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25" r:id="rId2"/>
  </p:sldMasterIdLst>
  <p:notesMasterIdLst>
    <p:notesMasterId r:id="rId50"/>
  </p:notesMasterIdLst>
  <p:handoutMasterIdLst>
    <p:handoutMasterId r:id="rId51"/>
  </p:handoutMasterIdLst>
  <p:sldIdLst>
    <p:sldId id="6416" r:id="rId3"/>
    <p:sldId id="3714" r:id="rId4"/>
    <p:sldId id="6280" r:id="rId5"/>
    <p:sldId id="5456" r:id="rId6"/>
    <p:sldId id="6281" r:id="rId7"/>
    <p:sldId id="6417" r:id="rId8"/>
    <p:sldId id="6418" r:id="rId9"/>
    <p:sldId id="6419" r:id="rId10"/>
    <p:sldId id="5830" r:id="rId11"/>
    <p:sldId id="6420" r:id="rId12"/>
    <p:sldId id="6421" r:id="rId13"/>
    <p:sldId id="6422" r:id="rId14"/>
    <p:sldId id="6423" r:id="rId15"/>
    <p:sldId id="3652" r:id="rId16"/>
    <p:sldId id="1743" r:id="rId17"/>
    <p:sldId id="3538" r:id="rId18"/>
    <p:sldId id="1744" r:id="rId19"/>
    <p:sldId id="5781" r:id="rId20"/>
    <p:sldId id="5829" r:id="rId21"/>
    <p:sldId id="6424" r:id="rId22"/>
    <p:sldId id="6425" r:id="rId23"/>
    <p:sldId id="6413" r:id="rId24"/>
    <p:sldId id="6427" r:id="rId25"/>
    <p:sldId id="5708" r:id="rId26"/>
    <p:sldId id="6299" r:id="rId27"/>
    <p:sldId id="6397" r:id="rId28"/>
    <p:sldId id="6428" r:id="rId29"/>
    <p:sldId id="5766" r:id="rId30"/>
    <p:sldId id="6361" r:id="rId31"/>
    <p:sldId id="6429" r:id="rId32"/>
    <p:sldId id="6430" r:id="rId33"/>
    <p:sldId id="6431" r:id="rId34"/>
    <p:sldId id="6432" r:id="rId35"/>
    <p:sldId id="6433" r:id="rId36"/>
    <p:sldId id="5867" r:id="rId37"/>
    <p:sldId id="5457" r:id="rId38"/>
    <p:sldId id="5468" r:id="rId39"/>
    <p:sldId id="1753" r:id="rId40"/>
    <p:sldId id="6266" r:id="rId41"/>
    <p:sldId id="6274" r:id="rId42"/>
    <p:sldId id="6368" r:id="rId43"/>
    <p:sldId id="6372" r:id="rId44"/>
    <p:sldId id="5465" r:id="rId45"/>
    <p:sldId id="6434" r:id="rId46"/>
    <p:sldId id="4249" r:id="rId47"/>
    <p:sldId id="4250" r:id="rId48"/>
    <p:sldId id="4251" r:id="rId49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6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840" autoAdjust="0"/>
  </p:normalViewPr>
  <p:slideViewPr>
    <p:cSldViewPr>
      <p:cViewPr varScale="1">
        <p:scale>
          <a:sx n="90" d="100"/>
          <a:sy n="90" d="100"/>
        </p:scale>
        <p:origin x="1074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72A3872-0AFF-4DC7-B384-4C528E8E8B6C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1D9F255B-B55F-4033-96D5-2C9949B56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6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04B56F-E2B5-4A7D-A2F9-BA9396FDD1D9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2FA922F-D657-4A96-923B-208D03D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71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32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983D5A-B817-4B80-B19D-0415A7271F35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67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9528E9-529E-49F0-A214-870F53CEBC34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4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9528E9-529E-49F0-A214-870F53CEBC34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16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4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AF0715B-0525-4DB2-8149-3E490FE7F239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2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37B734B-026C-4C1E-A79C-7FA8C7CC27CC}" type="slidenum">
              <a:rPr kumimoji="1" lang="en-US" altLang="en-US" smtClean="0">
                <a:latin typeface="Arial" charset="0"/>
                <a:ea typeface="新細明體" pitchFamily="18" charset="-120"/>
              </a:rPr>
              <a:pPr/>
              <a:t>18</a:t>
            </a:fld>
            <a:endParaRPr kumimoji="1" lang="en-US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8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37B734B-026C-4C1E-A79C-7FA8C7CC27CC}" type="slidenum">
              <a:rPr kumimoji="1" lang="en-US" altLang="en-US" smtClean="0">
                <a:latin typeface="Arial" charset="0"/>
                <a:ea typeface="新細明體" pitchFamily="18" charset="-120"/>
              </a:rPr>
              <a:pPr/>
              <a:t>21</a:t>
            </a:fld>
            <a:endParaRPr kumimoji="1" lang="en-US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81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CFE1BE-0192-4424-A0A5-2D909D7D5291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24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7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DE88D96-F239-4764-9272-F75E1FB006AB}" type="slidenum">
              <a:rPr lang="en-US" altLang="zh-TW" smtClean="0"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zh-TW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17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568" tIns="45284" rIns="90568" bIns="45284" numCol="1" anchor="t" anchorCtr="0" compatLnSpc="1">
            <a:prstTxWarp prst="textNoShape">
              <a:avLst/>
            </a:prstTxWarp>
          </a:bodyPr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57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A028ACE-87BA-4168-B482-EBE4532BFED4}" type="slidenum">
              <a:rPr lang="zh-TW" altLang="en-US" smtClean="0">
                <a:cs typeface="Arial" charset="0"/>
              </a:rPr>
              <a:pPr>
                <a:spcBef>
                  <a:spcPct val="0"/>
                </a:spcBef>
              </a:pPr>
              <a:t>35</a:t>
            </a:fld>
            <a:endParaRPr lang="en-US" altLang="zh-TW"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62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7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78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907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70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32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32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32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32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7B64FB1-8A69-4691-9931-D68EEE6108C0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45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30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EDBD7B-EDC8-430B-A7A8-9325B7D3C357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46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10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6DDD09-433C-4F79-9D0F-CEE2D1F21E95}" type="slidenum">
              <a:rPr kumimoji="1" lang="en-US" altLang="en-US" smtClean="0">
                <a:latin typeface="Arial" charset="0"/>
                <a:ea typeface="新細明體" pitchFamily="18" charset="-120"/>
                <a:cs typeface="Arial" charset="0"/>
              </a:rPr>
              <a:pPr>
                <a:spcBef>
                  <a:spcPct val="0"/>
                </a:spcBef>
              </a:pPr>
              <a:t>47</a:t>
            </a:fld>
            <a:endParaRPr kumimoji="1" lang="en-US" altLang="en-US"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6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0EDE9-83AE-437D-A842-5167556071E4}" type="slidenum">
              <a:rPr lang="zh-TW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C957744-00A9-4855-B889-3DE8DA47C64D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5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3F2E013-2181-4AB7-AEAD-B9902548A9C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199EB28-AE65-4EDE-ACA9-FDD83D10950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199EB28-AE65-4EDE-ACA9-FDD83D10950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DE88D96-F239-4764-9272-F75E1FB006AB}" type="slidenum">
              <a:rPr lang="en-US" altLang="zh-TW" smtClean="0"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17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568" tIns="45284" rIns="90568" bIns="45284" numCol="1" anchor="t" anchorCtr="0" compatLnSpc="1">
            <a:prstTxWarp prst="textNoShape">
              <a:avLst/>
            </a:prstTxWarp>
          </a:bodyPr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5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CE44-7588-4C31-A47F-83CF906A4B25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1AF1-F0DA-4AAC-94F0-C09607B7E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08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E125-1C69-4F6A-BB0E-0F23B963D7D7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2BC-FF50-4350-8636-7047CC8E4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85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6CE0-CDFB-4761-8F3C-139A409127BB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CDE4-1B08-46B7-9F80-524790BFA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2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CE44-7588-4C31-A47F-83CF906A4B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1AF1-F0DA-4AAC-94F0-C09607B7E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7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B4DF-5540-40E5-A975-75194B0A8B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9585-5E35-43F1-BB46-6A64AD3B1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7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B78E-420F-46AE-ABBF-7A6E1333D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4D57-0E80-453A-A2D0-4D8D03E69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83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9BE8-34C9-418F-A79D-20ADC90EE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0016-042F-4DB1-A4EC-5AE77F9CF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8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EAD9-C117-4F33-AD3E-294219773C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F49A-20A1-472F-A514-520A68E77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5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E06B-7494-47E5-A777-63BB7647C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89E6-DB66-4736-AA5A-0BFEC1D2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45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1568-FF82-4839-94B0-FB247899C1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2423-4DEC-4FB6-A5F3-F4B910B0E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68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EAB3-EBC0-44FF-8CD7-F7250A059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BDC8-21C3-4841-8730-F6466F3D7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B4DF-5540-40E5-A975-75194B0A8B7B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9585-5E35-43F1-BB46-6A64AD3B1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0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12E2-D237-460C-B967-642A04B607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9A9E-4C9A-4EFA-BC6E-DC909016D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5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E125-1C69-4F6A-BB0E-0F23B963D7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2BC-FF50-4350-8636-7047CC8E4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1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6CE0-CDFB-4761-8F3C-139A409127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CDE4-1B08-46B7-9F80-524790BFA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8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B78E-420F-46AE-ABBF-7A6E1333D114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4D57-0E80-453A-A2D0-4D8D03E69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6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9BE8-34C9-418F-A79D-20ADC90EE65D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0016-042F-4DB1-A4EC-5AE77F9CF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88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EAD9-C117-4F33-AD3E-294219773C36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F49A-20A1-472F-A514-520A68E77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4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E06B-7494-47E5-A777-63BB7647C6C7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89E6-DB66-4736-AA5A-0BFEC1D2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0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1568-FF82-4839-94B0-FB247899C194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2423-4DEC-4FB6-A5F3-F4B910B0E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1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EAB3-EBC0-44FF-8CD7-F7250A05996C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BDC8-21C3-4841-8730-F6466F3D7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3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12E2-D237-460C-B967-642A04B60784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9A9E-4C9A-4EFA-BC6E-DC909016D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0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EA1F5-119E-452E-A798-DB198552A051}" type="datetimeFigureOut">
              <a:rPr lang="en-US"/>
              <a:pPr>
                <a:defRPr/>
              </a:pPr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55DB41B-E7EA-42D6-91BF-9B8BF2BA6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EA1F5-119E-452E-A798-DB198552A0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55DB41B-E7EA-42D6-91BF-9B8BF2BA6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7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 txBox="1">
            <a:spLocks noChangeArrowheads="1"/>
          </p:cNvSpPr>
          <p:nvPr/>
        </p:nvSpPr>
        <p:spPr bwMode="auto">
          <a:xfrm>
            <a:off x="611188" y="735807"/>
            <a:ext cx="7772400" cy="107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>
              <a:solidFill>
                <a:srgbClr val="E46C0A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336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90550"/>
            <a:ext cx="8001000" cy="365760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我的信心若無定祂必牽我手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設使魔鬼</a:t>
            </a:r>
            <a:r>
              <a:rPr lang="zh-TW" altLang="en-US" sz="5200" b="1" spc="-100" dirty="0">
                <a:ea typeface="標楷體" pitchFamily="65" charset="-120"/>
              </a:rPr>
              <a:t>將要</a:t>
            </a: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贏祂必牽我手</a:t>
            </a:r>
            <a:endParaRPr lang="en-US" altLang="zh-TW" sz="5200" b="1" spc="-1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因為耶穌疼我到極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zh-TW" altLang="en-US" sz="5200" b="1" spc="-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219200" y="57150"/>
            <a:ext cx="65532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我的信心若無定</a:t>
            </a:r>
            <a:r>
              <a:rPr lang="en-US" altLang="zh-TW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(1/4)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80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0550"/>
            <a:ext cx="8153400" cy="365760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我的疼心若</a:t>
            </a:r>
            <a:r>
              <a:rPr lang="zh-TW" altLang="en-US" sz="5200" b="1" spc="-100" dirty="0">
                <a:ea typeface="標楷體" pitchFamily="65" charset="-120"/>
              </a:rPr>
              <a:t>在</a:t>
            </a: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冷祂必牽我手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因為我心無堅定祂必牽我手</a:t>
            </a:r>
            <a:endParaRPr lang="en-US" altLang="zh-TW" sz="5200" b="1" spc="-1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因為耶穌疼我到極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219200" y="57150"/>
            <a:ext cx="65532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我的信心若無定</a:t>
            </a:r>
            <a:r>
              <a:rPr lang="en-US" altLang="zh-TW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(2/4)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55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05800" cy="365760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耶穌時刻在導我祂要牽我手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因為祂有愛惜我祂必牽我手</a:t>
            </a:r>
            <a:endParaRPr lang="en-US" altLang="zh-TW" sz="5200" b="1" spc="-1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因為耶穌疼我到極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zh-TW" altLang="en-US" sz="5200" b="1" spc="-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1219200" y="57150"/>
            <a:ext cx="65532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我的信心若無定</a:t>
            </a:r>
            <a:r>
              <a:rPr lang="en-US" altLang="zh-TW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(3/4)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65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90550"/>
            <a:ext cx="8153400" cy="3657600"/>
          </a:xfrm>
        </p:spPr>
        <p:txBody>
          <a:bodyPr/>
          <a:lstStyle/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耶穌看我做寶貝祂要牽我手</a:t>
            </a: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祂必與我到路尾祂必牽我手</a:t>
            </a:r>
            <a:endParaRPr lang="en-US" altLang="zh-TW" sz="5200" b="1" spc="-100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祂必牽我手祂必牽我手</a:t>
            </a: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因為耶穌疼我到極</a:t>
            </a: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祂必牽我手</a:t>
            </a:r>
            <a:endParaRPr lang="en-US" altLang="zh-TW" sz="5200" b="1" spc="-100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200" b="1" spc="-100" dirty="0">
                <a:latin typeface="標楷體" pitchFamily="65" charset="-120"/>
                <a:ea typeface="標楷體" pitchFamily="65" charset="-120"/>
              </a:rPr>
              <a:t>阿們</a:t>
            </a:r>
          </a:p>
          <a:p>
            <a:pPr algn="ctr">
              <a:lnSpc>
                <a:spcPts val="5800"/>
              </a:lnSpc>
              <a:spcBef>
                <a:spcPts val="0"/>
              </a:spcBef>
              <a:buFontTx/>
              <a:buNone/>
              <a:defRPr/>
            </a:pPr>
            <a:endParaRPr lang="zh-TW" altLang="en-US" sz="5200" b="1" spc="-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219200" y="57150"/>
            <a:ext cx="65532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我的信心若無定</a:t>
            </a:r>
            <a:r>
              <a:rPr lang="en-US" altLang="zh-TW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(4/4)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77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3433481"/>
            <a:ext cx="5654511" cy="142487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601" y="3556461"/>
            <a:ext cx="5122140" cy="646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祈禱</a:t>
            </a:r>
            <a:r>
              <a:rPr lang="en-US" altLang="zh-TW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Prayer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F06E62D-2A2E-492D-B48F-C200BD8F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0" y="123515"/>
            <a:ext cx="2603235" cy="15684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F98C222-6DF4-452D-83AD-9C25B34B6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73" y="241299"/>
            <a:ext cx="2713837" cy="1417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93" y="1899618"/>
            <a:ext cx="2598926" cy="135144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7849D76-3F14-4ECD-A004-6C5602704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313" y="241299"/>
            <a:ext cx="2039088" cy="299865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46" y="2075927"/>
            <a:ext cx="2762855" cy="9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95" y="3481256"/>
            <a:ext cx="1989321" cy="1420944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4270572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1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358674"/>
            <a:ext cx="5275591" cy="443900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62" y="358674"/>
            <a:ext cx="1877952" cy="209242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1979267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4" y="2708102"/>
            <a:ext cx="2747048" cy="2060286"/>
          </a:xfrm>
          <a:prstGeom prst="rect">
            <a:avLst/>
          </a:prstGeom>
        </p:spPr>
      </p:pic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7032" y="587226"/>
            <a:ext cx="4626111" cy="3981900"/>
          </a:xfrm>
        </p:spPr>
        <p:txBody>
          <a:bodyPr lIns="18000" tIns="10800" rIns="18000" bIns="10800" anchor="t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 b="1" u="sng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主禱文</a:t>
            </a:r>
            <a:r>
              <a:rPr lang="en-US" altLang="zh-TW" sz="3600" b="1" u="sng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(1/2)</a:t>
            </a:r>
            <a:endParaRPr lang="zh-TW" altLang="en-US" sz="36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阮在天裡的父</a:t>
            </a:r>
            <a:endParaRPr lang="en-US" altLang="zh-TW" sz="36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願祢的名聖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祢的國臨到</a:t>
            </a:r>
            <a:endParaRPr lang="en-US" altLang="zh-TW" sz="36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祢的旨意得成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在地裡親像在天裡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阮的日食今仔日給阮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赦免阮的辜負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5750"/>
            <a:ext cx="5162549" cy="4254499"/>
          </a:xfrm>
        </p:spPr>
        <p:txBody>
          <a:bodyPr lIns="18000" tIns="10800" rIns="18000" bIns="10800" anchor="t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主禱文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</a:rPr>
              <a:t>(2/2)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親像阮亦有赦免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辜負阮的人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勿得導阮入於試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著救阮脫離彼個惡的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因為國，權能，榮光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攏是祢所有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代代無盡。阿們！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831" y="0"/>
            <a:ext cx="3500169" cy="2709703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46" r="-6" b="-5"/>
          <a:stretch/>
        </p:blipFill>
        <p:spPr>
          <a:xfrm>
            <a:off x="5767371" y="10"/>
            <a:ext cx="3376630" cy="2586154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3552" y="2938538"/>
            <a:ext cx="2690448" cy="2204961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265" r="5" b="30731"/>
          <a:stretch/>
        </p:blipFill>
        <p:spPr>
          <a:xfrm>
            <a:off x="6576620" y="3061605"/>
            <a:ext cx="2567381" cy="2081895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35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5221" y="285992"/>
            <a:ext cx="3501193" cy="9941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100" b="1" dirty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4100" b="1" u="sng" dirty="0">
                <a:latin typeface="標楷體" pitchFamily="65" charset="-120"/>
                <a:ea typeface="標楷體" pitchFamily="65" charset="-120"/>
              </a:rPr>
              <a:t>主聽阮祈禱</a:t>
            </a:r>
            <a:r>
              <a:rPr lang="zh-TW" altLang="en-US" sz="4100" b="1" dirty="0"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4100" b="1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0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7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000"/>
          <a:stretch/>
        </p:blipFill>
        <p:spPr>
          <a:xfrm>
            <a:off x="2669341" y="1995945"/>
            <a:ext cx="2091690" cy="209169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BE72C44-CA43-4F12-BBAB-D040D1A48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54" r="15478" b="4"/>
          <a:stretch/>
        </p:blipFill>
        <p:spPr>
          <a:xfrm>
            <a:off x="20" y="10"/>
            <a:ext cx="2975959" cy="253745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03" r="41963" b="-4"/>
          <a:stretch/>
        </p:blipFill>
        <p:spPr>
          <a:xfrm>
            <a:off x="3618" y="3005445"/>
            <a:ext cx="2366304" cy="2138061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221" y="2041390"/>
            <a:ext cx="3821939" cy="2498860"/>
          </a:xfrm>
        </p:spPr>
        <p:txBody>
          <a:bodyPr lIns="18000" tIns="10800" rIns="18000" bIns="10800" anchor="t">
            <a:normAutofit lnSpcReduction="10000"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主聽阮祈禱</a:t>
            </a:r>
            <a:endParaRPr lang="en-US" altLang="zh-TW" sz="54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賞賜阮平安</a:t>
            </a:r>
            <a:endParaRPr lang="en-US" altLang="zh-TW" sz="54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阿們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581" y="363474"/>
            <a:ext cx="5047708" cy="120700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>
                <a:ea typeface="標楷體" pitchFamily="65" charset="-120"/>
              </a:rPr>
              <a:t>獻詩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Special Music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C02185-3762-490E-967F-17B1C11F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 r="2" b="2"/>
          <a:stretch/>
        </p:blipFill>
        <p:spPr>
          <a:xfrm>
            <a:off x="20" y="10"/>
            <a:ext cx="3356342" cy="167427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DB67F63-B2E7-4BE0-AAF8-7023D1148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93" r="2" b="21598"/>
          <a:stretch/>
        </p:blipFill>
        <p:spPr>
          <a:xfrm>
            <a:off x="20" y="1744128"/>
            <a:ext cx="3356342" cy="166164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140E89C-BF19-4521-91A9-E2001C0CD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6" r="2" b="2"/>
          <a:stretch/>
        </p:blipFill>
        <p:spPr>
          <a:xfrm>
            <a:off x="20" y="3475619"/>
            <a:ext cx="3356342" cy="1667881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9112" y="1352550"/>
            <a:ext cx="5270088" cy="36576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5400" b="1" spc="-400" dirty="0">
                <a:ea typeface="標楷體" pitchFamily="65" charset="-120"/>
              </a:rPr>
              <a:t>我所愛的媽媽</a:t>
            </a:r>
            <a:endParaRPr lang="en-US" altLang="zh-TW" sz="5400" b="1" dirty="0">
              <a:ea typeface="標楷體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altLang="zh-TW" sz="5400" b="1" dirty="0">
              <a:ea typeface="標楷體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5400" b="1" dirty="0">
                <a:ea typeface="標楷體" pitchFamily="65" charset="-120"/>
              </a:rPr>
              <a:t>亞伯蘭詩班</a:t>
            </a:r>
            <a:endParaRPr lang="en-US" altLang="zh-TW" sz="5400" b="1" dirty="0">
              <a:ea typeface="標楷體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5400" b="1" dirty="0">
                <a:ea typeface="標楷體" pitchFamily="65" charset="-120"/>
              </a:rPr>
              <a:t>弟兄團契</a:t>
            </a:r>
          </a:p>
        </p:txBody>
      </p:sp>
    </p:spTree>
    <p:extLst>
      <p:ext uri="{BB962C8B-B14F-4D97-AF65-F5344CB8AC3E}">
        <p14:creationId xmlns:p14="http://schemas.microsoft.com/office/powerpoint/2010/main" val="245417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480060"/>
            <a:ext cx="8190312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720081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858000" cy="381000"/>
          </a:xfrm>
        </p:spPr>
        <p:txBody>
          <a:bodyPr>
            <a:noAutofit/>
          </a:bodyPr>
          <a:lstStyle/>
          <a:p>
            <a:r>
              <a:rPr lang="zh-TW" altLang="en-US" sz="3000" b="1" u="sng" dirty="0">
                <a:ea typeface="標楷體" pitchFamily="65" charset="-120"/>
              </a:rPr>
              <a:t>我所愛的媽媽</a:t>
            </a:r>
            <a:r>
              <a:rPr lang="en-US" altLang="zh-TW" sz="3000" b="1" u="sng" dirty="0">
                <a:ea typeface="標楷體" pitchFamily="65" charset="-120"/>
              </a:rPr>
              <a:t>(1/2)</a:t>
            </a:r>
            <a:endParaRPr lang="zh-TW" altLang="en-US" sz="3000" b="1" u="sng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66750"/>
            <a:ext cx="7824810" cy="3691873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000" b="1" spc="-600" dirty="0">
                <a:ea typeface="標楷體" pitchFamily="65" charset="-120"/>
              </a:rPr>
              <a:t>想起我的媽媽  我就欲感謝上帝  </a:t>
            </a:r>
          </a:p>
          <a:p>
            <a: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000" b="1" spc="-600" dirty="0">
                <a:ea typeface="標楷體" pitchFamily="65" charset="-120"/>
              </a:rPr>
              <a:t>細漢教我吟詩讚美主  她閣教我祈禱  萬事交託上帝   說世上無困難的事   想起我的媽媽   我就欲快樂唱歌   細漢教我吟詩讚美主   她閣教我祈禱 萬事交託上帝</a:t>
            </a:r>
          </a:p>
        </p:txBody>
      </p:sp>
    </p:spTree>
    <p:extLst>
      <p:ext uri="{BB962C8B-B14F-4D97-AF65-F5344CB8AC3E}">
        <p14:creationId xmlns:p14="http://schemas.microsoft.com/office/powerpoint/2010/main" val="21541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524" b="2339"/>
          <a:stretch/>
        </p:blipFill>
        <p:spPr>
          <a:xfrm>
            <a:off x="3124878" y="10"/>
            <a:ext cx="3333072" cy="230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9153" r="-2" b="4905"/>
          <a:stretch/>
        </p:blipFill>
        <p:spPr>
          <a:xfrm>
            <a:off x="20" y="2843212"/>
            <a:ext cx="6229329" cy="230028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66590" cy="3634147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320"/>
          <a:stretch/>
        </p:blipFill>
        <p:spPr>
          <a:xfrm>
            <a:off x="20" y="1"/>
            <a:ext cx="3762805" cy="3538985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1360" y="1172976"/>
            <a:ext cx="4532640" cy="3970524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9985"/>
          <a:stretch/>
        </p:blipFill>
        <p:spPr>
          <a:xfrm>
            <a:off x="4712796" y="1274409"/>
            <a:ext cx="4431204" cy="3869090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2900" y="1287545"/>
            <a:ext cx="3429000" cy="342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3" b="3"/>
          <a:stretch/>
        </p:blipFill>
        <p:spPr>
          <a:xfrm>
            <a:off x="2465770" y="1390414"/>
            <a:ext cx="3223260" cy="322326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1734" y="0"/>
            <a:ext cx="3333072" cy="2408840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ACE028-E2CB-44D6-A032-49531279E8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592" b="16776"/>
          <a:stretch/>
        </p:blipFill>
        <p:spPr>
          <a:xfrm>
            <a:off x="5946525" y="10"/>
            <a:ext cx="3208283" cy="2284040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821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480060"/>
            <a:ext cx="8190312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720081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858000" cy="381000"/>
          </a:xfrm>
        </p:spPr>
        <p:txBody>
          <a:bodyPr>
            <a:noAutofit/>
          </a:bodyPr>
          <a:lstStyle/>
          <a:p>
            <a:r>
              <a:rPr lang="zh-TW" altLang="en-US" sz="3000" b="1" u="sng" dirty="0">
                <a:ea typeface="標楷體" pitchFamily="65" charset="-120"/>
              </a:rPr>
              <a:t>我所愛的媽媽</a:t>
            </a:r>
            <a:r>
              <a:rPr lang="en-US" altLang="zh-TW" sz="3000" b="1" u="sng" dirty="0">
                <a:ea typeface="標楷體" pitchFamily="65" charset="-120"/>
              </a:rPr>
              <a:t>(2/2)</a:t>
            </a:r>
            <a:endParaRPr lang="zh-TW" altLang="en-US" sz="3000" b="1" u="sng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66750"/>
            <a:ext cx="7824810" cy="3691873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000" b="1" spc="-600" dirty="0">
                <a:ea typeface="標楷體" pitchFamily="65" charset="-120"/>
              </a:rPr>
              <a:t>說世上無困難的事  時常替我祈禱照顧我   給我鼓勵認真跟主腳步</a:t>
            </a:r>
          </a:p>
          <a:p>
            <a: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000" b="1" spc="-600" dirty="0">
                <a:ea typeface="標楷體" pitchFamily="65" charset="-120"/>
              </a:rPr>
              <a:t>*世上寶貝是她   世上寶貝是她 我心所愛的媽媽</a:t>
            </a:r>
            <a:r>
              <a:rPr lang="en-US" altLang="zh-TW" sz="5000" b="1" spc="-600" dirty="0">
                <a:ea typeface="標楷體" pitchFamily="65" charset="-120"/>
              </a:rPr>
              <a:t>(*x2)</a:t>
            </a:r>
          </a:p>
        </p:txBody>
      </p:sp>
    </p:spTree>
    <p:extLst>
      <p:ext uri="{BB962C8B-B14F-4D97-AF65-F5344CB8AC3E}">
        <p14:creationId xmlns:p14="http://schemas.microsoft.com/office/powerpoint/2010/main" val="270592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581" y="363474"/>
            <a:ext cx="5047708" cy="120700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>
                <a:ea typeface="標楷體" pitchFamily="65" charset="-120"/>
              </a:rPr>
              <a:t>獻詩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Special Music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C02185-3762-490E-967F-17B1C11F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 r="2" b="2"/>
          <a:stretch/>
        </p:blipFill>
        <p:spPr>
          <a:xfrm>
            <a:off x="20" y="10"/>
            <a:ext cx="3356342" cy="167427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DB67F63-B2E7-4BE0-AAF8-7023D1148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93" r="2" b="21598"/>
          <a:stretch/>
        </p:blipFill>
        <p:spPr>
          <a:xfrm>
            <a:off x="20" y="1744128"/>
            <a:ext cx="3356342" cy="166164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140E89C-BF19-4521-91A9-E2001C0CD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6" r="2" b="2"/>
          <a:stretch/>
        </p:blipFill>
        <p:spPr>
          <a:xfrm>
            <a:off x="20" y="3475619"/>
            <a:ext cx="3356342" cy="1667881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9112" y="1352550"/>
            <a:ext cx="5270088" cy="36576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5400" b="1" spc="-400" dirty="0">
                <a:ea typeface="標楷體" pitchFamily="65" charset="-120"/>
              </a:rPr>
              <a:t>康乃馨</a:t>
            </a:r>
            <a:endParaRPr lang="en-US" altLang="zh-TW" sz="5400" b="1" dirty="0">
              <a:ea typeface="標楷體" pitchFamily="65" charset="-120"/>
            </a:endParaRPr>
          </a:p>
          <a:p>
            <a:pPr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5400" b="1" dirty="0">
              <a:ea typeface="標楷體" pitchFamily="65" charset="-120"/>
            </a:endParaRPr>
          </a:p>
          <a:p>
            <a:pPr algn="ctr" eaLnBrk="1" hangingPunct="1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5000" b="1" dirty="0">
                <a:ea typeface="標楷體" pitchFamily="65" charset="-120"/>
              </a:rPr>
              <a:t>亞伯蘭詩班</a:t>
            </a:r>
            <a:endParaRPr lang="en-US" altLang="zh-TW" sz="5000" b="1" dirty="0">
              <a:ea typeface="標楷體" pitchFamily="65" charset="-120"/>
            </a:endParaRPr>
          </a:p>
          <a:p>
            <a:pPr algn="ctr" eaLnBrk="1" hangingPunct="1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5000" b="1" dirty="0">
                <a:ea typeface="標楷體" pitchFamily="65" charset="-120"/>
              </a:rPr>
              <a:t>弟兄團契</a:t>
            </a:r>
            <a:endParaRPr lang="en-US" altLang="zh-TW" sz="5000" b="1" dirty="0">
              <a:ea typeface="標楷體" pitchFamily="65" charset="-120"/>
            </a:endParaRPr>
          </a:p>
          <a:p>
            <a:pPr algn="ctr" eaLnBrk="1" hangingPunct="1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5000" b="1" dirty="0">
                <a:ea typeface="標楷體" pitchFamily="65" charset="-120"/>
              </a:rPr>
              <a:t>會眾</a:t>
            </a:r>
          </a:p>
        </p:txBody>
      </p:sp>
    </p:spTree>
    <p:extLst>
      <p:ext uri="{BB962C8B-B14F-4D97-AF65-F5344CB8AC3E}">
        <p14:creationId xmlns:p14="http://schemas.microsoft.com/office/powerpoint/2010/main" val="97408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480060"/>
            <a:ext cx="8190312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720081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858000" cy="381000"/>
          </a:xfrm>
        </p:spPr>
        <p:txBody>
          <a:bodyPr>
            <a:noAutofit/>
          </a:bodyPr>
          <a:lstStyle/>
          <a:p>
            <a:r>
              <a:rPr lang="zh-TW" altLang="en-US" sz="3000" b="1" u="sng" dirty="0">
                <a:ea typeface="標楷體" pitchFamily="65" charset="-120"/>
              </a:rPr>
              <a:t>康乃馨 </a:t>
            </a:r>
            <a:r>
              <a:rPr lang="en-US" altLang="zh-TW" sz="3000" b="1" u="sng" dirty="0">
                <a:ea typeface="標楷體" pitchFamily="65" charset="-120"/>
              </a:rPr>
              <a:t>(1/2)</a:t>
            </a:r>
            <a:endParaRPr lang="zh-TW" altLang="en-US" sz="3000" b="1" u="sng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66750"/>
            <a:ext cx="7824810" cy="3691873"/>
          </a:xfrm>
        </p:spPr>
        <p:txBody>
          <a:bodyPr>
            <a:noAutofit/>
          </a:bodyPr>
          <a:lstStyle/>
          <a:p>
            <a:pPr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200" b="1" spc="-400" dirty="0">
                <a:ea typeface="標楷體" pitchFamily="65" charset="-120"/>
              </a:rPr>
              <a:t>在胸前別一朶剪絨花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思念老母的栽培</a:t>
            </a:r>
            <a:r>
              <a:rPr lang="en-US" altLang="zh-TW" sz="5200" b="1" spc="-400" dirty="0">
                <a:ea typeface="標楷體" pitchFamily="65" charset="-120"/>
              </a:rPr>
              <a:t>.  </a:t>
            </a:r>
            <a:r>
              <a:rPr lang="zh-TW" altLang="en-US" sz="5200" b="1" spc="-400" dirty="0">
                <a:ea typeface="標楷體" pitchFamily="65" charset="-120"/>
              </a:rPr>
              <a:t>她照顧我身體勇健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也關心靈魂活命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她常常為我來祈禱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我當用孝心來服事</a:t>
            </a:r>
          </a:p>
        </p:txBody>
      </p:sp>
    </p:spTree>
    <p:extLst>
      <p:ext uri="{BB962C8B-B14F-4D97-AF65-F5344CB8AC3E}">
        <p14:creationId xmlns:p14="http://schemas.microsoft.com/office/powerpoint/2010/main" val="291009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480060"/>
            <a:ext cx="8190312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720081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858000" cy="381000"/>
          </a:xfrm>
        </p:spPr>
        <p:txBody>
          <a:bodyPr>
            <a:noAutofit/>
          </a:bodyPr>
          <a:lstStyle/>
          <a:p>
            <a:r>
              <a:rPr lang="zh-TW" altLang="en-US" sz="3000" b="1" u="sng" dirty="0">
                <a:ea typeface="標楷體" pitchFamily="65" charset="-120"/>
              </a:rPr>
              <a:t>康乃馨 </a:t>
            </a:r>
            <a:r>
              <a:rPr lang="en-US" altLang="zh-TW" sz="3000" b="1" u="sng" dirty="0">
                <a:ea typeface="標楷體" pitchFamily="65" charset="-120"/>
              </a:rPr>
              <a:t>(2/2)</a:t>
            </a:r>
            <a:endParaRPr lang="zh-TW" altLang="en-US" sz="3000" b="1" u="sng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66750"/>
            <a:ext cx="7824810" cy="3691873"/>
          </a:xfrm>
        </p:spPr>
        <p:txBody>
          <a:bodyPr>
            <a:noAutofit/>
          </a:bodyPr>
          <a:lstStyle/>
          <a:p>
            <a:pPr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200" b="1" spc="-400" dirty="0">
                <a:ea typeface="標楷體" pitchFamily="65" charset="-120"/>
              </a:rPr>
              <a:t>老母之愛比山較高</a:t>
            </a:r>
            <a:r>
              <a:rPr lang="en-US" altLang="zh-TW" sz="5200" b="1" spc="-400" dirty="0">
                <a:ea typeface="標楷體" pitchFamily="65" charset="-120"/>
              </a:rPr>
              <a:t>,  </a:t>
            </a:r>
            <a:r>
              <a:rPr lang="zh-TW" altLang="en-US" sz="5200" b="1" spc="-400" dirty="0">
                <a:ea typeface="標楷體" pitchFamily="65" charset="-120"/>
              </a:rPr>
              <a:t>比海復較深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她的慈愛親像水泉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流落在我心</a:t>
            </a:r>
            <a:r>
              <a:rPr lang="en-US" altLang="zh-TW" sz="5200" b="1" spc="-400" dirty="0">
                <a:ea typeface="標楷體" pitchFamily="65" charset="-120"/>
              </a:rPr>
              <a:t>, </a:t>
            </a:r>
            <a:r>
              <a:rPr lang="zh-TW" altLang="en-US" sz="5200" b="1" spc="-400" dirty="0">
                <a:ea typeface="標楷體" pitchFamily="65" charset="-120"/>
              </a:rPr>
              <a:t>啊</a:t>
            </a:r>
            <a:r>
              <a:rPr lang="en-US" altLang="zh-TW" sz="5200" b="1" spc="-400" dirty="0">
                <a:ea typeface="標楷體" pitchFamily="65" charset="-120"/>
              </a:rPr>
              <a:t>! </a:t>
            </a:r>
            <a:r>
              <a:rPr lang="zh-TW" altLang="en-US" sz="5200" b="1" spc="-400" dirty="0">
                <a:ea typeface="標楷體" pitchFamily="65" charset="-120"/>
              </a:rPr>
              <a:t>老母妳的恩情</a:t>
            </a:r>
            <a:r>
              <a:rPr lang="en-US" altLang="zh-TW" sz="5200" b="1" spc="-400" dirty="0">
                <a:ea typeface="標楷體" pitchFamily="65" charset="-120"/>
              </a:rPr>
              <a:t>,</a:t>
            </a:r>
            <a:r>
              <a:rPr lang="zh-TW" altLang="en-US" sz="5200" b="1" spc="-400" dirty="0">
                <a:ea typeface="標楷體" pitchFamily="65" charset="-120"/>
              </a:rPr>
              <a:t>永遠講不盡</a:t>
            </a:r>
            <a:r>
              <a:rPr lang="en-US" altLang="zh-TW" sz="5200" b="1" spc="-400" dirty="0">
                <a:ea typeface="標楷體" pitchFamily="65" charset="-120"/>
              </a:rPr>
              <a:t>.  </a:t>
            </a:r>
            <a:endParaRPr lang="zh-TW" altLang="en-US" sz="5200" b="1" spc="-4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09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281585-80BB-475A-B123-0A2FC4B1C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2975" r="10906" b="1"/>
          <a:stretch/>
        </p:blipFill>
        <p:spPr>
          <a:xfrm>
            <a:off x="3222650" y="3"/>
            <a:ext cx="3623720" cy="3390009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9EC33A5-588A-4379-A1C5-22A0B9579B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12892" r="25095"/>
          <a:stretch/>
        </p:blipFill>
        <p:spPr>
          <a:xfrm>
            <a:off x="3031495" y="-3"/>
            <a:ext cx="6104530" cy="51435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882366"/>
            <a:ext cx="2811796" cy="113135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zh-TW" altLang="en-US" sz="2400" dirty="0">
                <a:solidFill>
                  <a:srgbClr val="50463B"/>
                </a:solidFill>
                <a:ea typeface="標楷體" pitchFamily="65" charset="-120"/>
              </a:rPr>
              <a:t>讀經</a:t>
            </a:r>
            <a:r>
              <a:rPr lang="zh-TW" altLang="en-US" sz="2400" dirty="0">
                <a:solidFill>
                  <a:srgbClr val="50463B"/>
                </a:solidFill>
              </a:rPr>
              <a:t> </a:t>
            </a:r>
            <a:r>
              <a:rPr lang="en-US" altLang="zh-TW" sz="2400" dirty="0">
                <a:solidFill>
                  <a:srgbClr val="50463B"/>
                </a:solidFill>
              </a:rPr>
              <a:t>Scripture Lessons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3262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62150"/>
            <a:ext cx="3962400" cy="2213818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約翰一書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4:7~12 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92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067800" cy="3565922"/>
          </a:xfrm>
        </p:spPr>
        <p:txBody>
          <a:bodyPr/>
          <a:lstStyle/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 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親愛的弟兄啊，我們應當彼此相愛，因為愛是從神來的。凡有愛心的，都是由神而生，並且認識神。</a:t>
            </a: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 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沒有愛心的，就不認識神，因為神就是愛。</a:t>
            </a:r>
          </a:p>
        </p:txBody>
      </p:sp>
    </p:spTree>
    <p:extLst>
      <p:ext uri="{BB962C8B-B14F-4D97-AF65-F5344CB8AC3E}">
        <p14:creationId xmlns:p14="http://schemas.microsoft.com/office/powerpoint/2010/main" val="2916978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067800" cy="3565922"/>
          </a:xfrm>
        </p:spPr>
        <p:txBody>
          <a:bodyPr/>
          <a:lstStyle/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神差他獨生子到世間來，使我們藉著他得生，神愛我們的心在此就顯明了。</a:t>
            </a:r>
            <a:endParaRPr lang="en-US" altLang="zh-TW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不是我們愛神，乃是神愛我們，差他的兒子為我們的罪作了挽回祭，這就是愛了。</a:t>
            </a: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endParaRPr lang="zh-TW" altLang="en-US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</a:t>
            </a: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親愛的弟兄啊，神既是這樣愛我們，我們也當彼此相愛。</a:t>
            </a:r>
          </a:p>
        </p:txBody>
      </p:sp>
    </p:spTree>
    <p:extLst>
      <p:ext uri="{BB962C8B-B14F-4D97-AF65-F5344CB8AC3E}">
        <p14:creationId xmlns:p14="http://schemas.microsoft.com/office/powerpoint/2010/main" val="56112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067800" cy="3565922"/>
          </a:xfrm>
        </p:spPr>
        <p:txBody>
          <a:bodyPr/>
          <a:lstStyle/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親愛的弟兄啊，神既是這樣愛我們，我們也當彼此相愛。</a:t>
            </a:r>
            <a:endParaRPr lang="en-US" altLang="zh-TW" sz="5000" b="1" spc="-600" dirty="0">
              <a:solidFill>
                <a:schemeClr val="accent6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600"/>
              </a:lnSpc>
              <a:spcBef>
                <a:spcPts val="0"/>
              </a:spcBef>
              <a:buNone/>
            </a:pPr>
            <a:r>
              <a:rPr lang="en-US" altLang="zh-TW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5000" b="1" spc="-600" dirty="0">
                <a:solidFill>
                  <a:schemeClr val="accent6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從來沒有人見過神，我們若彼此相愛，神就住在我們裡面，愛他的心在我們裡面得以完全了。</a:t>
            </a:r>
          </a:p>
        </p:txBody>
      </p:sp>
    </p:spTree>
    <p:extLst>
      <p:ext uri="{BB962C8B-B14F-4D97-AF65-F5344CB8AC3E}">
        <p14:creationId xmlns:p14="http://schemas.microsoft.com/office/powerpoint/2010/main" val="265111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E78512B-8DF8-411D-95B6-A39E8B154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685800"/>
            <a:ext cx="3352800" cy="216568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主日信息</a:t>
            </a:r>
            <a:br>
              <a:rPr lang="en-US" altLang="zh-TW" sz="3600" dirty="0"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200" b="1" spc="-400" dirty="0"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上帝賜母愛</a:t>
            </a:r>
            <a:r>
              <a:rPr lang="en-US" altLang="zh-TW" sz="4200" b="1" spc="-400" dirty="0"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!! </a:t>
            </a:r>
            <a:endParaRPr lang="zh-TW" altLang="en-US" sz="3800" spc="-6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E14341-0947-4164-AB13-99C0627F9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77" y="3127875"/>
            <a:ext cx="2743200" cy="1144198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謝信中牧師</a:t>
            </a:r>
          </a:p>
        </p:txBody>
      </p: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D646E7F0-E954-40E8-A73C-0CA93860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2694"/>
            <a:ext cx="4433759" cy="242905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F496615-40D5-4F8B-9608-A0A74A5BC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8" y="2708203"/>
            <a:ext cx="2390775" cy="19145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1E75B2-3B9B-4876-A5C5-384B47DCE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7082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6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841772"/>
            <a:ext cx="3272026" cy="39397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聖詩第</a:t>
            </a:r>
            <a:r>
              <a:rPr lang="en-US" altLang="zh-TW" sz="4000" b="1" dirty="0">
                <a:latin typeface="DFKai-SB" pitchFamily="65" charset="-120"/>
                <a:ea typeface="DFKai-SB" pitchFamily="65" charset="-120"/>
              </a:rPr>
              <a:t>433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首</a:t>
            </a:r>
            <a:br>
              <a:rPr lang="zh-TW" altLang="en-US" sz="4000" b="1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懇求上帝</a:t>
            </a:r>
            <a:br>
              <a:rPr lang="en-US" altLang="zh-TW" sz="4000" b="1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施恩賜福</a:t>
            </a:r>
            <a:br>
              <a:rPr lang="zh-TW" altLang="en-US" sz="4000" b="1" dirty="0">
                <a:latin typeface="DFKai-SB" pitchFamily="65" charset="-120"/>
                <a:ea typeface="DFKai-SB" pitchFamily="65" charset="-120"/>
              </a:rPr>
            </a:br>
            <a:endParaRPr lang="zh-TW" altLang="en-US" sz="4000" dirty="0">
              <a:ea typeface="全真楷書" pitchFamily="49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420" r="3" b="14505"/>
          <a:stretch/>
        </p:blipFill>
        <p:spPr>
          <a:xfrm>
            <a:off x="3490220" y="10"/>
            <a:ext cx="3460501" cy="338695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4FD54A6-EAA5-4065-B79D-D1D0899D0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12" r="4" b="4"/>
          <a:stretch/>
        </p:blipFill>
        <p:spPr>
          <a:xfrm>
            <a:off x="7016514" y="10"/>
            <a:ext cx="2121911" cy="1637279"/>
          </a:xfrm>
          <a:prstGeom prst="rect">
            <a:avLst/>
          </a:prstGeom>
        </p:spPr>
      </p:pic>
      <p:pic>
        <p:nvPicPr>
          <p:cNvPr id="14338" name="Picture 3" descr="lwjap003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6" b="6"/>
          <a:stretch/>
        </p:blipFill>
        <p:spPr bwMode="auto">
          <a:xfrm>
            <a:off x="7016514" y="1705868"/>
            <a:ext cx="2119122" cy="16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187" r="16085" b="6"/>
          <a:stretch/>
        </p:blipFill>
        <p:spPr>
          <a:xfrm>
            <a:off x="3490220" y="3462402"/>
            <a:ext cx="2121909" cy="1681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3837" r="-3" b="31124"/>
          <a:stretch/>
        </p:blipFill>
        <p:spPr>
          <a:xfrm>
            <a:off x="5677923" y="3455544"/>
            <a:ext cx="3460502" cy="16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434975" y="6858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000" b="1">
                <a:ea typeface="標楷體" pitchFamily="65" charset="-120"/>
              </a:rPr>
              <a:t>奏  樂</a:t>
            </a:r>
          </a:p>
          <a:p>
            <a:pPr algn="ctr" eaLnBrk="1" hangingPunct="1">
              <a:buFontTx/>
              <a:buNone/>
            </a:pPr>
            <a:r>
              <a:rPr lang="zh-TW" altLang="en-US" sz="5000" b="1">
                <a:ea typeface="標楷體" pitchFamily="65" charset="-120"/>
              </a:rPr>
              <a:t>靜  默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6900">
            <a:off x="5740401" y="962025"/>
            <a:ext cx="31908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1998"/>
            <a:ext cx="23336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711" y="2447925"/>
            <a:ext cx="3124200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911" y="3181350"/>
            <a:ext cx="3052233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5" y="321036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97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536972"/>
          </a:xfrm>
        </p:spPr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433 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</a:rPr>
              <a:t>懇求上帝施恩賜福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(1/5)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742950"/>
            <a:ext cx="5867400" cy="3673079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懇求上帝施恩賜福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保佑一家安樂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是大是小信主基督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大家相愛和睦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74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978"/>
            <a:ext cx="9144000" cy="536972"/>
          </a:xfrm>
        </p:spPr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433 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</a:rPr>
              <a:t>懇求上帝施恩賜福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(2/5)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19150"/>
            <a:ext cx="6400800" cy="3673078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父慈</a:t>
            </a:r>
            <a:r>
              <a:rPr lang="en-US" altLang="zh-TW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子孝</a:t>
            </a:r>
            <a:r>
              <a:rPr lang="en-US" altLang="zh-TW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夫妻保老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兄弟姊妹和好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虔誠祈禱</a:t>
            </a:r>
            <a:r>
              <a:rPr lang="en-US" altLang="zh-TW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勤讀聖經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成做屬主家庭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130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651272"/>
          </a:xfrm>
        </p:spPr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433 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</a:rPr>
              <a:t>懇求上帝施恩賜福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(3/5)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742950"/>
            <a:ext cx="5943599" cy="3673079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全家大小做主聖徒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所行照主法度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待人接物為主見證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凡事做主光燈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21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536972"/>
          </a:xfrm>
        </p:spPr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433 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</a:rPr>
              <a:t>懇求上帝施恩賜福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(4/5)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66750"/>
            <a:ext cx="6172199" cy="3673079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安份守己敬虔知足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不敢放縱私慾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或是快樂</a:t>
            </a:r>
            <a:r>
              <a:rPr lang="en-US" altLang="zh-TW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或是艱難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求主賜阮平安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6948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594122"/>
          </a:xfrm>
        </p:spPr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433 </a:t>
            </a:r>
            <a:r>
              <a:rPr lang="zh-TW" altLang="en-US" sz="3200" b="1" u="sng" dirty="0">
                <a:solidFill>
                  <a:srgbClr val="FF0000"/>
                </a:solidFill>
                <a:ea typeface="標楷體" pitchFamily="65" charset="-120"/>
              </a:rPr>
              <a:t>懇求上帝施恩賜福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(5/5)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651271"/>
            <a:ext cx="6248399" cy="3673079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今求救主站阮中央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成做伊甸樂園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大家相愛彼此和睦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享受地上天國</a:t>
            </a:r>
            <a:endParaRPr lang="en-US" altLang="zh-TW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阿們</a:t>
            </a:r>
          </a:p>
        </p:txBody>
      </p:sp>
    </p:spTree>
    <p:extLst>
      <p:ext uri="{BB962C8B-B14F-4D97-AF65-F5344CB8AC3E}">
        <p14:creationId xmlns:p14="http://schemas.microsoft.com/office/powerpoint/2010/main" val="1948020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3843"/>
            <a:ext cx="4179175" cy="85010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u="sng" dirty="0">
                <a:ea typeface="標楷體" pitchFamily="65" charset="-120"/>
              </a:rPr>
              <a:t>主，求祢鑒納阮虔誠奉獻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76350"/>
            <a:ext cx="5334000" cy="307886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5000" b="1" spc="-600" dirty="0">
                <a:solidFill>
                  <a:srgbClr val="7030A0"/>
                </a:solidFill>
                <a:ea typeface="標楷體" pitchFamily="65" charset="-120"/>
              </a:rPr>
              <a:t>主，求祢鑒納阮虔誠奉獻，</a:t>
            </a:r>
            <a:r>
              <a:rPr lang="zh-TW" altLang="en-US" sz="5000" b="1" spc="-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阮滿心感謝祢極大恩典，今求祢賜福祢所疼子兒，享受祢慈愛永遠無離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D537F7-6E0C-421C-B525-8BB7CCBF6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2" r="25369" b="-1"/>
          <a:stretch/>
        </p:blipFill>
        <p:spPr>
          <a:xfrm>
            <a:off x="5029200" y="-19431"/>
            <a:ext cx="4734863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9144000" cy="5095875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950"/>
            <a:ext cx="8229600" cy="594122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金   句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481376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約翰福音書</a:t>
            </a:r>
            <a:r>
              <a:rPr lang="en-US" altLang="zh-TW" sz="7000" b="1" dirty="0">
                <a:latin typeface="DFKai-SB" panose="03000509000000000000" pitchFamily="65" charset="-120"/>
                <a:ea typeface="DFKai-SB" panose="03000509000000000000" pitchFamily="65" charset="-120"/>
              </a:rPr>
              <a:t>13:34 </a:t>
            </a:r>
            <a:endParaRPr lang="zh-TW" altLang="en-US" sz="7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08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5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5000" b="1" spc="-6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</a:t>
            </a:r>
            <a:r>
              <a:rPr lang="en-US" altLang="zh-TW" sz="5000" b="1" spc="-6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000" b="1" spc="-6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我用新的誡命互恁，就是恁著相疼；親像我曾疼恁，恁亦著按呢相疼</a:t>
            </a:r>
          </a:p>
          <a:p>
            <a:pPr>
              <a:lnSpc>
                <a:spcPts val="5400"/>
              </a:lnSpc>
            </a:pPr>
            <a:endParaRPr lang="en-US" altLang="zh-TW" sz="5200" b="1" spc="-400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5200" b="1" spc="-4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華</a:t>
            </a:r>
            <a:r>
              <a:rPr lang="en-US" altLang="zh-TW" sz="5200" b="1" spc="-4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200" b="1" spc="-400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我賜給你們一條新命令，乃是叫你們彼此相愛；我怎樣愛你們，你們也要怎樣相愛。</a:t>
            </a:r>
          </a:p>
        </p:txBody>
      </p:sp>
    </p:spTree>
    <p:extLst>
      <p:ext uri="{BB962C8B-B14F-4D97-AF65-F5344CB8AC3E}">
        <p14:creationId xmlns:p14="http://schemas.microsoft.com/office/powerpoint/2010/main" val="677981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4" name="Straight Connector 74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46957" y="358311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9E181718-4512-48B1-A3C5-10A3FA747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44" y="490070"/>
            <a:ext cx="1986278" cy="2479684"/>
          </a:xfrm>
          <a:prstGeom prst="rect">
            <a:avLst/>
          </a:prstGeom>
        </p:spPr>
      </p:pic>
      <p:sp>
        <p:nvSpPr>
          <p:cNvPr id="39945" name="Rectangle 76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75159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3" y="3567478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4100">
                <a:solidFill>
                  <a:srgbClr val="FFFFFF"/>
                </a:solidFill>
              </a:rPr>
              <a:t>介紹與報告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897213"/>
            <a:ext cx="1994604" cy="1665397"/>
          </a:xfrm>
          <a:prstGeom prst="rect">
            <a:avLst/>
          </a:prstGeom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07" y="402148"/>
            <a:ext cx="1985008" cy="26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3264" y="358311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9572" y="358311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DCCD380B-B172-4059-8B0E-3E6F2A32F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951" y="750670"/>
            <a:ext cx="1986279" cy="1991953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430401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38150"/>
            <a:ext cx="5638800" cy="4419599"/>
          </a:xfrm>
        </p:spPr>
        <p:txBody>
          <a:bodyPr anchor="ctr">
            <a:noAutofit/>
          </a:bodyPr>
          <a:lstStyle/>
          <a:p>
            <a:pPr marL="0" lvl="0" indent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	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歡迎－歡迎弟兄姊妹一同到聖殿敬拜，願　主賜福您全家。主日後有愛餐分享，請兄姊留步享用。本主日是母親節，為紀念母親辛勞，本會將贈送母親經精美小禮物感謝母親辛勞，請弟兄今日一同協力幫忙洗碗清潔。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641"/>
            <a:ext cx="3200400" cy="226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41" y="2813179"/>
            <a:ext cx="2718318" cy="20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標題 4"/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kumimoji="0" lang="en-US" altLang="zh-TW" sz="4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zh-TW" altLang="en-US" sz="4700" b="1">
                <a:effectLst>
                  <a:outerShdw blurRad="38100" dist="38100" dir="2700000" algn="tl">
                    <a:srgbClr val="C0C0C0"/>
                  </a:outerShdw>
                </a:effectLst>
              </a:rPr>
              <a:t>宣</a:t>
            </a:r>
            <a:r>
              <a:rPr kumimoji="0" lang="en-US" sz="4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zh-TW" altLang="en-US" sz="4700" b="1">
                <a:effectLst>
                  <a:outerShdw blurRad="38100" dist="38100" dir="2700000" algn="tl">
                    <a:srgbClr val="C0C0C0"/>
                  </a:outerShdw>
                </a:effectLst>
              </a:rPr>
              <a:t>召</a:t>
            </a:r>
            <a:r>
              <a:rPr kumimoji="0" lang="en-US" sz="470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kumimoji="0" lang="en-US" altLang="zh-TW" sz="4700" b="1"/>
              <a:t>  Call to Worship</a:t>
            </a:r>
            <a:endParaRPr kumimoji="0" lang="en-US" altLang="zh-TW" sz="470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634138-A4E9-4F48-9A97-7BEC038A1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" r="-1" b="15786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321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305EB66-4890-4781-B63E-07F8CB83B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1669" r="8514" b="-2"/>
          <a:stretch/>
        </p:blipFill>
        <p:spPr>
          <a:xfrm>
            <a:off x="76200" y="678208"/>
            <a:ext cx="3429000" cy="380223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038601" y="133350"/>
            <a:ext cx="5029200" cy="49530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	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恭喜－本會鍾金盛執事與周永丕執事幼女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Amy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5/5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晚喜獲麟兒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(Samuel)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，恭喜並願  主賜福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Amy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全家。</a:t>
            </a:r>
          </a:p>
        </p:txBody>
      </p:sp>
    </p:spTree>
    <p:extLst>
      <p:ext uri="{BB962C8B-B14F-4D97-AF65-F5344CB8AC3E}">
        <p14:creationId xmlns:p14="http://schemas.microsoft.com/office/powerpoint/2010/main" val="2507930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750328" y="133350"/>
            <a:ext cx="5393672" cy="49530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	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松年團契週間聚會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本週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5/16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週四松年團契週間聚會，時間早上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含中餐</a:t>
            </a:r>
            <a:r>
              <a:rPr lang="en-US" altLang="zh-TW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0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，生活分享，歡迎兄姊踴躍參加。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49"/>
            <a:ext cx="3352800" cy="22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3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305EB66-4890-4781-B63E-07F8CB83B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1669" r="8514" b="-2"/>
          <a:stretch/>
        </p:blipFill>
        <p:spPr>
          <a:xfrm>
            <a:off x="76200" y="971550"/>
            <a:ext cx="3276600" cy="3051689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33350"/>
            <a:ext cx="5105401" cy="49530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南加州</a:t>
            </a: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TPC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靈修會 </a:t>
            </a: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- 6/7-9 TPC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將舉辦聯合靈修會 ，主題：活出基督</a:t>
            </a: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  更新。地點</a:t>
            </a:r>
            <a:r>
              <a:rPr lang="en-US" altLang="zh-TW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Murrieta Hot springs </a:t>
            </a:r>
            <a:r>
              <a:rPr lang="zh-TW" altLang="en-US" sz="4400" spc="-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請弟兄姊妹預留時間準備參加。今年邀請張景祥牧師前來分享．請兄姊向蘇秀瑛執事報名。</a:t>
            </a:r>
          </a:p>
        </p:txBody>
      </p:sp>
    </p:spTree>
    <p:extLst>
      <p:ext uri="{BB962C8B-B14F-4D97-AF65-F5344CB8AC3E}">
        <p14:creationId xmlns:p14="http://schemas.microsoft.com/office/powerpoint/2010/main" val="1859435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A6D884A-5571-4735-8D59-C4479CB2C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" r="1" b="1"/>
          <a:stretch/>
        </p:blipFill>
        <p:spPr>
          <a:xfrm>
            <a:off x="3614166" y="-359"/>
            <a:ext cx="5529834" cy="3189329"/>
          </a:xfrm>
          <a:prstGeom prst="rect">
            <a:avLst/>
          </a:prstGeom>
        </p:spPr>
      </p:pic>
      <p:pic>
        <p:nvPicPr>
          <p:cNvPr id="36866" name="圖片 3" descr="496cd57e52a6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2" r="5" b="5"/>
          <a:stretch/>
        </p:blipFill>
        <p:spPr bwMode="auto">
          <a:xfrm>
            <a:off x="5128591" y="3188970"/>
            <a:ext cx="4015409" cy="19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59"/>
            <a:ext cx="7101525" cy="514385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59"/>
            <a:ext cx="6058538" cy="514385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3504" y="1950243"/>
            <a:ext cx="3711321" cy="1988400"/>
          </a:xfrm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6000" b="1" kern="1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頌  榮</a:t>
            </a:r>
            <a:r>
              <a:rPr lang="en-US" altLang="zh-TW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zh-TW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Doxology</a:t>
            </a:r>
            <a:endParaRPr lang="en-US" altLang="zh-TW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01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76200" y="57150"/>
            <a:ext cx="9144000" cy="381000"/>
          </a:xfrm>
        </p:spPr>
        <p:txBody>
          <a:bodyPr/>
          <a:lstStyle/>
          <a:p>
            <a:r>
              <a:rPr lang="en-US" altLang="zh-TW" sz="2600" dirty="0">
                <a:solidFill>
                  <a:srgbClr val="FF0000"/>
                </a:solidFill>
              </a:rPr>
              <a:t>513 </a:t>
            </a:r>
            <a:r>
              <a:rPr lang="zh-TW" altLang="en-US" sz="2600" u="sng" dirty="0">
                <a:solidFill>
                  <a:srgbClr val="FF0000"/>
                </a:solidFill>
                <a:ea typeface="標楷體" pitchFamily="65" charset="-120"/>
              </a:rPr>
              <a:t>願主賜福保護你 </a:t>
            </a:r>
            <a:endParaRPr lang="en-US" altLang="zh-TW" sz="2600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1" y="514350"/>
            <a:ext cx="8004175" cy="3726656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願主賜福保護你</a:t>
            </a: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願上帝的榮光遍照你</a:t>
            </a: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亦用慈悲款待你</a:t>
            </a: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願耶和華常常看顧你</a:t>
            </a: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賞賜你平安</a:t>
            </a:r>
            <a:r>
              <a:rPr lang="en-US" altLang="zh-TW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! </a:t>
            </a:r>
            <a:r>
              <a:rPr lang="zh-TW" altLang="en-US" sz="5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阿們</a:t>
            </a: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altLang="zh-TW" sz="5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0922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8799"/>
            <a:ext cx="8192729" cy="988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阿們頌</a:t>
            </a:r>
            <a:r>
              <a:rPr lang="en-US" altLang="zh-TW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Amen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r="2" b="12456"/>
          <a:stretch/>
        </p:blipFill>
        <p:spPr bwMode="auto">
          <a:xfrm>
            <a:off x="20" y="10"/>
            <a:ext cx="4571975" cy="31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071CCCE-F347-4459-BC43-41C30F993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4" r="9460" b="1"/>
          <a:stretch/>
        </p:blipFill>
        <p:spPr>
          <a:xfrm>
            <a:off x="4571999" y="-510"/>
            <a:ext cx="4572001" cy="318991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3181602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7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 lIns="18000" tIns="10800" rIns="18000" bIns="10800">
            <a:normAutofit/>
          </a:bodyPr>
          <a:lstStyle/>
          <a:p>
            <a:pPr algn="r" eaLnBrk="1" hangingPunct="1"/>
            <a:r>
              <a:rPr lang="zh-TW" altLang="en-US" b="1" u="sng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願您平安</a:t>
            </a:r>
            <a:r>
              <a:rPr lang="zh-TW" altLang="en-US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6898" y="240030"/>
            <a:ext cx="5507101" cy="4770119"/>
          </a:xfrm>
        </p:spPr>
        <p:txBody>
          <a:bodyPr anchor="ctr"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願您平安，攏不再驚惶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主會保守您一家大小平安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願您剛強，在真理站在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主會引導您恩典滿滿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願咱相愛表明主的愛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願四圍的人從咱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看見耶穌，主就在此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高高在看咱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賞賜信心，盼望及仁愛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06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80060"/>
            <a:ext cx="2590800" cy="3943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4000" dirty="0">
                <a:solidFill>
                  <a:srgbClr val="2C2C2C"/>
                </a:solidFill>
              </a:rPr>
              <a:t>殿　樂</a:t>
            </a:r>
            <a:r>
              <a:rPr lang="en-US" altLang="zh-TW" sz="4000" dirty="0">
                <a:solidFill>
                  <a:srgbClr val="2C2C2C"/>
                </a:solidFill>
              </a:rPr>
              <a:t> </a:t>
            </a:r>
            <a:br>
              <a:rPr lang="en-US" altLang="zh-TW" sz="4000" dirty="0">
                <a:solidFill>
                  <a:srgbClr val="2C2C2C"/>
                </a:solidFill>
              </a:rPr>
            </a:br>
            <a:r>
              <a:rPr lang="en-US" altLang="zh-TW" sz="4000" dirty="0">
                <a:solidFill>
                  <a:srgbClr val="2C2C2C"/>
                </a:solidFill>
              </a:rPr>
              <a:t>  The Postlude </a:t>
            </a: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36347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354E08C-6E40-433F-8265-99F9E90CF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1" r="5401" b="-2"/>
          <a:stretch/>
        </p:blipFill>
        <p:spPr>
          <a:xfrm>
            <a:off x="3047223" y="706903"/>
            <a:ext cx="5372416" cy="36062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402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540544"/>
          </a:xfrm>
        </p:spPr>
        <p:txBody>
          <a:bodyPr/>
          <a:lstStyle/>
          <a:p>
            <a:pPr>
              <a:defRPr/>
            </a:pPr>
            <a:r>
              <a:rPr lang="zh-TW" altLang="en-US" sz="3800" dirty="0">
                <a:ea typeface="標楷體" pitchFamily="65" charset="-120"/>
              </a:rPr>
              <a:t>宣召  詩篇</a:t>
            </a:r>
            <a:r>
              <a:rPr lang="en-US" altLang="zh-TW" sz="3800" dirty="0">
                <a:ea typeface="標楷體" pitchFamily="65" charset="-120"/>
              </a:rPr>
              <a:t>95</a:t>
            </a:r>
            <a:endParaRPr lang="en-US" altLang="zh-TW" sz="3800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87901" y="1275160"/>
            <a:ext cx="4105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Garamond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436453"/>
            <a:ext cx="81359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 u="sng">
              <a:latin typeface="Garamond" pitchFamily="18" charset="0"/>
              <a:ea typeface="DFKai-SB" pitchFamily="65" charset="-12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71551" y="1466344"/>
            <a:ext cx="7777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851" y="1618744"/>
            <a:ext cx="8569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14350"/>
            <a:ext cx="9067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5400" spc="-400" dirty="0">
                <a:latin typeface="標楷體" pitchFamily="65" charset="-120"/>
                <a:ea typeface="標楷體" pitchFamily="65" charset="-120"/>
              </a:rPr>
              <a:t>啟：來啊，咱著向耶和華唱歌</a:t>
            </a:r>
            <a:endParaRPr lang="en-US" altLang="en-US" sz="5400" spc="-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54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4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向救咱的的石磐出歡喜的</a:t>
            </a:r>
            <a:endParaRPr lang="en-US" altLang="zh-TW" sz="5400" b="1" u="sng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54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54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聲</a:t>
            </a:r>
            <a:endParaRPr lang="en-US" altLang="en-US" sz="5400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5400" spc="-400" dirty="0">
                <a:latin typeface="標楷體" pitchFamily="65" charset="-120"/>
                <a:ea typeface="標楷體" pitchFamily="65" charset="-120"/>
              </a:rPr>
              <a:t>啟：咱當到祂的面前感謝祂</a:t>
            </a:r>
            <a:endParaRPr lang="en-US" altLang="en-US" sz="5400" spc="-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54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4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用詩歌向祂出歡喜的聲</a:t>
            </a:r>
            <a:endParaRPr lang="en-US" altLang="en-US" sz="5400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41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7150"/>
            <a:ext cx="8839200" cy="2755106"/>
          </a:xfrm>
          <a:noFill/>
        </p:spPr>
        <p:txBody>
          <a:bodyPr lIns="18000" tIns="0" rIns="18000" bIns="0"/>
          <a:lstStyle/>
          <a:p>
            <a:pPr>
              <a:spcBef>
                <a:spcPts val="0"/>
              </a:spcBef>
              <a:buFontTx/>
              <a:buNone/>
            </a:pPr>
            <a:r>
              <a:rPr lang="zh-TW" altLang="en-US" sz="5200" spc="-400" dirty="0">
                <a:latin typeface="標楷體" pitchFamily="65" charset="-120"/>
                <a:ea typeface="標楷體" pitchFamily="65" charset="-120"/>
              </a:rPr>
              <a:t>啟：因為耶和華是大的上帝</a:t>
            </a:r>
            <a:endParaRPr lang="en-US" altLang="en-US" sz="5200" spc="-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sz="52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是大的王，贏過攏總的上帝</a:t>
            </a:r>
            <a:endParaRPr lang="en-US" altLang="en-US" sz="5200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zh-TW" altLang="en-US" sz="5200" spc="-400" dirty="0">
                <a:latin typeface="標楷體" pitchFamily="65" charset="-120"/>
                <a:ea typeface="標楷體" pitchFamily="65" charset="-120"/>
              </a:rPr>
              <a:t>啟：地深的所在在祂的手中</a:t>
            </a:r>
            <a:endParaRPr lang="en-US" altLang="en-US" sz="5200" spc="-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zh-TW" altLang="en-US" sz="52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山高的山尖亦屬於祂</a:t>
            </a:r>
            <a:endParaRPr lang="en-US" altLang="en-US" sz="5200" b="1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zh-TW" altLang="en-US" sz="5200" spc="-400" dirty="0">
                <a:latin typeface="標楷體" pitchFamily="65" charset="-120"/>
                <a:ea typeface="標楷體" pitchFamily="65" charset="-120"/>
              </a:rPr>
              <a:t>啟：洋海屬於祂，是祂創造的</a:t>
            </a:r>
            <a:endParaRPr lang="en-US" altLang="en-US" sz="5200" spc="-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zh-TW" altLang="en-US" sz="52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乾地亦是祂的手造成的</a:t>
            </a:r>
            <a:endParaRPr lang="en-US" altLang="en-US" sz="5200" b="1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zh-TW" altLang="en-US" sz="5200" u="sng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21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3350"/>
            <a:ext cx="8991600" cy="2755106"/>
          </a:xfrm>
        </p:spPr>
        <p:txBody>
          <a:bodyPr lIns="18000" tIns="0" rIns="18000" bIns="0"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5200" spc="-400" dirty="0">
                <a:latin typeface="標楷體" pitchFamily="65" charset="-120"/>
                <a:ea typeface="標楷體" pitchFamily="65" charset="-120"/>
              </a:rPr>
              <a:t>啟：來啊，咱當鞠躬敬拜</a:t>
            </a:r>
            <a:endParaRPr lang="en-US" altLang="en-US" sz="5200" spc="-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52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應：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跪落在創造咱的耶和華的面</a:t>
            </a:r>
            <a:endParaRPr lang="en-US" altLang="zh-TW" sz="5200" b="1" u="sng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5200" b="1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</a:t>
            </a:r>
            <a:endParaRPr lang="en-US" altLang="en-US" sz="5200" b="1" spc="-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sz="5200" spc="-400" dirty="0">
                <a:latin typeface="標楷體" panose="03000509000000000000" pitchFamily="65" charset="-120"/>
                <a:ea typeface="標楷體" panose="03000509000000000000" pitchFamily="65" charset="-120"/>
              </a:rPr>
              <a:t>啟：因為祂是咱的上帝</a:t>
            </a:r>
            <a:endParaRPr lang="en-US" sz="5200" spc="-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sz="5200" b="1" spc="-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應：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咱是祂養飼的百姓，是祂手   </a:t>
            </a:r>
            <a:endParaRPr lang="en-US" altLang="zh-TW" sz="5200" b="1" u="sng" spc="-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TW" sz="5200" b="1" spc="-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5200" b="1" u="sng" spc="-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下的羊</a:t>
            </a:r>
            <a:endParaRPr lang="en-US" sz="5200" b="1" spc="-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zh-TW" altLang="en-US" sz="5200" b="1" u="sng" spc="-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55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73844"/>
            <a:ext cx="8991600" cy="2755106"/>
          </a:xfrm>
        </p:spPr>
        <p:txBody>
          <a:bodyPr lIns="18000" tIns="0" rIns="18000" bIns="0"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sz="5400" spc="-400" dirty="0">
                <a:latin typeface="標楷體" panose="03000509000000000000" pitchFamily="65" charset="-120"/>
                <a:ea typeface="標楷體" panose="03000509000000000000" pitchFamily="65" charset="-120"/>
              </a:rPr>
              <a:t>啟：今仔日，恁若聽祂的聲</a:t>
            </a:r>
            <a:endParaRPr lang="en-US" sz="5400" spc="-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sz="5400" b="1" spc="-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齊聲：</a:t>
            </a:r>
            <a:r>
              <a:rPr lang="zh-TW" altLang="en-US" sz="5400" b="1" u="sng" spc="-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就不可硬恁的心</a:t>
            </a:r>
            <a:endParaRPr lang="en-US" sz="5400" b="1" spc="-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zh-TW" altLang="en-US" sz="5400" b="1" u="sng" spc="-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20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98064" y="2876550"/>
            <a:ext cx="4101434" cy="1022411"/>
          </a:xfrm>
        </p:spPr>
        <p:txBody>
          <a:bodyPr anchor="t">
            <a:noAutofit/>
          </a:bodyPr>
          <a:lstStyle/>
          <a:p>
            <a:r>
              <a:rPr lang="zh-TW" altLang="en-US" sz="46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聖詩 第</a:t>
            </a:r>
            <a:r>
              <a:rPr lang="en-US" altLang="zh-TW" sz="46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461</a:t>
            </a:r>
            <a:r>
              <a:rPr lang="zh-TW" altLang="en-US" sz="46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首</a:t>
            </a:r>
            <a:br>
              <a:rPr lang="en-US" altLang="zh-TW" sz="46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我的信心</a:t>
            </a:r>
            <a:br>
              <a:rPr lang="en-US" altLang="zh-TW" sz="48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若無定</a:t>
            </a:r>
            <a:endParaRPr lang="zh-TW" altLang="en-US" sz="4600" spc="-400" dirty="0">
              <a:solidFill>
                <a:srgbClr val="FFC000"/>
              </a:solidFill>
              <a:ea typeface="全真楷書" pitchFamily="49" charset="-12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3249"/>
            <a:ext cx="3182112" cy="184061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1" b="22144"/>
          <a:stretch/>
        </p:blipFill>
        <p:spPr>
          <a:xfrm>
            <a:off x="934929" y="10"/>
            <a:ext cx="2935224" cy="1713915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3DA1158-3062-4C20-92B2-6F83772C0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" r="5" b="5"/>
          <a:stretch/>
        </p:blipFill>
        <p:spPr>
          <a:xfrm>
            <a:off x="20" y="1716248"/>
            <a:ext cx="2673458" cy="3427251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0725" y="420987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054" r="23943" b="-4"/>
          <a:stretch/>
        </p:blipFill>
        <p:spPr>
          <a:xfrm>
            <a:off x="4144169" y="544431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3" descr="lwjap003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r="3" b="3"/>
          <a:stretch/>
        </p:blipFill>
        <p:spPr bwMode="auto">
          <a:xfrm>
            <a:off x="6689070" y="-3248"/>
            <a:ext cx="2454929" cy="2537918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8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r="9904" b="-6"/>
          <a:stretch/>
        </p:blipFill>
        <p:spPr>
          <a:xfrm>
            <a:off x="7022427" y="3053491"/>
            <a:ext cx="2121573" cy="2090009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139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1346</Words>
  <Application>Microsoft Office PowerPoint</Application>
  <PresentationFormat>如螢幕大小 (16:9)</PresentationFormat>
  <Paragraphs>202</Paragraphs>
  <Slides>47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DFKai-SB</vt:lpstr>
      <vt:lpstr>DFKai-SB</vt:lpstr>
      <vt:lpstr>Arial</vt:lpstr>
      <vt:lpstr>Calibri</vt:lpstr>
      <vt:lpstr>Garamond</vt:lpstr>
      <vt:lpstr>Wingdings</vt:lpstr>
      <vt:lpstr>Office Theme</vt:lpstr>
      <vt:lpstr>1_Office Theme</vt:lpstr>
      <vt:lpstr>PowerPoint 簡報</vt:lpstr>
      <vt:lpstr>PowerPoint 簡報</vt:lpstr>
      <vt:lpstr>PowerPoint 簡報</vt:lpstr>
      <vt:lpstr> 宣 召    Call to Worship</vt:lpstr>
      <vt:lpstr>宣召  詩篇95</vt:lpstr>
      <vt:lpstr>PowerPoint 簡報</vt:lpstr>
      <vt:lpstr>PowerPoint 簡報</vt:lpstr>
      <vt:lpstr>PowerPoint 簡報</vt:lpstr>
      <vt:lpstr>聖詩 第461首 我的信心 若無定</vt:lpstr>
      <vt:lpstr>PowerPoint 簡報</vt:lpstr>
      <vt:lpstr>PowerPoint 簡報</vt:lpstr>
      <vt:lpstr>PowerPoint 簡報</vt:lpstr>
      <vt:lpstr>PowerPoint 簡報</vt:lpstr>
      <vt:lpstr>祈禱  Prayer</vt:lpstr>
      <vt:lpstr>PowerPoint 簡報</vt:lpstr>
      <vt:lpstr>PowerPoint 簡報</vt:lpstr>
      <vt:lpstr>“主聽阮祈禱”</vt:lpstr>
      <vt:lpstr>獻詩 Special Music</vt:lpstr>
      <vt:lpstr>我所愛的媽媽(1/2)</vt:lpstr>
      <vt:lpstr>我所愛的媽媽(2/2)</vt:lpstr>
      <vt:lpstr>獻詩 Special Music</vt:lpstr>
      <vt:lpstr>康乃馨 (1/2)</vt:lpstr>
      <vt:lpstr>康乃馨 (2/2)</vt:lpstr>
      <vt:lpstr>讀經 Scripture Lessons</vt:lpstr>
      <vt:lpstr>PowerPoint 簡報</vt:lpstr>
      <vt:lpstr>PowerPoint 簡報</vt:lpstr>
      <vt:lpstr>PowerPoint 簡報</vt:lpstr>
      <vt:lpstr>主日信息 上帝賜母愛!! </vt:lpstr>
      <vt:lpstr>聖詩第433首 懇求上帝 施恩賜福 </vt:lpstr>
      <vt:lpstr>433 懇求上帝施恩賜福 (1/5)</vt:lpstr>
      <vt:lpstr>433 懇求上帝施恩賜福 (2/5)</vt:lpstr>
      <vt:lpstr>433 懇求上帝施恩賜福 (3/5)</vt:lpstr>
      <vt:lpstr>433 懇求上帝施恩賜福 (4/5)</vt:lpstr>
      <vt:lpstr>433 懇求上帝施恩賜福 (5/5)</vt:lpstr>
      <vt:lpstr>主，求祢鑒納阮虔誠奉獻</vt:lpstr>
      <vt:lpstr>金   句</vt:lpstr>
      <vt:lpstr>PowerPoint 簡報</vt:lpstr>
      <vt:lpstr>介紹與報告</vt:lpstr>
      <vt:lpstr>PowerPoint 簡報</vt:lpstr>
      <vt:lpstr>PowerPoint 簡報</vt:lpstr>
      <vt:lpstr>PowerPoint 簡報</vt:lpstr>
      <vt:lpstr>PowerPoint 簡報</vt:lpstr>
      <vt:lpstr>頌  榮  Doxology</vt:lpstr>
      <vt:lpstr>513 願主賜福保護你 </vt:lpstr>
      <vt:lpstr>阿們頌   Amen </vt:lpstr>
      <vt:lpstr>願您平安 </vt:lpstr>
      <vt:lpstr>殿　樂    The Postlude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主日禮拜 Sunday Worship</dc:title>
  <dc:creator>UTPC</dc:creator>
  <cp:lastModifiedBy>UTPC</cp:lastModifiedBy>
  <cp:revision>73</cp:revision>
  <dcterms:created xsi:type="dcterms:W3CDTF">2019-02-03T06:53:14Z</dcterms:created>
  <dcterms:modified xsi:type="dcterms:W3CDTF">2019-05-12T05:56:10Z</dcterms:modified>
</cp:coreProperties>
</file>