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5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0A733-E928-4C9B-B8B3-892EBA74E983}" type="doc">
      <dgm:prSet loTypeId="urn:microsoft.com/office/officeart/2005/8/layout/hierarchy1" loCatId="hierarchy" qsTypeId="urn:microsoft.com/office/officeart/2009/2/quickstyle/3d8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D795C5D-CCCA-4745-8807-DDB68C5F8685}">
      <dgm:prSet phldrT="[Text]"/>
      <dgm:spPr/>
      <dgm:t>
        <a:bodyPr/>
        <a:lstStyle/>
        <a:p>
          <a:r>
            <a:rPr lang="en-US" dirty="0"/>
            <a:t>National HQ</a:t>
          </a:r>
        </a:p>
      </dgm:t>
    </dgm:pt>
    <dgm:pt modelId="{DF5D02DC-9EA4-4A31-A34E-34D7EEC65D22}" type="parTrans" cxnId="{0F7658EF-98B7-4117-A78E-32E793E1850C}">
      <dgm:prSet/>
      <dgm:spPr/>
      <dgm:t>
        <a:bodyPr/>
        <a:lstStyle/>
        <a:p>
          <a:endParaRPr lang="en-US"/>
        </a:p>
      </dgm:t>
    </dgm:pt>
    <dgm:pt modelId="{5513D323-8BC1-4A77-86FB-0987E61FB9ED}" type="sibTrans" cxnId="{0F7658EF-98B7-4117-A78E-32E793E1850C}">
      <dgm:prSet/>
      <dgm:spPr/>
      <dgm:t>
        <a:bodyPr/>
        <a:lstStyle/>
        <a:p>
          <a:endParaRPr lang="en-US"/>
        </a:p>
      </dgm:t>
    </dgm:pt>
    <dgm:pt modelId="{45519C9A-E0B1-4DBD-BF21-73443E50D193}">
      <dgm:prSet phldrT="[Text]"/>
      <dgm:spPr/>
      <dgm:t>
        <a:bodyPr/>
        <a:lstStyle/>
        <a:p>
          <a:r>
            <a:rPr lang="en-US" dirty="0"/>
            <a:t>Department</a:t>
          </a:r>
        </a:p>
      </dgm:t>
    </dgm:pt>
    <dgm:pt modelId="{4388F28F-0C46-4F4B-AC1E-201795EB0F37}" type="parTrans" cxnId="{E59A8059-AA21-4EB6-BA7A-45F348E173EC}">
      <dgm:prSet/>
      <dgm:spPr/>
      <dgm:t>
        <a:bodyPr/>
        <a:lstStyle/>
        <a:p>
          <a:endParaRPr lang="en-US"/>
        </a:p>
      </dgm:t>
    </dgm:pt>
    <dgm:pt modelId="{520BA7A1-883F-47E2-B1F2-3BD17F90B77C}" type="sibTrans" cxnId="{E59A8059-AA21-4EB6-BA7A-45F348E173EC}">
      <dgm:prSet/>
      <dgm:spPr/>
      <dgm:t>
        <a:bodyPr/>
        <a:lstStyle/>
        <a:p>
          <a:endParaRPr lang="en-US"/>
        </a:p>
      </dgm:t>
    </dgm:pt>
    <dgm:pt modelId="{165D4A29-18E5-4A5F-9768-BEF83AFC12E6}">
      <dgm:prSet phldrT="[Text]"/>
      <dgm:spPr/>
      <dgm:t>
        <a:bodyPr/>
        <a:lstStyle/>
        <a:p>
          <a:r>
            <a:rPr lang="en-US" dirty="0"/>
            <a:t>Detachment</a:t>
          </a:r>
        </a:p>
      </dgm:t>
    </dgm:pt>
    <dgm:pt modelId="{D4C5FB38-D68A-48C2-A583-8283AEFEFF61}" type="parTrans" cxnId="{1E38C3C9-F0B0-43CA-8160-6B9F8AF12A2C}">
      <dgm:prSet/>
      <dgm:spPr/>
      <dgm:t>
        <a:bodyPr/>
        <a:lstStyle/>
        <a:p>
          <a:endParaRPr lang="en-US"/>
        </a:p>
      </dgm:t>
    </dgm:pt>
    <dgm:pt modelId="{755BB3A8-18A6-4DA9-8501-AA550399AE72}" type="sibTrans" cxnId="{1E38C3C9-F0B0-43CA-8160-6B9F8AF12A2C}">
      <dgm:prSet/>
      <dgm:spPr/>
      <dgm:t>
        <a:bodyPr/>
        <a:lstStyle/>
        <a:p>
          <a:endParaRPr lang="en-US"/>
        </a:p>
      </dgm:t>
    </dgm:pt>
    <dgm:pt modelId="{406DD6B1-9764-41EA-965A-8F4E21D04E56}">
      <dgm:prSet phldrT="[Text]"/>
      <dgm:spPr/>
      <dgm:t>
        <a:bodyPr/>
        <a:lstStyle/>
        <a:p>
          <a:r>
            <a:rPr lang="en-US" dirty="0"/>
            <a:t>Division</a:t>
          </a:r>
        </a:p>
      </dgm:t>
    </dgm:pt>
    <dgm:pt modelId="{A917C035-EF54-48F8-9F91-CFAF701EDCB6}" type="parTrans" cxnId="{002DE243-F484-4101-9AE5-C71557BDDE45}">
      <dgm:prSet/>
      <dgm:spPr/>
      <dgm:t>
        <a:bodyPr/>
        <a:lstStyle/>
        <a:p>
          <a:endParaRPr lang="en-US"/>
        </a:p>
      </dgm:t>
    </dgm:pt>
    <dgm:pt modelId="{AD2105F7-D0A8-4F99-8FBA-F1E1B30D4717}" type="sibTrans" cxnId="{002DE243-F484-4101-9AE5-C71557BDDE45}">
      <dgm:prSet/>
      <dgm:spPr/>
      <dgm:t>
        <a:bodyPr/>
        <a:lstStyle/>
        <a:p>
          <a:endParaRPr lang="en-US"/>
        </a:p>
      </dgm:t>
    </dgm:pt>
    <dgm:pt modelId="{9077CC84-B022-4D37-B2D7-284C93424070}" type="pres">
      <dgm:prSet presAssocID="{A5C0A733-E928-4C9B-B8B3-892EBA74E9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935945-FD72-48BF-92D3-6468C858A5AC}" type="pres">
      <dgm:prSet presAssocID="{1D795C5D-CCCA-4745-8807-DDB68C5F8685}" presName="hierRoot1" presStyleCnt="0"/>
      <dgm:spPr/>
    </dgm:pt>
    <dgm:pt modelId="{144B8630-D0B4-42D2-A6F2-EC2D46F0E1B1}" type="pres">
      <dgm:prSet presAssocID="{1D795C5D-CCCA-4745-8807-DDB68C5F8685}" presName="composite" presStyleCnt="0"/>
      <dgm:spPr/>
    </dgm:pt>
    <dgm:pt modelId="{2C39089B-61D7-4BA7-B250-3D8DB595023E}" type="pres">
      <dgm:prSet presAssocID="{1D795C5D-CCCA-4745-8807-DDB68C5F8685}" presName="background" presStyleLbl="node0" presStyleIdx="0" presStyleCnt="1"/>
      <dgm:spPr/>
    </dgm:pt>
    <dgm:pt modelId="{9FA8E630-FD1E-41FA-9898-6C9521455816}" type="pres">
      <dgm:prSet presAssocID="{1D795C5D-CCCA-4745-8807-DDB68C5F8685}" presName="text" presStyleLbl="fgAcc0" presStyleIdx="0" presStyleCnt="1">
        <dgm:presLayoutVars>
          <dgm:chPref val="3"/>
        </dgm:presLayoutVars>
      </dgm:prSet>
      <dgm:spPr/>
    </dgm:pt>
    <dgm:pt modelId="{5580D924-A81F-4B7F-9386-EAEAE7CC97EB}" type="pres">
      <dgm:prSet presAssocID="{1D795C5D-CCCA-4745-8807-DDB68C5F8685}" presName="hierChild2" presStyleCnt="0"/>
      <dgm:spPr/>
    </dgm:pt>
    <dgm:pt modelId="{35B48161-E0A2-488F-8C11-9FF7617386AB}" type="pres">
      <dgm:prSet presAssocID="{A917C035-EF54-48F8-9F91-CFAF701EDCB6}" presName="Name10" presStyleLbl="parChTrans1D2" presStyleIdx="0" presStyleCnt="1"/>
      <dgm:spPr/>
    </dgm:pt>
    <dgm:pt modelId="{C67493E3-275B-4D9A-9C97-07498C8A1F07}" type="pres">
      <dgm:prSet presAssocID="{406DD6B1-9764-41EA-965A-8F4E21D04E56}" presName="hierRoot2" presStyleCnt="0"/>
      <dgm:spPr/>
    </dgm:pt>
    <dgm:pt modelId="{D75DF64A-36C3-4C15-9BF6-910C82A36BE6}" type="pres">
      <dgm:prSet presAssocID="{406DD6B1-9764-41EA-965A-8F4E21D04E56}" presName="composite2" presStyleCnt="0"/>
      <dgm:spPr/>
    </dgm:pt>
    <dgm:pt modelId="{7AF52658-2A08-427E-BBE5-3172E372B68B}" type="pres">
      <dgm:prSet presAssocID="{406DD6B1-9764-41EA-965A-8F4E21D04E56}" presName="background2" presStyleLbl="node2" presStyleIdx="0" presStyleCnt="1"/>
      <dgm:spPr/>
    </dgm:pt>
    <dgm:pt modelId="{AE1428C7-05B7-4436-B145-DE055DE4034E}" type="pres">
      <dgm:prSet presAssocID="{406DD6B1-9764-41EA-965A-8F4E21D04E56}" presName="text2" presStyleLbl="fgAcc2" presStyleIdx="0" presStyleCnt="1">
        <dgm:presLayoutVars>
          <dgm:chPref val="3"/>
        </dgm:presLayoutVars>
      </dgm:prSet>
      <dgm:spPr/>
    </dgm:pt>
    <dgm:pt modelId="{8615B325-BAA3-4940-A0AB-6625695C775C}" type="pres">
      <dgm:prSet presAssocID="{406DD6B1-9764-41EA-965A-8F4E21D04E56}" presName="hierChild3" presStyleCnt="0"/>
      <dgm:spPr/>
    </dgm:pt>
    <dgm:pt modelId="{B43AA9DB-5355-41A9-8880-06FD245CF916}" type="pres">
      <dgm:prSet presAssocID="{4388F28F-0C46-4F4B-AC1E-201795EB0F37}" presName="Name17" presStyleLbl="parChTrans1D3" presStyleIdx="0" presStyleCnt="1"/>
      <dgm:spPr/>
    </dgm:pt>
    <dgm:pt modelId="{3798902B-D279-4D95-A801-523D6BC11D37}" type="pres">
      <dgm:prSet presAssocID="{45519C9A-E0B1-4DBD-BF21-73443E50D193}" presName="hierRoot3" presStyleCnt="0"/>
      <dgm:spPr/>
    </dgm:pt>
    <dgm:pt modelId="{A3C1BC87-D99E-47F0-BFD8-B12C8B27A6C1}" type="pres">
      <dgm:prSet presAssocID="{45519C9A-E0B1-4DBD-BF21-73443E50D193}" presName="composite3" presStyleCnt="0"/>
      <dgm:spPr/>
    </dgm:pt>
    <dgm:pt modelId="{5CD2818B-A78D-47DC-8213-F8BA01F37551}" type="pres">
      <dgm:prSet presAssocID="{45519C9A-E0B1-4DBD-BF21-73443E50D193}" presName="background3" presStyleLbl="node3" presStyleIdx="0" presStyleCnt="1"/>
      <dgm:spPr/>
    </dgm:pt>
    <dgm:pt modelId="{5371BA80-C45C-481F-B125-CD3EF1AC0999}" type="pres">
      <dgm:prSet presAssocID="{45519C9A-E0B1-4DBD-BF21-73443E50D193}" presName="text3" presStyleLbl="fgAcc3" presStyleIdx="0" presStyleCnt="1">
        <dgm:presLayoutVars>
          <dgm:chPref val="3"/>
        </dgm:presLayoutVars>
      </dgm:prSet>
      <dgm:spPr/>
    </dgm:pt>
    <dgm:pt modelId="{6CE32857-ED52-445A-859E-4137A8A97B2C}" type="pres">
      <dgm:prSet presAssocID="{45519C9A-E0B1-4DBD-BF21-73443E50D193}" presName="hierChild4" presStyleCnt="0"/>
      <dgm:spPr/>
    </dgm:pt>
    <dgm:pt modelId="{963E0ADD-04A0-4D22-9106-CDA797693019}" type="pres">
      <dgm:prSet presAssocID="{D4C5FB38-D68A-48C2-A583-8283AEFEFF61}" presName="Name23" presStyleLbl="parChTrans1D4" presStyleIdx="0" presStyleCnt="1"/>
      <dgm:spPr/>
    </dgm:pt>
    <dgm:pt modelId="{93AA96BD-0E5E-43AD-B220-E838482BE97C}" type="pres">
      <dgm:prSet presAssocID="{165D4A29-18E5-4A5F-9768-BEF83AFC12E6}" presName="hierRoot4" presStyleCnt="0"/>
      <dgm:spPr/>
    </dgm:pt>
    <dgm:pt modelId="{4E81EE84-E16D-43E9-8C52-91364C06F925}" type="pres">
      <dgm:prSet presAssocID="{165D4A29-18E5-4A5F-9768-BEF83AFC12E6}" presName="composite4" presStyleCnt="0"/>
      <dgm:spPr/>
    </dgm:pt>
    <dgm:pt modelId="{00B3A207-5401-44E1-9204-A1F175EA422C}" type="pres">
      <dgm:prSet presAssocID="{165D4A29-18E5-4A5F-9768-BEF83AFC12E6}" presName="background4" presStyleLbl="node4" presStyleIdx="0" presStyleCnt="1"/>
      <dgm:spPr/>
    </dgm:pt>
    <dgm:pt modelId="{C22FB384-0513-4971-B0A7-6A974C8F2C4F}" type="pres">
      <dgm:prSet presAssocID="{165D4A29-18E5-4A5F-9768-BEF83AFC12E6}" presName="text4" presStyleLbl="fgAcc4" presStyleIdx="0" presStyleCnt="1">
        <dgm:presLayoutVars>
          <dgm:chPref val="3"/>
        </dgm:presLayoutVars>
      </dgm:prSet>
      <dgm:spPr/>
    </dgm:pt>
    <dgm:pt modelId="{461018EB-7293-4878-B40A-120ACD865544}" type="pres">
      <dgm:prSet presAssocID="{165D4A29-18E5-4A5F-9768-BEF83AFC12E6}" presName="hierChild5" presStyleCnt="0"/>
      <dgm:spPr/>
    </dgm:pt>
  </dgm:ptLst>
  <dgm:cxnLst>
    <dgm:cxn modelId="{7E582A16-7CC4-4167-BCF5-D15B5A366247}" type="presOf" srcId="{45519C9A-E0B1-4DBD-BF21-73443E50D193}" destId="{5371BA80-C45C-481F-B125-CD3EF1AC0999}" srcOrd="0" destOrd="0" presId="urn:microsoft.com/office/officeart/2005/8/layout/hierarchy1"/>
    <dgm:cxn modelId="{1560101B-7FB2-45B7-BAFE-B2023DEBCEB0}" type="presOf" srcId="{1D795C5D-CCCA-4745-8807-DDB68C5F8685}" destId="{9FA8E630-FD1E-41FA-9898-6C9521455816}" srcOrd="0" destOrd="0" presId="urn:microsoft.com/office/officeart/2005/8/layout/hierarchy1"/>
    <dgm:cxn modelId="{3F77D723-BFA8-4C94-8CE7-717521A3A096}" type="presOf" srcId="{A5C0A733-E928-4C9B-B8B3-892EBA74E983}" destId="{9077CC84-B022-4D37-B2D7-284C93424070}" srcOrd="0" destOrd="0" presId="urn:microsoft.com/office/officeart/2005/8/layout/hierarchy1"/>
    <dgm:cxn modelId="{002DE243-F484-4101-9AE5-C71557BDDE45}" srcId="{1D795C5D-CCCA-4745-8807-DDB68C5F8685}" destId="{406DD6B1-9764-41EA-965A-8F4E21D04E56}" srcOrd="0" destOrd="0" parTransId="{A917C035-EF54-48F8-9F91-CFAF701EDCB6}" sibTransId="{AD2105F7-D0A8-4F99-8FBA-F1E1B30D4717}"/>
    <dgm:cxn modelId="{95226079-C032-4063-A0E9-0C204AA29C68}" type="presOf" srcId="{A917C035-EF54-48F8-9F91-CFAF701EDCB6}" destId="{35B48161-E0A2-488F-8C11-9FF7617386AB}" srcOrd="0" destOrd="0" presId="urn:microsoft.com/office/officeart/2005/8/layout/hierarchy1"/>
    <dgm:cxn modelId="{E59A8059-AA21-4EB6-BA7A-45F348E173EC}" srcId="{406DD6B1-9764-41EA-965A-8F4E21D04E56}" destId="{45519C9A-E0B1-4DBD-BF21-73443E50D193}" srcOrd="0" destOrd="0" parTransId="{4388F28F-0C46-4F4B-AC1E-201795EB0F37}" sibTransId="{520BA7A1-883F-47E2-B1F2-3BD17F90B77C}"/>
    <dgm:cxn modelId="{7EA8FB84-6484-40EA-9F60-25F2D2ED0DC3}" type="presOf" srcId="{D4C5FB38-D68A-48C2-A583-8283AEFEFF61}" destId="{963E0ADD-04A0-4D22-9106-CDA797693019}" srcOrd="0" destOrd="0" presId="urn:microsoft.com/office/officeart/2005/8/layout/hierarchy1"/>
    <dgm:cxn modelId="{63A4D9AE-2AEC-4914-93D1-A8C8E6E3B6F2}" type="presOf" srcId="{165D4A29-18E5-4A5F-9768-BEF83AFC12E6}" destId="{C22FB384-0513-4971-B0A7-6A974C8F2C4F}" srcOrd="0" destOrd="0" presId="urn:microsoft.com/office/officeart/2005/8/layout/hierarchy1"/>
    <dgm:cxn modelId="{464ADEB6-A04A-47C1-A85E-8D252FC737FC}" type="presOf" srcId="{406DD6B1-9764-41EA-965A-8F4E21D04E56}" destId="{AE1428C7-05B7-4436-B145-DE055DE4034E}" srcOrd="0" destOrd="0" presId="urn:microsoft.com/office/officeart/2005/8/layout/hierarchy1"/>
    <dgm:cxn modelId="{1E38C3C9-F0B0-43CA-8160-6B9F8AF12A2C}" srcId="{45519C9A-E0B1-4DBD-BF21-73443E50D193}" destId="{165D4A29-18E5-4A5F-9768-BEF83AFC12E6}" srcOrd="0" destOrd="0" parTransId="{D4C5FB38-D68A-48C2-A583-8283AEFEFF61}" sibTransId="{755BB3A8-18A6-4DA9-8501-AA550399AE72}"/>
    <dgm:cxn modelId="{16B5E8EA-9422-470A-8BAF-85F114E67327}" type="presOf" srcId="{4388F28F-0C46-4F4B-AC1E-201795EB0F37}" destId="{B43AA9DB-5355-41A9-8880-06FD245CF916}" srcOrd="0" destOrd="0" presId="urn:microsoft.com/office/officeart/2005/8/layout/hierarchy1"/>
    <dgm:cxn modelId="{0F7658EF-98B7-4117-A78E-32E793E1850C}" srcId="{A5C0A733-E928-4C9B-B8B3-892EBA74E983}" destId="{1D795C5D-CCCA-4745-8807-DDB68C5F8685}" srcOrd="0" destOrd="0" parTransId="{DF5D02DC-9EA4-4A31-A34E-34D7EEC65D22}" sibTransId="{5513D323-8BC1-4A77-86FB-0987E61FB9ED}"/>
    <dgm:cxn modelId="{ECCCE998-A076-4440-A9A9-6F08C31F6905}" type="presParOf" srcId="{9077CC84-B022-4D37-B2D7-284C93424070}" destId="{42935945-FD72-48BF-92D3-6468C858A5AC}" srcOrd="0" destOrd="0" presId="urn:microsoft.com/office/officeart/2005/8/layout/hierarchy1"/>
    <dgm:cxn modelId="{63D65CB2-F340-4306-BEAF-D32DEE86EE6F}" type="presParOf" srcId="{42935945-FD72-48BF-92D3-6468C858A5AC}" destId="{144B8630-D0B4-42D2-A6F2-EC2D46F0E1B1}" srcOrd="0" destOrd="0" presId="urn:microsoft.com/office/officeart/2005/8/layout/hierarchy1"/>
    <dgm:cxn modelId="{EF6FD852-AFA6-4F66-A04D-1D4860317480}" type="presParOf" srcId="{144B8630-D0B4-42D2-A6F2-EC2D46F0E1B1}" destId="{2C39089B-61D7-4BA7-B250-3D8DB595023E}" srcOrd="0" destOrd="0" presId="urn:microsoft.com/office/officeart/2005/8/layout/hierarchy1"/>
    <dgm:cxn modelId="{1FA51268-6573-4F58-BD44-479E2BA214FF}" type="presParOf" srcId="{144B8630-D0B4-42D2-A6F2-EC2D46F0E1B1}" destId="{9FA8E630-FD1E-41FA-9898-6C9521455816}" srcOrd="1" destOrd="0" presId="urn:microsoft.com/office/officeart/2005/8/layout/hierarchy1"/>
    <dgm:cxn modelId="{F3D12A6D-C800-4B8F-9EA3-E498CF3014CA}" type="presParOf" srcId="{42935945-FD72-48BF-92D3-6468C858A5AC}" destId="{5580D924-A81F-4B7F-9386-EAEAE7CC97EB}" srcOrd="1" destOrd="0" presId="urn:microsoft.com/office/officeart/2005/8/layout/hierarchy1"/>
    <dgm:cxn modelId="{2ED6E417-17B1-4F36-9BD2-13F3549BA18A}" type="presParOf" srcId="{5580D924-A81F-4B7F-9386-EAEAE7CC97EB}" destId="{35B48161-E0A2-488F-8C11-9FF7617386AB}" srcOrd="0" destOrd="0" presId="urn:microsoft.com/office/officeart/2005/8/layout/hierarchy1"/>
    <dgm:cxn modelId="{C9EF5687-7C0D-4B74-8EE5-1AF853D6EEE9}" type="presParOf" srcId="{5580D924-A81F-4B7F-9386-EAEAE7CC97EB}" destId="{C67493E3-275B-4D9A-9C97-07498C8A1F07}" srcOrd="1" destOrd="0" presId="urn:microsoft.com/office/officeart/2005/8/layout/hierarchy1"/>
    <dgm:cxn modelId="{33B382C4-38C9-4619-9617-B0EE02D9EA0B}" type="presParOf" srcId="{C67493E3-275B-4D9A-9C97-07498C8A1F07}" destId="{D75DF64A-36C3-4C15-9BF6-910C82A36BE6}" srcOrd="0" destOrd="0" presId="urn:microsoft.com/office/officeart/2005/8/layout/hierarchy1"/>
    <dgm:cxn modelId="{A7E76527-9FAC-4E38-A1EF-21B88CD2FDAA}" type="presParOf" srcId="{D75DF64A-36C3-4C15-9BF6-910C82A36BE6}" destId="{7AF52658-2A08-427E-BBE5-3172E372B68B}" srcOrd="0" destOrd="0" presId="urn:microsoft.com/office/officeart/2005/8/layout/hierarchy1"/>
    <dgm:cxn modelId="{87711ECE-1A16-47C2-B560-BC01E1CFADA6}" type="presParOf" srcId="{D75DF64A-36C3-4C15-9BF6-910C82A36BE6}" destId="{AE1428C7-05B7-4436-B145-DE055DE4034E}" srcOrd="1" destOrd="0" presId="urn:microsoft.com/office/officeart/2005/8/layout/hierarchy1"/>
    <dgm:cxn modelId="{D66BE2D3-7B8E-49D5-A421-AA6B0F1AE40F}" type="presParOf" srcId="{C67493E3-275B-4D9A-9C97-07498C8A1F07}" destId="{8615B325-BAA3-4940-A0AB-6625695C775C}" srcOrd="1" destOrd="0" presId="urn:microsoft.com/office/officeart/2005/8/layout/hierarchy1"/>
    <dgm:cxn modelId="{CB973341-E9D3-4B9B-85B6-C60DE2B899EB}" type="presParOf" srcId="{8615B325-BAA3-4940-A0AB-6625695C775C}" destId="{B43AA9DB-5355-41A9-8880-06FD245CF916}" srcOrd="0" destOrd="0" presId="urn:microsoft.com/office/officeart/2005/8/layout/hierarchy1"/>
    <dgm:cxn modelId="{B80283DC-6AE9-4FC0-BA5E-DC522A0E95E5}" type="presParOf" srcId="{8615B325-BAA3-4940-A0AB-6625695C775C}" destId="{3798902B-D279-4D95-A801-523D6BC11D37}" srcOrd="1" destOrd="0" presId="urn:microsoft.com/office/officeart/2005/8/layout/hierarchy1"/>
    <dgm:cxn modelId="{D54A7BDB-7CB0-45FD-A57B-FEDB55F9B178}" type="presParOf" srcId="{3798902B-D279-4D95-A801-523D6BC11D37}" destId="{A3C1BC87-D99E-47F0-BFD8-B12C8B27A6C1}" srcOrd="0" destOrd="0" presId="urn:microsoft.com/office/officeart/2005/8/layout/hierarchy1"/>
    <dgm:cxn modelId="{4B06D1F8-C76D-4D73-A43A-5D0F6FA818E6}" type="presParOf" srcId="{A3C1BC87-D99E-47F0-BFD8-B12C8B27A6C1}" destId="{5CD2818B-A78D-47DC-8213-F8BA01F37551}" srcOrd="0" destOrd="0" presId="urn:microsoft.com/office/officeart/2005/8/layout/hierarchy1"/>
    <dgm:cxn modelId="{369215A0-B119-40D9-B546-E338300A558A}" type="presParOf" srcId="{A3C1BC87-D99E-47F0-BFD8-B12C8B27A6C1}" destId="{5371BA80-C45C-481F-B125-CD3EF1AC0999}" srcOrd="1" destOrd="0" presId="urn:microsoft.com/office/officeart/2005/8/layout/hierarchy1"/>
    <dgm:cxn modelId="{4B4C16C4-AE86-4E35-906F-28D1E36A7A56}" type="presParOf" srcId="{3798902B-D279-4D95-A801-523D6BC11D37}" destId="{6CE32857-ED52-445A-859E-4137A8A97B2C}" srcOrd="1" destOrd="0" presId="urn:microsoft.com/office/officeart/2005/8/layout/hierarchy1"/>
    <dgm:cxn modelId="{086416E2-891A-4466-B5B8-3A70976B2540}" type="presParOf" srcId="{6CE32857-ED52-445A-859E-4137A8A97B2C}" destId="{963E0ADD-04A0-4D22-9106-CDA797693019}" srcOrd="0" destOrd="0" presId="urn:microsoft.com/office/officeart/2005/8/layout/hierarchy1"/>
    <dgm:cxn modelId="{22814A33-CBD2-47D0-AD44-1440291D153A}" type="presParOf" srcId="{6CE32857-ED52-445A-859E-4137A8A97B2C}" destId="{93AA96BD-0E5E-43AD-B220-E838482BE97C}" srcOrd="1" destOrd="0" presId="urn:microsoft.com/office/officeart/2005/8/layout/hierarchy1"/>
    <dgm:cxn modelId="{4CDC3F57-F2CE-436E-8DCE-ACE5006A0446}" type="presParOf" srcId="{93AA96BD-0E5E-43AD-B220-E838482BE97C}" destId="{4E81EE84-E16D-43E9-8C52-91364C06F925}" srcOrd="0" destOrd="0" presId="urn:microsoft.com/office/officeart/2005/8/layout/hierarchy1"/>
    <dgm:cxn modelId="{F9839F34-3F34-487E-92B5-F23A0AAE5D41}" type="presParOf" srcId="{4E81EE84-E16D-43E9-8C52-91364C06F925}" destId="{00B3A207-5401-44E1-9204-A1F175EA422C}" srcOrd="0" destOrd="0" presId="urn:microsoft.com/office/officeart/2005/8/layout/hierarchy1"/>
    <dgm:cxn modelId="{2EB0C5F1-47DF-4DCE-9FE3-1855E448D70B}" type="presParOf" srcId="{4E81EE84-E16D-43E9-8C52-91364C06F925}" destId="{C22FB384-0513-4971-B0A7-6A974C8F2C4F}" srcOrd="1" destOrd="0" presId="urn:microsoft.com/office/officeart/2005/8/layout/hierarchy1"/>
    <dgm:cxn modelId="{0A552281-9B9D-4A39-B69E-09BA26F7D50F}" type="presParOf" srcId="{93AA96BD-0E5E-43AD-B220-E838482BE97C}" destId="{461018EB-7293-4878-B40A-120ACD8655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C0A733-E928-4C9B-B8B3-892EBA74E983}" type="doc">
      <dgm:prSet loTypeId="urn:microsoft.com/office/officeart/2005/8/layout/hierarchy1" loCatId="hierarchy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D795C5D-CCCA-4745-8807-DDB68C5F8685}">
      <dgm:prSet phldrT="[Text]"/>
      <dgm:spPr/>
      <dgm:t>
        <a:bodyPr/>
        <a:lstStyle/>
        <a:p>
          <a:r>
            <a:rPr lang="en-US" dirty="0"/>
            <a:t>Commandant</a:t>
          </a:r>
        </a:p>
      </dgm:t>
    </dgm:pt>
    <dgm:pt modelId="{DF5D02DC-9EA4-4A31-A34E-34D7EEC65D22}" type="parTrans" cxnId="{0F7658EF-98B7-4117-A78E-32E793E1850C}">
      <dgm:prSet/>
      <dgm:spPr/>
      <dgm:t>
        <a:bodyPr/>
        <a:lstStyle/>
        <a:p>
          <a:endParaRPr lang="en-US"/>
        </a:p>
      </dgm:t>
    </dgm:pt>
    <dgm:pt modelId="{5513D323-8BC1-4A77-86FB-0987E61FB9ED}" type="sibTrans" cxnId="{0F7658EF-98B7-4117-A78E-32E793E1850C}">
      <dgm:prSet/>
      <dgm:spPr/>
      <dgm:t>
        <a:bodyPr/>
        <a:lstStyle/>
        <a:p>
          <a:endParaRPr lang="en-US"/>
        </a:p>
      </dgm:t>
    </dgm:pt>
    <dgm:pt modelId="{45519C9A-E0B1-4DBD-BF21-73443E50D193}">
      <dgm:prSet phldrT="[Text]"/>
      <dgm:spPr/>
      <dgm:t>
        <a:bodyPr/>
        <a:lstStyle/>
        <a:p>
          <a:r>
            <a:rPr lang="en-US" dirty="0"/>
            <a:t>Sr. Vice Commandant</a:t>
          </a:r>
        </a:p>
      </dgm:t>
    </dgm:pt>
    <dgm:pt modelId="{4388F28F-0C46-4F4B-AC1E-201795EB0F37}" type="parTrans" cxnId="{E59A8059-AA21-4EB6-BA7A-45F348E173EC}">
      <dgm:prSet/>
      <dgm:spPr/>
      <dgm:t>
        <a:bodyPr/>
        <a:lstStyle/>
        <a:p>
          <a:endParaRPr lang="en-US"/>
        </a:p>
      </dgm:t>
    </dgm:pt>
    <dgm:pt modelId="{520BA7A1-883F-47E2-B1F2-3BD17F90B77C}" type="sibTrans" cxnId="{E59A8059-AA21-4EB6-BA7A-45F348E173EC}">
      <dgm:prSet/>
      <dgm:spPr/>
      <dgm:t>
        <a:bodyPr/>
        <a:lstStyle/>
        <a:p>
          <a:endParaRPr lang="en-US"/>
        </a:p>
      </dgm:t>
    </dgm:pt>
    <dgm:pt modelId="{165D4A29-18E5-4A5F-9768-BEF83AFC12E6}">
      <dgm:prSet phldrT="[Text]"/>
      <dgm:spPr/>
      <dgm:t>
        <a:bodyPr/>
        <a:lstStyle/>
        <a:p>
          <a:r>
            <a:rPr lang="en-US" dirty="0"/>
            <a:t>Jr. Vice Commandant</a:t>
          </a:r>
        </a:p>
      </dgm:t>
    </dgm:pt>
    <dgm:pt modelId="{D4C5FB38-D68A-48C2-A583-8283AEFEFF61}" type="parTrans" cxnId="{1E38C3C9-F0B0-43CA-8160-6B9F8AF12A2C}">
      <dgm:prSet/>
      <dgm:spPr/>
      <dgm:t>
        <a:bodyPr/>
        <a:lstStyle/>
        <a:p>
          <a:endParaRPr lang="en-US"/>
        </a:p>
      </dgm:t>
    </dgm:pt>
    <dgm:pt modelId="{755BB3A8-18A6-4DA9-8501-AA550399AE72}" type="sibTrans" cxnId="{1E38C3C9-F0B0-43CA-8160-6B9F8AF12A2C}">
      <dgm:prSet/>
      <dgm:spPr/>
      <dgm:t>
        <a:bodyPr/>
        <a:lstStyle/>
        <a:p>
          <a:endParaRPr lang="en-US"/>
        </a:p>
      </dgm:t>
    </dgm:pt>
    <dgm:pt modelId="{8BF82B5A-C035-4369-8A7F-EB107157F609}" type="pres">
      <dgm:prSet presAssocID="{A5C0A733-E928-4C9B-B8B3-892EBA74E9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B89A0C4-8FC1-4DD9-A189-266C3B33078D}" type="pres">
      <dgm:prSet presAssocID="{1D795C5D-CCCA-4745-8807-DDB68C5F8685}" presName="hierRoot1" presStyleCnt="0"/>
      <dgm:spPr/>
    </dgm:pt>
    <dgm:pt modelId="{DDEEDEFB-5881-41C5-AF65-D0D10694E6E4}" type="pres">
      <dgm:prSet presAssocID="{1D795C5D-CCCA-4745-8807-DDB68C5F8685}" presName="composite" presStyleCnt="0"/>
      <dgm:spPr/>
    </dgm:pt>
    <dgm:pt modelId="{A834EF31-4CB9-4BA3-A1E2-CF24C34BF670}" type="pres">
      <dgm:prSet presAssocID="{1D795C5D-CCCA-4745-8807-DDB68C5F8685}" presName="background" presStyleLbl="node0" presStyleIdx="0" presStyleCnt="1"/>
      <dgm:spPr/>
    </dgm:pt>
    <dgm:pt modelId="{DDCB6BF5-B4B0-478E-8EBE-9641E5B664EE}" type="pres">
      <dgm:prSet presAssocID="{1D795C5D-CCCA-4745-8807-DDB68C5F8685}" presName="text" presStyleLbl="fgAcc0" presStyleIdx="0" presStyleCnt="1">
        <dgm:presLayoutVars>
          <dgm:chPref val="3"/>
        </dgm:presLayoutVars>
      </dgm:prSet>
      <dgm:spPr/>
    </dgm:pt>
    <dgm:pt modelId="{F6401057-2BAF-4766-A4AE-7E97B99A58ED}" type="pres">
      <dgm:prSet presAssocID="{1D795C5D-CCCA-4745-8807-DDB68C5F8685}" presName="hierChild2" presStyleCnt="0"/>
      <dgm:spPr/>
    </dgm:pt>
    <dgm:pt modelId="{DB55FA19-0609-4BA9-BDED-FE3B29591882}" type="pres">
      <dgm:prSet presAssocID="{4388F28F-0C46-4F4B-AC1E-201795EB0F37}" presName="Name10" presStyleLbl="parChTrans1D2" presStyleIdx="0" presStyleCnt="1"/>
      <dgm:spPr/>
    </dgm:pt>
    <dgm:pt modelId="{DE8817D4-6C7B-4CDB-A472-B6B09ED78940}" type="pres">
      <dgm:prSet presAssocID="{45519C9A-E0B1-4DBD-BF21-73443E50D193}" presName="hierRoot2" presStyleCnt="0"/>
      <dgm:spPr/>
    </dgm:pt>
    <dgm:pt modelId="{EFBE4FB5-85FA-41DA-AC54-18AB8B9C46D9}" type="pres">
      <dgm:prSet presAssocID="{45519C9A-E0B1-4DBD-BF21-73443E50D193}" presName="composite2" presStyleCnt="0"/>
      <dgm:spPr/>
    </dgm:pt>
    <dgm:pt modelId="{0DF8C272-9465-44F8-8DA1-CE34F0221B17}" type="pres">
      <dgm:prSet presAssocID="{45519C9A-E0B1-4DBD-BF21-73443E50D193}" presName="background2" presStyleLbl="node2" presStyleIdx="0" presStyleCnt="1"/>
      <dgm:spPr/>
    </dgm:pt>
    <dgm:pt modelId="{D7A0446F-9FCC-4211-8684-ADADF0FEDECC}" type="pres">
      <dgm:prSet presAssocID="{45519C9A-E0B1-4DBD-BF21-73443E50D193}" presName="text2" presStyleLbl="fgAcc2" presStyleIdx="0" presStyleCnt="1">
        <dgm:presLayoutVars>
          <dgm:chPref val="3"/>
        </dgm:presLayoutVars>
      </dgm:prSet>
      <dgm:spPr/>
    </dgm:pt>
    <dgm:pt modelId="{85D1D0C0-E9E1-4069-8D38-052CF68B0AFE}" type="pres">
      <dgm:prSet presAssocID="{45519C9A-E0B1-4DBD-BF21-73443E50D193}" presName="hierChild3" presStyleCnt="0"/>
      <dgm:spPr/>
    </dgm:pt>
    <dgm:pt modelId="{066415E0-7D7D-434B-9B70-2FD4D7857426}" type="pres">
      <dgm:prSet presAssocID="{D4C5FB38-D68A-48C2-A583-8283AEFEFF61}" presName="Name17" presStyleLbl="parChTrans1D3" presStyleIdx="0" presStyleCnt="1"/>
      <dgm:spPr/>
    </dgm:pt>
    <dgm:pt modelId="{65628036-A8BE-4A08-A763-390A51EDBE99}" type="pres">
      <dgm:prSet presAssocID="{165D4A29-18E5-4A5F-9768-BEF83AFC12E6}" presName="hierRoot3" presStyleCnt="0"/>
      <dgm:spPr/>
    </dgm:pt>
    <dgm:pt modelId="{759EA9B0-5846-497D-A8C5-24682E1F25F1}" type="pres">
      <dgm:prSet presAssocID="{165D4A29-18E5-4A5F-9768-BEF83AFC12E6}" presName="composite3" presStyleCnt="0"/>
      <dgm:spPr/>
    </dgm:pt>
    <dgm:pt modelId="{F79F6810-66DA-4422-86FD-5C1E45BE9DA2}" type="pres">
      <dgm:prSet presAssocID="{165D4A29-18E5-4A5F-9768-BEF83AFC12E6}" presName="background3" presStyleLbl="node3" presStyleIdx="0" presStyleCnt="1"/>
      <dgm:spPr/>
    </dgm:pt>
    <dgm:pt modelId="{91A3CC19-58AA-44ED-A7D0-33538D00180C}" type="pres">
      <dgm:prSet presAssocID="{165D4A29-18E5-4A5F-9768-BEF83AFC12E6}" presName="text3" presStyleLbl="fgAcc3" presStyleIdx="0" presStyleCnt="1">
        <dgm:presLayoutVars>
          <dgm:chPref val="3"/>
        </dgm:presLayoutVars>
      </dgm:prSet>
      <dgm:spPr/>
    </dgm:pt>
    <dgm:pt modelId="{7969C31B-7D07-4475-B746-C5F4BC17A01D}" type="pres">
      <dgm:prSet presAssocID="{165D4A29-18E5-4A5F-9768-BEF83AFC12E6}" presName="hierChild4" presStyleCnt="0"/>
      <dgm:spPr/>
    </dgm:pt>
  </dgm:ptLst>
  <dgm:cxnLst>
    <dgm:cxn modelId="{FF0A0A26-4F1D-428D-B911-180A52C0A6B5}" type="presOf" srcId="{1D795C5D-CCCA-4745-8807-DDB68C5F8685}" destId="{DDCB6BF5-B4B0-478E-8EBE-9641E5B664EE}" srcOrd="0" destOrd="0" presId="urn:microsoft.com/office/officeart/2005/8/layout/hierarchy1"/>
    <dgm:cxn modelId="{9D12E642-D838-414F-9448-D4187E9BABE7}" type="presOf" srcId="{4388F28F-0C46-4F4B-AC1E-201795EB0F37}" destId="{DB55FA19-0609-4BA9-BDED-FE3B29591882}" srcOrd="0" destOrd="0" presId="urn:microsoft.com/office/officeart/2005/8/layout/hierarchy1"/>
    <dgm:cxn modelId="{E59A8059-AA21-4EB6-BA7A-45F348E173EC}" srcId="{1D795C5D-CCCA-4745-8807-DDB68C5F8685}" destId="{45519C9A-E0B1-4DBD-BF21-73443E50D193}" srcOrd="0" destOrd="0" parTransId="{4388F28F-0C46-4F4B-AC1E-201795EB0F37}" sibTransId="{520BA7A1-883F-47E2-B1F2-3BD17F90B77C}"/>
    <dgm:cxn modelId="{7796E781-368F-4F7D-875E-9F7C0DDD03B3}" type="presOf" srcId="{165D4A29-18E5-4A5F-9768-BEF83AFC12E6}" destId="{91A3CC19-58AA-44ED-A7D0-33538D00180C}" srcOrd="0" destOrd="0" presId="urn:microsoft.com/office/officeart/2005/8/layout/hierarchy1"/>
    <dgm:cxn modelId="{1E38C3C9-F0B0-43CA-8160-6B9F8AF12A2C}" srcId="{45519C9A-E0B1-4DBD-BF21-73443E50D193}" destId="{165D4A29-18E5-4A5F-9768-BEF83AFC12E6}" srcOrd="0" destOrd="0" parTransId="{D4C5FB38-D68A-48C2-A583-8283AEFEFF61}" sibTransId="{755BB3A8-18A6-4DA9-8501-AA550399AE72}"/>
    <dgm:cxn modelId="{CC1081D3-A445-499C-B40C-087390C69B49}" type="presOf" srcId="{A5C0A733-E928-4C9B-B8B3-892EBA74E983}" destId="{8BF82B5A-C035-4369-8A7F-EB107157F609}" srcOrd="0" destOrd="0" presId="urn:microsoft.com/office/officeart/2005/8/layout/hierarchy1"/>
    <dgm:cxn modelId="{E38017E9-4E5F-4D27-A229-1078B01C5948}" type="presOf" srcId="{D4C5FB38-D68A-48C2-A583-8283AEFEFF61}" destId="{066415E0-7D7D-434B-9B70-2FD4D7857426}" srcOrd="0" destOrd="0" presId="urn:microsoft.com/office/officeart/2005/8/layout/hierarchy1"/>
    <dgm:cxn modelId="{0F7658EF-98B7-4117-A78E-32E793E1850C}" srcId="{A5C0A733-E928-4C9B-B8B3-892EBA74E983}" destId="{1D795C5D-CCCA-4745-8807-DDB68C5F8685}" srcOrd="0" destOrd="0" parTransId="{DF5D02DC-9EA4-4A31-A34E-34D7EEC65D22}" sibTransId="{5513D323-8BC1-4A77-86FB-0987E61FB9ED}"/>
    <dgm:cxn modelId="{DCD01FFF-FB0D-4293-8BCE-98E4682C78C1}" type="presOf" srcId="{45519C9A-E0B1-4DBD-BF21-73443E50D193}" destId="{D7A0446F-9FCC-4211-8684-ADADF0FEDECC}" srcOrd="0" destOrd="0" presId="urn:microsoft.com/office/officeart/2005/8/layout/hierarchy1"/>
    <dgm:cxn modelId="{5EE910D4-3250-4E86-8D24-388BBAF55039}" type="presParOf" srcId="{8BF82B5A-C035-4369-8A7F-EB107157F609}" destId="{6B89A0C4-8FC1-4DD9-A189-266C3B33078D}" srcOrd="0" destOrd="0" presId="urn:microsoft.com/office/officeart/2005/8/layout/hierarchy1"/>
    <dgm:cxn modelId="{6A9B544C-C674-4E7B-BB8E-2AE440EF99D4}" type="presParOf" srcId="{6B89A0C4-8FC1-4DD9-A189-266C3B33078D}" destId="{DDEEDEFB-5881-41C5-AF65-D0D10694E6E4}" srcOrd="0" destOrd="0" presId="urn:microsoft.com/office/officeart/2005/8/layout/hierarchy1"/>
    <dgm:cxn modelId="{30BC1AD4-5A9D-4307-8333-604A55572AF5}" type="presParOf" srcId="{DDEEDEFB-5881-41C5-AF65-D0D10694E6E4}" destId="{A834EF31-4CB9-4BA3-A1E2-CF24C34BF670}" srcOrd="0" destOrd="0" presId="urn:microsoft.com/office/officeart/2005/8/layout/hierarchy1"/>
    <dgm:cxn modelId="{16915D12-17FD-4A2A-91FF-0E99D4012153}" type="presParOf" srcId="{DDEEDEFB-5881-41C5-AF65-D0D10694E6E4}" destId="{DDCB6BF5-B4B0-478E-8EBE-9641E5B664EE}" srcOrd="1" destOrd="0" presId="urn:microsoft.com/office/officeart/2005/8/layout/hierarchy1"/>
    <dgm:cxn modelId="{45F2E7C1-9E78-4995-94B3-B9B982D83B58}" type="presParOf" srcId="{6B89A0C4-8FC1-4DD9-A189-266C3B33078D}" destId="{F6401057-2BAF-4766-A4AE-7E97B99A58ED}" srcOrd="1" destOrd="0" presId="urn:microsoft.com/office/officeart/2005/8/layout/hierarchy1"/>
    <dgm:cxn modelId="{E2754F6B-34FB-4461-BB07-36274D8990CA}" type="presParOf" srcId="{F6401057-2BAF-4766-A4AE-7E97B99A58ED}" destId="{DB55FA19-0609-4BA9-BDED-FE3B29591882}" srcOrd="0" destOrd="0" presId="urn:microsoft.com/office/officeart/2005/8/layout/hierarchy1"/>
    <dgm:cxn modelId="{226C657F-A575-4228-AC24-342EA8B7A57C}" type="presParOf" srcId="{F6401057-2BAF-4766-A4AE-7E97B99A58ED}" destId="{DE8817D4-6C7B-4CDB-A472-B6B09ED78940}" srcOrd="1" destOrd="0" presId="urn:microsoft.com/office/officeart/2005/8/layout/hierarchy1"/>
    <dgm:cxn modelId="{65770F5F-2170-4B62-A8A3-04DC6FD2AF5D}" type="presParOf" srcId="{DE8817D4-6C7B-4CDB-A472-B6B09ED78940}" destId="{EFBE4FB5-85FA-41DA-AC54-18AB8B9C46D9}" srcOrd="0" destOrd="0" presId="urn:microsoft.com/office/officeart/2005/8/layout/hierarchy1"/>
    <dgm:cxn modelId="{D4A9AD32-F500-45E5-87AE-FCDB456667C3}" type="presParOf" srcId="{EFBE4FB5-85FA-41DA-AC54-18AB8B9C46D9}" destId="{0DF8C272-9465-44F8-8DA1-CE34F0221B17}" srcOrd="0" destOrd="0" presId="urn:microsoft.com/office/officeart/2005/8/layout/hierarchy1"/>
    <dgm:cxn modelId="{9DB50186-74E3-4BB5-9F3B-E9CB8CAA3564}" type="presParOf" srcId="{EFBE4FB5-85FA-41DA-AC54-18AB8B9C46D9}" destId="{D7A0446F-9FCC-4211-8684-ADADF0FEDECC}" srcOrd="1" destOrd="0" presId="urn:microsoft.com/office/officeart/2005/8/layout/hierarchy1"/>
    <dgm:cxn modelId="{D155805E-D71D-4AA3-98F7-940337C2A94E}" type="presParOf" srcId="{DE8817D4-6C7B-4CDB-A472-B6B09ED78940}" destId="{85D1D0C0-E9E1-4069-8D38-052CF68B0AFE}" srcOrd="1" destOrd="0" presId="urn:microsoft.com/office/officeart/2005/8/layout/hierarchy1"/>
    <dgm:cxn modelId="{1978C213-C5A7-442A-BBAD-8ADA24E28AEA}" type="presParOf" srcId="{85D1D0C0-E9E1-4069-8D38-052CF68B0AFE}" destId="{066415E0-7D7D-434B-9B70-2FD4D7857426}" srcOrd="0" destOrd="0" presId="urn:microsoft.com/office/officeart/2005/8/layout/hierarchy1"/>
    <dgm:cxn modelId="{E690347D-07FF-4B97-BC70-2CCF4676E4D7}" type="presParOf" srcId="{85D1D0C0-E9E1-4069-8D38-052CF68B0AFE}" destId="{65628036-A8BE-4A08-A763-390A51EDBE99}" srcOrd="1" destOrd="0" presId="urn:microsoft.com/office/officeart/2005/8/layout/hierarchy1"/>
    <dgm:cxn modelId="{35DBCC5D-23F5-419C-8030-B028F0DE0AED}" type="presParOf" srcId="{65628036-A8BE-4A08-A763-390A51EDBE99}" destId="{759EA9B0-5846-497D-A8C5-24682E1F25F1}" srcOrd="0" destOrd="0" presId="urn:microsoft.com/office/officeart/2005/8/layout/hierarchy1"/>
    <dgm:cxn modelId="{7830C112-0E17-4879-9868-389C2936AA64}" type="presParOf" srcId="{759EA9B0-5846-497D-A8C5-24682E1F25F1}" destId="{F79F6810-66DA-4422-86FD-5C1E45BE9DA2}" srcOrd="0" destOrd="0" presId="urn:microsoft.com/office/officeart/2005/8/layout/hierarchy1"/>
    <dgm:cxn modelId="{6E6A3A75-B929-4B72-8D76-F64644FCFDD2}" type="presParOf" srcId="{759EA9B0-5846-497D-A8C5-24682E1F25F1}" destId="{91A3CC19-58AA-44ED-A7D0-33538D00180C}" srcOrd="1" destOrd="0" presId="urn:microsoft.com/office/officeart/2005/8/layout/hierarchy1"/>
    <dgm:cxn modelId="{1A5271DC-731A-4A33-9905-213F41C44AD7}" type="presParOf" srcId="{65628036-A8BE-4A08-A763-390A51EDBE99}" destId="{7969C31B-7D07-4475-B746-C5F4BC17A0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E0ADD-04A0-4D22-9106-CDA797693019}">
      <dsp:nvSpPr>
        <dsp:cNvPr id="0" name=""/>
        <dsp:cNvSpPr/>
      </dsp:nvSpPr>
      <dsp:spPr>
        <a:xfrm>
          <a:off x="3942761" y="3545796"/>
          <a:ext cx="91440" cy="414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33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AA9DB-5355-41A9-8880-06FD245CF916}">
      <dsp:nvSpPr>
        <dsp:cNvPr id="0" name=""/>
        <dsp:cNvSpPr/>
      </dsp:nvSpPr>
      <dsp:spPr>
        <a:xfrm>
          <a:off x="3942761" y="2226796"/>
          <a:ext cx="91440" cy="414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339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B48161-E0A2-488F-8C11-9FF7617386AB}">
      <dsp:nvSpPr>
        <dsp:cNvPr id="0" name=""/>
        <dsp:cNvSpPr/>
      </dsp:nvSpPr>
      <dsp:spPr>
        <a:xfrm>
          <a:off x="3942761" y="907795"/>
          <a:ext cx="91440" cy="4143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339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9089B-61D7-4BA7-B250-3D8DB595023E}">
      <dsp:nvSpPr>
        <dsp:cNvPr id="0" name=""/>
        <dsp:cNvSpPr/>
      </dsp:nvSpPr>
      <dsp:spPr>
        <a:xfrm>
          <a:off x="3276149" y="3134"/>
          <a:ext cx="1424663" cy="9046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A8E630-FD1E-41FA-9898-6C9521455816}">
      <dsp:nvSpPr>
        <dsp:cNvPr id="0" name=""/>
        <dsp:cNvSpPr/>
      </dsp:nvSpPr>
      <dsp:spPr>
        <a:xfrm>
          <a:off x="3434445" y="153515"/>
          <a:ext cx="1424663" cy="904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National HQ</a:t>
          </a:r>
        </a:p>
      </dsp:txBody>
      <dsp:txXfrm>
        <a:off x="3460942" y="180012"/>
        <a:ext cx="1371669" cy="851667"/>
      </dsp:txXfrm>
    </dsp:sp>
    <dsp:sp modelId="{7AF52658-2A08-427E-BBE5-3172E372B68B}">
      <dsp:nvSpPr>
        <dsp:cNvPr id="0" name=""/>
        <dsp:cNvSpPr/>
      </dsp:nvSpPr>
      <dsp:spPr>
        <a:xfrm>
          <a:off x="3276149" y="1322135"/>
          <a:ext cx="1424663" cy="9046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1428C7-05B7-4436-B145-DE055DE4034E}">
      <dsp:nvSpPr>
        <dsp:cNvPr id="0" name=""/>
        <dsp:cNvSpPr/>
      </dsp:nvSpPr>
      <dsp:spPr>
        <a:xfrm>
          <a:off x="3434445" y="1472516"/>
          <a:ext cx="1424663" cy="904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Division</a:t>
          </a:r>
        </a:p>
      </dsp:txBody>
      <dsp:txXfrm>
        <a:off x="3460942" y="1499013"/>
        <a:ext cx="1371669" cy="851667"/>
      </dsp:txXfrm>
    </dsp:sp>
    <dsp:sp modelId="{5CD2818B-A78D-47DC-8213-F8BA01F37551}">
      <dsp:nvSpPr>
        <dsp:cNvPr id="0" name=""/>
        <dsp:cNvSpPr/>
      </dsp:nvSpPr>
      <dsp:spPr>
        <a:xfrm>
          <a:off x="3276149" y="2641135"/>
          <a:ext cx="1424663" cy="9046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71BA80-C45C-481F-B125-CD3EF1AC0999}">
      <dsp:nvSpPr>
        <dsp:cNvPr id="0" name=""/>
        <dsp:cNvSpPr/>
      </dsp:nvSpPr>
      <dsp:spPr>
        <a:xfrm>
          <a:off x="3434445" y="2791516"/>
          <a:ext cx="1424663" cy="904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Department</a:t>
          </a:r>
        </a:p>
      </dsp:txBody>
      <dsp:txXfrm>
        <a:off x="3460942" y="2818013"/>
        <a:ext cx="1371669" cy="851667"/>
      </dsp:txXfrm>
    </dsp:sp>
    <dsp:sp modelId="{00B3A207-5401-44E1-9204-A1F175EA422C}">
      <dsp:nvSpPr>
        <dsp:cNvPr id="0" name=""/>
        <dsp:cNvSpPr/>
      </dsp:nvSpPr>
      <dsp:spPr>
        <a:xfrm>
          <a:off x="3276149" y="3960136"/>
          <a:ext cx="1424663" cy="90466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2FB384-0513-4971-B0A7-6A974C8F2C4F}">
      <dsp:nvSpPr>
        <dsp:cNvPr id="0" name=""/>
        <dsp:cNvSpPr/>
      </dsp:nvSpPr>
      <dsp:spPr>
        <a:xfrm>
          <a:off x="3434445" y="4110517"/>
          <a:ext cx="1424663" cy="904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Detachment</a:t>
          </a:r>
        </a:p>
      </dsp:txBody>
      <dsp:txXfrm>
        <a:off x="3460942" y="4137014"/>
        <a:ext cx="1371669" cy="851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6415E0-7D7D-434B-9B70-2FD4D7857426}">
      <dsp:nvSpPr>
        <dsp:cNvPr id="0" name=""/>
        <dsp:cNvSpPr/>
      </dsp:nvSpPr>
      <dsp:spPr>
        <a:xfrm>
          <a:off x="3660474" y="2817774"/>
          <a:ext cx="91440" cy="5244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4428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55FA19-0609-4BA9-BDED-FE3B29591882}">
      <dsp:nvSpPr>
        <dsp:cNvPr id="0" name=""/>
        <dsp:cNvSpPr/>
      </dsp:nvSpPr>
      <dsp:spPr>
        <a:xfrm>
          <a:off x="3660474" y="1148316"/>
          <a:ext cx="91440" cy="5244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4428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4EF31-4CB9-4BA3-A1E2-CF24C34BF670}">
      <dsp:nvSpPr>
        <dsp:cNvPr id="0" name=""/>
        <dsp:cNvSpPr/>
      </dsp:nvSpPr>
      <dsp:spPr>
        <a:xfrm>
          <a:off x="2804596" y="3288"/>
          <a:ext cx="1803194" cy="1145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CB6BF5-B4B0-478E-8EBE-9641E5B664EE}">
      <dsp:nvSpPr>
        <dsp:cNvPr id="0" name=""/>
        <dsp:cNvSpPr/>
      </dsp:nvSpPr>
      <dsp:spPr>
        <a:xfrm>
          <a:off x="3004951" y="193625"/>
          <a:ext cx="1803194" cy="1145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Commandant</a:t>
          </a:r>
        </a:p>
      </dsp:txBody>
      <dsp:txXfrm>
        <a:off x="3038488" y="227162"/>
        <a:ext cx="1736120" cy="1077954"/>
      </dsp:txXfrm>
    </dsp:sp>
    <dsp:sp modelId="{0DF8C272-9465-44F8-8DA1-CE34F0221B17}">
      <dsp:nvSpPr>
        <dsp:cNvPr id="0" name=""/>
        <dsp:cNvSpPr/>
      </dsp:nvSpPr>
      <dsp:spPr>
        <a:xfrm>
          <a:off x="2804596" y="1672745"/>
          <a:ext cx="1803194" cy="11450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A0446F-9FCC-4211-8684-ADADF0FEDECC}">
      <dsp:nvSpPr>
        <dsp:cNvPr id="0" name=""/>
        <dsp:cNvSpPr/>
      </dsp:nvSpPr>
      <dsp:spPr>
        <a:xfrm>
          <a:off x="3004951" y="1863082"/>
          <a:ext cx="1803194" cy="1145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Sr. Vice Commandant</a:t>
          </a:r>
        </a:p>
      </dsp:txBody>
      <dsp:txXfrm>
        <a:off x="3038488" y="1896619"/>
        <a:ext cx="1736120" cy="1077954"/>
      </dsp:txXfrm>
    </dsp:sp>
    <dsp:sp modelId="{F79F6810-66DA-4422-86FD-5C1E45BE9DA2}">
      <dsp:nvSpPr>
        <dsp:cNvPr id="0" name=""/>
        <dsp:cNvSpPr/>
      </dsp:nvSpPr>
      <dsp:spPr>
        <a:xfrm>
          <a:off x="2804596" y="3342203"/>
          <a:ext cx="1803194" cy="11450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A3CC19-58AA-44ED-A7D0-33538D00180C}">
      <dsp:nvSpPr>
        <dsp:cNvPr id="0" name=""/>
        <dsp:cNvSpPr/>
      </dsp:nvSpPr>
      <dsp:spPr>
        <a:xfrm>
          <a:off x="3004951" y="3532540"/>
          <a:ext cx="1803194" cy="1145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Jr. Vice Commandant</a:t>
          </a:r>
        </a:p>
      </dsp:txBody>
      <dsp:txXfrm>
        <a:off x="3038488" y="3566077"/>
        <a:ext cx="1736120" cy="1077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1C6FE-3378-CBFE-EEE4-4864CFF03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68F7C-B918-3442-76A2-ECFBB16C4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6CF8F-7BD3-AB49-E205-3CF8B139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1B2E-1EAD-BC49-014B-25102154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F9A2A-8288-919F-EA47-F6F998D9C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9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8765-C29F-B174-0F00-EBB4BFE1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9C685-1909-6CC8-39FC-B0ABF3B0B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8B3AC-ADFB-ECAA-973B-809D5924A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33746-0D4B-2EB3-D9B1-53998973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2E7A-C0FC-6ADE-EFF7-41E850C2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36E73-2C46-DA0E-1FB6-A25673557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A65B6-B6F8-483B-D14E-0F8FD44EE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FEA78-54BA-1F44-91A0-5C0CAFDA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64904-10DB-AD49-ED6C-221B71193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9C8DE-B548-FA8A-3C6F-6B48D0D4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23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44517-A670-C94C-5FC1-A32CDD3EC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DC98-53C2-8DAE-B6EE-EF9BA3CBE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A386-ADEC-E0CF-63FC-CC63E043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3EE1E-6C23-72D0-BC25-E8064C23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A13A6-8A82-FA16-016C-D090F0F53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ACD1-B452-6F55-C9B5-9E3E91AA8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8C9CB-0FDC-4E15-E2C4-04C393F4F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5AFA6-3AF6-A2E5-9302-502329268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FB81-A710-78EF-435F-ADEF35DA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E1DA6-BBCC-9A6B-E78D-2E1DFCD0F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4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48AF9-E727-EA27-391E-BD3C05893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6D76-D122-AB85-5730-44882F7283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4A4BE-AAB5-9CB3-8578-3D24BD1A2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7F5E8-A4B6-843D-328E-CBBADC2D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8AC98-ECA7-F0B0-716D-1A57AC75A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5572D-27EF-66CF-51A9-567D3D37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15CF5-FBDE-6D99-D5E1-969397F0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0593F-3478-49C9-F58F-FDDF6F181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E294C-E1D0-623C-EC10-044C8E05B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6EA72-6CE8-86F3-EB58-D0A4C48C1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797DD-1326-928D-0C22-B06A553B8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F7BD59-7973-2986-7647-A576C1766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BDCAF3-A53D-8D00-0C78-4FB2F2DFE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A5135F-BA87-C526-44E4-9B28A86D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3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26497-6377-6AF8-A80F-5ADB59CE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B8560-904E-DF60-8DBA-81170EB2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EB500-C16C-3A7D-1735-0ED8A7DA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888DF-6CC6-6B60-3EFF-37948A56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BF360-E779-A6E4-C5FE-606EDE6D6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8B05F-22BB-94FA-064D-9C3D210A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58C49-1817-E202-500A-2EBA776C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0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DE7B2-0D08-EAF3-4F71-3AEB5AD4C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B3FB1-A41A-963E-D61A-074B8616D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F2445-3872-42DA-A0CD-591D3AC3C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258CB-5F03-EB5D-F849-C510B2F1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0B371-5E8A-144B-AAB0-5D2A59E82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21B4E-2ED0-E711-0D2A-72F59EBA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996D4-89F3-9BE6-15E2-9C545C960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32C893-9DF1-B458-689E-A2F28E5E2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F9B7D-E9BC-0BC5-9419-C2A8CE404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5AEBB-69D0-B3A5-A922-C47281ED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3BCDA-1B81-653B-CD3D-932AFF18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D746D-22D3-9720-E08A-E660778D0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6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F38830-B92F-FE94-1449-69E7C6202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270B1-CEAF-0E0B-96B6-5F753F709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5AB85-7066-B552-91C4-20D5CD298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06ED8-5DA5-43D1-BA1E-5190E71DDA1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5B062-3AC6-845C-D93F-12ED46240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8A70-B780-43A9-1C16-0E110EEF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9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LTOLSON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069D-23D1-7577-4706-E1DB9B9C7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1572" y="12119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The Role of the Junior Vice Commandant in the Marine Corps League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AF79C-A7CF-9882-1F32-6CB6116F4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16686" y="5998028"/>
            <a:ext cx="2351314" cy="488723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October 4,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2BA9EB-5A28-EEA3-E861-8D6BC0BC16CA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A4735C-AACB-2D9C-3371-FEC1A649A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D0A9DB-BEAC-8EF2-CE56-1A070D34F142}"/>
              </a:ext>
            </a:extLst>
          </p:cNvPr>
          <p:cNvSpPr txBox="1"/>
          <p:nvPr/>
        </p:nvSpPr>
        <p:spPr>
          <a:xfrm>
            <a:off x="2035628" y="4472702"/>
            <a:ext cx="1741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Presenter: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EBAF5D-07F1-E879-391B-9FFFD3A19888}"/>
              </a:ext>
            </a:extLst>
          </p:cNvPr>
          <p:cNvSpPr txBox="1"/>
          <p:nvPr/>
        </p:nvSpPr>
        <p:spPr>
          <a:xfrm>
            <a:off x="3483429" y="4502149"/>
            <a:ext cx="3102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Dan Tolson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Jr. Vice Commandant</a:t>
            </a:r>
          </a:p>
          <a:p>
            <a:r>
              <a:rPr lang="en-US" sz="2400" dirty="0">
                <a:solidFill>
                  <a:schemeClr val="bg1"/>
                </a:solidFill>
              </a:rPr>
              <a:t>Department of Indiana</a:t>
            </a:r>
          </a:p>
          <a:p>
            <a:r>
              <a:rPr lang="en-US" sz="2400" dirty="0">
                <a:solidFill>
                  <a:schemeClr val="bg1"/>
                </a:solidFill>
              </a:rPr>
              <a:t>Marine Corps League</a:t>
            </a:r>
          </a:p>
        </p:txBody>
      </p:sp>
    </p:spTree>
    <p:extLst>
      <p:ext uri="{BB962C8B-B14F-4D97-AF65-F5344CB8AC3E}">
        <p14:creationId xmlns:p14="http://schemas.microsoft.com/office/powerpoint/2010/main" val="324876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E6225B-C981-375C-0748-F2A983380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C52F40-B1DF-9EF9-DD92-49A78DD62839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795064-49E0-354A-8C20-58A7ABF59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BCF8FE-1E41-3D98-9391-CE6FCD942E38}"/>
              </a:ext>
            </a:extLst>
          </p:cNvPr>
          <p:cNvSpPr txBox="1"/>
          <p:nvPr/>
        </p:nvSpPr>
        <p:spPr>
          <a:xfrm>
            <a:off x="2590800" y="381000"/>
            <a:ext cx="9496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Ways a Detachment JVC Can Improve Their Detachment – Strategy 1: Boost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ECA9CF-A6C4-E181-5FA8-31370A625E37}"/>
              </a:ext>
            </a:extLst>
          </p:cNvPr>
          <p:cNvSpPr txBox="1"/>
          <p:nvPr/>
        </p:nvSpPr>
        <p:spPr>
          <a:xfrm>
            <a:off x="2383972" y="1644908"/>
            <a:ext cx="94967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Enhance Community Involvement: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Partner with local charities (e.g., Toys for Tots, scholarships for high schoolers); host joint events with other veteran groups to increase visibility and attract members.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Leverage Social Media: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Create a vibrant Facebook page for events, stories, and recruitment—post regularly to engage younger Marines and families.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Personal Touch: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Assign sponsors to new members; conduct quarterly check-ins to address needs and foster bonds.</a:t>
            </a:r>
          </a:p>
        </p:txBody>
      </p:sp>
    </p:spTree>
    <p:extLst>
      <p:ext uri="{BB962C8B-B14F-4D97-AF65-F5344CB8AC3E}">
        <p14:creationId xmlns:p14="http://schemas.microsoft.com/office/powerpoint/2010/main" val="84585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06251D-28EB-4CE3-A737-0B4456C16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F3B227-C8FF-F03F-0616-2ED9CDB491CC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91570A-A086-282E-4C36-EC5DBE034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CC94C21-539E-8E81-D312-519BD4CE2B38}"/>
              </a:ext>
            </a:extLst>
          </p:cNvPr>
          <p:cNvSpPr txBox="1"/>
          <p:nvPr/>
        </p:nvSpPr>
        <p:spPr>
          <a:xfrm>
            <a:off x="2623457" y="359229"/>
            <a:ext cx="94640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Ways a Detachment JVC Can Improve Their Detachment – Strategy 2: Training and Operations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F2945-B764-2E42-BEE1-8ACA0708690B}"/>
              </a:ext>
            </a:extLst>
          </p:cNvPr>
          <p:cNvSpPr txBox="1"/>
          <p:nvPr/>
        </p:nvSpPr>
        <p:spPr>
          <a:xfrm>
            <a:off x="2383972" y="1741247"/>
            <a:ext cx="94640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Provide Training/Education: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Offer workshops on MCL bylaws, leadership, and VA benefits; invite National/Department speakers for skill-building sessions.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Strengthen Communication: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Hold regular Board meetings; use tools like email lists or apps for updates; encourage feedback surveys post-events.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Promote New Initiatives: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Start mentorship programs for transitioning Marines; develop marketing materials (flyers, videos) for local fairs/malls.</a:t>
            </a:r>
          </a:p>
        </p:txBody>
      </p:sp>
    </p:spTree>
    <p:extLst>
      <p:ext uri="{BB962C8B-B14F-4D97-AF65-F5344CB8AC3E}">
        <p14:creationId xmlns:p14="http://schemas.microsoft.com/office/powerpoint/2010/main" val="288121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1181AF-50A6-90DB-796E-3EE9D5876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273F84-82A2-0F77-2987-003A30DF22F9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0DED17-1210-707B-FB4E-11FC5198B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4B496A-C059-455E-787C-E7B35E7E20C8}"/>
              </a:ext>
            </a:extLst>
          </p:cNvPr>
          <p:cNvSpPr txBox="1"/>
          <p:nvPr/>
        </p:nvSpPr>
        <p:spPr>
          <a:xfrm>
            <a:off x="2579915" y="304800"/>
            <a:ext cx="96120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Ways a Detachment JVC Can Improve Their Detachment – Strategy 3: Sustainability and Growth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206B7-46DD-D87D-68D4-3F3D69743B3A}"/>
              </a:ext>
            </a:extLst>
          </p:cNvPr>
          <p:cNvSpPr txBox="1"/>
          <p:nvPr/>
        </p:nvSpPr>
        <p:spPr>
          <a:xfrm>
            <a:off x="2488470" y="1513113"/>
            <a:ext cx="96991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Track and Report Metrics: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Monitor membership trends; set goals (e.g., 10% growth quarterly) and report to leadership for support.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Collaborate Upward: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Work with Department JVC for resources/funding; form alliances with nearby Detachments for joint events.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Innovate for Retention: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Host family-inclusive activities; recognize member milestones (e.g., awards ceremonies) to build loyalty.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Measure Success: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Aim for higher attendance, positive feedback, and stable finances—celebrate wins to motivate.</a:t>
            </a:r>
          </a:p>
        </p:txBody>
      </p:sp>
    </p:spTree>
    <p:extLst>
      <p:ext uri="{BB962C8B-B14F-4D97-AF65-F5344CB8AC3E}">
        <p14:creationId xmlns:p14="http://schemas.microsoft.com/office/powerpoint/2010/main" val="316420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EE29A9-8E88-87B8-00F6-6051A984F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EBC151-62D3-E759-15A4-8499862A3801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CA4D6B-87A7-A5E3-3404-2560813D38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2390C8-481A-4AE6-E73C-FFE3988B404B}"/>
              </a:ext>
            </a:extLst>
          </p:cNvPr>
          <p:cNvSpPr txBox="1"/>
          <p:nvPr/>
        </p:nvSpPr>
        <p:spPr>
          <a:xfrm>
            <a:off x="3929745" y="315715"/>
            <a:ext cx="6672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Conclusion and Call to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92AEE0-EE9C-E17A-86EB-F0461232BBFA}"/>
              </a:ext>
            </a:extLst>
          </p:cNvPr>
          <p:cNvSpPr txBox="1"/>
          <p:nvPr/>
        </p:nvSpPr>
        <p:spPr>
          <a:xfrm>
            <a:off x="2656115" y="1266006"/>
            <a:ext cx="9220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Key Takeaway: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JVC role is pivotal for growth, leadership, and fellowship—embrace it with Marine tenacity.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Next Steps: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Review your Detachment's bylaws; form a Membership Committee today; contact your Department JVC for guidance.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Contact: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DLTOLSON@GMAIL.COM</a:t>
            </a:r>
            <a:r>
              <a:rPr lang="en-US" sz="3200" dirty="0">
                <a:solidFill>
                  <a:schemeClr val="bg1"/>
                </a:solidFill>
              </a:rPr>
              <a:t> – (219)916-3550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     Semper Fi—Let's Build Stronger Detachments!</a:t>
            </a:r>
          </a:p>
        </p:txBody>
      </p:sp>
    </p:spTree>
    <p:extLst>
      <p:ext uri="{BB962C8B-B14F-4D97-AF65-F5344CB8AC3E}">
        <p14:creationId xmlns:p14="http://schemas.microsoft.com/office/powerpoint/2010/main" val="123727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31A55B-CA04-64BF-58CF-C3729A20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6B17D0-FFB6-4742-E6A7-B8996655C390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D9EAB-1704-96B4-39ED-6D49840D7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A751244-AF36-296F-369E-3FDAEF85C460}"/>
              </a:ext>
            </a:extLst>
          </p:cNvPr>
          <p:cNvSpPr txBox="1"/>
          <p:nvPr/>
        </p:nvSpPr>
        <p:spPr>
          <a:xfrm>
            <a:off x="3820886" y="2392949"/>
            <a:ext cx="59109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26800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F0611-8D69-5D11-214A-790884815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721631-8A23-F74E-59F9-1CB936B78307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2AF127-31C3-7C8A-7CDE-2BF904325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B381F2C-B6CB-EAAD-F5FC-B064F8A66578}"/>
              </a:ext>
            </a:extLst>
          </p:cNvPr>
          <p:cNvSpPr txBox="1"/>
          <p:nvPr/>
        </p:nvSpPr>
        <p:spPr>
          <a:xfrm>
            <a:off x="2688771" y="1012371"/>
            <a:ext cx="86323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effectLst/>
              </a:rPr>
              <a:t>Leading the Way: Roles, Responsibilities, and Improvement Strategies for the Junior Vice Commandant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E9ECF4C-6EC0-D12C-E35E-3888F8745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0000">
            <a:off x="2314359" y="462127"/>
            <a:ext cx="9381196" cy="875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8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82DA22-7019-EFDF-9003-952AB3150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5E802C-6DE9-BCA4-EC06-A5A303C5F13F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7C3F2E-FB74-D2D2-15D0-2B27B6922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3DEAB2D-3B0D-CADE-AA84-28698F6D431E}"/>
              </a:ext>
            </a:extLst>
          </p:cNvPr>
          <p:cNvSpPr txBox="1"/>
          <p:nvPr/>
        </p:nvSpPr>
        <p:spPr>
          <a:xfrm>
            <a:off x="2764972" y="849086"/>
            <a:ext cx="93225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</a:rPr>
              <a:t>Overview of the Marine Corps League (MCL) Structure</a:t>
            </a:r>
          </a:p>
          <a:p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34A9E02-7393-C0CD-0178-124FD9F61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8255380"/>
              </p:ext>
            </p:extLst>
          </p:nvPr>
        </p:nvGraphicFramePr>
        <p:xfrm>
          <a:off x="595085" y="1589314"/>
          <a:ext cx="8135258" cy="501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DB16CD6-BF8F-CE5F-6761-F7F2BD1820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7645740"/>
              </p:ext>
            </p:extLst>
          </p:nvPr>
        </p:nvGraphicFramePr>
        <p:xfrm>
          <a:off x="5014685" y="1676398"/>
          <a:ext cx="7612743" cy="4680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8875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89321F-A444-2E13-DA33-CF811802C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07661D-FEAF-7F8E-3BD1-C2A3BD287E01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DA6351-499A-7B45-2BF8-B4AB32054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DC952B-875D-C492-95CD-E45E91A374A2}"/>
              </a:ext>
            </a:extLst>
          </p:cNvPr>
          <p:cNvSpPr txBox="1"/>
          <p:nvPr/>
        </p:nvSpPr>
        <p:spPr>
          <a:xfrm>
            <a:off x="3015342" y="576942"/>
            <a:ext cx="8643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What’s My Role As Jr. Vice Commandant?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0E890D-FCAD-B1E4-D7FD-2B32FE4BE3C5}"/>
              </a:ext>
            </a:extLst>
          </p:cNvPr>
          <p:cNvSpPr txBox="1"/>
          <p:nvPr/>
        </p:nvSpPr>
        <p:spPr>
          <a:xfrm>
            <a:off x="2488470" y="1513114"/>
            <a:ext cx="3607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Primary Responsibility:</a:t>
            </a:r>
            <a:r>
              <a:rPr lang="en-US" dirty="0"/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01934D-FFD8-44D6-6BED-468324194AB4}"/>
              </a:ext>
            </a:extLst>
          </p:cNvPr>
          <p:cNvSpPr txBox="1"/>
          <p:nvPr/>
        </p:nvSpPr>
        <p:spPr>
          <a:xfrm>
            <a:off x="5998029" y="1513114"/>
            <a:ext cx="6411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Recruiting and Retention of Members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BBB480-C482-6348-DC21-1617F2D09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79915"/>
            <a:ext cx="3084286" cy="370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19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93592C-296C-9AD3-2D14-1532D30D4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D88F1B-3E4D-49D4-BF31-9A695E6BA7EE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A27A2A-D008-7D8C-9B30-7369BCFB0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7E6D77E-56D4-7C57-95C6-E286410ACD2C}"/>
              </a:ext>
            </a:extLst>
          </p:cNvPr>
          <p:cNvSpPr txBox="1"/>
          <p:nvPr/>
        </p:nvSpPr>
        <p:spPr>
          <a:xfrm>
            <a:off x="2667000" y="126269"/>
            <a:ext cx="90395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effectLst/>
              </a:rPr>
              <a:t>Core Responsibilities of the Junior Vice Commandant – Membership Focus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D76EFF-B305-934E-890D-BC0B399512DC}"/>
              </a:ext>
            </a:extLst>
          </p:cNvPr>
          <p:cNvSpPr txBox="1"/>
          <p:nvPr/>
        </p:nvSpPr>
        <p:spPr>
          <a:xfrm>
            <a:off x="2743200" y="1572819"/>
            <a:ext cx="809897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Primary Duty (All Levels): Drive recruiting and retention to ensure continuous growth.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Develop and lead membership incentives, programs, and campaigns (e.g., personal outreach, renewal reminders, welcome events).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Chair the Membership Committee; maintain current rosters with contact info (quarterly updates with Adjutant).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Identify prospective members (e.g., via Marine units, veteran groups, events like birthday balls) and promote the MCL's value.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At Detachment Level: Focus on local recruitment; host social events (picnics, celebrations) to build camaraderie.</a:t>
            </a:r>
          </a:p>
        </p:txBody>
      </p:sp>
    </p:spTree>
    <p:extLst>
      <p:ext uri="{BB962C8B-B14F-4D97-AF65-F5344CB8AC3E}">
        <p14:creationId xmlns:p14="http://schemas.microsoft.com/office/powerpoint/2010/main" val="370238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182B93-49D3-43DD-D7A5-9F3CC2D12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1A6A94-BF4C-E8BE-1A12-4208B24F26AD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A72446-C5A5-A180-437E-E35C1E86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700331-A86A-846A-7B36-A389CDAC2D82}"/>
              </a:ext>
            </a:extLst>
          </p:cNvPr>
          <p:cNvSpPr txBox="1"/>
          <p:nvPr/>
        </p:nvSpPr>
        <p:spPr>
          <a:xfrm>
            <a:off x="2634343" y="348342"/>
            <a:ext cx="9078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Operational and Programmatic Responsibilities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DF3805-83AB-C7FA-9954-8CE43F505A6C}"/>
              </a:ext>
            </a:extLst>
          </p:cNvPr>
          <p:cNvSpPr txBox="1"/>
          <p:nvPr/>
        </p:nvSpPr>
        <p:spPr>
          <a:xfrm>
            <a:off x="2634343" y="1022621"/>
            <a:ext cx="9220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Prepare and promote engaging programs/activities to boost participation.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Arrange monthly meeting agendas with speakers (contact military/civilian bureaus for topics on Marine history, leadership, or community issues).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Ensure new members are welcome: Introduce them, involve them in the meeting.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Promote special events (e.g., Marine Corps Birthday, Toys for Tots drives) to attract and retain members.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Develop budgets, goals, and reports on membership status for Board of Trustees and general meetings.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73DAEF-98CD-6459-1143-F87EB19C5829}"/>
              </a:ext>
            </a:extLst>
          </p:cNvPr>
          <p:cNvSpPr txBox="1"/>
          <p:nvPr/>
        </p:nvSpPr>
        <p:spPr>
          <a:xfrm>
            <a:off x="3026228" y="6008914"/>
            <a:ext cx="77397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Boring meetings kill attendance!</a:t>
            </a:r>
          </a:p>
        </p:txBody>
      </p:sp>
    </p:spTree>
    <p:extLst>
      <p:ext uri="{BB962C8B-B14F-4D97-AF65-F5344CB8AC3E}">
        <p14:creationId xmlns:p14="http://schemas.microsoft.com/office/powerpoint/2010/main" val="279122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EDD523-6180-C1B1-CCE1-7A06A8F76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B48ABF-F979-6C74-D80B-B55B053465DA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0FA110-484F-3703-550E-A5A456F2F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952378-6603-509F-15A7-5E14B1C91E2B}"/>
              </a:ext>
            </a:extLst>
          </p:cNvPr>
          <p:cNvSpPr txBox="1"/>
          <p:nvPr/>
        </p:nvSpPr>
        <p:spPr>
          <a:xfrm>
            <a:off x="3189514" y="522514"/>
            <a:ext cx="851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Leadership and Succession Responsibilities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7C23AC-AC2D-69A9-8404-A3B9448F5104}"/>
              </a:ext>
            </a:extLst>
          </p:cNvPr>
          <p:cNvSpPr txBox="1"/>
          <p:nvPr/>
        </p:nvSpPr>
        <p:spPr>
          <a:xfrm>
            <a:off x="2895599" y="1578429"/>
            <a:ext cx="871945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Assume duties of Senior Vice Commandant (SVC) in their absence; step up to Commandant if both are unavailable.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Stay familiar with SVC-led projects (e.g., internal operations, youth programs).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Serve on committees as assigned (e.g., events, awards, budget).</a:t>
            </a:r>
          </a:p>
        </p:txBody>
      </p:sp>
    </p:spTree>
    <p:extLst>
      <p:ext uri="{BB962C8B-B14F-4D97-AF65-F5344CB8AC3E}">
        <p14:creationId xmlns:p14="http://schemas.microsoft.com/office/powerpoint/2010/main" val="282971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864C1E-03E5-AF61-4BC3-170707A29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05457E-1D72-269C-B52B-9017018E963B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DF28FA-D8D5-8B31-D9DF-B7C303F950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978007-EC84-B2A3-1C8C-DB322873B764}"/>
              </a:ext>
            </a:extLst>
          </p:cNvPr>
          <p:cNvSpPr txBox="1"/>
          <p:nvPr/>
        </p:nvSpPr>
        <p:spPr>
          <a:xfrm>
            <a:off x="3664127" y="359229"/>
            <a:ext cx="852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Key Traits and Challenges for Success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4A0C0A-6970-D55B-01A9-E8EBAA36CD99}"/>
              </a:ext>
            </a:extLst>
          </p:cNvPr>
          <p:cNvSpPr txBox="1"/>
          <p:nvPr/>
        </p:nvSpPr>
        <p:spPr>
          <a:xfrm>
            <a:off x="2383972" y="1132114"/>
            <a:ext cx="96011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Essential Traits: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Enthusiasm and salesmanship for "selling" the MCL.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Innovation in marketing (e.g., brochures, social media).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Strong communication (verbal/written); problem-solving skills.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Commitment to member needs; ability to evaluate feedback.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Common Challenges: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Low turnout, retention drops, resource limits.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Overcoming Them: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Form sub-committees for shared workload; collaborate with other veteran orgs; track metrics quarterly.</a:t>
            </a:r>
          </a:p>
        </p:txBody>
      </p:sp>
    </p:spTree>
    <p:extLst>
      <p:ext uri="{BB962C8B-B14F-4D97-AF65-F5344CB8AC3E}">
        <p14:creationId xmlns:p14="http://schemas.microsoft.com/office/powerpoint/2010/main" val="243844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FD71C-D306-A1E1-6FE7-AC710A719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AC62D7-5358-DF6E-A5B0-8272B08D5083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CDDA8B-6A12-7E69-B478-03B7B6872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DDEF9C-3C53-C609-E34E-3F264D3398AA}"/>
              </a:ext>
            </a:extLst>
          </p:cNvPr>
          <p:cNvSpPr txBox="1"/>
          <p:nvPr/>
        </p:nvSpPr>
        <p:spPr>
          <a:xfrm>
            <a:off x="3842657" y="315685"/>
            <a:ext cx="6825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Differences Between Department and</a:t>
            </a:r>
          </a:p>
          <a:p>
            <a:r>
              <a:rPr lang="en-US" sz="3200" dirty="0">
                <a:solidFill>
                  <a:schemeClr val="bg1"/>
                </a:solidFill>
              </a:rPr>
              <a:t>Detachment JVC Roles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26E7DE2-013B-3368-2CE3-2BD2FEA85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793841"/>
              </p:ext>
            </p:extLst>
          </p:nvPr>
        </p:nvGraphicFramePr>
        <p:xfrm>
          <a:off x="2122714" y="2013858"/>
          <a:ext cx="9720943" cy="4528457"/>
        </p:xfrm>
        <a:graphic>
          <a:graphicData uri="http://schemas.openxmlformats.org/drawingml/2006/table">
            <a:tbl>
              <a:tblPr/>
              <a:tblGrid>
                <a:gridCol w="2025142">
                  <a:extLst>
                    <a:ext uri="{9D8B030D-6E8A-4147-A177-3AD203B41FA5}">
                      <a16:colId xmlns:a16="http://schemas.microsoft.com/office/drawing/2014/main" val="1454270677"/>
                    </a:ext>
                  </a:extLst>
                </a:gridCol>
                <a:gridCol w="3287205">
                  <a:extLst>
                    <a:ext uri="{9D8B030D-6E8A-4147-A177-3AD203B41FA5}">
                      <a16:colId xmlns:a16="http://schemas.microsoft.com/office/drawing/2014/main" val="2531752584"/>
                    </a:ext>
                  </a:extLst>
                </a:gridCol>
                <a:gridCol w="4408596">
                  <a:extLst>
                    <a:ext uri="{9D8B030D-6E8A-4147-A177-3AD203B41FA5}">
                      <a16:colId xmlns:a16="http://schemas.microsoft.com/office/drawing/2014/main" val="156235283"/>
                    </a:ext>
                  </a:extLst>
                </a:gridCol>
              </a:tblGrid>
              <a:tr h="46445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u="sng" dirty="0">
                          <a:solidFill>
                            <a:schemeClr val="bg1"/>
                          </a:solidFill>
                        </a:rPr>
                        <a:t>Aspect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u="sng" dirty="0">
                          <a:solidFill>
                            <a:schemeClr val="bg1"/>
                          </a:solidFill>
                        </a:rPr>
                        <a:t>Detachment JVC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u="sng" dirty="0">
                          <a:solidFill>
                            <a:schemeClr val="bg1"/>
                          </a:solidFill>
                        </a:rPr>
                        <a:t>Department JVC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51969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Scope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Local unit (e.g., one city/county)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State/regional oversight of multiple Detachments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960338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Membership Focus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Hands-on recruiting; local events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Strategic programs; fund-raising coordination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091867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Budget/Finance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Assist with local dues/events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Chair Budget Committee; supervise state-wide raises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490045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Succession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Fill local leadership gaps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Advise/support Detachments; report to National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214981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Reporting</a:t>
                      </a:r>
                      <a:endParaRPr lang="en-US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bg1"/>
                          </a:solidFill>
                        </a:rPr>
                        <a:t>To Detachment Board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To Department Commandant and National BOT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251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80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884</Words>
  <Application>Microsoft Office PowerPoint</Application>
  <PresentationFormat>Widescreen</PresentationFormat>
  <Paragraphs>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The Role of the Junior Vice Commandant in the Marine Corps League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Tolson</dc:creator>
  <cp:lastModifiedBy>Dan Tolson</cp:lastModifiedBy>
  <cp:revision>2</cp:revision>
  <dcterms:created xsi:type="dcterms:W3CDTF">2025-10-02T21:05:46Z</dcterms:created>
  <dcterms:modified xsi:type="dcterms:W3CDTF">2025-10-03T19:27:27Z</dcterms:modified>
</cp:coreProperties>
</file>