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28"/>
  </p:notesMasterIdLst>
  <p:sldIdLst>
    <p:sldId id="257" r:id="rId2"/>
    <p:sldId id="258" r:id="rId3"/>
    <p:sldId id="278" r:id="rId4"/>
    <p:sldId id="259" r:id="rId5"/>
    <p:sldId id="277" r:id="rId6"/>
    <p:sldId id="265" r:id="rId7"/>
    <p:sldId id="263" r:id="rId8"/>
    <p:sldId id="266" r:id="rId9"/>
    <p:sldId id="267" r:id="rId10"/>
    <p:sldId id="268" r:id="rId11"/>
    <p:sldId id="269" r:id="rId12"/>
    <p:sldId id="270" r:id="rId13"/>
    <p:sldId id="280" r:id="rId14"/>
    <p:sldId id="281" r:id="rId15"/>
    <p:sldId id="282" r:id="rId16"/>
    <p:sldId id="264" r:id="rId17"/>
    <p:sldId id="260" r:id="rId18"/>
    <p:sldId id="261" r:id="rId19"/>
    <p:sldId id="272" r:id="rId20"/>
    <p:sldId id="262" r:id="rId21"/>
    <p:sldId id="276" r:id="rId22"/>
    <p:sldId id="271" r:id="rId23"/>
    <p:sldId id="275" r:id="rId24"/>
    <p:sldId id="273" r:id="rId25"/>
    <p:sldId id="274" r:id="rId26"/>
    <p:sldId id="279" r:id="rId27"/>
  </p:sldIdLst>
  <p:sldSz cx="18288000" cy="10287000"/>
  <p:notesSz cx="6858000" cy="9144000"/>
  <p:embeddedFontLst>
    <p:embeddedFont>
      <p:font typeface="Gaegu" pitchFamily="2" charset="0"/>
      <p:regular r:id="rId29"/>
      <p:bold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B1F8F-F3D8-49E0-ADC3-EF5360DFEA25}" v="92" dt="2026-10-02T16:39:23.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53"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Tolson" userId="0adfbb390dc9ef9a" providerId="LiveId" clId="{5840B174-C330-42AD-9024-F98C17805266}"/>
    <pc:docChg chg="undo custSel addSld delSld modSld sldOrd">
      <pc:chgData name="Dan Tolson" userId="0adfbb390dc9ef9a" providerId="LiveId" clId="{5840B174-C330-42AD-9024-F98C17805266}" dt="2026-10-02T16:39:35.898" v="1529"/>
      <pc:docMkLst>
        <pc:docMk/>
      </pc:docMkLst>
      <pc:sldChg chg="modSp mod">
        <pc:chgData name="Dan Tolson" userId="0adfbb390dc9ef9a" providerId="LiveId" clId="{5840B174-C330-42AD-9024-F98C17805266}" dt="2026-09-29T19:10:49.320" v="677" actId="1440"/>
        <pc:sldMkLst>
          <pc:docMk/>
          <pc:sldMk cId="170061849" sldId="258"/>
        </pc:sldMkLst>
        <pc:picChg chg="mod">
          <ac:chgData name="Dan Tolson" userId="0adfbb390dc9ef9a" providerId="LiveId" clId="{5840B174-C330-42AD-9024-F98C17805266}" dt="2026-09-29T19:10:49.320" v="677" actId="1440"/>
          <ac:picMkLst>
            <pc:docMk/>
            <pc:sldMk cId="170061849" sldId="258"/>
            <ac:picMk id="8" creationId="{E841F819-D005-2868-ADEA-30F63B3D1D52}"/>
          </ac:picMkLst>
        </pc:picChg>
      </pc:sldChg>
      <pc:sldChg chg="modSp mod">
        <pc:chgData name="Dan Tolson" userId="0adfbb390dc9ef9a" providerId="LiveId" clId="{5840B174-C330-42AD-9024-F98C17805266}" dt="2026-09-29T19:11:52.336" v="692" actId="5793"/>
        <pc:sldMkLst>
          <pc:docMk/>
          <pc:sldMk cId="3824253497" sldId="259"/>
        </pc:sldMkLst>
        <pc:spChg chg="mod">
          <ac:chgData name="Dan Tolson" userId="0adfbb390dc9ef9a" providerId="LiveId" clId="{5840B174-C330-42AD-9024-F98C17805266}" dt="2026-09-29T19:11:52.336" v="692" actId="5793"/>
          <ac:spMkLst>
            <pc:docMk/>
            <pc:sldMk cId="3824253497" sldId="259"/>
            <ac:spMk id="56" creationId="{969FBA2C-F4B2-4A12-1A3A-F3BD1986FF73}"/>
          </ac:spMkLst>
        </pc:spChg>
      </pc:sldChg>
      <pc:sldChg chg="modSp mod modAnim">
        <pc:chgData name="Dan Tolson" userId="0adfbb390dc9ef9a" providerId="LiveId" clId="{5840B174-C330-42AD-9024-F98C17805266}" dt="2026-10-02T16:11:51.050" v="1005"/>
        <pc:sldMkLst>
          <pc:docMk/>
          <pc:sldMk cId="3751046011" sldId="260"/>
        </pc:sldMkLst>
        <pc:spChg chg="mod">
          <ac:chgData name="Dan Tolson" userId="0adfbb390dc9ef9a" providerId="LiveId" clId="{5840B174-C330-42AD-9024-F98C17805266}" dt="2026-09-29T18:04:27.291" v="98" actId="1076"/>
          <ac:spMkLst>
            <pc:docMk/>
            <pc:sldMk cId="3751046011" sldId="260"/>
            <ac:spMk id="10" creationId="{6BEBCB4C-C8EE-1096-C721-C8198D8EBB8E}"/>
          </ac:spMkLst>
        </pc:spChg>
        <pc:spChg chg="mod">
          <ac:chgData name="Dan Tolson" userId="0adfbb390dc9ef9a" providerId="LiveId" clId="{5840B174-C330-42AD-9024-F98C17805266}" dt="2026-09-29T18:04:23.381" v="97" actId="1076"/>
          <ac:spMkLst>
            <pc:docMk/>
            <pc:sldMk cId="3751046011" sldId="260"/>
            <ac:spMk id="18" creationId="{1782C7F6-C86D-F925-316E-E419A87C2090}"/>
          </ac:spMkLst>
        </pc:spChg>
        <pc:spChg chg="mod">
          <ac:chgData name="Dan Tolson" userId="0adfbb390dc9ef9a" providerId="LiveId" clId="{5840B174-C330-42AD-9024-F98C17805266}" dt="2026-09-29T18:05:18.631" v="108" actId="1076"/>
          <ac:spMkLst>
            <pc:docMk/>
            <pc:sldMk cId="3751046011" sldId="260"/>
            <ac:spMk id="20" creationId="{6CC25FFF-0B6B-A1BA-B7AB-80E606143B97}"/>
          </ac:spMkLst>
        </pc:spChg>
        <pc:spChg chg="mod">
          <ac:chgData name="Dan Tolson" userId="0adfbb390dc9ef9a" providerId="LiveId" clId="{5840B174-C330-42AD-9024-F98C17805266}" dt="2026-09-29T18:05:13.405" v="107" actId="1076"/>
          <ac:spMkLst>
            <pc:docMk/>
            <pc:sldMk cId="3751046011" sldId="260"/>
            <ac:spMk id="22" creationId="{A41E413B-F016-65E5-6F0A-2090C4682E10}"/>
          </ac:spMkLst>
        </pc:spChg>
        <pc:spChg chg="mod">
          <ac:chgData name="Dan Tolson" userId="0adfbb390dc9ef9a" providerId="LiveId" clId="{5840B174-C330-42AD-9024-F98C17805266}" dt="2026-09-29T18:06:29.524" v="110" actId="313"/>
          <ac:spMkLst>
            <pc:docMk/>
            <pc:sldMk cId="3751046011" sldId="260"/>
            <ac:spMk id="24" creationId="{CA754E51-6B3C-E3EC-45D2-20FC17DA0614}"/>
          </ac:spMkLst>
        </pc:spChg>
        <pc:spChg chg="mod">
          <ac:chgData name="Dan Tolson" userId="0adfbb390dc9ef9a" providerId="LiveId" clId="{5840B174-C330-42AD-9024-F98C17805266}" dt="2026-09-29T18:04:55.289" v="104" actId="1076"/>
          <ac:spMkLst>
            <pc:docMk/>
            <pc:sldMk cId="3751046011" sldId="260"/>
            <ac:spMk id="26" creationId="{0BA313BD-B394-EEF6-122B-63296E0C04F5}"/>
          </ac:spMkLst>
        </pc:spChg>
        <pc:spChg chg="mod">
          <ac:chgData name="Dan Tolson" userId="0adfbb390dc9ef9a" providerId="LiveId" clId="{5840B174-C330-42AD-9024-F98C17805266}" dt="2026-09-29T18:09:45.529" v="119" actId="1076"/>
          <ac:spMkLst>
            <pc:docMk/>
            <pc:sldMk cId="3751046011" sldId="260"/>
            <ac:spMk id="30" creationId="{8DB99D2A-0496-3D57-651B-AE5A437FC2D7}"/>
          </ac:spMkLst>
        </pc:spChg>
        <pc:spChg chg="mod">
          <ac:chgData name="Dan Tolson" userId="0adfbb390dc9ef9a" providerId="LiveId" clId="{5840B174-C330-42AD-9024-F98C17805266}" dt="2026-09-29T18:04:31.872" v="99" actId="1076"/>
          <ac:spMkLst>
            <pc:docMk/>
            <pc:sldMk cId="3751046011" sldId="260"/>
            <ac:spMk id="32" creationId="{2C5CB1EF-EE6A-A280-A584-CA2DA7DBC5B0}"/>
          </ac:spMkLst>
        </pc:spChg>
      </pc:sldChg>
      <pc:sldChg chg="addSp delSp modSp mod addAnim delAnim modAnim">
        <pc:chgData name="Dan Tolson" userId="0adfbb390dc9ef9a" providerId="LiveId" clId="{5840B174-C330-42AD-9024-F98C17805266}" dt="2026-10-02T16:12:50.177" v="1012"/>
        <pc:sldMkLst>
          <pc:docMk/>
          <pc:sldMk cId="3848559730" sldId="261"/>
        </pc:sldMkLst>
        <pc:spChg chg="mod">
          <ac:chgData name="Dan Tolson" userId="0adfbb390dc9ef9a" providerId="LiveId" clId="{5840B174-C330-42AD-9024-F98C17805266}" dt="2026-09-29T18:23:42.929" v="166" actId="1076"/>
          <ac:spMkLst>
            <pc:docMk/>
            <pc:sldMk cId="3848559730" sldId="261"/>
            <ac:spMk id="56" creationId="{EFCCE0FC-3B6D-0FB0-79D6-EE82D649EA2C}"/>
          </ac:spMkLst>
        </pc:spChg>
        <pc:picChg chg="add mod">
          <ac:chgData name="Dan Tolson" userId="0adfbb390dc9ef9a" providerId="LiveId" clId="{5840B174-C330-42AD-9024-F98C17805266}" dt="2026-09-29T18:23:00.778" v="162" actId="1076"/>
          <ac:picMkLst>
            <pc:docMk/>
            <pc:sldMk cId="3848559730" sldId="261"/>
            <ac:picMk id="5" creationId="{0AB7648C-1797-1789-76BE-DFF2F1D93082}"/>
          </ac:picMkLst>
        </pc:picChg>
        <pc:picChg chg="add mod">
          <ac:chgData name="Dan Tolson" userId="0adfbb390dc9ef9a" providerId="LiveId" clId="{5840B174-C330-42AD-9024-F98C17805266}" dt="2026-09-29T18:18:58.502" v="144" actId="1076"/>
          <ac:picMkLst>
            <pc:docMk/>
            <pc:sldMk cId="3848559730" sldId="261"/>
            <ac:picMk id="7" creationId="{F8140D08-0129-3D04-7C2F-3076F88D26F6}"/>
          </ac:picMkLst>
        </pc:picChg>
        <pc:picChg chg="add mod">
          <ac:chgData name="Dan Tolson" userId="0adfbb390dc9ef9a" providerId="LiveId" clId="{5840B174-C330-42AD-9024-F98C17805266}" dt="2026-09-29T18:22:22.589" v="154" actId="1076"/>
          <ac:picMkLst>
            <pc:docMk/>
            <pc:sldMk cId="3848559730" sldId="261"/>
            <ac:picMk id="9" creationId="{7A887489-E439-3289-1D86-A50F3E07ECCE}"/>
          </ac:picMkLst>
        </pc:picChg>
        <pc:picChg chg="add mod">
          <ac:chgData name="Dan Tolson" userId="0adfbb390dc9ef9a" providerId="LiveId" clId="{5840B174-C330-42AD-9024-F98C17805266}" dt="2026-09-29T18:22:58.951" v="161" actId="1076"/>
          <ac:picMkLst>
            <pc:docMk/>
            <pc:sldMk cId="3848559730" sldId="261"/>
            <ac:picMk id="11" creationId="{A85E379F-4FFA-CB52-91D3-567DB20FD766}"/>
          </ac:picMkLst>
        </pc:picChg>
      </pc:sldChg>
      <pc:sldChg chg="addSp modSp mod modAnim">
        <pc:chgData name="Dan Tolson" userId="0adfbb390dc9ef9a" providerId="LiveId" clId="{5840B174-C330-42AD-9024-F98C17805266}" dt="2026-10-02T16:14:06.765" v="1024"/>
        <pc:sldMkLst>
          <pc:docMk/>
          <pc:sldMk cId="1989967985" sldId="262"/>
        </pc:sldMkLst>
        <pc:spChg chg="add mod">
          <ac:chgData name="Dan Tolson" userId="0adfbb390dc9ef9a" providerId="LiveId" clId="{5840B174-C330-42AD-9024-F98C17805266}" dt="2026-09-29T18:37:18.471" v="358" actId="1076"/>
          <ac:spMkLst>
            <pc:docMk/>
            <pc:sldMk cId="1989967985" sldId="262"/>
            <ac:spMk id="2" creationId="{606CEFCB-ECB4-2080-7D96-4D4368F4A0B7}"/>
          </ac:spMkLst>
        </pc:spChg>
        <pc:spChg chg="add mod">
          <ac:chgData name="Dan Tolson" userId="0adfbb390dc9ef9a" providerId="LiveId" clId="{5840B174-C330-42AD-9024-F98C17805266}" dt="2026-09-29T18:38:01.921" v="370" actId="1076"/>
          <ac:spMkLst>
            <pc:docMk/>
            <pc:sldMk cId="1989967985" sldId="262"/>
            <ac:spMk id="4" creationId="{417E8845-3C50-D271-400A-C5312FD5439B}"/>
          </ac:spMkLst>
        </pc:spChg>
        <pc:spChg chg="add mod">
          <ac:chgData name="Dan Tolson" userId="0adfbb390dc9ef9a" providerId="LiveId" clId="{5840B174-C330-42AD-9024-F98C17805266}" dt="2026-09-29T18:38:06.731" v="371" actId="1076"/>
          <ac:spMkLst>
            <pc:docMk/>
            <pc:sldMk cId="1989967985" sldId="262"/>
            <ac:spMk id="6" creationId="{A3B22F66-566D-C2E3-D0B4-7E74D0AB7BF7}"/>
          </ac:spMkLst>
        </pc:spChg>
        <pc:spChg chg="add mod">
          <ac:chgData name="Dan Tolson" userId="0adfbb390dc9ef9a" providerId="LiveId" clId="{5840B174-C330-42AD-9024-F98C17805266}" dt="2026-09-29T18:37:54.003" v="369" actId="1076"/>
          <ac:spMkLst>
            <pc:docMk/>
            <pc:sldMk cId="1989967985" sldId="262"/>
            <ac:spMk id="8" creationId="{E4481442-3A23-AE3E-BEAB-D199B455E4E1}"/>
          </ac:spMkLst>
        </pc:spChg>
        <pc:spChg chg="add mod">
          <ac:chgData name="Dan Tolson" userId="0adfbb390dc9ef9a" providerId="LiveId" clId="{5840B174-C330-42AD-9024-F98C17805266}" dt="2026-09-29T18:37:49.855" v="368" actId="1076"/>
          <ac:spMkLst>
            <pc:docMk/>
            <pc:sldMk cId="1989967985" sldId="262"/>
            <ac:spMk id="10" creationId="{8F0295E5-B171-B524-5899-826CBA366392}"/>
          </ac:spMkLst>
        </pc:spChg>
        <pc:spChg chg="add mod">
          <ac:chgData name="Dan Tolson" userId="0adfbb390dc9ef9a" providerId="LiveId" clId="{5840B174-C330-42AD-9024-F98C17805266}" dt="2026-09-29T18:37:47.071" v="367" actId="1076"/>
          <ac:spMkLst>
            <pc:docMk/>
            <pc:sldMk cId="1989967985" sldId="262"/>
            <ac:spMk id="12" creationId="{63868055-68F6-0D3B-DD80-D7C595F9FE35}"/>
          </ac:spMkLst>
        </pc:spChg>
        <pc:spChg chg="mod">
          <ac:chgData name="Dan Tolson" userId="0adfbb390dc9ef9a" providerId="LiveId" clId="{5840B174-C330-42AD-9024-F98C17805266}" dt="2026-09-29T18:36:44.625" v="349" actId="1076"/>
          <ac:spMkLst>
            <pc:docMk/>
            <pc:sldMk cId="1989967985" sldId="262"/>
            <ac:spMk id="56" creationId="{EB9BE399-6395-6608-11AC-A3B7C6163079}"/>
          </ac:spMkLst>
        </pc:spChg>
      </pc:sldChg>
      <pc:sldChg chg="modAnim">
        <pc:chgData name="Dan Tolson" userId="0adfbb390dc9ef9a" providerId="LiveId" clId="{5840B174-C330-42AD-9024-F98C17805266}" dt="2026-10-02T16:09:00.197" v="973"/>
        <pc:sldMkLst>
          <pc:docMk/>
          <pc:sldMk cId="2637134145" sldId="263"/>
        </pc:sldMkLst>
      </pc:sldChg>
      <pc:sldChg chg="addSp delSp modSp mod ord modAnim">
        <pc:chgData name="Dan Tolson" userId="0adfbb390dc9ef9a" providerId="LiveId" clId="{5840B174-C330-42AD-9024-F98C17805266}" dt="2026-10-02T16:11:02.161" v="997"/>
        <pc:sldMkLst>
          <pc:docMk/>
          <pc:sldMk cId="1442865583" sldId="264"/>
        </pc:sldMkLst>
        <pc:spChg chg="add mod">
          <ac:chgData name="Dan Tolson" userId="0adfbb390dc9ef9a" providerId="LiveId" clId="{5840B174-C330-42AD-9024-F98C17805266}" dt="2026-09-29T17:51:12.765" v="62" actId="14100"/>
          <ac:spMkLst>
            <pc:docMk/>
            <pc:sldMk cId="1442865583" sldId="264"/>
            <ac:spMk id="5" creationId="{F296B7B9-4914-6C6A-A9F8-FE1F4A869424}"/>
          </ac:spMkLst>
        </pc:spChg>
        <pc:spChg chg="add mod">
          <ac:chgData name="Dan Tolson" userId="0adfbb390dc9ef9a" providerId="LiveId" clId="{5840B174-C330-42AD-9024-F98C17805266}" dt="2026-09-29T17:50:55.996" v="58" actId="1076"/>
          <ac:spMkLst>
            <pc:docMk/>
            <pc:sldMk cId="1442865583" sldId="264"/>
            <ac:spMk id="9" creationId="{94EEAA67-CC2D-9324-297C-186DB11B161E}"/>
          </ac:spMkLst>
        </pc:spChg>
        <pc:spChg chg="mod">
          <ac:chgData name="Dan Tolson" userId="0adfbb390dc9ef9a" providerId="LiveId" clId="{5840B174-C330-42AD-9024-F98C17805266}" dt="2026-09-29T17:51:05.976" v="61" actId="1076"/>
          <ac:spMkLst>
            <pc:docMk/>
            <pc:sldMk cId="1442865583" sldId="264"/>
            <ac:spMk id="10" creationId="{E2066CEF-8DD1-B446-D6B3-053DB3268C82}"/>
          </ac:spMkLst>
        </pc:spChg>
        <pc:spChg chg="add mod">
          <ac:chgData name="Dan Tolson" userId="0adfbb390dc9ef9a" providerId="LiveId" clId="{5840B174-C330-42AD-9024-F98C17805266}" dt="2026-09-29T17:51:26.630" v="64" actId="1076"/>
          <ac:spMkLst>
            <pc:docMk/>
            <pc:sldMk cId="1442865583" sldId="264"/>
            <ac:spMk id="12" creationId="{6B1ECB2D-9799-546F-FD47-148BED49CEF0}"/>
          </ac:spMkLst>
        </pc:spChg>
        <pc:spChg chg="add mod">
          <ac:chgData name="Dan Tolson" userId="0adfbb390dc9ef9a" providerId="LiveId" clId="{5840B174-C330-42AD-9024-F98C17805266}" dt="2026-09-29T17:50:24.418" v="52" actId="1076"/>
          <ac:spMkLst>
            <pc:docMk/>
            <pc:sldMk cId="1442865583" sldId="264"/>
            <ac:spMk id="14" creationId="{74E799EA-CCD9-2D5C-B2C5-A57189B70D6F}"/>
          </ac:spMkLst>
        </pc:spChg>
        <pc:spChg chg="add mod">
          <ac:chgData name="Dan Tolson" userId="0adfbb390dc9ef9a" providerId="LiveId" clId="{5840B174-C330-42AD-9024-F98C17805266}" dt="2026-09-29T17:51:32.638" v="65" actId="1076"/>
          <ac:spMkLst>
            <pc:docMk/>
            <pc:sldMk cId="1442865583" sldId="264"/>
            <ac:spMk id="16" creationId="{6635BD25-0FB6-22A9-9E86-416C03A3BAA0}"/>
          </ac:spMkLst>
        </pc:spChg>
        <pc:spChg chg="mod">
          <ac:chgData name="Dan Tolson" userId="0adfbb390dc9ef9a" providerId="LiveId" clId="{5840B174-C330-42AD-9024-F98C17805266}" dt="2026-09-29T17:48:05.775" v="34" actId="1076"/>
          <ac:spMkLst>
            <pc:docMk/>
            <pc:sldMk cId="1442865583" sldId="264"/>
            <ac:spMk id="56" creationId="{B12A7EEA-4DF1-3B1F-4B97-C9BA73E0C9E0}"/>
          </ac:spMkLst>
        </pc:spChg>
      </pc:sldChg>
      <pc:sldChg chg="modAnim">
        <pc:chgData name="Dan Tolson" userId="0adfbb390dc9ef9a" providerId="LiveId" clId="{5840B174-C330-42AD-9024-F98C17805266}" dt="2026-10-02T16:08:18.545" v="970"/>
        <pc:sldMkLst>
          <pc:docMk/>
          <pc:sldMk cId="2402647644" sldId="265"/>
        </pc:sldMkLst>
      </pc:sldChg>
      <pc:sldChg chg="modAnim">
        <pc:chgData name="Dan Tolson" userId="0adfbb390dc9ef9a" providerId="LiveId" clId="{5840B174-C330-42AD-9024-F98C17805266}" dt="2026-10-02T16:09:19.692" v="977"/>
        <pc:sldMkLst>
          <pc:docMk/>
          <pc:sldMk cId="3148894720" sldId="266"/>
        </pc:sldMkLst>
      </pc:sldChg>
      <pc:sldChg chg="modAnim">
        <pc:chgData name="Dan Tolson" userId="0adfbb390dc9ef9a" providerId="LiveId" clId="{5840B174-C330-42AD-9024-F98C17805266}" dt="2026-10-02T16:09:36.226" v="981"/>
        <pc:sldMkLst>
          <pc:docMk/>
          <pc:sldMk cId="714543767" sldId="267"/>
        </pc:sldMkLst>
      </pc:sldChg>
      <pc:sldChg chg="modSp mod modAnim">
        <pc:chgData name="Dan Tolson" userId="0adfbb390dc9ef9a" providerId="LiveId" clId="{5840B174-C330-42AD-9024-F98C17805266}" dt="2026-10-02T16:10:20.004" v="989"/>
        <pc:sldMkLst>
          <pc:docMk/>
          <pc:sldMk cId="3755712932" sldId="268"/>
        </pc:sldMkLst>
        <pc:spChg chg="mod">
          <ac:chgData name="Dan Tolson" userId="0adfbb390dc9ef9a" providerId="LiveId" clId="{5840B174-C330-42AD-9024-F98C17805266}" dt="2026-10-02T16:10:07.445" v="988" actId="1076"/>
          <ac:spMkLst>
            <pc:docMk/>
            <pc:sldMk cId="3755712932" sldId="268"/>
            <ac:spMk id="9" creationId="{59E8E3C3-D9C3-82DC-E75B-A0BFE4CDF72D}"/>
          </ac:spMkLst>
        </pc:spChg>
      </pc:sldChg>
      <pc:sldChg chg="ord modAnim">
        <pc:chgData name="Dan Tolson" userId="0adfbb390dc9ef9a" providerId="LiveId" clId="{5840B174-C330-42AD-9024-F98C17805266}" dt="2026-10-02T16:10:26.808" v="990"/>
        <pc:sldMkLst>
          <pc:docMk/>
          <pc:sldMk cId="3808144225" sldId="269"/>
        </pc:sldMkLst>
      </pc:sldChg>
      <pc:sldChg chg="modSp add mod ord modAnim">
        <pc:chgData name="Dan Tolson" userId="0adfbb390dc9ef9a" providerId="LiveId" clId="{5840B174-C330-42AD-9024-F98C17805266}" dt="2026-10-02T16:10:31.120" v="991"/>
        <pc:sldMkLst>
          <pc:docMk/>
          <pc:sldMk cId="126034075" sldId="270"/>
        </pc:sldMkLst>
        <pc:spChg chg="mod">
          <ac:chgData name="Dan Tolson" userId="0adfbb390dc9ef9a" providerId="LiveId" clId="{5840B174-C330-42AD-9024-F98C17805266}" dt="2026-09-29T17:59:55.424" v="72" actId="1076"/>
          <ac:spMkLst>
            <pc:docMk/>
            <pc:sldMk cId="126034075" sldId="270"/>
            <ac:spMk id="9" creationId="{7948030F-F313-E052-F806-90BFD6799589}"/>
          </ac:spMkLst>
        </pc:spChg>
      </pc:sldChg>
      <pc:sldChg chg="addSp delSp modSp add mod modAnim">
        <pc:chgData name="Dan Tolson" userId="0adfbb390dc9ef9a" providerId="LiveId" clId="{5840B174-C330-42AD-9024-F98C17805266}" dt="2026-10-02T16:14:29.064" v="1028"/>
        <pc:sldMkLst>
          <pc:docMk/>
          <pc:sldMk cId="2700246808" sldId="271"/>
        </pc:sldMkLst>
        <pc:spChg chg="mod">
          <ac:chgData name="Dan Tolson" userId="0adfbb390dc9ef9a" providerId="LiveId" clId="{5840B174-C330-42AD-9024-F98C17805266}" dt="2026-09-29T18:40:14.005" v="397" actId="1076"/>
          <ac:spMkLst>
            <pc:docMk/>
            <pc:sldMk cId="2700246808" sldId="271"/>
            <ac:spMk id="2" creationId="{1A1626E6-6CB3-66F1-4ECB-102103600D52}"/>
          </ac:spMkLst>
        </pc:spChg>
        <pc:spChg chg="add mod">
          <ac:chgData name="Dan Tolson" userId="0adfbb390dc9ef9a" providerId="LiveId" clId="{5840B174-C330-42AD-9024-F98C17805266}" dt="2026-09-29T18:45:19.643" v="473" actId="1076"/>
          <ac:spMkLst>
            <pc:docMk/>
            <pc:sldMk cId="2700246808" sldId="271"/>
            <ac:spMk id="4" creationId="{17A5437D-B488-0EA4-EAB5-91FA4CF96926}"/>
          </ac:spMkLst>
        </pc:spChg>
        <pc:spChg chg="add mod">
          <ac:chgData name="Dan Tolson" userId="0adfbb390dc9ef9a" providerId="LiveId" clId="{5840B174-C330-42AD-9024-F98C17805266}" dt="2026-09-29T18:40:38.041" v="405" actId="1076"/>
          <ac:spMkLst>
            <pc:docMk/>
            <pc:sldMk cId="2700246808" sldId="271"/>
            <ac:spMk id="8" creationId="{72AAAB5E-8BF5-8E4B-34CE-A9A52AC345BB}"/>
          </ac:spMkLst>
        </pc:spChg>
        <pc:spChg chg="add mod">
          <ac:chgData name="Dan Tolson" userId="0adfbb390dc9ef9a" providerId="LiveId" clId="{5840B174-C330-42AD-9024-F98C17805266}" dt="2026-09-29T18:45:26.232" v="474" actId="1076"/>
          <ac:spMkLst>
            <pc:docMk/>
            <pc:sldMk cId="2700246808" sldId="271"/>
            <ac:spMk id="10" creationId="{132EF1DC-1D73-8B19-7604-960FFF238159}"/>
          </ac:spMkLst>
        </pc:spChg>
        <pc:spChg chg="mod">
          <ac:chgData name="Dan Tolson" userId="0adfbb390dc9ef9a" providerId="LiveId" clId="{5840B174-C330-42AD-9024-F98C17805266}" dt="2026-09-29T18:39:03.222" v="376" actId="1076"/>
          <ac:spMkLst>
            <pc:docMk/>
            <pc:sldMk cId="2700246808" sldId="271"/>
            <ac:spMk id="56" creationId="{E6613BDA-2B8C-EF6C-0368-29C804E221DF}"/>
          </ac:spMkLst>
        </pc:spChg>
      </pc:sldChg>
      <pc:sldChg chg="addSp modSp add mod ord modAnim">
        <pc:chgData name="Dan Tolson" userId="0adfbb390dc9ef9a" providerId="LiveId" clId="{5840B174-C330-42AD-9024-F98C17805266}" dt="2026-10-02T16:13:30.938" v="1018"/>
        <pc:sldMkLst>
          <pc:docMk/>
          <pc:sldMk cId="2211957558" sldId="272"/>
        </pc:sldMkLst>
        <pc:spChg chg="mod">
          <ac:chgData name="Dan Tolson" userId="0adfbb390dc9ef9a" providerId="LiveId" clId="{5840B174-C330-42AD-9024-F98C17805266}" dt="2026-09-29T18:28:58.425" v="228" actId="14100"/>
          <ac:spMkLst>
            <pc:docMk/>
            <pc:sldMk cId="2211957558" sldId="272"/>
            <ac:spMk id="2" creationId="{94C728B4-FD15-1DCA-DB8D-25139DE9F59E}"/>
          </ac:spMkLst>
        </pc:spChg>
        <pc:spChg chg="add mod">
          <ac:chgData name="Dan Tolson" userId="0adfbb390dc9ef9a" providerId="LiveId" clId="{5840B174-C330-42AD-9024-F98C17805266}" dt="2026-09-29T18:29:05.520" v="229" actId="1076"/>
          <ac:spMkLst>
            <pc:docMk/>
            <pc:sldMk cId="2211957558" sldId="272"/>
            <ac:spMk id="4" creationId="{32C425EF-0F8A-24AE-AB6C-80CF27A8190D}"/>
          </ac:spMkLst>
        </pc:spChg>
        <pc:spChg chg="add mod">
          <ac:chgData name="Dan Tolson" userId="0adfbb390dc9ef9a" providerId="LiveId" clId="{5840B174-C330-42AD-9024-F98C17805266}" dt="2026-09-29T18:30:01.937" v="258" actId="1076"/>
          <ac:spMkLst>
            <pc:docMk/>
            <pc:sldMk cId="2211957558" sldId="272"/>
            <ac:spMk id="6" creationId="{71303538-BEED-C49E-C4AC-B331F9B7A3F6}"/>
          </ac:spMkLst>
        </pc:spChg>
        <pc:spChg chg="add mod">
          <ac:chgData name="Dan Tolson" userId="0adfbb390dc9ef9a" providerId="LiveId" clId="{5840B174-C330-42AD-9024-F98C17805266}" dt="2026-09-29T18:30:35.235" v="261" actId="1076"/>
          <ac:spMkLst>
            <pc:docMk/>
            <pc:sldMk cId="2211957558" sldId="272"/>
            <ac:spMk id="8" creationId="{F85D454C-2C88-2408-640E-5540EF96885B}"/>
          </ac:spMkLst>
        </pc:spChg>
        <pc:spChg chg="add mod">
          <ac:chgData name="Dan Tolson" userId="0adfbb390dc9ef9a" providerId="LiveId" clId="{5840B174-C330-42AD-9024-F98C17805266}" dt="2026-09-29T18:31:00.665" v="286" actId="1076"/>
          <ac:spMkLst>
            <pc:docMk/>
            <pc:sldMk cId="2211957558" sldId="272"/>
            <ac:spMk id="10" creationId="{6E5C2C00-851A-066B-F028-5F574F63FDF5}"/>
          </ac:spMkLst>
        </pc:spChg>
        <pc:spChg chg="add mod">
          <ac:chgData name="Dan Tolson" userId="0adfbb390dc9ef9a" providerId="LiveId" clId="{5840B174-C330-42AD-9024-F98C17805266}" dt="2026-09-29T18:31:28.567" v="289" actId="1076"/>
          <ac:spMkLst>
            <pc:docMk/>
            <pc:sldMk cId="2211957558" sldId="272"/>
            <ac:spMk id="12" creationId="{32BF57C2-6FB1-8058-D756-2008859F5E68}"/>
          </ac:spMkLst>
        </pc:spChg>
      </pc:sldChg>
      <pc:sldChg chg="addSp modSp add mod modAnim">
        <pc:chgData name="Dan Tolson" userId="0adfbb390dc9ef9a" providerId="LiveId" clId="{5840B174-C330-42AD-9024-F98C17805266}" dt="2026-10-02T16:15:15.185" v="1032"/>
        <pc:sldMkLst>
          <pc:docMk/>
          <pc:sldMk cId="409765997" sldId="273"/>
        </pc:sldMkLst>
        <pc:spChg chg="mod">
          <ac:chgData name="Dan Tolson" userId="0adfbb390dc9ef9a" providerId="LiveId" clId="{5840B174-C330-42AD-9024-F98C17805266}" dt="2026-09-29T18:53:05.077" v="546" actId="1076"/>
          <ac:spMkLst>
            <pc:docMk/>
            <pc:sldMk cId="409765997" sldId="273"/>
            <ac:spMk id="2" creationId="{37DD3FCC-0B80-13E0-552E-8A59EE81964D}"/>
          </ac:spMkLst>
        </pc:spChg>
        <pc:spChg chg="add mod">
          <ac:chgData name="Dan Tolson" userId="0adfbb390dc9ef9a" providerId="LiveId" clId="{5840B174-C330-42AD-9024-F98C17805266}" dt="2026-09-29T18:52:49.327" v="521" actId="1076"/>
          <ac:spMkLst>
            <pc:docMk/>
            <pc:sldMk cId="409765997" sldId="273"/>
            <ac:spMk id="4" creationId="{3A56F5CE-FF78-BD5A-0ADD-A7A87310307B}"/>
          </ac:spMkLst>
        </pc:spChg>
        <pc:spChg chg="mod">
          <ac:chgData name="Dan Tolson" userId="0adfbb390dc9ef9a" providerId="LiveId" clId="{5840B174-C330-42AD-9024-F98C17805266}" dt="2026-09-29T18:50:59.198" v="492" actId="1076"/>
          <ac:spMkLst>
            <pc:docMk/>
            <pc:sldMk cId="409765997" sldId="273"/>
            <ac:spMk id="56" creationId="{184CF51C-3C15-F761-33E7-88E077CAFDA7}"/>
          </ac:spMkLst>
        </pc:spChg>
      </pc:sldChg>
      <pc:sldChg chg="addSp modSp add mod modAnim">
        <pc:chgData name="Dan Tolson" userId="0adfbb390dc9ef9a" providerId="LiveId" clId="{5840B174-C330-42AD-9024-F98C17805266}" dt="2026-10-02T16:15:34.827" v="1036"/>
        <pc:sldMkLst>
          <pc:docMk/>
          <pc:sldMk cId="2279494456" sldId="274"/>
        </pc:sldMkLst>
        <pc:spChg chg="mod">
          <ac:chgData name="Dan Tolson" userId="0adfbb390dc9ef9a" providerId="LiveId" clId="{5840B174-C330-42AD-9024-F98C17805266}" dt="2026-09-29T19:02:21.030" v="585" actId="1076"/>
          <ac:spMkLst>
            <pc:docMk/>
            <pc:sldMk cId="2279494456" sldId="274"/>
            <ac:spMk id="2" creationId="{C634243D-6F59-8B09-7DE5-A95041354735}"/>
          </ac:spMkLst>
        </pc:spChg>
        <pc:spChg chg="add mod">
          <ac:chgData name="Dan Tolson" userId="0adfbb390dc9ef9a" providerId="LiveId" clId="{5840B174-C330-42AD-9024-F98C17805266}" dt="2026-09-29T19:02:05.596" v="582" actId="20577"/>
          <ac:spMkLst>
            <pc:docMk/>
            <pc:sldMk cId="2279494456" sldId="274"/>
            <ac:spMk id="4" creationId="{3D85E2C1-C492-DF37-6596-1FD78F07C1BA}"/>
          </ac:spMkLst>
        </pc:spChg>
        <pc:spChg chg="add mod">
          <ac:chgData name="Dan Tolson" userId="0adfbb390dc9ef9a" providerId="LiveId" clId="{5840B174-C330-42AD-9024-F98C17805266}" dt="2026-09-29T19:02:10.470" v="583" actId="1076"/>
          <ac:spMkLst>
            <pc:docMk/>
            <pc:sldMk cId="2279494456" sldId="274"/>
            <ac:spMk id="6" creationId="{CDA6D5AA-C441-7458-976C-7A4397472AC1}"/>
          </ac:spMkLst>
        </pc:spChg>
        <pc:spChg chg="add mod">
          <ac:chgData name="Dan Tolson" userId="0adfbb390dc9ef9a" providerId="LiveId" clId="{5840B174-C330-42AD-9024-F98C17805266}" dt="2026-09-29T19:04:54.194" v="627" actId="20577"/>
          <ac:spMkLst>
            <pc:docMk/>
            <pc:sldMk cId="2279494456" sldId="274"/>
            <ac:spMk id="8" creationId="{D04B3CF9-EC07-92C7-570D-38A94F559B42}"/>
          </ac:spMkLst>
        </pc:spChg>
        <pc:spChg chg="mod">
          <ac:chgData name="Dan Tolson" userId="0adfbb390dc9ef9a" providerId="LiveId" clId="{5840B174-C330-42AD-9024-F98C17805266}" dt="2026-09-29T19:01:47.295" v="577" actId="1076"/>
          <ac:spMkLst>
            <pc:docMk/>
            <pc:sldMk cId="2279494456" sldId="274"/>
            <ac:spMk id="56" creationId="{EF0894C3-4A33-3DE1-91AE-A5B8F311EE64}"/>
          </ac:spMkLst>
        </pc:spChg>
      </pc:sldChg>
      <pc:sldChg chg="delSp modSp add mod modAnim">
        <pc:chgData name="Dan Tolson" userId="0adfbb390dc9ef9a" providerId="LiveId" clId="{5840B174-C330-42AD-9024-F98C17805266}" dt="2026-10-02T16:15:04.314" v="1030"/>
        <pc:sldMkLst>
          <pc:docMk/>
          <pc:sldMk cId="2060836546" sldId="275"/>
        </pc:sldMkLst>
        <pc:spChg chg="mod">
          <ac:chgData name="Dan Tolson" userId="0adfbb390dc9ef9a" providerId="LiveId" clId="{5840B174-C330-42AD-9024-F98C17805266}" dt="2026-09-29T18:49:27.464" v="487" actId="1076"/>
          <ac:spMkLst>
            <pc:docMk/>
            <pc:sldMk cId="2060836546" sldId="275"/>
            <ac:spMk id="2" creationId="{8BD7FD5B-CA3F-4B96-F295-B7C95341C0C3}"/>
          </ac:spMkLst>
        </pc:spChg>
        <pc:spChg chg="mod">
          <ac:chgData name="Dan Tolson" userId="0adfbb390dc9ef9a" providerId="LiveId" clId="{5840B174-C330-42AD-9024-F98C17805266}" dt="2026-09-29T18:49:32.344" v="488" actId="1076"/>
          <ac:spMkLst>
            <pc:docMk/>
            <pc:sldMk cId="2060836546" sldId="275"/>
            <ac:spMk id="4" creationId="{FA870005-4033-9DE1-635F-FC7BFE1CB10B}"/>
          </ac:spMkLst>
        </pc:spChg>
        <pc:spChg chg="mod">
          <ac:chgData name="Dan Tolson" userId="0adfbb390dc9ef9a" providerId="LiveId" clId="{5840B174-C330-42AD-9024-F98C17805266}" dt="2026-09-29T18:49:18.759" v="485" actId="1076"/>
          <ac:spMkLst>
            <pc:docMk/>
            <pc:sldMk cId="2060836546" sldId="275"/>
            <ac:spMk id="8" creationId="{6AC4E37A-E48B-1B1F-A224-B177F94A091B}"/>
          </ac:spMkLst>
        </pc:spChg>
        <pc:spChg chg="mod">
          <ac:chgData name="Dan Tolson" userId="0adfbb390dc9ef9a" providerId="LiveId" clId="{5840B174-C330-42AD-9024-F98C17805266}" dt="2026-09-29T18:50:01.188" v="489" actId="33524"/>
          <ac:spMkLst>
            <pc:docMk/>
            <pc:sldMk cId="2060836546" sldId="275"/>
            <ac:spMk id="10" creationId="{7DFF56CA-04B6-F0C2-5225-B0F9DB7B476E}"/>
          </ac:spMkLst>
        </pc:spChg>
      </pc:sldChg>
      <pc:sldChg chg="delSp modSp add mod ord modAnim">
        <pc:chgData name="Dan Tolson" userId="0adfbb390dc9ef9a" providerId="LiveId" clId="{5840B174-C330-42AD-9024-F98C17805266}" dt="2026-10-02T16:14:18.497" v="1026"/>
        <pc:sldMkLst>
          <pc:docMk/>
          <pc:sldMk cId="2447913704" sldId="276"/>
        </pc:sldMkLst>
        <pc:spChg chg="mod">
          <ac:chgData name="Dan Tolson" userId="0adfbb390dc9ef9a" providerId="LiveId" clId="{5840B174-C330-42AD-9024-F98C17805266}" dt="2026-09-29T18:43:44.753" v="452" actId="1076"/>
          <ac:spMkLst>
            <pc:docMk/>
            <pc:sldMk cId="2447913704" sldId="276"/>
            <ac:spMk id="4" creationId="{13CA93E7-D499-696B-7FFE-4BBE9F2FA688}"/>
          </ac:spMkLst>
        </pc:spChg>
        <pc:spChg chg="mod">
          <ac:chgData name="Dan Tolson" userId="0adfbb390dc9ef9a" providerId="LiveId" clId="{5840B174-C330-42AD-9024-F98C17805266}" dt="2026-09-29T18:43:38.910" v="451" actId="1076"/>
          <ac:spMkLst>
            <pc:docMk/>
            <pc:sldMk cId="2447913704" sldId="276"/>
            <ac:spMk id="10" creationId="{2073C0CB-ADE4-AFAF-C480-D03F5441980C}"/>
          </ac:spMkLst>
        </pc:spChg>
      </pc:sldChg>
      <pc:sldChg chg="addSp modSp add mod ord modAnim">
        <pc:chgData name="Dan Tolson" userId="0adfbb390dc9ef9a" providerId="LiveId" clId="{5840B174-C330-42AD-9024-F98C17805266}" dt="2026-10-02T16:07:04.142" v="963"/>
        <pc:sldMkLst>
          <pc:docMk/>
          <pc:sldMk cId="3412876320" sldId="277"/>
        </pc:sldMkLst>
        <pc:spChg chg="mod">
          <ac:chgData name="Dan Tolson" userId="0adfbb390dc9ef9a" providerId="LiveId" clId="{5840B174-C330-42AD-9024-F98C17805266}" dt="2026-09-29T19:09:12.602" v="670" actId="1076"/>
          <ac:spMkLst>
            <pc:docMk/>
            <pc:sldMk cId="3412876320" sldId="277"/>
            <ac:spMk id="2" creationId="{567952E1-1237-7956-5D03-4EFD446EC2B1}"/>
          </ac:spMkLst>
        </pc:spChg>
        <pc:spChg chg="add mod">
          <ac:chgData name="Dan Tolson" userId="0adfbb390dc9ef9a" providerId="LiveId" clId="{5840B174-C330-42AD-9024-F98C17805266}" dt="2026-09-29T19:09:24.091" v="672" actId="1076"/>
          <ac:spMkLst>
            <pc:docMk/>
            <pc:sldMk cId="3412876320" sldId="277"/>
            <ac:spMk id="4" creationId="{045C79B9-A185-4BDC-001A-6EF4AF853FE0}"/>
          </ac:spMkLst>
        </pc:spChg>
        <pc:spChg chg="add mod">
          <ac:chgData name="Dan Tolson" userId="0adfbb390dc9ef9a" providerId="LiveId" clId="{5840B174-C330-42AD-9024-F98C17805266}" dt="2026-09-29T19:09:39.133" v="675" actId="14100"/>
          <ac:spMkLst>
            <pc:docMk/>
            <pc:sldMk cId="3412876320" sldId="277"/>
            <ac:spMk id="6" creationId="{8B13C985-4795-3960-692F-82B5F1185643}"/>
          </ac:spMkLst>
        </pc:spChg>
        <pc:spChg chg="add mod">
          <ac:chgData name="Dan Tolson" userId="0adfbb390dc9ef9a" providerId="LiveId" clId="{5840B174-C330-42AD-9024-F98C17805266}" dt="2026-09-29T19:09:44.673" v="676" actId="1076"/>
          <ac:spMkLst>
            <pc:docMk/>
            <pc:sldMk cId="3412876320" sldId="277"/>
            <ac:spMk id="8" creationId="{90807A93-63B0-023F-5E89-F0E13F43EBA5}"/>
          </ac:spMkLst>
        </pc:spChg>
        <pc:spChg chg="add mod">
          <ac:chgData name="Dan Tolson" userId="0adfbb390dc9ef9a" providerId="LiveId" clId="{5840B174-C330-42AD-9024-F98C17805266}" dt="2026-09-29T19:09:08.023" v="669" actId="1076"/>
          <ac:spMkLst>
            <pc:docMk/>
            <pc:sldMk cId="3412876320" sldId="277"/>
            <ac:spMk id="10" creationId="{D61C7429-B3C6-775C-0904-ABBEC2FD9EEB}"/>
          </ac:spMkLst>
        </pc:spChg>
        <pc:spChg chg="add mod">
          <ac:chgData name="Dan Tolson" userId="0adfbb390dc9ef9a" providerId="LiveId" clId="{5840B174-C330-42AD-9024-F98C17805266}" dt="2026-09-29T19:09:16.824" v="671" actId="1076"/>
          <ac:spMkLst>
            <pc:docMk/>
            <pc:sldMk cId="3412876320" sldId="277"/>
            <ac:spMk id="12" creationId="{E99A4FE1-2046-32A1-D718-E49A7898D0DA}"/>
          </ac:spMkLst>
        </pc:spChg>
        <pc:spChg chg="mod">
          <ac:chgData name="Dan Tolson" userId="0adfbb390dc9ef9a" providerId="LiveId" clId="{5840B174-C330-42AD-9024-F98C17805266}" dt="2026-09-29T19:05:58.773" v="642" actId="5793"/>
          <ac:spMkLst>
            <pc:docMk/>
            <pc:sldMk cId="3412876320" sldId="277"/>
            <ac:spMk id="56" creationId="{FF4D88EA-3A34-D9A6-BB8F-DC22EFBBEA8B}"/>
          </ac:spMkLst>
        </pc:spChg>
      </pc:sldChg>
      <pc:sldChg chg="addSp delSp modSp add mod ord modAnim">
        <pc:chgData name="Dan Tolson" userId="0adfbb390dc9ef9a" providerId="LiveId" clId="{5840B174-C330-42AD-9024-F98C17805266}" dt="2026-10-02T15:59:40.577" v="957"/>
        <pc:sldMkLst>
          <pc:docMk/>
          <pc:sldMk cId="1073116423" sldId="278"/>
        </pc:sldMkLst>
        <pc:spChg chg="add mod">
          <ac:chgData name="Dan Tolson" userId="0adfbb390dc9ef9a" providerId="LiveId" clId="{5840B174-C330-42AD-9024-F98C17805266}" dt="2026-10-02T15:57:22.031" v="953" actId="1076"/>
          <ac:spMkLst>
            <pc:docMk/>
            <pc:sldMk cId="1073116423" sldId="278"/>
            <ac:spMk id="5" creationId="{676685AF-A822-247C-CF24-0CD37AA3FEA2}"/>
          </ac:spMkLst>
        </pc:spChg>
        <pc:spChg chg="add mod">
          <ac:chgData name="Dan Tolson" userId="0adfbb390dc9ef9a" providerId="LiveId" clId="{5840B174-C330-42AD-9024-F98C17805266}" dt="2026-10-02T15:57:41.197" v="954" actId="1076"/>
          <ac:spMkLst>
            <pc:docMk/>
            <pc:sldMk cId="1073116423" sldId="278"/>
            <ac:spMk id="7" creationId="{5F11ED96-C670-1068-1233-BE3D4C22E7F5}"/>
          </ac:spMkLst>
        </pc:spChg>
        <pc:spChg chg="mod">
          <ac:chgData name="Dan Tolson" userId="0adfbb390dc9ef9a" providerId="LiveId" clId="{5840B174-C330-42AD-9024-F98C17805266}" dt="2026-10-02T15:57:15.389" v="952" actId="1076"/>
          <ac:spMkLst>
            <pc:docMk/>
            <pc:sldMk cId="1073116423" sldId="278"/>
            <ac:spMk id="56" creationId="{25801263-0A27-56C3-CF43-9149FB315E3A}"/>
          </ac:spMkLst>
        </pc:spChg>
        <pc:picChg chg="add mod">
          <ac:chgData name="Dan Tolson" userId="0adfbb390dc9ef9a" providerId="LiveId" clId="{5840B174-C330-42AD-9024-F98C17805266}" dt="2026-10-02T15:50:07.373" v="754" actId="1076"/>
          <ac:picMkLst>
            <pc:docMk/>
            <pc:sldMk cId="1073116423" sldId="278"/>
            <ac:picMk id="3" creationId="{015FF8F2-48C3-1448-278E-9FB5D1856E1C}"/>
          </ac:picMkLst>
        </pc:picChg>
      </pc:sldChg>
      <pc:sldChg chg="delSp modSp add mod">
        <pc:chgData name="Dan Tolson" userId="0adfbb390dc9ef9a" providerId="LiveId" clId="{5840B174-C330-42AD-9024-F98C17805266}" dt="2026-10-02T16:16:19.833" v="1053" actId="1076"/>
        <pc:sldMkLst>
          <pc:docMk/>
          <pc:sldMk cId="1249152492" sldId="279"/>
        </pc:sldMkLst>
        <pc:spChg chg="del">
          <ac:chgData name="Dan Tolson" userId="0adfbb390dc9ef9a" providerId="LiveId" clId="{5840B174-C330-42AD-9024-F98C17805266}" dt="2026-10-02T16:15:57.880" v="1037" actId="478"/>
          <ac:spMkLst>
            <pc:docMk/>
            <pc:sldMk cId="1249152492" sldId="279"/>
            <ac:spMk id="2" creationId="{9B8C35AB-9EA1-6DB4-CA9C-A7D577A529C9}"/>
          </ac:spMkLst>
        </pc:spChg>
        <pc:spChg chg="mod">
          <ac:chgData name="Dan Tolson" userId="0adfbb390dc9ef9a" providerId="LiveId" clId="{5840B174-C330-42AD-9024-F98C17805266}" dt="2026-10-02T16:16:19.833" v="1053" actId="1076"/>
          <ac:spMkLst>
            <pc:docMk/>
            <pc:sldMk cId="1249152492" sldId="279"/>
            <ac:spMk id="56" creationId="{7EC9A0BA-B680-AD39-6A06-05B32F002C8B}"/>
          </ac:spMkLst>
        </pc:spChg>
      </pc:sldChg>
      <pc:sldChg chg="addSp delSp modSp add mod ord modAnim">
        <pc:chgData name="Dan Tolson" userId="0adfbb390dc9ef9a" providerId="LiveId" clId="{5840B174-C330-42AD-9024-F98C17805266}" dt="2026-10-02T16:28:16.339" v="1260"/>
        <pc:sldMkLst>
          <pc:docMk/>
          <pc:sldMk cId="1363611670" sldId="280"/>
        </pc:sldMkLst>
        <pc:spChg chg="add mod">
          <ac:chgData name="Dan Tolson" userId="0adfbb390dc9ef9a" providerId="LiveId" clId="{5840B174-C330-42AD-9024-F98C17805266}" dt="2026-10-02T16:22:27.166" v="1203" actId="1076"/>
          <ac:spMkLst>
            <pc:docMk/>
            <pc:sldMk cId="1363611670" sldId="280"/>
            <ac:spMk id="6" creationId="{A04916B1-EA47-EAD6-2972-6AA0756047DD}"/>
          </ac:spMkLst>
        </pc:spChg>
        <pc:spChg chg="add mod">
          <ac:chgData name="Dan Tolson" userId="0adfbb390dc9ef9a" providerId="LiveId" clId="{5840B174-C330-42AD-9024-F98C17805266}" dt="2026-10-02T16:22:22.535" v="1202" actId="1076"/>
          <ac:spMkLst>
            <pc:docMk/>
            <pc:sldMk cId="1363611670" sldId="280"/>
            <ac:spMk id="7" creationId="{C5ADA928-9411-02A7-DECA-8A85807B85B1}"/>
          </ac:spMkLst>
        </pc:spChg>
        <pc:spChg chg="add mod">
          <ac:chgData name="Dan Tolson" userId="0adfbb390dc9ef9a" providerId="LiveId" clId="{5840B174-C330-42AD-9024-F98C17805266}" dt="2026-10-02T16:23:21.643" v="1230" actId="1076"/>
          <ac:spMkLst>
            <pc:docMk/>
            <pc:sldMk cId="1363611670" sldId="280"/>
            <ac:spMk id="8" creationId="{0E357888-FAC9-56B7-F22E-F1B0A55C45B1}"/>
          </ac:spMkLst>
        </pc:spChg>
        <pc:spChg chg="add mod">
          <ac:chgData name="Dan Tolson" userId="0adfbb390dc9ef9a" providerId="LiveId" clId="{5840B174-C330-42AD-9024-F98C17805266}" dt="2026-10-02T16:27:25.521" v="1255" actId="1076"/>
          <ac:spMkLst>
            <pc:docMk/>
            <pc:sldMk cId="1363611670" sldId="280"/>
            <ac:spMk id="9" creationId="{DFC1E267-CFF3-33CB-6C9E-8D84C2D59B7E}"/>
          </ac:spMkLst>
        </pc:spChg>
        <pc:spChg chg="del">
          <ac:chgData name="Dan Tolson" userId="0adfbb390dc9ef9a" providerId="LiveId" clId="{5840B174-C330-42AD-9024-F98C17805266}" dt="2026-10-02T16:17:25.029" v="1060" actId="478"/>
          <ac:spMkLst>
            <pc:docMk/>
            <pc:sldMk cId="1363611670" sldId="280"/>
            <ac:spMk id="56" creationId="{794BB932-8465-8170-84A9-9BA1E3D58811}"/>
          </ac:spMkLst>
        </pc:spChg>
        <pc:picChg chg="add mod">
          <ac:chgData name="Dan Tolson" userId="0adfbb390dc9ef9a" providerId="LiveId" clId="{5840B174-C330-42AD-9024-F98C17805266}" dt="2026-10-02T16:22:36.137" v="1204" actId="1076"/>
          <ac:picMkLst>
            <pc:docMk/>
            <pc:sldMk cId="1363611670" sldId="280"/>
            <ac:picMk id="3" creationId="{527FA01D-E617-5691-3B40-2C9CC3F1FF3A}"/>
          </ac:picMkLst>
        </pc:picChg>
        <pc:picChg chg="add mod">
          <ac:chgData name="Dan Tolson" userId="0adfbb390dc9ef9a" providerId="LiveId" clId="{5840B174-C330-42AD-9024-F98C17805266}" dt="2026-10-02T16:22:41.093" v="1205" actId="1076"/>
          <ac:picMkLst>
            <pc:docMk/>
            <pc:sldMk cId="1363611670" sldId="280"/>
            <ac:picMk id="5" creationId="{3A7BB044-2908-258A-7EEF-68C7AE1737F1}"/>
          </ac:picMkLst>
        </pc:picChg>
      </pc:sldChg>
      <pc:sldChg chg="add del">
        <pc:chgData name="Dan Tolson" userId="0adfbb390dc9ef9a" providerId="LiveId" clId="{5840B174-C330-42AD-9024-F98C17805266}" dt="2026-10-02T16:16:28.464" v="1054" actId="2696"/>
        <pc:sldMkLst>
          <pc:docMk/>
          <pc:sldMk cId="1382849782" sldId="280"/>
        </pc:sldMkLst>
      </pc:sldChg>
      <pc:sldChg chg="addSp delSp modSp add mod delAnim modAnim">
        <pc:chgData name="Dan Tolson" userId="0adfbb390dc9ef9a" providerId="LiveId" clId="{5840B174-C330-42AD-9024-F98C17805266}" dt="2026-10-02T16:32:29.938" v="1284"/>
        <pc:sldMkLst>
          <pc:docMk/>
          <pc:sldMk cId="1375604797" sldId="281"/>
        </pc:sldMkLst>
        <pc:spChg chg="mod">
          <ac:chgData name="Dan Tolson" userId="0adfbb390dc9ef9a" providerId="LiveId" clId="{5840B174-C330-42AD-9024-F98C17805266}" dt="2026-10-02T16:31:54.989" v="1276" actId="1076"/>
          <ac:spMkLst>
            <pc:docMk/>
            <pc:sldMk cId="1375604797" sldId="281"/>
            <ac:spMk id="6" creationId="{0443F91F-91BD-37FA-E7C7-6E0D934D8615}"/>
          </ac:spMkLst>
        </pc:spChg>
        <pc:spChg chg="mod">
          <ac:chgData name="Dan Tolson" userId="0adfbb390dc9ef9a" providerId="LiveId" clId="{5840B174-C330-42AD-9024-F98C17805266}" dt="2026-10-02T16:31:52.223" v="1275" actId="1076"/>
          <ac:spMkLst>
            <pc:docMk/>
            <pc:sldMk cId="1375604797" sldId="281"/>
            <ac:spMk id="7" creationId="{00B61D9F-6139-6D30-3EFB-B1B9469C28A2}"/>
          </ac:spMkLst>
        </pc:spChg>
        <pc:spChg chg="mod">
          <ac:chgData name="Dan Tolson" userId="0adfbb390dc9ef9a" providerId="LiveId" clId="{5840B174-C330-42AD-9024-F98C17805266}" dt="2026-10-02T16:31:48.140" v="1274" actId="1076"/>
          <ac:spMkLst>
            <pc:docMk/>
            <pc:sldMk cId="1375604797" sldId="281"/>
            <ac:spMk id="8" creationId="{4BE8D09E-A79E-5CB8-C1C5-B803820B6DB1}"/>
          </ac:spMkLst>
        </pc:spChg>
        <pc:spChg chg="del">
          <ac:chgData name="Dan Tolson" userId="0adfbb390dc9ef9a" providerId="LiveId" clId="{5840B174-C330-42AD-9024-F98C17805266}" dt="2026-10-02T16:30:58.930" v="1265" actId="478"/>
          <ac:spMkLst>
            <pc:docMk/>
            <pc:sldMk cId="1375604797" sldId="281"/>
            <ac:spMk id="9" creationId="{9EC682DB-EAD4-0E60-A958-DC5DFE069027}"/>
          </ac:spMkLst>
        </pc:spChg>
        <pc:picChg chg="del">
          <ac:chgData name="Dan Tolson" userId="0adfbb390dc9ef9a" providerId="LiveId" clId="{5840B174-C330-42AD-9024-F98C17805266}" dt="2026-10-02T16:30:54.268" v="1263" actId="478"/>
          <ac:picMkLst>
            <pc:docMk/>
            <pc:sldMk cId="1375604797" sldId="281"/>
            <ac:picMk id="3" creationId="{C4B0F8BB-4B40-B644-92F0-9BBB26C4C944}"/>
          </ac:picMkLst>
        </pc:picChg>
        <pc:picChg chg="add mod">
          <ac:chgData name="Dan Tolson" userId="0adfbb390dc9ef9a" providerId="LiveId" clId="{5840B174-C330-42AD-9024-F98C17805266}" dt="2026-10-02T16:32:05.450" v="1282" actId="1076"/>
          <ac:picMkLst>
            <pc:docMk/>
            <pc:sldMk cId="1375604797" sldId="281"/>
            <ac:picMk id="4" creationId="{E62B89E8-5793-D10E-91B8-217C32AB205A}"/>
          </ac:picMkLst>
        </pc:picChg>
        <pc:picChg chg="del">
          <ac:chgData name="Dan Tolson" userId="0adfbb390dc9ef9a" providerId="LiveId" clId="{5840B174-C330-42AD-9024-F98C17805266}" dt="2026-10-02T16:30:56.750" v="1264" actId="478"/>
          <ac:picMkLst>
            <pc:docMk/>
            <pc:sldMk cId="1375604797" sldId="281"/>
            <ac:picMk id="5" creationId="{48F24F3B-41CF-40F3-4692-0ED48F3C831F}"/>
          </ac:picMkLst>
        </pc:picChg>
      </pc:sldChg>
      <pc:sldChg chg="add del">
        <pc:chgData name="Dan Tolson" userId="0adfbb390dc9ef9a" providerId="LiveId" clId="{5840B174-C330-42AD-9024-F98C17805266}" dt="2026-10-02T16:16:32.668" v="1055" actId="2696"/>
        <pc:sldMkLst>
          <pc:docMk/>
          <pc:sldMk cId="1701948420" sldId="281"/>
        </pc:sldMkLst>
      </pc:sldChg>
      <pc:sldChg chg="add del">
        <pc:chgData name="Dan Tolson" userId="0adfbb390dc9ef9a" providerId="LiveId" clId="{5840B174-C330-42AD-9024-F98C17805266}" dt="2026-10-02T16:16:36.246" v="1056" actId="2696"/>
        <pc:sldMkLst>
          <pc:docMk/>
          <pc:sldMk cId="335605174" sldId="282"/>
        </pc:sldMkLst>
      </pc:sldChg>
      <pc:sldChg chg="addSp delSp modSp add mod addAnim delAnim modAnim">
        <pc:chgData name="Dan Tolson" userId="0adfbb390dc9ef9a" providerId="LiveId" clId="{5840B174-C330-42AD-9024-F98C17805266}" dt="2026-10-02T16:39:35.898" v="1529"/>
        <pc:sldMkLst>
          <pc:docMk/>
          <pc:sldMk cId="788140771" sldId="282"/>
        </pc:sldMkLst>
        <pc:spChg chg="del">
          <ac:chgData name="Dan Tolson" userId="0adfbb390dc9ef9a" providerId="LiveId" clId="{5840B174-C330-42AD-9024-F98C17805266}" dt="2026-10-02T16:33:16.944" v="1288" actId="478"/>
          <ac:spMkLst>
            <pc:docMk/>
            <pc:sldMk cId="788140771" sldId="282"/>
            <ac:spMk id="6" creationId="{7E000468-D88E-6EE7-E9AC-4F1D85C3DD53}"/>
          </ac:spMkLst>
        </pc:spChg>
        <pc:spChg chg="mod">
          <ac:chgData name="Dan Tolson" userId="0adfbb390dc9ef9a" providerId="LiveId" clId="{5840B174-C330-42AD-9024-F98C17805266}" dt="2026-10-02T16:33:39.383" v="1320" actId="1076"/>
          <ac:spMkLst>
            <pc:docMk/>
            <pc:sldMk cId="788140771" sldId="282"/>
            <ac:spMk id="7" creationId="{25934D5D-8722-B8C4-A4A3-5501DC369AFF}"/>
          </ac:spMkLst>
        </pc:spChg>
        <pc:spChg chg="del">
          <ac:chgData name="Dan Tolson" userId="0adfbb390dc9ef9a" providerId="LiveId" clId="{5840B174-C330-42AD-9024-F98C17805266}" dt="2026-10-02T16:33:12.809" v="1286" actId="478"/>
          <ac:spMkLst>
            <pc:docMk/>
            <pc:sldMk cId="788140771" sldId="282"/>
            <ac:spMk id="8" creationId="{6927887C-43E4-59C6-FD8D-CEAD6D4AFFC6}"/>
          </ac:spMkLst>
        </pc:spChg>
        <pc:picChg chg="add mod">
          <ac:chgData name="Dan Tolson" userId="0adfbb390dc9ef9a" providerId="LiveId" clId="{5840B174-C330-42AD-9024-F98C17805266}" dt="2026-10-02T16:37:59.968" v="1508" actId="1037"/>
          <ac:picMkLst>
            <pc:docMk/>
            <pc:sldMk cId="788140771" sldId="282"/>
            <ac:picMk id="3" creationId="{92A55808-61EE-EF3B-A8CF-0D190A307206}"/>
          </ac:picMkLst>
        </pc:picChg>
        <pc:picChg chg="del">
          <ac:chgData name="Dan Tolson" userId="0adfbb390dc9ef9a" providerId="LiveId" clId="{5840B174-C330-42AD-9024-F98C17805266}" dt="2026-10-02T16:33:14.063" v="1287" actId="478"/>
          <ac:picMkLst>
            <pc:docMk/>
            <pc:sldMk cId="788140771" sldId="282"/>
            <ac:picMk id="4" creationId="{31CBE07F-E677-D11F-7434-2C8750E5BA0F}"/>
          </ac:picMkLst>
        </pc:picChg>
        <pc:picChg chg="add mod">
          <ac:chgData name="Dan Tolson" userId="0adfbb390dc9ef9a" providerId="LiveId" clId="{5840B174-C330-42AD-9024-F98C17805266}" dt="2026-10-02T16:38:02.914" v="1512" actId="1037"/>
          <ac:picMkLst>
            <pc:docMk/>
            <pc:sldMk cId="788140771" sldId="282"/>
            <ac:picMk id="9" creationId="{9751FD35-1FEB-01D2-B867-0C821E3F47D2}"/>
          </ac:picMkLst>
        </pc:picChg>
        <pc:picChg chg="add mod">
          <ac:chgData name="Dan Tolson" userId="0adfbb390dc9ef9a" providerId="LiveId" clId="{5840B174-C330-42AD-9024-F98C17805266}" dt="2026-10-02T16:38:07.009" v="1519" actId="1037"/>
          <ac:picMkLst>
            <pc:docMk/>
            <pc:sldMk cId="788140771" sldId="282"/>
            <ac:picMk id="11" creationId="{0BC46C70-18A3-FB68-1F22-4CE1119571D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417BC429-A456-59C0-7AEF-CD6DBD055469}"/>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E61F7755-EC71-FD8A-0CE3-538FA4B80C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E5CC77A1-7298-2754-A1F5-65EB536D20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1622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38E0C21D-DE9D-F53A-F188-6634579E72B9}"/>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ECF7FE94-4BD2-C629-DCB4-0ED2AF9A80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8F2CAB5F-B6ED-7F38-52B9-0A346EBCC8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5697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7CA7847F-7138-1883-078D-D3F08F343BF3}"/>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36EECFE1-CDA6-1397-6B4E-8E2FDCB53B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BC7C5C7F-D49C-517E-C578-DEC4780FFB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475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16D9E2F5-B0D3-FD4C-2712-801A13C721E9}"/>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3468664B-F437-9C2D-F8D9-245F61A729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EDB33D5E-6272-2A5C-D8E1-849E08EFAB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145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52B52FFB-0D2D-8125-0F2E-8528DE4084A2}"/>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22FDB31A-EA72-ECCF-3549-FDAF9D9CFB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15EF6CF3-795B-1E8D-2157-ADE2310D7A0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0494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3255D9C3-361C-528F-E95A-BFD76ACAB751}"/>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4E58D787-9938-82AB-F2FE-5D7463C9CB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CE0A4764-35C6-0A90-5E1D-FB8D45DFAC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0463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986697B7-9E98-BFF3-5A7D-B49DF7871D5E}"/>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F8353EAF-F3FD-F6E3-866C-56968DAC2B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76360702-573D-2FF1-3F13-0C00A76C8D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1110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659A3387-10FF-40F2-FA2F-41B2A1D2953E}"/>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537B893E-6348-CB3C-424B-9DBADB9004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4286CC63-955E-EC60-3486-B45359891C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43394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F091DD7A-4B31-5CBB-FE95-7D89EE49680E}"/>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97F67D7C-0F4A-1CAD-ADDA-00AE3BFA87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261D6A24-F226-2E92-E87F-2010102ECC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3900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A68A5B89-C47D-744B-B5E7-429DBA8C5316}"/>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E578510B-5A1F-80EE-28D5-1B356D5493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EE085549-6D84-1780-F8EE-DDD8350326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271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31A5600A-2D43-AB17-B964-63E64AA76EED}"/>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A0406645-A362-23C2-51E8-4AA8B0FD5F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96866EE0-6EE5-BFCE-9DA6-C76C30F4EA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8833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30FA1F55-65D8-3DCF-C6A9-EE5B3B8BB70C}"/>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B1B9586F-C47F-05FA-347E-91AF299674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9BF90204-4605-B8A7-8161-B144367533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117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ED20BBBB-38EE-0273-31E4-9BFBC093ADEB}"/>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CC043E44-F214-ED93-1694-E65D9F4B66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F9EFB1C9-A5C9-9176-4966-08F2B90E3F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188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6613B26A-8482-A55B-726D-64A24B8B7886}"/>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5E6A358B-453A-8AEE-F1BC-05A6FAF96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635C167E-8BEE-E11C-AFFF-AE03AF5FF1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3855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31FB6D69-E7A1-82F8-2D21-93191D749460}"/>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564C3A48-C383-CDF1-F99F-4680D3FC2B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5DD5D029-53E0-D4C0-45D6-042BCCB922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6400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E62E69FD-7768-7E4C-AA87-2AC1FE0F2043}"/>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BCD733F2-F799-296F-636E-761627F681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0FED8727-88FF-186C-0131-B0A177B05A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449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4262CE19-343F-D2A0-D45D-5EA98FE6CC88}"/>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6FA28864-2DBC-5BC9-EB5D-E9D3F89788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14DAB285-C5B7-4347-D7F6-64E29DCCCF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0486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2C0A3076-BD49-C2F6-A1FA-D40CFD7D91F2}"/>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E2D734B6-0E63-7C40-5FF8-2DCEF884B0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67810912-2D21-7AC0-48F0-CE605E76C7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8855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EDFF12E8-5A8C-F7F4-699A-C5DCD8157635}"/>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A7541E8E-4A4E-7CBC-6F2D-71244662862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BAA40A40-B724-FDA2-CA89-CB788C51EB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346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EDB12BA2-85E1-C069-AB36-126C449A5ABA}"/>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29DE3225-A33A-155E-9F1A-06DEAC7BBE9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323E7AC9-1E29-290F-BF1C-29DCDFD57F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4971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54F93928-FEF8-C8EC-427A-9DDE04192AD5}"/>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25116330-9438-1F34-B093-41F0850585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BC2A5484-C01F-BCA3-326B-F7A0791C98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5637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DA2E1AB3-86FE-2228-6405-965949CE5BF9}"/>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908E5F7D-CF1F-1190-D6B5-C660402C17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4C24BD10-F283-3EEE-1C12-C7FBEC24C3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88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76B048E3-7B15-8F09-A545-A4FE436AD1CB}"/>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E9E6B694-458F-A7F2-CCC6-1DA2897660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ADC17E7E-B856-ED8D-0FA6-35AD8C7C51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27099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D9E2EBA9-9AFF-24F8-43EA-49DFF7213165}"/>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3F1ED0F4-5AEB-2B13-3E6A-9D74F1DD83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EF75BE43-047B-0AF9-E178-AF3C2125B0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2615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a:extLst>
            <a:ext uri="{FF2B5EF4-FFF2-40B4-BE49-F238E27FC236}">
              <a16:creationId xmlns:a16="http://schemas.microsoft.com/office/drawing/2014/main" id="{E6D4AFEF-6290-E8D8-3455-57979A34E0AF}"/>
            </a:ext>
          </a:extLst>
        </p:cNvPr>
        <p:cNvGrpSpPr/>
        <p:nvPr/>
      </p:nvGrpSpPr>
      <p:grpSpPr>
        <a:xfrm>
          <a:off x="0" y="0"/>
          <a:ext cx="0" cy="0"/>
          <a:chOff x="0" y="0"/>
          <a:chExt cx="0" cy="0"/>
        </a:xfrm>
      </p:grpSpPr>
      <p:sp>
        <p:nvSpPr>
          <p:cNvPr id="39" name="Google Shape;39;p2:notes">
            <a:extLst>
              <a:ext uri="{FF2B5EF4-FFF2-40B4-BE49-F238E27FC236}">
                <a16:creationId xmlns:a16="http://schemas.microsoft.com/office/drawing/2014/main" id="{FD808B67-E19A-0A3A-417D-149CE59D75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p2:notes">
            <a:extLst>
              <a:ext uri="{FF2B5EF4-FFF2-40B4-BE49-F238E27FC236}">
                <a16:creationId xmlns:a16="http://schemas.microsoft.com/office/drawing/2014/main" id="{FC131FDD-593F-CFCD-0629-735ECCAC0C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7705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723F0C"/>
        </a:solidFill>
        <a:effectLst/>
      </p:bgPr>
    </p:bg>
    <p:spTree>
      <p:nvGrpSpPr>
        <p:cNvPr id="1" name="Shape 11"/>
        <p:cNvGrpSpPr/>
        <p:nvPr/>
      </p:nvGrpSpPr>
      <p:grpSpPr>
        <a:xfrm>
          <a:off x="0" y="0"/>
          <a:ext cx="0" cy="0"/>
          <a:chOff x="0" y="0"/>
          <a:chExt cx="0" cy="0"/>
        </a:xfrm>
      </p:grpSpPr>
      <p:grpSp>
        <p:nvGrpSpPr>
          <p:cNvPr id="12" name="Google Shape;12;p2"/>
          <p:cNvGrpSpPr/>
          <p:nvPr/>
        </p:nvGrpSpPr>
        <p:grpSpPr>
          <a:xfrm>
            <a:off x="-701854" y="-626882"/>
            <a:ext cx="19698036" cy="11540764"/>
            <a:chOff x="213" y="0"/>
            <a:chExt cx="26264048" cy="15387686"/>
          </a:xfrm>
        </p:grpSpPr>
        <p:grpSp>
          <p:nvGrpSpPr>
            <p:cNvPr id="13" name="Google Shape;13;p2"/>
            <p:cNvGrpSpPr/>
            <p:nvPr/>
          </p:nvGrpSpPr>
          <p:grpSpPr>
            <a:xfrm>
              <a:off x="1664730" y="1320512"/>
              <a:ext cx="22927050" cy="12553988"/>
              <a:chOff x="0" y="-38100"/>
              <a:chExt cx="4528800" cy="2479800"/>
            </a:xfrm>
          </p:grpSpPr>
          <p:sp>
            <p:nvSpPr>
              <p:cNvPr id="14" name="Google Shape;14;p2"/>
              <p:cNvSpPr/>
              <p:nvPr/>
            </p:nvSpPr>
            <p:spPr>
              <a:xfrm>
                <a:off x="0" y="0"/>
                <a:ext cx="4528707" cy="2441659"/>
              </a:xfrm>
              <a:custGeom>
                <a:avLst/>
                <a:gdLst/>
                <a:ahLst/>
                <a:cxnLst/>
                <a:rect l="l" t="t" r="r" b="b"/>
                <a:pathLst>
                  <a:path w="4528707" h="2441659" extrusionOk="0">
                    <a:moveTo>
                      <a:pt x="0" y="0"/>
                    </a:moveTo>
                    <a:lnTo>
                      <a:pt x="4528707" y="0"/>
                    </a:lnTo>
                    <a:lnTo>
                      <a:pt x="4528707" y="2441659"/>
                    </a:lnTo>
                    <a:lnTo>
                      <a:pt x="0" y="2441659"/>
                    </a:lnTo>
                    <a:close/>
                  </a:path>
                </a:pathLst>
              </a:custGeom>
              <a:solidFill>
                <a:srgbClr val="105135"/>
              </a:solidFill>
              <a:ln>
                <a:noFill/>
              </a:ln>
            </p:spPr>
            <p:txBody>
              <a:bodyPr/>
              <a:lstStyle/>
              <a:p>
                <a:endParaRPr lang="en-US"/>
              </a:p>
            </p:txBody>
          </p:sp>
          <p:sp>
            <p:nvSpPr>
              <p:cNvPr id="15" name="Google Shape;15;p2"/>
              <p:cNvSpPr txBox="1"/>
              <p:nvPr/>
            </p:nvSpPr>
            <p:spPr>
              <a:xfrm>
                <a:off x="0" y="-38100"/>
                <a:ext cx="4528800" cy="24798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 name="Google Shape;16;p2"/>
            <p:cNvSpPr/>
            <p:nvPr/>
          </p:nvSpPr>
          <p:spPr>
            <a:xfrm rot="2535843">
              <a:off x="-205179" y="721621"/>
              <a:ext cx="2232608" cy="227320"/>
            </a:xfrm>
            <a:custGeom>
              <a:avLst/>
              <a:gdLst/>
              <a:ahLst/>
              <a:cxnLst/>
              <a:rect l="l" t="t" r="r" b="b"/>
              <a:pathLst>
                <a:path w="2232768" h="227336" extrusionOk="0">
                  <a:moveTo>
                    <a:pt x="0" y="0"/>
                  </a:moveTo>
                  <a:lnTo>
                    <a:pt x="2232768" y="0"/>
                  </a:lnTo>
                  <a:lnTo>
                    <a:pt x="2232768" y="227336"/>
                  </a:lnTo>
                  <a:lnTo>
                    <a:pt x="0" y="227336"/>
                  </a:lnTo>
                  <a:lnTo>
                    <a:pt x="0" y="0"/>
                  </a:lnTo>
                  <a:close/>
                </a:path>
              </a:pathLst>
            </a:custGeom>
            <a:blipFill rotWithShape="1">
              <a:blip r:embed="rId2">
                <a:alphaModFix/>
              </a:blip>
              <a:stretch>
                <a:fillRect/>
              </a:stretch>
            </a:blipFill>
            <a:ln>
              <a:noFill/>
            </a:ln>
          </p:spPr>
          <p:txBody>
            <a:bodyPr/>
            <a:lstStyle/>
            <a:p>
              <a:endParaRPr lang="en-US"/>
            </a:p>
          </p:txBody>
        </p:sp>
        <p:sp>
          <p:nvSpPr>
            <p:cNvPr id="17" name="Google Shape;17;p2"/>
            <p:cNvSpPr/>
            <p:nvPr/>
          </p:nvSpPr>
          <p:spPr>
            <a:xfrm rot="-2535843" flipH="1">
              <a:off x="24245391" y="721223"/>
              <a:ext cx="2232608" cy="227320"/>
            </a:xfrm>
            <a:custGeom>
              <a:avLst/>
              <a:gdLst/>
              <a:ahLst/>
              <a:cxnLst/>
              <a:rect l="l" t="t" r="r" b="b"/>
              <a:pathLst>
                <a:path w="2232768" h="227336" extrusionOk="0">
                  <a:moveTo>
                    <a:pt x="2232768" y="0"/>
                  </a:moveTo>
                  <a:lnTo>
                    <a:pt x="0" y="0"/>
                  </a:lnTo>
                  <a:lnTo>
                    <a:pt x="0" y="227336"/>
                  </a:lnTo>
                  <a:lnTo>
                    <a:pt x="2232768" y="227336"/>
                  </a:lnTo>
                  <a:lnTo>
                    <a:pt x="2232768" y="0"/>
                  </a:lnTo>
                  <a:close/>
                </a:path>
              </a:pathLst>
            </a:custGeom>
            <a:blipFill rotWithShape="1">
              <a:blip r:embed="rId2">
                <a:alphaModFix/>
              </a:blip>
              <a:stretch>
                <a:fillRect/>
              </a:stretch>
            </a:blipFill>
            <a:ln>
              <a:noFill/>
            </a:ln>
          </p:spPr>
          <p:txBody>
            <a:bodyPr/>
            <a:lstStyle/>
            <a:p>
              <a:endParaRPr lang="en-US"/>
            </a:p>
          </p:txBody>
        </p:sp>
        <p:sp>
          <p:nvSpPr>
            <p:cNvPr id="18" name="Google Shape;18;p2"/>
            <p:cNvSpPr/>
            <p:nvPr/>
          </p:nvSpPr>
          <p:spPr>
            <a:xfrm rot="-8264157">
              <a:off x="24237045" y="14438746"/>
              <a:ext cx="2232608" cy="227320"/>
            </a:xfrm>
            <a:custGeom>
              <a:avLst/>
              <a:gdLst/>
              <a:ahLst/>
              <a:cxnLst/>
              <a:rect l="l" t="t" r="r" b="b"/>
              <a:pathLst>
                <a:path w="2232768" h="227336" extrusionOk="0">
                  <a:moveTo>
                    <a:pt x="0" y="0"/>
                  </a:moveTo>
                  <a:lnTo>
                    <a:pt x="2232768" y="0"/>
                  </a:lnTo>
                  <a:lnTo>
                    <a:pt x="2232768" y="227336"/>
                  </a:lnTo>
                  <a:lnTo>
                    <a:pt x="0" y="227336"/>
                  </a:lnTo>
                  <a:lnTo>
                    <a:pt x="0" y="0"/>
                  </a:lnTo>
                  <a:close/>
                </a:path>
              </a:pathLst>
            </a:custGeom>
            <a:blipFill rotWithShape="1">
              <a:blip r:embed="rId2">
                <a:alphaModFix/>
              </a:blip>
              <a:stretch>
                <a:fillRect/>
              </a:stretch>
            </a:blipFill>
            <a:ln>
              <a:noFill/>
            </a:ln>
          </p:spPr>
          <p:txBody>
            <a:bodyPr/>
            <a:lstStyle/>
            <a:p>
              <a:endParaRPr lang="en-US"/>
            </a:p>
          </p:txBody>
        </p:sp>
        <p:sp>
          <p:nvSpPr>
            <p:cNvPr id="19" name="Google Shape;19;p2"/>
            <p:cNvSpPr/>
            <p:nvPr/>
          </p:nvSpPr>
          <p:spPr>
            <a:xfrm rot="8264157" flipH="1">
              <a:off x="-213525" y="14439144"/>
              <a:ext cx="2232608" cy="227320"/>
            </a:xfrm>
            <a:custGeom>
              <a:avLst/>
              <a:gdLst/>
              <a:ahLst/>
              <a:cxnLst/>
              <a:rect l="l" t="t" r="r" b="b"/>
              <a:pathLst>
                <a:path w="2232768" h="227336" extrusionOk="0">
                  <a:moveTo>
                    <a:pt x="2232768" y="0"/>
                  </a:moveTo>
                  <a:lnTo>
                    <a:pt x="0" y="0"/>
                  </a:lnTo>
                  <a:lnTo>
                    <a:pt x="0" y="227336"/>
                  </a:lnTo>
                  <a:lnTo>
                    <a:pt x="2232768" y="227336"/>
                  </a:lnTo>
                  <a:lnTo>
                    <a:pt x="2232768" y="0"/>
                  </a:lnTo>
                  <a:close/>
                </a:path>
              </a:pathLst>
            </a:custGeom>
            <a:blipFill rotWithShape="1">
              <a:blip r:embed="rId2">
                <a:alphaModFix/>
              </a:blip>
              <a:stretch>
                <a:fillRect/>
              </a:stretch>
            </a:blipFill>
            <a:ln>
              <a:noFill/>
            </a:ln>
          </p:spPr>
          <p:txBody>
            <a:bodyPr/>
            <a:lstStyle/>
            <a:p>
              <a:endParaRPr lang="en-US"/>
            </a:p>
          </p:txBody>
        </p:sp>
      </p:gr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p:cNvGrpSpPr/>
        <p:nvPr/>
      </p:nvGrpSpPr>
      <p:grpSpPr>
        <a:xfrm>
          <a:off x="0" y="0"/>
          <a:ext cx="0" cy="0"/>
          <a:chOff x="0" y="0"/>
          <a:chExt cx="0" cy="0"/>
        </a:xfrm>
      </p:grpSpPr>
      <p:sp>
        <p:nvSpPr>
          <p:cNvPr id="56" name="Google Shape;56;p4"/>
          <p:cNvSpPr txBox="1"/>
          <p:nvPr/>
        </p:nvSpPr>
        <p:spPr>
          <a:xfrm>
            <a:off x="2216150" y="1133475"/>
            <a:ext cx="13855700" cy="2954655"/>
          </a:xfrm>
          <a:prstGeom prst="rect">
            <a:avLst/>
          </a:prstGeom>
          <a:noFill/>
          <a:ln>
            <a:noFill/>
          </a:ln>
        </p:spPr>
        <p:txBody>
          <a:bodyPr spcFirstLastPara="1" wrap="square" lIns="0" tIns="0" rIns="0" bIns="0" anchor="t" anchorCtr="0">
            <a:spAutoFit/>
          </a:bodyPr>
          <a:lstStyle/>
          <a:p>
            <a:pPr algn="ctr"/>
            <a:r>
              <a:rPr lang="en-US" sz="9600" b="1" dirty="0">
                <a:solidFill>
                  <a:schemeClr val="bg1"/>
                </a:solidFill>
                <a:latin typeface="Gaegu" pitchFamily="2" charset="0"/>
                <a:ea typeface="Gaegu" pitchFamily="2" charset="0"/>
              </a:rPr>
              <a:t>Unlocking AI: How Online AI Programs Actually Work</a:t>
            </a:r>
          </a:p>
        </p:txBody>
      </p:sp>
      <p:sp>
        <p:nvSpPr>
          <p:cNvPr id="2" name="TextBox 1">
            <a:extLst>
              <a:ext uri="{FF2B5EF4-FFF2-40B4-BE49-F238E27FC236}">
                <a16:creationId xmlns:a16="http://schemas.microsoft.com/office/drawing/2014/main" id="{CEA41A86-BDA6-2940-E690-6094A552A8A9}"/>
              </a:ext>
            </a:extLst>
          </p:cNvPr>
          <p:cNvSpPr txBox="1"/>
          <p:nvPr/>
        </p:nvSpPr>
        <p:spPr>
          <a:xfrm>
            <a:off x="5936380" y="8322528"/>
            <a:ext cx="6415240" cy="830997"/>
          </a:xfrm>
          <a:prstGeom prst="rect">
            <a:avLst/>
          </a:prstGeom>
          <a:noFill/>
        </p:spPr>
        <p:txBody>
          <a:bodyPr wrap="square" rtlCol="0">
            <a:spAutoFit/>
          </a:bodyPr>
          <a:lstStyle/>
          <a:p>
            <a:r>
              <a:rPr lang="en-US" sz="4800" dirty="0">
                <a:solidFill>
                  <a:schemeClr val="bg1"/>
                </a:solidFill>
                <a:latin typeface="Gaegu" pitchFamily="2" charset="0"/>
                <a:ea typeface="Gaegu" pitchFamily="2" charset="0"/>
              </a:rPr>
              <a:t>Presented by Dan Tolson</a:t>
            </a:r>
          </a:p>
        </p:txBody>
      </p:sp>
      <p:sp>
        <p:nvSpPr>
          <p:cNvPr id="3" name="TextBox 2">
            <a:extLst>
              <a:ext uri="{FF2B5EF4-FFF2-40B4-BE49-F238E27FC236}">
                <a16:creationId xmlns:a16="http://schemas.microsoft.com/office/drawing/2014/main" id="{B1F3C594-F2AD-FDC0-0B4C-BAEC674C484C}"/>
              </a:ext>
            </a:extLst>
          </p:cNvPr>
          <p:cNvSpPr txBox="1"/>
          <p:nvPr/>
        </p:nvSpPr>
        <p:spPr>
          <a:xfrm>
            <a:off x="2089150" y="4756063"/>
            <a:ext cx="13855700" cy="1569660"/>
          </a:xfrm>
          <a:prstGeom prst="rect">
            <a:avLst/>
          </a:prstGeom>
          <a:noFill/>
        </p:spPr>
        <p:txBody>
          <a:bodyPr wrap="square" rtlCol="0">
            <a:spAutoFit/>
          </a:bodyPr>
          <a:lstStyle/>
          <a:p>
            <a:pPr algn="ctr"/>
            <a:r>
              <a:rPr lang="en-US" sz="4800" dirty="0">
                <a:solidFill>
                  <a:schemeClr val="bg1"/>
                </a:solidFill>
                <a:latin typeface="Gaegu" pitchFamily="2" charset="0"/>
                <a:ea typeface="Gaegu" pitchFamily="2" charset="0"/>
              </a:rPr>
              <a:t>Your guide to using artificial intelligence smartly and safely.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D1EE21CB-4433-FC13-552C-19C8E8112FE6}"/>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ACFCB830-4FB7-13F7-34B0-CAB3B8CEA38F}"/>
              </a:ext>
            </a:extLst>
          </p:cNvPr>
          <p:cNvSpPr txBox="1"/>
          <p:nvPr/>
        </p:nvSpPr>
        <p:spPr>
          <a:xfrm>
            <a:off x="6162675" y="655804"/>
            <a:ext cx="5962650" cy="1354217"/>
          </a:xfrm>
          <a:prstGeom prst="rect">
            <a:avLst/>
          </a:prstGeom>
          <a:noFill/>
          <a:ln>
            <a:noFill/>
          </a:ln>
        </p:spPr>
        <p:txBody>
          <a:bodyPr spcFirstLastPara="1" wrap="square" lIns="0" tIns="0" rIns="0" bIns="0" anchor="t" anchorCtr="0">
            <a:spAutoFit/>
          </a:bodyPr>
          <a:lstStyle/>
          <a:p>
            <a:pPr algn="ctr"/>
            <a:r>
              <a:rPr lang="en-US" sz="8800" dirty="0">
                <a:solidFill>
                  <a:schemeClr val="bg1"/>
                </a:solidFill>
                <a:latin typeface="Gaegu" pitchFamily="2" charset="0"/>
                <a:ea typeface="Gaegu" pitchFamily="2" charset="0"/>
              </a:rPr>
              <a:t>What is AI?</a:t>
            </a:r>
            <a:endParaRPr lang="en-US" sz="148100" b="1" dirty="0">
              <a:solidFill>
                <a:schemeClr val="bg1"/>
              </a:solidFill>
              <a:latin typeface="Gaegu" pitchFamily="2" charset="0"/>
              <a:ea typeface="Gaegu" pitchFamily="2" charset="0"/>
            </a:endParaRPr>
          </a:p>
        </p:txBody>
      </p:sp>
      <p:sp>
        <p:nvSpPr>
          <p:cNvPr id="2" name="TextBox 1">
            <a:extLst>
              <a:ext uri="{FF2B5EF4-FFF2-40B4-BE49-F238E27FC236}">
                <a16:creationId xmlns:a16="http://schemas.microsoft.com/office/drawing/2014/main" id="{8905E001-D8FE-704C-BBDF-52948C17590D}"/>
              </a:ext>
            </a:extLst>
          </p:cNvPr>
          <p:cNvSpPr txBox="1"/>
          <p:nvPr/>
        </p:nvSpPr>
        <p:spPr>
          <a:xfrm>
            <a:off x="1101631" y="2010021"/>
            <a:ext cx="7471246" cy="2862322"/>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The Simple Idea: </a:t>
            </a:r>
            <a:r>
              <a:rPr lang="en-US" sz="3600" dirty="0">
                <a:solidFill>
                  <a:schemeClr val="bg1"/>
                </a:solidFill>
                <a:latin typeface="Gaegu" pitchFamily="2" charset="0"/>
                <a:ea typeface="Gaegu" pitchFamily="2" charset="0"/>
              </a:rPr>
              <a:t>Artificial Intelligence (AI) isn't a human brain—it's super-advanced software that learns patterns from massive amounts of data.</a:t>
            </a:r>
          </a:p>
        </p:txBody>
      </p:sp>
      <p:sp>
        <p:nvSpPr>
          <p:cNvPr id="4" name="TextBox 3">
            <a:extLst>
              <a:ext uri="{FF2B5EF4-FFF2-40B4-BE49-F238E27FC236}">
                <a16:creationId xmlns:a16="http://schemas.microsoft.com/office/drawing/2014/main" id="{2F53317B-2D61-291E-E4EB-B2F366971623}"/>
              </a:ext>
            </a:extLst>
          </p:cNvPr>
          <p:cNvSpPr txBox="1"/>
          <p:nvPr/>
        </p:nvSpPr>
        <p:spPr>
          <a:xfrm>
            <a:off x="1101631" y="4832393"/>
            <a:ext cx="7471246" cy="2308324"/>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How it thinks: </a:t>
            </a:r>
            <a:r>
              <a:rPr lang="en-US" sz="3600" dirty="0">
                <a:solidFill>
                  <a:schemeClr val="bg1"/>
                </a:solidFill>
                <a:latin typeface="Gaegu" pitchFamily="2" charset="0"/>
                <a:ea typeface="Gaegu" pitchFamily="2" charset="0"/>
              </a:rPr>
              <a:t>Instead of "thinking" like you do, AI uses statistics to guess the most likely answer, image, or next word.</a:t>
            </a:r>
          </a:p>
        </p:txBody>
      </p:sp>
      <p:sp>
        <p:nvSpPr>
          <p:cNvPr id="6" name="TextBox 5">
            <a:extLst>
              <a:ext uri="{FF2B5EF4-FFF2-40B4-BE49-F238E27FC236}">
                <a16:creationId xmlns:a16="http://schemas.microsoft.com/office/drawing/2014/main" id="{D08CAD96-1C76-8BB2-F80D-C8BF1EBF0241}"/>
              </a:ext>
            </a:extLst>
          </p:cNvPr>
          <p:cNvSpPr txBox="1"/>
          <p:nvPr/>
        </p:nvSpPr>
        <p:spPr>
          <a:xfrm>
            <a:off x="1101631" y="7042295"/>
            <a:ext cx="7471246" cy="2308324"/>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Real-world examples: </a:t>
            </a:r>
            <a:r>
              <a:rPr lang="en-US" sz="3600" dirty="0">
                <a:solidFill>
                  <a:schemeClr val="bg1"/>
                </a:solidFill>
                <a:latin typeface="Gaegu" pitchFamily="2" charset="0"/>
                <a:ea typeface="Gaegu" pitchFamily="2" charset="0"/>
              </a:rPr>
              <a:t>Spotify recommendations, TikTok algorithms, and autocorrect are all everyday forms of AI you already use.</a:t>
            </a:r>
          </a:p>
        </p:txBody>
      </p:sp>
      <p:pic>
        <p:nvPicPr>
          <p:cNvPr id="8" name="Picture 7">
            <a:extLst>
              <a:ext uri="{FF2B5EF4-FFF2-40B4-BE49-F238E27FC236}">
                <a16:creationId xmlns:a16="http://schemas.microsoft.com/office/drawing/2014/main" id="{E841F819-D005-2868-ADEA-30F63B3D1D52}"/>
              </a:ext>
            </a:extLst>
          </p:cNvPr>
          <p:cNvPicPr>
            <a:picLocks noChangeAspect="1"/>
          </p:cNvPicPr>
          <p:nvPr/>
        </p:nvPicPr>
        <p:blipFill>
          <a:blip r:embed="rId3"/>
          <a:stretch>
            <a:fillRect/>
          </a:stretch>
        </p:blipFill>
        <p:spPr>
          <a:xfrm>
            <a:off x="8572877" y="2914389"/>
            <a:ext cx="9047101" cy="4934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006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DD66F025-D2B4-94F8-5159-99AE8E537BF8}"/>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25801263-0A27-56C3-CF43-9149FB315E3A}"/>
              </a:ext>
            </a:extLst>
          </p:cNvPr>
          <p:cNvSpPr txBox="1"/>
          <p:nvPr/>
        </p:nvSpPr>
        <p:spPr>
          <a:xfrm>
            <a:off x="7042150" y="5397502"/>
            <a:ext cx="4203700" cy="3323987"/>
          </a:xfrm>
          <a:prstGeom prst="rect">
            <a:avLst/>
          </a:prstGeom>
          <a:noFill/>
          <a:ln>
            <a:noFill/>
          </a:ln>
        </p:spPr>
        <p:txBody>
          <a:bodyPr spcFirstLastPara="1" wrap="square" lIns="0" tIns="0" rIns="0" bIns="0" numCol="1" anchor="t" anchorCtr="0">
            <a:spAutoFit/>
          </a:bodyPr>
          <a:lstStyle/>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Gemini</a:t>
            </a:r>
          </a:p>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Grok</a:t>
            </a:r>
          </a:p>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Jasper</a:t>
            </a:r>
          </a:p>
        </p:txBody>
      </p:sp>
      <p:pic>
        <p:nvPicPr>
          <p:cNvPr id="3" name="Picture 2" descr="The image displays a list of top 10 free artificial intelligence tools, featuring icons for Claude, ChatGPT, DeepSeek, and Grok 3.&#10;&#10;AI-generated content may be incorrect.">
            <a:extLst>
              <a:ext uri="{FF2B5EF4-FFF2-40B4-BE49-F238E27FC236}">
                <a16:creationId xmlns:a16="http://schemas.microsoft.com/office/drawing/2014/main" id="{015FF8F2-48C3-1448-278E-9FB5D1856E1C}"/>
              </a:ext>
            </a:extLst>
          </p:cNvPr>
          <p:cNvPicPr>
            <a:picLocks noChangeAspect="1"/>
          </p:cNvPicPr>
          <p:nvPr/>
        </p:nvPicPr>
        <p:blipFill>
          <a:blip r:embed="rId3"/>
          <a:stretch>
            <a:fillRect/>
          </a:stretch>
        </p:blipFill>
        <p:spPr>
          <a:xfrm>
            <a:off x="5381892" y="754380"/>
            <a:ext cx="7524216" cy="4389120"/>
          </a:xfrm>
          <a:prstGeom prst="rect">
            <a:avLst/>
          </a:prstGeom>
        </p:spPr>
      </p:pic>
      <p:sp>
        <p:nvSpPr>
          <p:cNvPr id="5" name="Google Shape;56;p4">
            <a:extLst>
              <a:ext uri="{FF2B5EF4-FFF2-40B4-BE49-F238E27FC236}">
                <a16:creationId xmlns:a16="http://schemas.microsoft.com/office/drawing/2014/main" id="{676685AF-A822-247C-CF24-0CD37AA3FEA2}"/>
              </a:ext>
            </a:extLst>
          </p:cNvPr>
          <p:cNvSpPr txBox="1"/>
          <p:nvPr/>
        </p:nvSpPr>
        <p:spPr>
          <a:xfrm>
            <a:off x="1257300" y="5397502"/>
            <a:ext cx="4559300" cy="3323987"/>
          </a:xfrm>
          <a:prstGeom prst="rect">
            <a:avLst/>
          </a:prstGeom>
          <a:noFill/>
          <a:ln>
            <a:noFill/>
          </a:ln>
        </p:spPr>
        <p:txBody>
          <a:bodyPr spcFirstLastPara="1" wrap="square" lIns="0" tIns="0" rIns="0" bIns="0" numCol="1" anchor="t" anchorCtr="0">
            <a:spAutoFit/>
          </a:bodyPr>
          <a:lstStyle/>
          <a:p>
            <a:pPr marL="685800" indent="-6858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ChatGPT</a:t>
            </a:r>
          </a:p>
          <a:p>
            <a:pPr marL="685800" indent="-6858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Perplexity</a:t>
            </a:r>
          </a:p>
          <a:p>
            <a:pPr marL="685800" indent="-6858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Claude</a:t>
            </a:r>
          </a:p>
        </p:txBody>
      </p:sp>
      <p:sp>
        <p:nvSpPr>
          <p:cNvPr id="7" name="Google Shape;56;p4">
            <a:extLst>
              <a:ext uri="{FF2B5EF4-FFF2-40B4-BE49-F238E27FC236}">
                <a16:creationId xmlns:a16="http://schemas.microsoft.com/office/drawing/2014/main" id="{5F11ED96-C670-1068-1233-BE3D4C22E7F5}"/>
              </a:ext>
            </a:extLst>
          </p:cNvPr>
          <p:cNvSpPr txBox="1"/>
          <p:nvPr/>
        </p:nvSpPr>
        <p:spPr>
          <a:xfrm>
            <a:off x="12077700" y="5397502"/>
            <a:ext cx="5334000" cy="4431983"/>
          </a:xfrm>
          <a:prstGeom prst="rect">
            <a:avLst/>
          </a:prstGeom>
          <a:noFill/>
          <a:ln>
            <a:noFill/>
          </a:ln>
        </p:spPr>
        <p:txBody>
          <a:bodyPr spcFirstLastPara="1" wrap="square" lIns="0" tIns="0" rIns="0" bIns="0" numCol="1" anchor="t" anchorCtr="0">
            <a:spAutoFit/>
          </a:bodyPr>
          <a:lstStyle/>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Midjourney</a:t>
            </a:r>
          </a:p>
          <a:p>
            <a:pPr marL="1143000" indent="-1143000">
              <a:buClr>
                <a:schemeClr val="bg1"/>
              </a:buClr>
              <a:buFont typeface="Arial" panose="020B0604020202020204" pitchFamily="34" charset="0"/>
              <a:buChar char="•"/>
            </a:pPr>
            <a:r>
              <a:rPr lang="en-US" sz="7200" b="1" dirty="0" err="1">
                <a:solidFill>
                  <a:schemeClr val="bg1"/>
                </a:solidFill>
                <a:latin typeface="Gaegu" pitchFamily="2" charset="0"/>
                <a:ea typeface="Gaegu" pitchFamily="2" charset="0"/>
              </a:rPr>
              <a:t>Synthesia</a:t>
            </a:r>
            <a:endParaRPr lang="en-US" sz="7200" b="1" dirty="0">
              <a:solidFill>
                <a:schemeClr val="bg1"/>
              </a:solidFill>
              <a:latin typeface="Gaegu" pitchFamily="2" charset="0"/>
              <a:ea typeface="Gaegu" pitchFamily="2" charset="0"/>
            </a:endParaRPr>
          </a:p>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Fathom</a:t>
            </a:r>
          </a:p>
          <a:p>
            <a:pPr marL="1143000" indent="-1143000">
              <a:buClr>
                <a:schemeClr val="bg1"/>
              </a:buClr>
              <a:buFont typeface="Arial" panose="020B0604020202020204" pitchFamily="34" charset="0"/>
              <a:buChar char="•"/>
            </a:pPr>
            <a:r>
              <a:rPr lang="en-US" sz="7200" b="1" dirty="0">
                <a:solidFill>
                  <a:schemeClr val="bg1"/>
                </a:solidFill>
                <a:latin typeface="Gaegu" pitchFamily="2" charset="0"/>
                <a:ea typeface="Gaegu" pitchFamily="2" charset="0"/>
              </a:rPr>
              <a:t>Notion AI</a:t>
            </a:r>
          </a:p>
        </p:txBody>
      </p:sp>
    </p:spTree>
    <p:extLst>
      <p:ext uri="{BB962C8B-B14F-4D97-AF65-F5344CB8AC3E}">
        <p14:creationId xmlns:p14="http://schemas.microsoft.com/office/powerpoint/2010/main" val="107311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8047774E-2796-C66B-222D-198580D342C7}"/>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969FBA2C-F4B2-4A12-1A3A-F3BD1986FF73}"/>
              </a:ext>
            </a:extLst>
          </p:cNvPr>
          <p:cNvSpPr txBox="1"/>
          <p:nvPr/>
        </p:nvSpPr>
        <p:spPr>
          <a:xfrm>
            <a:off x="2325332"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Types of AI Programs You Can Use Online – Cont.</a:t>
            </a:r>
          </a:p>
        </p:txBody>
      </p:sp>
      <p:sp>
        <p:nvSpPr>
          <p:cNvPr id="2" name="TextBox 1">
            <a:extLst>
              <a:ext uri="{FF2B5EF4-FFF2-40B4-BE49-F238E27FC236}">
                <a16:creationId xmlns:a16="http://schemas.microsoft.com/office/drawing/2014/main" id="{CA9DDDB4-2809-A4FA-00FB-D780BE50F953}"/>
              </a:ext>
            </a:extLst>
          </p:cNvPr>
          <p:cNvSpPr txBox="1"/>
          <p:nvPr/>
        </p:nvSpPr>
        <p:spPr>
          <a:xfrm>
            <a:off x="4858601" y="7767878"/>
            <a:ext cx="12487701" cy="1200329"/>
          </a:xfrm>
          <a:prstGeom prst="rect">
            <a:avLst/>
          </a:prstGeom>
          <a:noFill/>
        </p:spPr>
        <p:txBody>
          <a:bodyPr wrap="square" rtlCol="0">
            <a:spAutoFit/>
          </a:bodyPr>
          <a:lstStyle/>
          <a:p>
            <a:r>
              <a:rPr lang="en-US" sz="3600" dirty="0">
                <a:solidFill>
                  <a:schemeClr val="bg1"/>
                </a:solidFill>
                <a:latin typeface="Gaegu" pitchFamily="2" charset="0"/>
                <a:ea typeface="Gaegu" pitchFamily="2" charset="0"/>
              </a:rPr>
              <a:t>AI built into search engines, photo editors, and grammar checkers.</a:t>
            </a:r>
          </a:p>
        </p:txBody>
      </p:sp>
      <p:sp>
        <p:nvSpPr>
          <p:cNvPr id="4" name="TextBox 3">
            <a:extLst>
              <a:ext uri="{FF2B5EF4-FFF2-40B4-BE49-F238E27FC236}">
                <a16:creationId xmlns:a16="http://schemas.microsoft.com/office/drawing/2014/main" id="{D3B669CC-6487-077D-6D65-64EFC77E3E44}"/>
              </a:ext>
            </a:extLst>
          </p:cNvPr>
          <p:cNvSpPr txBox="1"/>
          <p:nvPr/>
        </p:nvSpPr>
        <p:spPr>
          <a:xfrm>
            <a:off x="1078174" y="3943170"/>
            <a:ext cx="3671247" cy="1200329"/>
          </a:xfrm>
          <a:prstGeom prst="rect">
            <a:avLst/>
          </a:prstGeom>
          <a:noFill/>
        </p:spPr>
        <p:txBody>
          <a:bodyPr wrap="square" rtlCol="0">
            <a:spAutoFit/>
          </a:bodyPr>
          <a:lstStyle/>
          <a:p>
            <a:pPr algn="ctr"/>
            <a:r>
              <a:rPr lang="en-US" sz="3600" dirty="0">
                <a:solidFill>
                  <a:schemeClr val="bg1"/>
                </a:solidFill>
                <a:latin typeface="Gaegu" pitchFamily="2" charset="0"/>
                <a:ea typeface="Gaegu" pitchFamily="2" charset="0"/>
              </a:rPr>
              <a:t>Large Language Models (LLMs):</a:t>
            </a:r>
          </a:p>
        </p:txBody>
      </p:sp>
      <p:sp>
        <p:nvSpPr>
          <p:cNvPr id="5" name="TextBox 4">
            <a:extLst>
              <a:ext uri="{FF2B5EF4-FFF2-40B4-BE49-F238E27FC236}">
                <a16:creationId xmlns:a16="http://schemas.microsoft.com/office/drawing/2014/main" id="{FF450ED1-4BF2-7FB3-6925-9785F321651D}"/>
              </a:ext>
            </a:extLst>
          </p:cNvPr>
          <p:cNvSpPr txBox="1"/>
          <p:nvPr/>
        </p:nvSpPr>
        <p:spPr>
          <a:xfrm>
            <a:off x="4749421" y="3943171"/>
            <a:ext cx="12460406" cy="1200329"/>
          </a:xfrm>
          <a:prstGeom prst="rect">
            <a:avLst/>
          </a:prstGeom>
          <a:noFill/>
        </p:spPr>
        <p:txBody>
          <a:bodyPr wrap="square" rtlCol="0">
            <a:spAutoFit/>
          </a:bodyPr>
          <a:lstStyle/>
          <a:p>
            <a:r>
              <a:rPr lang="en-US" sz="3600" dirty="0">
                <a:solidFill>
                  <a:schemeClr val="bg1"/>
                </a:solidFill>
                <a:latin typeface="Gaegu" pitchFamily="2" charset="0"/>
                <a:ea typeface="Gaegu" pitchFamily="2" charset="0"/>
              </a:rPr>
              <a:t>AI that processes text. (Examples: ChatGPT, Claude, Gemini). Good for summarizing, writing code, or brainstorming.</a:t>
            </a:r>
          </a:p>
        </p:txBody>
      </p:sp>
      <p:sp>
        <p:nvSpPr>
          <p:cNvPr id="8" name="TextBox 7">
            <a:extLst>
              <a:ext uri="{FF2B5EF4-FFF2-40B4-BE49-F238E27FC236}">
                <a16:creationId xmlns:a16="http://schemas.microsoft.com/office/drawing/2014/main" id="{C04B0278-19F5-882D-CDBE-D872D15531D3}"/>
              </a:ext>
            </a:extLst>
          </p:cNvPr>
          <p:cNvSpPr txBox="1"/>
          <p:nvPr/>
        </p:nvSpPr>
        <p:spPr>
          <a:xfrm>
            <a:off x="968991" y="5490420"/>
            <a:ext cx="37804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Image Generators:</a:t>
            </a:r>
          </a:p>
        </p:txBody>
      </p:sp>
      <p:sp>
        <p:nvSpPr>
          <p:cNvPr id="10" name="TextBox 9">
            <a:extLst>
              <a:ext uri="{FF2B5EF4-FFF2-40B4-BE49-F238E27FC236}">
                <a16:creationId xmlns:a16="http://schemas.microsoft.com/office/drawing/2014/main" id="{38104D2D-C308-4C48-2C70-390BB516D37E}"/>
              </a:ext>
            </a:extLst>
          </p:cNvPr>
          <p:cNvSpPr txBox="1"/>
          <p:nvPr/>
        </p:nvSpPr>
        <p:spPr>
          <a:xfrm>
            <a:off x="4858602" y="5213420"/>
            <a:ext cx="1286983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AI that turns text prompts into visual art.(Examples: Midjourney, DALL-E, Stable Diffusion).</a:t>
            </a:r>
          </a:p>
        </p:txBody>
      </p:sp>
      <p:sp>
        <p:nvSpPr>
          <p:cNvPr id="12" name="TextBox 11">
            <a:extLst>
              <a:ext uri="{FF2B5EF4-FFF2-40B4-BE49-F238E27FC236}">
                <a16:creationId xmlns:a16="http://schemas.microsoft.com/office/drawing/2014/main" id="{D8B066AD-61C6-972D-EE2E-429E9505D408}"/>
              </a:ext>
            </a:extLst>
          </p:cNvPr>
          <p:cNvSpPr txBox="1"/>
          <p:nvPr/>
        </p:nvSpPr>
        <p:spPr>
          <a:xfrm>
            <a:off x="1201002" y="6483671"/>
            <a:ext cx="331640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Audio &amp; Video Generators:</a:t>
            </a:r>
          </a:p>
        </p:txBody>
      </p:sp>
      <p:sp>
        <p:nvSpPr>
          <p:cNvPr id="14" name="TextBox 13">
            <a:extLst>
              <a:ext uri="{FF2B5EF4-FFF2-40B4-BE49-F238E27FC236}">
                <a16:creationId xmlns:a16="http://schemas.microsoft.com/office/drawing/2014/main" id="{C910969B-464A-D28C-AC8C-DF8438AD3AD4}"/>
              </a:ext>
            </a:extLst>
          </p:cNvPr>
          <p:cNvSpPr txBox="1"/>
          <p:nvPr/>
        </p:nvSpPr>
        <p:spPr>
          <a:xfrm>
            <a:off x="1078174" y="8030920"/>
            <a:ext cx="37804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Specialized Tools:</a:t>
            </a:r>
          </a:p>
        </p:txBody>
      </p:sp>
      <p:sp>
        <p:nvSpPr>
          <p:cNvPr id="16" name="TextBox 15">
            <a:extLst>
              <a:ext uri="{FF2B5EF4-FFF2-40B4-BE49-F238E27FC236}">
                <a16:creationId xmlns:a16="http://schemas.microsoft.com/office/drawing/2014/main" id="{AA952454-623A-C257-5659-3528C66D402B}"/>
              </a:ext>
            </a:extLst>
          </p:cNvPr>
          <p:cNvSpPr txBox="1"/>
          <p:nvPr/>
        </p:nvSpPr>
        <p:spPr>
          <a:xfrm>
            <a:off x="4858601" y="6497629"/>
            <a:ext cx="1286983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Tools that synthesize voices, compose music, or create digital avatars. (Examples: Suno, </a:t>
            </a:r>
            <a:r>
              <a:rPr kumimoji="0" lang="en-US" sz="3600" b="0" i="0" u="none" strike="noStrike" kern="0" cap="none" spc="0" normalizeH="0" baseline="0" noProof="0" dirty="0" err="1">
                <a:ln>
                  <a:noFill/>
                </a:ln>
                <a:solidFill>
                  <a:srgbClr val="FFFFFF"/>
                </a:solidFill>
                <a:effectLst/>
                <a:uLnTx/>
                <a:uFillTx/>
                <a:latin typeface="Gaegu" pitchFamily="2" charset="0"/>
                <a:ea typeface="Gaegu" pitchFamily="2" charset="0"/>
                <a:cs typeface="Arial"/>
                <a:sym typeface="Arial"/>
              </a:rPr>
              <a:t>ElevenLabs</a:t>
            </a:r>
            <a:r>
              <a:rPr kumimoji="0" lang="en-US" sz="3600" b="0" i="0" u="none" strike="noStrike" kern="0" cap="none" spc="0" normalizeH="0" baseline="0" noProof="0" dirty="0">
                <a:ln>
                  <a:noFill/>
                </a:ln>
                <a:solidFill>
                  <a:srgbClr val="FFFFFF"/>
                </a:solidFill>
                <a:effectLst/>
                <a:uLnTx/>
                <a:uFillTx/>
                <a:latin typeface="Gaegu" pitchFamily="2" charset="0"/>
                <a:ea typeface="Gaegu" pitchFamily="2" charset="0"/>
                <a:cs typeface="Arial"/>
                <a:sym typeface="Arial"/>
              </a:rPr>
              <a:t>).</a:t>
            </a:r>
          </a:p>
        </p:txBody>
      </p:sp>
    </p:spTree>
    <p:extLst>
      <p:ext uri="{BB962C8B-B14F-4D97-AF65-F5344CB8AC3E}">
        <p14:creationId xmlns:p14="http://schemas.microsoft.com/office/powerpoint/2010/main" val="382425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8" grpId="0"/>
      <p:bldP spid="10" grpId="0"/>
      <p:bldP spid="12"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A5AD43E5-9F19-497E-A8CB-143E2CD57730}"/>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FF4D88EA-3A34-D9A6-BB8F-DC22EFBBEA8B}"/>
              </a:ext>
            </a:extLst>
          </p:cNvPr>
          <p:cNvSpPr txBox="1"/>
          <p:nvPr/>
        </p:nvSpPr>
        <p:spPr>
          <a:xfrm>
            <a:off x="2216150" y="614860"/>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Types of AI Programs You Can Use Online – Cont.</a:t>
            </a:r>
          </a:p>
        </p:txBody>
      </p:sp>
      <p:sp>
        <p:nvSpPr>
          <p:cNvPr id="2" name="TextBox 1">
            <a:extLst>
              <a:ext uri="{FF2B5EF4-FFF2-40B4-BE49-F238E27FC236}">
                <a16:creationId xmlns:a16="http://schemas.microsoft.com/office/drawing/2014/main" id="{567952E1-1237-7956-5D03-4EFD446EC2B1}"/>
              </a:ext>
            </a:extLst>
          </p:cNvPr>
          <p:cNvSpPr txBox="1"/>
          <p:nvPr/>
        </p:nvSpPr>
        <p:spPr>
          <a:xfrm>
            <a:off x="2216150" y="3739485"/>
            <a:ext cx="5977720" cy="830997"/>
          </a:xfrm>
          <a:prstGeom prst="rect">
            <a:avLst/>
          </a:prstGeom>
          <a:noFill/>
        </p:spPr>
        <p:txBody>
          <a:bodyPr wrap="square" rtlCol="0">
            <a:spAutoFit/>
          </a:bodyPr>
          <a:lstStyle/>
          <a:p>
            <a:r>
              <a:rPr lang="en-US" sz="4800" b="1" u="sng" dirty="0">
                <a:solidFill>
                  <a:schemeClr val="bg1"/>
                </a:solidFill>
                <a:latin typeface="Gaegu" pitchFamily="2" charset="0"/>
                <a:ea typeface="Gaegu" pitchFamily="2" charset="0"/>
              </a:rPr>
              <a:t>Narrow AI (ANI)</a:t>
            </a:r>
          </a:p>
        </p:txBody>
      </p:sp>
      <p:sp>
        <p:nvSpPr>
          <p:cNvPr id="4" name="TextBox 3">
            <a:extLst>
              <a:ext uri="{FF2B5EF4-FFF2-40B4-BE49-F238E27FC236}">
                <a16:creationId xmlns:a16="http://schemas.microsoft.com/office/drawing/2014/main" id="{045C79B9-A185-4BDC-001A-6EF4AF853FE0}"/>
              </a:ext>
            </a:extLst>
          </p:cNvPr>
          <p:cNvSpPr txBox="1"/>
          <p:nvPr/>
        </p:nvSpPr>
        <p:spPr>
          <a:xfrm>
            <a:off x="2216150" y="6308592"/>
            <a:ext cx="5977720" cy="2308324"/>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Examples: Spam filters, facial recognition</a:t>
            </a:r>
          </a:p>
        </p:txBody>
      </p:sp>
      <p:sp>
        <p:nvSpPr>
          <p:cNvPr id="6" name="TextBox 5">
            <a:extLst>
              <a:ext uri="{FF2B5EF4-FFF2-40B4-BE49-F238E27FC236}">
                <a16:creationId xmlns:a16="http://schemas.microsoft.com/office/drawing/2014/main" id="{8B13C985-4795-3960-692F-82B5F1185643}"/>
              </a:ext>
            </a:extLst>
          </p:cNvPr>
          <p:cNvSpPr txBox="1"/>
          <p:nvPr/>
        </p:nvSpPr>
        <p:spPr>
          <a:xfrm>
            <a:off x="10094130" y="4555316"/>
            <a:ext cx="6815446"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Creates novel text, code, audio, and images.</a:t>
            </a:r>
          </a:p>
        </p:txBody>
      </p:sp>
      <p:sp>
        <p:nvSpPr>
          <p:cNvPr id="8" name="TextBox 7">
            <a:extLst>
              <a:ext uri="{FF2B5EF4-FFF2-40B4-BE49-F238E27FC236}">
                <a16:creationId xmlns:a16="http://schemas.microsoft.com/office/drawing/2014/main" id="{90807A93-63B0-023F-5E89-F0E13F43EBA5}"/>
              </a:ext>
            </a:extLst>
          </p:cNvPr>
          <p:cNvSpPr txBox="1"/>
          <p:nvPr/>
        </p:nvSpPr>
        <p:spPr>
          <a:xfrm>
            <a:off x="10094130" y="6308592"/>
            <a:ext cx="5977720"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Examples: ChatGPT, Midjourney, Gemini</a:t>
            </a:r>
          </a:p>
        </p:txBody>
      </p:sp>
      <p:sp>
        <p:nvSpPr>
          <p:cNvPr id="10" name="TextBox 9">
            <a:extLst>
              <a:ext uri="{FF2B5EF4-FFF2-40B4-BE49-F238E27FC236}">
                <a16:creationId xmlns:a16="http://schemas.microsoft.com/office/drawing/2014/main" id="{D61C7429-B3C6-775C-0904-ABBEC2FD9EEB}"/>
              </a:ext>
            </a:extLst>
          </p:cNvPr>
          <p:cNvSpPr txBox="1"/>
          <p:nvPr/>
        </p:nvSpPr>
        <p:spPr>
          <a:xfrm>
            <a:off x="10094130" y="3739486"/>
            <a:ext cx="4080681" cy="830997"/>
          </a:xfrm>
          <a:prstGeom prst="rect">
            <a:avLst/>
          </a:prstGeom>
          <a:noFill/>
        </p:spPr>
        <p:txBody>
          <a:bodyPr wrap="square" rtlCol="0">
            <a:spAutoFit/>
          </a:bodyPr>
          <a:lstStyle/>
          <a:p>
            <a:r>
              <a:rPr lang="en-US" sz="4800" b="1" u="sng" dirty="0">
                <a:solidFill>
                  <a:schemeClr val="bg1"/>
                </a:solidFill>
                <a:latin typeface="Gaegu" pitchFamily="2" charset="0"/>
                <a:ea typeface="Gaegu" pitchFamily="2" charset="0"/>
              </a:rPr>
              <a:t>Generative AI</a:t>
            </a:r>
          </a:p>
        </p:txBody>
      </p:sp>
      <p:sp>
        <p:nvSpPr>
          <p:cNvPr id="12" name="TextBox 11">
            <a:extLst>
              <a:ext uri="{FF2B5EF4-FFF2-40B4-BE49-F238E27FC236}">
                <a16:creationId xmlns:a16="http://schemas.microsoft.com/office/drawing/2014/main" id="{E99A4FE1-2046-32A1-D718-E49A7898D0DA}"/>
              </a:ext>
            </a:extLst>
          </p:cNvPr>
          <p:cNvSpPr txBox="1"/>
          <p:nvPr/>
        </p:nvSpPr>
        <p:spPr>
          <a:xfrm>
            <a:off x="2216150" y="4570482"/>
            <a:ext cx="5977720"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Specialized in a single specific task.</a:t>
            </a:r>
          </a:p>
        </p:txBody>
      </p:sp>
    </p:spTree>
    <p:extLst>
      <p:ext uri="{BB962C8B-B14F-4D97-AF65-F5344CB8AC3E}">
        <p14:creationId xmlns:p14="http://schemas.microsoft.com/office/powerpoint/2010/main" val="3412876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10"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3A5415D1-2E08-9240-F7A8-DD35EF87D4AC}"/>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1ADCE7B0-0419-3188-A50B-7791DAF55F7C}"/>
              </a:ext>
            </a:extLst>
          </p:cNvPr>
          <p:cNvSpPr txBox="1"/>
          <p:nvPr/>
        </p:nvSpPr>
        <p:spPr>
          <a:xfrm>
            <a:off x="2216150"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a:t>
            </a:r>
          </a:p>
        </p:txBody>
      </p:sp>
      <p:sp>
        <p:nvSpPr>
          <p:cNvPr id="2" name="TextBox 1">
            <a:extLst>
              <a:ext uri="{FF2B5EF4-FFF2-40B4-BE49-F238E27FC236}">
                <a16:creationId xmlns:a16="http://schemas.microsoft.com/office/drawing/2014/main" id="{95A96F1E-0427-A1B9-A6D2-DBF9EBE6E64E}"/>
              </a:ext>
            </a:extLst>
          </p:cNvPr>
          <p:cNvSpPr txBox="1"/>
          <p:nvPr/>
        </p:nvSpPr>
        <p:spPr>
          <a:xfrm>
            <a:off x="938468" y="3862201"/>
            <a:ext cx="1637731"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P-</a:t>
            </a:r>
          </a:p>
        </p:txBody>
      </p:sp>
      <p:sp>
        <p:nvSpPr>
          <p:cNvPr id="10" name="TextBox 9">
            <a:extLst>
              <a:ext uri="{FF2B5EF4-FFF2-40B4-BE49-F238E27FC236}">
                <a16:creationId xmlns:a16="http://schemas.microsoft.com/office/drawing/2014/main" id="{D49F8BB4-8636-25E8-9207-6127B61526EE}"/>
              </a:ext>
            </a:extLst>
          </p:cNvPr>
          <p:cNvSpPr txBox="1"/>
          <p:nvPr/>
        </p:nvSpPr>
        <p:spPr>
          <a:xfrm>
            <a:off x="1457085" y="3842635"/>
            <a:ext cx="6567800"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Person/Role:</a:t>
            </a:r>
          </a:p>
        </p:txBody>
      </p:sp>
      <p:sp>
        <p:nvSpPr>
          <p:cNvPr id="5" name="TextBox 4">
            <a:extLst>
              <a:ext uri="{FF2B5EF4-FFF2-40B4-BE49-F238E27FC236}">
                <a16:creationId xmlns:a16="http://schemas.microsoft.com/office/drawing/2014/main" id="{1AB6AE0D-4B91-4E2D-B11C-241ED30A15EE}"/>
              </a:ext>
            </a:extLst>
          </p:cNvPr>
          <p:cNvSpPr txBox="1"/>
          <p:nvPr/>
        </p:nvSpPr>
        <p:spPr>
          <a:xfrm>
            <a:off x="2098528" y="5042964"/>
            <a:ext cx="13610046"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Tell the AI who it should act like</a:t>
            </a:r>
          </a:p>
        </p:txBody>
      </p:sp>
      <p:sp>
        <p:nvSpPr>
          <p:cNvPr id="9" name="TextBox 8">
            <a:extLst>
              <a:ext uri="{FF2B5EF4-FFF2-40B4-BE49-F238E27FC236}">
                <a16:creationId xmlns:a16="http://schemas.microsoft.com/office/drawing/2014/main" id="{9CE6010C-BCFD-19EB-F9EB-3A0254C1FE0D}"/>
              </a:ext>
            </a:extLst>
          </p:cNvPr>
          <p:cNvSpPr txBox="1"/>
          <p:nvPr/>
        </p:nvSpPr>
        <p:spPr>
          <a:xfrm>
            <a:off x="912786" y="7089843"/>
            <a:ext cx="16462428" cy="1200329"/>
          </a:xfrm>
          <a:prstGeom prst="rect">
            <a:avLst/>
          </a:prstGeom>
          <a:noFill/>
        </p:spPr>
        <p:txBody>
          <a:bodyPr wrap="square" rtlCol="0">
            <a:spAutoFit/>
          </a:bodyPr>
          <a:lstStyle/>
          <a:p>
            <a:r>
              <a:rPr lang="en-US" sz="7200" b="1" dirty="0">
                <a:solidFill>
                  <a:schemeClr val="bg1"/>
                </a:solidFill>
                <a:latin typeface="Gaegu" pitchFamily="2" charset="0"/>
                <a:ea typeface="Gaegu" pitchFamily="2" charset="0"/>
              </a:rPr>
              <a:t>"Act as a high school biology teacher..."</a:t>
            </a:r>
          </a:p>
        </p:txBody>
      </p:sp>
    </p:spTree>
    <p:extLst>
      <p:ext uri="{BB962C8B-B14F-4D97-AF65-F5344CB8AC3E}">
        <p14:creationId xmlns:p14="http://schemas.microsoft.com/office/powerpoint/2010/main" val="240264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5"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A57BB452-9C06-F445-B06E-84334AB75860}"/>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973FE93D-B209-EA0D-8FCB-3ECC89964DD7}"/>
              </a:ext>
            </a:extLst>
          </p:cNvPr>
          <p:cNvSpPr txBox="1"/>
          <p:nvPr/>
        </p:nvSpPr>
        <p:spPr>
          <a:xfrm>
            <a:off x="2216150"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2" name="TextBox 1">
            <a:extLst>
              <a:ext uri="{FF2B5EF4-FFF2-40B4-BE49-F238E27FC236}">
                <a16:creationId xmlns:a16="http://schemas.microsoft.com/office/drawing/2014/main" id="{99411AD3-D0A1-7605-9B43-E7DA979D9B4B}"/>
              </a:ext>
            </a:extLst>
          </p:cNvPr>
          <p:cNvSpPr txBox="1"/>
          <p:nvPr/>
        </p:nvSpPr>
        <p:spPr>
          <a:xfrm>
            <a:off x="996285" y="4471656"/>
            <a:ext cx="1637731"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T-</a:t>
            </a:r>
          </a:p>
        </p:txBody>
      </p:sp>
      <p:sp>
        <p:nvSpPr>
          <p:cNvPr id="10" name="TextBox 9">
            <a:extLst>
              <a:ext uri="{FF2B5EF4-FFF2-40B4-BE49-F238E27FC236}">
                <a16:creationId xmlns:a16="http://schemas.microsoft.com/office/drawing/2014/main" id="{D98D4EEE-F967-21AD-DF21-99C53BE950E1}"/>
              </a:ext>
            </a:extLst>
          </p:cNvPr>
          <p:cNvSpPr txBox="1"/>
          <p:nvPr/>
        </p:nvSpPr>
        <p:spPr>
          <a:xfrm>
            <a:off x="2156866" y="4471779"/>
            <a:ext cx="2500766"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Task:</a:t>
            </a:r>
          </a:p>
        </p:txBody>
      </p:sp>
      <p:sp>
        <p:nvSpPr>
          <p:cNvPr id="5" name="TextBox 4">
            <a:extLst>
              <a:ext uri="{FF2B5EF4-FFF2-40B4-BE49-F238E27FC236}">
                <a16:creationId xmlns:a16="http://schemas.microsoft.com/office/drawing/2014/main" id="{19CA06D0-4688-3D56-081D-FE1074FEA0C3}"/>
              </a:ext>
            </a:extLst>
          </p:cNvPr>
          <p:cNvSpPr txBox="1"/>
          <p:nvPr/>
        </p:nvSpPr>
        <p:spPr>
          <a:xfrm>
            <a:off x="4224648" y="4471657"/>
            <a:ext cx="11429336"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Clearly state what you need</a:t>
            </a:r>
          </a:p>
        </p:txBody>
      </p:sp>
      <p:sp>
        <p:nvSpPr>
          <p:cNvPr id="9" name="TextBox 8">
            <a:extLst>
              <a:ext uri="{FF2B5EF4-FFF2-40B4-BE49-F238E27FC236}">
                <a16:creationId xmlns:a16="http://schemas.microsoft.com/office/drawing/2014/main" id="{04E81D3E-ABAC-38DD-C6AD-7E08F1B6EB5C}"/>
              </a:ext>
            </a:extLst>
          </p:cNvPr>
          <p:cNvSpPr txBox="1"/>
          <p:nvPr/>
        </p:nvSpPr>
        <p:spPr>
          <a:xfrm>
            <a:off x="3885728" y="6520339"/>
            <a:ext cx="11429336"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"...explain photosynthesis..."</a:t>
            </a:r>
          </a:p>
        </p:txBody>
      </p:sp>
    </p:spTree>
    <p:extLst>
      <p:ext uri="{BB962C8B-B14F-4D97-AF65-F5344CB8AC3E}">
        <p14:creationId xmlns:p14="http://schemas.microsoft.com/office/powerpoint/2010/main" val="26371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B6C9624F-5A0E-AA5C-17B4-544026BC57AC}"/>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956EEF77-2FD6-BC22-0961-210885696434}"/>
              </a:ext>
            </a:extLst>
          </p:cNvPr>
          <p:cNvSpPr txBox="1"/>
          <p:nvPr/>
        </p:nvSpPr>
        <p:spPr>
          <a:xfrm>
            <a:off x="2216150"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2" name="TextBox 1">
            <a:extLst>
              <a:ext uri="{FF2B5EF4-FFF2-40B4-BE49-F238E27FC236}">
                <a16:creationId xmlns:a16="http://schemas.microsoft.com/office/drawing/2014/main" id="{FC6858E1-7BC8-FE38-3C7B-79190A5735DB}"/>
              </a:ext>
            </a:extLst>
          </p:cNvPr>
          <p:cNvSpPr txBox="1"/>
          <p:nvPr/>
        </p:nvSpPr>
        <p:spPr>
          <a:xfrm>
            <a:off x="1269240" y="4471656"/>
            <a:ext cx="1637731"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F-</a:t>
            </a:r>
          </a:p>
        </p:txBody>
      </p:sp>
      <p:sp>
        <p:nvSpPr>
          <p:cNvPr id="10" name="TextBox 9">
            <a:extLst>
              <a:ext uri="{FF2B5EF4-FFF2-40B4-BE49-F238E27FC236}">
                <a16:creationId xmlns:a16="http://schemas.microsoft.com/office/drawing/2014/main" id="{216B385F-B22A-13FF-5452-A05D2C7D7D44}"/>
              </a:ext>
            </a:extLst>
          </p:cNvPr>
          <p:cNvSpPr txBox="1"/>
          <p:nvPr/>
        </p:nvSpPr>
        <p:spPr>
          <a:xfrm>
            <a:off x="2601084" y="4471656"/>
            <a:ext cx="3193056"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Format:</a:t>
            </a:r>
          </a:p>
        </p:txBody>
      </p:sp>
      <p:sp>
        <p:nvSpPr>
          <p:cNvPr id="5" name="TextBox 4">
            <a:extLst>
              <a:ext uri="{FF2B5EF4-FFF2-40B4-BE49-F238E27FC236}">
                <a16:creationId xmlns:a16="http://schemas.microsoft.com/office/drawing/2014/main" id="{64D05173-D87B-CA8C-B490-D1BB83845BC2}"/>
              </a:ext>
            </a:extLst>
          </p:cNvPr>
          <p:cNvSpPr txBox="1"/>
          <p:nvPr/>
        </p:nvSpPr>
        <p:spPr>
          <a:xfrm>
            <a:off x="5685903" y="4471656"/>
            <a:ext cx="10385947" cy="2308324"/>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Specify how you want the output</a:t>
            </a:r>
          </a:p>
        </p:txBody>
      </p:sp>
      <p:sp>
        <p:nvSpPr>
          <p:cNvPr id="9" name="TextBox 8">
            <a:extLst>
              <a:ext uri="{FF2B5EF4-FFF2-40B4-BE49-F238E27FC236}">
                <a16:creationId xmlns:a16="http://schemas.microsoft.com/office/drawing/2014/main" id="{CA46A452-B110-4063-C00D-AE8ECBD20063}"/>
              </a:ext>
            </a:extLst>
          </p:cNvPr>
          <p:cNvSpPr txBox="1"/>
          <p:nvPr/>
        </p:nvSpPr>
        <p:spPr>
          <a:xfrm>
            <a:off x="3951027" y="6779980"/>
            <a:ext cx="10385946" cy="2308324"/>
          </a:xfrm>
          <a:prstGeom prst="rect">
            <a:avLst/>
          </a:prstGeom>
          <a:noFill/>
        </p:spPr>
        <p:txBody>
          <a:bodyPr wrap="square" rtlCol="0">
            <a:spAutoFit/>
          </a:bodyPr>
          <a:lstStyle/>
          <a:p>
            <a:r>
              <a:rPr lang="en-US" sz="7200" b="1" dirty="0">
                <a:solidFill>
                  <a:schemeClr val="bg1"/>
                </a:solidFill>
                <a:latin typeface="Gaegu" pitchFamily="2" charset="0"/>
                <a:ea typeface="Gaegu" pitchFamily="2" charset="0"/>
              </a:rPr>
              <a:t>"...in a bulleted list with simple analogies..."</a:t>
            </a:r>
          </a:p>
        </p:txBody>
      </p:sp>
    </p:spTree>
    <p:extLst>
      <p:ext uri="{BB962C8B-B14F-4D97-AF65-F5344CB8AC3E}">
        <p14:creationId xmlns:p14="http://schemas.microsoft.com/office/powerpoint/2010/main" val="314889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8ACBF100-F0AF-38E7-6525-F89F6AFFB368}"/>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AB3BC598-6672-1BD9-5EA7-EBAB4AE05224}"/>
              </a:ext>
            </a:extLst>
          </p:cNvPr>
          <p:cNvSpPr txBox="1"/>
          <p:nvPr/>
        </p:nvSpPr>
        <p:spPr>
          <a:xfrm>
            <a:off x="2216150"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2" name="TextBox 1">
            <a:extLst>
              <a:ext uri="{FF2B5EF4-FFF2-40B4-BE49-F238E27FC236}">
                <a16:creationId xmlns:a16="http://schemas.microsoft.com/office/drawing/2014/main" id="{756B6644-4A5D-69A2-501E-FBAA435A598E}"/>
              </a:ext>
            </a:extLst>
          </p:cNvPr>
          <p:cNvSpPr txBox="1"/>
          <p:nvPr/>
        </p:nvSpPr>
        <p:spPr>
          <a:xfrm>
            <a:off x="1269240" y="4471656"/>
            <a:ext cx="1637731"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C-</a:t>
            </a:r>
          </a:p>
        </p:txBody>
      </p:sp>
      <p:sp>
        <p:nvSpPr>
          <p:cNvPr id="10" name="TextBox 9">
            <a:extLst>
              <a:ext uri="{FF2B5EF4-FFF2-40B4-BE49-F238E27FC236}">
                <a16:creationId xmlns:a16="http://schemas.microsoft.com/office/drawing/2014/main" id="{299168C6-9513-B640-08C8-64ECFBA8E7A3}"/>
              </a:ext>
            </a:extLst>
          </p:cNvPr>
          <p:cNvSpPr txBox="1"/>
          <p:nvPr/>
        </p:nvSpPr>
        <p:spPr>
          <a:xfrm>
            <a:off x="2601084" y="4471656"/>
            <a:ext cx="3335692" cy="1200329"/>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Context:</a:t>
            </a:r>
          </a:p>
        </p:txBody>
      </p:sp>
      <p:sp>
        <p:nvSpPr>
          <p:cNvPr id="5" name="TextBox 4">
            <a:extLst>
              <a:ext uri="{FF2B5EF4-FFF2-40B4-BE49-F238E27FC236}">
                <a16:creationId xmlns:a16="http://schemas.microsoft.com/office/drawing/2014/main" id="{91F8941C-4408-3396-53A9-3989685A316A}"/>
              </a:ext>
            </a:extLst>
          </p:cNvPr>
          <p:cNvSpPr txBox="1"/>
          <p:nvPr/>
        </p:nvSpPr>
        <p:spPr>
          <a:xfrm>
            <a:off x="5936776" y="4471656"/>
            <a:ext cx="10385947" cy="2308324"/>
          </a:xfrm>
          <a:prstGeom prst="rect">
            <a:avLst/>
          </a:prstGeom>
          <a:noFill/>
        </p:spPr>
        <p:txBody>
          <a:bodyPr wrap="square" rtlCol="0">
            <a:spAutoFit/>
          </a:bodyPr>
          <a:lstStyle/>
          <a:p>
            <a:pPr algn="ctr"/>
            <a:r>
              <a:rPr lang="en-US" sz="7200" b="1" dirty="0">
                <a:solidFill>
                  <a:schemeClr val="bg1"/>
                </a:solidFill>
                <a:latin typeface="Gaegu" pitchFamily="2" charset="0"/>
                <a:ea typeface="Gaegu" pitchFamily="2" charset="0"/>
              </a:rPr>
              <a:t>Give essential background info</a:t>
            </a:r>
          </a:p>
        </p:txBody>
      </p:sp>
      <p:sp>
        <p:nvSpPr>
          <p:cNvPr id="9" name="TextBox 8">
            <a:extLst>
              <a:ext uri="{FF2B5EF4-FFF2-40B4-BE49-F238E27FC236}">
                <a16:creationId xmlns:a16="http://schemas.microsoft.com/office/drawing/2014/main" id="{86A2FB68-C3F7-16A5-FFA0-A5C256E55B10}"/>
              </a:ext>
            </a:extLst>
          </p:cNvPr>
          <p:cNvSpPr txBox="1"/>
          <p:nvPr/>
        </p:nvSpPr>
        <p:spPr>
          <a:xfrm>
            <a:off x="3589360" y="7128847"/>
            <a:ext cx="12371696" cy="2308324"/>
          </a:xfrm>
          <a:prstGeom prst="rect">
            <a:avLst/>
          </a:prstGeom>
          <a:noFill/>
        </p:spPr>
        <p:txBody>
          <a:bodyPr wrap="square" rtlCol="0">
            <a:spAutoFit/>
          </a:bodyPr>
          <a:lstStyle/>
          <a:p>
            <a:r>
              <a:rPr lang="en-US" sz="7200" b="1" dirty="0">
                <a:solidFill>
                  <a:schemeClr val="bg1"/>
                </a:solidFill>
                <a:latin typeface="Gaegu" pitchFamily="2" charset="0"/>
                <a:ea typeface="Gaegu" pitchFamily="2" charset="0"/>
              </a:rPr>
              <a:t>"...for a 9th-grade student studying for a quiz tomorrow."</a:t>
            </a:r>
          </a:p>
        </p:txBody>
      </p:sp>
    </p:spTree>
    <p:extLst>
      <p:ext uri="{BB962C8B-B14F-4D97-AF65-F5344CB8AC3E}">
        <p14:creationId xmlns:p14="http://schemas.microsoft.com/office/powerpoint/2010/main" val="71454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5"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868CF894-E5A6-DC8D-4FC7-24BD6D243E09}"/>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6F28C808-9035-656E-214E-40E56DA210D2}"/>
              </a:ext>
            </a:extLst>
          </p:cNvPr>
          <p:cNvSpPr txBox="1"/>
          <p:nvPr/>
        </p:nvSpPr>
        <p:spPr>
          <a:xfrm>
            <a:off x="2216150" y="887815"/>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9" name="TextBox 8">
            <a:extLst>
              <a:ext uri="{FF2B5EF4-FFF2-40B4-BE49-F238E27FC236}">
                <a16:creationId xmlns:a16="http://schemas.microsoft.com/office/drawing/2014/main" id="{59E8E3C3-D9C3-82DC-E75B-A0BFE4CDF72D}"/>
              </a:ext>
            </a:extLst>
          </p:cNvPr>
          <p:cNvSpPr txBox="1"/>
          <p:nvPr/>
        </p:nvSpPr>
        <p:spPr>
          <a:xfrm>
            <a:off x="1132764" y="4428594"/>
            <a:ext cx="16718508" cy="4524315"/>
          </a:xfrm>
          <a:prstGeom prst="rect">
            <a:avLst/>
          </a:prstGeom>
          <a:noFill/>
        </p:spPr>
        <p:txBody>
          <a:bodyPr wrap="square" rtlCol="0">
            <a:spAutoFit/>
          </a:bodyPr>
          <a:lstStyle/>
          <a:p>
            <a:r>
              <a:rPr lang="en-US" sz="7200" b="1" dirty="0">
                <a:solidFill>
                  <a:schemeClr val="bg1"/>
                </a:solidFill>
                <a:latin typeface="Gaegu" pitchFamily="2" charset="0"/>
                <a:ea typeface="Gaegu" pitchFamily="2" charset="0"/>
              </a:rPr>
              <a:t>"Act as a high school biology teacher. Explain photosynthesis in a bulleted list with simple analogies for a 9th-grade student studying for a quiz tomorrow."</a:t>
            </a:r>
          </a:p>
        </p:txBody>
      </p:sp>
    </p:spTree>
    <p:extLst>
      <p:ext uri="{BB962C8B-B14F-4D97-AF65-F5344CB8AC3E}">
        <p14:creationId xmlns:p14="http://schemas.microsoft.com/office/powerpoint/2010/main" val="3755712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EA33B456-C252-790A-413B-611A2FF9903A}"/>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0470664E-D798-F8F7-9F16-A276CF47B065}"/>
              </a:ext>
            </a:extLst>
          </p:cNvPr>
          <p:cNvSpPr txBox="1"/>
          <p:nvPr/>
        </p:nvSpPr>
        <p:spPr>
          <a:xfrm>
            <a:off x="2216150" y="709516"/>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9" name="TextBox 8">
            <a:extLst>
              <a:ext uri="{FF2B5EF4-FFF2-40B4-BE49-F238E27FC236}">
                <a16:creationId xmlns:a16="http://schemas.microsoft.com/office/drawing/2014/main" id="{FB65FC03-0C8D-5341-F03C-F087A2E8517A}"/>
              </a:ext>
            </a:extLst>
          </p:cNvPr>
          <p:cNvSpPr txBox="1"/>
          <p:nvPr/>
        </p:nvSpPr>
        <p:spPr>
          <a:xfrm>
            <a:off x="887105" y="3575841"/>
            <a:ext cx="16718508" cy="6001643"/>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Pretend you are a Unit Commander with the Young Marines. You have a recruit graduation and promotion ceremony where you have to give 2 short speeches. Research the Young Marines Program. Write a 250-word speech that details the importance of the graduating recruit training in the Young Marines Program. Also write a 250-word speech about being promoted in the Young Marines Program. Include how their accomplishments in the program will benefit their lives.</a:t>
            </a:r>
          </a:p>
        </p:txBody>
      </p:sp>
    </p:spTree>
    <p:extLst>
      <p:ext uri="{BB962C8B-B14F-4D97-AF65-F5344CB8AC3E}">
        <p14:creationId xmlns:p14="http://schemas.microsoft.com/office/powerpoint/2010/main" val="380814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657FB5BD-92F0-DAE0-9FE3-D08A188BF264}"/>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39E4B51D-EEC3-265D-2C87-29F50F99289F}"/>
              </a:ext>
            </a:extLst>
          </p:cNvPr>
          <p:cNvSpPr txBox="1"/>
          <p:nvPr/>
        </p:nvSpPr>
        <p:spPr>
          <a:xfrm>
            <a:off x="2216150" y="709516"/>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Mastering Prompts: The PTFC Framework – Cont.</a:t>
            </a:r>
          </a:p>
        </p:txBody>
      </p:sp>
      <p:sp>
        <p:nvSpPr>
          <p:cNvPr id="9" name="TextBox 8">
            <a:extLst>
              <a:ext uri="{FF2B5EF4-FFF2-40B4-BE49-F238E27FC236}">
                <a16:creationId xmlns:a16="http://schemas.microsoft.com/office/drawing/2014/main" id="{7948030F-F313-E052-F806-90BFD6799589}"/>
              </a:ext>
            </a:extLst>
          </p:cNvPr>
          <p:cNvSpPr txBox="1"/>
          <p:nvPr/>
        </p:nvSpPr>
        <p:spPr>
          <a:xfrm>
            <a:off x="900753" y="3644080"/>
            <a:ext cx="16718508" cy="5632311"/>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Pretend you are an expert speechwriter. Research the Young Marines program. Write a graduation speech that highlights the impact of the Young Marine program on the youth today. Emphasize how the Young Marines core values and the Marine Corps core values help the youth in life and in society. Use my personal experience as a Marine Corps veteran, graduating high school in 1989, joining the Marine Corps, and standing on the yellow footprints on October 5, 1989. Joining the 2nd Tank Battalion, 2nd Marine Division, and deployed to Desert Storm in January 1991. Incorporate the experiences of every Marine who wears the Eagle, Globe, and Anchor.</a:t>
            </a:r>
          </a:p>
        </p:txBody>
      </p:sp>
    </p:spTree>
    <p:extLst>
      <p:ext uri="{BB962C8B-B14F-4D97-AF65-F5344CB8AC3E}">
        <p14:creationId xmlns:p14="http://schemas.microsoft.com/office/powerpoint/2010/main" val="12603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AB5F8FBE-18E4-A770-615F-74F51904DB44}"/>
            </a:ext>
          </a:extLst>
        </p:cNvPr>
        <p:cNvGrpSpPr/>
        <p:nvPr/>
      </p:nvGrpSpPr>
      <p:grpSpPr>
        <a:xfrm>
          <a:off x="0" y="0"/>
          <a:ext cx="0" cy="0"/>
          <a:chOff x="0" y="0"/>
          <a:chExt cx="0" cy="0"/>
        </a:xfrm>
      </p:grpSpPr>
      <p:pic>
        <p:nvPicPr>
          <p:cNvPr id="3" name="Picture 2" descr="The image depicts a lone cowboy in a western-style outfit standing on a dusty desert landscape, with a few small buildings and a few horses in the background, against a clear sky.&#10;&#10;AI-generated content may be incorrect.">
            <a:extLst>
              <a:ext uri="{FF2B5EF4-FFF2-40B4-BE49-F238E27FC236}">
                <a16:creationId xmlns:a16="http://schemas.microsoft.com/office/drawing/2014/main" id="{527FA01D-E617-5691-3B40-2C9CC3F1FF3A}"/>
              </a:ext>
            </a:extLst>
          </p:cNvPr>
          <p:cNvPicPr>
            <a:picLocks noChangeAspect="1"/>
          </p:cNvPicPr>
          <p:nvPr/>
        </p:nvPicPr>
        <p:blipFill>
          <a:blip r:embed="rId3"/>
          <a:stretch>
            <a:fillRect/>
          </a:stretch>
        </p:blipFill>
        <p:spPr>
          <a:xfrm>
            <a:off x="1071385" y="4461112"/>
            <a:ext cx="7772365" cy="42394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A lone figure in a cowboy hat stands in a desert landscape with a sunset background and simple structures.&#10;&#10;AI-generated content may be incorrect.">
            <a:extLst>
              <a:ext uri="{FF2B5EF4-FFF2-40B4-BE49-F238E27FC236}">
                <a16:creationId xmlns:a16="http://schemas.microsoft.com/office/drawing/2014/main" id="{3A7BB044-2908-258A-7EEF-68C7AE1737F1}"/>
              </a:ext>
            </a:extLst>
          </p:cNvPr>
          <p:cNvPicPr>
            <a:picLocks noChangeAspect="1"/>
          </p:cNvPicPr>
          <p:nvPr/>
        </p:nvPicPr>
        <p:blipFill>
          <a:blip r:embed="rId4"/>
          <a:stretch>
            <a:fillRect/>
          </a:stretch>
        </p:blipFill>
        <p:spPr>
          <a:xfrm>
            <a:off x="10451023" y="4461112"/>
            <a:ext cx="6175109" cy="4206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A04916B1-EA47-EAD6-2972-6AA0756047DD}"/>
              </a:ext>
            </a:extLst>
          </p:cNvPr>
          <p:cNvSpPr txBox="1"/>
          <p:nvPr/>
        </p:nvSpPr>
        <p:spPr>
          <a:xfrm>
            <a:off x="859806" y="2374710"/>
            <a:ext cx="16636621" cy="1754326"/>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Make an original cartoon: a squinting, weathered gunslinger in a wide-brimmed hat, standing in a dusty desert town at high noon with tumbleweeds rolling by, in a classic spaghetti-western mood.</a:t>
            </a:r>
          </a:p>
        </p:txBody>
      </p:sp>
      <p:sp>
        <p:nvSpPr>
          <p:cNvPr id="7" name="TextBox 6">
            <a:extLst>
              <a:ext uri="{FF2B5EF4-FFF2-40B4-BE49-F238E27FC236}">
                <a16:creationId xmlns:a16="http://schemas.microsoft.com/office/drawing/2014/main" id="{C5ADA928-9411-02A7-DECA-8A85807B85B1}"/>
              </a:ext>
            </a:extLst>
          </p:cNvPr>
          <p:cNvSpPr txBox="1"/>
          <p:nvPr/>
        </p:nvSpPr>
        <p:spPr>
          <a:xfrm>
            <a:off x="4701652" y="904028"/>
            <a:ext cx="8952931" cy="1323439"/>
          </a:xfrm>
          <a:prstGeom prst="rect">
            <a:avLst/>
          </a:prstGeom>
          <a:noFill/>
        </p:spPr>
        <p:txBody>
          <a:bodyPr wrap="square" rtlCol="0">
            <a:spAutoFit/>
          </a:bodyPr>
          <a:lstStyle/>
          <a:p>
            <a:r>
              <a:rPr lang="en-US" sz="8000" b="1" dirty="0">
                <a:solidFill>
                  <a:schemeClr val="bg1"/>
                </a:solidFill>
                <a:latin typeface="Gaegu" pitchFamily="2" charset="0"/>
                <a:ea typeface="Gaegu" pitchFamily="2" charset="0"/>
              </a:rPr>
              <a:t>Text-to-image Test</a:t>
            </a:r>
          </a:p>
        </p:txBody>
      </p:sp>
      <p:sp>
        <p:nvSpPr>
          <p:cNvPr id="8" name="TextBox 7">
            <a:extLst>
              <a:ext uri="{FF2B5EF4-FFF2-40B4-BE49-F238E27FC236}">
                <a16:creationId xmlns:a16="http://schemas.microsoft.com/office/drawing/2014/main" id="{0E357888-FAC9-56B7-F22E-F1B0A55C45B1}"/>
              </a:ext>
            </a:extLst>
          </p:cNvPr>
          <p:cNvSpPr txBox="1"/>
          <p:nvPr/>
        </p:nvSpPr>
        <p:spPr>
          <a:xfrm>
            <a:off x="3538200" y="8667352"/>
            <a:ext cx="2838734" cy="1107996"/>
          </a:xfrm>
          <a:prstGeom prst="rect">
            <a:avLst/>
          </a:prstGeom>
          <a:noFill/>
        </p:spPr>
        <p:txBody>
          <a:bodyPr wrap="square" rtlCol="0">
            <a:spAutoFit/>
          </a:bodyPr>
          <a:lstStyle/>
          <a:p>
            <a:r>
              <a:rPr lang="en-US" sz="6600" b="1" dirty="0">
                <a:solidFill>
                  <a:schemeClr val="bg1"/>
                </a:solidFill>
                <a:latin typeface="Gaegu" pitchFamily="2" charset="0"/>
                <a:ea typeface="Gaegu" pitchFamily="2" charset="0"/>
              </a:rPr>
              <a:t>Gemini</a:t>
            </a:r>
          </a:p>
        </p:txBody>
      </p:sp>
      <p:sp>
        <p:nvSpPr>
          <p:cNvPr id="9" name="TextBox 8">
            <a:extLst>
              <a:ext uri="{FF2B5EF4-FFF2-40B4-BE49-F238E27FC236}">
                <a16:creationId xmlns:a16="http://schemas.microsoft.com/office/drawing/2014/main" id="{DFC1E267-CFF3-33CB-6C9E-8D84C2D59B7E}"/>
              </a:ext>
            </a:extLst>
          </p:cNvPr>
          <p:cNvSpPr txBox="1"/>
          <p:nvPr/>
        </p:nvSpPr>
        <p:spPr>
          <a:xfrm>
            <a:off x="12166975" y="8667352"/>
            <a:ext cx="3855496" cy="1107996"/>
          </a:xfrm>
          <a:prstGeom prst="rect">
            <a:avLst/>
          </a:prstGeom>
          <a:noFill/>
        </p:spPr>
        <p:txBody>
          <a:bodyPr wrap="square" rtlCol="0">
            <a:spAutoFit/>
          </a:bodyPr>
          <a:lstStyle/>
          <a:p>
            <a:r>
              <a:rPr lang="en-US" sz="6600" b="1" dirty="0">
                <a:solidFill>
                  <a:schemeClr val="bg1"/>
                </a:solidFill>
                <a:latin typeface="Gaegu" pitchFamily="2" charset="0"/>
                <a:ea typeface="Gaegu" pitchFamily="2" charset="0"/>
              </a:rPr>
              <a:t>Grok AI</a:t>
            </a:r>
          </a:p>
        </p:txBody>
      </p:sp>
    </p:spTree>
    <p:extLst>
      <p:ext uri="{BB962C8B-B14F-4D97-AF65-F5344CB8AC3E}">
        <p14:creationId xmlns:p14="http://schemas.microsoft.com/office/powerpoint/2010/main" val="136361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19BDC12C-25E9-2321-5687-5AC6DAF940D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443F91F-91BD-37FA-E7C7-6E0D934D8615}"/>
              </a:ext>
            </a:extLst>
          </p:cNvPr>
          <p:cNvSpPr txBox="1"/>
          <p:nvPr/>
        </p:nvSpPr>
        <p:spPr>
          <a:xfrm>
            <a:off x="859803" y="2024734"/>
            <a:ext cx="16636621" cy="1754326"/>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Pretend you are a cartoonist. You have an old Marine Corps veteran trying to understand Artificial Intelligence. Create a funny, self-deprecating 1-panel comic about the old Marine Corps veteran struggling to understand Artificial Intelligence.</a:t>
            </a:r>
          </a:p>
        </p:txBody>
      </p:sp>
      <p:sp>
        <p:nvSpPr>
          <p:cNvPr id="7" name="TextBox 6">
            <a:extLst>
              <a:ext uri="{FF2B5EF4-FFF2-40B4-BE49-F238E27FC236}">
                <a16:creationId xmlns:a16="http://schemas.microsoft.com/office/drawing/2014/main" id="{00B61D9F-6139-6D30-3EFB-B1B9469C28A2}"/>
              </a:ext>
            </a:extLst>
          </p:cNvPr>
          <p:cNvSpPr txBox="1"/>
          <p:nvPr/>
        </p:nvSpPr>
        <p:spPr>
          <a:xfrm>
            <a:off x="4701649" y="701295"/>
            <a:ext cx="8952931" cy="1323439"/>
          </a:xfrm>
          <a:prstGeom prst="rect">
            <a:avLst/>
          </a:prstGeom>
          <a:noFill/>
        </p:spPr>
        <p:txBody>
          <a:bodyPr wrap="square" rtlCol="0">
            <a:spAutoFit/>
          </a:bodyPr>
          <a:lstStyle/>
          <a:p>
            <a:r>
              <a:rPr lang="en-US" sz="8000" b="1" dirty="0">
                <a:solidFill>
                  <a:schemeClr val="bg1"/>
                </a:solidFill>
                <a:latin typeface="Gaegu" pitchFamily="2" charset="0"/>
                <a:ea typeface="Gaegu" pitchFamily="2" charset="0"/>
              </a:rPr>
              <a:t>Text-to-image Test</a:t>
            </a:r>
          </a:p>
        </p:txBody>
      </p:sp>
      <p:sp>
        <p:nvSpPr>
          <p:cNvPr id="8" name="TextBox 7">
            <a:extLst>
              <a:ext uri="{FF2B5EF4-FFF2-40B4-BE49-F238E27FC236}">
                <a16:creationId xmlns:a16="http://schemas.microsoft.com/office/drawing/2014/main" id="{4BE8D09E-A79E-5CB8-C1C5-B803820B6DB1}"/>
              </a:ext>
            </a:extLst>
          </p:cNvPr>
          <p:cNvSpPr txBox="1"/>
          <p:nvPr/>
        </p:nvSpPr>
        <p:spPr>
          <a:xfrm>
            <a:off x="1003109" y="6376994"/>
            <a:ext cx="2838734" cy="1107996"/>
          </a:xfrm>
          <a:prstGeom prst="rect">
            <a:avLst/>
          </a:prstGeom>
          <a:noFill/>
        </p:spPr>
        <p:txBody>
          <a:bodyPr wrap="square" rtlCol="0">
            <a:spAutoFit/>
          </a:bodyPr>
          <a:lstStyle/>
          <a:p>
            <a:r>
              <a:rPr lang="en-US" sz="6600" b="1" dirty="0">
                <a:solidFill>
                  <a:schemeClr val="bg1"/>
                </a:solidFill>
                <a:latin typeface="Gaegu" pitchFamily="2" charset="0"/>
                <a:ea typeface="Gaegu" pitchFamily="2" charset="0"/>
              </a:rPr>
              <a:t>Gemini</a:t>
            </a:r>
          </a:p>
        </p:txBody>
      </p:sp>
      <p:pic>
        <p:nvPicPr>
          <p:cNvPr id="4" name="Picture 3" descr="The image depicts a cluttered desk with a computer, military memorabilia, and a comical representation of AI's confusion with mathematical and technical terms, suggesting a humorous take on the complexity of artificial intelligence.&#10;&#10;AI-generated content may be incorrect.">
            <a:extLst>
              <a:ext uri="{FF2B5EF4-FFF2-40B4-BE49-F238E27FC236}">
                <a16:creationId xmlns:a16="http://schemas.microsoft.com/office/drawing/2014/main" id="{E62B89E8-5793-D10E-91B8-217C32AB205A}"/>
              </a:ext>
            </a:extLst>
          </p:cNvPr>
          <p:cNvPicPr>
            <a:picLocks noChangeAspect="1"/>
          </p:cNvPicPr>
          <p:nvPr/>
        </p:nvPicPr>
        <p:blipFill>
          <a:blip r:embed="rId3"/>
          <a:stretch>
            <a:fillRect/>
          </a:stretch>
        </p:blipFill>
        <p:spPr>
          <a:xfrm>
            <a:off x="3897453" y="3921437"/>
            <a:ext cx="10561319" cy="5760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7560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C694D82B-E0B1-0C92-7FAE-8B1AD9A95D7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5934D5D-8722-B8C4-A4A3-5501DC369AFF}"/>
              </a:ext>
            </a:extLst>
          </p:cNvPr>
          <p:cNvSpPr txBox="1"/>
          <p:nvPr/>
        </p:nvSpPr>
        <p:spPr>
          <a:xfrm>
            <a:off x="5858299" y="605761"/>
            <a:ext cx="6571402" cy="1323439"/>
          </a:xfrm>
          <a:prstGeom prst="rect">
            <a:avLst/>
          </a:prstGeom>
          <a:noFill/>
        </p:spPr>
        <p:txBody>
          <a:bodyPr wrap="square" rtlCol="0">
            <a:spAutoFit/>
          </a:bodyPr>
          <a:lstStyle/>
          <a:p>
            <a:r>
              <a:rPr lang="en-US" sz="8000" b="1" dirty="0">
                <a:solidFill>
                  <a:schemeClr val="bg1"/>
                </a:solidFill>
                <a:latin typeface="Gaegu" pitchFamily="2" charset="0"/>
                <a:ea typeface="Gaegu" pitchFamily="2" charset="0"/>
              </a:rPr>
              <a:t>MCL Examples</a:t>
            </a:r>
          </a:p>
        </p:txBody>
      </p:sp>
      <p:pic>
        <p:nvPicPr>
          <p:cNvPr id="3" name="Picture 2" descr="The image depicts a military figure, adorned in camouflage uniform, holding a red and white French bulldog, with an American flag and a headset visible, suggesting a military setting.&#10;&#10;AI-generated content may be incorrect.">
            <a:extLst>
              <a:ext uri="{FF2B5EF4-FFF2-40B4-BE49-F238E27FC236}">
                <a16:creationId xmlns:a16="http://schemas.microsoft.com/office/drawing/2014/main" id="{92A55808-61EE-EF3B-A8CF-0D190A307206}"/>
              </a:ext>
            </a:extLst>
          </p:cNvPr>
          <p:cNvPicPr>
            <a:picLocks noChangeAspect="1"/>
          </p:cNvPicPr>
          <p:nvPr/>
        </p:nvPicPr>
        <p:blipFill>
          <a:blip r:embed="rId3"/>
          <a:stretch>
            <a:fillRect/>
          </a:stretch>
        </p:blipFill>
        <p:spPr>
          <a:xfrm>
            <a:off x="656797" y="2491740"/>
            <a:ext cx="5486400" cy="5486400"/>
          </a:xfrm>
          <a:prstGeom prst="rect">
            <a:avLst/>
          </a:prstGeom>
        </p:spPr>
      </p:pic>
      <p:pic>
        <p:nvPicPr>
          <p:cNvPr id="9" name="Picture 8" descr="I WANT YOU! LEADER FOR THE FIDELIS MARINE CORPS LEAGUE&#10;&#10;AI-generated content may be incorrect.">
            <a:extLst>
              <a:ext uri="{FF2B5EF4-FFF2-40B4-BE49-F238E27FC236}">
                <a16:creationId xmlns:a16="http://schemas.microsoft.com/office/drawing/2014/main" id="{9751FD35-1FEB-01D2-B867-0C821E3F47D2}"/>
              </a:ext>
            </a:extLst>
          </p:cNvPr>
          <p:cNvPicPr>
            <a:picLocks noChangeAspect="1"/>
          </p:cNvPicPr>
          <p:nvPr/>
        </p:nvPicPr>
        <p:blipFill>
          <a:blip r:embed="rId4"/>
          <a:stretch>
            <a:fillRect/>
          </a:stretch>
        </p:blipFill>
        <p:spPr>
          <a:xfrm>
            <a:off x="6437648" y="2491740"/>
            <a:ext cx="5486400" cy="5486400"/>
          </a:xfrm>
          <a:prstGeom prst="rect">
            <a:avLst/>
          </a:prstGeom>
        </p:spPr>
      </p:pic>
      <p:pic>
        <p:nvPicPr>
          <p:cNvPr id="11" name="Picture 10" descr="Annual Pound Growl&#10;&#10;AI-generated content may be incorrect.">
            <a:extLst>
              <a:ext uri="{FF2B5EF4-FFF2-40B4-BE49-F238E27FC236}">
                <a16:creationId xmlns:a16="http://schemas.microsoft.com/office/drawing/2014/main" id="{0BC46C70-18A3-FB68-1F22-4CE1119571D0}"/>
              </a:ext>
            </a:extLst>
          </p:cNvPr>
          <p:cNvPicPr>
            <a:picLocks noChangeAspect="1"/>
          </p:cNvPicPr>
          <p:nvPr/>
        </p:nvPicPr>
        <p:blipFill>
          <a:blip r:embed="rId5"/>
          <a:stretch>
            <a:fillRect/>
          </a:stretch>
        </p:blipFill>
        <p:spPr>
          <a:xfrm>
            <a:off x="12163907" y="2491740"/>
            <a:ext cx="5486400" cy="5486400"/>
          </a:xfrm>
          <a:prstGeom prst="rect">
            <a:avLst/>
          </a:prstGeom>
        </p:spPr>
      </p:pic>
    </p:spTree>
    <p:extLst>
      <p:ext uri="{BB962C8B-B14F-4D97-AF65-F5344CB8AC3E}">
        <p14:creationId xmlns:p14="http://schemas.microsoft.com/office/powerpoint/2010/main" val="78814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16" presetClass="entr" presetSubtype="2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1CA21CD4-C88F-3296-1492-F14F06041C37}"/>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B12A7EEA-4DF1-3B1F-4B97-C9BA73E0C9E0}"/>
              </a:ext>
            </a:extLst>
          </p:cNvPr>
          <p:cNvSpPr txBox="1"/>
          <p:nvPr/>
        </p:nvSpPr>
        <p:spPr>
          <a:xfrm>
            <a:off x="2216150" y="608684"/>
            <a:ext cx="13855700" cy="2708434"/>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How to Get Better Results from AI</a:t>
            </a:r>
          </a:p>
        </p:txBody>
      </p:sp>
      <p:sp>
        <p:nvSpPr>
          <p:cNvPr id="10" name="TextBox 9">
            <a:extLst>
              <a:ext uri="{FF2B5EF4-FFF2-40B4-BE49-F238E27FC236}">
                <a16:creationId xmlns:a16="http://schemas.microsoft.com/office/drawing/2014/main" id="{E2066CEF-8DD1-B446-D6B3-053DB3268C82}"/>
              </a:ext>
            </a:extLst>
          </p:cNvPr>
          <p:cNvSpPr txBox="1"/>
          <p:nvPr/>
        </p:nvSpPr>
        <p:spPr>
          <a:xfrm>
            <a:off x="952116" y="3477972"/>
            <a:ext cx="4152146"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Iterate Continuously:</a:t>
            </a:r>
          </a:p>
        </p:txBody>
      </p:sp>
      <p:sp>
        <p:nvSpPr>
          <p:cNvPr id="5" name="TextBox 4">
            <a:extLst>
              <a:ext uri="{FF2B5EF4-FFF2-40B4-BE49-F238E27FC236}">
                <a16:creationId xmlns:a16="http://schemas.microsoft.com/office/drawing/2014/main" id="{F296B7B9-4914-6C6A-A9F8-FE1F4A869424}"/>
              </a:ext>
            </a:extLst>
          </p:cNvPr>
          <p:cNvSpPr txBox="1"/>
          <p:nvPr/>
        </p:nvSpPr>
        <p:spPr>
          <a:xfrm>
            <a:off x="5104263" y="3389174"/>
            <a:ext cx="12924430"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Treat the first answer as a draft. Ask follow-up questions to refine.</a:t>
            </a:r>
          </a:p>
        </p:txBody>
      </p:sp>
      <p:sp>
        <p:nvSpPr>
          <p:cNvPr id="9" name="TextBox 8">
            <a:extLst>
              <a:ext uri="{FF2B5EF4-FFF2-40B4-BE49-F238E27FC236}">
                <a16:creationId xmlns:a16="http://schemas.microsoft.com/office/drawing/2014/main" id="{94EEAA67-CC2D-9324-297C-186DB11B161E}"/>
              </a:ext>
            </a:extLst>
          </p:cNvPr>
          <p:cNvSpPr txBox="1"/>
          <p:nvPr/>
        </p:nvSpPr>
        <p:spPr>
          <a:xfrm>
            <a:off x="952116" y="5393152"/>
            <a:ext cx="4015668"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Provide Good Examples:</a:t>
            </a:r>
          </a:p>
        </p:txBody>
      </p:sp>
      <p:sp>
        <p:nvSpPr>
          <p:cNvPr id="12" name="TextBox 11">
            <a:extLst>
              <a:ext uri="{FF2B5EF4-FFF2-40B4-BE49-F238E27FC236}">
                <a16:creationId xmlns:a16="http://schemas.microsoft.com/office/drawing/2014/main" id="{6B1ECB2D-9799-546F-FD47-148BED49CEF0}"/>
              </a:ext>
            </a:extLst>
          </p:cNvPr>
          <p:cNvSpPr txBox="1"/>
          <p:nvPr/>
        </p:nvSpPr>
        <p:spPr>
          <a:xfrm>
            <a:off x="5104262" y="5393152"/>
            <a:ext cx="12801599"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Feed sample text or templates to guide tone and structure.</a:t>
            </a:r>
          </a:p>
        </p:txBody>
      </p:sp>
      <p:sp>
        <p:nvSpPr>
          <p:cNvPr id="14" name="TextBox 13">
            <a:extLst>
              <a:ext uri="{FF2B5EF4-FFF2-40B4-BE49-F238E27FC236}">
                <a16:creationId xmlns:a16="http://schemas.microsoft.com/office/drawing/2014/main" id="{74E799EA-CCD9-2D5C-B2C5-A57189B70D6F}"/>
              </a:ext>
            </a:extLst>
          </p:cNvPr>
          <p:cNvSpPr txBox="1"/>
          <p:nvPr/>
        </p:nvSpPr>
        <p:spPr>
          <a:xfrm>
            <a:off x="952116" y="7508491"/>
            <a:ext cx="4015668"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Set Negative Constraints:</a:t>
            </a:r>
          </a:p>
        </p:txBody>
      </p:sp>
      <p:sp>
        <p:nvSpPr>
          <p:cNvPr id="16" name="TextBox 15">
            <a:extLst>
              <a:ext uri="{FF2B5EF4-FFF2-40B4-BE49-F238E27FC236}">
                <a16:creationId xmlns:a16="http://schemas.microsoft.com/office/drawing/2014/main" id="{6635BD25-0FB6-22A9-9E86-416C03A3BAA0}"/>
              </a:ext>
            </a:extLst>
          </p:cNvPr>
          <p:cNvSpPr txBox="1"/>
          <p:nvPr/>
        </p:nvSpPr>
        <p:spPr>
          <a:xfrm>
            <a:off x="5104262" y="7485056"/>
            <a:ext cx="12122440"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Explicitly state what to avoid (e.g., "No buzzwords, keep under 200 words").</a:t>
            </a:r>
          </a:p>
        </p:txBody>
      </p:sp>
    </p:spTree>
    <p:extLst>
      <p:ext uri="{BB962C8B-B14F-4D97-AF65-F5344CB8AC3E}">
        <p14:creationId xmlns:p14="http://schemas.microsoft.com/office/powerpoint/2010/main" val="144286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9" grpId="0"/>
      <p:bldP spid="12" grpId="0"/>
      <p:bldP spid="14"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9A512260-D473-B216-15FA-2E12D5BA2B3F}"/>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666E6D59-2D16-F7D5-0D74-7D74D1B70136}"/>
              </a:ext>
            </a:extLst>
          </p:cNvPr>
          <p:cNvSpPr txBox="1"/>
          <p:nvPr/>
        </p:nvSpPr>
        <p:spPr>
          <a:xfrm>
            <a:off x="2216150" y="887815"/>
            <a:ext cx="13855700"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Truths and Fallacies of AI</a:t>
            </a:r>
          </a:p>
        </p:txBody>
      </p:sp>
      <p:sp>
        <p:nvSpPr>
          <p:cNvPr id="10" name="TextBox 9">
            <a:extLst>
              <a:ext uri="{FF2B5EF4-FFF2-40B4-BE49-F238E27FC236}">
                <a16:creationId xmlns:a16="http://schemas.microsoft.com/office/drawing/2014/main" id="{6BEBCB4C-C8EE-1096-C721-C8198D8EBB8E}"/>
              </a:ext>
            </a:extLst>
          </p:cNvPr>
          <p:cNvSpPr txBox="1"/>
          <p:nvPr/>
        </p:nvSpPr>
        <p:spPr>
          <a:xfrm>
            <a:off x="1072265" y="2476686"/>
            <a:ext cx="7468552"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Fallacy (Common Myths)</a:t>
            </a:r>
          </a:p>
        </p:txBody>
      </p:sp>
      <p:sp>
        <p:nvSpPr>
          <p:cNvPr id="18" name="TextBox 17">
            <a:extLst>
              <a:ext uri="{FF2B5EF4-FFF2-40B4-BE49-F238E27FC236}">
                <a16:creationId xmlns:a16="http://schemas.microsoft.com/office/drawing/2014/main" id="{1782C7F6-C86D-F925-316E-E419A87C2090}"/>
              </a:ext>
            </a:extLst>
          </p:cNvPr>
          <p:cNvSpPr txBox="1"/>
          <p:nvPr/>
        </p:nvSpPr>
        <p:spPr>
          <a:xfrm>
            <a:off x="10123083" y="2477955"/>
            <a:ext cx="6808246"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Truth (Technical Fact)</a:t>
            </a:r>
          </a:p>
        </p:txBody>
      </p:sp>
      <p:sp>
        <p:nvSpPr>
          <p:cNvPr id="20" name="TextBox 19">
            <a:extLst>
              <a:ext uri="{FF2B5EF4-FFF2-40B4-BE49-F238E27FC236}">
                <a16:creationId xmlns:a16="http://schemas.microsoft.com/office/drawing/2014/main" id="{6CC25FFF-0B6B-A1BA-B7AB-80E606143B97}"/>
              </a:ext>
            </a:extLst>
          </p:cNvPr>
          <p:cNvSpPr txBox="1"/>
          <p:nvPr/>
        </p:nvSpPr>
        <p:spPr>
          <a:xfrm>
            <a:off x="886480" y="7579991"/>
            <a:ext cx="7840122" cy="1754326"/>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AI will replace human creativity completely.</a:t>
            </a:r>
          </a:p>
        </p:txBody>
      </p:sp>
      <p:sp>
        <p:nvSpPr>
          <p:cNvPr id="22" name="TextBox 21">
            <a:extLst>
              <a:ext uri="{FF2B5EF4-FFF2-40B4-BE49-F238E27FC236}">
                <a16:creationId xmlns:a16="http://schemas.microsoft.com/office/drawing/2014/main" id="{A41E413B-F016-65E5-6F0A-2090C4682E10}"/>
              </a:ext>
            </a:extLst>
          </p:cNvPr>
          <p:cNvSpPr txBox="1"/>
          <p:nvPr/>
        </p:nvSpPr>
        <p:spPr>
          <a:xfrm>
            <a:off x="941071" y="5610222"/>
            <a:ext cx="8148338"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Everything AI tells you is factually accurate.</a:t>
            </a:r>
          </a:p>
        </p:txBody>
      </p:sp>
      <p:sp>
        <p:nvSpPr>
          <p:cNvPr id="24" name="TextBox 23">
            <a:extLst>
              <a:ext uri="{FF2B5EF4-FFF2-40B4-BE49-F238E27FC236}">
                <a16:creationId xmlns:a16="http://schemas.microsoft.com/office/drawing/2014/main" id="{CA754E51-6B3C-E3EC-45D2-20FC17DA0614}"/>
              </a:ext>
            </a:extLst>
          </p:cNvPr>
          <p:cNvSpPr txBox="1"/>
          <p:nvPr/>
        </p:nvSpPr>
        <p:spPr>
          <a:xfrm>
            <a:off x="10123083" y="5291573"/>
            <a:ext cx="7386995" cy="1938992"/>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Always double-check facts. AI outputs should be treated as a rough draft, not absolute truth.</a:t>
            </a:r>
          </a:p>
        </p:txBody>
      </p:sp>
      <p:sp>
        <p:nvSpPr>
          <p:cNvPr id="26" name="TextBox 25">
            <a:extLst>
              <a:ext uri="{FF2B5EF4-FFF2-40B4-BE49-F238E27FC236}">
                <a16:creationId xmlns:a16="http://schemas.microsoft.com/office/drawing/2014/main" id="{0BA313BD-B394-EEF6-122B-63296E0C04F5}"/>
              </a:ext>
            </a:extLst>
          </p:cNvPr>
          <p:cNvSpPr txBox="1"/>
          <p:nvPr/>
        </p:nvSpPr>
        <p:spPr>
          <a:xfrm>
            <a:off x="10123083" y="3400016"/>
            <a:ext cx="7596592" cy="1938992"/>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AI is a pattern-matching machine; it has no consciousness, feelings, or true understanding.</a:t>
            </a:r>
          </a:p>
        </p:txBody>
      </p:sp>
      <p:sp>
        <p:nvSpPr>
          <p:cNvPr id="30" name="TextBox 29">
            <a:extLst>
              <a:ext uri="{FF2B5EF4-FFF2-40B4-BE49-F238E27FC236}">
                <a16:creationId xmlns:a16="http://schemas.microsoft.com/office/drawing/2014/main" id="{8DB99D2A-0496-3D57-651B-AE5A437FC2D7}"/>
              </a:ext>
            </a:extLst>
          </p:cNvPr>
          <p:cNvSpPr txBox="1"/>
          <p:nvPr/>
        </p:nvSpPr>
        <p:spPr>
          <a:xfrm>
            <a:off x="10123083" y="7234780"/>
            <a:ext cx="7596592" cy="2554545"/>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AI is a tool. It relies on human direction, curation, and original ideas to produce anything meaningful.</a:t>
            </a:r>
          </a:p>
        </p:txBody>
      </p:sp>
      <p:sp>
        <p:nvSpPr>
          <p:cNvPr id="32" name="TextBox 31">
            <a:extLst>
              <a:ext uri="{FF2B5EF4-FFF2-40B4-BE49-F238E27FC236}">
                <a16:creationId xmlns:a16="http://schemas.microsoft.com/office/drawing/2014/main" id="{2C5CB1EF-EE6A-A280-A584-CA2DA7DBC5B0}"/>
              </a:ext>
            </a:extLst>
          </p:cNvPr>
          <p:cNvSpPr txBox="1"/>
          <p:nvPr/>
        </p:nvSpPr>
        <p:spPr>
          <a:xfrm>
            <a:off x="886480" y="3634670"/>
            <a:ext cx="8257520"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AI is conscious and actually knows what it is talking about.</a:t>
            </a:r>
          </a:p>
        </p:txBody>
      </p:sp>
    </p:spTree>
    <p:extLst>
      <p:ext uri="{BB962C8B-B14F-4D97-AF65-F5344CB8AC3E}">
        <p14:creationId xmlns:p14="http://schemas.microsoft.com/office/powerpoint/2010/main" val="375104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0" grpId="0"/>
      <p:bldP spid="22" grpId="0"/>
      <p:bldP spid="24" grpId="0"/>
      <p:bldP spid="26" grpId="0"/>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D05933E2-BD6F-C36C-F75B-BF2FD0E69968}"/>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EFCCE0FC-3B6D-0FB0-79D6-EE82D649EA2C}"/>
              </a:ext>
            </a:extLst>
          </p:cNvPr>
          <p:cNvSpPr txBox="1"/>
          <p:nvPr/>
        </p:nvSpPr>
        <p:spPr>
          <a:xfrm>
            <a:off x="6706264" y="916404"/>
            <a:ext cx="4648674" cy="3539430"/>
          </a:xfrm>
          <a:prstGeom prst="rect">
            <a:avLst/>
          </a:prstGeom>
          <a:noFill/>
          <a:ln>
            <a:noFill/>
          </a:ln>
        </p:spPr>
        <p:txBody>
          <a:bodyPr spcFirstLastPara="1" wrap="square" lIns="0" tIns="0" rIns="0" bIns="0" anchor="t" anchorCtr="0">
            <a:spAutoFit/>
          </a:bodyPr>
          <a:lstStyle/>
          <a:p>
            <a:pPr algn="ctr"/>
            <a:r>
              <a:rPr lang="en-US" sz="11500" b="1" dirty="0">
                <a:solidFill>
                  <a:schemeClr val="bg1"/>
                </a:solidFill>
                <a:latin typeface="Gaegu" pitchFamily="2" charset="0"/>
                <a:ea typeface="Gaegu" pitchFamily="2" charset="0"/>
              </a:rPr>
              <a:t>Data Centers</a:t>
            </a:r>
          </a:p>
        </p:txBody>
      </p:sp>
      <p:pic>
        <p:nvPicPr>
          <p:cNvPr id="5" name="Picture 4" descr="The extracted text seems to be a series of numbers and letters that don't provide any context or content related to an image. Could you please provide more details or clarify what you need help with?&#10;&#10;AI-generated content may be incorrect.">
            <a:extLst>
              <a:ext uri="{FF2B5EF4-FFF2-40B4-BE49-F238E27FC236}">
                <a16:creationId xmlns:a16="http://schemas.microsoft.com/office/drawing/2014/main" id="{0AB7648C-1797-1789-76BE-DFF2F1D93082}"/>
              </a:ext>
            </a:extLst>
          </p:cNvPr>
          <p:cNvPicPr>
            <a:picLocks noChangeAspect="1"/>
          </p:cNvPicPr>
          <p:nvPr/>
        </p:nvPicPr>
        <p:blipFill>
          <a:blip r:embed="rId3"/>
          <a:stretch>
            <a:fillRect/>
          </a:stretch>
        </p:blipFill>
        <p:spPr>
          <a:xfrm>
            <a:off x="963531" y="1389488"/>
            <a:ext cx="4862722" cy="2735281"/>
          </a:xfrm>
          <a:prstGeom prst="rect">
            <a:avLst/>
          </a:prstGeom>
        </p:spPr>
      </p:pic>
      <p:pic>
        <p:nvPicPr>
          <p:cNvPr id="7" name="Picture 6">
            <a:extLst>
              <a:ext uri="{FF2B5EF4-FFF2-40B4-BE49-F238E27FC236}">
                <a16:creationId xmlns:a16="http://schemas.microsoft.com/office/drawing/2014/main" id="{F8140D08-0129-3D04-7C2F-3076F88D26F6}"/>
              </a:ext>
            </a:extLst>
          </p:cNvPr>
          <p:cNvPicPr>
            <a:picLocks noChangeAspect="1"/>
          </p:cNvPicPr>
          <p:nvPr/>
        </p:nvPicPr>
        <p:blipFill>
          <a:blip r:embed="rId4"/>
          <a:stretch>
            <a:fillRect/>
          </a:stretch>
        </p:blipFill>
        <p:spPr>
          <a:xfrm>
            <a:off x="10475415" y="4973688"/>
            <a:ext cx="6966424" cy="4456062"/>
          </a:xfrm>
          <a:prstGeom prst="rect">
            <a:avLst/>
          </a:prstGeom>
        </p:spPr>
      </p:pic>
      <p:pic>
        <p:nvPicPr>
          <p:cNvPr id="9" name="Picture 8" descr="The image depicts a large, well-organized parking garage with rows of neatly arranged cars, under a clear evening sky with a hint of a setting sun.&#10;&#10;AI-generated content may be incorrect.">
            <a:extLst>
              <a:ext uri="{FF2B5EF4-FFF2-40B4-BE49-F238E27FC236}">
                <a16:creationId xmlns:a16="http://schemas.microsoft.com/office/drawing/2014/main" id="{7A887489-E439-3289-1D86-A50F3E07ECCE}"/>
              </a:ext>
            </a:extLst>
          </p:cNvPr>
          <p:cNvPicPr>
            <a:picLocks noChangeAspect="1"/>
          </p:cNvPicPr>
          <p:nvPr/>
        </p:nvPicPr>
        <p:blipFill>
          <a:blip r:embed="rId5"/>
          <a:stretch>
            <a:fillRect/>
          </a:stretch>
        </p:blipFill>
        <p:spPr>
          <a:xfrm>
            <a:off x="963532" y="4973688"/>
            <a:ext cx="8193810" cy="4604600"/>
          </a:xfrm>
          <a:prstGeom prst="rect">
            <a:avLst/>
          </a:prstGeom>
        </p:spPr>
      </p:pic>
      <p:pic>
        <p:nvPicPr>
          <p:cNvPr id="11" name="Picture 10" descr="The image depicts a highly organized and vibrantly colored server room with rows of racks filled with networking equipment, and a person wearing a green shirt navigating through the space.&#10;&#10;AI-generated content may be incorrect.">
            <a:extLst>
              <a:ext uri="{FF2B5EF4-FFF2-40B4-BE49-F238E27FC236}">
                <a16:creationId xmlns:a16="http://schemas.microsoft.com/office/drawing/2014/main" id="{A85E379F-4FFA-CB52-91D3-567DB20FD766}"/>
              </a:ext>
            </a:extLst>
          </p:cNvPr>
          <p:cNvPicPr>
            <a:picLocks noChangeAspect="1"/>
          </p:cNvPicPr>
          <p:nvPr/>
        </p:nvPicPr>
        <p:blipFill>
          <a:blip r:embed="rId6"/>
          <a:stretch>
            <a:fillRect/>
          </a:stretch>
        </p:blipFill>
        <p:spPr>
          <a:xfrm>
            <a:off x="12461748" y="1247469"/>
            <a:ext cx="5111757" cy="2877300"/>
          </a:xfrm>
          <a:prstGeom prst="rect">
            <a:avLst/>
          </a:prstGeom>
        </p:spPr>
      </p:pic>
    </p:spTree>
    <p:extLst>
      <p:ext uri="{BB962C8B-B14F-4D97-AF65-F5344CB8AC3E}">
        <p14:creationId xmlns:p14="http://schemas.microsoft.com/office/powerpoint/2010/main" val="384855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2000"/>
                            </p:stCondLst>
                            <p:childTnLst>
                              <p:par>
                                <p:cTn id="19" presetID="21" presetClass="entr" presetSubtype="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65E1A3DD-3F72-494A-C7E3-E76C51D4E5BF}"/>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0E5341B9-D64E-FE76-F591-2FA2CB936B79}"/>
              </a:ext>
            </a:extLst>
          </p:cNvPr>
          <p:cNvSpPr txBox="1"/>
          <p:nvPr/>
        </p:nvSpPr>
        <p:spPr>
          <a:xfrm>
            <a:off x="2216150" y="1133475"/>
            <a:ext cx="13855700"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What are Data Centers?</a:t>
            </a:r>
          </a:p>
        </p:txBody>
      </p:sp>
      <p:sp>
        <p:nvSpPr>
          <p:cNvPr id="2" name="TextBox 1">
            <a:extLst>
              <a:ext uri="{FF2B5EF4-FFF2-40B4-BE49-F238E27FC236}">
                <a16:creationId xmlns:a16="http://schemas.microsoft.com/office/drawing/2014/main" id="{94C728B4-FD15-1DCA-DB8D-25139DE9F59E}"/>
              </a:ext>
            </a:extLst>
          </p:cNvPr>
          <p:cNvSpPr txBox="1"/>
          <p:nvPr/>
        </p:nvSpPr>
        <p:spPr>
          <a:xfrm>
            <a:off x="1105468" y="3138985"/>
            <a:ext cx="3630306"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Supercomputer Warehouses</a:t>
            </a:r>
          </a:p>
        </p:txBody>
      </p:sp>
      <p:sp>
        <p:nvSpPr>
          <p:cNvPr id="4" name="TextBox 3">
            <a:extLst>
              <a:ext uri="{FF2B5EF4-FFF2-40B4-BE49-F238E27FC236}">
                <a16:creationId xmlns:a16="http://schemas.microsoft.com/office/drawing/2014/main" id="{32C425EF-0F8A-24AE-AB6C-80CF27A8190D}"/>
              </a:ext>
            </a:extLst>
          </p:cNvPr>
          <p:cNvSpPr txBox="1"/>
          <p:nvPr/>
        </p:nvSpPr>
        <p:spPr>
          <a:xfrm>
            <a:off x="6163100" y="3138985"/>
            <a:ext cx="11830336"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Houses thousands of specialized AI processing chips (GPUs) networked together.</a:t>
            </a:r>
          </a:p>
        </p:txBody>
      </p:sp>
      <p:sp>
        <p:nvSpPr>
          <p:cNvPr id="6" name="TextBox 5">
            <a:extLst>
              <a:ext uri="{FF2B5EF4-FFF2-40B4-BE49-F238E27FC236}">
                <a16:creationId xmlns:a16="http://schemas.microsoft.com/office/drawing/2014/main" id="{71303538-BEED-C49E-C4AC-B331F9B7A3F6}"/>
              </a:ext>
            </a:extLst>
          </p:cNvPr>
          <p:cNvSpPr txBox="1"/>
          <p:nvPr/>
        </p:nvSpPr>
        <p:spPr>
          <a:xfrm>
            <a:off x="1105468" y="5056813"/>
            <a:ext cx="3630306"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Cloud Compute Engine</a:t>
            </a:r>
          </a:p>
        </p:txBody>
      </p:sp>
      <p:sp>
        <p:nvSpPr>
          <p:cNvPr id="8" name="TextBox 7">
            <a:extLst>
              <a:ext uri="{FF2B5EF4-FFF2-40B4-BE49-F238E27FC236}">
                <a16:creationId xmlns:a16="http://schemas.microsoft.com/office/drawing/2014/main" id="{F85D454C-2C88-2408-640E-5540EF96885B}"/>
              </a:ext>
            </a:extLst>
          </p:cNvPr>
          <p:cNvSpPr txBox="1"/>
          <p:nvPr/>
        </p:nvSpPr>
        <p:spPr>
          <a:xfrm>
            <a:off x="6163100" y="5056813"/>
            <a:ext cx="10902287"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Processes user prompts remotely and streams generated responses in real time.</a:t>
            </a:r>
          </a:p>
        </p:txBody>
      </p:sp>
      <p:sp>
        <p:nvSpPr>
          <p:cNvPr id="10" name="TextBox 9">
            <a:extLst>
              <a:ext uri="{FF2B5EF4-FFF2-40B4-BE49-F238E27FC236}">
                <a16:creationId xmlns:a16="http://schemas.microsoft.com/office/drawing/2014/main" id="{6E5C2C00-851A-066B-F028-5F574F63FDF5}"/>
              </a:ext>
            </a:extLst>
          </p:cNvPr>
          <p:cNvSpPr txBox="1"/>
          <p:nvPr/>
        </p:nvSpPr>
        <p:spPr>
          <a:xfrm>
            <a:off x="1105468" y="6974641"/>
            <a:ext cx="3630306"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24/7 Global Connectivity</a:t>
            </a:r>
          </a:p>
        </p:txBody>
      </p:sp>
      <p:sp>
        <p:nvSpPr>
          <p:cNvPr id="12" name="TextBox 11">
            <a:extLst>
              <a:ext uri="{FF2B5EF4-FFF2-40B4-BE49-F238E27FC236}">
                <a16:creationId xmlns:a16="http://schemas.microsoft.com/office/drawing/2014/main" id="{32BF57C2-6FB1-8058-D756-2008859F5E68}"/>
              </a:ext>
            </a:extLst>
          </p:cNvPr>
          <p:cNvSpPr txBox="1"/>
          <p:nvPr/>
        </p:nvSpPr>
        <p:spPr>
          <a:xfrm>
            <a:off x="6163100" y="6974641"/>
            <a:ext cx="10315433" cy="1446550"/>
          </a:xfrm>
          <a:prstGeom prst="rect">
            <a:avLst/>
          </a:prstGeom>
          <a:noFill/>
        </p:spPr>
        <p:txBody>
          <a:bodyPr wrap="square" rtlCol="0">
            <a:spAutoFit/>
          </a:bodyPr>
          <a:lstStyle/>
          <a:p>
            <a:r>
              <a:rPr lang="en-US" sz="4400" b="1" dirty="0">
                <a:solidFill>
                  <a:schemeClr val="bg1"/>
                </a:solidFill>
                <a:latin typeface="Gaegu" pitchFamily="2" charset="0"/>
                <a:ea typeface="Gaegu" pitchFamily="2" charset="0"/>
              </a:rPr>
              <a:t>Maintains reliable uptime, backup power, and ultra-fast fiber optic routing.</a:t>
            </a:r>
          </a:p>
        </p:txBody>
      </p:sp>
    </p:spTree>
    <p:extLst>
      <p:ext uri="{BB962C8B-B14F-4D97-AF65-F5344CB8AC3E}">
        <p14:creationId xmlns:p14="http://schemas.microsoft.com/office/powerpoint/2010/main" val="221195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880C8A59-7A84-A199-4598-43CF8E11DFC9}"/>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EB9BE399-6395-6608-11AC-A3B7C6163079}"/>
              </a:ext>
            </a:extLst>
          </p:cNvPr>
          <p:cNvSpPr txBox="1"/>
          <p:nvPr/>
        </p:nvSpPr>
        <p:spPr>
          <a:xfrm>
            <a:off x="1462917" y="456757"/>
            <a:ext cx="15362166"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What are Data Centers? – Cont.</a:t>
            </a:r>
          </a:p>
        </p:txBody>
      </p:sp>
      <p:sp>
        <p:nvSpPr>
          <p:cNvPr id="2" name="TextBox 1">
            <a:extLst>
              <a:ext uri="{FF2B5EF4-FFF2-40B4-BE49-F238E27FC236}">
                <a16:creationId xmlns:a16="http://schemas.microsoft.com/office/drawing/2014/main" id="{606CEFCB-ECB4-2080-7D96-4D4368F4A0B7}"/>
              </a:ext>
            </a:extLst>
          </p:cNvPr>
          <p:cNvSpPr txBox="1"/>
          <p:nvPr/>
        </p:nvSpPr>
        <p:spPr>
          <a:xfrm>
            <a:off x="1066799" y="2551327"/>
            <a:ext cx="5977720" cy="707886"/>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Where does AI live?</a:t>
            </a:r>
          </a:p>
        </p:txBody>
      </p:sp>
      <p:sp>
        <p:nvSpPr>
          <p:cNvPr id="4" name="TextBox 3">
            <a:extLst>
              <a:ext uri="{FF2B5EF4-FFF2-40B4-BE49-F238E27FC236}">
                <a16:creationId xmlns:a16="http://schemas.microsoft.com/office/drawing/2014/main" id="{417E8845-3C50-D271-400A-C5312FD5439B}"/>
              </a:ext>
            </a:extLst>
          </p:cNvPr>
          <p:cNvSpPr txBox="1"/>
          <p:nvPr/>
        </p:nvSpPr>
        <p:spPr>
          <a:xfrm>
            <a:off x="1066799" y="4704073"/>
            <a:ext cx="4132998" cy="707886"/>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What's inside?</a:t>
            </a:r>
          </a:p>
        </p:txBody>
      </p:sp>
      <p:sp>
        <p:nvSpPr>
          <p:cNvPr id="6" name="TextBox 5">
            <a:extLst>
              <a:ext uri="{FF2B5EF4-FFF2-40B4-BE49-F238E27FC236}">
                <a16:creationId xmlns:a16="http://schemas.microsoft.com/office/drawing/2014/main" id="{A3B22F66-566D-C2E3-D0B4-7E74D0AB7BF7}"/>
              </a:ext>
            </a:extLst>
          </p:cNvPr>
          <p:cNvSpPr txBox="1"/>
          <p:nvPr/>
        </p:nvSpPr>
        <p:spPr>
          <a:xfrm>
            <a:off x="1066799" y="7581784"/>
            <a:ext cx="4801737" cy="830997"/>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Why they matter:</a:t>
            </a:r>
          </a:p>
        </p:txBody>
      </p:sp>
      <p:sp>
        <p:nvSpPr>
          <p:cNvPr id="8" name="TextBox 7">
            <a:extLst>
              <a:ext uri="{FF2B5EF4-FFF2-40B4-BE49-F238E27FC236}">
                <a16:creationId xmlns:a16="http://schemas.microsoft.com/office/drawing/2014/main" id="{E4481442-3A23-AE3E-BEAB-D199B455E4E1}"/>
              </a:ext>
            </a:extLst>
          </p:cNvPr>
          <p:cNvSpPr txBox="1"/>
          <p:nvPr/>
        </p:nvSpPr>
        <p:spPr>
          <a:xfrm>
            <a:off x="6439468" y="2243550"/>
            <a:ext cx="11027391" cy="1323439"/>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It doesn't live in "the cloud"—it lives in massive physical buildings called Data Centers.</a:t>
            </a:r>
          </a:p>
        </p:txBody>
      </p:sp>
      <p:sp>
        <p:nvSpPr>
          <p:cNvPr id="10" name="TextBox 9">
            <a:extLst>
              <a:ext uri="{FF2B5EF4-FFF2-40B4-BE49-F238E27FC236}">
                <a16:creationId xmlns:a16="http://schemas.microsoft.com/office/drawing/2014/main" id="{8F0295E5-B171-B524-5899-826CBA366392}"/>
              </a:ext>
            </a:extLst>
          </p:cNvPr>
          <p:cNvSpPr txBox="1"/>
          <p:nvPr/>
        </p:nvSpPr>
        <p:spPr>
          <a:xfrm>
            <a:off x="6439469" y="4088520"/>
            <a:ext cx="11027390" cy="1938992"/>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Thousands of high-performance computer servers (GPUs and CPUs) wired together to process information at incredible speeds.</a:t>
            </a:r>
          </a:p>
        </p:txBody>
      </p:sp>
      <p:sp>
        <p:nvSpPr>
          <p:cNvPr id="12" name="TextBox 11">
            <a:extLst>
              <a:ext uri="{FF2B5EF4-FFF2-40B4-BE49-F238E27FC236}">
                <a16:creationId xmlns:a16="http://schemas.microsoft.com/office/drawing/2014/main" id="{63868055-68F6-0D3B-DD80-D7C595F9FE35}"/>
              </a:ext>
            </a:extLst>
          </p:cNvPr>
          <p:cNvSpPr txBox="1"/>
          <p:nvPr/>
        </p:nvSpPr>
        <p:spPr>
          <a:xfrm>
            <a:off x="6439469" y="6720011"/>
            <a:ext cx="11109277" cy="2554545"/>
          </a:xfrm>
          <a:prstGeom prst="rect">
            <a:avLst/>
          </a:prstGeom>
          <a:noFill/>
        </p:spPr>
        <p:txBody>
          <a:bodyPr wrap="square" rtlCol="0">
            <a:spAutoFit/>
          </a:bodyPr>
          <a:lstStyle/>
          <a:p>
            <a:r>
              <a:rPr lang="en-US" sz="4000" b="1" dirty="0">
                <a:solidFill>
                  <a:schemeClr val="bg1"/>
                </a:solidFill>
                <a:latin typeface="Gaegu" pitchFamily="2" charset="0"/>
                <a:ea typeface="Gaegu" pitchFamily="2" charset="0"/>
              </a:rPr>
              <a:t>Whenever you send a prompt to an AI online, your request travels through undersea cables to a data center, processes the math, and sends the answer back to your phone in seconds.</a:t>
            </a:r>
          </a:p>
        </p:txBody>
      </p:sp>
    </p:spTree>
    <p:extLst>
      <p:ext uri="{BB962C8B-B14F-4D97-AF65-F5344CB8AC3E}">
        <p14:creationId xmlns:p14="http://schemas.microsoft.com/office/powerpoint/2010/main" val="198996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10"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575294D4-1259-CD20-2882-482C1C927207}"/>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ED7FB3CF-E477-157C-7C13-507BD250983D}"/>
              </a:ext>
            </a:extLst>
          </p:cNvPr>
          <p:cNvSpPr txBox="1"/>
          <p:nvPr/>
        </p:nvSpPr>
        <p:spPr>
          <a:xfrm>
            <a:off x="1810934" y="778633"/>
            <a:ext cx="14666131"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Data Centers: Myths vs. Facts</a:t>
            </a:r>
          </a:p>
        </p:txBody>
      </p:sp>
      <p:sp>
        <p:nvSpPr>
          <p:cNvPr id="2" name="TextBox 1">
            <a:extLst>
              <a:ext uri="{FF2B5EF4-FFF2-40B4-BE49-F238E27FC236}">
                <a16:creationId xmlns:a16="http://schemas.microsoft.com/office/drawing/2014/main" id="{A40DD43B-415A-CE06-7035-9FDDB4D1F6A2}"/>
              </a:ext>
            </a:extLst>
          </p:cNvPr>
          <p:cNvSpPr txBox="1"/>
          <p:nvPr/>
        </p:nvSpPr>
        <p:spPr>
          <a:xfrm>
            <a:off x="3889610" y="2626610"/>
            <a:ext cx="1951631"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Myth</a:t>
            </a:r>
          </a:p>
        </p:txBody>
      </p:sp>
      <p:sp>
        <p:nvSpPr>
          <p:cNvPr id="4" name="TextBox 3">
            <a:extLst>
              <a:ext uri="{FF2B5EF4-FFF2-40B4-BE49-F238E27FC236}">
                <a16:creationId xmlns:a16="http://schemas.microsoft.com/office/drawing/2014/main" id="{13CA93E7-D499-696B-7FFE-4BBE9F2FA688}"/>
              </a:ext>
            </a:extLst>
          </p:cNvPr>
          <p:cNvSpPr txBox="1"/>
          <p:nvPr/>
        </p:nvSpPr>
        <p:spPr>
          <a:xfrm>
            <a:off x="962165" y="3640148"/>
            <a:ext cx="7806520" cy="2585323"/>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"Data centers operate without any physical resource needs.”</a:t>
            </a:r>
          </a:p>
        </p:txBody>
      </p:sp>
      <p:sp>
        <p:nvSpPr>
          <p:cNvPr id="8" name="TextBox 7">
            <a:extLst>
              <a:ext uri="{FF2B5EF4-FFF2-40B4-BE49-F238E27FC236}">
                <a16:creationId xmlns:a16="http://schemas.microsoft.com/office/drawing/2014/main" id="{AB971F6B-44A5-C69D-A926-86DC70DA28E8}"/>
              </a:ext>
            </a:extLst>
          </p:cNvPr>
          <p:cNvSpPr txBox="1"/>
          <p:nvPr/>
        </p:nvSpPr>
        <p:spPr>
          <a:xfrm>
            <a:off x="10961431" y="2626610"/>
            <a:ext cx="1417093"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Fact</a:t>
            </a:r>
          </a:p>
        </p:txBody>
      </p:sp>
      <p:sp>
        <p:nvSpPr>
          <p:cNvPr id="10" name="TextBox 9">
            <a:extLst>
              <a:ext uri="{FF2B5EF4-FFF2-40B4-BE49-F238E27FC236}">
                <a16:creationId xmlns:a16="http://schemas.microsoft.com/office/drawing/2014/main" id="{2073C0CB-ADE4-AFAF-C480-D03F5441980C}"/>
              </a:ext>
            </a:extLst>
          </p:cNvPr>
          <p:cNvSpPr txBox="1"/>
          <p:nvPr/>
        </p:nvSpPr>
        <p:spPr>
          <a:xfrm>
            <a:off x="8509381" y="3640148"/>
            <a:ext cx="8816454" cy="5909310"/>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Running millions of servers generates extreme heat. Data centers require significant electricity to power the processors and water or advanced cooling systems to keep them from overheating.</a:t>
            </a:r>
          </a:p>
        </p:txBody>
      </p:sp>
    </p:spTree>
    <p:extLst>
      <p:ext uri="{BB962C8B-B14F-4D97-AF65-F5344CB8AC3E}">
        <p14:creationId xmlns:p14="http://schemas.microsoft.com/office/powerpoint/2010/main" val="24479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3D22C32E-1DF9-AD44-A184-94B5AE5B818F}"/>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E6613BDA-2B8C-EF6C-0368-29C804E221DF}"/>
              </a:ext>
            </a:extLst>
          </p:cNvPr>
          <p:cNvSpPr txBox="1"/>
          <p:nvPr/>
        </p:nvSpPr>
        <p:spPr>
          <a:xfrm>
            <a:off x="1810934" y="778633"/>
            <a:ext cx="14666131"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Data Centers: Myths vs. Facts</a:t>
            </a:r>
          </a:p>
        </p:txBody>
      </p:sp>
      <p:sp>
        <p:nvSpPr>
          <p:cNvPr id="2" name="TextBox 1">
            <a:extLst>
              <a:ext uri="{FF2B5EF4-FFF2-40B4-BE49-F238E27FC236}">
                <a16:creationId xmlns:a16="http://schemas.microsoft.com/office/drawing/2014/main" id="{1A1626E6-6CB3-66F1-4ECB-102103600D52}"/>
              </a:ext>
            </a:extLst>
          </p:cNvPr>
          <p:cNvSpPr txBox="1"/>
          <p:nvPr/>
        </p:nvSpPr>
        <p:spPr>
          <a:xfrm>
            <a:off x="3889610" y="2626610"/>
            <a:ext cx="1951631"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Myth</a:t>
            </a:r>
          </a:p>
        </p:txBody>
      </p:sp>
      <p:sp>
        <p:nvSpPr>
          <p:cNvPr id="4" name="TextBox 3">
            <a:extLst>
              <a:ext uri="{FF2B5EF4-FFF2-40B4-BE49-F238E27FC236}">
                <a16:creationId xmlns:a16="http://schemas.microsoft.com/office/drawing/2014/main" id="{17A5437D-B488-0EA4-EAB5-91FA4CF96926}"/>
              </a:ext>
            </a:extLst>
          </p:cNvPr>
          <p:cNvSpPr txBox="1"/>
          <p:nvPr/>
        </p:nvSpPr>
        <p:spPr>
          <a:xfrm>
            <a:off x="962165" y="3850838"/>
            <a:ext cx="7806520" cy="2585323"/>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"AI processing happens instantaneously without infrastructure limits."</a:t>
            </a:r>
          </a:p>
        </p:txBody>
      </p:sp>
      <p:sp>
        <p:nvSpPr>
          <p:cNvPr id="8" name="TextBox 7">
            <a:extLst>
              <a:ext uri="{FF2B5EF4-FFF2-40B4-BE49-F238E27FC236}">
                <a16:creationId xmlns:a16="http://schemas.microsoft.com/office/drawing/2014/main" id="{72AAAB5E-8BF5-8E4B-34CE-A9A52AC345BB}"/>
              </a:ext>
            </a:extLst>
          </p:cNvPr>
          <p:cNvSpPr txBox="1"/>
          <p:nvPr/>
        </p:nvSpPr>
        <p:spPr>
          <a:xfrm>
            <a:off x="10961431" y="2626610"/>
            <a:ext cx="1417093"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Fact</a:t>
            </a:r>
          </a:p>
        </p:txBody>
      </p:sp>
      <p:sp>
        <p:nvSpPr>
          <p:cNvPr id="10" name="TextBox 9">
            <a:extLst>
              <a:ext uri="{FF2B5EF4-FFF2-40B4-BE49-F238E27FC236}">
                <a16:creationId xmlns:a16="http://schemas.microsoft.com/office/drawing/2014/main" id="{132EF1DC-1D73-8B19-7604-960FFF238159}"/>
              </a:ext>
            </a:extLst>
          </p:cNvPr>
          <p:cNvSpPr txBox="1"/>
          <p:nvPr/>
        </p:nvSpPr>
        <p:spPr>
          <a:xfrm>
            <a:off x="9143999" y="3850838"/>
            <a:ext cx="8816454" cy="3416320"/>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Server capacity is finite. That is why online AI tools sometimes slowdown or crash during high-traffic hours.</a:t>
            </a:r>
          </a:p>
        </p:txBody>
      </p:sp>
    </p:spTree>
    <p:extLst>
      <p:ext uri="{BB962C8B-B14F-4D97-AF65-F5344CB8AC3E}">
        <p14:creationId xmlns:p14="http://schemas.microsoft.com/office/powerpoint/2010/main" val="270024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5167AEBF-6CBE-E67D-1E3D-98A1C36DA763}"/>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C8A0B305-2B4C-0CBE-8EA8-8ED2DF2FE328}"/>
              </a:ext>
            </a:extLst>
          </p:cNvPr>
          <p:cNvSpPr txBox="1"/>
          <p:nvPr/>
        </p:nvSpPr>
        <p:spPr>
          <a:xfrm>
            <a:off x="1810934" y="778633"/>
            <a:ext cx="14666131"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Data Centers: Myths vs. Facts</a:t>
            </a:r>
          </a:p>
        </p:txBody>
      </p:sp>
      <p:sp>
        <p:nvSpPr>
          <p:cNvPr id="2" name="TextBox 1">
            <a:extLst>
              <a:ext uri="{FF2B5EF4-FFF2-40B4-BE49-F238E27FC236}">
                <a16:creationId xmlns:a16="http://schemas.microsoft.com/office/drawing/2014/main" id="{8BD7FD5B-CA3F-4B96-F295-B7C95341C0C3}"/>
              </a:ext>
            </a:extLst>
          </p:cNvPr>
          <p:cNvSpPr txBox="1"/>
          <p:nvPr/>
        </p:nvSpPr>
        <p:spPr>
          <a:xfrm>
            <a:off x="3889609" y="2305202"/>
            <a:ext cx="1951631"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Myth</a:t>
            </a:r>
          </a:p>
        </p:txBody>
      </p:sp>
      <p:sp>
        <p:nvSpPr>
          <p:cNvPr id="4" name="TextBox 3">
            <a:extLst>
              <a:ext uri="{FF2B5EF4-FFF2-40B4-BE49-F238E27FC236}">
                <a16:creationId xmlns:a16="http://schemas.microsoft.com/office/drawing/2014/main" id="{FA870005-4033-9DE1-635F-FC7BFE1CB10B}"/>
              </a:ext>
            </a:extLst>
          </p:cNvPr>
          <p:cNvSpPr txBox="1"/>
          <p:nvPr/>
        </p:nvSpPr>
        <p:spPr>
          <a:xfrm>
            <a:off x="962164" y="3228532"/>
            <a:ext cx="7806520" cy="2585323"/>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"All Data Centers Are Massive Environmental Disasters for Water"</a:t>
            </a:r>
          </a:p>
        </p:txBody>
      </p:sp>
      <p:sp>
        <p:nvSpPr>
          <p:cNvPr id="8" name="TextBox 7">
            <a:extLst>
              <a:ext uri="{FF2B5EF4-FFF2-40B4-BE49-F238E27FC236}">
                <a16:creationId xmlns:a16="http://schemas.microsoft.com/office/drawing/2014/main" id="{6AC4E37A-E48B-1B1F-A224-B177F94A091B}"/>
              </a:ext>
            </a:extLst>
          </p:cNvPr>
          <p:cNvSpPr txBox="1"/>
          <p:nvPr/>
        </p:nvSpPr>
        <p:spPr>
          <a:xfrm>
            <a:off x="11029668" y="2212128"/>
            <a:ext cx="1417093" cy="923330"/>
          </a:xfrm>
          <a:prstGeom prst="rect">
            <a:avLst/>
          </a:prstGeom>
          <a:noFill/>
        </p:spPr>
        <p:txBody>
          <a:bodyPr wrap="square" rtlCol="0">
            <a:spAutoFit/>
          </a:bodyPr>
          <a:lstStyle/>
          <a:p>
            <a:r>
              <a:rPr lang="en-US" sz="5400" b="1" u="sng" dirty="0">
                <a:solidFill>
                  <a:schemeClr val="bg1"/>
                </a:solidFill>
                <a:latin typeface="Gaegu" pitchFamily="2" charset="0"/>
                <a:ea typeface="Gaegu" pitchFamily="2" charset="0"/>
              </a:rPr>
              <a:t>Fact</a:t>
            </a:r>
          </a:p>
        </p:txBody>
      </p:sp>
      <p:sp>
        <p:nvSpPr>
          <p:cNvPr id="10" name="TextBox 9">
            <a:extLst>
              <a:ext uri="{FF2B5EF4-FFF2-40B4-BE49-F238E27FC236}">
                <a16:creationId xmlns:a16="http://schemas.microsoft.com/office/drawing/2014/main" id="{7DFF56CA-04B6-F0C2-5225-B0F9DB7B476E}"/>
              </a:ext>
            </a:extLst>
          </p:cNvPr>
          <p:cNvSpPr txBox="1"/>
          <p:nvPr/>
        </p:nvSpPr>
        <p:spPr>
          <a:xfrm>
            <a:off x="8509381" y="3228532"/>
            <a:ext cx="8816454" cy="6186309"/>
          </a:xfrm>
          <a:prstGeom prst="rect">
            <a:avLst/>
          </a:prstGeom>
          <a:noFill/>
        </p:spPr>
        <p:txBody>
          <a:bodyPr wrap="square" rtlCol="0">
            <a:spAutoFit/>
          </a:bodyPr>
          <a:lstStyle/>
          <a:p>
            <a:r>
              <a:rPr lang="en-US" sz="3600" b="1" dirty="0">
                <a:solidFill>
                  <a:schemeClr val="bg1"/>
                </a:solidFill>
                <a:latin typeface="Gaegu" pitchFamily="2" charset="0"/>
                <a:ea typeface="Gaegu" pitchFamily="2" charset="0"/>
              </a:rPr>
              <a:t>Water impact varies wildly depending on cooling architecture and geography. Modern facilities increasingly use closed-loop liquid cooling, dry-chillers, or direct-to-chip air cooling systems that consume minimal or zero water on-site. While older or budget evaporative cooling systems consume significant water locally, many new designs rely strictly on-air heat exchangers or recycled non-potable water systems to avoid drawing from local drinking supplies.</a:t>
            </a:r>
          </a:p>
        </p:txBody>
      </p:sp>
    </p:spTree>
    <p:extLst>
      <p:ext uri="{BB962C8B-B14F-4D97-AF65-F5344CB8AC3E}">
        <p14:creationId xmlns:p14="http://schemas.microsoft.com/office/powerpoint/2010/main" val="206083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49659A80-1AED-6678-AFE9-D47F11F5034F}"/>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184CF51C-3C15-F761-33E7-88E077CAFDA7}"/>
              </a:ext>
            </a:extLst>
          </p:cNvPr>
          <p:cNvSpPr txBox="1"/>
          <p:nvPr/>
        </p:nvSpPr>
        <p:spPr>
          <a:xfrm>
            <a:off x="1913293" y="778633"/>
            <a:ext cx="14461414"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The Golden Rule of Prompting</a:t>
            </a:r>
          </a:p>
        </p:txBody>
      </p:sp>
      <p:sp>
        <p:nvSpPr>
          <p:cNvPr id="2" name="TextBox 1">
            <a:extLst>
              <a:ext uri="{FF2B5EF4-FFF2-40B4-BE49-F238E27FC236}">
                <a16:creationId xmlns:a16="http://schemas.microsoft.com/office/drawing/2014/main" id="{37DD3FCC-0B80-13E0-552E-8A59EE81964D}"/>
              </a:ext>
            </a:extLst>
          </p:cNvPr>
          <p:cNvSpPr txBox="1"/>
          <p:nvPr/>
        </p:nvSpPr>
        <p:spPr>
          <a:xfrm>
            <a:off x="6155139" y="2644270"/>
            <a:ext cx="5977720" cy="2646878"/>
          </a:xfrm>
          <a:prstGeom prst="rect">
            <a:avLst/>
          </a:prstGeom>
          <a:noFill/>
        </p:spPr>
        <p:txBody>
          <a:bodyPr wrap="square" rtlCol="0">
            <a:spAutoFit/>
          </a:bodyPr>
          <a:lstStyle/>
          <a:p>
            <a:r>
              <a:rPr lang="en-US" sz="16600" b="1" dirty="0">
                <a:solidFill>
                  <a:schemeClr val="bg1"/>
                </a:solidFill>
                <a:latin typeface="Gaegu" pitchFamily="2" charset="0"/>
                <a:ea typeface="Gaegu" pitchFamily="2" charset="0"/>
              </a:rPr>
              <a:t>80/20</a:t>
            </a:r>
          </a:p>
        </p:txBody>
      </p:sp>
      <p:sp>
        <p:nvSpPr>
          <p:cNvPr id="4" name="TextBox 3">
            <a:extLst>
              <a:ext uri="{FF2B5EF4-FFF2-40B4-BE49-F238E27FC236}">
                <a16:creationId xmlns:a16="http://schemas.microsoft.com/office/drawing/2014/main" id="{3A56F5CE-FF78-BD5A-0ADD-A7A87310307B}"/>
              </a:ext>
            </a:extLst>
          </p:cNvPr>
          <p:cNvSpPr txBox="1"/>
          <p:nvPr/>
        </p:nvSpPr>
        <p:spPr>
          <a:xfrm>
            <a:off x="2538483" y="6089176"/>
            <a:ext cx="13211033" cy="2585323"/>
          </a:xfrm>
          <a:prstGeom prst="rect">
            <a:avLst/>
          </a:prstGeom>
          <a:noFill/>
        </p:spPr>
        <p:txBody>
          <a:bodyPr wrap="square" rtlCol="0">
            <a:spAutoFit/>
          </a:bodyPr>
          <a:lstStyle/>
          <a:p>
            <a:r>
              <a:rPr lang="en-US" sz="5400" b="1" dirty="0">
                <a:solidFill>
                  <a:schemeClr val="bg1"/>
                </a:solidFill>
                <a:latin typeface="Gaegu" pitchFamily="2" charset="0"/>
                <a:ea typeface="Gaegu" pitchFamily="2" charset="0"/>
              </a:rPr>
              <a:t>AI generates 80% of the initial draft in seconds. Human oversight provides the vital final 20% polish and truth.</a:t>
            </a:r>
          </a:p>
        </p:txBody>
      </p:sp>
    </p:spTree>
    <p:extLst>
      <p:ext uri="{BB962C8B-B14F-4D97-AF65-F5344CB8AC3E}">
        <p14:creationId xmlns:p14="http://schemas.microsoft.com/office/powerpoint/2010/main" val="40976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01389EA2-A6E5-D83C-38AA-9E45A7B88F44}"/>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EF0894C3-4A33-3DE1-91AE-A5B8F311EE64}"/>
              </a:ext>
            </a:extLst>
          </p:cNvPr>
          <p:cNvSpPr txBox="1"/>
          <p:nvPr/>
        </p:nvSpPr>
        <p:spPr>
          <a:xfrm>
            <a:off x="2216148" y="779353"/>
            <a:ext cx="13855700" cy="1354217"/>
          </a:xfrm>
          <a:prstGeom prst="rect">
            <a:avLst/>
          </a:prstGeom>
          <a:noFill/>
          <a:ln>
            <a:noFill/>
          </a:ln>
        </p:spPr>
        <p:txBody>
          <a:bodyPr spcFirstLastPara="1" wrap="square" lIns="0" tIns="0" rIns="0" bIns="0" anchor="t" anchorCtr="0">
            <a:spAutoFit/>
          </a:bodyPr>
          <a:lstStyle/>
          <a:p>
            <a:pPr algn="ctr"/>
            <a:r>
              <a:rPr lang="en-US" sz="8800" b="1" dirty="0">
                <a:solidFill>
                  <a:schemeClr val="bg1"/>
                </a:solidFill>
                <a:latin typeface="Gaegu" pitchFamily="2" charset="0"/>
                <a:ea typeface="Gaegu" pitchFamily="2" charset="0"/>
              </a:rPr>
              <a:t>Summary &amp; Best Practices</a:t>
            </a:r>
          </a:p>
        </p:txBody>
      </p:sp>
      <p:sp>
        <p:nvSpPr>
          <p:cNvPr id="2" name="TextBox 1">
            <a:extLst>
              <a:ext uri="{FF2B5EF4-FFF2-40B4-BE49-F238E27FC236}">
                <a16:creationId xmlns:a16="http://schemas.microsoft.com/office/drawing/2014/main" id="{C634243D-6F59-8B09-7DE5-A95041354735}"/>
              </a:ext>
            </a:extLst>
          </p:cNvPr>
          <p:cNvSpPr txBox="1"/>
          <p:nvPr/>
        </p:nvSpPr>
        <p:spPr>
          <a:xfrm>
            <a:off x="902454" y="2822010"/>
            <a:ext cx="16347745"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AI is a Tool, Not a Replacement: Use it to enhance your productivity and creativity, not to skip learning.</a:t>
            </a:r>
          </a:p>
        </p:txBody>
      </p:sp>
      <p:sp>
        <p:nvSpPr>
          <p:cNvPr id="4" name="TextBox 3">
            <a:extLst>
              <a:ext uri="{FF2B5EF4-FFF2-40B4-BE49-F238E27FC236}">
                <a16:creationId xmlns:a16="http://schemas.microsoft.com/office/drawing/2014/main" id="{3D85E2C1-C492-DF37-6596-1FD78F07C1BA}"/>
              </a:ext>
            </a:extLst>
          </p:cNvPr>
          <p:cNvSpPr txBox="1"/>
          <p:nvPr/>
        </p:nvSpPr>
        <p:spPr>
          <a:xfrm>
            <a:off x="834786" y="8122860"/>
            <a:ext cx="16618425"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Stay Curious: The tech changes fast—experimenting with new tools is the best way to learn!</a:t>
            </a:r>
          </a:p>
        </p:txBody>
      </p:sp>
      <p:sp>
        <p:nvSpPr>
          <p:cNvPr id="6" name="TextBox 5">
            <a:extLst>
              <a:ext uri="{FF2B5EF4-FFF2-40B4-BE49-F238E27FC236}">
                <a16:creationId xmlns:a16="http://schemas.microsoft.com/office/drawing/2014/main" id="{CDA6D5AA-C441-7458-976C-7A4397472AC1}"/>
              </a:ext>
            </a:extLst>
          </p:cNvPr>
          <p:cNvSpPr txBox="1"/>
          <p:nvPr/>
        </p:nvSpPr>
        <p:spPr>
          <a:xfrm>
            <a:off x="834785" y="6355910"/>
            <a:ext cx="16618425"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Master the Prompt: Use the PTFC method to get precise, high-quality results.</a:t>
            </a:r>
          </a:p>
        </p:txBody>
      </p:sp>
      <p:sp>
        <p:nvSpPr>
          <p:cNvPr id="8" name="TextBox 7">
            <a:extLst>
              <a:ext uri="{FF2B5EF4-FFF2-40B4-BE49-F238E27FC236}">
                <a16:creationId xmlns:a16="http://schemas.microsoft.com/office/drawing/2014/main" id="{D04B3CF9-EC07-92C7-570D-38A94F559B42}"/>
              </a:ext>
            </a:extLst>
          </p:cNvPr>
          <p:cNvSpPr txBox="1"/>
          <p:nvPr/>
        </p:nvSpPr>
        <p:spPr>
          <a:xfrm>
            <a:off x="902454" y="4588960"/>
            <a:ext cx="16483085" cy="1569660"/>
          </a:xfrm>
          <a:prstGeom prst="rect">
            <a:avLst/>
          </a:prstGeom>
          <a:noFill/>
        </p:spPr>
        <p:txBody>
          <a:bodyPr wrap="square" rtlCol="0">
            <a:spAutoFit/>
          </a:bodyPr>
          <a:lstStyle/>
          <a:p>
            <a:r>
              <a:rPr lang="en-US" sz="4800" b="1" dirty="0">
                <a:solidFill>
                  <a:schemeClr val="bg1"/>
                </a:solidFill>
                <a:latin typeface="Gaegu" pitchFamily="2" charset="0"/>
                <a:ea typeface="Gaegu" pitchFamily="2" charset="0"/>
              </a:rPr>
              <a:t>Verify Everything: After copy-paste AI responses check for accuracy and make adjustments.</a:t>
            </a:r>
          </a:p>
        </p:txBody>
      </p:sp>
    </p:spTree>
    <p:extLst>
      <p:ext uri="{BB962C8B-B14F-4D97-AF65-F5344CB8AC3E}">
        <p14:creationId xmlns:p14="http://schemas.microsoft.com/office/powerpoint/2010/main" val="22794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723F0C"/>
        </a:solidFill>
        <a:effectLst/>
      </p:bgPr>
    </p:bg>
    <p:spTree>
      <p:nvGrpSpPr>
        <p:cNvPr id="1" name="Shape 41">
          <a:extLst>
            <a:ext uri="{FF2B5EF4-FFF2-40B4-BE49-F238E27FC236}">
              <a16:creationId xmlns:a16="http://schemas.microsoft.com/office/drawing/2014/main" id="{455A0BB4-8DA9-6344-8FE8-A20D8D74B8CA}"/>
            </a:ext>
          </a:extLst>
        </p:cNvPr>
        <p:cNvGrpSpPr/>
        <p:nvPr/>
      </p:nvGrpSpPr>
      <p:grpSpPr>
        <a:xfrm>
          <a:off x="0" y="0"/>
          <a:ext cx="0" cy="0"/>
          <a:chOff x="0" y="0"/>
          <a:chExt cx="0" cy="0"/>
        </a:xfrm>
      </p:grpSpPr>
      <p:sp>
        <p:nvSpPr>
          <p:cNvPr id="56" name="Google Shape;56;p4">
            <a:extLst>
              <a:ext uri="{FF2B5EF4-FFF2-40B4-BE49-F238E27FC236}">
                <a16:creationId xmlns:a16="http://schemas.microsoft.com/office/drawing/2014/main" id="{7EC9A0BA-B680-AD39-6A06-05B32F002C8B}"/>
              </a:ext>
            </a:extLst>
          </p:cNvPr>
          <p:cNvSpPr txBox="1"/>
          <p:nvPr/>
        </p:nvSpPr>
        <p:spPr>
          <a:xfrm>
            <a:off x="2216150" y="3612311"/>
            <a:ext cx="13855700" cy="3062377"/>
          </a:xfrm>
          <a:prstGeom prst="rect">
            <a:avLst/>
          </a:prstGeom>
          <a:noFill/>
          <a:ln>
            <a:noFill/>
          </a:ln>
        </p:spPr>
        <p:txBody>
          <a:bodyPr spcFirstLastPara="1" wrap="square" lIns="0" tIns="0" rIns="0" bIns="0" anchor="t" anchorCtr="0">
            <a:spAutoFit/>
          </a:bodyPr>
          <a:lstStyle/>
          <a:p>
            <a:pPr algn="ctr"/>
            <a:r>
              <a:rPr lang="en-US" sz="19900" b="1" dirty="0">
                <a:solidFill>
                  <a:schemeClr val="bg1"/>
                </a:solidFill>
                <a:latin typeface="Gaegu" pitchFamily="2" charset="0"/>
                <a:ea typeface="Gaegu" pitchFamily="2" charset="0"/>
              </a:rPr>
              <a:t>Questions?</a:t>
            </a:r>
          </a:p>
        </p:txBody>
      </p:sp>
    </p:spTree>
    <p:extLst>
      <p:ext uri="{BB962C8B-B14F-4D97-AF65-F5344CB8AC3E}">
        <p14:creationId xmlns:p14="http://schemas.microsoft.com/office/powerpoint/2010/main" val="124915249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1292</Words>
  <Application>Microsoft Office PowerPoint</Application>
  <PresentationFormat>Custom</PresentationFormat>
  <Paragraphs>122</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Arial</vt:lpstr>
      <vt:lpstr>Gaegu</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Leatherneck</dc:creator>
  <cp:lastModifiedBy>Dan Tolson</cp:lastModifiedBy>
  <cp:revision>1</cp:revision>
  <dcterms:modified xsi:type="dcterms:W3CDTF">2026-10-02T16:39:41Z</dcterms:modified>
</cp:coreProperties>
</file>