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4"/>
  </p:sldMasterIdLst>
  <p:notesMasterIdLst>
    <p:notesMasterId r:id="rId30"/>
  </p:notesMasterIdLst>
  <p:sldIdLst>
    <p:sldId id="286" r:id="rId5"/>
    <p:sldId id="305" r:id="rId6"/>
    <p:sldId id="285" r:id="rId7"/>
    <p:sldId id="307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8" r:id="rId26"/>
    <p:sldId id="304" r:id="rId27"/>
    <p:sldId id="306" r:id="rId28"/>
    <p:sldId id="282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94">
          <p15:clr>
            <a:srgbClr val="A4A3A4"/>
          </p15:clr>
        </p15:guide>
        <p15:guide id="2" orient="horz" pos="2644">
          <p15:clr>
            <a:srgbClr val="A4A3A4"/>
          </p15:clr>
        </p15:guide>
        <p15:guide id="3" pos="5465">
          <p15:clr>
            <a:srgbClr val="A4A3A4"/>
          </p15:clr>
        </p15:guide>
        <p15:guide id="4" pos="2879">
          <p15:clr>
            <a:srgbClr val="A4A3A4"/>
          </p15:clr>
        </p15:guide>
        <p15:guide id="5" orient="horz" pos="3895">
          <p15:clr>
            <a:srgbClr val="A4A3A4"/>
          </p15:clr>
        </p15:guide>
        <p15:guide id="6" orient="horz" pos="2660">
          <p15:clr>
            <a:srgbClr val="A4A3A4"/>
          </p15:clr>
        </p15:guide>
        <p15:guide id="7" orient="horz" pos="871">
          <p15:clr>
            <a:srgbClr val="A4A3A4"/>
          </p15:clr>
        </p15:guide>
        <p15:guide id="8" orient="horz" pos="2907">
          <p15:clr>
            <a:srgbClr val="A4A3A4"/>
          </p15:clr>
        </p15:guide>
        <p15:guide id="9" pos="5472">
          <p15:clr>
            <a:srgbClr val="A4A3A4"/>
          </p15:clr>
        </p15:guide>
        <p15:guide id="10" pos="2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537"/>
    <a:srgbClr val="D9282F"/>
    <a:srgbClr val="0F2538"/>
    <a:srgbClr val="1A2838"/>
    <a:srgbClr val="161923"/>
    <a:srgbClr val="1B2A3A"/>
    <a:srgbClr val="1B2934"/>
    <a:srgbClr val="151E26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0"/>
    <p:restoredTop sz="94580"/>
  </p:normalViewPr>
  <p:slideViewPr>
    <p:cSldViewPr snapToGrid="0">
      <p:cViewPr varScale="1">
        <p:scale>
          <a:sx n="107" d="100"/>
          <a:sy n="107" d="100"/>
        </p:scale>
        <p:origin x="658" y="82"/>
      </p:cViewPr>
      <p:guideLst>
        <p:guide orient="horz" pos="3894"/>
        <p:guide orient="horz" pos="2644"/>
        <p:guide pos="5465"/>
        <p:guide pos="2879"/>
        <p:guide orient="horz" pos="3895"/>
        <p:guide orient="horz" pos="2660"/>
        <p:guide orient="horz" pos="871"/>
        <p:guide orient="horz" pos="2907"/>
        <p:guide pos="5472"/>
        <p:guide pos="2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arra Grant" userId="S::kiarra.grant@cofense.com::68bec549-a6f3-4738-873e-2b915fae500a" providerId="AD" clId="Web-{65E6710D-D5C9-6643-54D3-6DFC99BD3703}"/>
    <pc:docChg chg="modSld">
      <pc:chgData name="Kiarra Grant" userId="S::kiarra.grant@cofense.com::68bec549-a6f3-4738-873e-2b915fae500a" providerId="AD" clId="Web-{65E6710D-D5C9-6643-54D3-6DFC99BD3703}" dt="2018-08-15T13:40:20.007" v="20" actId="20577"/>
      <pc:docMkLst>
        <pc:docMk/>
      </pc:docMkLst>
      <pc:sldChg chg="modSp">
        <pc:chgData name="Kiarra Grant" userId="S::kiarra.grant@cofense.com::68bec549-a6f3-4738-873e-2b915fae500a" providerId="AD" clId="Web-{65E6710D-D5C9-6643-54D3-6DFC99BD3703}" dt="2018-08-15T13:37:28.143" v="2" actId="20577"/>
        <pc:sldMkLst>
          <pc:docMk/>
          <pc:sldMk cId="714111190" sldId="288"/>
        </pc:sldMkLst>
        <pc:spChg chg="mod">
          <ac:chgData name="Kiarra Grant" userId="S::kiarra.grant@cofense.com::68bec549-a6f3-4738-873e-2b915fae500a" providerId="AD" clId="Web-{65E6710D-D5C9-6643-54D3-6DFC99BD3703}" dt="2018-08-15T13:37:28.143" v="2" actId="20577"/>
          <ac:spMkLst>
            <pc:docMk/>
            <pc:sldMk cId="714111190" sldId="288"/>
            <ac:spMk id="9" creationId="{B2757F5B-7852-284A-B00E-CAFCB74FA0BD}"/>
          </ac:spMkLst>
        </pc:spChg>
      </pc:sldChg>
      <pc:sldChg chg="modSp">
        <pc:chgData name="Kiarra Grant" userId="S::kiarra.grant@cofense.com::68bec549-a6f3-4738-873e-2b915fae500a" providerId="AD" clId="Web-{65E6710D-D5C9-6643-54D3-6DFC99BD3703}" dt="2018-08-15T13:38:18.847" v="18" actId="20577"/>
        <pc:sldMkLst>
          <pc:docMk/>
          <pc:sldMk cId="710288864" sldId="304"/>
        </pc:sldMkLst>
        <pc:spChg chg="mod">
          <ac:chgData name="Kiarra Grant" userId="S::kiarra.grant@cofense.com::68bec549-a6f3-4738-873e-2b915fae500a" providerId="AD" clId="Web-{65E6710D-D5C9-6643-54D3-6DFC99BD3703}" dt="2018-08-15T13:38:18.847" v="18" actId="20577"/>
          <ac:spMkLst>
            <pc:docMk/>
            <pc:sldMk cId="710288864" sldId="304"/>
            <ac:spMk id="6" creationId="{1DFD8943-6E85-7D41-9DC9-2DBB891776D5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4B761F-2557-47EA-9E05-A674499D295E}" type="doc">
      <dgm:prSet loTypeId="urn:microsoft.com/office/officeart/2005/8/layout/hList7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02B5D1-4897-4813-9B2A-896DA14ECD29}">
      <dgm:prSet phldrT="[Text]"/>
      <dgm:spPr/>
      <dgm:t>
        <a:bodyPr/>
        <a:lstStyle/>
        <a:p>
          <a:r>
            <a:rPr lang="en-US" dirty="0"/>
            <a:t>Use Strong Passwords</a:t>
          </a:r>
        </a:p>
      </dgm:t>
    </dgm:pt>
    <dgm:pt modelId="{26AADDDA-5815-4646-92ED-5665910F8353}" type="parTrans" cxnId="{714F894F-EB7F-44B9-A2D0-397818AE11B6}">
      <dgm:prSet/>
      <dgm:spPr/>
      <dgm:t>
        <a:bodyPr/>
        <a:lstStyle/>
        <a:p>
          <a:endParaRPr lang="en-US"/>
        </a:p>
      </dgm:t>
    </dgm:pt>
    <dgm:pt modelId="{27C2C278-1305-4DCA-84D2-6728D46192A5}" type="sibTrans" cxnId="{714F894F-EB7F-44B9-A2D0-397818AE11B6}">
      <dgm:prSet/>
      <dgm:spPr/>
      <dgm:t>
        <a:bodyPr/>
        <a:lstStyle/>
        <a:p>
          <a:endParaRPr lang="en-US"/>
        </a:p>
      </dgm:t>
    </dgm:pt>
    <dgm:pt modelId="{0869C15B-F371-40A1-BFDF-CBD73547037B}">
      <dgm:prSet phldrT="[Text]"/>
      <dgm:spPr/>
      <dgm:t>
        <a:bodyPr/>
        <a:lstStyle/>
        <a:p>
          <a:r>
            <a:rPr lang="en-US" dirty="0"/>
            <a:t>Use a VPN When Necessary</a:t>
          </a:r>
        </a:p>
      </dgm:t>
    </dgm:pt>
    <dgm:pt modelId="{742AFE4A-4FE9-43CC-81E8-2AED5D6B251C}" type="parTrans" cxnId="{B19ACC87-E3E6-4DBE-A938-76C9F549327A}">
      <dgm:prSet/>
      <dgm:spPr/>
      <dgm:t>
        <a:bodyPr/>
        <a:lstStyle/>
        <a:p>
          <a:endParaRPr lang="en-US"/>
        </a:p>
      </dgm:t>
    </dgm:pt>
    <dgm:pt modelId="{F983F00B-DDD3-4A42-9D1E-B23B22E31C06}" type="sibTrans" cxnId="{B19ACC87-E3E6-4DBE-A938-76C9F549327A}">
      <dgm:prSet/>
      <dgm:spPr/>
      <dgm:t>
        <a:bodyPr/>
        <a:lstStyle/>
        <a:p>
          <a:endParaRPr lang="en-US"/>
        </a:p>
      </dgm:t>
    </dgm:pt>
    <dgm:pt modelId="{E10FF8E7-F2FF-4146-9BCB-533125B554B7}">
      <dgm:prSet phldrT="[Text]"/>
      <dgm:spPr/>
      <dgm:t>
        <a:bodyPr/>
        <a:lstStyle/>
        <a:p>
          <a:r>
            <a:rPr lang="en-US" dirty="0"/>
            <a:t>Think Before You Click</a:t>
          </a:r>
        </a:p>
      </dgm:t>
    </dgm:pt>
    <dgm:pt modelId="{EA6385A3-AED5-41DF-9F9D-E7958FAF7C17}" type="parTrans" cxnId="{7D0F88B4-E2D7-4C21-8E52-D9EDB4EF9533}">
      <dgm:prSet/>
      <dgm:spPr/>
      <dgm:t>
        <a:bodyPr/>
        <a:lstStyle/>
        <a:p>
          <a:endParaRPr lang="en-US"/>
        </a:p>
      </dgm:t>
    </dgm:pt>
    <dgm:pt modelId="{96A90681-DB1D-4B85-BE9F-0A3C65CDFDF3}" type="sibTrans" cxnId="{7D0F88B4-E2D7-4C21-8E52-D9EDB4EF9533}">
      <dgm:prSet/>
      <dgm:spPr/>
      <dgm:t>
        <a:bodyPr/>
        <a:lstStyle/>
        <a:p>
          <a:endParaRPr lang="en-US"/>
        </a:p>
      </dgm:t>
    </dgm:pt>
    <dgm:pt modelId="{161B8FCB-8D2E-474A-A558-79A6B21A7933}">
      <dgm:prSet phldrT="[Text]"/>
      <dgm:spPr/>
      <dgm:t>
        <a:bodyPr/>
        <a:lstStyle/>
        <a:p>
          <a:r>
            <a:rPr lang="en-US" dirty="0"/>
            <a:t>Update Your Home Router</a:t>
          </a:r>
        </a:p>
      </dgm:t>
    </dgm:pt>
    <dgm:pt modelId="{42734DFA-9109-4F92-8132-3D7E470E38E9}" type="parTrans" cxnId="{8629B163-0911-47F8-9505-EBE039E62CF7}">
      <dgm:prSet/>
      <dgm:spPr/>
      <dgm:t>
        <a:bodyPr/>
        <a:lstStyle/>
        <a:p>
          <a:endParaRPr lang="en-US"/>
        </a:p>
      </dgm:t>
    </dgm:pt>
    <dgm:pt modelId="{88EA623F-4A84-4157-9441-CDED17F56964}" type="sibTrans" cxnId="{8629B163-0911-47F8-9505-EBE039E62CF7}">
      <dgm:prSet/>
      <dgm:spPr/>
      <dgm:t>
        <a:bodyPr/>
        <a:lstStyle/>
        <a:p>
          <a:endParaRPr lang="en-US"/>
        </a:p>
      </dgm:t>
    </dgm:pt>
    <dgm:pt modelId="{BDBAE970-B550-4585-99DF-7C936F7A4D8D}">
      <dgm:prSet phldrT="[Text]"/>
      <dgm:spPr/>
      <dgm:t>
        <a:bodyPr/>
        <a:lstStyle/>
        <a:p>
          <a:r>
            <a:rPr lang="en-US" dirty="0"/>
            <a:t>Update Your Devices</a:t>
          </a:r>
        </a:p>
      </dgm:t>
    </dgm:pt>
    <dgm:pt modelId="{D70BDAF7-2EC2-45B1-99FB-096371231FB6}" type="parTrans" cxnId="{E66DBFF1-771D-41EE-AFD9-79891FC1FC0C}">
      <dgm:prSet/>
      <dgm:spPr/>
      <dgm:t>
        <a:bodyPr/>
        <a:lstStyle/>
        <a:p>
          <a:endParaRPr lang="en-US"/>
        </a:p>
      </dgm:t>
    </dgm:pt>
    <dgm:pt modelId="{D8237D22-5481-4D11-8201-168F4A35C492}" type="sibTrans" cxnId="{E66DBFF1-771D-41EE-AFD9-79891FC1FC0C}">
      <dgm:prSet/>
      <dgm:spPr/>
      <dgm:t>
        <a:bodyPr/>
        <a:lstStyle/>
        <a:p>
          <a:endParaRPr lang="en-US"/>
        </a:p>
      </dgm:t>
    </dgm:pt>
    <dgm:pt modelId="{992B15B9-6E4D-46A6-845B-26D27980524C}">
      <dgm:prSet phldrT="[Text]"/>
      <dgm:spPr/>
      <dgm:t>
        <a:bodyPr/>
        <a:lstStyle/>
        <a:p>
          <a:r>
            <a:rPr lang="en-US" dirty="0"/>
            <a:t>Use Two-Factor Authentication</a:t>
          </a:r>
        </a:p>
      </dgm:t>
    </dgm:pt>
    <dgm:pt modelId="{B9DC086C-9A02-4D49-88E0-69EF25B3ABFE}" type="parTrans" cxnId="{11E5FD6E-7538-4F8E-B01B-99B4A63F252D}">
      <dgm:prSet/>
      <dgm:spPr/>
      <dgm:t>
        <a:bodyPr/>
        <a:lstStyle/>
        <a:p>
          <a:endParaRPr lang="en-US"/>
        </a:p>
      </dgm:t>
    </dgm:pt>
    <dgm:pt modelId="{31017E32-CCD6-4FF9-878A-E56986F2F9EB}" type="sibTrans" cxnId="{11E5FD6E-7538-4F8E-B01B-99B4A63F252D}">
      <dgm:prSet/>
      <dgm:spPr/>
      <dgm:t>
        <a:bodyPr/>
        <a:lstStyle/>
        <a:p>
          <a:endParaRPr lang="en-US"/>
        </a:p>
      </dgm:t>
    </dgm:pt>
    <dgm:pt modelId="{8D9D8627-38E4-4FD3-B91A-4EE7853BA6A9}" type="pres">
      <dgm:prSet presAssocID="{584B761F-2557-47EA-9E05-A674499D295E}" presName="Name0" presStyleCnt="0">
        <dgm:presLayoutVars>
          <dgm:dir/>
          <dgm:resizeHandles val="exact"/>
        </dgm:presLayoutVars>
      </dgm:prSet>
      <dgm:spPr/>
    </dgm:pt>
    <dgm:pt modelId="{9E3ED3E6-51C1-49F0-8BD1-C164A917FABF}" type="pres">
      <dgm:prSet presAssocID="{584B761F-2557-47EA-9E05-A674499D295E}" presName="fgShape" presStyleLbl="fgShp" presStyleIdx="0" presStyleCnt="1"/>
      <dgm:spPr/>
    </dgm:pt>
    <dgm:pt modelId="{A88C14C5-330C-4928-B57D-0EF1D0C8FAA4}" type="pres">
      <dgm:prSet presAssocID="{584B761F-2557-47EA-9E05-A674499D295E}" presName="linComp" presStyleCnt="0"/>
      <dgm:spPr/>
    </dgm:pt>
    <dgm:pt modelId="{CDE81421-F1EC-4299-99DB-B9CCCC7E81CA}" type="pres">
      <dgm:prSet presAssocID="{CF02B5D1-4897-4813-9B2A-896DA14ECD29}" presName="compNode" presStyleCnt="0"/>
      <dgm:spPr/>
    </dgm:pt>
    <dgm:pt modelId="{CA9AB6EF-B3F2-411D-A8C3-85D6279DF0B4}" type="pres">
      <dgm:prSet presAssocID="{CF02B5D1-4897-4813-9B2A-896DA14ECD29}" presName="bkgdShape" presStyleLbl="node1" presStyleIdx="0" presStyleCnt="6"/>
      <dgm:spPr/>
    </dgm:pt>
    <dgm:pt modelId="{92EBC287-7E89-4AE7-8982-07859BEFEDF3}" type="pres">
      <dgm:prSet presAssocID="{CF02B5D1-4897-4813-9B2A-896DA14ECD29}" presName="nodeTx" presStyleLbl="node1" presStyleIdx="0" presStyleCnt="6">
        <dgm:presLayoutVars>
          <dgm:bulletEnabled val="1"/>
        </dgm:presLayoutVars>
      </dgm:prSet>
      <dgm:spPr/>
    </dgm:pt>
    <dgm:pt modelId="{E876CD3A-AD08-45A8-A5DB-BD26D1081209}" type="pres">
      <dgm:prSet presAssocID="{CF02B5D1-4897-4813-9B2A-896DA14ECD29}" presName="invisiNode" presStyleLbl="node1" presStyleIdx="0" presStyleCnt="6"/>
      <dgm:spPr/>
    </dgm:pt>
    <dgm:pt modelId="{94FF8327-65B1-458E-B86A-C9C214682B77}" type="pres">
      <dgm:prSet presAssocID="{CF02B5D1-4897-4813-9B2A-896DA14ECD29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8D0800DD-1EB9-44E7-8579-CBC6AFEFB0C4}" type="pres">
      <dgm:prSet presAssocID="{27C2C278-1305-4DCA-84D2-6728D46192A5}" presName="sibTrans" presStyleLbl="sibTrans2D1" presStyleIdx="0" presStyleCnt="0"/>
      <dgm:spPr/>
    </dgm:pt>
    <dgm:pt modelId="{B7F20782-2AF2-4B1F-B421-B0E322FA5AEB}" type="pres">
      <dgm:prSet presAssocID="{0869C15B-F371-40A1-BFDF-CBD73547037B}" presName="compNode" presStyleCnt="0"/>
      <dgm:spPr/>
    </dgm:pt>
    <dgm:pt modelId="{46879026-B551-43C7-A362-B5A638C69B05}" type="pres">
      <dgm:prSet presAssocID="{0869C15B-F371-40A1-BFDF-CBD73547037B}" presName="bkgdShape" presStyleLbl="node1" presStyleIdx="1" presStyleCnt="6"/>
      <dgm:spPr/>
    </dgm:pt>
    <dgm:pt modelId="{B0CD22AF-7E33-4F03-816A-ED43AD9864AC}" type="pres">
      <dgm:prSet presAssocID="{0869C15B-F371-40A1-BFDF-CBD73547037B}" presName="nodeTx" presStyleLbl="node1" presStyleIdx="1" presStyleCnt="6">
        <dgm:presLayoutVars>
          <dgm:bulletEnabled val="1"/>
        </dgm:presLayoutVars>
      </dgm:prSet>
      <dgm:spPr/>
    </dgm:pt>
    <dgm:pt modelId="{F223CBA3-82A4-40E4-BB1A-32CC5041C8F6}" type="pres">
      <dgm:prSet presAssocID="{0869C15B-F371-40A1-BFDF-CBD73547037B}" presName="invisiNode" presStyleLbl="node1" presStyleIdx="1" presStyleCnt="6"/>
      <dgm:spPr/>
    </dgm:pt>
    <dgm:pt modelId="{A9A81550-3EA5-48CD-BBF2-1B89499D482B}" type="pres">
      <dgm:prSet presAssocID="{0869C15B-F371-40A1-BFDF-CBD73547037B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5BE3B396-1AF0-4D3A-8B5C-17ACFBDC2CA5}" type="pres">
      <dgm:prSet presAssocID="{F983F00B-DDD3-4A42-9D1E-B23B22E31C06}" presName="sibTrans" presStyleLbl="sibTrans2D1" presStyleIdx="0" presStyleCnt="0"/>
      <dgm:spPr/>
    </dgm:pt>
    <dgm:pt modelId="{B34E496E-D7EE-4763-BAEE-90209A0AD867}" type="pres">
      <dgm:prSet presAssocID="{E10FF8E7-F2FF-4146-9BCB-533125B554B7}" presName="compNode" presStyleCnt="0"/>
      <dgm:spPr/>
    </dgm:pt>
    <dgm:pt modelId="{83C0C18B-F54F-4605-BAF5-D4ABBCA00236}" type="pres">
      <dgm:prSet presAssocID="{E10FF8E7-F2FF-4146-9BCB-533125B554B7}" presName="bkgdShape" presStyleLbl="node1" presStyleIdx="2" presStyleCnt="6"/>
      <dgm:spPr/>
    </dgm:pt>
    <dgm:pt modelId="{B7D4A6EE-D28E-483D-B9B8-9D1E8A526AD3}" type="pres">
      <dgm:prSet presAssocID="{E10FF8E7-F2FF-4146-9BCB-533125B554B7}" presName="nodeTx" presStyleLbl="node1" presStyleIdx="2" presStyleCnt="6">
        <dgm:presLayoutVars>
          <dgm:bulletEnabled val="1"/>
        </dgm:presLayoutVars>
      </dgm:prSet>
      <dgm:spPr/>
    </dgm:pt>
    <dgm:pt modelId="{8ADE456F-1FA7-4893-9150-F29A04A40DFB}" type="pres">
      <dgm:prSet presAssocID="{E10FF8E7-F2FF-4146-9BCB-533125B554B7}" presName="invisiNode" presStyleLbl="node1" presStyleIdx="2" presStyleCnt="6"/>
      <dgm:spPr/>
    </dgm:pt>
    <dgm:pt modelId="{C666EA16-80A6-456D-8597-525626BA0FE9}" type="pres">
      <dgm:prSet presAssocID="{E10FF8E7-F2FF-4146-9BCB-533125B554B7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BBF6C43C-5179-4D17-8E6F-F27F61F00C3E}" type="pres">
      <dgm:prSet presAssocID="{96A90681-DB1D-4B85-BE9F-0A3C65CDFDF3}" presName="sibTrans" presStyleLbl="sibTrans2D1" presStyleIdx="0" presStyleCnt="0"/>
      <dgm:spPr/>
    </dgm:pt>
    <dgm:pt modelId="{5FAF8714-B011-46B7-8583-26D64FE0C7FF}" type="pres">
      <dgm:prSet presAssocID="{161B8FCB-8D2E-474A-A558-79A6B21A7933}" presName="compNode" presStyleCnt="0"/>
      <dgm:spPr/>
    </dgm:pt>
    <dgm:pt modelId="{52B088F6-28F3-492E-A296-8C7C70E150F1}" type="pres">
      <dgm:prSet presAssocID="{161B8FCB-8D2E-474A-A558-79A6B21A7933}" presName="bkgdShape" presStyleLbl="node1" presStyleIdx="3" presStyleCnt="6"/>
      <dgm:spPr/>
    </dgm:pt>
    <dgm:pt modelId="{2CCCC274-C19D-4A3A-8FE6-7F41EFAA70C2}" type="pres">
      <dgm:prSet presAssocID="{161B8FCB-8D2E-474A-A558-79A6B21A7933}" presName="nodeTx" presStyleLbl="node1" presStyleIdx="3" presStyleCnt="6">
        <dgm:presLayoutVars>
          <dgm:bulletEnabled val="1"/>
        </dgm:presLayoutVars>
      </dgm:prSet>
      <dgm:spPr/>
    </dgm:pt>
    <dgm:pt modelId="{9993E095-1D60-474A-B720-7320E4A620F0}" type="pres">
      <dgm:prSet presAssocID="{161B8FCB-8D2E-474A-A558-79A6B21A7933}" presName="invisiNode" presStyleLbl="node1" presStyleIdx="3" presStyleCnt="6"/>
      <dgm:spPr/>
    </dgm:pt>
    <dgm:pt modelId="{70934E49-41C5-4799-A966-A86312A8278F}" type="pres">
      <dgm:prSet presAssocID="{161B8FCB-8D2E-474A-A558-79A6B21A7933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06A373DA-5F58-44DA-B931-CA15DE00226C}" type="pres">
      <dgm:prSet presAssocID="{88EA623F-4A84-4157-9441-CDED17F56964}" presName="sibTrans" presStyleLbl="sibTrans2D1" presStyleIdx="0" presStyleCnt="0"/>
      <dgm:spPr/>
    </dgm:pt>
    <dgm:pt modelId="{50B3E115-ACA4-4903-B885-2C45D4204F05}" type="pres">
      <dgm:prSet presAssocID="{BDBAE970-B550-4585-99DF-7C936F7A4D8D}" presName="compNode" presStyleCnt="0"/>
      <dgm:spPr/>
    </dgm:pt>
    <dgm:pt modelId="{0235F0B7-EAE4-48E4-B932-D2F09087ED10}" type="pres">
      <dgm:prSet presAssocID="{BDBAE970-B550-4585-99DF-7C936F7A4D8D}" presName="bkgdShape" presStyleLbl="node1" presStyleIdx="4" presStyleCnt="6"/>
      <dgm:spPr/>
    </dgm:pt>
    <dgm:pt modelId="{2B6640ED-38A4-45EA-8C6B-89602F3C84EA}" type="pres">
      <dgm:prSet presAssocID="{BDBAE970-B550-4585-99DF-7C936F7A4D8D}" presName="nodeTx" presStyleLbl="node1" presStyleIdx="4" presStyleCnt="6">
        <dgm:presLayoutVars>
          <dgm:bulletEnabled val="1"/>
        </dgm:presLayoutVars>
      </dgm:prSet>
      <dgm:spPr/>
    </dgm:pt>
    <dgm:pt modelId="{A26C1F0B-35CE-4134-BED4-3DA4B54D7157}" type="pres">
      <dgm:prSet presAssocID="{BDBAE970-B550-4585-99DF-7C936F7A4D8D}" presName="invisiNode" presStyleLbl="node1" presStyleIdx="4" presStyleCnt="6"/>
      <dgm:spPr/>
    </dgm:pt>
    <dgm:pt modelId="{661C63F6-6090-4C7C-A317-3AEB637E1C64}" type="pres">
      <dgm:prSet presAssocID="{BDBAE970-B550-4585-99DF-7C936F7A4D8D}" presName="imagNode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25E57031-7A57-4572-A8AC-1FC487D46537}" type="pres">
      <dgm:prSet presAssocID="{D8237D22-5481-4D11-8201-168F4A35C492}" presName="sibTrans" presStyleLbl="sibTrans2D1" presStyleIdx="0" presStyleCnt="0"/>
      <dgm:spPr/>
    </dgm:pt>
    <dgm:pt modelId="{DB2FDAC1-8CF4-42D7-AAE3-293E7DBAB97B}" type="pres">
      <dgm:prSet presAssocID="{992B15B9-6E4D-46A6-845B-26D27980524C}" presName="compNode" presStyleCnt="0"/>
      <dgm:spPr/>
    </dgm:pt>
    <dgm:pt modelId="{6527B8AA-7575-44EE-8B82-91CA34C8824B}" type="pres">
      <dgm:prSet presAssocID="{992B15B9-6E4D-46A6-845B-26D27980524C}" presName="bkgdShape" presStyleLbl="node1" presStyleIdx="5" presStyleCnt="6"/>
      <dgm:spPr/>
    </dgm:pt>
    <dgm:pt modelId="{37E7F154-77C1-4099-8560-AEF3D427A78E}" type="pres">
      <dgm:prSet presAssocID="{992B15B9-6E4D-46A6-845B-26D27980524C}" presName="nodeTx" presStyleLbl="node1" presStyleIdx="5" presStyleCnt="6">
        <dgm:presLayoutVars>
          <dgm:bulletEnabled val="1"/>
        </dgm:presLayoutVars>
      </dgm:prSet>
      <dgm:spPr/>
    </dgm:pt>
    <dgm:pt modelId="{F2CFA17D-DE0D-4C0A-AC0F-35C90B89DB6C}" type="pres">
      <dgm:prSet presAssocID="{992B15B9-6E4D-46A6-845B-26D27980524C}" presName="invisiNode" presStyleLbl="node1" presStyleIdx="5" presStyleCnt="6"/>
      <dgm:spPr/>
    </dgm:pt>
    <dgm:pt modelId="{8EA3BBD3-228D-48C5-A9DC-21648917AE2A}" type="pres">
      <dgm:prSet presAssocID="{992B15B9-6E4D-46A6-845B-26D27980524C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</dgm:ptLst>
  <dgm:cxnLst>
    <dgm:cxn modelId="{D5019804-AE1D-4C64-A681-DEDB10553934}" type="presOf" srcId="{D8237D22-5481-4D11-8201-168F4A35C492}" destId="{25E57031-7A57-4572-A8AC-1FC487D46537}" srcOrd="0" destOrd="0" presId="urn:microsoft.com/office/officeart/2005/8/layout/hList7"/>
    <dgm:cxn modelId="{FA485309-5E2E-4317-AEB3-59C04F9CF16C}" type="presOf" srcId="{161B8FCB-8D2E-474A-A558-79A6B21A7933}" destId="{2CCCC274-C19D-4A3A-8FE6-7F41EFAA70C2}" srcOrd="1" destOrd="0" presId="urn:microsoft.com/office/officeart/2005/8/layout/hList7"/>
    <dgm:cxn modelId="{4BD3DD09-811D-434C-896B-940847E249EF}" type="presOf" srcId="{E10FF8E7-F2FF-4146-9BCB-533125B554B7}" destId="{83C0C18B-F54F-4605-BAF5-D4ABBCA00236}" srcOrd="0" destOrd="0" presId="urn:microsoft.com/office/officeart/2005/8/layout/hList7"/>
    <dgm:cxn modelId="{1841730D-41D2-4AEB-9E8C-5112166A7EE9}" type="presOf" srcId="{96A90681-DB1D-4B85-BE9F-0A3C65CDFDF3}" destId="{BBF6C43C-5179-4D17-8E6F-F27F61F00C3E}" srcOrd="0" destOrd="0" presId="urn:microsoft.com/office/officeart/2005/8/layout/hList7"/>
    <dgm:cxn modelId="{773AFC1D-D7AA-46FD-9AA4-1D076DA502F4}" type="presOf" srcId="{BDBAE970-B550-4585-99DF-7C936F7A4D8D}" destId="{0235F0B7-EAE4-48E4-B932-D2F09087ED10}" srcOrd="0" destOrd="0" presId="urn:microsoft.com/office/officeart/2005/8/layout/hList7"/>
    <dgm:cxn modelId="{E567E637-DA5F-4F70-8069-AACC29C0DBD9}" type="presOf" srcId="{BDBAE970-B550-4585-99DF-7C936F7A4D8D}" destId="{2B6640ED-38A4-45EA-8C6B-89602F3C84EA}" srcOrd="1" destOrd="0" presId="urn:microsoft.com/office/officeart/2005/8/layout/hList7"/>
    <dgm:cxn modelId="{6B802060-20EA-4F08-84FD-AFF748A1A045}" type="presOf" srcId="{992B15B9-6E4D-46A6-845B-26D27980524C}" destId="{37E7F154-77C1-4099-8560-AEF3D427A78E}" srcOrd="1" destOrd="0" presId="urn:microsoft.com/office/officeart/2005/8/layout/hList7"/>
    <dgm:cxn modelId="{8629B163-0911-47F8-9505-EBE039E62CF7}" srcId="{584B761F-2557-47EA-9E05-A674499D295E}" destId="{161B8FCB-8D2E-474A-A558-79A6B21A7933}" srcOrd="3" destOrd="0" parTransId="{42734DFA-9109-4F92-8132-3D7E470E38E9}" sibTransId="{88EA623F-4A84-4157-9441-CDED17F56964}"/>
    <dgm:cxn modelId="{FF6CB047-1644-49EC-9A9A-480FC74A16C5}" type="presOf" srcId="{27C2C278-1305-4DCA-84D2-6728D46192A5}" destId="{8D0800DD-1EB9-44E7-8579-CBC6AFEFB0C4}" srcOrd="0" destOrd="0" presId="urn:microsoft.com/office/officeart/2005/8/layout/hList7"/>
    <dgm:cxn modelId="{11E5FD6E-7538-4F8E-B01B-99B4A63F252D}" srcId="{584B761F-2557-47EA-9E05-A674499D295E}" destId="{992B15B9-6E4D-46A6-845B-26D27980524C}" srcOrd="5" destOrd="0" parTransId="{B9DC086C-9A02-4D49-88E0-69EF25B3ABFE}" sibTransId="{31017E32-CCD6-4FF9-878A-E56986F2F9EB}"/>
    <dgm:cxn modelId="{714F894F-EB7F-44B9-A2D0-397818AE11B6}" srcId="{584B761F-2557-47EA-9E05-A674499D295E}" destId="{CF02B5D1-4897-4813-9B2A-896DA14ECD29}" srcOrd="0" destOrd="0" parTransId="{26AADDDA-5815-4646-92ED-5665910F8353}" sibTransId="{27C2C278-1305-4DCA-84D2-6728D46192A5}"/>
    <dgm:cxn modelId="{86BB4C79-442E-4358-8C43-C9B3D1500A65}" type="presOf" srcId="{0869C15B-F371-40A1-BFDF-CBD73547037B}" destId="{46879026-B551-43C7-A362-B5A638C69B05}" srcOrd="0" destOrd="0" presId="urn:microsoft.com/office/officeart/2005/8/layout/hList7"/>
    <dgm:cxn modelId="{C4A84480-85C4-4F4F-9408-4D725BF37CF9}" type="presOf" srcId="{88EA623F-4A84-4157-9441-CDED17F56964}" destId="{06A373DA-5F58-44DA-B931-CA15DE00226C}" srcOrd="0" destOrd="0" presId="urn:microsoft.com/office/officeart/2005/8/layout/hList7"/>
    <dgm:cxn modelId="{11CA8986-C56E-46EB-8F5A-5D6C1C8A005A}" type="presOf" srcId="{161B8FCB-8D2E-474A-A558-79A6B21A7933}" destId="{52B088F6-28F3-492E-A296-8C7C70E150F1}" srcOrd="0" destOrd="0" presId="urn:microsoft.com/office/officeart/2005/8/layout/hList7"/>
    <dgm:cxn modelId="{B19ACC87-E3E6-4DBE-A938-76C9F549327A}" srcId="{584B761F-2557-47EA-9E05-A674499D295E}" destId="{0869C15B-F371-40A1-BFDF-CBD73547037B}" srcOrd="1" destOrd="0" parTransId="{742AFE4A-4FE9-43CC-81E8-2AED5D6B251C}" sibTransId="{F983F00B-DDD3-4A42-9D1E-B23B22E31C06}"/>
    <dgm:cxn modelId="{2585529A-6BA4-4B25-BA64-416702C8439A}" type="presOf" srcId="{F983F00B-DDD3-4A42-9D1E-B23B22E31C06}" destId="{5BE3B396-1AF0-4D3A-8B5C-17ACFBDC2CA5}" srcOrd="0" destOrd="0" presId="urn:microsoft.com/office/officeart/2005/8/layout/hList7"/>
    <dgm:cxn modelId="{FA905E9E-5A69-49E7-83B6-777BBFA91BCA}" type="presOf" srcId="{CF02B5D1-4897-4813-9B2A-896DA14ECD29}" destId="{CA9AB6EF-B3F2-411D-A8C3-85D6279DF0B4}" srcOrd="0" destOrd="0" presId="urn:microsoft.com/office/officeart/2005/8/layout/hList7"/>
    <dgm:cxn modelId="{7D0F88B4-E2D7-4C21-8E52-D9EDB4EF9533}" srcId="{584B761F-2557-47EA-9E05-A674499D295E}" destId="{E10FF8E7-F2FF-4146-9BCB-533125B554B7}" srcOrd="2" destOrd="0" parTransId="{EA6385A3-AED5-41DF-9F9D-E7958FAF7C17}" sibTransId="{96A90681-DB1D-4B85-BE9F-0A3C65CDFDF3}"/>
    <dgm:cxn modelId="{BD50C6B9-8523-487F-80B9-6CEEA3C89F33}" type="presOf" srcId="{CF02B5D1-4897-4813-9B2A-896DA14ECD29}" destId="{92EBC287-7E89-4AE7-8982-07859BEFEDF3}" srcOrd="1" destOrd="0" presId="urn:microsoft.com/office/officeart/2005/8/layout/hList7"/>
    <dgm:cxn modelId="{A97DCBD2-EABB-49F0-8A7F-107FCC190368}" type="presOf" srcId="{0869C15B-F371-40A1-BFDF-CBD73547037B}" destId="{B0CD22AF-7E33-4F03-816A-ED43AD9864AC}" srcOrd="1" destOrd="0" presId="urn:microsoft.com/office/officeart/2005/8/layout/hList7"/>
    <dgm:cxn modelId="{2B419EE4-4894-452E-8912-6CC216E54309}" type="presOf" srcId="{E10FF8E7-F2FF-4146-9BCB-533125B554B7}" destId="{B7D4A6EE-D28E-483D-B9B8-9D1E8A526AD3}" srcOrd="1" destOrd="0" presId="urn:microsoft.com/office/officeart/2005/8/layout/hList7"/>
    <dgm:cxn modelId="{47D099E7-48BB-4065-A4AB-678FF7B11E88}" type="presOf" srcId="{584B761F-2557-47EA-9E05-A674499D295E}" destId="{8D9D8627-38E4-4FD3-B91A-4EE7853BA6A9}" srcOrd="0" destOrd="0" presId="urn:microsoft.com/office/officeart/2005/8/layout/hList7"/>
    <dgm:cxn modelId="{E66DBFF1-771D-41EE-AFD9-79891FC1FC0C}" srcId="{584B761F-2557-47EA-9E05-A674499D295E}" destId="{BDBAE970-B550-4585-99DF-7C936F7A4D8D}" srcOrd="4" destOrd="0" parTransId="{D70BDAF7-2EC2-45B1-99FB-096371231FB6}" sibTransId="{D8237D22-5481-4D11-8201-168F4A35C492}"/>
    <dgm:cxn modelId="{DD3290FF-931A-4EFB-A0B1-77D7ABFDD5F7}" type="presOf" srcId="{992B15B9-6E4D-46A6-845B-26D27980524C}" destId="{6527B8AA-7575-44EE-8B82-91CA34C8824B}" srcOrd="0" destOrd="0" presId="urn:microsoft.com/office/officeart/2005/8/layout/hList7"/>
    <dgm:cxn modelId="{CCE4AD88-8CFA-44DC-BCCA-07FC9FC6D002}" type="presParOf" srcId="{8D9D8627-38E4-4FD3-B91A-4EE7853BA6A9}" destId="{9E3ED3E6-51C1-49F0-8BD1-C164A917FABF}" srcOrd="0" destOrd="0" presId="urn:microsoft.com/office/officeart/2005/8/layout/hList7"/>
    <dgm:cxn modelId="{48FC4F24-3DAC-49FE-8ACE-EDA231D72338}" type="presParOf" srcId="{8D9D8627-38E4-4FD3-B91A-4EE7853BA6A9}" destId="{A88C14C5-330C-4928-B57D-0EF1D0C8FAA4}" srcOrd="1" destOrd="0" presId="urn:microsoft.com/office/officeart/2005/8/layout/hList7"/>
    <dgm:cxn modelId="{2A0235FD-1FBC-4313-BE16-DBBADB91D223}" type="presParOf" srcId="{A88C14C5-330C-4928-B57D-0EF1D0C8FAA4}" destId="{CDE81421-F1EC-4299-99DB-B9CCCC7E81CA}" srcOrd="0" destOrd="0" presId="urn:microsoft.com/office/officeart/2005/8/layout/hList7"/>
    <dgm:cxn modelId="{FF1A7FD4-3B76-4D85-B139-C9B4DBE294B6}" type="presParOf" srcId="{CDE81421-F1EC-4299-99DB-B9CCCC7E81CA}" destId="{CA9AB6EF-B3F2-411D-A8C3-85D6279DF0B4}" srcOrd="0" destOrd="0" presId="urn:microsoft.com/office/officeart/2005/8/layout/hList7"/>
    <dgm:cxn modelId="{C69C9D6F-8788-4AFE-9DE5-9436E720428F}" type="presParOf" srcId="{CDE81421-F1EC-4299-99DB-B9CCCC7E81CA}" destId="{92EBC287-7E89-4AE7-8982-07859BEFEDF3}" srcOrd="1" destOrd="0" presId="urn:microsoft.com/office/officeart/2005/8/layout/hList7"/>
    <dgm:cxn modelId="{DE8F21A2-B828-4E99-B364-DFCF6DF8F897}" type="presParOf" srcId="{CDE81421-F1EC-4299-99DB-B9CCCC7E81CA}" destId="{E876CD3A-AD08-45A8-A5DB-BD26D1081209}" srcOrd="2" destOrd="0" presId="urn:microsoft.com/office/officeart/2005/8/layout/hList7"/>
    <dgm:cxn modelId="{1A3D24B7-7046-47F0-BFC9-C8F30787E035}" type="presParOf" srcId="{CDE81421-F1EC-4299-99DB-B9CCCC7E81CA}" destId="{94FF8327-65B1-458E-B86A-C9C214682B77}" srcOrd="3" destOrd="0" presId="urn:microsoft.com/office/officeart/2005/8/layout/hList7"/>
    <dgm:cxn modelId="{B7DD00FF-0F3F-41D8-826D-0B680FD93137}" type="presParOf" srcId="{A88C14C5-330C-4928-B57D-0EF1D0C8FAA4}" destId="{8D0800DD-1EB9-44E7-8579-CBC6AFEFB0C4}" srcOrd="1" destOrd="0" presId="urn:microsoft.com/office/officeart/2005/8/layout/hList7"/>
    <dgm:cxn modelId="{6CE11820-7A18-49DC-ACDB-9C56E73C4DD6}" type="presParOf" srcId="{A88C14C5-330C-4928-B57D-0EF1D0C8FAA4}" destId="{B7F20782-2AF2-4B1F-B421-B0E322FA5AEB}" srcOrd="2" destOrd="0" presId="urn:microsoft.com/office/officeart/2005/8/layout/hList7"/>
    <dgm:cxn modelId="{0DF4152F-DEED-4DB0-B827-BD647581D2E9}" type="presParOf" srcId="{B7F20782-2AF2-4B1F-B421-B0E322FA5AEB}" destId="{46879026-B551-43C7-A362-B5A638C69B05}" srcOrd="0" destOrd="0" presId="urn:microsoft.com/office/officeart/2005/8/layout/hList7"/>
    <dgm:cxn modelId="{AF704348-8696-40D6-9288-3B52151DDA75}" type="presParOf" srcId="{B7F20782-2AF2-4B1F-B421-B0E322FA5AEB}" destId="{B0CD22AF-7E33-4F03-816A-ED43AD9864AC}" srcOrd="1" destOrd="0" presId="urn:microsoft.com/office/officeart/2005/8/layout/hList7"/>
    <dgm:cxn modelId="{9DBC15E3-A1C5-4DBD-B9DA-ADA1AB369E0A}" type="presParOf" srcId="{B7F20782-2AF2-4B1F-B421-B0E322FA5AEB}" destId="{F223CBA3-82A4-40E4-BB1A-32CC5041C8F6}" srcOrd="2" destOrd="0" presId="urn:microsoft.com/office/officeart/2005/8/layout/hList7"/>
    <dgm:cxn modelId="{D44B8F0F-BAAB-4145-9CB8-F11C9CBAC651}" type="presParOf" srcId="{B7F20782-2AF2-4B1F-B421-B0E322FA5AEB}" destId="{A9A81550-3EA5-48CD-BBF2-1B89499D482B}" srcOrd="3" destOrd="0" presId="urn:microsoft.com/office/officeart/2005/8/layout/hList7"/>
    <dgm:cxn modelId="{E2AA54D3-701C-4C71-B58C-46E0DE1A1A81}" type="presParOf" srcId="{A88C14C5-330C-4928-B57D-0EF1D0C8FAA4}" destId="{5BE3B396-1AF0-4D3A-8B5C-17ACFBDC2CA5}" srcOrd="3" destOrd="0" presId="urn:microsoft.com/office/officeart/2005/8/layout/hList7"/>
    <dgm:cxn modelId="{73E79A6F-890B-4B93-8043-445A7D4175BD}" type="presParOf" srcId="{A88C14C5-330C-4928-B57D-0EF1D0C8FAA4}" destId="{B34E496E-D7EE-4763-BAEE-90209A0AD867}" srcOrd="4" destOrd="0" presId="urn:microsoft.com/office/officeart/2005/8/layout/hList7"/>
    <dgm:cxn modelId="{451E53E9-ECA4-46B5-9933-2247A6C3602C}" type="presParOf" srcId="{B34E496E-D7EE-4763-BAEE-90209A0AD867}" destId="{83C0C18B-F54F-4605-BAF5-D4ABBCA00236}" srcOrd="0" destOrd="0" presId="urn:microsoft.com/office/officeart/2005/8/layout/hList7"/>
    <dgm:cxn modelId="{65DB97CE-7F2D-44C3-9304-6DEF1F6940F3}" type="presParOf" srcId="{B34E496E-D7EE-4763-BAEE-90209A0AD867}" destId="{B7D4A6EE-D28E-483D-B9B8-9D1E8A526AD3}" srcOrd="1" destOrd="0" presId="urn:microsoft.com/office/officeart/2005/8/layout/hList7"/>
    <dgm:cxn modelId="{96CF695C-D6F2-44F8-8CAC-825D678A38EC}" type="presParOf" srcId="{B34E496E-D7EE-4763-BAEE-90209A0AD867}" destId="{8ADE456F-1FA7-4893-9150-F29A04A40DFB}" srcOrd="2" destOrd="0" presId="urn:microsoft.com/office/officeart/2005/8/layout/hList7"/>
    <dgm:cxn modelId="{03C5C047-D9E4-4299-88A5-6A2EDFC3AE88}" type="presParOf" srcId="{B34E496E-D7EE-4763-BAEE-90209A0AD867}" destId="{C666EA16-80A6-456D-8597-525626BA0FE9}" srcOrd="3" destOrd="0" presId="urn:microsoft.com/office/officeart/2005/8/layout/hList7"/>
    <dgm:cxn modelId="{DB0460C2-C4FE-4638-947D-08A9FE470716}" type="presParOf" srcId="{A88C14C5-330C-4928-B57D-0EF1D0C8FAA4}" destId="{BBF6C43C-5179-4D17-8E6F-F27F61F00C3E}" srcOrd="5" destOrd="0" presId="urn:microsoft.com/office/officeart/2005/8/layout/hList7"/>
    <dgm:cxn modelId="{58AA9A4B-750A-45E5-B523-4AA66F7E2C60}" type="presParOf" srcId="{A88C14C5-330C-4928-B57D-0EF1D0C8FAA4}" destId="{5FAF8714-B011-46B7-8583-26D64FE0C7FF}" srcOrd="6" destOrd="0" presId="urn:microsoft.com/office/officeart/2005/8/layout/hList7"/>
    <dgm:cxn modelId="{2FC25E2F-1E09-4C0C-A171-F1FBDF9873F7}" type="presParOf" srcId="{5FAF8714-B011-46B7-8583-26D64FE0C7FF}" destId="{52B088F6-28F3-492E-A296-8C7C70E150F1}" srcOrd="0" destOrd="0" presId="urn:microsoft.com/office/officeart/2005/8/layout/hList7"/>
    <dgm:cxn modelId="{3FBA3860-1B64-4FB5-9437-9695833B077C}" type="presParOf" srcId="{5FAF8714-B011-46B7-8583-26D64FE0C7FF}" destId="{2CCCC274-C19D-4A3A-8FE6-7F41EFAA70C2}" srcOrd="1" destOrd="0" presId="urn:microsoft.com/office/officeart/2005/8/layout/hList7"/>
    <dgm:cxn modelId="{100990EF-3D5D-4B63-AD0E-831552CA46F0}" type="presParOf" srcId="{5FAF8714-B011-46B7-8583-26D64FE0C7FF}" destId="{9993E095-1D60-474A-B720-7320E4A620F0}" srcOrd="2" destOrd="0" presId="urn:microsoft.com/office/officeart/2005/8/layout/hList7"/>
    <dgm:cxn modelId="{AB62CA3F-2A9A-4419-A4A4-1408449A67B2}" type="presParOf" srcId="{5FAF8714-B011-46B7-8583-26D64FE0C7FF}" destId="{70934E49-41C5-4799-A966-A86312A8278F}" srcOrd="3" destOrd="0" presId="urn:microsoft.com/office/officeart/2005/8/layout/hList7"/>
    <dgm:cxn modelId="{D0C4ECC6-AADF-4DC9-8DAE-F12F789BFB22}" type="presParOf" srcId="{A88C14C5-330C-4928-B57D-0EF1D0C8FAA4}" destId="{06A373DA-5F58-44DA-B931-CA15DE00226C}" srcOrd="7" destOrd="0" presId="urn:microsoft.com/office/officeart/2005/8/layout/hList7"/>
    <dgm:cxn modelId="{C0333675-52CC-437E-B3C1-AC7F74732C72}" type="presParOf" srcId="{A88C14C5-330C-4928-B57D-0EF1D0C8FAA4}" destId="{50B3E115-ACA4-4903-B885-2C45D4204F05}" srcOrd="8" destOrd="0" presId="urn:microsoft.com/office/officeart/2005/8/layout/hList7"/>
    <dgm:cxn modelId="{85A494F4-69B0-40FE-B905-CFCACB666D52}" type="presParOf" srcId="{50B3E115-ACA4-4903-B885-2C45D4204F05}" destId="{0235F0B7-EAE4-48E4-B932-D2F09087ED10}" srcOrd="0" destOrd="0" presId="urn:microsoft.com/office/officeart/2005/8/layout/hList7"/>
    <dgm:cxn modelId="{AE5A9C24-FB9A-4984-B70F-8B8139AFF663}" type="presParOf" srcId="{50B3E115-ACA4-4903-B885-2C45D4204F05}" destId="{2B6640ED-38A4-45EA-8C6B-89602F3C84EA}" srcOrd="1" destOrd="0" presId="urn:microsoft.com/office/officeart/2005/8/layout/hList7"/>
    <dgm:cxn modelId="{6928A1B6-B24F-484D-88A4-CB12E7142AB0}" type="presParOf" srcId="{50B3E115-ACA4-4903-B885-2C45D4204F05}" destId="{A26C1F0B-35CE-4134-BED4-3DA4B54D7157}" srcOrd="2" destOrd="0" presId="urn:microsoft.com/office/officeart/2005/8/layout/hList7"/>
    <dgm:cxn modelId="{DC65E4D2-69BF-43FE-953B-BD37C891CD17}" type="presParOf" srcId="{50B3E115-ACA4-4903-B885-2C45D4204F05}" destId="{661C63F6-6090-4C7C-A317-3AEB637E1C64}" srcOrd="3" destOrd="0" presId="urn:microsoft.com/office/officeart/2005/8/layout/hList7"/>
    <dgm:cxn modelId="{996DCFE7-8FFB-4922-8302-7A0BD11488B9}" type="presParOf" srcId="{A88C14C5-330C-4928-B57D-0EF1D0C8FAA4}" destId="{25E57031-7A57-4572-A8AC-1FC487D46537}" srcOrd="9" destOrd="0" presId="urn:microsoft.com/office/officeart/2005/8/layout/hList7"/>
    <dgm:cxn modelId="{A8B686A2-5F22-4E65-8B42-7AB7C7E45F11}" type="presParOf" srcId="{A88C14C5-330C-4928-B57D-0EF1D0C8FAA4}" destId="{DB2FDAC1-8CF4-42D7-AAE3-293E7DBAB97B}" srcOrd="10" destOrd="0" presId="urn:microsoft.com/office/officeart/2005/8/layout/hList7"/>
    <dgm:cxn modelId="{48CC666B-7A40-40A7-928D-DCD6A0E2DE89}" type="presParOf" srcId="{DB2FDAC1-8CF4-42D7-AAE3-293E7DBAB97B}" destId="{6527B8AA-7575-44EE-8B82-91CA34C8824B}" srcOrd="0" destOrd="0" presId="urn:microsoft.com/office/officeart/2005/8/layout/hList7"/>
    <dgm:cxn modelId="{FE9AC552-A574-4C5B-B27D-6F085CEC2374}" type="presParOf" srcId="{DB2FDAC1-8CF4-42D7-AAE3-293E7DBAB97B}" destId="{37E7F154-77C1-4099-8560-AEF3D427A78E}" srcOrd="1" destOrd="0" presId="urn:microsoft.com/office/officeart/2005/8/layout/hList7"/>
    <dgm:cxn modelId="{7766F693-C5E1-42EE-AA1D-3A8A1D93E8DD}" type="presParOf" srcId="{DB2FDAC1-8CF4-42D7-AAE3-293E7DBAB97B}" destId="{F2CFA17D-DE0D-4C0A-AC0F-35C90B89DB6C}" srcOrd="2" destOrd="0" presId="urn:microsoft.com/office/officeart/2005/8/layout/hList7"/>
    <dgm:cxn modelId="{200D45BA-6092-4B08-8D3F-1E9BDA249200}" type="presParOf" srcId="{DB2FDAC1-8CF4-42D7-AAE3-293E7DBAB97B}" destId="{8EA3BBD3-228D-48C5-A9DC-21648917AE2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AB6EF-B3F2-411D-A8C3-85D6279DF0B4}">
      <dsp:nvSpPr>
        <dsp:cNvPr id="0" name=""/>
        <dsp:cNvSpPr/>
      </dsp:nvSpPr>
      <dsp:spPr>
        <a:xfrm>
          <a:off x="100" y="0"/>
          <a:ext cx="1338113" cy="3552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 Strong Passwords</a:t>
          </a:r>
        </a:p>
      </dsp:txBody>
      <dsp:txXfrm>
        <a:off x="100" y="1420983"/>
        <a:ext cx="1338113" cy="1420983"/>
      </dsp:txXfrm>
    </dsp:sp>
    <dsp:sp modelId="{94FF8327-65B1-458E-B86A-C9C214682B77}">
      <dsp:nvSpPr>
        <dsp:cNvPr id="0" name=""/>
        <dsp:cNvSpPr/>
      </dsp:nvSpPr>
      <dsp:spPr>
        <a:xfrm>
          <a:off x="77673" y="213147"/>
          <a:ext cx="1182968" cy="11829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879026-B551-43C7-A362-B5A638C69B05}">
      <dsp:nvSpPr>
        <dsp:cNvPr id="0" name=""/>
        <dsp:cNvSpPr/>
      </dsp:nvSpPr>
      <dsp:spPr>
        <a:xfrm>
          <a:off x="1378357" y="0"/>
          <a:ext cx="1338113" cy="3552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 a VPN When Necessary</a:t>
          </a:r>
        </a:p>
      </dsp:txBody>
      <dsp:txXfrm>
        <a:off x="1378357" y="1420983"/>
        <a:ext cx="1338113" cy="1420983"/>
      </dsp:txXfrm>
    </dsp:sp>
    <dsp:sp modelId="{A9A81550-3EA5-48CD-BBF2-1B89499D482B}">
      <dsp:nvSpPr>
        <dsp:cNvPr id="0" name=""/>
        <dsp:cNvSpPr/>
      </dsp:nvSpPr>
      <dsp:spPr>
        <a:xfrm>
          <a:off x="1455930" y="213147"/>
          <a:ext cx="1182968" cy="118296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C0C18B-F54F-4605-BAF5-D4ABBCA00236}">
      <dsp:nvSpPr>
        <dsp:cNvPr id="0" name=""/>
        <dsp:cNvSpPr/>
      </dsp:nvSpPr>
      <dsp:spPr>
        <a:xfrm>
          <a:off x="2756614" y="0"/>
          <a:ext cx="1338113" cy="3552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Think Before You Click</a:t>
          </a:r>
        </a:p>
      </dsp:txBody>
      <dsp:txXfrm>
        <a:off x="2756614" y="1420983"/>
        <a:ext cx="1338113" cy="1420983"/>
      </dsp:txXfrm>
    </dsp:sp>
    <dsp:sp modelId="{C666EA16-80A6-456D-8597-525626BA0FE9}">
      <dsp:nvSpPr>
        <dsp:cNvPr id="0" name=""/>
        <dsp:cNvSpPr/>
      </dsp:nvSpPr>
      <dsp:spPr>
        <a:xfrm>
          <a:off x="2834187" y="213147"/>
          <a:ext cx="1182968" cy="118296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B088F6-28F3-492E-A296-8C7C70E150F1}">
      <dsp:nvSpPr>
        <dsp:cNvPr id="0" name=""/>
        <dsp:cNvSpPr/>
      </dsp:nvSpPr>
      <dsp:spPr>
        <a:xfrm>
          <a:off x="4134871" y="0"/>
          <a:ext cx="1338113" cy="3552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Update Your Home Router</a:t>
          </a:r>
        </a:p>
      </dsp:txBody>
      <dsp:txXfrm>
        <a:off x="4134871" y="1420983"/>
        <a:ext cx="1338113" cy="1420983"/>
      </dsp:txXfrm>
    </dsp:sp>
    <dsp:sp modelId="{70934E49-41C5-4799-A966-A86312A8278F}">
      <dsp:nvSpPr>
        <dsp:cNvPr id="0" name=""/>
        <dsp:cNvSpPr/>
      </dsp:nvSpPr>
      <dsp:spPr>
        <a:xfrm>
          <a:off x="4212444" y="213147"/>
          <a:ext cx="1182968" cy="118296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35F0B7-EAE4-48E4-B932-D2F09087ED10}">
      <dsp:nvSpPr>
        <dsp:cNvPr id="0" name=""/>
        <dsp:cNvSpPr/>
      </dsp:nvSpPr>
      <dsp:spPr>
        <a:xfrm>
          <a:off x="5513128" y="0"/>
          <a:ext cx="1338113" cy="3552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Update Your Devices</a:t>
          </a:r>
        </a:p>
      </dsp:txBody>
      <dsp:txXfrm>
        <a:off x="5513128" y="1420983"/>
        <a:ext cx="1338113" cy="1420983"/>
      </dsp:txXfrm>
    </dsp:sp>
    <dsp:sp modelId="{661C63F6-6090-4C7C-A317-3AEB637E1C64}">
      <dsp:nvSpPr>
        <dsp:cNvPr id="0" name=""/>
        <dsp:cNvSpPr/>
      </dsp:nvSpPr>
      <dsp:spPr>
        <a:xfrm>
          <a:off x="5590701" y="213147"/>
          <a:ext cx="1182968" cy="118296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27B8AA-7575-44EE-8B82-91CA34C8824B}">
      <dsp:nvSpPr>
        <dsp:cNvPr id="0" name=""/>
        <dsp:cNvSpPr/>
      </dsp:nvSpPr>
      <dsp:spPr>
        <a:xfrm>
          <a:off x="6891385" y="0"/>
          <a:ext cx="1338113" cy="35524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Use Two-Factor Authentication</a:t>
          </a:r>
        </a:p>
      </dsp:txBody>
      <dsp:txXfrm>
        <a:off x="6891385" y="1420983"/>
        <a:ext cx="1338113" cy="1420983"/>
      </dsp:txXfrm>
    </dsp:sp>
    <dsp:sp modelId="{8EA3BBD3-228D-48C5-A9DC-21648917AE2A}">
      <dsp:nvSpPr>
        <dsp:cNvPr id="0" name=""/>
        <dsp:cNvSpPr/>
      </dsp:nvSpPr>
      <dsp:spPr>
        <a:xfrm>
          <a:off x="6968958" y="213147"/>
          <a:ext cx="1182968" cy="1182968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E3ED3E6-51C1-49F0-8BD1-C164A917FABF}">
      <dsp:nvSpPr>
        <dsp:cNvPr id="0" name=""/>
        <dsp:cNvSpPr/>
      </dsp:nvSpPr>
      <dsp:spPr>
        <a:xfrm>
          <a:off x="329183" y="2841966"/>
          <a:ext cx="7571232" cy="53286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E1A6-F8E5-D742-8084-F10C85EA2DD9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39C51-A9BF-FA40-A64C-2D0A2488D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72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6663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690" y="2790392"/>
            <a:ext cx="6283345" cy="81966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5968180" y="4701567"/>
            <a:ext cx="3050734" cy="36163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>
                <a:solidFill>
                  <a:srgbClr val="FFFFFF"/>
                </a:solidFill>
                <a:latin typeface="Arial Black" charset="0"/>
                <a:ea typeface="Arial Black" charset="0"/>
                <a:cs typeface="Arial Black" charset="0"/>
              </a:rPr>
              <a:t>COFENSE.COM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© Copyright 2018  Cofense™ All rights reserved.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83694" y="2737324"/>
            <a:ext cx="267823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83689" y="1527888"/>
            <a:ext cx="6283345" cy="1159076"/>
          </a:xfrm>
        </p:spPr>
        <p:txBody>
          <a:bodyPr>
            <a:normAutofit/>
          </a:bodyPr>
          <a:lstStyle>
            <a:lvl1pPr marL="0" indent="0" algn="l">
              <a:buNone/>
              <a:defRPr sz="4000" b="1" i="0" spc="-15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613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219397"/>
            <a:ext cx="2290626" cy="1716976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282834" y="2219397"/>
            <a:ext cx="2290626" cy="1716976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573459" y="2219397"/>
            <a:ext cx="2290626" cy="1716976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56293" y="2219397"/>
            <a:ext cx="2290626" cy="1716976"/>
          </a:xfrm>
          <a:prstGeom prst="rect">
            <a:avLst/>
          </a:prstGeom>
        </p:spPr>
        <p:txBody>
          <a:bodyPr vert="horz"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" name="Title 3"/>
          <p:cNvSpPr>
            <a:spLocks noGrp="1"/>
          </p:cNvSpPr>
          <p:nvPr>
            <p:ph type="title" hasCustomPrompt="1"/>
          </p:nvPr>
        </p:nvSpPr>
        <p:spPr>
          <a:xfrm>
            <a:off x="421502" y="333517"/>
            <a:ext cx="8242367" cy="553998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algn="ctr">
              <a:defRPr sz="3600" b="1" i="0" spc="-15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47676" y="1125141"/>
            <a:ext cx="8216193" cy="15418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45039"/>
            <a:ext cx="9144000" cy="30416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44231" y="4945396"/>
            <a:ext cx="52555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Copyright 2018  Cofense™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1931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16" y="4004318"/>
            <a:ext cx="1181935" cy="879844"/>
          </a:xfrm>
          <a:prstGeom prst="rect">
            <a:avLst/>
          </a:prstGeom>
        </p:spPr>
      </p:pic>
      <p:sp>
        <p:nvSpPr>
          <p:cNvPr id="10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39111" y="1836229"/>
            <a:ext cx="6142444" cy="1740694"/>
          </a:xfrm>
        </p:spPr>
        <p:txBody>
          <a:bodyPr>
            <a:normAutofit/>
          </a:bodyPr>
          <a:lstStyle>
            <a:lvl1pPr marL="0" indent="0" algn="l">
              <a:buNone/>
              <a:defRPr sz="4000" b="1" i="0" spc="-15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60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000079" y="4701567"/>
            <a:ext cx="3050734" cy="36163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baseline="0">
                <a:solidFill>
                  <a:schemeClr val="tx1"/>
                </a:solidFill>
                <a:latin typeface="Arial Black" charset="0"/>
                <a:ea typeface="Arial Black" charset="0"/>
                <a:cs typeface="Arial Black" charset="0"/>
              </a:rPr>
              <a:t>COFENSE.COM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Copyright 2018 Cofense™ All rights reserved.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77360" y="2790392"/>
            <a:ext cx="6283345" cy="81966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77364" y="2737324"/>
            <a:ext cx="26782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377359" y="1527888"/>
            <a:ext cx="6283345" cy="1159076"/>
          </a:xfrm>
        </p:spPr>
        <p:txBody>
          <a:bodyPr>
            <a:normAutofit/>
          </a:bodyPr>
          <a:lstStyle>
            <a:lvl1pPr marL="0" indent="0" algn="l">
              <a:buNone/>
              <a:defRPr sz="4000" b="1" i="0" spc="-15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460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5844" cy="5143500"/>
          </a:xfrm>
          <a:prstGeom prst="rect">
            <a:avLst/>
          </a:prstGeom>
        </p:spPr>
      </p:pic>
      <p:sp>
        <p:nvSpPr>
          <p:cNvPr id="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39111" y="1836229"/>
            <a:ext cx="6142444" cy="1740694"/>
          </a:xfrm>
        </p:spPr>
        <p:txBody>
          <a:bodyPr>
            <a:normAutofit/>
          </a:bodyPr>
          <a:lstStyle>
            <a:lvl1pPr marL="0" indent="0" algn="l">
              <a:buNone/>
              <a:defRPr sz="4000" b="1" i="0" spc="-15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676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93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45039"/>
            <a:ext cx="9144000" cy="30416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944231" y="4945396"/>
            <a:ext cx="52555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Copyright 2018  Cofense™  All rights reserved.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60375" y="1081318"/>
            <a:ext cx="8226425" cy="1740694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-15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430326" y="2412179"/>
            <a:ext cx="6283345" cy="8196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863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-1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6541"/>
            <a:ext cx="8229600" cy="3627834"/>
          </a:xfrm>
        </p:spPr>
        <p:txBody>
          <a:bodyPr/>
          <a:lstStyle>
            <a:lvl1pPr>
              <a:defRPr>
                <a:solidFill>
                  <a:srgbClr val="1B2934"/>
                </a:solidFill>
              </a:defRPr>
            </a:lvl1pPr>
            <a:lvl2pPr>
              <a:defRPr>
                <a:solidFill>
                  <a:srgbClr val="1B2934"/>
                </a:solidFill>
              </a:defRPr>
            </a:lvl2pPr>
            <a:lvl3pPr>
              <a:defRPr>
                <a:solidFill>
                  <a:srgbClr val="1B2934"/>
                </a:solidFill>
              </a:defRPr>
            </a:lvl3pPr>
            <a:lvl4pPr>
              <a:defRPr>
                <a:solidFill>
                  <a:srgbClr val="1B2934"/>
                </a:solidFill>
              </a:defRPr>
            </a:lvl4pPr>
            <a:lvl5pPr>
              <a:defRPr>
                <a:solidFill>
                  <a:srgbClr val="1B293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45039"/>
            <a:ext cx="9144000" cy="30416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944231" y="4945396"/>
            <a:ext cx="52555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Copyright 2018  Cofense™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5337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8488" y="1382317"/>
            <a:ext cx="8007350" cy="1635701"/>
          </a:xfrm>
        </p:spPr>
        <p:txBody>
          <a:bodyPr anchor="t"/>
          <a:lstStyle>
            <a:lvl1pPr algn="r">
              <a:defRPr spc="-15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45039"/>
            <a:ext cx="9144000" cy="30416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944231" y="4945396"/>
            <a:ext cx="52555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Copyright 2018  Cofense™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48799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19243"/>
            <a:ext cx="8229600" cy="514350"/>
          </a:xfrm>
        </p:spPr>
        <p:txBody>
          <a:bodyPr/>
          <a:lstStyle>
            <a:lvl1pPr>
              <a:defRPr spc="-150"/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45039"/>
            <a:ext cx="9144000" cy="30416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944231" y="4945396"/>
            <a:ext cx="52555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Copyright 2018  Cofense™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9077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948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438" y="1669257"/>
            <a:ext cx="7772400" cy="1021556"/>
          </a:xfrm>
        </p:spPr>
        <p:txBody>
          <a:bodyPr anchor="t"/>
          <a:lstStyle>
            <a:lvl1pPr algn="l">
              <a:defRPr sz="4000" b="1" cap="none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45039"/>
            <a:ext cx="9144000" cy="30416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944231" y="4945396"/>
            <a:ext cx="5255537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Copyright 2018  Cofense™ 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5097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9243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7863"/>
            <a:ext cx="8229600" cy="37118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37" y="4044144"/>
            <a:ext cx="1130091" cy="8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9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07" r:id="rId2"/>
    <p:sldLayoutId id="2147483688" r:id="rId3"/>
    <p:sldLayoutId id="2147483687" r:id="rId4"/>
    <p:sldLayoutId id="2147483650" r:id="rId5"/>
    <p:sldLayoutId id="2147483656" r:id="rId6"/>
    <p:sldLayoutId id="2147483657" r:id="rId7"/>
    <p:sldLayoutId id="2147483694" r:id="rId8"/>
    <p:sldLayoutId id="2147483704" r:id="rId9"/>
    <p:sldLayoutId id="2147483705" r:id="rId10"/>
    <p:sldLayoutId id="214748370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 spc="-150">
          <a:solidFill>
            <a:schemeClr val="accent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B2934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B2934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1B2934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1B2934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1B2934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xample.com/totally-legit.html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Q7WDL7qZPwQ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com/category/security/" TargetMode="External"/><Relationship Id="rId7" Type="http://schemas.openxmlformats.org/officeDocument/2006/relationships/hyperlink" Target="https://www.techopedia.com/" TargetMode="External"/><Relationship Id="rId2" Type="http://schemas.openxmlformats.org/officeDocument/2006/relationships/hyperlink" Target="https://forbes.com/cybersecurity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nbc.com/cybersecurity/" TargetMode="External"/><Relationship Id="rId5" Type="http://schemas.openxmlformats.org/officeDocument/2006/relationships/hyperlink" Target="https://www.usnews.com/topics/subjects/cybersecurity" TargetMode="External"/><Relationship Id="rId4" Type="http://schemas.openxmlformats.org/officeDocument/2006/relationships/hyperlink" Target="https://www.nytimes.com/topic/subject/computer-security-cybersecurity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6359" y="1343439"/>
            <a:ext cx="5609976" cy="115907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3600" dirty="0"/>
              <a:t>General Cybersecurity Awareness</a:t>
            </a:r>
            <a:endParaRPr lang="en-US" sz="3800" b="0" spc="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95708-516C-9146-8FE0-64B71296A38C}"/>
              </a:ext>
            </a:extLst>
          </p:cNvPr>
          <p:cNvSpPr txBox="1"/>
          <p:nvPr/>
        </p:nvSpPr>
        <p:spPr>
          <a:xfrm>
            <a:off x="142239" y="3425011"/>
            <a:ext cx="514475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20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C3BA6B-5B04-384C-9BE8-5E93F3170CFF}"/>
              </a:ext>
            </a:extLst>
          </p:cNvPr>
          <p:cNvSpPr/>
          <p:nvPr/>
        </p:nvSpPr>
        <p:spPr>
          <a:xfrm>
            <a:off x="7305002" y="3666172"/>
            <a:ext cx="18473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20B480-312A-47C1-A1B7-F9A92434384B}"/>
              </a:ext>
            </a:extLst>
          </p:cNvPr>
          <p:cNvSpPr/>
          <p:nvPr/>
        </p:nvSpPr>
        <p:spPr>
          <a:xfrm>
            <a:off x="6593681" y="85726"/>
            <a:ext cx="2500313" cy="885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A65ED4-E3E6-4B28-A57C-23EBE4FF20EB}"/>
              </a:ext>
            </a:extLst>
          </p:cNvPr>
          <p:cNvSpPr/>
          <p:nvPr/>
        </p:nvSpPr>
        <p:spPr>
          <a:xfrm>
            <a:off x="6710363" y="541497"/>
            <a:ext cx="2433637" cy="885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C342B-6469-4ECB-8175-1C82AA8485FA}"/>
              </a:ext>
            </a:extLst>
          </p:cNvPr>
          <p:cNvSpPr/>
          <p:nvPr/>
        </p:nvSpPr>
        <p:spPr>
          <a:xfrm>
            <a:off x="6965157" y="1037152"/>
            <a:ext cx="2178844" cy="885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AC1A93-AA5D-4BAD-AEF5-FF1C8C0D54B4}"/>
              </a:ext>
            </a:extLst>
          </p:cNvPr>
          <p:cNvSpPr/>
          <p:nvPr/>
        </p:nvSpPr>
        <p:spPr>
          <a:xfrm>
            <a:off x="6460331" y="4257675"/>
            <a:ext cx="2633663" cy="885825"/>
          </a:xfrm>
          <a:prstGeom prst="rect">
            <a:avLst/>
          </a:prstGeom>
          <a:solidFill>
            <a:srgbClr val="D928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8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 of a Spear Phishing Email</a:t>
            </a:r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0BD4D8BC-4C26-6D48-AB7C-E808D1A1F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10" y="1252636"/>
            <a:ext cx="8140390" cy="2641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F913F9F-9758-1C4D-93BF-8E1DB16FBB75}"/>
              </a:ext>
            </a:extLst>
          </p:cNvPr>
          <p:cNvSpPr/>
          <p:nvPr/>
        </p:nvSpPr>
        <p:spPr>
          <a:xfrm>
            <a:off x="4094054" y="1561054"/>
            <a:ext cx="457200" cy="45720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7FFFAE-F1A8-2D40-B973-C049779DBFC9}"/>
              </a:ext>
            </a:extLst>
          </p:cNvPr>
          <p:cNvSpPr/>
          <p:nvPr/>
        </p:nvSpPr>
        <p:spPr>
          <a:xfrm>
            <a:off x="4666786" y="2378372"/>
            <a:ext cx="457200" cy="45720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2F7FF5-AA40-7F4E-948C-E9DD671CE680}"/>
              </a:ext>
            </a:extLst>
          </p:cNvPr>
          <p:cNvSpPr/>
          <p:nvPr/>
        </p:nvSpPr>
        <p:spPr>
          <a:xfrm>
            <a:off x="7950819" y="1561054"/>
            <a:ext cx="457200" cy="45720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B5D99F-3BDC-CD4B-BFBB-478F32E75354}"/>
              </a:ext>
            </a:extLst>
          </p:cNvPr>
          <p:cNvCxnSpPr>
            <a:cxnSpLocks/>
            <a:stCxn id="9" idx="2"/>
          </p:cNvCxnSpPr>
          <p:nvPr/>
        </p:nvCxnSpPr>
        <p:spPr>
          <a:xfrm flipH="1" flipV="1">
            <a:off x="3969836" y="2344920"/>
            <a:ext cx="696950" cy="26205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3F3481E-C178-2240-81D4-5646CF5E37D8}"/>
              </a:ext>
            </a:extLst>
          </p:cNvPr>
          <p:cNvSpPr/>
          <p:nvPr/>
        </p:nvSpPr>
        <p:spPr>
          <a:xfrm>
            <a:off x="4666786" y="3208484"/>
            <a:ext cx="457200" cy="45720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E1CA021-278A-2A44-9FAC-006D248D08A4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5123986" y="3056082"/>
            <a:ext cx="688862" cy="381002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A8A7306-70A7-4146-963A-C2D856ED1FCD}"/>
              </a:ext>
            </a:extLst>
          </p:cNvPr>
          <p:cNvSpPr/>
          <p:nvPr/>
        </p:nvSpPr>
        <p:spPr>
          <a:xfrm>
            <a:off x="306657" y="2487097"/>
            <a:ext cx="457200" cy="45720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097A47-46B7-4891-A4DC-15F22A7D753F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C5CBC2-9DEF-4B38-9F92-FE9531EAC9E6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21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Threat: Business Email Compromise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36CC04B-10A7-3548-B4C7-80B26D0589F8}"/>
              </a:ext>
            </a:extLst>
          </p:cNvPr>
          <p:cNvSpPr txBox="1">
            <a:spLocks/>
          </p:cNvSpPr>
          <p:nvPr/>
        </p:nvSpPr>
        <p:spPr>
          <a:xfrm>
            <a:off x="457199" y="1560930"/>
            <a:ext cx="4728117" cy="32977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Solicits wire transfer</a:t>
            </a:r>
          </a:p>
          <a:p>
            <a:r>
              <a:rPr lang="en-US" dirty="0"/>
              <a:t>Impersonates executive, vendor, or supplier</a:t>
            </a:r>
          </a:p>
          <a:p>
            <a:r>
              <a:rPr lang="en-US" dirty="0"/>
              <a:t>Resembles spear phishing</a:t>
            </a:r>
          </a:p>
          <a:p>
            <a:r>
              <a:rPr lang="en-US" dirty="0"/>
              <a:t>Targets financial officers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F62655-5C57-1B4F-A0B1-694E662ED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76" y="1316905"/>
            <a:ext cx="2310772" cy="22117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51225C-0368-403D-9A68-B18E4E07ABAF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D0225-8B71-425F-8B42-DCF93A2D1AA5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8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606"/>
            <a:ext cx="8229600" cy="514350"/>
          </a:xfrm>
        </p:spPr>
        <p:txBody>
          <a:bodyPr/>
          <a:lstStyle/>
          <a:p>
            <a:r>
              <a:rPr lang="en-US" sz="3200" dirty="0"/>
              <a:t>Best Practices: Spear Phishing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81D78453-CDF7-BE48-9B2E-1359B9489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1514168"/>
            <a:ext cx="8155859" cy="3315008"/>
          </a:xfrm>
        </p:spPr>
        <p:txBody>
          <a:bodyPr/>
          <a:lstStyle/>
          <a:p>
            <a:r>
              <a:rPr lang="en-US" dirty="0"/>
              <a:t>Check the sender</a:t>
            </a:r>
          </a:p>
          <a:p>
            <a:r>
              <a:rPr lang="en-US" dirty="0"/>
              <a:t>Look out for warning signs</a:t>
            </a:r>
          </a:p>
          <a:p>
            <a:r>
              <a:rPr lang="en-US" dirty="0"/>
              <a:t>Think before you click or take action</a:t>
            </a:r>
          </a:p>
          <a:p>
            <a:r>
              <a:rPr lang="en-US" dirty="0"/>
              <a:t>Never hand over sensitive info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6B275B-3B2E-4CC1-AC04-C35D5AD1E426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B3CF5-F14B-453D-ACBC-543A07C542C1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56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Threat: Malicious Links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06DE7A4-A623-0D49-8212-2AC344B75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8" y="1582994"/>
            <a:ext cx="5257800" cy="3197020"/>
          </a:xfrm>
        </p:spPr>
        <p:txBody>
          <a:bodyPr/>
          <a:lstStyle/>
          <a:p>
            <a:r>
              <a:rPr lang="en-US" dirty="0"/>
              <a:t>Anchor may hide true destination</a:t>
            </a:r>
          </a:p>
          <a:p>
            <a:r>
              <a:rPr lang="en-US" dirty="0"/>
              <a:t>Hacked landing pages</a:t>
            </a:r>
          </a:p>
          <a:p>
            <a:r>
              <a:rPr lang="en-US" dirty="0"/>
              <a:t>Copycat domains (exampel.com)</a:t>
            </a:r>
          </a:p>
          <a:p>
            <a:r>
              <a:rPr lang="en-US" dirty="0"/>
              <a:t>Shortened links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62F9D1-7820-F94E-B6E5-76038CEF4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342" y="1465006"/>
            <a:ext cx="1851947" cy="1970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5FA74C-8453-4E1A-BBC2-85F55EA76A00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37F64-998C-492E-9A23-263CC0D4B71B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57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Best Practices: Malicious Links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9E965DB6-B6AF-214A-B26C-22995AE0B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8" y="1191509"/>
            <a:ext cx="5943600" cy="1579030"/>
          </a:xfrm>
        </p:spPr>
        <p:txBody>
          <a:bodyPr/>
          <a:lstStyle/>
          <a:p>
            <a:r>
              <a:rPr lang="en-US" dirty="0"/>
              <a:t>Always check the destination</a:t>
            </a:r>
          </a:p>
          <a:p>
            <a:r>
              <a:rPr lang="en-US" dirty="0"/>
              <a:t>Desktop: hover over anchor</a:t>
            </a:r>
          </a:p>
          <a:p>
            <a:r>
              <a:rPr lang="en-US" dirty="0"/>
              <a:t>Mobile: hold for several seconds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EFCE587-C2A7-F845-90AC-E1B75D1632A1}"/>
              </a:ext>
            </a:extLst>
          </p:cNvPr>
          <p:cNvSpPr txBox="1">
            <a:spLocks/>
          </p:cNvSpPr>
          <p:nvPr/>
        </p:nvSpPr>
        <p:spPr>
          <a:xfrm>
            <a:off x="511278" y="2676312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See It In Action!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C5747BAC-41F5-9148-A279-636807B0F07E}"/>
              </a:ext>
            </a:extLst>
          </p:cNvPr>
          <p:cNvSpPr txBox="1">
            <a:spLocks/>
          </p:cNvSpPr>
          <p:nvPr/>
        </p:nvSpPr>
        <p:spPr>
          <a:xfrm>
            <a:off x="511278" y="3297567"/>
            <a:ext cx="5943600" cy="4288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hlinkClick r:id="rId2"/>
              </a:rPr>
              <a:t>https://www.example.com/totally-legit.html</a:t>
            </a:r>
            <a:endParaRPr lang="en-US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BF181400-1F59-5B46-BF2D-59A0AAA381D1}"/>
              </a:ext>
            </a:extLst>
          </p:cNvPr>
          <p:cNvSpPr txBox="1">
            <a:spLocks/>
          </p:cNvSpPr>
          <p:nvPr/>
        </p:nvSpPr>
        <p:spPr>
          <a:xfrm>
            <a:off x="511278" y="3694461"/>
            <a:ext cx="5943600" cy="428859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(http://www.example.com.some-other-site.co.uk/downloads/file.php)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1FDE03-6EFF-4071-B45F-0E5DB08CD5AD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F7838E-CB87-45CF-A1ED-04C4C6B6BC4F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Threat: Password Security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F2D08D5-E1B6-6B49-AB8B-50034B4ED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9663"/>
            <a:ext cx="5257800" cy="3627834"/>
          </a:xfrm>
        </p:spPr>
        <p:txBody>
          <a:bodyPr/>
          <a:lstStyle/>
          <a:p>
            <a:r>
              <a:rPr lang="en-US" dirty="0"/>
              <a:t>Susceptible to:</a:t>
            </a:r>
          </a:p>
          <a:p>
            <a:pPr lvl="1"/>
            <a:r>
              <a:rPr lang="en-US" dirty="0"/>
              <a:t>Brute force</a:t>
            </a:r>
          </a:p>
          <a:p>
            <a:pPr lvl="1"/>
            <a:r>
              <a:rPr lang="en-US" dirty="0"/>
              <a:t>Hacking</a:t>
            </a:r>
          </a:p>
          <a:p>
            <a:pPr lvl="1"/>
            <a:r>
              <a:rPr lang="en-US" dirty="0"/>
              <a:t>Malware</a:t>
            </a:r>
          </a:p>
          <a:p>
            <a:pPr lvl="1"/>
            <a:r>
              <a:rPr lang="en-US" dirty="0"/>
              <a:t>Phishing</a:t>
            </a:r>
          </a:p>
          <a:p>
            <a:pPr lvl="1"/>
            <a:r>
              <a:rPr lang="en-US" dirty="0"/>
              <a:t>Data breach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A789ED-3A30-8249-AC95-9A1DDB4D2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136715"/>
            <a:ext cx="2743200" cy="30312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DE8DD3-9501-4CB8-ABF6-59D4E28AC68F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6858A-1096-430D-81C9-68BEEF9B36FF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21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Best Practices: Password Security</a:t>
            </a:r>
          </a:p>
        </p:txBody>
      </p:sp>
      <p:sp>
        <p:nvSpPr>
          <p:cNvPr id="9" name="Rectangle: Rounded Corners 22">
            <a:extLst>
              <a:ext uri="{FF2B5EF4-FFF2-40B4-BE49-F238E27FC236}">
                <a16:creationId xmlns:a16="http://schemas.microsoft.com/office/drawing/2014/main" id="{59A1D631-1636-B64D-A56C-12DFA6394902}"/>
              </a:ext>
            </a:extLst>
          </p:cNvPr>
          <p:cNvSpPr/>
          <p:nvPr/>
        </p:nvSpPr>
        <p:spPr>
          <a:xfrm>
            <a:off x="1190796" y="3609652"/>
            <a:ext cx="2694077" cy="47259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63C3F6-A129-E54F-B61D-B6B453D746E8}"/>
              </a:ext>
            </a:extLst>
          </p:cNvPr>
          <p:cNvSpPr/>
          <p:nvPr/>
        </p:nvSpPr>
        <p:spPr>
          <a:xfrm>
            <a:off x="1807743" y="3663331"/>
            <a:ext cx="1981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9@kj*YbM25nGnl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C106F1-809C-3343-A189-2DD4325884A7}"/>
              </a:ext>
            </a:extLst>
          </p:cNvPr>
          <p:cNvSpPr/>
          <p:nvPr/>
        </p:nvSpPr>
        <p:spPr>
          <a:xfrm>
            <a:off x="907135" y="3527036"/>
            <a:ext cx="669514" cy="669514"/>
          </a:xfrm>
          <a:prstGeom prst="ellipse">
            <a:avLst/>
          </a:prstGeom>
          <a:solidFill>
            <a:srgbClr val="92D050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Yes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8FEB26AB-8436-EC48-A647-68C820741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3859"/>
            <a:ext cx="5943600" cy="2397266"/>
          </a:xfrm>
        </p:spPr>
        <p:txBody>
          <a:bodyPr/>
          <a:lstStyle/>
          <a:p>
            <a:r>
              <a:rPr lang="en-US" dirty="0"/>
              <a:t>Effective passwords are:</a:t>
            </a:r>
          </a:p>
          <a:p>
            <a:pPr lvl="1"/>
            <a:r>
              <a:rPr lang="en-US" dirty="0"/>
              <a:t>Long</a:t>
            </a:r>
          </a:p>
          <a:p>
            <a:pPr lvl="1"/>
            <a:r>
              <a:rPr lang="en-US" dirty="0"/>
              <a:t>Complex</a:t>
            </a:r>
          </a:p>
          <a:p>
            <a:pPr lvl="1"/>
            <a:r>
              <a:rPr lang="en-US" dirty="0"/>
              <a:t>Unique</a:t>
            </a:r>
          </a:p>
          <a:p>
            <a:pPr lvl="1"/>
            <a:r>
              <a:rPr lang="en-US" dirty="0"/>
              <a:t>Rotating</a:t>
            </a:r>
          </a:p>
          <a:p>
            <a:r>
              <a:rPr lang="en-US" dirty="0"/>
              <a:t>Enable MFA where possible</a:t>
            </a:r>
          </a:p>
          <a:p>
            <a:endParaRPr lang="en-US" dirty="0"/>
          </a:p>
        </p:txBody>
      </p:sp>
      <p:sp>
        <p:nvSpPr>
          <p:cNvPr id="14" name="Rectangle: Rounded Corners 21">
            <a:extLst>
              <a:ext uri="{FF2B5EF4-FFF2-40B4-BE49-F238E27FC236}">
                <a16:creationId xmlns:a16="http://schemas.microsoft.com/office/drawing/2014/main" id="{EC7BAF79-223B-A841-8E66-E55E0E006CCF}"/>
              </a:ext>
            </a:extLst>
          </p:cNvPr>
          <p:cNvSpPr/>
          <p:nvPr/>
        </p:nvSpPr>
        <p:spPr>
          <a:xfrm>
            <a:off x="5064949" y="3609652"/>
            <a:ext cx="2702536" cy="47259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345714-2C32-9749-8EBD-DA41EC049A71}"/>
              </a:ext>
            </a:extLst>
          </p:cNvPr>
          <p:cNvSpPr/>
          <p:nvPr/>
        </p:nvSpPr>
        <p:spPr>
          <a:xfrm>
            <a:off x="5702194" y="3663331"/>
            <a:ext cx="1981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p@ssw0rd12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173325-D91D-A248-B03A-F58BFFA141D5}"/>
              </a:ext>
            </a:extLst>
          </p:cNvPr>
          <p:cNvSpPr/>
          <p:nvPr/>
        </p:nvSpPr>
        <p:spPr>
          <a:xfrm>
            <a:off x="4801586" y="3527036"/>
            <a:ext cx="669514" cy="669514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33C753-0382-40C9-86F0-8B7AB3A77C3F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212280-EB28-4133-B4A6-CD9ECD7FA301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14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Threat: Browsing in Public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E69207D-F14D-4846-B07B-479D8C7BF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1676"/>
            <a:ext cx="5257800" cy="3627834"/>
          </a:xfrm>
        </p:spPr>
        <p:txBody>
          <a:bodyPr/>
          <a:lstStyle/>
          <a:p>
            <a:r>
              <a:rPr lang="en-US" dirty="0"/>
              <a:t>Unsecured networks</a:t>
            </a:r>
          </a:p>
          <a:p>
            <a:pPr lvl="1"/>
            <a:r>
              <a:rPr lang="en-US" dirty="0"/>
              <a:t>“Man in the Middle”</a:t>
            </a:r>
          </a:p>
          <a:p>
            <a:r>
              <a:rPr lang="en-US" dirty="0"/>
              <a:t>Visual hacking</a:t>
            </a:r>
          </a:p>
          <a:p>
            <a:r>
              <a:rPr lang="en-US" b="1" dirty="0"/>
              <a:t>44%</a:t>
            </a:r>
            <a:r>
              <a:rPr lang="en-US" dirty="0"/>
              <a:t> of stolen devices were left in a public place</a:t>
            </a:r>
            <a:r>
              <a:rPr lang="en-US" sz="1800" dirty="0"/>
              <a:t> [3]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917901-B8DC-1641-8971-268ED5C66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130" y="1181676"/>
            <a:ext cx="2476540" cy="29966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1FEACB-442C-4565-9204-B6EE89D56F4B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CC0DAB-72AE-4C5D-BF23-D426641CFE61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9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Best Practices: Browsing in Public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4B38DF8-A141-3A4E-9EF9-825A220BB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78" y="1397986"/>
            <a:ext cx="5943600" cy="3627834"/>
          </a:xfrm>
        </p:spPr>
        <p:txBody>
          <a:bodyPr/>
          <a:lstStyle/>
          <a:p>
            <a:r>
              <a:rPr lang="en-US" dirty="0"/>
              <a:t>Avoid public wireless networks</a:t>
            </a:r>
          </a:p>
          <a:p>
            <a:r>
              <a:rPr lang="en-US" dirty="0"/>
              <a:t>Use reputable VPN</a:t>
            </a:r>
          </a:p>
          <a:p>
            <a:r>
              <a:rPr lang="en-US" dirty="0"/>
              <a:t>Be mindful of surroundings</a:t>
            </a:r>
          </a:p>
          <a:p>
            <a:r>
              <a:rPr lang="en-US" dirty="0"/>
              <a:t>Precautionary apps</a:t>
            </a:r>
          </a:p>
          <a:p>
            <a:pPr lvl="1"/>
            <a:r>
              <a:rPr lang="en-US" dirty="0"/>
              <a:t>“Find my phone”</a:t>
            </a:r>
          </a:p>
          <a:p>
            <a:pPr lvl="1"/>
            <a:r>
              <a:rPr lang="en-US" dirty="0"/>
              <a:t>“Remote wipe”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C8E793-AF7F-4320-B283-82A6FE5BC8EA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E04B96-3905-4F9D-B8DA-177C38D1A17D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26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Threat: Data Compromise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5E85C55-F93C-D548-98B8-FEBC2C2ED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8154"/>
            <a:ext cx="5257800" cy="3627834"/>
          </a:xfrm>
        </p:spPr>
        <p:txBody>
          <a:bodyPr/>
          <a:lstStyle/>
          <a:p>
            <a:r>
              <a:rPr lang="en-US" dirty="0"/>
              <a:t>May result from:</a:t>
            </a:r>
          </a:p>
          <a:p>
            <a:pPr lvl="1"/>
            <a:r>
              <a:rPr lang="en-US" dirty="0"/>
              <a:t>Spear phishing</a:t>
            </a:r>
          </a:p>
          <a:p>
            <a:pPr lvl="1"/>
            <a:r>
              <a:rPr lang="en-US" dirty="0"/>
              <a:t>Hacking or malware</a:t>
            </a:r>
          </a:p>
          <a:p>
            <a:pPr lvl="1"/>
            <a:r>
              <a:rPr lang="en-US" dirty="0"/>
              <a:t>Simple negligence</a:t>
            </a:r>
          </a:p>
          <a:p>
            <a:r>
              <a:rPr lang="en-US" dirty="0"/>
              <a:t>Average cost: </a:t>
            </a:r>
            <a:r>
              <a:rPr lang="en-US" b="1" dirty="0"/>
              <a:t>$3.86 MM</a:t>
            </a:r>
            <a:r>
              <a:rPr lang="en-US" dirty="0"/>
              <a:t> [4] 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4DE478-F750-B04E-8BDE-5A5E8B85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1225206"/>
            <a:ext cx="2743200" cy="274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14A7C-27AF-4EFC-B256-4F289E2BA657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7A0A7-BAF4-4B84-AEFF-3EEF9D9329A8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5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What is Cybersecurity?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DFD8943-6E85-7D41-9DC9-2DBB89177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6515"/>
            <a:ext cx="8229600" cy="314785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3600" b="0" i="0" dirty="0">
                <a:solidFill>
                  <a:schemeClr val="tx1"/>
                </a:solidFill>
                <a:effectLst/>
              </a:rPr>
              <a:t>Cyber security is the practice of defending computers, servers, mobile devices, electronic systems, networks, and data from malicious attacks.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CB0132-7C3D-4F44-83AA-5334FC675E38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E9E79C-F829-419E-9466-DA5AA854C90A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Best Practices: Data Compromise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AE74605-1202-6647-B55C-BD62775C4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2013"/>
            <a:ext cx="5029200" cy="3627834"/>
          </a:xfrm>
        </p:spPr>
        <p:txBody>
          <a:bodyPr>
            <a:normAutofit/>
          </a:bodyPr>
          <a:lstStyle/>
          <a:p>
            <a:r>
              <a:rPr lang="en-US" dirty="0"/>
              <a:t>Storing sensitive information:</a:t>
            </a:r>
          </a:p>
          <a:p>
            <a:pPr lvl="1"/>
            <a:r>
              <a:rPr lang="en-US" b="1" dirty="0"/>
              <a:t>Yes</a:t>
            </a:r>
            <a:r>
              <a:rPr lang="en-US" dirty="0"/>
              <a:t> to encrypted devices</a:t>
            </a:r>
          </a:p>
          <a:p>
            <a:pPr lvl="1"/>
            <a:r>
              <a:rPr lang="en-US" b="1" dirty="0"/>
              <a:t>No</a:t>
            </a:r>
            <a:r>
              <a:rPr lang="en-US" dirty="0"/>
              <a:t> to removable media (flash drives)</a:t>
            </a:r>
          </a:p>
          <a:p>
            <a:r>
              <a:rPr lang="en-US" dirty="0"/>
              <a:t>Sharing:</a:t>
            </a:r>
          </a:p>
          <a:p>
            <a:pPr lvl="1"/>
            <a:r>
              <a:rPr lang="en-US" dirty="0"/>
              <a:t>Who is authorized?</a:t>
            </a:r>
          </a:p>
          <a:p>
            <a:pPr lvl="1"/>
            <a:r>
              <a:rPr lang="en-US" dirty="0"/>
              <a:t>Check email CC’s</a:t>
            </a:r>
          </a:p>
          <a:p>
            <a:pPr lvl="1"/>
            <a:r>
              <a:rPr lang="en-US" dirty="0"/>
              <a:t>Secured network?</a:t>
            </a:r>
          </a:p>
          <a:p>
            <a:r>
              <a:rPr lang="en-US" dirty="0"/>
              <a:t>Destruction:</a:t>
            </a:r>
          </a:p>
          <a:p>
            <a:pPr lvl="1"/>
            <a:r>
              <a:rPr lang="en-US" dirty="0"/>
              <a:t>Recycle bin is not enough!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BB95B5-C6C6-C143-85C3-E6DCAF3D4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88" y="1162013"/>
            <a:ext cx="1879395" cy="18793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746FBB-7949-4B76-AAFC-F5A8AFC5235E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069453-2220-4431-97A3-0D6B822CAADA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00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Cybersecurity Basics Checklist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2CF88-1E68-4E07-8FD6-01EB5E835DBD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CBBFE-E46E-4F91-9ADB-6556F620314E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44CD0D3-8F37-7348-8FE6-58EFC9304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6" y="1080115"/>
            <a:ext cx="8326541" cy="3627834"/>
          </a:xfrm>
        </p:spPr>
        <p:txBody>
          <a:bodyPr/>
          <a:lstStyle/>
          <a:p>
            <a:r>
              <a:rPr lang="en-US" dirty="0"/>
              <a:t>Keep all your software up-to-date</a:t>
            </a:r>
          </a:p>
          <a:p>
            <a:r>
              <a:rPr lang="en-US" dirty="0"/>
              <a:t>Install a reliable antivirus solution</a:t>
            </a:r>
          </a:p>
          <a:p>
            <a:r>
              <a:rPr lang="en-US" dirty="0"/>
              <a:t>Enhance your security with a product that can block attacks antivirus can’t detect</a:t>
            </a:r>
          </a:p>
          <a:p>
            <a:r>
              <a:rPr lang="en-US" dirty="0"/>
              <a:t>Use strong passwords and change them often</a:t>
            </a:r>
          </a:p>
          <a:p>
            <a:r>
              <a:rPr lang="en-US" dirty="0"/>
              <a:t>Activate and use two step verification where available</a:t>
            </a:r>
          </a:p>
          <a:p>
            <a:r>
              <a:rPr lang="en-US" dirty="0"/>
              <a:t>Avoid oversharing information on social media</a:t>
            </a:r>
          </a:p>
          <a:p>
            <a:r>
              <a:rPr lang="en-US" dirty="0"/>
              <a:t>Back up your data. Do it often. Back up in several places</a:t>
            </a:r>
          </a:p>
        </p:txBody>
      </p:sp>
    </p:spTree>
    <p:extLst>
      <p:ext uri="{BB962C8B-B14F-4D97-AF65-F5344CB8AC3E}">
        <p14:creationId xmlns:p14="http://schemas.microsoft.com/office/powerpoint/2010/main" val="36098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Cybersecurity Basics Checklist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B2CF88-1E68-4E07-8FD6-01EB5E835DBD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ECBBFE-E46E-4F91-9ADB-6556F620314E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C44CD0D3-8F37-7348-8FE6-58EFC9304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6" y="1080115"/>
            <a:ext cx="8326541" cy="3627834"/>
          </a:xfrm>
        </p:spPr>
        <p:txBody>
          <a:bodyPr/>
          <a:lstStyle/>
          <a:p>
            <a:r>
              <a:rPr lang="en-US" dirty="0"/>
              <a:t>Never open emails from unknown senders</a:t>
            </a:r>
          </a:p>
          <a:p>
            <a:r>
              <a:rPr lang="en-US" dirty="0"/>
              <a:t>Never download or open attachments sent by unknown senders</a:t>
            </a:r>
          </a:p>
          <a:p>
            <a:r>
              <a:rPr lang="en-US" dirty="0"/>
              <a:t>Keep your financial information safe and don’t share it with anyone</a:t>
            </a:r>
          </a:p>
          <a:p>
            <a:r>
              <a:rPr lang="en-US" dirty="0"/>
              <a:t>Avoid untrusted websites and don’t click on suspicious banners or links</a:t>
            </a:r>
          </a:p>
          <a:p>
            <a:r>
              <a:rPr lang="en-US" dirty="0"/>
              <a:t>Adjust the privacy and security settings in your browser and apps</a:t>
            </a:r>
          </a:p>
        </p:txBody>
      </p:sp>
    </p:spTree>
    <p:extLst>
      <p:ext uri="{BB962C8B-B14F-4D97-AF65-F5344CB8AC3E}">
        <p14:creationId xmlns:p14="http://schemas.microsoft.com/office/powerpoint/2010/main" val="3344415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E9E79C-F829-419E-9466-DA5AA854C90A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Let’s Recap</a:t>
            </a:r>
          </a:p>
        </p:txBody>
      </p:sp>
      <p:pic>
        <p:nvPicPr>
          <p:cNvPr id="2" name="Online Media 1" title="Creating a Cyber Secure Home">
            <a:hlinkClick r:id="" action="ppaction://media"/>
            <a:extLst>
              <a:ext uri="{FF2B5EF4-FFF2-40B4-BE49-F238E27FC236}">
                <a16:creationId xmlns:a16="http://schemas.microsoft.com/office/drawing/2014/main" id="{7FBEC5DD-5234-4958-9FC8-49D7E0EA6FF9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27165" y="1005309"/>
            <a:ext cx="6797825" cy="38404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CB0132-7C3D-4F44-83AA-5334FC675E38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8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E9E79C-F829-419E-9466-DA5AA854C90A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7C7BED91-5618-C745-B106-FDDAF25C62E2}"/>
              </a:ext>
            </a:extLst>
          </p:cNvPr>
          <p:cNvSpPr txBox="1">
            <a:spLocks/>
          </p:cNvSpPr>
          <p:nvPr/>
        </p:nvSpPr>
        <p:spPr>
          <a:xfrm>
            <a:off x="511278" y="435551"/>
            <a:ext cx="8229600" cy="514350"/>
          </a:xfrm>
          <a:prstGeom prst="rect">
            <a:avLst/>
          </a:prstGeom>
        </p:spPr>
        <p:txBody>
          <a:bodyPr vert="horz" lIns="0" tIns="0" rIns="0" bIns="0" rtlCol="0" anchor="b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 spc="-15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Sources for Cybersecurity News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DFD8943-6E85-7D41-9DC9-2DBB89177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6515"/>
            <a:ext cx="8229600" cy="3147859"/>
          </a:xfrm>
        </p:spPr>
        <p:txBody>
          <a:bodyPr vert="horz" lIns="0" tIns="0" rIns="0" bIns="0" rtlCol="0" anchor="t">
            <a:normAutofit/>
          </a:bodyPr>
          <a:lstStyle/>
          <a:p>
            <a:pPr algn="l">
              <a:buFont typeface="+mj-lt"/>
              <a:buAutoNum type="arabicPeriod"/>
            </a:pPr>
            <a:r>
              <a:rPr lang="en-US" sz="1600" b="0" i="0" u="none" strike="noStrike" dirty="0">
                <a:solidFill>
                  <a:srgbClr val="0073AA"/>
                </a:solidFill>
                <a:effectLst/>
                <a:hlinkClick r:id="rId2"/>
              </a:rPr>
              <a:t>Forbes Cybersecurity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 offers daily cybersecurity-focused pieces from staff writers and contributors.</a:t>
            </a:r>
          </a:p>
          <a:p>
            <a:pPr algn="l">
              <a:buFont typeface="+mj-lt"/>
              <a:buAutoNum type="arabicPeriod"/>
            </a:pPr>
            <a:r>
              <a:rPr lang="en-US" sz="1600" b="0" i="0" u="none" strike="noStrike" dirty="0">
                <a:solidFill>
                  <a:srgbClr val="0073AA"/>
                </a:solidFill>
                <a:effectLst/>
                <a:hlinkClick r:id="rId3"/>
              </a:rPr>
              <a:t>WIRED SECURITY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 publishes content on cyberwarfare, dark web and global cybersecurity news.</a:t>
            </a:r>
          </a:p>
          <a:p>
            <a:pPr algn="l">
              <a:buFont typeface="+mj-lt"/>
              <a:buAutoNum type="arabicPeriod"/>
            </a:pPr>
            <a:r>
              <a:rPr lang="en-US" sz="1600" b="0" i="0" u="none" strike="noStrike" dirty="0">
                <a:solidFill>
                  <a:srgbClr val="0073AA"/>
                </a:solidFill>
                <a:effectLst/>
                <a:hlinkClick r:id="rId4"/>
              </a:rPr>
              <a:t>The New York Times Computer Security News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 shares breaking cybersecurity news/stories.</a:t>
            </a:r>
          </a:p>
          <a:p>
            <a:pPr algn="l">
              <a:buFont typeface="+mj-lt"/>
              <a:buAutoNum type="arabicPeriod"/>
            </a:pPr>
            <a:r>
              <a:rPr lang="en-US" sz="1600" b="0" i="0" u="none" strike="noStrike" dirty="0">
                <a:solidFill>
                  <a:srgbClr val="0073AA"/>
                </a:solidFill>
                <a:effectLst/>
                <a:hlinkClick r:id="rId5"/>
              </a:rPr>
              <a:t>U.S. News Cybersecurity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 covers the latest news items on cybersecurity and cybercrime.</a:t>
            </a:r>
          </a:p>
          <a:p>
            <a:pPr algn="l">
              <a:buFont typeface="+mj-lt"/>
              <a:buAutoNum type="arabicPeriod"/>
            </a:pPr>
            <a:r>
              <a:rPr lang="en-US" sz="1600" b="0" i="0" u="none" strike="noStrike" dirty="0">
                <a:solidFill>
                  <a:srgbClr val="0073AA"/>
                </a:solidFill>
                <a:effectLst/>
                <a:hlinkClick r:id="rId6"/>
              </a:rPr>
              <a:t>CNBC Tech | Cybersecurity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 shares relevant news on cybersecurity and privacy issues.</a:t>
            </a:r>
          </a:p>
          <a:p>
            <a:pPr algn="l">
              <a:buFont typeface="+mj-lt"/>
              <a:buAutoNum type="arabicPeriod"/>
            </a:pPr>
            <a:r>
              <a:rPr lang="en-US" sz="1600" b="0" i="0" u="none" strike="noStrike" dirty="0">
                <a:solidFill>
                  <a:srgbClr val="0073AA"/>
                </a:solidFill>
                <a:effectLst/>
                <a:hlinkClick r:id="rId7"/>
              </a:rPr>
              <a:t>Technopedia</a:t>
            </a:r>
            <a:r>
              <a:rPr lang="en-US" sz="1600" b="0" i="0" dirty="0">
                <a:solidFill>
                  <a:srgbClr val="222222"/>
                </a:solidFill>
                <a:effectLst/>
              </a:rPr>
              <a:t> offers a comprehensive glossary of cybersecurity terms and concepts.</a:t>
            </a:r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CB0132-7C3D-4F44-83AA-5334FC675E38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85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6069" y="2091410"/>
            <a:ext cx="6142444" cy="1740694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F54ACA-962C-44EF-856C-58DE8FF6CD58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rgbClr val="1125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2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83774"/>
            <a:ext cx="8229600" cy="514350"/>
          </a:xfrm>
        </p:spPr>
        <p:txBody>
          <a:bodyPr/>
          <a:lstStyle/>
          <a:p>
            <a:r>
              <a:rPr lang="en-US" sz="3200" dirty="0"/>
              <a:t>Personal Cybersecurity Tips /</a:t>
            </a:r>
            <a:br>
              <a:rPr lang="en-US" sz="3200" dirty="0"/>
            </a:br>
            <a:r>
              <a:rPr lang="en-US" sz="3200" dirty="0"/>
              <a:t>Best Practices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4D016E-18F5-4FC5-A4FE-4D1653F8EBCE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2B88D-FACD-44C9-9840-5C494B051272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B575E70-DA8F-4075-98F4-7B54E141F3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937364"/>
              </p:ext>
            </p:extLst>
          </p:nvPr>
        </p:nvGraphicFramePr>
        <p:xfrm>
          <a:off x="457199" y="1205280"/>
          <a:ext cx="8229600" cy="3552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535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Threats and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1476" y="963043"/>
            <a:ext cx="7722524" cy="2644681"/>
          </a:xfrm>
        </p:spPr>
        <p:txBody>
          <a:bodyPr numCol="2"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dirty="0"/>
              <a:t>Malware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Spear Phishing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Malicious Links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Passwords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Browsing in Public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dirty="0"/>
              <a:t>Data Compromise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412E3-E6DC-DA45-B319-00B642F7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98" y="1205346"/>
            <a:ext cx="327623" cy="323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F9AF73-382C-FB4D-98A2-8FD2ED5B2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98" y="1953187"/>
            <a:ext cx="327623" cy="406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EBEFE-0358-A343-B3D8-FF64B20A2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98" y="2784581"/>
            <a:ext cx="340077" cy="340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FD824-75DE-3F45-9219-E368CC203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991" y="1205346"/>
            <a:ext cx="323274" cy="323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44B6CA-2217-644D-AF37-6B38692A9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991" y="2093565"/>
            <a:ext cx="323274" cy="2615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C04C5C-CFA5-FB48-82A3-AF599644A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8908" y="2887351"/>
            <a:ext cx="308357" cy="2373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4D016E-18F5-4FC5-A4FE-4D1653F8EBCE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B2B88D-FACD-44C9-9840-5C494B051272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5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Threat: Malware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4A07E6E-4880-F645-AA3B-2E1CCC84B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6541"/>
            <a:ext cx="5093208" cy="3627834"/>
          </a:xfrm>
        </p:spPr>
        <p:txBody>
          <a:bodyPr/>
          <a:lstStyle/>
          <a:p>
            <a:r>
              <a:rPr lang="en-US" dirty="0"/>
              <a:t>Software designed to compromise a device/network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Worm/virus</a:t>
            </a:r>
          </a:p>
          <a:p>
            <a:pPr lvl="1"/>
            <a:r>
              <a:rPr lang="en-US" dirty="0"/>
              <a:t>Botnet</a:t>
            </a:r>
          </a:p>
          <a:p>
            <a:pPr lvl="1"/>
            <a:r>
              <a:rPr lang="en-US" dirty="0"/>
              <a:t>Banking Trojan</a:t>
            </a:r>
          </a:p>
          <a:p>
            <a:pPr lvl="1"/>
            <a:r>
              <a:rPr lang="en-US" dirty="0"/>
              <a:t>Ransomware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010B8F-6109-E543-A6D4-F7B27674D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896541"/>
            <a:ext cx="2743200" cy="2743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DBBB10-E6F4-42E7-99B4-3F53166BA87C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8F6B6-5DFD-4D64-816D-472F758DC971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94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Who is Targeted?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2757F5B-7852-284A-B00E-CAFCB74FA0BD}"/>
              </a:ext>
            </a:extLst>
          </p:cNvPr>
          <p:cNvSpPr txBox="1">
            <a:spLocks/>
          </p:cNvSpPr>
          <p:nvPr/>
        </p:nvSpPr>
        <p:spPr>
          <a:xfrm>
            <a:off x="457201" y="1222190"/>
            <a:ext cx="5274527" cy="329774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 is estimated that ransomware damages will cost more than $20 billion globally in 2020</a:t>
            </a:r>
          </a:p>
          <a:p>
            <a:r>
              <a:rPr lang="en-US" dirty="0"/>
              <a:t>Encrypts/locks files</a:t>
            </a:r>
          </a:p>
          <a:p>
            <a:r>
              <a:rPr lang="en-US" dirty="0"/>
              <a:t>Holds files for ransom</a:t>
            </a:r>
          </a:p>
          <a:p>
            <a:r>
              <a:rPr lang="en-US" dirty="0"/>
              <a:t>Typically obtained via:</a:t>
            </a:r>
          </a:p>
          <a:p>
            <a:pPr lvl="1"/>
            <a:r>
              <a:rPr lang="en-US" dirty="0"/>
              <a:t>Spam &amp; phishing emails</a:t>
            </a:r>
          </a:p>
          <a:p>
            <a:pPr lvl="1"/>
            <a:r>
              <a:rPr lang="en-US" dirty="0"/>
              <a:t>Unpatched security vulnerabilities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B63C29AB-87BD-9840-BD82-6CEAC645DDAF}"/>
              </a:ext>
            </a:extLst>
          </p:cNvPr>
          <p:cNvSpPr txBox="1">
            <a:spLocks/>
          </p:cNvSpPr>
          <p:nvPr/>
        </p:nvSpPr>
        <p:spPr>
          <a:xfrm>
            <a:off x="457200" y="733593"/>
            <a:ext cx="5943600" cy="488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Ransomware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EBD24-703E-FB4B-B7EF-85769F272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564" y="1736541"/>
            <a:ext cx="3492304" cy="18400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0BDB71-1B40-4221-91CB-032CA99A1C1C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BAFDA-4388-4022-AFA3-9F904CCEF3BB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1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Threat: Malware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291AC08-6123-F249-9089-AD22317BDDD2}"/>
              </a:ext>
            </a:extLst>
          </p:cNvPr>
          <p:cNvSpPr txBox="1">
            <a:spLocks/>
          </p:cNvSpPr>
          <p:nvPr/>
        </p:nvSpPr>
        <p:spPr>
          <a:xfrm>
            <a:off x="457198" y="747868"/>
            <a:ext cx="5943600" cy="488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rgbClr val="1B293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Ransomware</a:t>
            </a:r>
          </a:p>
        </p:txBody>
      </p:sp>
      <p:pic>
        <p:nvPicPr>
          <p:cNvPr id="8" name="Content Placeholder 2">
            <a:extLst>
              <a:ext uri="{FF2B5EF4-FFF2-40B4-BE49-F238E27FC236}">
                <a16:creationId xmlns:a16="http://schemas.microsoft.com/office/drawing/2014/main" id="{830796BB-D8ED-8744-9F32-C7A354CF2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4863" y="1499485"/>
            <a:ext cx="6394273" cy="2468880"/>
          </a:xfr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9AE6AC0-9310-2942-BA4D-0B2AE145DF84}"/>
              </a:ext>
            </a:extLst>
          </p:cNvPr>
          <p:cNvSpPr/>
          <p:nvPr/>
        </p:nvSpPr>
        <p:spPr>
          <a:xfrm>
            <a:off x="1823079" y="1269514"/>
            <a:ext cx="457200" cy="45720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AF2D07-FD8A-8E40-9D74-A3033863007A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2051679" y="1726714"/>
            <a:ext cx="0" cy="45605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ACDF52-A51B-744F-8AFB-7327C10C4FC7}"/>
              </a:ext>
            </a:extLst>
          </p:cNvPr>
          <p:cNvCxnSpPr>
            <a:cxnSpLocks/>
          </p:cNvCxnSpPr>
          <p:nvPr/>
        </p:nvCxnSpPr>
        <p:spPr>
          <a:xfrm>
            <a:off x="1056969" y="3077497"/>
            <a:ext cx="42770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2B60631-EC2F-3742-8DAF-8850435F91E7}"/>
              </a:ext>
            </a:extLst>
          </p:cNvPr>
          <p:cNvSpPr/>
          <p:nvPr/>
        </p:nvSpPr>
        <p:spPr>
          <a:xfrm>
            <a:off x="623544" y="2842675"/>
            <a:ext cx="457200" cy="457200"/>
          </a:xfrm>
          <a:prstGeom prst="ellipse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3EA50-837A-4E56-83A4-AA3584184256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15E55D-3282-435A-86EC-0BC85E4290DB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0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Best Practices: Malware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3FFE551-5E2B-A142-88D2-5A7E5DEC0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8" y="896541"/>
            <a:ext cx="5429250" cy="3627834"/>
          </a:xfrm>
        </p:spPr>
        <p:txBody>
          <a:bodyPr/>
          <a:lstStyle/>
          <a:p>
            <a:r>
              <a:rPr lang="en-US" dirty="0"/>
              <a:t>Learn to identify phishing emails</a:t>
            </a:r>
          </a:p>
          <a:p>
            <a:r>
              <a:rPr lang="en-US" dirty="0"/>
              <a:t>Exercise caution with links</a:t>
            </a:r>
          </a:p>
          <a:p>
            <a:r>
              <a:rPr lang="en-US" dirty="0"/>
              <a:t>Do not download or click suspicious links or files</a:t>
            </a:r>
          </a:p>
          <a:p>
            <a:r>
              <a:rPr lang="en-US" dirty="0"/>
              <a:t>Keep software up-to-date</a:t>
            </a:r>
          </a:p>
          <a:p>
            <a:r>
              <a:rPr lang="en-US" dirty="0"/>
              <a:t>Back files up regularly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664BDC-F5D2-714E-AB64-1B7C2CC34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48" y="1412130"/>
            <a:ext cx="2855388" cy="2185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B6AF9B-F699-E44C-BD23-3EF58D412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108" y="1054493"/>
            <a:ext cx="889258" cy="8350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8A5E04-77AB-4351-A2A0-5E92E6B459FD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C83AA-2978-4A11-828E-54C65F467A70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Threat: Spear Phishing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2319377-C099-414F-AABC-AA55851BC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4864"/>
            <a:ext cx="5638800" cy="3627834"/>
          </a:xfrm>
        </p:spPr>
        <p:txBody>
          <a:bodyPr>
            <a:normAutofit fontScale="92500" lnSpcReduction="10000"/>
          </a:bodyPr>
          <a:lstStyle/>
          <a:p>
            <a:r>
              <a:rPr lang="en-US" b="1" i="0" dirty="0">
                <a:solidFill>
                  <a:srgbClr val="202124"/>
                </a:solidFill>
                <a:effectLst/>
              </a:rPr>
              <a:t>Spear</a:t>
            </a:r>
            <a:r>
              <a:rPr lang="en-US" b="0" i="0" dirty="0">
                <a:solidFill>
                  <a:srgbClr val="202124"/>
                </a:solidFill>
                <a:effectLst/>
              </a:rPr>
              <a:t>-</a:t>
            </a:r>
            <a:r>
              <a:rPr lang="en-US" b="1" i="0" dirty="0">
                <a:solidFill>
                  <a:srgbClr val="202124"/>
                </a:solidFill>
                <a:effectLst/>
              </a:rPr>
              <a:t>phishing</a:t>
            </a:r>
            <a:r>
              <a:rPr lang="en-US" b="0" i="0" dirty="0">
                <a:solidFill>
                  <a:srgbClr val="202124"/>
                </a:solidFill>
                <a:effectLst/>
              </a:rPr>
              <a:t> is a targeted attempt to steal sensitive information such as account credentials or financial information from a specific victim, often for malicious reasons.</a:t>
            </a:r>
            <a:endParaRPr lang="en-US" dirty="0"/>
          </a:p>
          <a:p>
            <a:r>
              <a:rPr lang="en-US" dirty="0"/>
              <a:t>Common cause of data breaches</a:t>
            </a:r>
          </a:p>
          <a:p>
            <a:r>
              <a:rPr lang="en-US" dirty="0"/>
              <a:t>Targeted emails</a:t>
            </a:r>
          </a:p>
          <a:p>
            <a:r>
              <a:rPr lang="en-US" dirty="0"/>
              <a:t>Sent to small groups or individuals</a:t>
            </a:r>
          </a:p>
          <a:p>
            <a:r>
              <a:rPr lang="en-US" dirty="0"/>
              <a:t>Use social engineering tactics</a:t>
            </a:r>
          </a:p>
          <a:p>
            <a:r>
              <a:rPr lang="en-US" b="1" dirty="0"/>
              <a:t>93 percent </a:t>
            </a:r>
            <a:r>
              <a:rPr lang="en-US" dirty="0"/>
              <a:t>of incidents/breaches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D3802E-2606-0842-8CA6-83823347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444" y="1079292"/>
            <a:ext cx="2362356" cy="2493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A7B3D3-C230-4DDA-8DD2-0C9F96C3F3E2}"/>
              </a:ext>
            </a:extLst>
          </p:cNvPr>
          <p:cNvSpPr/>
          <p:nvPr/>
        </p:nvSpPr>
        <p:spPr>
          <a:xfrm>
            <a:off x="3321843" y="4901197"/>
            <a:ext cx="2500313" cy="2423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D06484-D41F-4020-8EEE-BA79414FD586}"/>
              </a:ext>
            </a:extLst>
          </p:cNvPr>
          <p:cNvSpPr/>
          <p:nvPr/>
        </p:nvSpPr>
        <p:spPr>
          <a:xfrm>
            <a:off x="7422356" y="3922503"/>
            <a:ext cx="1635919" cy="9786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85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hishme">
      <a:dk1>
        <a:srgbClr val="1B2934"/>
      </a:dk1>
      <a:lt1>
        <a:srgbClr val="FFFFFF"/>
      </a:lt1>
      <a:dk2>
        <a:srgbClr val="999999"/>
      </a:dk2>
      <a:lt2>
        <a:srgbClr val="CDCDCD"/>
      </a:lt2>
      <a:accent1>
        <a:srgbClr val="D82026"/>
      </a:accent1>
      <a:accent2>
        <a:srgbClr val="FF99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90BF82EDB64342A89D057B74F4F91C" ma:contentTypeVersion="10" ma:contentTypeDescription="Create a new document." ma:contentTypeScope="" ma:versionID="4f08a900ab9ea8feb438a1e080b3b9be">
  <xsd:schema xmlns:xsd="http://www.w3.org/2001/XMLSchema" xmlns:xs="http://www.w3.org/2001/XMLSchema" xmlns:p="http://schemas.microsoft.com/office/2006/metadata/properties" xmlns:ns1="http://schemas.microsoft.com/sharepoint/v3" xmlns:ns2="e3ec99f7-fd2b-4808-af45-39aedff810b3" xmlns:ns3="d33017a2-3404-4b98-a786-b20e247efded" targetNamespace="http://schemas.microsoft.com/office/2006/metadata/properties" ma:root="true" ma:fieldsID="babbefff22461c79375f892a7738b5ae" ns1:_="" ns2:_="" ns3:_="">
    <xsd:import namespace="http://schemas.microsoft.com/sharepoint/v3"/>
    <xsd:import namespace="e3ec99f7-fd2b-4808-af45-39aedff810b3"/>
    <xsd:import namespace="d33017a2-3404-4b98-a786-b20e247efd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c99f7-fd2b-4808-af45-39aedff810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3017a2-3404-4b98-a786-b20e247efde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33017a2-3404-4b98-a786-b20e247efded">
      <UserInfo>
        <DisplayName>Mel Wesley</DisplayName>
        <AccountId>69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C2E7CD9-DD65-4DA4-A77E-B62878ED57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3ec99f7-fd2b-4808-af45-39aedff810b3"/>
    <ds:schemaRef ds:uri="d33017a2-3404-4b98-a786-b20e247efd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410B49-14BC-45AE-AB0A-28427C3A88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018DB7-C3B8-43A5-A793-A3B79D94DAD3}">
  <ds:schemaRefs>
    <ds:schemaRef ds:uri="http://schemas.openxmlformats.org/package/2006/metadata/core-properties"/>
    <ds:schemaRef ds:uri="d476ecd5-a304-484a-9a76-60208a671b34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91425e20-1231-4ebb-bd31-354ebb7d1fdd"/>
    <ds:schemaRef ds:uri="d33017a2-3404-4b98-a786-b20e247efded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721</Words>
  <Application>Microsoft Office PowerPoint</Application>
  <PresentationFormat>On-screen Show (16:9)</PresentationFormat>
  <Paragraphs>146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Personal Cybersecurity Tips / Best Practices</vt:lpstr>
      <vt:lpstr>Threats and Practices</vt:lpstr>
      <vt:lpstr>Threat: Malware</vt:lpstr>
      <vt:lpstr>Who is Targeted?</vt:lpstr>
      <vt:lpstr>Threat: Malware</vt:lpstr>
      <vt:lpstr>Best Practices: Malware</vt:lpstr>
      <vt:lpstr>Threat: Spear Phishing</vt:lpstr>
      <vt:lpstr>Example of a Spear Phishing Email</vt:lpstr>
      <vt:lpstr>PowerPoint Presentation</vt:lpstr>
      <vt:lpstr>Best Practices: Spear Phishing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keywords/>
  <cp:lastModifiedBy>dltolson@gmail.com</cp:lastModifiedBy>
  <cp:revision>56</cp:revision>
  <dcterms:modified xsi:type="dcterms:W3CDTF">2021-05-12T01:11:51Z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0x0101001290BF82EDB64342A89D057B74F4F91C</vt:lpwstr>
  </property>
</Properties>
</file>