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6" r:id="rId3"/>
    <p:sldId id="270" r:id="rId4"/>
    <p:sldId id="273" r:id="rId5"/>
    <p:sldId id="274" r:id="rId6"/>
    <p:sldId id="258" r:id="rId7"/>
    <p:sldId id="268" r:id="rId8"/>
    <p:sldId id="269" r:id="rId9"/>
    <p:sldId id="260" r:id="rId10"/>
    <p:sldId id="264" r:id="rId11"/>
    <p:sldId id="275" r:id="rId12"/>
    <p:sldId id="277" r:id="rId13"/>
    <p:sldId id="278" r:id="rId14"/>
    <p:sldId id="279" r:id="rId15"/>
    <p:sldId id="280" r:id="rId16"/>
    <p:sldId id="263" r:id="rId17"/>
    <p:sldId id="262" r:id="rId18"/>
    <p:sldId id="281" r:id="rId19"/>
    <p:sldId id="283" r:id="rId20"/>
    <p:sldId id="282" r:id="rId21"/>
    <p:sldId id="284" r:id="rId22"/>
    <p:sldId id="285" r:id="rId23"/>
    <p:sldId id="286" r:id="rId24"/>
    <p:sldId id="261" r:id="rId25"/>
    <p:sldId id="288" r:id="rId26"/>
    <p:sldId id="289" r:id="rId27"/>
    <p:sldId id="290" r:id="rId28"/>
    <p:sldId id="294" r:id="rId29"/>
    <p:sldId id="259" r:id="rId30"/>
    <p:sldId id="293" r:id="rId31"/>
    <p:sldId id="267" r:id="rId32"/>
    <p:sldId id="292" r:id="rId33"/>
    <p:sldId id="265"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B2"/>
    <a:srgbClr val="C7DDD4"/>
    <a:srgbClr val="967200"/>
    <a:srgbClr val="FFFF99"/>
    <a:srgbClr val="F0AE86"/>
    <a:srgbClr val="F0B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AFEE1-1E72-4F63-A7BD-38D314507484}" v="56" dt="2021-09-09T14:02:4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to, Joseph" userId="cb1151bb-4874-458a-995d-4f21ea37a782" providerId="ADAL" clId="{A30489A3-B658-4567-AD1F-B9FAA2EB4D89}"/>
    <pc:docChg chg="undo redo custSel addSld delSld modSld sldOrd">
      <pc:chgData name="Devito, Joseph" userId="cb1151bb-4874-458a-995d-4f21ea37a782" providerId="ADAL" clId="{A30489A3-B658-4567-AD1F-B9FAA2EB4D89}" dt="2021-06-29T19:09:08.570" v="3966" actId="1076"/>
      <pc:docMkLst>
        <pc:docMk/>
      </pc:docMkLst>
      <pc:sldChg chg="addSp delSp modSp mod">
        <pc:chgData name="Devito, Joseph" userId="cb1151bb-4874-458a-995d-4f21ea37a782" providerId="ADAL" clId="{A30489A3-B658-4567-AD1F-B9FAA2EB4D89}" dt="2021-06-29T12:41:08.175" v="627" actId="122"/>
        <pc:sldMkLst>
          <pc:docMk/>
          <pc:sldMk cId="3406491956" sldId="256"/>
        </pc:sldMkLst>
        <pc:spChg chg="del mod">
          <ac:chgData name="Devito, Joseph" userId="cb1151bb-4874-458a-995d-4f21ea37a782" providerId="ADAL" clId="{A30489A3-B658-4567-AD1F-B9FAA2EB4D89}" dt="2021-06-29T12:38:44.625" v="537" actId="478"/>
          <ac:spMkLst>
            <pc:docMk/>
            <pc:sldMk cId="3406491956" sldId="256"/>
            <ac:spMk id="3" creationId="{526C62DE-78BD-4DBA-9D68-1BFDD9C297D3}"/>
          </ac:spMkLst>
        </pc:spChg>
        <pc:spChg chg="mod">
          <ac:chgData name="Devito, Joseph" userId="cb1151bb-4874-458a-995d-4f21ea37a782" providerId="ADAL" clId="{A30489A3-B658-4567-AD1F-B9FAA2EB4D89}" dt="2021-06-29T12:41:08.175" v="627" actId="122"/>
          <ac:spMkLst>
            <pc:docMk/>
            <pc:sldMk cId="3406491956" sldId="256"/>
            <ac:spMk id="4" creationId="{B88DDE91-F184-4807-9AAD-69E8327F84D3}"/>
          </ac:spMkLst>
        </pc:spChg>
        <pc:spChg chg="add mod">
          <ac:chgData name="Devito, Joseph" userId="cb1151bb-4874-458a-995d-4f21ea37a782" providerId="ADAL" clId="{A30489A3-B658-4567-AD1F-B9FAA2EB4D89}" dt="2021-06-29T12:38:46.448" v="538"/>
          <ac:spMkLst>
            <pc:docMk/>
            <pc:sldMk cId="3406491956" sldId="256"/>
            <ac:spMk id="5" creationId="{9862C415-24C1-4A5E-8E99-48996D1CF64F}"/>
          </ac:spMkLst>
        </pc:spChg>
      </pc:sldChg>
      <pc:sldChg chg="addSp delSp modSp mod ord">
        <pc:chgData name="Devito, Joseph" userId="cb1151bb-4874-458a-995d-4f21ea37a782" providerId="ADAL" clId="{A30489A3-B658-4567-AD1F-B9FAA2EB4D89}" dt="2021-06-29T12:40:14.197" v="622" actId="1038"/>
        <pc:sldMkLst>
          <pc:docMk/>
          <pc:sldMk cId="3321653460" sldId="257"/>
        </pc:sldMkLst>
        <pc:spChg chg="del">
          <ac:chgData name="Devito, Joseph" userId="cb1151bb-4874-458a-995d-4f21ea37a782" providerId="ADAL" clId="{A30489A3-B658-4567-AD1F-B9FAA2EB4D89}" dt="2021-06-29T12:38:38.961" v="535" actId="478"/>
          <ac:spMkLst>
            <pc:docMk/>
            <pc:sldMk cId="3321653460" sldId="257"/>
            <ac:spMk id="3" creationId="{526C62DE-78BD-4DBA-9D68-1BFDD9C297D3}"/>
          </ac:spMkLst>
        </pc:spChg>
        <pc:spChg chg="mod">
          <ac:chgData name="Devito, Joseph" userId="cb1151bb-4874-458a-995d-4f21ea37a782" providerId="ADAL" clId="{A30489A3-B658-4567-AD1F-B9FAA2EB4D89}" dt="2021-06-29T12:40:14.197" v="622" actId="1038"/>
          <ac:spMkLst>
            <pc:docMk/>
            <pc:sldMk cId="3321653460" sldId="257"/>
            <ac:spMk id="4" creationId="{B88DDE91-F184-4807-9AAD-69E8327F84D3}"/>
          </ac:spMkLst>
        </pc:spChg>
        <pc:spChg chg="mod">
          <ac:chgData name="Devito, Joseph" userId="cb1151bb-4874-458a-995d-4f21ea37a782" providerId="ADAL" clId="{A30489A3-B658-4567-AD1F-B9FAA2EB4D89}" dt="2021-06-29T12:40:14.197" v="622" actId="1038"/>
          <ac:spMkLst>
            <pc:docMk/>
            <pc:sldMk cId="3321653460" sldId="257"/>
            <ac:spMk id="5" creationId="{B9498974-1346-455B-8BEA-1A378FDC3E5F}"/>
          </ac:spMkLst>
        </pc:spChg>
        <pc:spChg chg="add mod">
          <ac:chgData name="Devito, Joseph" userId="cb1151bb-4874-458a-995d-4f21ea37a782" providerId="ADAL" clId="{A30489A3-B658-4567-AD1F-B9FAA2EB4D89}" dt="2021-06-29T12:38:40.062" v="536"/>
          <ac:spMkLst>
            <pc:docMk/>
            <pc:sldMk cId="3321653460" sldId="257"/>
            <ac:spMk id="6" creationId="{36A2DB07-F2B3-4A93-B9C9-770AC6076E0E}"/>
          </ac:spMkLst>
        </pc:spChg>
      </pc:sldChg>
      <pc:sldChg chg="addSp delSp modSp mod">
        <pc:chgData name="Devito, Joseph" userId="cb1151bb-4874-458a-995d-4f21ea37a782" providerId="ADAL" clId="{A30489A3-B658-4567-AD1F-B9FAA2EB4D89}" dt="2021-06-29T15:10:46.599" v="923" actId="14100"/>
        <pc:sldMkLst>
          <pc:docMk/>
          <pc:sldMk cId="4053690328" sldId="258"/>
        </pc:sldMkLst>
        <pc:spChg chg="del">
          <ac:chgData name="Devito, Joseph" userId="cb1151bb-4874-458a-995d-4f21ea37a782" providerId="ADAL" clId="{A30489A3-B658-4567-AD1F-B9FAA2EB4D89}" dt="2021-06-29T12:38:31.125" v="533" actId="478"/>
          <ac:spMkLst>
            <pc:docMk/>
            <pc:sldMk cId="4053690328" sldId="258"/>
            <ac:spMk id="3" creationId="{526C62DE-78BD-4DBA-9D68-1BFDD9C297D3}"/>
          </ac:spMkLst>
        </pc:spChg>
        <pc:spChg chg="mod">
          <ac:chgData name="Devito, Joseph" userId="cb1151bb-4874-458a-995d-4f21ea37a782" providerId="ADAL" clId="{A30489A3-B658-4567-AD1F-B9FAA2EB4D89}" dt="2021-06-29T15:08:19.727" v="909" actId="14100"/>
          <ac:spMkLst>
            <pc:docMk/>
            <pc:sldMk cId="4053690328" sldId="258"/>
            <ac:spMk id="7" creationId="{F94039B7-8BB0-4D3D-9E3C-982D3780FF3F}"/>
          </ac:spMkLst>
        </pc:spChg>
        <pc:spChg chg="del mod">
          <ac:chgData name="Devito, Joseph" userId="cb1151bb-4874-458a-995d-4f21ea37a782" providerId="ADAL" clId="{A30489A3-B658-4567-AD1F-B9FAA2EB4D89}" dt="2021-06-29T15:07:53.836" v="901" actId="478"/>
          <ac:spMkLst>
            <pc:docMk/>
            <pc:sldMk cId="4053690328" sldId="258"/>
            <ac:spMk id="8" creationId="{EC6F6C0B-77E8-48AD-B289-C72F5B3001B0}"/>
          </ac:spMkLst>
        </pc:spChg>
        <pc:spChg chg="del mod">
          <ac:chgData name="Devito, Joseph" userId="cb1151bb-4874-458a-995d-4f21ea37a782" providerId="ADAL" clId="{A30489A3-B658-4567-AD1F-B9FAA2EB4D89}" dt="2021-06-29T15:07:53.836" v="901" actId="478"/>
          <ac:spMkLst>
            <pc:docMk/>
            <pc:sldMk cId="4053690328" sldId="258"/>
            <ac:spMk id="9" creationId="{BFF850F8-CFD8-4B99-8965-D8A0AD8F1B51}"/>
          </ac:spMkLst>
        </pc:spChg>
        <pc:spChg chg="del mod">
          <ac:chgData name="Devito, Joseph" userId="cb1151bb-4874-458a-995d-4f21ea37a782" providerId="ADAL" clId="{A30489A3-B658-4567-AD1F-B9FAA2EB4D89}" dt="2021-06-29T15:07:53.836" v="901" actId="478"/>
          <ac:spMkLst>
            <pc:docMk/>
            <pc:sldMk cId="4053690328" sldId="258"/>
            <ac:spMk id="10" creationId="{6207D458-CFE5-4349-8921-7B9B138A2B0E}"/>
          </ac:spMkLst>
        </pc:spChg>
        <pc:spChg chg="del mod">
          <ac:chgData name="Devito, Joseph" userId="cb1151bb-4874-458a-995d-4f21ea37a782" providerId="ADAL" clId="{A30489A3-B658-4567-AD1F-B9FAA2EB4D89}" dt="2021-06-29T15:07:59.401" v="903" actId="478"/>
          <ac:spMkLst>
            <pc:docMk/>
            <pc:sldMk cId="4053690328" sldId="258"/>
            <ac:spMk id="11" creationId="{1F7CF8AE-FD2E-4EE4-AA76-98232AC5635D}"/>
          </ac:spMkLst>
        </pc:spChg>
        <pc:spChg chg="del mod">
          <ac:chgData name="Devito, Joseph" userId="cb1151bb-4874-458a-995d-4f21ea37a782" providerId="ADAL" clId="{A30489A3-B658-4567-AD1F-B9FAA2EB4D89}" dt="2021-06-29T15:07:53.836" v="901" actId="478"/>
          <ac:spMkLst>
            <pc:docMk/>
            <pc:sldMk cId="4053690328" sldId="258"/>
            <ac:spMk id="12" creationId="{0908C640-A051-4123-9E62-6C7E2A268A0C}"/>
          </ac:spMkLst>
        </pc:spChg>
        <pc:spChg chg="del mod">
          <ac:chgData name="Devito, Joseph" userId="cb1151bb-4874-458a-995d-4f21ea37a782" providerId="ADAL" clId="{A30489A3-B658-4567-AD1F-B9FAA2EB4D89}" dt="2021-06-29T15:07:56.974" v="902" actId="478"/>
          <ac:spMkLst>
            <pc:docMk/>
            <pc:sldMk cId="4053690328" sldId="258"/>
            <ac:spMk id="13" creationId="{B4711239-121A-427F-90AC-325332CECB67}"/>
          </ac:spMkLst>
        </pc:spChg>
        <pc:spChg chg="add mod">
          <ac:chgData name="Devito, Joseph" userId="cb1151bb-4874-458a-995d-4f21ea37a782" providerId="ADAL" clId="{A30489A3-B658-4567-AD1F-B9FAA2EB4D89}" dt="2021-06-29T12:38:31.973" v="534"/>
          <ac:spMkLst>
            <pc:docMk/>
            <pc:sldMk cId="4053690328" sldId="258"/>
            <ac:spMk id="14" creationId="{C320BB4A-083A-4CDD-8452-6FF96DE99781}"/>
          </ac:spMkLst>
        </pc:spChg>
        <pc:picChg chg="add del mod">
          <ac:chgData name="Devito, Joseph" userId="cb1151bb-4874-458a-995d-4f21ea37a782" providerId="ADAL" clId="{A30489A3-B658-4567-AD1F-B9FAA2EB4D89}" dt="2021-06-29T15:07:49.196" v="900" actId="478"/>
          <ac:picMkLst>
            <pc:docMk/>
            <pc:sldMk cId="4053690328" sldId="258"/>
            <ac:picMk id="5" creationId="{FE5DBCF7-80F0-4C7E-BA9D-8F23015A552B}"/>
          </ac:picMkLst>
        </pc:picChg>
        <pc:picChg chg="del mod">
          <ac:chgData name="Devito, Joseph" userId="cb1151bb-4874-458a-995d-4f21ea37a782" providerId="ADAL" clId="{A30489A3-B658-4567-AD1F-B9FAA2EB4D89}" dt="2021-06-29T14:55:09.656" v="629" actId="478"/>
          <ac:picMkLst>
            <pc:docMk/>
            <pc:sldMk cId="4053690328" sldId="258"/>
            <ac:picMk id="6" creationId="{2AED93AE-0BD9-402D-9D28-725F6C4FCFEF}"/>
          </ac:picMkLst>
        </pc:picChg>
        <pc:picChg chg="add del mod">
          <ac:chgData name="Devito, Joseph" userId="cb1151bb-4874-458a-995d-4f21ea37a782" providerId="ADAL" clId="{A30489A3-B658-4567-AD1F-B9FAA2EB4D89}" dt="2021-06-29T15:09:04.278" v="910" actId="478"/>
          <ac:picMkLst>
            <pc:docMk/>
            <pc:sldMk cId="4053690328" sldId="258"/>
            <ac:picMk id="15" creationId="{F11230B7-911B-41A6-9CA6-24F78C7CF35F}"/>
          </ac:picMkLst>
        </pc:picChg>
        <pc:picChg chg="add del mod">
          <ac:chgData name="Devito, Joseph" userId="cb1151bb-4874-458a-995d-4f21ea37a782" providerId="ADAL" clId="{A30489A3-B658-4567-AD1F-B9FAA2EB4D89}" dt="2021-06-29T15:10:21.599" v="917" actId="478"/>
          <ac:picMkLst>
            <pc:docMk/>
            <pc:sldMk cId="4053690328" sldId="258"/>
            <ac:picMk id="17" creationId="{5EB9BE4F-DA3B-4D73-BDBA-718017A425DD}"/>
          </ac:picMkLst>
        </pc:picChg>
        <pc:picChg chg="add mod">
          <ac:chgData name="Devito, Joseph" userId="cb1151bb-4874-458a-995d-4f21ea37a782" providerId="ADAL" clId="{A30489A3-B658-4567-AD1F-B9FAA2EB4D89}" dt="2021-06-29T15:10:46.599" v="923" actId="14100"/>
          <ac:picMkLst>
            <pc:docMk/>
            <pc:sldMk cId="4053690328" sldId="258"/>
            <ac:picMk id="19" creationId="{108019B1-05A1-4A78-9D0E-480B913296F4}"/>
          </ac:picMkLst>
        </pc:picChg>
      </pc:sldChg>
      <pc:sldChg chg="addSp delSp modSp mod">
        <pc:chgData name="Devito, Joseph" userId="cb1151bb-4874-458a-995d-4f21ea37a782" providerId="ADAL" clId="{A30489A3-B658-4567-AD1F-B9FAA2EB4D89}" dt="2021-06-29T18:38:49.716" v="3343" actId="20577"/>
        <pc:sldMkLst>
          <pc:docMk/>
          <pc:sldMk cId="1416677329" sldId="259"/>
        </pc:sldMkLst>
        <pc:spChg chg="del">
          <ac:chgData name="Devito, Joseph" userId="cb1151bb-4874-458a-995d-4f21ea37a782" providerId="ADAL" clId="{A30489A3-B658-4567-AD1F-B9FAA2EB4D89}" dt="2021-06-29T12:37:45.622" v="521" actId="478"/>
          <ac:spMkLst>
            <pc:docMk/>
            <pc:sldMk cId="1416677329" sldId="259"/>
            <ac:spMk id="3" creationId="{526C62DE-78BD-4DBA-9D68-1BFDD9C297D3}"/>
          </ac:spMkLst>
        </pc:spChg>
        <pc:spChg chg="add mod">
          <ac:chgData name="Devito, Joseph" userId="cb1151bb-4874-458a-995d-4f21ea37a782" providerId="ADAL" clId="{A30489A3-B658-4567-AD1F-B9FAA2EB4D89}" dt="2021-06-29T12:28:28.865" v="93"/>
          <ac:spMkLst>
            <pc:docMk/>
            <pc:sldMk cId="1416677329" sldId="259"/>
            <ac:spMk id="4" creationId="{1ED624A6-B46F-4CB0-92B8-6E8DCB06A7CA}"/>
          </ac:spMkLst>
        </pc:spChg>
        <pc:spChg chg="add mod">
          <ac:chgData name="Devito, Joseph" userId="cb1151bb-4874-458a-995d-4f21ea37a782" providerId="ADAL" clId="{A30489A3-B658-4567-AD1F-B9FAA2EB4D89}" dt="2021-06-29T17:19:09.386" v="3137" actId="1076"/>
          <ac:spMkLst>
            <pc:docMk/>
            <pc:sldMk cId="1416677329" sldId="259"/>
            <ac:spMk id="5" creationId="{4FD91799-36AC-4F58-8E3A-E7E2A63ED25D}"/>
          </ac:spMkLst>
        </pc:spChg>
        <pc:spChg chg="add mod">
          <ac:chgData name="Devito, Joseph" userId="cb1151bb-4874-458a-995d-4f21ea37a782" providerId="ADAL" clId="{A30489A3-B658-4567-AD1F-B9FAA2EB4D89}" dt="2021-06-29T12:37:46.743" v="522"/>
          <ac:spMkLst>
            <pc:docMk/>
            <pc:sldMk cId="1416677329" sldId="259"/>
            <ac:spMk id="6" creationId="{B2C7D0FE-B721-447D-AF56-AFFA05A08ABF}"/>
          </ac:spMkLst>
        </pc:spChg>
        <pc:spChg chg="add mod">
          <ac:chgData name="Devito, Joseph" userId="cb1151bb-4874-458a-995d-4f21ea37a782" providerId="ADAL" clId="{A30489A3-B658-4567-AD1F-B9FAA2EB4D89}" dt="2021-06-29T17:22:51.945" v="3231" actId="1076"/>
          <ac:spMkLst>
            <pc:docMk/>
            <pc:sldMk cId="1416677329" sldId="259"/>
            <ac:spMk id="8" creationId="{CEB5775F-070C-48C0-A386-D8C4C101F1AC}"/>
          </ac:spMkLst>
        </pc:spChg>
        <pc:spChg chg="add mod">
          <ac:chgData name="Devito, Joseph" userId="cb1151bb-4874-458a-995d-4f21ea37a782" providerId="ADAL" clId="{A30489A3-B658-4567-AD1F-B9FAA2EB4D89}" dt="2021-06-29T18:38:49.716" v="3343" actId="20577"/>
          <ac:spMkLst>
            <pc:docMk/>
            <pc:sldMk cId="1416677329" sldId="259"/>
            <ac:spMk id="9" creationId="{E91DF44D-0977-4A37-A547-D3641C6ED1B5}"/>
          </ac:spMkLst>
        </pc:spChg>
        <pc:picChg chg="add mod">
          <ac:chgData name="Devito, Joseph" userId="cb1151bb-4874-458a-995d-4f21ea37a782" providerId="ADAL" clId="{A30489A3-B658-4567-AD1F-B9FAA2EB4D89}" dt="2021-06-29T17:18:59.267" v="3135" actId="1076"/>
          <ac:picMkLst>
            <pc:docMk/>
            <pc:sldMk cId="1416677329" sldId="259"/>
            <ac:picMk id="7" creationId="{C18ACB92-F414-4D05-A40B-37C71597AD94}"/>
          </ac:picMkLst>
        </pc:picChg>
      </pc:sldChg>
      <pc:sldChg chg="addSp delSp modSp mod">
        <pc:chgData name="Devito, Joseph" userId="cb1151bb-4874-458a-995d-4f21ea37a782" providerId="ADAL" clId="{A30489A3-B658-4567-AD1F-B9FAA2EB4D89}" dt="2021-06-29T16:50:39.292" v="2801" actId="207"/>
        <pc:sldMkLst>
          <pc:docMk/>
          <pc:sldMk cId="1864534706" sldId="260"/>
        </pc:sldMkLst>
        <pc:spChg chg="del">
          <ac:chgData name="Devito, Joseph" userId="cb1151bb-4874-458a-995d-4f21ea37a782" providerId="ADAL" clId="{A30489A3-B658-4567-AD1F-B9FAA2EB4D89}" dt="2021-06-29T12:38:19.571" v="531" actId="478"/>
          <ac:spMkLst>
            <pc:docMk/>
            <pc:sldMk cId="1864534706" sldId="260"/>
            <ac:spMk id="3" creationId="{526C62DE-78BD-4DBA-9D68-1BFDD9C297D3}"/>
          </ac:spMkLst>
        </pc:spChg>
        <pc:spChg chg="mod">
          <ac:chgData name="Devito, Joseph" userId="cb1151bb-4874-458a-995d-4f21ea37a782" providerId="ADAL" clId="{A30489A3-B658-4567-AD1F-B9FAA2EB4D89}" dt="2021-06-29T12:27:08.140" v="81" actId="20577"/>
          <ac:spMkLst>
            <pc:docMk/>
            <pc:sldMk cId="1864534706" sldId="260"/>
            <ac:spMk id="5" creationId="{9E4265AC-754E-4C53-AC42-1EFB23DA0402}"/>
          </ac:spMkLst>
        </pc:spChg>
        <pc:spChg chg="mod">
          <ac:chgData name="Devito, Joseph" userId="cb1151bb-4874-458a-995d-4f21ea37a782" providerId="ADAL" clId="{A30489A3-B658-4567-AD1F-B9FAA2EB4D89}" dt="2021-06-29T16:50:39.292" v="2801" actId="207"/>
          <ac:spMkLst>
            <pc:docMk/>
            <pc:sldMk cId="1864534706" sldId="260"/>
            <ac:spMk id="6" creationId="{5C787356-BF24-4EE3-AD2A-F792D2751F9A}"/>
          </ac:spMkLst>
        </pc:spChg>
        <pc:spChg chg="add mod">
          <ac:chgData name="Devito, Joseph" userId="cb1151bb-4874-458a-995d-4f21ea37a782" providerId="ADAL" clId="{A30489A3-B658-4567-AD1F-B9FAA2EB4D89}" dt="2021-06-29T12:38:21.006" v="532"/>
          <ac:spMkLst>
            <pc:docMk/>
            <pc:sldMk cId="1864534706" sldId="260"/>
            <ac:spMk id="7" creationId="{70076FFC-18EC-48D8-B4A5-2A1D8E1C3595}"/>
          </ac:spMkLst>
        </pc:spChg>
      </pc:sldChg>
      <pc:sldChg chg="addSp delSp modSp mod">
        <pc:chgData name="Devito, Joseph" userId="cb1151bb-4874-458a-995d-4f21ea37a782" providerId="ADAL" clId="{A30489A3-B658-4567-AD1F-B9FAA2EB4D89}" dt="2021-06-29T16:54:39.468" v="2892" actId="207"/>
        <pc:sldMkLst>
          <pc:docMk/>
          <pc:sldMk cId="876372906" sldId="261"/>
        </pc:sldMkLst>
        <pc:spChg chg="del">
          <ac:chgData name="Devito, Joseph" userId="cb1151bb-4874-458a-995d-4f21ea37a782" providerId="ADAL" clId="{A30489A3-B658-4567-AD1F-B9FAA2EB4D89}" dt="2021-06-29T12:37:52.171" v="523" actId="478"/>
          <ac:spMkLst>
            <pc:docMk/>
            <pc:sldMk cId="876372906" sldId="261"/>
            <ac:spMk id="3" creationId="{526C62DE-78BD-4DBA-9D68-1BFDD9C297D3}"/>
          </ac:spMkLst>
        </pc:spChg>
        <pc:spChg chg="del">
          <ac:chgData name="Devito, Joseph" userId="cb1151bb-4874-458a-995d-4f21ea37a782" providerId="ADAL" clId="{A30489A3-B658-4567-AD1F-B9FAA2EB4D89}" dt="2021-06-29T12:28:11.974" v="88" actId="478"/>
          <ac:spMkLst>
            <pc:docMk/>
            <pc:sldMk cId="876372906" sldId="261"/>
            <ac:spMk id="5" creationId="{9E4265AC-754E-4C53-AC42-1EFB23DA0402}"/>
          </ac:spMkLst>
        </pc:spChg>
        <pc:spChg chg="add mod">
          <ac:chgData name="Devito, Joseph" userId="cb1151bb-4874-458a-995d-4f21ea37a782" providerId="ADAL" clId="{A30489A3-B658-4567-AD1F-B9FAA2EB4D89}" dt="2021-06-29T16:53:42.643" v="2885" actId="1037"/>
          <ac:spMkLst>
            <pc:docMk/>
            <pc:sldMk cId="876372906" sldId="261"/>
            <ac:spMk id="6" creationId="{79C94553-EC06-48B5-A934-554A344DE7AD}"/>
          </ac:spMkLst>
        </pc:spChg>
        <pc:spChg chg="add mod">
          <ac:chgData name="Devito, Joseph" userId="cb1151bb-4874-458a-995d-4f21ea37a782" providerId="ADAL" clId="{A30489A3-B658-4567-AD1F-B9FAA2EB4D89}" dt="2021-06-29T16:53:45.192" v="2886" actId="1037"/>
          <ac:spMkLst>
            <pc:docMk/>
            <pc:sldMk cId="876372906" sldId="261"/>
            <ac:spMk id="7" creationId="{F8A907F6-A5AB-4382-B1A0-9A50BB538E7A}"/>
          </ac:spMkLst>
        </pc:spChg>
        <pc:spChg chg="add mod">
          <ac:chgData name="Devito, Joseph" userId="cb1151bb-4874-458a-995d-4f21ea37a782" providerId="ADAL" clId="{A30489A3-B658-4567-AD1F-B9FAA2EB4D89}" dt="2021-06-29T12:37:53.167" v="524"/>
          <ac:spMkLst>
            <pc:docMk/>
            <pc:sldMk cId="876372906" sldId="261"/>
            <ac:spMk id="8" creationId="{F5DB618E-429B-4981-80D4-5EA9E79E9B44}"/>
          </ac:spMkLst>
        </pc:spChg>
        <pc:spChg chg="add mod">
          <ac:chgData name="Devito, Joseph" userId="cb1151bb-4874-458a-995d-4f21ea37a782" providerId="ADAL" clId="{A30489A3-B658-4567-AD1F-B9FAA2EB4D89}" dt="2021-06-29T16:54:39.468" v="2892" actId="207"/>
          <ac:spMkLst>
            <pc:docMk/>
            <pc:sldMk cId="876372906" sldId="261"/>
            <ac:spMk id="9" creationId="{963E6FF6-45EC-45DD-99E1-65E0B96E6054}"/>
          </ac:spMkLst>
        </pc:spChg>
        <pc:spChg chg="add del mod">
          <ac:chgData name="Devito, Joseph" userId="cb1151bb-4874-458a-995d-4f21ea37a782" providerId="ADAL" clId="{A30489A3-B658-4567-AD1F-B9FAA2EB4D89}" dt="2021-06-29T16:54:27.188" v="2890" actId="478"/>
          <ac:spMkLst>
            <pc:docMk/>
            <pc:sldMk cId="876372906" sldId="261"/>
            <ac:spMk id="10" creationId="{C8B1B50C-5EAE-4041-A76B-C1A1647D1542}"/>
          </ac:spMkLst>
        </pc:spChg>
        <pc:picChg chg="add mod">
          <ac:chgData name="Devito, Joseph" userId="cb1151bb-4874-458a-995d-4f21ea37a782" providerId="ADAL" clId="{A30489A3-B658-4567-AD1F-B9FAA2EB4D89}" dt="2021-06-29T16:54:23.476" v="2889" actId="1076"/>
          <ac:picMkLst>
            <pc:docMk/>
            <pc:sldMk cId="876372906" sldId="261"/>
            <ac:picMk id="11" creationId="{99BFB98A-54D1-4F6B-94DF-17CDE7A7EA93}"/>
          </ac:picMkLst>
        </pc:picChg>
        <pc:picChg chg="add mod">
          <ac:chgData name="Devito, Joseph" userId="cb1151bb-4874-458a-995d-4f21ea37a782" providerId="ADAL" clId="{A30489A3-B658-4567-AD1F-B9FAA2EB4D89}" dt="2021-06-29T16:54:23.476" v="2889" actId="1076"/>
          <ac:picMkLst>
            <pc:docMk/>
            <pc:sldMk cId="876372906" sldId="261"/>
            <ac:picMk id="12" creationId="{A92C0A19-3F0B-4E84-B60F-88FBB3A0A917}"/>
          </ac:picMkLst>
        </pc:picChg>
        <pc:picChg chg="add mod">
          <ac:chgData name="Devito, Joseph" userId="cb1151bb-4874-458a-995d-4f21ea37a782" providerId="ADAL" clId="{A30489A3-B658-4567-AD1F-B9FAA2EB4D89}" dt="2021-06-29T16:54:23.476" v="2889" actId="1076"/>
          <ac:picMkLst>
            <pc:docMk/>
            <pc:sldMk cId="876372906" sldId="261"/>
            <ac:picMk id="13" creationId="{E3900096-365E-47BC-A94A-0D4922C090DA}"/>
          </ac:picMkLst>
        </pc:picChg>
        <pc:picChg chg="add mod">
          <ac:chgData name="Devito, Joseph" userId="cb1151bb-4874-458a-995d-4f21ea37a782" providerId="ADAL" clId="{A30489A3-B658-4567-AD1F-B9FAA2EB4D89}" dt="2021-06-29T16:54:23.476" v="2889" actId="1076"/>
          <ac:picMkLst>
            <pc:docMk/>
            <pc:sldMk cId="876372906" sldId="261"/>
            <ac:picMk id="14" creationId="{CC8A727A-F659-479F-8209-3FDBE176F399}"/>
          </ac:picMkLst>
        </pc:picChg>
        <pc:picChg chg="add mod">
          <ac:chgData name="Devito, Joseph" userId="cb1151bb-4874-458a-995d-4f21ea37a782" providerId="ADAL" clId="{A30489A3-B658-4567-AD1F-B9FAA2EB4D89}" dt="2021-06-29T16:54:23.476" v="2889" actId="1076"/>
          <ac:picMkLst>
            <pc:docMk/>
            <pc:sldMk cId="876372906" sldId="261"/>
            <ac:picMk id="15" creationId="{DD3D8F91-7316-42CF-BCE8-5D8E4C1313E4}"/>
          </ac:picMkLst>
        </pc:picChg>
        <pc:picChg chg="add mod">
          <ac:chgData name="Devito, Joseph" userId="cb1151bb-4874-458a-995d-4f21ea37a782" providerId="ADAL" clId="{A30489A3-B658-4567-AD1F-B9FAA2EB4D89}" dt="2021-06-29T16:54:23.476" v="2889" actId="1076"/>
          <ac:picMkLst>
            <pc:docMk/>
            <pc:sldMk cId="876372906" sldId="261"/>
            <ac:picMk id="16" creationId="{2F5F64E6-8B5E-47D1-98AB-C1460C4E7F2D}"/>
          </ac:picMkLst>
        </pc:picChg>
      </pc:sldChg>
      <pc:sldChg chg="addSp delSp modSp mod">
        <pc:chgData name="Devito, Joseph" userId="cb1151bb-4874-458a-995d-4f21ea37a782" providerId="ADAL" clId="{A30489A3-B658-4567-AD1F-B9FAA2EB4D89}" dt="2021-06-29T18:48:23.063" v="3555" actId="207"/>
        <pc:sldMkLst>
          <pc:docMk/>
          <pc:sldMk cId="1253044702" sldId="262"/>
        </pc:sldMkLst>
        <pc:spChg chg="del">
          <ac:chgData name="Devito, Joseph" userId="cb1151bb-4874-458a-995d-4f21ea37a782" providerId="ADAL" clId="{A30489A3-B658-4567-AD1F-B9FAA2EB4D89}" dt="2021-06-29T12:37:58.599" v="525" actId="478"/>
          <ac:spMkLst>
            <pc:docMk/>
            <pc:sldMk cId="1253044702" sldId="262"/>
            <ac:spMk id="3" creationId="{526C62DE-78BD-4DBA-9D68-1BFDD9C297D3}"/>
          </ac:spMkLst>
        </pc:spChg>
        <pc:spChg chg="del">
          <ac:chgData name="Devito, Joseph" userId="cb1151bb-4874-458a-995d-4f21ea37a782" providerId="ADAL" clId="{A30489A3-B658-4567-AD1F-B9FAA2EB4D89}" dt="2021-06-29T12:28:04.064" v="86" actId="478"/>
          <ac:spMkLst>
            <pc:docMk/>
            <pc:sldMk cId="1253044702" sldId="262"/>
            <ac:spMk id="5" creationId="{9E4265AC-754E-4C53-AC42-1EFB23DA0402}"/>
          </ac:spMkLst>
        </pc:spChg>
        <pc:spChg chg="add mod">
          <ac:chgData name="Devito, Joseph" userId="cb1151bb-4874-458a-995d-4f21ea37a782" providerId="ADAL" clId="{A30489A3-B658-4567-AD1F-B9FAA2EB4D89}" dt="2021-06-29T12:28:05.324" v="87"/>
          <ac:spMkLst>
            <pc:docMk/>
            <pc:sldMk cId="1253044702" sldId="262"/>
            <ac:spMk id="6" creationId="{B8722895-B93F-4922-A2AB-3392DA778B64}"/>
          </ac:spMkLst>
        </pc:spChg>
        <pc:spChg chg="add mod">
          <ac:chgData name="Devito, Joseph" userId="cb1151bb-4874-458a-995d-4f21ea37a782" providerId="ADAL" clId="{A30489A3-B658-4567-AD1F-B9FAA2EB4D89}" dt="2021-06-29T16:34:36.051" v="2597" actId="1076"/>
          <ac:spMkLst>
            <pc:docMk/>
            <pc:sldMk cId="1253044702" sldId="262"/>
            <ac:spMk id="7" creationId="{866B416B-8378-4C11-BB85-AE7637C23EEC}"/>
          </ac:spMkLst>
        </pc:spChg>
        <pc:spChg chg="add mod">
          <ac:chgData name="Devito, Joseph" userId="cb1151bb-4874-458a-995d-4f21ea37a782" providerId="ADAL" clId="{A30489A3-B658-4567-AD1F-B9FAA2EB4D89}" dt="2021-06-29T12:37:59.594" v="526"/>
          <ac:spMkLst>
            <pc:docMk/>
            <pc:sldMk cId="1253044702" sldId="262"/>
            <ac:spMk id="8" creationId="{5865412C-1A4B-4FA9-B721-E2300F6B17DF}"/>
          </ac:spMkLst>
        </pc:spChg>
        <pc:spChg chg="add mod">
          <ac:chgData name="Devito, Joseph" userId="cb1151bb-4874-458a-995d-4f21ea37a782" providerId="ADAL" clId="{A30489A3-B658-4567-AD1F-B9FAA2EB4D89}" dt="2021-06-29T18:48:23.063" v="3555" actId="207"/>
          <ac:spMkLst>
            <pc:docMk/>
            <pc:sldMk cId="1253044702" sldId="262"/>
            <ac:spMk id="9" creationId="{FD7FAE08-C250-4CB9-8166-321CBE9CE5B8}"/>
          </ac:spMkLst>
        </pc:spChg>
      </pc:sldChg>
      <pc:sldChg chg="addSp delSp modSp mod">
        <pc:chgData name="Devito, Joseph" userId="cb1151bb-4874-458a-995d-4f21ea37a782" providerId="ADAL" clId="{A30489A3-B658-4567-AD1F-B9FAA2EB4D89}" dt="2021-06-29T16:34:27.100" v="2596" actId="1076"/>
        <pc:sldMkLst>
          <pc:docMk/>
          <pc:sldMk cId="1825347538" sldId="263"/>
        </pc:sldMkLst>
        <pc:spChg chg="del">
          <ac:chgData name="Devito, Joseph" userId="cb1151bb-4874-458a-995d-4f21ea37a782" providerId="ADAL" clId="{A30489A3-B658-4567-AD1F-B9FAA2EB4D89}" dt="2021-06-29T12:38:06.889" v="527" actId="478"/>
          <ac:spMkLst>
            <pc:docMk/>
            <pc:sldMk cId="1825347538" sldId="263"/>
            <ac:spMk id="3" creationId="{526C62DE-78BD-4DBA-9D68-1BFDD9C297D3}"/>
          </ac:spMkLst>
        </pc:spChg>
        <pc:spChg chg="del">
          <ac:chgData name="Devito, Joseph" userId="cb1151bb-4874-458a-995d-4f21ea37a782" providerId="ADAL" clId="{A30489A3-B658-4567-AD1F-B9FAA2EB4D89}" dt="2021-06-29T12:27:34.269" v="82" actId="478"/>
          <ac:spMkLst>
            <pc:docMk/>
            <pc:sldMk cId="1825347538" sldId="263"/>
            <ac:spMk id="5" creationId="{9E4265AC-754E-4C53-AC42-1EFB23DA0402}"/>
          </ac:spMkLst>
        </pc:spChg>
        <pc:spChg chg="add mod">
          <ac:chgData name="Devito, Joseph" userId="cb1151bb-4874-458a-995d-4f21ea37a782" providerId="ADAL" clId="{A30489A3-B658-4567-AD1F-B9FAA2EB4D89}" dt="2021-06-29T12:27:56.289" v="85"/>
          <ac:spMkLst>
            <pc:docMk/>
            <pc:sldMk cId="1825347538" sldId="263"/>
            <ac:spMk id="6" creationId="{A75F0290-9126-4C6F-90C1-61A369F0C6C1}"/>
          </ac:spMkLst>
        </pc:spChg>
        <pc:spChg chg="add mod">
          <ac:chgData name="Devito, Joseph" userId="cb1151bb-4874-458a-995d-4f21ea37a782" providerId="ADAL" clId="{A30489A3-B658-4567-AD1F-B9FAA2EB4D89}" dt="2021-06-29T16:33:43.800" v="2586" actId="1076"/>
          <ac:spMkLst>
            <pc:docMk/>
            <pc:sldMk cId="1825347538" sldId="263"/>
            <ac:spMk id="7" creationId="{0812C59D-E19F-46E2-B7F5-123A3D046F2F}"/>
          </ac:spMkLst>
        </pc:spChg>
        <pc:spChg chg="add mod">
          <ac:chgData name="Devito, Joseph" userId="cb1151bb-4874-458a-995d-4f21ea37a782" providerId="ADAL" clId="{A30489A3-B658-4567-AD1F-B9FAA2EB4D89}" dt="2021-06-29T12:38:07.763" v="528"/>
          <ac:spMkLst>
            <pc:docMk/>
            <pc:sldMk cId="1825347538" sldId="263"/>
            <ac:spMk id="8" creationId="{E4A8C282-F0C1-4C66-9737-5A4A35B4A413}"/>
          </ac:spMkLst>
        </pc:spChg>
        <pc:spChg chg="add mod">
          <ac:chgData name="Devito, Joseph" userId="cb1151bb-4874-458a-995d-4f21ea37a782" providerId="ADAL" clId="{A30489A3-B658-4567-AD1F-B9FAA2EB4D89}" dt="2021-06-29T16:33:51.313" v="2589" actId="6549"/>
          <ac:spMkLst>
            <pc:docMk/>
            <pc:sldMk cId="1825347538" sldId="263"/>
            <ac:spMk id="10" creationId="{765BF558-27F5-46BE-9044-995824087FC8}"/>
          </ac:spMkLst>
        </pc:spChg>
        <pc:spChg chg="add del mod">
          <ac:chgData name="Devito, Joseph" userId="cb1151bb-4874-458a-995d-4f21ea37a782" providerId="ADAL" clId="{A30489A3-B658-4567-AD1F-B9FAA2EB4D89}" dt="2021-06-29T16:34:27.100" v="2596" actId="1076"/>
          <ac:spMkLst>
            <pc:docMk/>
            <pc:sldMk cId="1825347538" sldId="263"/>
            <ac:spMk id="11" creationId="{C067BD65-C8C1-4615-983F-0918F43451BE}"/>
          </ac:spMkLst>
        </pc:spChg>
        <pc:picChg chg="add mod">
          <ac:chgData name="Devito, Joseph" userId="cb1151bb-4874-458a-995d-4f21ea37a782" providerId="ADAL" clId="{A30489A3-B658-4567-AD1F-B9FAA2EB4D89}" dt="2021-06-29T16:33:46.394" v="2587" actId="1076"/>
          <ac:picMkLst>
            <pc:docMk/>
            <pc:sldMk cId="1825347538" sldId="263"/>
            <ac:picMk id="9" creationId="{466CDCE4-6562-471F-8C8C-EEF2C71F21D9}"/>
          </ac:picMkLst>
        </pc:picChg>
        <pc:picChg chg="add mod">
          <ac:chgData name="Devito, Joseph" userId="cb1151bb-4874-458a-995d-4f21ea37a782" providerId="ADAL" clId="{A30489A3-B658-4567-AD1F-B9FAA2EB4D89}" dt="2021-06-29T16:33:54.904" v="2590" actId="1076"/>
          <ac:picMkLst>
            <pc:docMk/>
            <pc:sldMk cId="1825347538" sldId="263"/>
            <ac:picMk id="12" creationId="{02E7B1C5-2EAA-4D0D-A75E-D517AA391ABB}"/>
          </ac:picMkLst>
        </pc:picChg>
      </pc:sldChg>
      <pc:sldChg chg="addSp delSp modSp mod">
        <pc:chgData name="Devito, Joseph" userId="cb1151bb-4874-458a-995d-4f21ea37a782" providerId="ADAL" clId="{A30489A3-B658-4567-AD1F-B9FAA2EB4D89}" dt="2021-06-29T16:18:13.707" v="2351" actId="12"/>
        <pc:sldMkLst>
          <pc:docMk/>
          <pc:sldMk cId="752602889" sldId="264"/>
        </pc:sldMkLst>
        <pc:spChg chg="mod">
          <ac:chgData name="Devito, Joseph" userId="cb1151bb-4874-458a-995d-4f21ea37a782" providerId="ADAL" clId="{A30489A3-B658-4567-AD1F-B9FAA2EB4D89}" dt="2021-06-29T16:11:13.188" v="2160" actId="2710"/>
          <ac:spMkLst>
            <pc:docMk/>
            <pc:sldMk cId="752602889" sldId="264"/>
            <ac:spMk id="2" creationId="{CA97218F-57C8-41EB-B876-14F24D32AEB2}"/>
          </ac:spMkLst>
        </pc:spChg>
        <pc:spChg chg="del">
          <ac:chgData name="Devito, Joseph" userId="cb1151bb-4874-458a-995d-4f21ea37a782" providerId="ADAL" clId="{A30489A3-B658-4567-AD1F-B9FAA2EB4D89}" dt="2021-06-29T12:38:13.477" v="529" actId="478"/>
          <ac:spMkLst>
            <pc:docMk/>
            <pc:sldMk cId="752602889" sldId="264"/>
            <ac:spMk id="3" creationId="{526C62DE-78BD-4DBA-9D68-1BFDD9C297D3}"/>
          </ac:spMkLst>
        </pc:spChg>
        <pc:spChg chg="mod">
          <ac:chgData name="Devito, Joseph" userId="cb1151bb-4874-458a-995d-4f21ea37a782" providerId="ADAL" clId="{A30489A3-B658-4567-AD1F-B9FAA2EB4D89}" dt="2021-06-29T12:27:44.175" v="84" actId="14100"/>
          <ac:spMkLst>
            <pc:docMk/>
            <pc:sldMk cId="752602889" sldId="264"/>
            <ac:spMk id="5" creationId="{9E4265AC-754E-4C53-AC42-1EFB23DA0402}"/>
          </ac:spMkLst>
        </pc:spChg>
        <pc:spChg chg="add del mod">
          <ac:chgData name="Devito, Joseph" userId="cb1151bb-4874-458a-995d-4f21ea37a782" providerId="ADAL" clId="{A30489A3-B658-4567-AD1F-B9FAA2EB4D89}" dt="2021-06-29T12:27:40.199" v="83" actId="14100"/>
          <ac:spMkLst>
            <pc:docMk/>
            <pc:sldMk cId="752602889" sldId="264"/>
            <ac:spMk id="6" creationId="{AB6B4E6F-5429-4395-A178-2459514B5719}"/>
          </ac:spMkLst>
        </pc:spChg>
        <pc:spChg chg="add mod">
          <ac:chgData name="Devito, Joseph" userId="cb1151bb-4874-458a-995d-4f21ea37a782" providerId="ADAL" clId="{A30489A3-B658-4567-AD1F-B9FAA2EB4D89}" dt="2021-06-29T12:38:14.654" v="530"/>
          <ac:spMkLst>
            <pc:docMk/>
            <pc:sldMk cId="752602889" sldId="264"/>
            <ac:spMk id="7" creationId="{6C3EC7EB-C1B2-4CEA-9D85-221093682498}"/>
          </ac:spMkLst>
        </pc:spChg>
        <pc:spChg chg="add mod">
          <ac:chgData name="Devito, Joseph" userId="cb1151bb-4874-458a-995d-4f21ea37a782" providerId="ADAL" clId="{A30489A3-B658-4567-AD1F-B9FAA2EB4D89}" dt="2021-06-29T16:18:13.707" v="2351" actId="12"/>
          <ac:spMkLst>
            <pc:docMk/>
            <pc:sldMk cId="752602889" sldId="264"/>
            <ac:spMk id="8" creationId="{F7D76790-3134-4ECA-B503-B121C837E05B}"/>
          </ac:spMkLst>
        </pc:spChg>
        <pc:spChg chg="add mod">
          <ac:chgData name="Devito, Joseph" userId="cb1151bb-4874-458a-995d-4f21ea37a782" providerId="ADAL" clId="{A30489A3-B658-4567-AD1F-B9FAA2EB4D89}" dt="2021-06-29T16:18:05.911" v="2349" actId="1076"/>
          <ac:spMkLst>
            <pc:docMk/>
            <pc:sldMk cId="752602889" sldId="264"/>
            <ac:spMk id="9" creationId="{18739DCB-C97B-4437-8BAC-5B3D49CE8470}"/>
          </ac:spMkLst>
        </pc:spChg>
        <pc:spChg chg="add del mod">
          <ac:chgData name="Devito, Joseph" userId="cb1151bb-4874-458a-995d-4f21ea37a782" providerId="ADAL" clId="{A30489A3-B658-4567-AD1F-B9FAA2EB4D89}" dt="2021-06-29T16:17:43.055" v="2343" actId="478"/>
          <ac:spMkLst>
            <pc:docMk/>
            <pc:sldMk cId="752602889" sldId="264"/>
            <ac:spMk id="10" creationId="{1A1F8FBD-D6C2-430A-84F4-8C563773C71F}"/>
          </ac:spMkLst>
        </pc:spChg>
        <pc:spChg chg="add del mod">
          <ac:chgData name="Devito, Joseph" userId="cb1151bb-4874-458a-995d-4f21ea37a782" providerId="ADAL" clId="{A30489A3-B658-4567-AD1F-B9FAA2EB4D89}" dt="2021-06-29T16:17:39.098" v="2342" actId="478"/>
          <ac:spMkLst>
            <pc:docMk/>
            <pc:sldMk cId="752602889" sldId="264"/>
            <ac:spMk id="11" creationId="{4E7B9FE8-0F3A-473E-94AE-70D63CD84E73}"/>
          </ac:spMkLst>
        </pc:spChg>
      </pc:sldChg>
      <pc:sldChg chg="addSp modSp add mod ord">
        <pc:chgData name="Devito, Joseph" userId="cb1151bb-4874-458a-995d-4f21ea37a782" providerId="ADAL" clId="{A30489A3-B658-4567-AD1F-B9FAA2EB4D89}" dt="2021-06-29T17:29:00.135" v="3261"/>
        <pc:sldMkLst>
          <pc:docMk/>
          <pc:sldMk cId="3090727947" sldId="265"/>
        </pc:sldMkLst>
        <pc:spChg chg="mod">
          <ac:chgData name="Devito, Joseph" userId="cb1151bb-4874-458a-995d-4f21ea37a782" providerId="ADAL" clId="{A30489A3-B658-4567-AD1F-B9FAA2EB4D89}" dt="2021-06-29T12:37:22.702" v="516" actId="14100"/>
          <ac:spMkLst>
            <pc:docMk/>
            <pc:sldMk cId="3090727947" sldId="265"/>
            <ac:spMk id="3" creationId="{526C62DE-78BD-4DBA-9D68-1BFDD9C297D3}"/>
          </ac:spMkLst>
        </pc:spChg>
        <pc:spChg chg="add mod">
          <ac:chgData name="Devito, Joseph" userId="cb1151bb-4874-458a-995d-4f21ea37a782" providerId="ADAL" clId="{A30489A3-B658-4567-AD1F-B9FAA2EB4D89}" dt="2021-06-29T12:35:54.855" v="504" actId="14100"/>
          <ac:spMkLst>
            <pc:docMk/>
            <pc:sldMk cId="3090727947" sldId="265"/>
            <ac:spMk id="4" creationId="{89344FCE-E8D6-4E2A-ABE3-6B1C7297F606}"/>
          </ac:spMkLst>
        </pc:spChg>
      </pc:sldChg>
      <pc:sldChg chg="addSp delSp modSp add del mod">
        <pc:chgData name="Devito, Joseph" userId="cb1151bb-4874-458a-995d-4f21ea37a782" providerId="ADAL" clId="{A30489A3-B658-4567-AD1F-B9FAA2EB4D89}" dt="2021-06-29T17:28:55.010" v="3259" actId="2696"/>
        <pc:sldMkLst>
          <pc:docMk/>
          <pc:sldMk cId="4278721944" sldId="266"/>
        </pc:sldMkLst>
        <pc:spChg chg="del">
          <ac:chgData name="Devito, Joseph" userId="cb1151bb-4874-458a-995d-4f21ea37a782" providerId="ADAL" clId="{A30489A3-B658-4567-AD1F-B9FAA2EB4D89}" dt="2021-06-29T12:37:31.952" v="517" actId="478"/>
          <ac:spMkLst>
            <pc:docMk/>
            <pc:sldMk cId="4278721944" sldId="266"/>
            <ac:spMk id="3" creationId="{526C62DE-78BD-4DBA-9D68-1BFDD9C297D3}"/>
          </ac:spMkLst>
        </pc:spChg>
        <pc:spChg chg="add mod">
          <ac:chgData name="Devito, Joseph" userId="cb1151bb-4874-458a-995d-4f21ea37a782" providerId="ADAL" clId="{A30489A3-B658-4567-AD1F-B9FAA2EB4D89}" dt="2021-06-29T12:37:33.345" v="518"/>
          <ac:spMkLst>
            <pc:docMk/>
            <pc:sldMk cId="4278721944" sldId="266"/>
            <ac:spMk id="4" creationId="{4C938693-F8A3-4AB9-9BDA-5889D3303901}"/>
          </ac:spMkLst>
        </pc:spChg>
      </pc:sldChg>
      <pc:sldChg chg="addSp delSp modSp add mod ord">
        <pc:chgData name="Devito, Joseph" userId="cb1151bb-4874-458a-995d-4f21ea37a782" providerId="ADAL" clId="{A30489A3-B658-4567-AD1F-B9FAA2EB4D89}" dt="2021-06-29T17:29:19.130" v="3266" actId="1076"/>
        <pc:sldMkLst>
          <pc:docMk/>
          <pc:sldMk cId="2973309718" sldId="267"/>
        </pc:sldMkLst>
        <pc:spChg chg="del">
          <ac:chgData name="Devito, Joseph" userId="cb1151bb-4874-458a-995d-4f21ea37a782" providerId="ADAL" clId="{A30489A3-B658-4567-AD1F-B9FAA2EB4D89}" dt="2021-06-29T12:37:39.709" v="519" actId="478"/>
          <ac:spMkLst>
            <pc:docMk/>
            <pc:sldMk cId="2973309718" sldId="267"/>
            <ac:spMk id="3" creationId="{526C62DE-78BD-4DBA-9D68-1BFDD9C297D3}"/>
          </ac:spMkLst>
        </pc:spChg>
        <pc:spChg chg="add mod">
          <ac:chgData name="Devito, Joseph" userId="cb1151bb-4874-458a-995d-4f21ea37a782" providerId="ADAL" clId="{A30489A3-B658-4567-AD1F-B9FAA2EB4D89}" dt="2021-06-29T12:28:31.630" v="94"/>
          <ac:spMkLst>
            <pc:docMk/>
            <pc:sldMk cId="2973309718" sldId="267"/>
            <ac:spMk id="4" creationId="{B63E6B3E-62B2-4C42-B94E-AFC1C3390775}"/>
          </ac:spMkLst>
        </pc:spChg>
        <pc:spChg chg="add mod">
          <ac:chgData name="Devito, Joseph" userId="cb1151bb-4874-458a-995d-4f21ea37a782" providerId="ADAL" clId="{A30489A3-B658-4567-AD1F-B9FAA2EB4D89}" dt="2021-06-29T17:29:14.535" v="3265" actId="1076"/>
          <ac:spMkLst>
            <pc:docMk/>
            <pc:sldMk cId="2973309718" sldId="267"/>
            <ac:spMk id="5" creationId="{D7A84F74-D808-439F-AD9B-B182FBA0DB6E}"/>
          </ac:spMkLst>
        </pc:spChg>
        <pc:spChg chg="add mod">
          <ac:chgData name="Devito, Joseph" userId="cb1151bb-4874-458a-995d-4f21ea37a782" providerId="ADAL" clId="{A30489A3-B658-4567-AD1F-B9FAA2EB4D89}" dt="2021-06-29T17:29:19.130" v="3266" actId="1076"/>
          <ac:spMkLst>
            <pc:docMk/>
            <pc:sldMk cId="2973309718" sldId="267"/>
            <ac:spMk id="6" creationId="{1768FC85-B251-4B38-A8EB-6C0B483FEB20}"/>
          </ac:spMkLst>
        </pc:spChg>
        <pc:spChg chg="add mod">
          <ac:chgData name="Devito, Joseph" userId="cb1151bb-4874-458a-995d-4f21ea37a782" providerId="ADAL" clId="{A30489A3-B658-4567-AD1F-B9FAA2EB4D89}" dt="2021-06-29T12:37:40.695" v="520"/>
          <ac:spMkLst>
            <pc:docMk/>
            <pc:sldMk cId="2973309718" sldId="267"/>
            <ac:spMk id="7" creationId="{55A89046-5084-498D-A4DE-D7F5106B1B11}"/>
          </ac:spMkLst>
        </pc:spChg>
      </pc:sldChg>
      <pc:sldChg chg="add del">
        <pc:chgData name="Devito, Joseph" userId="cb1151bb-4874-458a-995d-4f21ea37a782" providerId="ADAL" clId="{A30489A3-B658-4567-AD1F-B9FAA2EB4D89}" dt="2021-06-29T14:56:12.317" v="635" actId="2696"/>
        <pc:sldMkLst>
          <pc:docMk/>
          <pc:sldMk cId="1738577457" sldId="268"/>
        </pc:sldMkLst>
      </pc:sldChg>
      <pc:sldChg chg="addSp delSp modSp add mod">
        <pc:chgData name="Devito, Joseph" userId="cb1151bb-4874-458a-995d-4f21ea37a782" providerId="ADAL" clId="{A30489A3-B658-4567-AD1F-B9FAA2EB4D89}" dt="2021-06-29T15:12:23.657" v="937" actId="1076"/>
        <pc:sldMkLst>
          <pc:docMk/>
          <pc:sldMk cId="3303265132" sldId="268"/>
        </pc:sldMkLst>
        <pc:spChg chg="mod">
          <ac:chgData name="Devito, Joseph" userId="cb1151bb-4874-458a-995d-4f21ea37a782" providerId="ADAL" clId="{A30489A3-B658-4567-AD1F-B9FAA2EB4D89}" dt="2021-06-29T15:12:23.657" v="937" actId="1076"/>
          <ac:spMkLst>
            <pc:docMk/>
            <pc:sldMk cId="3303265132" sldId="268"/>
            <ac:spMk id="7" creationId="{F94039B7-8BB0-4D3D-9E3C-982D3780FF3F}"/>
          </ac:spMkLst>
        </pc:spChg>
        <pc:spChg chg="del mod">
          <ac:chgData name="Devito, Joseph" userId="cb1151bb-4874-458a-995d-4f21ea37a782" providerId="ADAL" clId="{A30489A3-B658-4567-AD1F-B9FAA2EB4D89}" dt="2021-06-29T15:11:14.322" v="926" actId="478"/>
          <ac:spMkLst>
            <pc:docMk/>
            <pc:sldMk cId="3303265132" sldId="268"/>
            <ac:spMk id="8" creationId="{EC6F6C0B-77E8-48AD-B289-C72F5B3001B0}"/>
          </ac:spMkLst>
        </pc:spChg>
        <pc:spChg chg="del mod">
          <ac:chgData name="Devito, Joseph" userId="cb1151bb-4874-458a-995d-4f21ea37a782" providerId="ADAL" clId="{A30489A3-B658-4567-AD1F-B9FAA2EB4D89}" dt="2021-06-29T15:11:10.478" v="925" actId="478"/>
          <ac:spMkLst>
            <pc:docMk/>
            <pc:sldMk cId="3303265132" sldId="268"/>
            <ac:spMk id="9" creationId="{BFF850F8-CFD8-4B99-8965-D8A0AD8F1B51}"/>
          </ac:spMkLst>
        </pc:spChg>
        <pc:spChg chg="del mod">
          <ac:chgData name="Devito, Joseph" userId="cb1151bb-4874-458a-995d-4f21ea37a782" providerId="ADAL" clId="{A30489A3-B658-4567-AD1F-B9FAA2EB4D89}" dt="2021-06-29T15:11:10.478" v="925" actId="478"/>
          <ac:spMkLst>
            <pc:docMk/>
            <pc:sldMk cId="3303265132" sldId="268"/>
            <ac:spMk id="10" creationId="{6207D458-CFE5-4349-8921-7B9B138A2B0E}"/>
          </ac:spMkLst>
        </pc:spChg>
        <pc:spChg chg="del mod">
          <ac:chgData name="Devito, Joseph" userId="cb1151bb-4874-458a-995d-4f21ea37a782" providerId="ADAL" clId="{A30489A3-B658-4567-AD1F-B9FAA2EB4D89}" dt="2021-06-29T15:11:10.478" v="925" actId="478"/>
          <ac:spMkLst>
            <pc:docMk/>
            <pc:sldMk cId="3303265132" sldId="268"/>
            <ac:spMk id="11" creationId="{1F7CF8AE-FD2E-4EE4-AA76-98232AC5635D}"/>
          </ac:spMkLst>
        </pc:spChg>
        <pc:spChg chg="del mod">
          <ac:chgData name="Devito, Joseph" userId="cb1151bb-4874-458a-995d-4f21ea37a782" providerId="ADAL" clId="{A30489A3-B658-4567-AD1F-B9FAA2EB4D89}" dt="2021-06-29T15:11:14.322" v="926" actId="478"/>
          <ac:spMkLst>
            <pc:docMk/>
            <pc:sldMk cId="3303265132" sldId="268"/>
            <ac:spMk id="12" creationId="{0908C640-A051-4123-9E62-6C7E2A268A0C}"/>
          </ac:spMkLst>
        </pc:spChg>
        <pc:spChg chg="del mod">
          <ac:chgData name="Devito, Joseph" userId="cb1151bb-4874-458a-995d-4f21ea37a782" providerId="ADAL" clId="{A30489A3-B658-4567-AD1F-B9FAA2EB4D89}" dt="2021-06-29T15:11:14.322" v="926" actId="478"/>
          <ac:spMkLst>
            <pc:docMk/>
            <pc:sldMk cId="3303265132" sldId="268"/>
            <ac:spMk id="13" creationId="{B4711239-121A-427F-90AC-325332CECB67}"/>
          </ac:spMkLst>
        </pc:spChg>
        <pc:picChg chg="add mod ord">
          <ac:chgData name="Devito, Joseph" userId="cb1151bb-4874-458a-995d-4f21ea37a782" providerId="ADAL" clId="{A30489A3-B658-4567-AD1F-B9FAA2EB4D89}" dt="2021-06-29T15:12:10.167" v="935" actId="167"/>
          <ac:picMkLst>
            <pc:docMk/>
            <pc:sldMk cId="3303265132" sldId="268"/>
            <ac:picMk id="4" creationId="{DDD4282B-4238-4D41-88F8-B187AFA182AD}"/>
          </ac:picMkLst>
        </pc:picChg>
        <pc:picChg chg="del">
          <ac:chgData name="Devito, Joseph" userId="cb1151bb-4874-458a-995d-4f21ea37a782" providerId="ADAL" clId="{A30489A3-B658-4567-AD1F-B9FAA2EB4D89}" dt="2021-06-29T15:01:38.541" v="842" actId="478"/>
          <ac:picMkLst>
            <pc:docMk/>
            <pc:sldMk cId="3303265132" sldId="268"/>
            <ac:picMk id="5" creationId="{FE5DBCF7-80F0-4C7E-BA9D-8F23015A552B}"/>
          </ac:picMkLst>
        </pc:picChg>
        <pc:picChg chg="add del mod ord">
          <ac:chgData name="Devito, Joseph" userId="cb1151bb-4874-458a-995d-4f21ea37a782" providerId="ADAL" clId="{A30489A3-B658-4567-AD1F-B9FAA2EB4D89}" dt="2021-06-29T15:12:12.368" v="936" actId="478"/>
          <ac:picMkLst>
            <pc:docMk/>
            <pc:sldMk cId="3303265132" sldId="268"/>
            <ac:picMk id="15" creationId="{5EAB4B45-B679-48F8-AD9E-77C36F22A237}"/>
          </ac:picMkLst>
        </pc:picChg>
      </pc:sldChg>
      <pc:sldChg chg="delSp modSp add mod">
        <pc:chgData name="Devito, Joseph" userId="cb1151bb-4874-458a-995d-4f21ea37a782" providerId="ADAL" clId="{A30489A3-B658-4567-AD1F-B9FAA2EB4D89}" dt="2021-06-29T15:13:41.241" v="950" actId="1076"/>
        <pc:sldMkLst>
          <pc:docMk/>
          <pc:sldMk cId="1764923252" sldId="269"/>
        </pc:sldMkLst>
        <pc:spChg chg="del mod">
          <ac:chgData name="Devito, Joseph" userId="cb1151bb-4874-458a-995d-4f21ea37a782" providerId="ADAL" clId="{A30489A3-B658-4567-AD1F-B9FAA2EB4D89}" dt="2021-06-29T15:13:03.782" v="944" actId="478"/>
          <ac:spMkLst>
            <pc:docMk/>
            <pc:sldMk cId="1764923252" sldId="269"/>
            <ac:spMk id="7" creationId="{F94039B7-8BB0-4D3D-9E3C-982D3780FF3F}"/>
          </ac:spMkLst>
        </pc:spChg>
        <pc:spChg chg="mod">
          <ac:chgData name="Devito, Joseph" userId="cb1151bb-4874-458a-995d-4f21ea37a782" providerId="ADAL" clId="{A30489A3-B658-4567-AD1F-B9FAA2EB4D89}" dt="2021-06-29T15:13:41.241" v="950" actId="1076"/>
          <ac:spMkLst>
            <pc:docMk/>
            <pc:sldMk cId="1764923252" sldId="269"/>
            <ac:spMk id="8" creationId="{EC6F6C0B-77E8-48AD-B289-C72F5B3001B0}"/>
          </ac:spMkLst>
        </pc:spChg>
        <pc:spChg chg="mod">
          <ac:chgData name="Devito, Joseph" userId="cb1151bb-4874-458a-995d-4f21ea37a782" providerId="ADAL" clId="{A30489A3-B658-4567-AD1F-B9FAA2EB4D89}" dt="2021-06-29T15:13:41.241" v="950" actId="1076"/>
          <ac:spMkLst>
            <pc:docMk/>
            <pc:sldMk cId="1764923252" sldId="269"/>
            <ac:spMk id="9" creationId="{BFF850F8-CFD8-4B99-8965-D8A0AD8F1B51}"/>
          </ac:spMkLst>
        </pc:spChg>
        <pc:spChg chg="mod">
          <ac:chgData name="Devito, Joseph" userId="cb1151bb-4874-458a-995d-4f21ea37a782" providerId="ADAL" clId="{A30489A3-B658-4567-AD1F-B9FAA2EB4D89}" dt="2021-06-29T15:13:41.241" v="950" actId="1076"/>
          <ac:spMkLst>
            <pc:docMk/>
            <pc:sldMk cId="1764923252" sldId="269"/>
            <ac:spMk id="10" creationId="{6207D458-CFE5-4349-8921-7B9B138A2B0E}"/>
          </ac:spMkLst>
        </pc:spChg>
        <pc:spChg chg="mod">
          <ac:chgData name="Devito, Joseph" userId="cb1151bb-4874-458a-995d-4f21ea37a782" providerId="ADAL" clId="{A30489A3-B658-4567-AD1F-B9FAA2EB4D89}" dt="2021-06-29T15:13:41.241" v="950" actId="1076"/>
          <ac:spMkLst>
            <pc:docMk/>
            <pc:sldMk cId="1764923252" sldId="269"/>
            <ac:spMk id="11" creationId="{1F7CF8AE-FD2E-4EE4-AA76-98232AC5635D}"/>
          </ac:spMkLst>
        </pc:spChg>
        <pc:spChg chg="mod">
          <ac:chgData name="Devito, Joseph" userId="cb1151bb-4874-458a-995d-4f21ea37a782" providerId="ADAL" clId="{A30489A3-B658-4567-AD1F-B9FAA2EB4D89}" dt="2021-06-29T15:13:41.241" v="950" actId="1076"/>
          <ac:spMkLst>
            <pc:docMk/>
            <pc:sldMk cId="1764923252" sldId="269"/>
            <ac:spMk id="12" creationId="{0908C640-A051-4123-9E62-6C7E2A268A0C}"/>
          </ac:spMkLst>
        </pc:spChg>
        <pc:spChg chg="mod">
          <ac:chgData name="Devito, Joseph" userId="cb1151bb-4874-458a-995d-4f21ea37a782" providerId="ADAL" clId="{A30489A3-B658-4567-AD1F-B9FAA2EB4D89}" dt="2021-06-29T15:13:41.241" v="950" actId="1076"/>
          <ac:spMkLst>
            <pc:docMk/>
            <pc:sldMk cId="1764923252" sldId="269"/>
            <ac:spMk id="13" creationId="{B4711239-121A-427F-90AC-325332CECB67}"/>
          </ac:spMkLst>
        </pc:spChg>
        <pc:picChg chg="mod">
          <ac:chgData name="Devito, Joseph" userId="cb1151bb-4874-458a-995d-4f21ea37a782" providerId="ADAL" clId="{A30489A3-B658-4567-AD1F-B9FAA2EB4D89}" dt="2021-06-29T15:13:41.241" v="950" actId="1076"/>
          <ac:picMkLst>
            <pc:docMk/>
            <pc:sldMk cId="1764923252" sldId="269"/>
            <ac:picMk id="4" creationId="{DDD4282B-4238-4D41-88F8-B187AFA182AD}"/>
          </ac:picMkLst>
        </pc:picChg>
      </pc:sldChg>
      <pc:sldChg chg="addSp delSp modSp add mod">
        <pc:chgData name="Devito, Joseph" userId="cb1151bb-4874-458a-995d-4f21ea37a782" providerId="ADAL" clId="{A30489A3-B658-4567-AD1F-B9FAA2EB4D89}" dt="2021-06-29T15:36:18.926" v="1476" actId="207"/>
        <pc:sldMkLst>
          <pc:docMk/>
          <pc:sldMk cId="322475470" sldId="270"/>
        </pc:sldMkLst>
        <pc:spChg chg="del">
          <ac:chgData name="Devito, Joseph" userId="cb1151bb-4874-458a-995d-4f21ea37a782" providerId="ADAL" clId="{A30489A3-B658-4567-AD1F-B9FAA2EB4D89}" dt="2021-06-29T15:14:57.109" v="952" actId="478"/>
          <ac:spMkLst>
            <pc:docMk/>
            <pc:sldMk cId="322475470" sldId="270"/>
            <ac:spMk id="4" creationId="{B88DDE91-F184-4807-9AAD-69E8327F84D3}"/>
          </ac:spMkLst>
        </pc:spChg>
        <pc:spChg chg="add mod">
          <ac:chgData name="Devito, Joseph" userId="cb1151bb-4874-458a-995d-4f21ea37a782" providerId="ADAL" clId="{A30489A3-B658-4567-AD1F-B9FAA2EB4D89}" dt="2021-06-29T15:35:41.970" v="1471" actId="1076"/>
          <ac:spMkLst>
            <pc:docMk/>
            <pc:sldMk cId="322475470" sldId="270"/>
            <ac:spMk id="6" creationId="{65620F38-BE56-4826-84FB-2FF5E5E335E6}"/>
          </ac:spMkLst>
        </pc:spChg>
        <pc:spChg chg="add mod">
          <ac:chgData name="Devito, Joseph" userId="cb1151bb-4874-458a-995d-4f21ea37a782" providerId="ADAL" clId="{A30489A3-B658-4567-AD1F-B9FAA2EB4D89}" dt="2021-06-29T15:36:18.926" v="1476" actId="207"/>
          <ac:spMkLst>
            <pc:docMk/>
            <pc:sldMk cId="322475470" sldId="270"/>
            <ac:spMk id="7" creationId="{037068BB-73B0-414D-8787-6F2C73BF8D16}"/>
          </ac:spMkLst>
        </pc:spChg>
        <pc:spChg chg="add del mod">
          <ac:chgData name="Devito, Joseph" userId="cb1151bb-4874-458a-995d-4f21ea37a782" providerId="ADAL" clId="{A30489A3-B658-4567-AD1F-B9FAA2EB4D89}" dt="2021-06-29T15:31:02.756" v="1344" actId="478"/>
          <ac:spMkLst>
            <pc:docMk/>
            <pc:sldMk cId="322475470" sldId="270"/>
            <ac:spMk id="8" creationId="{3D0FE377-50E8-4BA5-A719-AFA7BB53713A}"/>
          </ac:spMkLst>
        </pc:spChg>
      </pc:sldChg>
      <pc:sldChg chg="add del">
        <pc:chgData name="Devito, Joseph" userId="cb1151bb-4874-458a-995d-4f21ea37a782" providerId="ADAL" clId="{A30489A3-B658-4567-AD1F-B9FAA2EB4D89}" dt="2021-06-29T16:03:07.129" v="2053" actId="2696"/>
        <pc:sldMkLst>
          <pc:docMk/>
          <pc:sldMk cId="2733239310" sldId="271"/>
        </pc:sldMkLst>
      </pc:sldChg>
      <pc:sldChg chg="add del">
        <pc:chgData name="Devito, Joseph" userId="cb1151bb-4874-458a-995d-4f21ea37a782" providerId="ADAL" clId="{A30489A3-B658-4567-AD1F-B9FAA2EB4D89}" dt="2021-06-29T16:03:03.839" v="2052" actId="2696"/>
        <pc:sldMkLst>
          <pc:docMk/>
          <pc:sldMk cId="3308456156" sldId="272"/>
        </pc:sldMkLst>
      </pc:sldChg>
      <pc:sldChg chg="addSp delSp modSp add mod">
        <pc:chgData name="Devito, Joseph" userId="cb1151bb-4874-458a-995d-4f21ea37a782" providerId="ADAL" clId="{A30489A3-B658-4567-AD1F-B9FAA2EB4D89}" dt="2021-06-29T16:01:16.916" v="2049" actId="207"/>
        <pc:sldMkLst>
          <pc:docMk/>
          <pc:sldMk cId="2517331382" sldId="273"/>
        </pc:sldMkLst>
        <pc:spChg chg="add mod">
          <ac:chgData name="Devito, Joseph" userId="cb1151bb-4874-458a-995d-4f21ea37a782" providerId="ADAL" clId="{A30489A3-B658-4567-AD1F-B9FAA2EB4D89}" dt="2021-06-29T15:36:58.356" v="1548" actId="20577"/>
          <ac:spMkLst>
            <pc:docMk/>
            <pc:sldMk cId="2517331382" sldId="273"/>
            <ac:spMk id="4" creationId="{919F1DB3-7DBE-4325-AB82-CA07B3CD79A6}"/>
          </ac:spMkLst>
        </pc:spChg>
        <pc:spChg chg="add del mod">
          <ac:chgData name="Devito, Joseph" userId="cb1151bb-4874-458a-995d-4f21ea37a782" providerId="ADAL" clId="{A30489A3-B658-4567-AD1F-B9FAA2EB4D89}" dt="2021-06-29T15:58:08.533" v="2020" actId="478"/>
          <ac:spMkLst>
            <pc:docMk/>
            <pc:sldMk cId="2517331382" sldId="273"/>
            <ac:spMk id="6" creationId="{551DC88A-BE61-44A4-BB93-452D253F9836}"/>
          </ac:spMkLst>
        </pc:spChg>
        <pc:spChg chg="add mod">
          <ac:chgData name="Devito, Joseph" userId="cb1151bb-4874-458a-995d-4f21ea37a782" providerId="ADAL" clId="{A30489A3-B658-4567-AD1F-B9FAA2EB4D89}" dt="2021-06-29T16:01:16.916" v="2049" actId="207"/>
          <ac:spMkLst>
            <pc:docMk/>
            <pc:sldMk cId="2517331382" sldId="273"/>
            <ac:spMk id="7" creationId="{395E6611-7573-441B-80D4-6A4A5F6DEA66}"/>
          </ac:spMkLst>
        </pc:spChg>
      </pc:sldChg>
      <pc:sldChg chg="modSp add del mod">
        <pc:chgData name="Devito, Joseph" userId="cb1151bb-4874-458a-995d-4f21ea37a782" providerId="ADAL" clId="{A30489A3-B658-4567-AD1F-B9FAA2EB4D89}" dt="2021-06-29T15:33:49.613" v="1405" actId="2696"/>
        <pc:sldMkLst>
          <pc:docMk/>
          <pc:sldMk cId="1517789626" sldId="274"/>
        </pc:sldMkLst>
        <pc:spChg chg="mod">
          <ac:chgData name="Devito, Joseph" userId="cb1151bb-4874-458a-995d-4f21ea37a782" providerId="ADAL" clId="{A30489A3-B658-4567-AD1F-B9FAA2EB4D89}" dt="2021-06-29T15:24:15.254" v="1225" actId="20577"/>
          <ac:spMkLst>
            <pc:docMk/>
            <pc:sldMk cId="1517789626" sldId="274"/>
            <ac:spMk id="6" creationId="{65620F38-BE56-4826-84FB-2FF5E5E335E6}"/>
          </ac:spMkLst>
        </pc:spChg>
      </pc:sldChg>
      <pc:sldChg chg="delSp modSp add mod">
        <pc:chgData name="Devito, Joseph" userId="cb1151bb-4874-458a-995d-4f21ea37a782" providerId="ADAL" clId="{A30489A3-B658-4567-AD1F-B9FAA2EB4D89}" dt="2021-06-29T16:01:25.211" v="2051" actId="207"/>
        <pc:sldMkLst>
          <pc:docMk/>
          <pc:sldMk cId="1928671611" sldId="274"/>
        </pc:sldMkLst>
        <pc:spChg chg="mod">
          <ac:chgData name="Devito, Joseph" userId="cb1151bb-4874-458a-995d-4f21ea37a782" providerId="ADAL" clId="{A30489A3-B658-4567-AD1F-B9FAA2EB4D89}" dt="2021-06-29T16:01:25.211" v="2051" actId="207"/>
          <ac:spMkLst>
            <pc:docMk/>
            <pc:sldMk cId="1928671611" sldId="274"/>
            <ac:spMk id="6" creationId="{551DC88A-BE61-44A4-BB93-452D253F9836}"/>
          </ac:spMkLst>
        </pc:spChg>
        <pc:spChg chg="del">
          <ac:chgData name="Devito, Joseph" userId="cb1151bb-4874-458a-995d-4f21ea37a782" providerId="ADAL" clId="{A30489A3-B658-4567-AD1F-B9FAA2EB4D89}" dt="2021-06-29T15:59:10.074" v="2032" actId="478"/>
          <ac:spMkLst>
            <pc:docMk/>
            <pc:sldMk cId="1928671611" sldId="274"/>
            <ac:spMk id="7" creationId="{395E6611-7573-441B-80D4-6A4A5F6DEA66}"/>
          </ac:spMkLst>
        </pc:spChg>
      </pc:sldChg>
      <pc:sldChg chg="delSp modSp add mod">
        <pc:chgData name="Devito, Joseph" userId="cb1151bb-4874-458a-995d-4f21ea37a782" providerId="ADAL" clId="{A30489A3-B658-4567-AD1F-B9FAA2EB4D89}" dt="2021-06-29T16:23:59.292" v="2495" actId="12"/>
        <pc:sldMkLst>
          <pc:docMk/>
          <pc:sldMk cId="3920641162" sldId="275"/>
        </pc:sldMkLst>
        <pc:spChg chg="mod">
          <ac:chgData name="Devito, Joseph" userId="cb1151bb-4874-458a-995d-4f21ea37a782" providerId="ADAL" clId="{A30489A3-B658-4567-AD1F-B9FAA2EB4D89}" dt="2021-06-29T16:23:59.292" v="2495" actId="12"/>
          <ac:spMkLst>
            <pc:docMk/>
            <pc:sldMk cId="3920641162" sldId="275"/>
            <ac:spMk id="8" creationId="{F7D76790-3134-4ECA-B503-B121C837E05B}"/>
          </ac:spMkLst>
        </pc:spChg>
        <pc:spChg chg="del">
          <ac:chgData name="Devito, Joseph" userId="cb1151bb-4874-458a-995d-4f21ea37a782" providerId="ADAL" clId="{A30489A3-B658-4567-AD1F-B9FAA2EB4D89}" dt="2021-06-29T16:18:42.364" v="2355" actId="478"/>
          <ac:spMkLst>
            <pc:docMk/>
            <pc:sldMk cId="3920641162" sldId="275"/>
            <ac:spMk id="9" creationId="{18739DCB-C97B-4437-8BAC-5B3D49CE8470}"/>
          </ac:spMkLst>
        </pc:spChg>
        <pc:spChg chg="del">
          <ac:chgData name="Devito, Joseph" userId="cb1151bb-4874-458a-995d-4f21ea37a782" providerId="ADAL" clId="{A30489A3-B658-4567-AD1F-B9FAA2EB4D89}" dt="2021-06-29T16:18:36.403" v="2354" actId="478"/>
          <ac:spMkLst>
            <pc:docMk/>
            <pc:sldMk cId="3920641162" sldId="275"/>
            <ac:spMk id="10" creationId="{1A1F8FBD-D6C2-430A-84F4-8C563773C71F}"/>
          </ac:spMkLst>
        </pc:spChg>
        <pc:spChg chg="del">
          <ac:chgData name="Devito, Joseph" userId="cb1151bb-4874-458a-995d-4f21ea37a782" providerId="ADAL" clId="{A30489A3-B658-4567-AD1F-B9FAA2EB4D89}" dt="2021-06-29T16:18:36.403" v="2354" actId="478"/>
          <ac:spMkLst>
            <pc:docMk/>
            <pc:sldMk cId="3920641162" sldId="275"/>
            <ac:spMk id="11" creationId="{4E7B9FE8-0F3A-473E-94AE-70D63CD84E73}"/>
          </ac:spMkLst>
        </pc:spChg>
      </pc:sldChg>
      <pc:sldChg chg="delSp add del mod">
        <pc:chgData name="Devito, Joseph" userId="cb1151bb-4874-458a-995d-4f21ea37a782" providerId="ADAL" clId="{A30489A3-B658-4567-AD1F-B9FAA2EB4D89}" dt="2021-06-29T16:32:58.616" v="2584" actId="2696"/>
        <pc:sldMkLst>
          <pc:docMk/>
          <pc:sldMk cId="1548958525" sldId="276"/>
        </pc:sldMkLst>
        <pc:spChg chg="del">
          <ac:chgData name="Devito, Joseph" userId="cb1151bb-4874-458a-995d-4f21ea37a782" providerId="ADAL" clId="{A30489A3-B658-4567-AD1F-B9FAA2EB4D89}" dt="2021-06-29T16:28:52.158" v="2554" actId="478"/>
          <ac:spMkLst>
            <pc:docMk/>
            <pc:sldMk cId="1548958525" sldId="276"/>
            <ac:spMk id="8" creationId="{F7D76790-3134-4ECA-B503-B121C837E05B}"/>
          </ac:spMkLst>
        </pc:spChg>
        <pc:spChg chg="del">
          <ac:chgData name="Devito, Joseph" userId="cb1151bb-4874-458a-995d-4f21ea37a782" providerId="ADAL" clId="{A30489A3-B658-4567-AD1F-B9FAA2EB4D89}" dt="2021-06-29T16:28:52.158" v="2554" actId="478"/>
          <ac:spMkLst>
            <pc:docMk/>
            <pc:sldMk cId="1548958525" sldId="276"/>
            <ac:spMk id="9" creationId="{18739DCB-C97B-4437-8BAC-5B3D49CE8470}"/>
          </ac:spMkLst>
        </pc:spChg>
        <pc:spChg chg="del">
          <ac:chgData name="Devito, Joseph" userId="cb1151bb-4874-458a-995d-4f21ea37a782" providerId="ADAL" clId="{A30489A3-B658-4567-AD1F-B9FAA2EB4D89}" dt="2021-06-29T16:28:52.158" v="2554" actId="478"/>
          <ac:spMkLst>
            <pc:docMk/>
            <pc:sldMk cId="1548958525" sldId="276"/>
            <ac:spMk id="10" creationId="{1A1F8FBD-D6C2-430A-84F4-8C563773C71F}"/>
          </ac:spMkLst>
        </pc:spChg>
      </pc:sldChg>
      <pc:sldChg chg="addSp delSp modSp add mod ord">
        <pc:chgData name="Devito, Joseph" userId="cb1151bb-4874-458a-995d-4f21ea37a782" providerId="ADAL" clId="{A30489A3-B658-4567-AD1F-B9FAA2EB4D89}" dt="2021-06-29T16:22:46.314" v="2485" actId="12"/>
        <pc:sldMkLst>
          <pc:docMk/>
          <pc:sldMk cId="511862100" sldId="277"/>
        </pc:sldMkLst>
        <pc:spChg chg="del">
          <ac:chgData name="Devito, Joseph" userId="cb1151bb-4874-458a-995d-4f21ea37a782" providerId="ADAL" clId="{A30489A3-B658-4567-AD1F-B9FAA2EB4D89}" dt="2021-06-29T16:19:06.011" v="2361" actId="478"/>
          <ac:spMkLst>
            <pc:docMk/>
            <pc:sldMk cId="511862100" sldId="277"/>
            <ac:spMk id="8" creationId="{F7D76790-3134-4ECA-B503-B121C837E05B}"/>
          </ac:spMkLst>
        </pc:spChg>
        <pc:spChg chg="del">
          <ac:chgData name="Devito, Joseph" userId="cb1151bb-4874-458a-995d-4f21ea37a782" providerId="ADAL" clId="{A30489A3-B658-4567-AD1F-B9FAA2EB4D89}" dt="2021-06-29T16:19:06.011" v="2361" actId="478"/>
          <ac:spMkLst>
            <pc:docMk/>
            <pc:sldMk cId="511862100" sldId="277"/>
            <ac:spMk id="9" creationId="{18739DCB-C97B-4437-8BAC-5B3D49CE8470}"/>
          </ac:spMkLst>
        </pc:spChg>
        <pc:spChg chg="mod">
          <ac:chgData name="Devito, Joseph" userId="cb1151bb-4874-458a-995d-4f21ea37a782" providerId="ADAL" clId="{A30489A3-B658-4567-AD1F-B9FAA2EB4D89}" dt="2021-06-29T16:22:34.119" v="2482" actId="207"/>
          <ac:spMkLst>
            <pc:docMk/>
            <pc:sldMk cId="511862100" sldId="277"/>
            <ac:spMk id="10" creationId="{1A1F8FBD-D6C2-430A-84F4-8C563773C71F}"/>
          </ac:spMkLst>
        </pc:spChg>
        <pc:spChg chg="del">
          <ac:chgData name="Devito, Joseph" userId="cb1151bb-4874-458a-995d-4f21ea37a782" providerId="ADAL" clId="{A30489A3-B658-4567-AD1F-B9FAA2EB4D89}" dt="2021-06-29T16:19:09.970" v="2362" actId="478"/>
          <ac:spMkLst>
            <pc:docMk/>
            <pc:sldMk cId="511862100" sldId="277"/>
            <ac:spMk id="11" creationId="{4E7B9FE8-0F3A-473E-94AE-70D63CD84E73}"/>
          </ac:spMkLst>
        </pc:spChg>
        <pc:spChg chg="add del mod">
          <ac:chgData name="Devito, Joseph" userId="cb1151bb-4874-458a-995d-4f21ea37a782" providerId="ADAL" clId="{A30489A3-B658-4567-AD1F-B9FAA2EB4D89}" dt="2021-06-29T16:19:53.670" v="2368" actId="478"/>
          <ac:spMkLst>
            <pc:docMk/>
            <pc:sldMk cId="511862100" sldId="277"/>
            <ac:spMk id="12" creationId="{06FF43B7-923C-40FE-8DB6-C7A6D361A8AA}"/>
          </ac:spMkLst>
        </pc:spChg>
        <pc:spChg chg="add del">
          <ac:chgData name="Devito, Joseph" userId="cb1151bb-4874-458a-995d-4f21ea37a782" providerId="ADAL" clId="{A30489A3-B658-4567-AD1F-B9FAA2EB4D89}" dt="2021-06-29T16:22:10.379" v="2477" actId="22"/>
          <ac:spMkLst>
            <pc:docMk/>
            <pc:sldMk cId="511862100" sldId="277"/>
            <ac:spMk id="13" creationId="{C9508758-02CD-4801-B0C3-DB4F60D37C5E}"/>
          </ac:spMkLst>
        </pc:spChg>
        <pc:spChg chg="add mod">
          <ac:chgData name="Devito, Joseph" userId="cb1151bb-4874-458a-995d-4f21ea37a782" providerId="ADAL" clId="{A30489A3-B658-4567-AD1F-B9FAA2EB4D89}" dt="2021-06-29T16:22:46.314" v="2485" actId="12"/>
          <ac:spMkLst>
            <pc:docMk/>
            <pc:sldMk cId="511862100" sldId="277"/>
            <ac:spMk id="14" creationId="{4E08E096-DF6F-4E52-B8C3-BB63749FB9E6}"/>
          </ac:spMkLst>
        </pc:spChg>
      </pc:sldChg>
      <pc:sldChg chg="addSp delSp modSp add mod">
        <pc:chgData name="Devito, Joseph" userId="cb1151bb-4874-458a-995d-4f21ea37a782" providerId="ADAL" clId="{A30489A3-B658-4567-AD1F-B9FAA2EB4D89}" dt="2021-06-29T16:28:20.589" v="2553" actId="12"/>
        <pc:sldMkLst>
          <pc:docMk/>
          <pc:sldMk cId="138052424" sldId="278"/>
        </pc:sldMkLst>
        <pc:spChg chg="mod">
          <ac:chgData name="Devito, Joseph" userId="cb1151bb-4874-458a-995d-4f21ea37a782" providerId="ADAL" clId="{A30489A3-B658-4567-AD1F-B9FAA2EB4D89}" dt="2021-06-29T16:25:40.811" v="2516" actId="1076"/>
          <ac:spMkLst>
            <pc:docMk/>
            <pc:sldMk cId="138052424" sldId="278"/>
            <ac:spMk id="6" creationId="{AB6B4E6F-5429-4395-A178-2459514B5719}"/>
          </ac:spMkLst>
        </pc:spChg>
        <pc:spChg chg="add del mod">
          <ac:chgData name="Devito, Joseph" userId="cb1151bb-4874-458a-995d-4f21ea37a782" providerId="ADAL" clId="{A30489A3-B658-4567-AD1F-B9FAA2EB4D89}" dt="2021-06-29T16:25:01.451" v="2501"/>
          <ac:spMkLst>
            <pc:docMk/>
            <pc:sldMk cId="138052424" sldId="278"/>
            <ac:spMk id="8" creationId="{73D4A990-B5F8-4889-8BBD-FDD3C81921E9}"/>
          </ac:spMkLst>
        </pc:spChg>
        <pc:spChg chg="mod">
          <ac:chgData name="Devito, Joseph" userId="cb1151bb-4874-458a-995d-4f21ea37a782" providerId="ADAL" clId="{A30489A3-B658-4567-AD1F-B9FAA2EB4D89}" dt="2021-06-29T16:25:45.066" v="2517" actId="1076"/>
          <ac:spMkLst>
            <pc:docMk/>
            <pc:sldMk cId="138052424" sldId="278"/>
            <ac:spMk id="10" creationId="{1A1F8FBD-D6C2-430A-84F4-8C563773C71F}"/>
          </ac:spMkLst>
        </pc:spChg>
        <pc:spChg chg="add mod">
          <ac:chgData name="Devito, Joseph" userId="cb1151bb-4874-458a-995d-4f21ea37a782" providerId="ADAL" clId="{A30489A3-B658-4567-AD1F-B9FAA2EB4D89}" dt="2021-06-29T16:27:35.581" v="2543" actId="20577"/>
          <ac:spMkLst>
            <pc:docMk/>
            <pc:sldMk cId="138052424" sldId="278"/>
            <ac:spMk id="11" creationId="{93ABA7C8-43D0-4DB4-B39D-78153F387D75}"/>
          </ac:spMkLst>
        </pc:spChg>
        <pc:spChg chg="add mod">
          <ac:chgData name="Devito, Joseph" userId="cb1151bb-4874-458a-995d-4f21ea37a782" providerId="ADAL" clId="{A30489A3-B658-4567-AD1F-B9FAA2EB4D89}" dt="2021-06-29T16:28:20.589" v="2553" actId="12"/>
          <ac:spMkLst>
            <pc:docMk/>
            <pc:sldMk cId="138052424" sldId="278"/>
            <ac:spMk id="12" creationId="{DE23B7A8-A448-442C-B926-CB690A2E3717}"/>
          </ac:spMkLst>
        </pc:spChg>
        <pc:spChg chg="del">
          <ac:chgData name="Devito, Joseph" userId="cb1151bb-4874-458a-995d-4f21ea37a782" providerId="ADAL" clId="{A30489A3-B658-4567-AD1F-B9FAA2EB4D89}" dt="2021-06-29T16:24:42.174" v="2497" actId="478"/>
          <ac:spMkLst>
            <pc:docMk/>
            <pc:sldMk cId="138052424" sldId="278"/>
            <ac:spMk id="14" creationId="{4E08E096-DF6F-4E52-B8C3-BB63749FB9E6}"/>
          </ac:spMkLst>
        </pc:spChg>
        <pc:picChg chg="add del">
          <ac:chgData name="Devito, Joseph" userId="cb1151bb-4874-458a-995d-4f21ea37a782" providerId="ADAL" clId="{A30489A3-B658-4567-AD1F-B9FAA2EB4D89}" dt="2021-06-29T16:25:11.563" v="2509"/>
          <ac:picMkLst>
            <pc:docMk/>
            <pc:sldMk cId="138052424" sldId="278"/>
            <ac:picMk id="3" creationId="{CC4B7DFE-9A29-4F5F-8487-79A8E33D3E63}"/>
          </ac:picMkLst>
        </pc:picChg>
      </pc:sldChg>
      <pc:sldChg chg="addSp delSp modSp add mod">
        <pc:chgData name="Devito, Joseph" userId="cb1151bb-4874-458a-995d-4f21ea37a782" providerId="ADAL" clId="{A30489A3-B658-4567-AD1F-B9FAA2EB4D89}" dt="2021-06-29T16:31:09.862" v="2574" actId="207"/>
        <pc:sldMkLst>
          <pc:docMk/>
          <pc:sldMk cId="2555227488" sldId="279"/>
        </pc:sldMkLst>
        <pc:spChg chg="del">
          <ac:chgData name="Devito, Joseph" userId="cb1151bb-4874-458a-995d-4f21ea37a782" providerId="ADAL" clId="{A30489A3-B658-4567-AD1F-B9FAA2EB4D89}" dt="2021-06-29T16:29:27.238" v="2556" actId="478"/>
          <ac:spMkLst>
            <pc:docMk/>
            <pc:sldMk cId="2555227488" sldId="279"/>
            <ac:spMk id="2" creationId="{CA97218F-57C8-41EB-B876-14F24D32AEB2}"/>
          </ac:spMkLst>
        </pc:spChg>
        <pc:spChg chg="add mod">
          <ac:chgData name="Devito, Joseph" userId="cb1151bb-4874-458a-995d-4f21ea37a782" providerId="ADAL" clId="{A30489A3-B658-4567-AD1F-B9FAA2EB4D89}" dt="2021-06-29T16:31:09.862" v="2574" actId="207"/>
          <ac:spMkLst>
            <pc:docMk/>
            <pc:sldMk cId="2555227488" sldId="279"/>
            <ac:spMk id="9" creationId="{EADF2313-3B53-4DD9-9BAB-20DDE650AC65}"/>
          </ac:spMkLst>
        </pc:spChg>
        <pc:spChg chg="del">
          <ac:chgData name="Devito, Joseph" userId="cb1151bb-4874-458a-995d-4f21ea37a782" providerId="ADAL" clId="{A30489A3-B658-4567-AD1F-B9FAA2EB4D89}" dt="2021-06-29T16:29:27.238" v="2556" actId="478"/>
          <ac:spMkLst>
            <pc:docMk/>
            <pc:sldMk cId="2555227488" sldId="279"/>
            <ac:spMk id="11" creationId="{93ABA7C8-43D0-4DB4-B39D-78153F387D75}"/>
          </ac:spMkLst>
        </pc:spChg>
        <pc:spChg chg="del">
          <ac:chgData name="Devito, Joseph" userId="cb1151bb-4874-458a-995d-4f21ea37a782" providerId="ADAL" clId="{A30489A3-B658-4567-AD1F-B9FAA2EB4D89}" dt="2021-06-29T16:29:27.238" v="2556" actId="478"/>
          <ac:spMkLst>
            <pc:docMk/>
            <pc:sldMk cId="2555227488" sldId="279"/>
            <ac:spMk id="12" creationId="{DE23B7A8-A448-442C-B926-CB690A2E3717}"/>
          </ac:spMkLst>
        </pc:spChg>
        <pc:picChg chg="add mod">
          <ac:chgData name="Devito, Joseph" userId="cb1151bb-4874-458a-995d-4f21ea37a782" providerId="ADAL" clId="{A30489A3-B658-4567-AD1F-B9FAA2EB4D89}" dt="2021-06-29T16:30:44.971" v="2570" actId="1076"/>
          <ac:picMkLst>
            <pc:docMk/>
            <pc:sldMk cId="2555227488" sldId="279"/>
            <ac:picMk id="13" creationId="{10C1767A-8F65-4386-BC45-A028548E63A9}"/>
          </ac:picMkLst>
        </pc:picChg>
        <pc:picChg chg="add mod">
          <ac:chgData name="Devito, Joseph" userId="cb1151bb-4874-458a-995d-4f21ea37a782" providerId="ADAL" clId="{A30489A3-B658-4567-AD1F-B9FAA2EB4D89}" dt="2021-06-29T16:30:34.286" v="2568" actId="1076"/>
          <ac:picMkLst>
            <pc:docMk/>
            <pc:sldMk cId="2555227488" sldId="279"/>
            <ac:picMk id="14" creationId="{78E85E40-5014-4C3D-8379-9AA26196944E}"/>
          </ac:picMkLst>
        </pc:picChg>
        <pc:picChg chg="add mod">
          <ac:chgData name="Devito, Joseph" userId="cb1151bb-4874-458a-995d-4f21ea37a782" providerId="ADAL" clId="{A30489A3-B658-4567-AD1F-B9FAA2EB4D89}" dt="2021-06-29T16:30:21.771" v="2565" actId="1076"/>
          <ac:picMkLst>
            <pc:docMk/>
            <pc:sldMk cId="2555227488" sldId="279"/>
            <ac:picMk id="15" creationId="{B84291CC-05BA-4D69-8776-63FEE2D02264}"/>
          </ac:picMkLst>
        </pc:picChg>
        <pc:picChg chg="add mod">
          <ac:chgData name="Devito, Joseph" userId="cb1151bb-4874-458a-995d-4f21ea37a782" providerId="ADAL" clId="{A30489A3-B658-4567-AD1F-B9FAA2EB4D89}" dt="2021-06-29T16:30:47.379" v="2571" actId="1076"/>
          <ac:picMkLst>
            <pc:docMk/>
            <pc:sldMk cId="2555227488" sldId="279"/>
            <ac:picMk id="16" creationId="{47F4D8D7-8E59-48BC-87F8-35D007189B15}"/>
          </ac:picMkLst>
        </pc:picChg>
        <pc:picChg chg="add mod">
          <ac:chgData name="Devito, Joseph" userId="cb1151bb-4874-458a-995d-4f21ea37a782" providerId="ADAL" clId="{A30489A3-B658-4567-AD1F-B9FAA2EB4D89}" dt="2021-06-29T16:29:43.454" v="2560" actId="1076"/>
          <ac:picMkLst>
            <pc:docMk/>
            <pc:sldMk cId="2555227488" sldId="279"/>
            <ac:picMk id="17" creationId="{125BB219-8B7A-44AC-9DBC-02A7FF6D5A10}"/>
          </ac:picMkLst>
        </pc:picChg>
        <pc:picChg chg="add mod">
          <ac:chgData name="Devito, Joseph" userId="cb1151bb-4874-458a-995d-4f21ea37a782" providerId="ADAL" clId="{A30489A3-B658-4567-AD1F-B9FAA2EB4D89}" dt="2021-06-29T16:30:00.630" v="2562" actId="1076"/>
          <ac:picMkLst>
            <pc:docMk/>
            <pc:sldMk cId="2555227488" sldId="279"/>
            <ac:picMk id="18" creationId="{FC3313E3-F17C-4733-9280-0854BBB66E6A}"/>
          </ac:picMkLst>
        </pc:picChg>
        <pc:picChg chg="add mod">
          <ac:chgData name="Devito, Joseph" userId="cb1151bb-4874-458a-995d-4f21ea37a782" providerId="ADAL" clId="{A30489A3-B658-4567-AD1F-B9FAA2EB4D89}" dt="2021-06-29T16:30:50.088" v="2572" actId="1076"/>
          <ac:picMkLst>
            <pc:docMk/>
            <pc:sldMk cId="2555227488" sldId="279"/>
            <ac:picMk id="19" creationId="{8B8BAF83-6D6B-4213-87C0-16A5FAEB4F72}"/>
          </ac:picMkLst>
        </pc:picChg>
        <pc:picChg chg="add mod">
          <ac:chgData name="Devito, Joseph" userId="cb1151bb-4874-458a-995d-4f21ea37a782" providerId="ADAL" clId="{A30489A3-B658-4567-AD1F-B9FAA2EB4D89}" dt="2021-06-29T16:30:55.306" v="2573" actId="1076"/>
          <ac:picMkLst>
            <pc:docMk/>
            <pc:sldMk cId="2555227488" sldId="279"/>
            <ac:picMk id="20" creationId="{4719FED1-87F5-484B-AFA4-B979A3A34FB1}"/>
          </ac:picMkLst>
        </pc:picChg>
      </pc:sldChg>
      <pc:sldChg chg="addSp delSp modSp add mod">
        <pc:chgData name="Devito, Joseph" userId="cb1151bb-4874-458a-995d-4f21ea37a782" providerId="ADAL" clId="{A30489A3-B658-4567-AD1F-B9FAA2EB4D89}" dt="2021-06-29T16:32:20.402" v="2583" actId="207"/>
        <pc:sldMkLst>
          <pc:docMk/>
          <pc:sldMk cId="4060233112" sldId="280"/>
        </pc:sldMkLst>
        <pc:spChg chg="del">
          <ac:chgData name="Devito, Joseph" userId="cb1151bb-4874-458a-995d-4f21ea37a782" providerId="ADAL" clId="{A30489A3-B658-4567-AD1F-B9FAA2EB4D89}" dt="2021-06-29T16:31:39.252" v="2576" actId="478"/>
          <ac:spMkLst>
            <pc:docMk/>
            <pc:sldMk cId="4060233112" sldId="280"/>
            <ac:spMk id="9" creationId="{EADF2313-3B53-4DD9-9BAB-20DDE650AC65}"/>
          </ac:spMkLst>
        </pc:spChg>
        <pc:spChg chg="add mod">
          <ac:chgData name="Devito, Joseph" userId="cb1151bb-4874-458a-995d-4f21ea37a782" providerId="ADAL" clId="{A30489A3-B658-4567-AD1F-B9FAA2EB4D89}" dt="2021-06-29T16:32:20.402" v="2583" actId="207"/>
          <ac:spMkLst>
            <pc:docMk/>
            <pc:sldMk cId="4060233112" sldId="280"/>
            <ac:spMk id="21" creationId="{370C33D7-6929-4248-95B4-EBA0ACDEF9FC}"/>
          </ac:spMkLst>
        </pc:spChg>
        <pc:picChg chg="del">
          <ac:chgData name="Devito, Joseph" userId="cb1151bb-4874-458a-995d-4f21ea37a782" providerId="ADAL" clId="{A30489A3-B658-4567-AD1F-B9FAA2EB4D89}" dt="2021-06-29T16:31:42.654" v="2577" actId="478"/>
          <ac:picMkLst>
            <pc:docMk/>
            <pc:sldMk cId="4060233112" sldId="280"/>
            <ac:picMk id="13" creationId="{10C1767A-8F65-4386-BC45-A028548E63A9}"/>
          </ac:picMkLst>
        </pc:picChg>
        <pc:picChg chg="del">
          <ac:chgData name="Devito, Joseph" userId="cb1151bb-4874-458a-995d-4f21ea37a782" providerId="ADAL" clId="{A30489A3-B658-4567-AD1F-B9FAA2EB4D89}" dt="2021-06-29T16:31:39.252" v="2576" actId="478"/>
          <ac:picMkLst>
            <pc:docMk/>
            <pc:sldMk cId="4060233112" sldId="280"/>
            <ac:picMk id="14" creationId="{78E85E40-5014-4C3D-8379-9AA26196944E}"/>
          </ac:picMkLst>
        </pc:picChg>
        <pc:picChg chg="del">
          <ac:chgData name="Devito, Joseph" userId="cb1151bb-4874-458a-995d-4f21ea37a782" providerId="ADAL" clId="{A30489A3-B658-4567-AD1F-B9FAA2EB4D89}" dt="2021-06-29T16:31:39.252" v="2576" actId="478"/>
          <ac:picMkLst>
            <pc:docMk/>
            <pc:sldMk cId="4060233112" sldId="280"/>
            <ac:picMk id="15" creationId="{B84291CC-05BA-4D69-8776-63FEE2D02264}"/>
          </ac:picMkLst>
        </pc:picChg>
        <pc:picChg chg="del">
          <ac:chgData name="Devito, Joseph" userId="cb1151bb-4874-458a-995d-4f21ea37a782" providerId="ADAL" clId="{A30489A3-B658-4567-AD1F-B9FAA2EB4D89}" dt="2021-06-29T16:31:39.252" v="2576" actId="478"/>
          <ac:picMkLst>
            <pc:docMk/>
            <pc:sldMk cId="4060233112" sldId="280"/>
            <ac:picMk id="16" creationId="{47F4D8D7-8E59-48BC-87F8-35D007189B15}"/>
          </ac:picMkLst>
        </pc:picChg>
        <pc:picChg chg="del">
          <ac:chgData name="Devito, Joseph" userId="cb1151bb-4874-458a-995d-4f21ea37a782" providerId="ADAL" clId="{A30489A3-B658-4567-AD1F-B9FAA2EB4D89}" dt="2021-06-29T16:31:39.252" v="2576" actId="478"/>
          <ac:picMkLst>
            <pc:docMk/>
            <pc:sldMk cId="4060233112" sldId="280"/>
            <ac:picMk id="17" creationId="{125BB219-8B7A-44AC-9DBC-02A7FF6D5A10}"/>
          </ac:picMkLst>
        </pc:picChg>
        <pc:picChg chg="del">
          <ac:chgData name="Devito, Joseph" userId="cb1151bb-4874-458a-995d-4f21ea37a782" providerId="ADAL" clId="{A30489A3-B658-4567-AD1F-B9FAA2EB4D89}" dt="2021-06-29T16:31:39.252" v="2576" actId="478"/>
          <ac:picMkLst>
            <pc:docMk/>
            <pc:sldMk cId="4060233112" sldId="280"/>
            <ac:picMk id="18" creationId="{FC3313E3-F17C-4733-9280-0854BBB66E6A}"/>
          </ac:picMkLst>
        </pc:picChg>
        <pc:picChg chg="del">
          <ac:chgData name="Devito, Joseph" userId="cb1151bb-4874-458a-995d-4f21ea37a782" providerId="ADAL" clId="{A30489A3-B658-4567-AD1F-B9FAA2EB4D89}" dt="2021-06-29T16:31:39.252" v="2576" actId="478"/>
          <ac:picMkLst>
            <pc:docMk/>
            <pc:sldMk cId="4060233112" sldId="280"/>
            <ac:picMk id="19" creationId="{8B8BAF83-6D6B-4213-87C0-16A5FAEB4F72}"/>
          </ac:picMkLst>
        </pc:picChg>
        <pc:picChg chg="del">
          <ac:chgData name="Devito, Joseph" userId="cb1151bb-4874-458a-995d-4f21ea37a782" providerId="ADAL" clId="{A30489A3-B658-4567-AD1F-B9FAA2EB4D89}" dt="2021-06-29T16:31:39.252" v="2576" actId="478"/>
          <ac:picMkLst>
            <pc:docMk/>
            <pc:sldMk cId="4060233112" sldId="280"/>
            <ac:picMk id="20" creationId="{4719FED1-87F5-484B-AFA4-B979A3A34FB1}"/>
          </ac:picMkLst>
        </pc:picChg>
      </pc:sldChg>
      <pc:sldChg chg="addSp delSp modSp add mod">
        <pc:chgData name="Devito, Joseph" userId="cb1151bb-4874-458a-995d-4f21ea37a782" providerId="ADAL" clId="{A30489A3-B658-4567-AD1F-B9FAA2EB4D89}" dt="2021-06-29T16:38:13.769" v="2631" actId="1076"/>
        <pc:sldMkLst>
          <pc:docMk/>
          <pc:sldMk cId="542486218" sldId="281"/>
        </pc:sldMkLst>
        <pc:spChg chg="del">
          <ac:chgData name="Devito, Joseph" userId="cb1151bb-4874-458a-995d-4f21ea37a782" providerId="ADAL" clId="{A30489A3-B658-4567-AD1F-B9FAA2EB4D89}" dt="2021-06-29T16:35:48.833" v="2603" actId="478"/>
          <ac:spMkLst>
            <pc:docMk/>
            <pc:sldMk cId="542486218" sldId="281"/>
            <ac:spMk id="9" creationId="{FD7FAE08-C250-4CB9-8166-321CBE9CE5B8}"/>
          </ac:spMkLst>
        </pc:spChg>
        <pc:spChg chg="add del mod">
          <ac:chgData name="Devito, Joseph" userId="cb1151bb-4874-458a-995d-4f21ea37a782" providerId="ADAL" clId="{A30489A3-B658-4567-AD1F-B9FAA2EB4D89}" dt="2021-06-29T16:36:28.151" v="2607" actId="478"/>
          <ac:spMkLst>
            <pc:docMk/>
            <pc:sldMk cId="542486218" sldId="281"/>
            <ac:spMk id="10" creationId="{DDAF6300-F03B-4F46-8E8A-C95EE187B9E0}"/>
          </ac:spMkLst>
        </pc:spChg>
        <pc:spChg chg="add mod">
          <ac:chgData name="Devito, Joseph" userId="cb1151bb-4874-458a-995d-4f21ea37a782" providerId="ADAL" clId="{A30489A3-B658-4567-AD1F-B9FAA2EB4D89}" dt="2021-06-29T16:37:48.498" v="2626" actId="1076"/>
          <ac:spMkLst>
            <pc:docMk/>
            <pc:sldMk cId="542486218" sldId="281"/>
            <ac:spMk id="11" creationId="{33DDF82F-0F07-4B11-BB7F-D5CDB6BE851C}"/>
          </ac:spMkLst>
        </pc:spChg>
        <pc:spChg chg="add mod">
          <ac:chgData name="Devito, Joseph" userId="cb1151bb-4874-458a-995d-4f21ea37a782" providerId="ADAL" clId="{A30489A3-B658-4567-AD1F-B9FAA2EB4D89}" dt="2021-06-29T16:38:13.769" v="2631" actId="1076"/>
          <ac:spMkLst>
            <pc:docMk/>
            <pc:sldMk cId="542486218" sldId="281"/>
            <ac:spMk id="12" creationId="{B834C081-7A8B-4C3A-8453-21F62858FFB9}"/>
          </ac:spMkLst>
        </pc:spChg>
        <pc:spChg chg="add mod">
          <ac:chgData name="Devito, Joseph" userId="cb1151bb-4874-458a-995d-4f21ea37a782" providerId="ADAL" clId="{A30489A3-B658-4567-AD1F-B9FAA2EB4D89}" dt="2021-06-29T16:38:09.272" v="2630" actId="1076"/>
          <ac:spMkLst>
            <pc:docMk/>
            <pc:sldMk cId="542486218" sldId="281"/>
            <ac:spMk id="14" creationId="{12F36776-5698-45CF-BAB6-9CE91BC575FA}"/>
          </ac:spMkLst>
        </pc:spChg>
        <pc:picChg chg="add mod">
          <ac:chgData name="Devito, Joseph" userId="cb1151bb-4874-458a-995d-4f21ea37a782" providerId="ADAL" clId="{A30489A3-B658-4567-AD1F-B9FAA2EB4D89}" dt="2021-06-29T16:36:21.702" v="2606"/>
          <ac:picMkLst>
            <pc:docMk/>
            <pc:sldMk cId="542486218" sldId="281"/>
            <ac:picMk id="13" creationId="{1A0839DE-A897-4C34-BDC0-30DF0492CD0B}"/>
          </ac:picMkLst>
        </pc:picChg>
      </pc:sldChg>
      <pc:sldChg chg="addSp modSp add mod">
        <pc:chgData name="Devito, Joseph" userId="cb1151bb-4874-458a-995d-4f21ea37a782" providerId="ADAL" clId="{A30489A3-B658-4567-AD1F-B9FAA2EB4D89}" dt="2021-06-29T16:44:25.791" v="2703" actId="1076"/>
        <pc:sldMkLst>
          <pc:docMk/>
          <pc:sldMk cId="724106967" sldId="282"/>
        </pc:sldMkLst>
        <pc:spChg chg="add mod">
          <ac:chgData name="Devito, Joseph" userId="cb1151bb-4874-458a-995d-4f21ea37a782" providerId="ADAL" clId="{A30489A3-B658-4567-AD1F-B9FAA2EB4D89}" dt="2021-06-29T16:42:54.674" v="2681" actId="1076"/>
          <ac:spMkLst>
            <pc:docMk/>
            <pc:sldMk cId="724106967" sldId="282"/>
            <ac:spMk id="9" creationId="{E0F3990F-7D1C-4F96-95D3-6BB5B31548BE}"/>
          </ac:spMkLst>
        </pc:spChg>
        <pc:spChg chg="add mod">
          <ac:chgData name="Devito, Joseph" userId="cb1151bb-4874-458a-995d-4f21ea37a782" providerId="ADAL" clId="{A30489A3-B658-4567-AD1F-B9FAA2EB4D89}" dt="2021-06-29T16:42:35.932" v="2677" actId="1076"/>
          <ac:spMkLst>
            <pc:docMk/>
            <pc:sldMk cId="724106967" sldId="282"/>
            <ac:spMk id="10" creationId="{4A89243B-BACF-4BF4-8143-F0311AC1F507}"/>
          </ac:spMkLst>
        </pc:spChg>
        <pc:spChg chg="add mod">
          <ac:chgData name="Devito, Joseph" userId="cb1151bb-4874-458a-995d-4f21ea37a782" providerId="ADAL" clId="{A30489A3-B658-4567-AD1F-B9FAA2EB4D89}" dt="2021-06-29T16:43:49.264" v="2697" actId="1076"/>
          <ac:spMkLst>
            <pc:docMk/>
            <pc:sldMk cId="724106967" sldId="282"/>
            <ac:spMk id="11" creationId="{267C212C-68C9-491A-BD63-84335510FCB3}"/>
          </ac:spMkLst>
        </pc:spChg>
        <pc:spChg chg="add mod">
          <ac:chgData name="Devito, Joseph" userId="cb1151bb-4874-458a-995d-4f21ea37a782" providerId="ADAL" clId="{A30489A3-B658-4567-AD1F-B9FAA2EB4D89}" dt="2021-06-29T16:44:23.061" v="2702" actId="1076"/>
          <ac:spMkLst>
            <pc:docMk/>
            <pc:sldMk cId="724106967" sldId="282"/>
            <ac:spMk id="13" creationId="{2682E2AF-5BAB-468A-BF5B-36B10939F05F}"/>
          </ac:spMkLst>
        </pc:spChg>
        <pc:picChg chg="add mod">
          <ac:chgData name="Devito, Joseph" userId="cb1151bb-4874-458a-995d-4f21ea37a782" providerId="ADAL" clId="{A30489A3-B658-4567-AD1F-B9FAA2EB4D89}" dt="2021-06-29T16:44:25.791" v="2703" actId="1076"/>
          <ac:picMkLst>
            <pc:docMk/>
            <pc:sldMk cId="724106967" sldId="282"/>
            <ac:picMk id="12" creationId="{C77C9A6D-98E8-4DBC-B06D-1C19C7505CBF}"/>
          </ac:picMkLst>
        </pc:picChg>
      </pc:sldChg>
      <pc:sldChg chg="addSp delSp modSp add mod">
        <pc:chgData name="Devito, Joseph" userId="cb1151bb-4874-458a-995d-4f21ea37a782" providerId="ADAL" clId="{A30489A3-B658-4567-AD1F-B9FAA2EB4D89}" dt="2021-06-29T16:41:26.070" v="2667" actId="1076"/>
        <pc:sldMkLst>
          <pc:docMk/>
          <pc:sldMk cId="2162287874" sldId="283"/>
        </pc:sldMkLst>
        <pc:spChg chg="add mod">
          <ac:chgData name="Devito, Joseph" userId="cb1151bb-4874-458a-995d-4f21ea37a782" providerId="ADAL" clId="{A30489A3-B658-4567-AD1F-B9FAA2EB4D89}" dt="2021-06-29T16:40:51.408" v="2658" actId="1076"/>
          <ac:spMkLst>
            <pc:docMk/>
            <pc:sldMk cId="2162287874" sldId="283"/>
            <ac:spMk id="9" creationId="{08A21A7D-7881-4FAC-85B4-E04185A98542}"/>
          </ac:spMkLst>
        </pc:spChg>
        <pc:spChg chg="add del mod">
          <ac:chgData name="Devito, Joseph" userId="cb1151bb-4874-458a-995d-4f21ea37a782" providerId="ADAL" clId="{A30489A3-B658-4567-AD1F-B9FAA2EB4D89}" dt="2021-06-29T16:38:55.160" v="2633" actId="478"/>
          <ac:spMkLst>
            <pc:docMk/>
            <pc:sldMk cId="2162287874" sldId="283"/>
            <ac:spMk id="10" creationId="{2DDE4796-C88D-4214-872E-7690B7C5DA13}"/>
          </ac:spMkLst>
        </pc:spChg>
        <pc:spChg chg="add mod">
          <ac:chgData name="Devito, Joseph" userId="cb1151bb-4874-458a-995d-4f21ea37a782" providerId="ADAL" clId="{A30489A3-B658-4567-AD1F-B9FAA2EB4D89}" dt="2021-06-29T16:40:35.242" v="2655" actId="1076"/>
          <ac:spMkLst>
            <pc:docMk/>
            <pc:sldMk cId="2162287874" sldId="283"/>
            <ac:spMk id="11" creationId="{9BA2103A-AF23-49BD-A6E5-B2643F594B3D}"/>
          </ac:spMkLst>
        </pc:spChg>
        <pc:spChg chg="add mod">
          <ac:chgData name="Devito, Joseph" userId="cb1151bb-4874-458a-995d-4f21ea37a782" providerId="ADAL" clId="{A30489A3-B658-4567-AD1F-B9FAA2EB4D89}" dt="2021-06-29T16:41:26.070" v="2667" actId="1076"/>
          <ac:spMkLst>
            <pc:docMk/>
            <pc:sldMk cId="2162287874" sldId="283"/>
            <ac:spMk id="12" creationId="{43CBE0F8-7D2D-4017-8AF9-FA738B8F4CED}"/>
          </ac:spMkLst>
        </pc:spChg>
        <pc:spChg chg="add mod">
          <ac:chgData name="Devito, Joseph" userId="cb1151bb-4874-458a-995d-4f21ea37a782" providerId="ADAL" clId="{A30489A3-B658-4567-AD1F-B9FAA2EB4D89}" dt="2021-06-29T16:40:39.912" v="2657" actId="1076"/>
          <ac:spMkLst>
            <pc:docMk/>
            <pc:sldMk cId="2162287874" sldId="283"/>
            <ac:spMk id="14" creationId="{162F4DEB-5B0F-4DB9-9240-07F1FAECCE60}"/>
          </ac:spMkLst>
        </pc:spChg>
        <pc:picChg chg="add mod">
          <ac:chgData name="Devito, Joseph" userId="cb1151bb-4874-458a-995d-4f21ea37a782" providerId="ADAL" clId="{A30489A3-B658-4567-AD1F-B9FAA2EB4D89}" dt="2021-06-29T16:40:37.074" v="2656" actId="1076"/>
          <ac:picMkLst>
            <pc:docMk/>
            <pc:sldMk cId="2162287874" sldId="283"/>
            <ac:picMk id="13" creationId="{31D2E7DA-2719-4B45-8A0E-61514AFDC6B6}"/>
          </ac:picMkLst>
        </pc:picChg>
        <pc:cxnChg chg="add del mod">
          <ac:chgData name="Devito, Joseph" userId="cb1151bb-4874-458a-995d-4f21ea37a782" providerId="ADAL" clId="{A30489A3-B658-4567-AD1F-B9FAA2EB4D89}" dt="2021-06-29T16:39:38.211" v="2644" actId="478"/>
          <ac:cxnSpMkLst>
            <pc:docMk/>
            <pc:sldMk cId="2162287874" sldId="283"/>
            <ac:cxnSpMk id="15" creationId="{A88E8449-EF94-4CD6-A729-101A2205FD00}"/>
          </ac:cxnSpMkLst>
        </pc:cxnChg>
        <pc:cxnChg chg="add del mod">
          <ac:chgData name="Devito, Joseph" userId="cb1151bb-4874-458a-995d-4f21ea37a782" providerId="ADAL" clId="{A30489A3-B658-4567-AD1F-B9FAA2EB4D89}" dt="2021-06-29T16:39:40.698" v="2645" actId="478"/>
          <ac:cxnSpMkLst>
            <pc:docMk/>
            <pc:sldMk cId="2162287874" sldId="283"/>
            <ac:cxnSpMk id="16" creationId="{8147CCC0-23AC-47EF-9AF8-F8C0C724C871}"/>
          </ac:cxnSpMkLst>
        </pc:cxnChg>
      </pc:sldChg>
      <pc:sldChg chg="addSp delSp modSp add mod">
        <pc:chgData name="Devito, Joseph" userId="cb1151bb-4874-458a-995d-4f21ea37a782" providerId="ADAL" clId="{A30489A3-B658-4567-AD1F-B9FAA2EB4D89}" dt="2021-06-29T16:46:22.767" v="2725" actId="1076"/>
        <pc:sldMkLst>
          <pc:docMk/>
          <pc:sldMk cId="2100652325" sldId="284"/>
        </pc:sldMkLst>
        <pc:spChg chg="del">
          <ac:chgData name="Devito, Joseph" userId="cb1151bb-4874-458a-995d-4f21ea37a782" providerId="ADAL" clId="{A30489A3-B658-4567-AD1F-B9FAA2EB4D89}" dt="2021-06-29T16:44:46.550" v="2705" actId="478"/>
          <ac:spMkLst>
            <pc:docMk/>
            <pc:sldMk cId="2100652325" sldId="284"/>
            <ac:spMk id="2" creationId="{CA97218F-57C8-41EB-B876-14F24D32AEB2}"/>
          </ac:spMkLst>
        </pc:spChg>
        <pc:spChg chg="del">
          <ac:chgData name="Devito, Joseph" userId="cb1151bb-4874-458a-995d-4f21ea37a782" providerId="ADAL" clId="{A30489A3-B658-4567-AD1F-B9FAA2EB4D89}" dt="2021-06-29T16:44:46.550" v="2705" actId="478"/>
          <ac:spMkLst>
            <pc:docMk/>
            <pc:sldMk cId="2100652325" sldId="284"/>
            <ac:spMk id="9" creationId="{E0F3990F-7D1C-4F96-95D3-6BB5B31548BE}"/>
          </ac:spMkLst>
        </pc:spChg>
        <pc:spChg chg="del">
          <ac:chgData name="Devito, Joseph" userId="cb1151bb-4874-458a-995d-4f21ea37a782" providerId="ADAL" clId="{A30489A3-B658-4567-AD1F-B9FAA2EB4D89}" dt="2021-06-29T16:44:46.550" v="2705" actId="478"/>
          <ac:spMkLst>
            <pc:docMk/>
            <pc:sldMk cId="2100652325" sldId="284"/>
            <ac:spMk id="10" creationId="{4A89243B-BACF-4BF4-8143-F0311AC1F507}"/>
          </ac:spMkLst>
        </pc:spChg>
        <pc:spChg chg="del">
          <ac:chgData name="Devito, Joseph" userId="cb1151bb-4874-458a-995d-4f21ea37a782" providerId="ADAL" clId="{A30489A3-B658-4567-AD1F-B9FAA2EB4D89}" dt="2021-06-29T16:44:46.550" v="2705" actId="478"/>
          <ac:spMkLst>
            <pc:docMk/>
            <pc:sldMk cId="2100652325" sldId="284"/>
            <ac:spMk id="11" creationId="{267C212C-68C9-491A-BD63-84335510FCB3}"/>
          </ac:spMkLst>
        </pc:spChg>
        <pc:spChg chg="del">
          <ac:chgData name="Devito, Joseph" userId="cb1151bb-4874-458a-995d-4f21ea37a782" providerId="ADAL" clId="{A30489A3-B658-4567-AD1F-B9FAA2EB4D89}" dt="2021-06-29T16:44:46.550" v="2705" actId="478"/>
          <ac:spMkLst>
            <pc:docMk/>
            <pc:sldMk cId="2100652325" sldId="284"/>
            <ac:spMk id="13" creationId="{2682E2AF-5BAB-468A-BF5B-36B10939F05F}"/>
          </ac:spMkLst>
        </pc:spChg>
        <pc:spChg chg="add mod">
          <ac:chgData name="Devito, Joseph" userId="cb1151bb-4874-458a-995d-4f21ea37a782" providerId="ADAL" clId="{A30489A3-B658-4567-AD1F-B9FAA2EB4D89}" dt="2021-06-29T16:45:22.355" v="2713" actId="1076"/>
          <ac:spMkLst>
            <pc:docMk/>
            <pc:sldMk cId="2100652325" sldId="284"/>
            <ac:spMk id="14" creationId="{D9FD4665-B05E-4C3C-BF52-29C8DC689CE2}"/>
          </ac:spMkLst>
        </pc:spChg>
        <pc:spChg chg="add mod">
          <ac:chgData name="Devito, Joseph" userId="cb1151bb-4874-458a-995d-4f21ea37a782" providerId="ADAL" clId="{A30489A3-B658-4567-AD1F-B9FAA2EB4D89}" dt="2021-06-29T16:46:22.767" v="2725" actId="1076"/>
          <ac:spMkLst>
            <pc:docMk/>
            <pc:sldMk cId="2100652325" sldId="284"/>
            <ac:spMk id="15" creationId="{0C25C74A-7E86-4C79-AB2E-CA92CE11F18C}"/>
          </ac:spMkLst>
        </pc:spChg>
        <pc:spChg chg="add mod">
          <ac:chgData name="Devito, Joseph" userId="cb1151bb-4874-458a-995d-4f21ea37a782" providerId="ADAL" clId="{A30489A3-B658-4567-AD1F-B9FAA2EB4D89}" dt="2021-06-29T16:46:11.447" v="2724" actId="207"/>
          <ac:spMkLst>
            <pc:docMk/>
            <pc:sldMk cId="2100652325" sldId="284"/>
            <ac:spMk id="16" creationId="{FE2657CD-247E-424A-B0BA-19CD67B2F7DC}"/>
          </ac:spMkLst>
        </pc:spChg>
        <pc:spChg chg="add mod">
          <ac:chgData name="Devito, Joseph" userId="cb1151bb-4874-458a-995d-4f21ea37a782" providerId="ADAL" clId="{A30489A3-B658-4567-AD1F-B9FAA2EB4D89}" dt="2021-06-29T16:46:11.447" v="2724" actId="207"/>
          <ac:spMkLst>
            <pc:docMk/>
            <pc:sldMk cId="2100652325" sldId="284"/>
            <ac:spMk id="17" creationId="{2B9B5A94-32B3-4D77-8403-B084DD41FD46}"/>
          </ac:spMkLst>
        </pc:spChg>
        <pc:spChg chg="add mod">
          <ac:chgData name="Devito, Joseph" userId="cb1151bb-4874-458a-995d-4f21ea37a782" providerId="ADAL" clId="{A30489A3-B658-4567-AD1F-B9FAA2EB4D89}" dt="2021-06-29T16:46:11.447" v="2724" actId="207"/>
          <ac:spMkLst>
            <pc:docMk/>
            <pc:sldMk cId="2100652325" sldId="284"/>
            <ac:spMk id="18" creationId="{E9A8389A-E04F-4B53-9E30-82748FBCD236}"/>
          </ac:spMkLst>
        </pc:spChg>
        <pc:spChg chg="add mod">
          <ac:chgData name="Devito, Joseph" userId="cb1151bb-4874-458a-995d-4f21ea37a782" providerId="ADAL" clId="{A30489A3-B658-4567-AD1F-B9FAA2EB4D89}" dt="2021-06-29T16:46:11.447" v="2724" actId="207"/>
          <ac:spMkLst>
            <pc:docMk/>
            <pc:sldMk cId="2100652325" sldId="284"/>
            <ac:spMk id="21" creationId="{8CDC91EA-5E40-4B14-B98F-9CFECF645A43}"/>
          </ac:spMkLst>
        </pc:spChg>
        <pc:spChg chg="add mod">
          <ac:chgData name="Devito, Joseph" userId="cb1151bb-4874-458a-995d-4f21ea37a782" providerId="ADAL" clId="{A30489A3-B658-4567-AD1F-B9FAA2EB4D89}" dt="2021-06-29T16:46:11.447" v="2724" actId="207"/>
          <ac:spMkLst>
            <pc:docMk/>
            <pc:sldMk cId="2100652325" sldId="284"/>
            <ac:spMk id="22" creationId="{E66A014F-A330-4F34-8877-230A09CFACC2}"/>
          </ac:spMkLst>
        </pc:spChg>
        <pc:spChg chg="add mod">
          <ac:chgData name="Devito, Joseph" userId="cb1151bb-4874-458a-995d-4f21ea37a782" providerId="ADAL" clId="{A30489A3-B658-4567-AD1F-B9FAA2EB4D89}" dt="2021-06-29T16:46:11.447" v="2724" actId="207"/>
          <ac:spMkLst>
            <pc:docMk/>
            <pc:sldMk cId="2100652325" sldId="284"/>
            <ac:spMk id="23" creationId="{57E8366B-2A5E-4B25-B2E8-6C86BF02D918}"/>
          </ac:spMkLst>
        </pc:spChg>
        <pc:picChg chg="del">
          <ac:chgData name="Devito, Joseph" userId="cb1151bb-4874-458a-995d-4f21ea37a782" providerId="ADAL" clId="{A30489A3-B658-4567-AD1F-B9FAA2EB4D89}" dt="2021-06-29T16:44:46.550" v="2705" actId="478"/>
          <ac:picMkLst>
            <pc:docMk/>
            <pc:sldMk cId="2100652325" sldId="284"/>
            <ac:picMk id="12" creationId="{C77C9A6D-98E8-4DBC-B06D-1C19C7505CBF}"/>
          </ac:picMkLst>
        </pc:picChg>
        <pc:picChg chg="add mod">
          <ac:chgData name="Devito, Joseph" userId="cb1151bb-4874-458a-995d-4f21ea37a782" providerId="ADAL" clId="{A30489A3-B658-4567-AD1F-B9FAA2EB4D89}" dt="2021-06-29T16:46:11.447" v="2724" actId="207"/>
          <ac:picMkLst>
            <pc:docMk/>
            <pc:sldMk cId="2100652325" sldId="284"/>
            <ac:picMk id="19" creationId="{C22375C2-290F-4044-A6F7-FDE465C02A84}"/>
          </ac:picMkLst>
        </pc:picChg>
        <pc:picChg chg="add mod">
          <ac:chgData name="Devito, Joseph" userId="cb1151bb-4874-458a-995d-4f21ea37a782" providerId="ADAL" clId="{A30489A3-B658-4567-AD1F-B9FAA2EB4D89}" dt="2021-06-29T16:46:11.447" v="2724" actId="207"/>
          <ac:picMkLst>
            <pc:docMk/>
            <pc:sldMk cId="2100652325" sldId="284"/>
            <ac:picMk id="20" creationId="{44424428-7652-4BA5-967E-7D05A3FEBBB7}"/>
          </ac:picMkLst>
        </pc:picChg>
        <pc:picChg chg="add mod">
          <ac:chgData name="Devito, Joseph" userId="cb1151bb-4874-458a-995d-4f21ea37a782" providerId="ADAL" clId="{A30489A3-B658-4567-AD1F-B9FAA2EB4D89}" dt="2021-06-29T16:46:11.447" v="2724" actId="207"/>
          <ac:picMkLst>
            <pc:docMk/>
            <pc:sldMk cId="2100652325" sldId="284"/>
            <ac:picMk id="24" creationId="{A0EDE906-E812-423A-A0EF-D3F610AF2212}"/>
          </ac:picMkLst>
        </pc:picChg>
      </pc:sldChg>
      <pc:sldChg chg="addSp delSp modSp add mod">
        <pc:chgData name="Devito, Joseph" userId="cb1151bb-4874-458a-995d-4f21ea37a782" providerId="ADAL" clId="{A30489A3-B658-4567-AD1F-B9FAA2EB4D89}" dt="2021-06-29T16:48:49.270" v="2773" actId="1076"/>
        <pc:sldMkLst>
          <pc:docMk/>
          <pc:sldMk cId="21463563" sldId="285"/>
        </pc:sldMkLst>
        <pc:spChg chg="del">
          <ac:chgData name="Devito, Joseph" userId="cb1151bb-4874-458a-995d-4f21ea37a782" providerId="ADAL" clId="{A30489A3-B658-4567-AD1F-B9FAA2EB4D89}" dt="2021-06-29T16:47:00.374" v="2727" actId="478"/>
          <ac:spMkLst>
            <pc:docMk/>
            <pc:sldMk cId="21463563" sldId="285"/>
            <ac:spMk id="14" creationId="{D9FD4665-B05E-4C3C-BF52-29C8DC689CE2}"/>
          </ac:spMkLst>
        </pc:spChg>
        <pc:spChg chg="del">
          <ac:chgData name="Devito, Joseph" userId="cb1151bb-4874-458a-995d-4f21ea37a782" providerId="ADAL" clId="{A30489A3-B658-4567-AD1F-B9FAA2EB4D89}" dt="2021-06-29T16:47:00.374" v="2727" actId="478"/>
          <ac:spMkLst>
            <pc:docMk/>
            <pc:sldMk cId="21463563" sldId="285"/>
            <ac:spMk id="15" creationId="{0C25C74A-7E86-4C79-AB2E-CA92CE11F18C}"/>
          </ac:spMkLst>
        </pc:spChg>
        <pc:spChg chg="del">
          <ac:chgData name="Devito, Joseph" userId="cb1151bb-4874-458a-995d-4f21ea37a782" providerId="ADAL" clId="{A30489A3-B658-4567-AD1F-B9FAA2EB4D89}" dt="2021-06-29T16:47:00.374" v="2727" actId="478"/>
          <ac:spMkLst>
            <pc:docMk/>
            <pc:sldMk cId="21463563" sldId="285"/>
            <ac:spMk id="16" creationId="{FE2657CD-247E-424A-B0BA-19CD67B2F7DC}"/>
          </ac:spMkLst>
        </pc:spChg>
        <pc:spChg chg="del">
          <ac:chgData name="Devito, Joseph" userId="cb1151bb-4874-458a-995d-4f21ea37a782" providerId="ADAL" clId="{A30489A3-B658-4567-AD1F-B9FAA2EB4D89}" dt="2021-06-29T16:47:00.374" v="2727" actId="478"/>
          <ac:spMkLst>
            <pc:docMk/>
            <pc:sldMk cId="21463563" sldId="285"/>
            <ac:spMk id="17" creationId="{2B9B5A94-32B3-4D77-8403-B084DD41FD46}"/>
          </ac:spMkLst>
        </pc:spChg>
        <pc:spChg chg="del">
          <ac:chgData name="Devito, Joseph" userId="cb1151bb-4874-458a-995d-4f21ea37a782" providerId="ADAL" clId="{A30489A3-B658-4567-AD1F-B9FAA2EB4D89}" dt="2021-06-29T16:47:00.374" v="2727" actId="478"/>
          <ac:spMkLst>
            <pc:docMk/>
            <pc:sldMk cId="21463563" sldId="285"/>
            <ac:spMk id="18" creationId="{E9A8389A-E04F-4B53-9E30-82748FBCD236}"/>
          </ac:spMkLst>
        </pc:spChg>
        <pc:spChg chg="del">
          <ac:chgData name="Devito, Joseph" userId="cb1151bb-4874-458a-995d-4f21ea37a782" providerId="ADAL" clId="{A30489A3-B658-4567-AD1F-B9FAA2EB4D89}" dt="2021-06-29T16:47:00.374" v="2727" actId="478"/>
          <ac:spMkLst>
            <pc:docMk/>
            <pc:sldMk cId="21463563" sldId="285"/>
            <ac:spMk id="21" creationId="{8CDC91EA-5E40-4B14-B98F-9CFECF645A43}"/>
          </ac:spMkLst>
        </pc:spChg>
        <pc:spChg chg="del">
          <ac:chgData name="Devito, Joseph" userId="cb1151bb-4874-458a-995d-4f21ea37a782" providerId="ADAL" clId="{A30489A3-B658-4567-AD1F-B9FAA2EB4D89}" dt="2021-06-29T16:47:00.374" v="2727" actId="478"/>
          <ac:spMkLst>
            <pc:docMk/>
            <pc:sldMk cId="21463563" sldId="285"/>
            <ac:spMk id="22" creationId="{E66A014F-A330-4F34-8877-230A09CFACC2}"/>
          </ac:spMkLst>
        </pc:spChg>
        <pc:spChg chg="del">
          <ac:chgData name="Devito, Joseph" userId="cb1151bb-4874-458a-995d-4f21ea37a782" providerId="ADAL" clId="{A30489A3-B658-4567-AD1F-B9FAA2EB4D89}" dt="2021-06-29T16:47:00.374" v="2727" actId="478"/>
          <ac:spMkLst>
            <pc:docMk/>
            <pc:sldMk cId="21463563" sldId="285"/>
            <ac:spMk id="23" creationId="{57E8366B-2A5E-4B25-B2E8-6C86BF02D918}"/>
          </ac:spMkLst>
        </pc:spChg>
        <pc:spChg chg="add mod">
          <ac:chgData name="Devito, Joseph" userId="cb1151bb-4874-458a-995d-4f21ea37a782" providerId="ADAL" clId="{A30489A3-B658-4567-AD1F-B9FAA2EB4D89}" dt="2021-06-29T16:48:49.270" v="2773" actId="1076"/>
          <ac:spMkLst>
            <pc:docMk/>
            <pc:sldMk cId="21463563" sldId="285"/>
            <ac:spMk id="25" creationId="{5A9E7980-4C85-4DB5-BB40-4ABAB1A17CDA}"/>
          </ac:spMkLst>
        </pc:spChg>
        <pc:spChg chg="add mod">
          <ac:chgData name="Devito, Joseph" userId="cb1151bb-4874-458a-995d-4f21ea37a782" providerId="ADAL" clId="{A30489A3-B658-4567-AD1F-B9FAA2EB4D89}" dt="2021-06-29T16:48:23.419" v="2769" actId="1076"/>
          <ac:spMkLst>
            <pc:docMk/>
            <pc:sldMk cId="21463563" sldId="285"/>
            <ac:spMk id="26" creationId="{7C145B29-1171-4427-81CB-256B267CB629}"/>
          </ac:spMkLst>
        </pc:spChg>
        <pc:picChg chg="del">
          <ac:chgData name="Devito, Joseph" userId="cb1151bb-4874-458a-995d-4f21ea37a782" providerId="ADAL" clId="{A30489A3-B658-4567-AD1F-B9FAA2EB4D89}" dt="2021-06-29T16:47:00.374" v="2727" actId="478"/>
          <ac:picMkLst>
            <pc:docMk/>
            <pc:sldMk cId="21463563" sldId="285"/>
            <ac:picMk id="19" creationId="{C22375C2-290F-4044-A6F7-FDE465C02A84}"/>
          </ac:picMkLst>
        </pc:picChg>
        <pc:picChg chg="del">
          <ac:chgData name="Devito, Joseph" userId="cb1151bb-4874-458a-995d-4f21ea37a782" providerId="ADAL" clId="{A30489A3-B658-4567-AD1F-B9FAA2EB4D89}" dt="2021-06-29T16:47:00.374" v="2727" actId="478"/>
          <ac:picMkLst>
            <pc:docMk/>
            <pc:sldMk cId="21463563" sldId="285"/>
            <ac:picMk id="20" creationId="{44424428-7652-4BA5-967E-7D05A3FEBBB7}"/>
          </ac:picMkLst>
        </pc:picChg>
        <pc:picChg chg="del">
          <ac:chgData name="Devito, Joseph" userId="cb1151bb-4874-458a-995d-4f21ea37a782" providerId="ADAL" clId="{A30489A3-B658-4567-AD1F-B9FAA2EB4D89}" dt="2021-06-29T16:47:00.374" v="2727" actId="478"/>
          <ac:picMkLst>
            <pc:docMk/>
            <pc:sldMk cId="21463563" sldId="285"/>
            <ac:picMk id="24" creationId="{A0EDE906-E812-423A-A0EF-D3F610AF2212}"/>
          </ac:picMkLst>
        </pc:picChg>
      </pc:sldChg>
      <pc:sldChg chg="addSp delSp modSp add mod">
        <pc:chgData name="Devito, Joseph" userId="cb1151bb-4874-458a-995d-4f21ea37a782" providerId="ADAL" clId="{A30489A3-B658-4567-AD1F-B9FAA2EB4D89}" dt="2021-06-29T16:53:13.199" v="2881" actId="1076"/>
        <pc:sldMkLst>
          <pc:docMk/>
          <pc:sldMk cId="203568162" sldId="286"/>
        </pc:sldMkLst>
        <pc:spChg chg="mod">
          <ac:chgData name="Devito, Joseph" userId="cb1151bb-4874-458a-995d-4f21ea37a782" providerId="ADAL" clId="{A30489A3-B658-4567-AD1F-B9FAA2EB4D89}" dt="2021-06-29T16:51:44.007" v="2859" actId="20577"/>
          <ac:spMkLst>
            <pc:docMk/>
            <pc:sldMk cId="203568162" sldId="286"/>
            <ac:spMk id="7" creationId="{866B416B-8378-4C11-BB85-AE7637C23EEC}"/>
          </ac:spMkLst>
        </pc:spChg>
        <pc:spChg chg="add mod">
          <ac:chgData name="Devito, Joseph" userId="cb1151bb-4874-458a-995d-4f21ea37a782" providerId="ADAL" clId="{A30489A3-B658-4567-AD1F-B9FAA2EB4D89}" dt="2021-06-29T16:52:25.533" v="2871" actId="14100"/>
          <ac:spMkLst>
            <pc:docMk/>
            <pc:sldMk cId="203568162" sldId="286"/>
            <ac:spMk id="9" creationId="{8B947812-6D66-43E5-801C-CF1DB630A798}"/>
          </ac:spMkLst>
        </pc:spChg>
        <pc:spChg chg="add mod">
          <ac:chgData name="Devito, Joseph" userId="cb1151bb-4874-458a-995d-4f21ea37a782" providerId="ADAL" clId="{A30489A3-B658-4567-AD1F-B9FAA2EB4D89}" dt="2021-06-29T16:53:13.199" v="2881" actId="1076"/>
          <ac:spMkLst>
            <pc:docMk/>
            <pc:sldMk cId="203568162" sldId="286"/>
            <ac:spMk id="10" creationId="{B14EBE0F-7A0B-4FC0-9AE8-491CFB7909F8}"/>
          </ac:spMkLst>
        </pc:spChg>
        <pc:spChg chg="del">
          <ac:chgData name="Devito, Joseph" userId="cb1151bb-4874-458a-995d-4f21ea37a782" providerId="ADAL" clId="{A30489A3-B658-4567-AD1F-B9FAA2EB4D89}" dt="2021-06-29T16:51:02.183" v="2803" actId="478"/>
          <ac:spMkLst>
            <pc:docMk/>
            <pc:sldMk cId="203568162" sldId="286"/>
            <ac:spMk id="25" creationId="{5A9E7980-4C85-4DB5-BB40-4ABAB1A17CDA}"/>
          </ac:spMkLst>
        </pc:spChg>
        <pc:spChg chg="del">
          <ac:chgData name="Devito, Joseph" userId="cb1151bb-4874-458a-995d-4f21ea37a782" providerId="ADAL" clId="{A30489A3-B658-4567-AD1F-B9FAA2EB4D89}" dt="2021-06-29T16:51:05.265" v="2804" actId="478"/>
          <ac:spMkLst>
            <pc:docMk/>
            <pc:sldMk cId="203568162" sldId="286"/>
            <ac:spMk id="26" creationId="{7C145B29-1171-4427-81CB-256B267CB629}"/>
          </ac:spMkLst>
        </pc:spChg>
      </pc:sldChg>
      <pc:sldChg chg="addSp modSp add mod">
        <pc:chgData name="Devito, Joseph" userId="cb1151bb-4874-458a-995d-4f21ea37a782" providerId="ADAL" clId="{A30489A3-B658-4567-AD1F-B9FAA2EB4D89}" dt="2021-06-29T17:11:49.745" v="3076" actId="5793"/>
        <pc:sldMkLst>
          <pc:docMk/>
          <pc:sldMk cId="3950316618" sldId="287"/>
        </pc:sldMkLst>
        <pc:spChg chg="add mod">
          <ac:chgData name="Devito, Joseph" userId="cb1151bb-4874-458a-995d-4f21ea37a782" providerId="ADAL" clId="{A30489A3-B658-4567-AD1F-B9FAA2EB4D89}" dt="2021-06-29T17:11:49.745" v="3076" actId="5793"/>
          <ac:spMkLst>
            <pc:docMk/>
            <pc:sldMk cId="3950316618" sldId="287"/>
            <ac:spMk id="9" creationId="{56FF64A8-47EB-4FBE-9564-44228367C816}"/>
          </ac:spMkLst>
        </pc:spChg>
        <pc:picChg chg="add mod">
          <ac:chgData name="Devito, Joseph" userId="cb1151bb-4874-458a-995d-4f21ea37a782" providerId="ADAL" clId="{A30489A3-B658-4567-AD1F-B9FAA2EB4D89}" dt="2021-06-29T16:55:07.908" v="2894" actId="1076"/>
          <ac:picMkLst>
            <pc:docMk/>
            <pc:sldMk cId="3950316618" sldId="287"/>
            <ac:picMk id="10" creationId="{6CC7C700-DE1A-4307-A570-BB7FBB66BD4E}"/>
          </ac:picMkLst>
        </pc:picChg>
        <pc:picChg chg="add mod">
          <ac:chgData name="Devito, Joseph" userId="cb1151bb-4874-458a-995d-4f21ea37a782" providerId="ADAL" clId="{A30489A3-B658-4567-AD1F-B9FAA2EB4D89}" dt="2021-06-29T17:11:42.258" v="3074" actId="1076"/>
          <ac:picMkLst>
            <pc:docMk/>
            <pc:sldMk cId="3950316618" sldId="287"/>
            <ac:picMk id="11" creationId="{C755728E-95F3-4AB5-89F9-F7863164D4C2}"/>
          </ac:picMkLst>
        </pc:picChg>
      </pc:sldChg>
      <pc:sldChg chg="addSp delSp modSp add mod">
        <pc:chgData name="Devito, Joseph" userId="cb1151bb-4874-458a-995d-4f21ea37a782" providerId="ADAL" clId="{A30489A3-B658-4567-AD1F-B9FAA2EB4D89}" dt="2021-06-29T16:58:10.763" v="2931" actId="207"/>
        <pc:sldMkLst>
          <pc:docMk/>
          <pc:sldMk cId="2572740167" sldId="288"/>
        </pc:sldMkLst>
        <pc:spChg chg="del">
          <ac:chgData name="Devito, Joseph" userId="cb1151bb-4874-458a-995d-4f21ea37a782" providerId="ADAL" clId="{A30489A3-B658-4567-AD1F-B9FAA2EB4D89}" dt="2021-06-29T16:56:03.701" v="2903" actId="478"/>
          <ac:spMkLst>
            <pc:docMk/>
            <pc:sldMk cId="2572740167" sldId="288"/>
            <ac:spMk id="9" creationId="{56FF64A8-47EB-4FBE-9564-44228367C816}"/>
          </ac:spMkLst>
        </pc:spChg>
        <pc:spChg chg="add mod">
          <ac:chgData name="Devito, Joseph" userId="cb1151bb-4874-458a-995d-4f21ea37a782" providerId="ADAL" clId="{A30489A3-B658-4567-AD1F-B9FAA2EB4D89}" dt="2021-06-29T16:58:10.763" v="2931" actId="207"/>
          <ac:spMkLst>
            <pc:docMk/>
            <pc:sldMk cId="2572740167" sldId="288"/>
            <ac:spMk id="12" creationId="{3749AEF6-A5AB-4FC8-9445-F3AA945C665B}"/>
          </ac:spMkLst>
        </pc:spChg>
        <pc:spChg chg="add mod">
          <ac:chgData name="Devito, Joseph" userId="cb1151bb-4874-458a-995d-4f21ea37a782" providerId="ADAL" clId="{A30489A3-B658-4567-AD1F-B9FAA2EB4D89}" dt="2021-06-29T16:56:45.490" v="2909" actId="6549"/>
          <ac:spMkLst>
            <pc:docMk/>
            <pc:sldMk cId="2572740167" sldId="288"/>
            <ac:spMk id="13" creationId="{5369CC44-3931-4757-97F2-382E5B3377F4}"/>
          </ac:spMkLst>
        </pc:spChg>
        <pc:spChg chg="add mod">
          <ac:chgData name="Devito, Joseph" userId="cb1151bb-4874-458a-995d-4f21ea37a782" providerId="ADAL" clId="{A30489A3-B658-4567-AD1F-B9FAA2EB4D89}" dt="2021-06-29T16:57:32.648" v="2920" actId="207"/>
          <ac:spMkLst>
            <pc:docMk/>
            <pc:sldMk cId="2572740167" sldId="288"/>
            <ac:spMk id="15" creationId="{BFAC2F35-6C32-4ADB-8398-D5A1CB7EC626}"/>
          </ac:spMkLst>
        </pc:spChg>
        <pc:spChg chg="add mod">
          <ac:chgData name="Devito, Joseph" userId="cb1151bb-4874-458a-995d-4f21ea37a782" providerId="ADAL" clId="{A30489A3-B658-4567-AD1F-B9FAA2EB4D89}" dt="2021-06-29T16:57:53.702" v="2929" actId="207"/>
          <ac:spMkLst>
            <pc:docMk/>
            <pc:sldMk cId="2572740167" sldId="288"/>
            <ac:spMk id="16" creationId="{51453804-B462-4624-91A8-692794F565CA}"/>
          </ac:spMkLst>
        </pc:spChg>
        <pc:picChg chg="del">
          <ac:chgData name="Devito, Joseph" userId="cb1151bb-4874-458a-995d-4f21ea37a782" providerId="ADAL" clId="{A30489A3-B658-4567-AD1F-B9FAA2EB4D89}" dt="2021-06-29T16:56:05.647" v="2904" actId="478"/>
          <ac:picMkLst>
            <pc:docMk/>
            <pc:sldMk cId="2572740167" sldId="288"/>
            <ac:picMk id="10" creationId="{6CC7C700-DE1A-4307-A570-BB7FBB66BD4E}"/>
          </ac:picMkLst>
        </pc:picChg>
        <pc:picChg chg="add mod">
          <ac:chgData name="Devito, Joseph" userId="cb1151bb-4874-458a-995d-4f21ea37a782" providerId="ADAL" clId="{A30489A3-B658-4567-AD1F-B9FAA2EB4D89}" dt="2021-06-29T16:56:19.057" v="2907" actId="1076"/>
          <ac:picMkLst>
            <pc:docMk/>
            <pc:sldMk cId="2572740167" sldId="288"/>
            <ac:picMk id="11" creationId="{DBD90A47-45AD-4142-948A-AFD2E9E7D219}"/>
          </ac:picMkLst>
        </pc:picChg>
        <pc:picChg chg="add mod">
          <ac:chgData name="Devito, Joseph" userId="cb1151bb-4874-458a-995d-4f21ea37a782" providerId="ADAL" clId="{A30489A3-B658-4567-AD1F-B9FAA2EB4D89}" dt="2021-06-29T16:57:12.933" v="2916" actId="14100"/>
          <ac:picMkLst>
            <pc:docMk/>
            <pc:sldMk cId="2572740167" sldId="288"/>
            <ac:picMk id="14" creationId="{9721083C-28E6-47C4-A3FE-97350FFBFE42}"/>
          </ac:picMkLst>
        </pc:picChg>
      </pc:sldChg>
      <pc:sldChg chg="addSp delSp modSp add mod">
        <pc:chgData name="Devito, Joseph" userId="cb1151bb-4874-458a-995d-4f21ea37a782" providerId="ADAL" clId="{A30489A3-B658-4567-AD1F-B9FAA2EB4D89}" dt="2021-06-29T17:11:26.236" v="3071" actId="1076"/>
        <pc:sldMkLst>
          <pc:docMk/>
          <pc:sldMk cId="789682306" sldId="289"/>
        </pc:sldMkLst>
        <pc:spChg chg="del">
          <ac:chgData name="Devito, Joseph" userId="cb1151bb-4874-458a-995d-4f21ea37a782" providerId="ADAL" clId="{A30489A3-B658-4567-AD1F-B9FAA2EB4D89}" dt="2021-06-29T16:58:47.883" v="2933" actId="478"/>
          <ac:spMkLst>
            <pc:docMk/>
            <pc:sldMk cId="789682306" sldId="289"/>
            <ac:spMk id="2" creationId="{CA97218F-57C8-41EB-B876-14F24D32AEB2}"/>
          </ac:spMkLst>
        </pc:spChg>
        <pc:spChg chg="mod">
          <ac:chgData name="Devito, Joseph" userId="cb1151bb-4874-458a-995d-4f21ea37a782" providerId="ADAL" clId="{A30489A3-B658-4567-AD1F-B9FAA2EB4D89}" dt="2021-06-29T16:59:26.671" v="2981" actId="1038"/>
          <ac:spMkLst>
            <pc:docMk/>
            <pc:sldMk cId="789682306" sldId="289"/>
            <ac:spMk id="7" creationId="{F8A907F6-A5AB-4382-B1A0-9A50BB538E7A}"/>
          </ac:spMkLst>
        </pc:spChg>
        <pc:spChg chg="del">
          <ac:chgData name="Devito, Joseph" userId="cb1151bb-4874-458a-995d-4f21ea37a782" providerId="ADAL" clId="{A30489A3-B658-4567-AD1F-B9FAA2EB4D89}" dt="2021-06-29T16:58:47.883" v="2933" actId="478"/>
          <ac:spMkLst>
            <pc:docMk/>
            <pc:sldMk cId="789682306" sldId="289"/>
            <ac:spMk id="12" creationId="{3749AEF6-A5AB-4FC8-9445-F3AA945C665B}"/>
          </ac:spMkLst>
        </pc:spChg>
        <pc:spChg chg="del">
          <ac:chgData name="Devito, Joseph" userId="cb1151bb-4874-458a-995d-4f21ea37a782" providerId="ADAL" clId="{A30489A3-B658-4567-AD1F-B9FAA2EB4D89}" dt="2021-06-29T16:58:47.883" v="2933" actId="478"/>
          <ac:spMkLst>
            <pc:docMk/>
            <pc:sldMk cId="789682306" sldId="289"/>
            <ac:spMk id="13" creationId="{5369CC44-3931-4757-97F2-382E5B3377F4}"/>
          </ac:spMkLst>
        </pc:spChg>
        <pc:spChg chg="del">
          <ac:chgData name="Devito, Joseph" userId="cb1151bb-4874-458a-995d-4f21ea37a782" providerId="ADAL" clId="{A30489A3-B658-4567-AD1F-B9FAA2EB4D89}" dt="2021-06-29T16:58:47.883" v="2933" actId="478"/>
          <ac:spMkLst>
            <pc:docMk/>
            <pc:sldMk cId="789682306" sldId="289"/>
            <ac:spMk id="15" creationId="{BFAC2F35-6C32-4ADB-8398-D5A1CB7EC626}"/>
          </ac:spMkLst>
        </pc:spChg>
        <pc:spChg chg="del">
          <ac:chgData name="Devito, Joseph" userId="cb1151bb-4874-458a-995d-4f21ea37a782" providerId="ADAL" clId="{A30489A3-B658-4567-AD1F-B9FAA2EB4D89}" dt="2021-06-29T16:58:47.883" v="2933" actId="478"/>
          <ac:spMkLst>
            <pc:docMk/>
            <pc:sldMk cId="789682306" sldId="289"/>
            <ac:spMk id="16" creationId="{51453804-B462-4624-91A8-692794F565CA}"/>
          </ac:spMkLst>
        </pc:spChg>
        <pc:spChg chg="add mod">
          <ac:chgData name="Devito, Joseph" userId="cb1151bb-4874-458a-995d-4f21ea37a782" providerId="ADAL" clId="{A30489A3-B658-4567-AD1F-B9FAA2EB4D89}" dt="2021-06-29T17:00:03.145" v="2989" actId="14100"/>
          <ac:spMkLst>
            <pc:docMk/>
            <pc:sldMk cId="789682306" sldId="289"/>
            <ac:spMk id="17" creationId="{97AD3A12-C3A3-49D2-B270-86F184388FC4}"/>
          </ac:spMkLst>
        </pc:spChg>
        <pc:spChg chg="add mod">
          <ac:chgData name="Devito, Joseph" userId="cb1151bb-4874-458a-995d-4f21ea37a782" providerId="ADAL" clId="{A30489A3-B658-4567-AD1F-B9FAA2EB4D89}" dt="2021-06-29T17:01:07.701" v="2995" actId="2085"/>
          <ac:spMkLst>
            <pc:docMk/>
            <pc:sldMk cId="789682306" sldId="289"/>
            <ac:spMk id="19" creationId="{047716AD-6367-4541-B38C-26A616C2307E}"/>
          </ac:spMkLst>
        </pc:spChg>
        <pc:spChg chg="add mod">
          <ac:chgData name="Devito, Joseph" userId="cb1151bb-4874-458a-995d-4f21ea37a782" providerId="ADAL" clId="{A30489A3-B658-4567-AD1F-B9FAA2EB4D89}" dt="2021-06-29T17:02:30.388" v="3022" actId="1076"/>
          <ac:spMkLst>
            <pc:docMk/>
            <pc:sldMk cId="789682306" sldId="289"/>
            <ac:spMk id="20" creationId="{34751546-D90A-4C8B-A43E-2AFE1B837479}"/>
          </ac:spMkLst>
        </pc:spChg>
        <pc:spChg chg="add mod">
          <ac:chgData name="Devito, Joseph" userId="cb1151bb-4874-458a-995d-4f21ea37a782" providerId="ADAL" clId="{A30489A3-B658-4567-AD1F-B9FAA2EB4D89}" dt="2021-06-29T17:02:51.658" v="3026" actId="1076"/>
          <ac:spMkLst>
            <pc:docMk/>
            <pc:sldMk cId="789682306" sldId="289"/>
            <ac:spMk id="22" creationId="{ECCDA193-3978-4DA9-AD55-E22810A475A8}"/>
          </ac:spMkLst>
        </pc:spChg>
        <pc:picChg chg="del">
          <ac:chgData name="Devito, Joseph" userId="cb1151bb-4874-458a-995d-4f21ea37a782" providerId="ADAL" clId="{A30489A3-B658-4567-AD1F-B9FAA2EB4D89}" dt="2021-06-29T16:58:47.883" v="2933" actId="478"/>
          <ac:picMkLst>
            <pc:docMk/>
            <pc:sldMk cId="789682306" sldId="289"/>
            <ac:picMk id="11" creationId="{DBD90A47-45AD-4142-948A-AFD2E9E7D219}"/>
          </ac:picMkLst>
        </pc:picChg>
        <pc:picChg chg="del">
          <ac:chgData name="Devito, Joseph" userId="cb1151bb-4874-458a-995d-4f21ea37a782" providerId="ADAL" clId="{A30489A3-B658-4567-AD1F-B9FAA2EB4D89}" dt="2021-06-29T16:58:47.883" v="2933" actId="478"/>
          <ac:picMkLst>
            <pc:docMk/>
            <pc:sldMk cId="789682306" sldId="289"/>
            <ac:picMk id="14" creationId="{9721083C-28E6-47C4-A3FE-97350FFBFE42}"/>
          </ac:picMkLst>
        </pc:picChg>
        <pc:picChg chg="add mod">
          <ac:chgData name="Devito, Joseph" userId="cb1151bb-4874-458a-995d-4f21ea37a782" providerId="ADAL" clId="{A30489A3-B658-4567-AD1F-B9FAA2EB4D89}" dt="2021-06-29T17:04:20.980" v="3032" actId="1076"/>
          <ac:picMkLst>
            <pc:docMk/>
            <pc:sldMk cId="789682306" sldId="289"/>
            <ac:picMk id="18" creationId="{2AC6889E-3C38-4396-9DFA-981C343744E9}"/>
          </ac:picMkLst>
        </pc:picChg>
        <pc:picChg chg="add mod">
          <ac:chgData name="Devito, Joseph" userId="cb1151bb-4874-458a-995d-4f21ea37a782" providerId="ADAL" clId="{A30489A3-B658-4567-AD1F-B9FAA2EB4D89}" dt="2021-06-29T17:03:15.486" v="3031" actId="1076"/>
          <ac:picMkLst>
            <pc:docMk/>
            <pc:sldMk cId="789682306" sldId="289"/>
            <ac:picMk id="21" creationId="{9C8E1753-9ED3-4E70-B6F1-BA3527F64B80}"/>
          </ac:picMkLst>
        </pc:picChg>
        <pc:picChg chg="add mod">
          <ac:chgData name="Devito, Joseph" userId="cb1151bb-4874-458a-995d-4f21ea37a782" providerId="ADAL" clId="{A30489A3-B658-4567-AD1F-B9FAA2EB4D89}" dt="2021-06-29T17:11:26.236" v="3071" actId="1076"/>
          <ac:picMkLst>
            <pc:docMk/>
            <pc:sldMk cId="789682306" sldId="289"/>
            <ac:picMk id="23" creationId="{6B250C3F-E2F4-4CA8-B9B7-4D284C28D837}"/>
          </ac:picMkLst>
        </pc:picChg>
      </pc:sldChg>
      <pc:sldChg chg="addSp delSp modSp add mod">
        <pc:chgData name="Devito, Joseph" userId="cb1151bb-4874-458a-995d-4f21ea37a782" providerId="ADAL" clId="{A30489A3-B658-4567-AD1F-B9FAA2EB4D89}" dt="2021-06-29T17:11:06.494" v="3068" actId="1076"/>
        <pc:sldMkLst>
          <pc:docMk/>
          <pc:sldMk cId="418368767" sldId="290"/>
        </pc:sldMkLst>
        <pc:spChg chg="mod">
          <ac:chgData name="Devito, Joseph" userId="cb1151bb-4874-458a-995d-4f21ea37a782" providerId="ADAL" clId="{A30489A3-B658-4567-AD1F-B9FAA2EB4D89}" dt="2021-06-29T17:10:11.693" v="3061" actId="14100"/>
          <ac:spMkLst>
            <pc:docMk/>
            <pc:sldMk cId="418368767" sldId="290"/>
            <ac:spMk id="7" creationId="{F8A907F6-A5AB-4382-B1A0-9A50BB538E7A}"/>
          </ac:spMkLst>
        </pc:spChg>
        <pc:spChg chg="add mod">
          <ac:chgData name="Devito, Joseph" userId="cb1151bb-4874-458a-995d-4f21ea37a782" providerId="ADAL" clId="{A30489A3-B658-4567-AD1F-B9FAA2EB4D89}" dt="2021-06-29T17:11:00.724" v="3066" actId="207"/>
          <ac:spMkLst>
            <pc:docMk/>
            <pc:sldMk cId="418368767" sldId="290"/>
            <ac:spMk id="11" creationId="{3D28DF2C-C610-4B67-A9B7-55DE7A197C3F}"/>
          </ac:spMkLst>
        </pc:spChg>
        <pc:spChg chg="del">
          <ac:chgData name="Devito, Joseph" userId="cb1151bb-4874-458a-995d-4f21ea37a782" providerId="ADAL" clId="{A30489A3-B658-4567-AD1F-B9FAA2EB4D89}" dt="2021-06-29T17:09:01.285" v="3034" actId="478"/>
          <ac:spMkLst>
            <pc:docMk/>
            <pc:sldMk cId="418368767" sldId="290"/>
            <ac:spMk id="17" creationId="{97AD3A12-C3A3-49D2-B270-86F184388FC4}"/>
          </ac:spMkLst>
        </pc:spChg>
        <pc:spChg chg="del">
          <ac:chgData name="Devito, Joseph" userId="cb1151bb-4874-458a-995d-4f21ea37a782" providerId="ADAL" clId="{A30489A3-B658-4567-AD1F-B9FAA2EB4D89}" dt="2021-06-29T17:09:01.285" v="3034" actId="478"/>
          <ac:spMkLst>
            <pc:docMk/>
            <pc:sldMk cId="418368767" sldId="290"/>
            <ac:spMk id="19" creationId="{047716AD-6367-4541-B38C-26A616C2307E}"/>
          </ac:spMkLst>
        </pc:spChg>
        <pc:spChg chg="del">
          <ac:chgData name="Devito, Joseph" userId="cb1151bb-4874-458a-995d-4f21ea37a782" providerId="ADAL" clId="{A30489A3-B658-4567-AD1F-B9FAA2EB4D89}" dt="2021-06-29T17:09:01.285" v="3034" actId="478"/>
          <ac:spMkLst>
            <pc:docMk/>
            <pc:sldMk cId="418368767" sldId="290"/>
            <ac:spMk id="20" creationId="{34751546-D90A-4C8B-A43E-2AFE1B837479}"/>
          </ac:spMkLst>
        </pc:spChg>
        <pc:spChg chg="del">
          <ac:chgData name="Devito, Joseph" userId="cb1151bb-4874-458a-995d-4f21ea37a782" providerId="ADAL" clId="{A30489A3-B658-4567-AD1F-B9FAA2EB4D89}" dt="2021-06-29T17:09:01.285" v="3034" actId="478"/>
          <ac:spMkLst>
            <pc:docMk/>
            <pc:sldMk cId="418368767" sldId="290"/>
            <ac:spMk id="22" creationId="{ECCDA193-3978-4DA9-AD55-E22810A475A8}"/>
          </ac:spMkLst>
        </pc:spChg>
        <pc:picChg chg="add mod">
          <ac:chgData name="Devito, Joseph" userId="cb1151bb-4874-458a-995d-4f21ea37a782" providerId="ADAL" clId="{A30489A3-B658-4567-AD1F-B9FAA2EB4D89}" dt="2021-06-29T17:11:06.494" v="3068" actId="1076"/>
          <ac:picMkLst>
            <pc:docMk/>
            <pc:sldMk cId="418368767" sldId="290"/>
            <ac:picMk id="12" creationId="{F3BAD5BF-8FA3-4D89-9292-343DDCEE0BD5}"/>
          </ac:picMkLst>
        </pc:picChg>
        <pc:picChg chg="add mod">
          <ac:chgData name="Devito, Joseph" userId="cb1151bb-4874-458a-995d-4f21ea37a782" providerId="ADAL" clId="{A30489A3-B658-4567-AD1F-B9FAA2EB4D89}" dt="2021-06-29T17:10:48.061" v="3065" actId="1076"/>
          <ac:picMkLst>
            <pc:docMk/>
            <pc:sldMk cId="418368767" sldId="290"/>
            <ac:picMk id="13" creationId="{2D06E499-9C21-4369-97D9-A3BEBACE024D}"/>
          </ac:picMkLst>
        </pc:picChg>
        <pc:picChg chg="del">
          <ac:chgData name="Devito, Joseph" userId="cb1151bb-4874-458a-995d-4f21ea37a782" providerId="ADAL" clId="{A30489A3-B658-4567-AD1F-B9FAA2EB4D89}" dt="2021-06-29T17:09:01.285" v="3034" actId="478"/>
          <ac:picMkLst>
            <pc:docMk/>
            <pc:sldMk cId="418368767" sldId="290"/>
            <ac:picMk id="18" creationId="{2AC6889E-3C38-4396-9DFA-981C343744E9}"/>
          </ac:picMkLst>
        </pc:picChg>
        <pc:picChg chg="del">
          <ac:chgData name="Devito, Joseph" userId="cb1151bb-4874-458a-995d-4f21ea37a782" providerId="ADAL" clId="{A30489A3-B658-4567-AD1F-B9FAA2EB4D89}" dt="2021-06-29T17:09:01.285" v="3034" actId="478"/>
          <ac:picMkLst>
            <pc:docMk/>
            <pc:sldMk cId="418368767" sldId="290"/>
            <ac:picMk id="21" creationId="{9C8E1753-9ED3-4E70-B6F1-BA3527F64B80}"/>
          </ac:picMkLst>
        </pc:picChg>
      </pc:sldChg>
      <pc:sldChg chg="addSp delSp modSp add del mod ord">
        <pc:chgData name="Devito, Joseph" userId="cb1151bb-4874-458a-995d-4f21ea37a782" providerId="ADAL" clId="{A30489A3-B658-4567-AD1F-B9FAA2EB4D89}" dt="2021-06-29T18:59:51.360" v="3800" actId="2696"/>
        <pc:sldMkLst>
          <pc:docMk/>
          <pc:sldMk cId="2631179783" sldId="291"/>
        </pc:sldMkLst>
        <pc:spChg chg="mod">
          <ac:chgData name="Devito, Joseph" userId="cb1151bb-4874-458a-995d-4f21ea37a782" providerId="ADAL" clId="{A30489A3-B658-4567-AD1F-B9FAA2EB4D89}" dt="2021-06-29T17:13:34.794" v="3133" actId="14100"/>
          <ac:spMkLst>
            <pc:docMk/>
            <pc:sldMk cId="2631179783" sldId="291"/>
            <ac:spMk id="7" creationId="{F8A907F6-A5AB-4382-B1A0-9A50BB538E7A}"/>
          </ac:spMkLst>
        </pc:spChg>
        <pc:spChg chg="add del mod">
          <ac:chgData name="Devito, Joseph" userId="cb1151bb-4874-458a-995d-4f21ea37a782" providerId="ADAL" clId="{A30489A3-B658-4567-AD1F-B9FAA2EB4D89}" dt="2021-06-29T18:57:03.107" v="3710" actId="21"/>
          <ac:spMkLst>
            <pc:docMk/>
            <pc:sldMk cId="2631179783" sldId="291"/>
            <ac:spMk id="9" creationId="{41E1482D-C24F-44BF-A3A3-BDC1CD3A9988}"/>
          </ac:spMkLst>
        </pc:spChg>
        <pc:spChg chg="add del mod">
          <ac:chgData name="Devito, Joseph" userId="cb1151bb-4874-458a-995d-4f21ea37a782" providerId="ADAL" clId="{A30489A3-B658-4567-AD1F-B9FAA2EB4D89}" dt="2021-06-29T18:57:03.107" v="3710" actId="21"/>
          <ac:spMkLst>
            <pc:docMk/>
            <pc:sldMk cId="2631179783" sldId="291"/>
            <ac:spMk id="10" creationId="{EB843A37-0A91-41FC-98FB-2E29460AD445}"/>
          </ac:spMkLst>
        </pc:spChg>
        <pc:spChg chg="del">
          <ac:chgData name="Devito, Joseph" userId="cb1151bb-4874-458a-995d-4f21ea37a782" providerId="ADAL" clId="{A30489A3-B658-4567-AD1F-B9FAA2EB4D89}" dt="2021-06-29T17:12:15.752" v="3078" actId="478"/>
          <ac:spMkLst>
            <pc:docMk/>
            <pc:sldMk cId="2631179783" sldId="291"/>
            <ac:spMk id="11" creationId="{3D28DF2C-C610-4B67-A9B7-55DE7A197C3F}"/>
          </ac:spMkLst>
        </pc:spChg>
        <pc:picChg chg="del">
          <ac:chgData name="Devito, Joseph" userId="cb1151bb-4874-458a-995d-4f21ea37a782" providerId="ADAL" clId="{A30489A3-B658-4567-AD1F-B9FAA2EB4D89}" dt="2021-06-29T17:12:15.752" v="3078" actId="478"/>
          <ac:picMkLst>
            <pc:docMk/>
            <pc:sldMk cId="2631179783" sldId="291"/>
            <ac:picMk id="12" creationId="{F3BAD5BF-8FA3-4D89-9292-343DDCEE0BD5}"/>
          </ac:picMkLst>
        </pc:picChg>
        <pc:picChg chg="del">
          <ac:chgData name="Devito, Joseph" userId="cb1151bb-4874-458a-995d-4f21ea37a782" providerId="ADAL" clId="{A30489A3-B658-4567-AD1F-B9FAA2EB4D89}" dt="2021-06-29T17:12:15.752" v="3078" actId="478"/>
          <ac:picMkLst>
            <pc:docMk/>
            <pc:sldMk cId="2631179783" sldId="291"/>
            <ac:picMk id="13" creationId="{2D06E499-9C21-4369-97D9-A3BEBACE024D}"/>
          </ac:picMkLst>
        </pc:picChg>
        <pc:picChg chg="add del mod">
          <ac:chgData name="Devito, Joseph" userId="cb1151bb-4874-458a-995d-4f21ea37a782" providerId="ADAL" clId="{A30489A3-B658-4567-AD1F-B9FAA2EB4D89}" dt="2021-06-29T18:57:03.107" v="3710" actId="21"/>
          <ac:picMkLst>
            <pc:docMk/>
            <pc:sldMk cId="2631179783" sldId="291"/>
            <ac:picMk id="14" creationId="{0AD49119-C1A2-481E-95D8-09818D8BF562}"/>
          </ac:picMkLst>
        </pc:picChg>
      </pc:sldChg>
      <pc:sldChg chg="addSp delSp modSp add mod">
        <pc:chgData name="Devito, Joseph" userId="cb1151bb-4874-458a-995d-4f21ea37a782" providerId="ADAL" clId="{A30489A3-B658-4567-AD1F-B9FAA2EB4D89}" dt="2021-06-29T17:28:26.771" v="3258" actId="1076"/>
        <pc:sldMkLst>
          <pc:docMk/>
          <pc:sldMk cId="1249598489" sldId="292"/>
        </pc:sldMkLst>
        <pc:spChg chg="del">
          <ac:chgData name="Devito, Joseph" userId="cb1151bb-4874-458a-995d-4f21ea37a782" providerId="ADAL" clId="{A30489A3-B658-4567-AD1F-B9FAA2EB4D89}" dt="2021-06-29T17:23:06.842" v="3233" actId="478"/>
          <ac:spMkLst>
            <pc:docMk/>
            <pc:sldMk cId="1249598489" sldId="292"/>
            <ac:spMk id="2" creationId="{CA97218F-57C8-41EB-B876-14F24D32AEB2}"/>
          </ac:spMkLst>
        </pc:spChg>
        <pc:spChg chg="del">
          <ac:chgData name="Devito, Joseph" userId="cb1151bb-4874-458a-995d-4f21ea37a782" providerId="ADAL" clId="{A30489A3-B658-4567-AD1F-B9FAA2EB4D89}" dt="2021-06-29T17:23:53.868" v="3235" actId="478"/>
          <ac:spMkLst>
            <pc:docMk/>
            <pc:sldMk cId="1249598489" sldId="292"/>
            <ac:spMk id="4" creationId="{1ED624A6-B46F-4CB0-92B8-6E8DCB06A7CA}"/>
          </ac:spMkLst>
        </pc:spChg>
        <pc:spChg chg="del">
          <ac:chgData name="Devito, Joseph" userId="cb1151bb-4874-458a-995d-4f21ea37a782" providerId="ADAL" clId="{A30489A3-B658-4567-AD1F-B9FAA2EB4D89}" dt="2021-06-29T17:23:48.612" v="3234" actId="478"/>
          <ac:spMkLst>
            <pc:docMk/>
            <pc:sldMk cId="1249598489" sldId="292"/>
            <ac:spMk id="5" creationId="{4FD91799-36AC-4F58-8E3A-E7E2A63ED25D}"/>
          </ac:spMkLst>
        </pc:spChg>
        <pc:spChg chg="del">
          <ac:chgData name="Devito, Joseph" userId="cb1151bb-4874-458a-995d-4f21ea37a782" providerId="ADAL" clId="{A30489A3-B658-4567-AD1F-B9FAA2EB4D89}" dt="2021-06-29T17:23:06.842" v="3233" actId="478"/>
          <ac:spMkLst>
            <pc:docMk/>
            <pc:sldMk cId="1249598489" sldId="292"/>
            <ac:spMk id="8" creationId="{CEB5775F-070C-48C0-A386-D8C4C101F1AC}"/>
          </ac:spMkLst>
        </pc:spChg>
        <pc:spChg chg="del">
          <ac:chgData name="Devito, Joseph" userId="cb1151bb-4874-458a-995d-4f21ea37a782" providerId="ADAL" clId="{A30489A3-B658-4567-AD1F-B9FAA2EB4D89}" dt="2021-06-29T17:23:06.842" v="3233" actId="478"/>
          <ac:spMkLst>
            <pc:docMk/>
            <pc:sldMk cId="1249598489" sldId="292"/>
            <ac:spMk id="9" creationId="{E91DF44D-0977-4A37-A547-D3641C6ED1B5}"/>
          </ac:spMkLst>
        </pc:spChg>
        <pc:spChg chg="add mod">
          <ac:chgData name="Devito, Joseph" userId="cb1151bb-4874-458a-995d-4f21ea37a782" providerId="ADAL" clId="{A30489A3-B658-4567-AD1F-B9FAA2EB4D89}" dt="2021-06-29T17:28:26.771" v="3258" actId="1076"/>
          <ac:spMkLst>
            <pc:docMk/>
            <pc:sldMk cId="1249598489" sldId="292"/>
            <ac:spMk id="10" creationId="{D14F5C5E-6B22-454D-8C45-6EB67ECF66EF}"/>
          </ac:spMkLst>
        </pc:spChg>
        <pc:spChg chg="add del mod">
          <ac:chgData name="Devito, Joseph" userId="cb1151bb-4874-458a-995d-4f21ea37a782" providerId="ADAL" clId="{A30489A3-B658-4567-AD1F-B9FAA2EB4D89}" dt="2021-06-29T17:24:55.821" v="3248" actId="478"/>
          <ac:spMkLst>
            <pc:docMk/>
            <pc:sldMk cId="1249598489" sldId="292"/>
            <ac:spMk id="11" creationId="{442A3023-A511-4554-BBE8-E95B9ED52CB6}"/>
          </ac:spMkLst>
        </pc:spChg>
        <pc:picChg chg="del">
          <ac:chgData name="Devito, Joseph" userId="cb1151bb-4874-458a-995d-4f21ea37a782" providerId="ADAL" clId="{A30489A3-B658-4567-AD1F-B9FAA2EB4D89}" dt="2021-06-29T17:23:06.842" v="3233" actId="478"/>
          <ac:picMkLst>
            <pc:docMk/>
            <pc:sldMk cId="1249598489" sldId="292"/>
            <ac:picMk id="7" creationId="{C18ACB92-F414-4D05-A40B-37C71597AD94}"/>
          </ac:picMkLst>
        </pc:picChg>
        <pc:picChg chg="add del mod">
          <ac:chgData name="Devito, Joseph" userId="cb1151bb-4874-458a-995d-4f21ea37a782" providerId="ADAL" clId="{A30489A3-B658-4567-AD1F-B9FAA2EB4D89}" dt="2021-06-29T17:24:51.277" v="3247" actId="478"/>
          <ac:picMkLst>
            <pc:docMk/>
            <pc:sldMk cId="1249598489" sldId="292"/>
            <ac:picMk id="12" creationId="{3C7EE9B7-676E-4C00-8C15-A31A55D3DC9B}"/>
          </ac:picMkLst>
        </pc:picChg>
        <pc:picChg chg="add mod">
          <ac:chgData name="Devito, Joseph" userId="cb1151bb-4874-458a-995d-4f21ea37a782" providerId="ADAL" clId="{A30489A3-B658-4567-AD1F-B9FAA2EB4D89}" dt="2021-06-29T17:28:19.712" v="3257" actId="1076"/>
          <ac:picMkLst>
            <pc:docMk/>
            <pc:sldMk cId="1249598489" sldId="292"/>
            <ac:picMk id="13" creationId="{30D6B5D0-1D33-46F0-8E78-CE89ECF4E91F}"/>
          </ac:picMkLst>
        </pc:picChg>
      </pc:sldChg>
      <pc:sldChg chg="addSp delSp modSp add mod">
        <pc:chgData name="Devito, Joseph" userId="cb1151bb-4874-458a-995d-4f21ea37a782" providerId="ADAL" clId="{A30489A3-B658-4567-AD1F-B9FAA2EB4D89}" dt="2021-06-29T17:45:31.662" v="3275" actId="1076"/>
        <pc:sldMkLst>
          <pc:docMk/>
          <pc:sldMk cId="834157556" sldId="293"/>
        </pc:sldMkLst>
        <pc:spChg chg="del">
          <ac:chgData name="Devito, Joseph" userId="cb1151bb-4874-458a-995d-4f21ea37a782" providerId="ADAL" clId="{A30489A3-B658-4567-AD1F-B9FAA2EB4D89}" dt="2021-06-29T17:44:44.313" v="3268" actId="478"/>
          <ac:spMkLst>
            <pc:docMk/>
            <pc:sldMk cId="834157556" sldId="293"/>
            <ac:spMk id="8" creationId="{EC6F6C0B-77E8-48AD-B289-C72F5B3001B0}"/>
          </ac:spMkLst>
        </pc:spChg>
        <pc:spChg chg="del">
          <ac:chgData name="Devito, Joseph" userId="cb1151bb-4874-458a-995d-4f21ea37a782" providerId="ADAL" clId="{A30489A3-B658-4567-AD1F-B9FAA2EB4D89}" dt="2021-06-29T17:44:44.313" v="3268" actId="478"/>
          <ac:spMkLst>
            <pc:docMk/>
            <pc:sldMk cId="834157556" sldId="293"/>
            <ac:spMk id="9" creationId="{BFF850F8-CFD8-4B99-8965-D8A0AD8F1B51}"/>
          </ac:spMkLst>
        </pc:spChg>
        <pc:spChg chg="del">
          <ac:chgData name="Devito, Joseph" userId="cb1151bb-4874-458a-995d-4f21ea37a782" providerId="ADAL" clId="{A30489A3-B658-4567-AD1F-B9FAA2EB4D89}" dt="2021-06-29T17:44:44.313" v="3268" actId="478"/>
          <ac:spMkLst>
            <pc:docMk/>
            <pc:sldMk cId="834157556" sldId="293"/>
            <ac:spMk id="10" creationId="{6207D458-CFE5-4349-8921-7B9B138A2B0E}"/>
          </ac:spMkLst>
        </pc:spChg>
        <pc:spChg chg="del">
          <ac:chgData name="Devito, Joseph" userId="cb1151bb-4874-458a-995d-4f21ea37a782" providerId="ADAL" clId="{A30489A3-B658-4567-AD1F-B9FAA2EB4D89}" dt="2021-06-29T17:44:44.313" v="3268" actId="478"/>
          <ac:spMkLst>
            <pc:docMk/>
            <pc:sldMk cId="834157556" sldId="293"/>
            <ac:spMk id="11" creationId="{1F7CF8AE-FD2E-4EE4-AA76-98232AC5635D}"/>
          </ac:spMkLst>
        </pc:spChg>
        <pc:spChg chg="del">
          <ac:chgData name="Devito, Joseph" userId="cb1151bb-4874-458a-995d-4f21ea37a782" providerId="ADAL" clId="{A30489A3-B658-4567-AD1F-B9FAA2EB4D89}" dt="2021-06-29T17:44:44.313" v="3268" actId="478"/>
          <ac:spMkLst>
            <pc:docMk/>
            <pc:sldMk cId="834157556" sldId="293"/>
            <ac:spMk id="12" creationId="{0908C640-A051-4123-9E62-6C7E2A268A0C}"/>
          </ac:spMkLst>
        </pc:spChg>
        <pc:spChg chg="del">
          <ac:chgData name="Devito, Joseph" userId="cb1151bb-4874-458a-995d-4f21ea37a782" providerId="ADAL" clId="{A30489A3-B658-4567-AD1F-B9FAA2EB4D89}" dt="2021-06-29T17:44:44.313" v="3268" actId="478"/>
          <ac:spMkLst>
            <pc:docMk/>
            <pc:sldMk cId="834157556" sldId="293"/>
            <ac:spMk id="13" creationId="{B4711239-121A-427F-90AC-325332CECB67}"/>
          </ac:spMkLst>
        </pc:spChg>
        <pc:picChg chg="del">
          <ac:chgData name="Devito, Joseph" userId="cb1151bb-4874-458a-995d-4f21ea37a782" providerId="ADAL" clId="{A30489A3-B658-4567-AD1F-B9FAA2EB4D89}" dt="2021-06-29T17:44:46.469" v="3269" actId="478"/>
          <ac:picMkLst>
            <pc:docMk/>
            <pc:sldMk cId="834157556" sldId="293"/>
            <ac:picMk id="4" creationId="{DDD4282B-4238-4D41-88F8-B187AFA182AD}"/>
          </ac:picMkLst>
        </pc:picChg>
        <pc:picChg chg="add mod">
          <ac:chgData name="Devito, Joseph" userId="cb1151bb-4874-458a-995d-4f21ea37a782" providerId="ADAL" clId="{A30489A3-B658-4567-AD1F-B9FAA2EB4D89}" dt="2021-06-29T17:45:31.662" v="3275" actId="1076"/>
          <ac:picMkLst>
            <pc:docMk/>
            <pc:sldMk cId="834157556" sldId="293"/>
            <ac:picMk id="5" creationId="{F5C3F90F-5202-4DB7-BA18-45B1FCB50F81}"/>
          </ac:picMkLst>
        </pc:picChg>
      </pc:sldChg>
      <pc:sldChg chg="addSp delSp modSp add mod">
        <pc:chgData name="Devito, Joseph" userId="cb1151bb-4874-458a-995d-4f21ea37a782" providerId="ADAL" clId="{A30489A3-B658-4567-AD1F-B9FAA2EB4D89}" dt="2021-06-29T19:09:08.570" v="3966" actId="1076"/>
        <pc:sldMkLst>
          <pc:docMk/>
          <pc:sldMk cId="2077397887" sldId="294"/>
        </pc:sldMkLst>
        <pc:spChg chg="del">
          <ac:chgData name="Devito, Joseph" userId="cb1151bb-4874-458a-995d-4f21ea37a782" providerId="ADAL" clId="{A30489A3-B658-4567-AD1F-B9FAA2EB4D89}" dt="2021-06-29T19:05:36.726" v="3888" actId="478"/>
          <ac:spMkLst>
            <pc:docMk/>
            <pc:sldMk cId="2077397887" sldId="294"/>
            <ac:spMk id="6" creationId="{79C94553-EC06-48B5-A934-554A344DE7AD}"/>
          </ac:spMkLst>
        </pc:spChg>
        <pc:spChg chg="del mod">
          <ac:chgData name="Devito, Joseph" userId="cb1151bb-4874-458a-995d-4f21ea37a782" providerId="ADAL" clId="{A30489A3-B658-4567-AD1F-B9FAA2EB4D89}" dt="2021-06-29T19:05:42.089" v="3889" actId="478"/>
          <ac:spMkLst>
            <pc:docMk/>
            <pc:sldMk cId="2077397887" sldId="294"/>
            <ac:spMk id="7" creationId="{F8A907F6-A5AB-4382-B1A0-9A50BB538E7A}"/>
          </ac:spMkLst>
        </pc:spChg>
        <pc:spChg chg="add mod">
          <ac:chgData name="Devito, Joseph" userId="cb1151bb-4874-458a-995d-4f21ea37a782" providerId="ADAL" clId="{A30489A3-B658-4567-AD1F-B9FAA2EB4D89}" dt="2021-06-29T19:06:05.323" v="3907" actId="1035"/>
          <ac:spMkLst>
            <pc:docMk/>
            <pc:sldMk cId="2077397887" sldId="294"/>
            <ac:spMk id="9" creationId="{3C7DB644-E5A5-4519-A659-0AC39AA13674}"/>
          </ac:spMkLst>
        </pc:spChg>
        <pc:spChg chg="add del mod">
          <ac:chgData name="Devito, Joseph" userId="cb1151bb-4874-458a-995d-4f21ea37a782" providerId="ADAL" clId="{A30489A3-B658-4567-AD1F-B9FAA2EB4D89}" dt="2021-06-29T18:53:40.204" v="3578" actId="478"/>
          <ac:spMkLst>
            <pc:docMk/>
            <pc:sldMk cId="2077397887" sldId="294"/>
            <ac:spMk id="10" creationId="{E987FB40-B5C4-4C28-9857-5967EDA4E83A}"/>
          </ac:spMkLst>
        </pc:spChg>
        <pc:spChg chg="del">
          <ac:chgData name="Devito, Joseph" userId="cb1151bb-4874-458a-995d-4f21ea37a782" providerId="ADAL" clId="{A30489A3-B658-4567-AD1F-B9FAA2EB4D89}" dt="2021-06-29T18:48:59.461" v="3557" actId="478"/>
          <ac:spMkLst>
            <pc:docMk/>
            <pc:sldMk cId="2077397887" sldId="294"/>
            <ac:spMk id="11" creationId="{3D28DF2C-C610-4B67-A9B7-55DE7A197C3F}"/>
          </ac:spMkLst>
        </pc:spChg>
        <pc:spChg chg="add del mod">
          <ac:chgData name="Devito, Joseph" userId="cb1151bb-4874-458a-995d-4f21ea37a782" providerId="ADAL" clId="{A30489A3-B658-4567-AD1F-B9FAA2EB4D89}" dt="2021-06-29T19:06:49.490" v="3939" actId="478"/>
          <ac:spMkLst>
            <pc:docMk/>
            <pc:sldMk cId="2077397887" sldId="294"/>
            <ac:spMk id="20" creationId="{21B1E8FF-1CAB-4C20-BF21-0111029E365C}"/>
          </ac:spMkLst>
        </pc:spChg>
        <pc:spChg chg="add del mod">
          <ac:chgData name="Devito, Joseph" userId="cb1151bb-4874-458a-995d-4f21ea37a782" providerId="ADAL" clId="{A30489A3-B658-4567-AD1F-B9FAA2EB4D89}" dt="2021-06-29T18:57:16.614" v="3714" actId="478"/>
          <ac:spMkLst>
            <pc:docMk/>
            <pc:sldMk cId="2077397887" sldId="294"/>
            <ac:spMk id="21" creationId="{8FA6AAD3-6D65-4687-9C61-91152CA6D6FD}"/>
          </ac:spMkLst>
        </pc:spChg>
        <pc:spChg chg="add mod">
          <ac:chgData name="Devito, Joseph" userId="cb1151bb-4874-458a-995d-4f21ea37a782" providerId="ADAL" clId="{A30489A3-B658-4567-AD1F-B9FAA2EB4D89}" dt="2021-06-29T19:03:53.146" v="3834" actId="1076"/>
          <ac:spMkLst>
            <pc:docMk/>
            <pc:sldMk cId="2077397887" sldId="294"/>
            <ac:spMk id="23" creationId="{29A06C06-5D2F-425D-8843-5B9BB42004AC}"/>
          </ac:spMkLst>
        </pc:spChg>
        <pc:spChg chg="add del mod">
          <ac:chgData name="Devito, Joseph" userId="cb1151bb-4874-458a-995d-4f21ea37a782" providerId="ADAL" clId="{A30489A3-B658-4567-AD1F-B9FAA2EB4D89}" dt="2021-06-29T19:06:49.490" v="3939" actId="478"/>
          <ac:spMkLst>
            <pc:docMk/>
            <pc:sldMk cId="2077397887" sldId="294"/>
            <ac:spMk id="25" creationId="{8DFD735A-6759-4EC1-A764-7AC436AD49B9}"/>
          </ac:spMkLst>
        </pc:spChg>
        <pc:spChg chg="add del mod">
          <ac:chgData name="Devito, Joseph" userId="cb1151bb-4874-458a-995d-4f21ea37a782" providerId="ADAL" clId="{A30489A3-B658-4567-AD1F-B9FAA2EB4D89}" dt="2021-06-29T19:08:27.187" v="3958" actId="478"/>
          <ac:spMkLst>
            <pc:docMk/>
            <pc:sldMk cId="2077397887" sldId="294"/>
            <ac:spMk id="26" creationId="{11F7EB6C-C9C4-45FE-80AC-285376F4A1F4}"/>
          </ac:spMkLst>
        </pc:spChg>
        <pc:spChg chg="add mod">
          <ac:chgData name="Devito, Joseph" userId="cb1151bb-4874-458a-995d-4f21ea37a782" providerId="ADAL" clId="{A30489A3-B658-4567-AD1F-B9FAA2EB4D89}" dt="2021-06-29T19:08:19.644" v="3956" actId="14100"/>
          <ac:spMkLst>
            <pc:docMk/>
            <pc:sldMk cId="2077397887" sldId="294"/>
            <ac:spMk id="27" creationId="{D3034C22-9A36-40E8-8FE0-13A08ED11A4D}"/>
          </ac:spMkLst>
        </pc:spChg>
        <pc:spChg chg="add del mod">
          <ac:chgData name="Devito, Joseph" userId="cb1151bb-4874-458a-995d-4f21ea37a782" providerId="ADAL" clId="{A30489A3-B658-4567-AD1F-B9FAA2EB4D89}" dt="2021-06-29T19:08:27.187" v="3958" actId="478"/>
          <ac:spMkLst>
            <pc:docMk/>
            <pc:sldMk cId="2077397887" sldId="294"/>
            <ac:spMk id="28" creationId="{37D94423-2860-4C0D-BC0A-5CE8B78B97F3}"/>
          </ac:spMkLst>
        </pc:spChg>
        <pc:spChg chg="add mod">
          <ac:chgData name="Devito, Joseph" userId="cb1151bb-4874-458a-995d-4f21ea37a782" providerId="ADAL" clId="{A30489A3-B658-4567-AD1F-B9FAA2EB4D89}" dt="2021-06-29T19:08:50.657" v="3962" actId="1076"/>
          <ac:spMkLst>
            <pc:docMk/>
            <pc:sldMk cId="2077397887" sldId="294"/>
            <ac:spMk id="29" creationId="{2C90570A-694E-49BD-8479-0560E3C197FC}"/>
          </ac:spMkLst>
        </pc:spChg>
        <pc:spChg chg="add mod">
          <ac:chgData name="Devito, Joseph" userId="cb1151bb-4874-458a-995d-4f21ea37a782" providerId="ADAL" clId="{A30489A3-B658-4567-AD1F-B9FAA2EB4D89}" dt="2021-06-29T19:08:41.084" v="3961" actId="1076"/>
          <ac:spMkLst>
            <pc:docMk/>
            <pc:sldMk cId="2077397887" sldId="294"/>
            <ac:spMk id="30" creationId="{D1CD3F55-0B8D-4A54-AE27-10CF5B4662E0}"/>
          </ac:spMkLst>
        </pc:spChg>
        <pc:picChg chg="del">
          <ac:chgData name="Devito, Joseph" userId="cb1151bb-4874-458a-995d-4f21ea37a782" providerId="ADAL" clId="{A30489A3-B658-4567-AD1F-B9FAA2EB4D89}" dt="2021-06-29T18:48:59.461" v="3557" actId="478"/>
          <ac:picMkLst>
            <pc:docMk/>
            <pc:sldMk cId="2077397887" sldId="294"/>
            <ac:picMk id="12" creationId="{F3BAD5BF-8FA3-4D89-9292-343DDCEE0BD5}"/>
          </ac:picMkLst>
        </pc:picChg>
        <pc:picChg chg="del">
          <ac:chgData name="Devito, Joseph" userId="cb1151bb-4874-458a-995d-4f21ea37a782" providerId="ADAL" clId="{A30489A3-B658-4567-AD1F-B9FAA2EB4D89}" dt="2021-06-29T18:48:59.461" v="3557" actId="478"/>
          <ac:picMkLst>
            <pc:docMk/>
            <pc:sldMk cId="2077397887" sldId="294"/>
            <ac:picMk id="13" creationId="{2D06E499-9C21-4369-97D9-A3BEBACE024D}"/>
          </ac:picMkLst>
        </pc:picChg>
        <pc:picChg chg="add mod">
          <ac:chgData name="Devito, Joseph" userId="cb1151bb-4874-458a-995d-4f21ea37a782" providerId="ADAL" clId="{A30489A3-B658-4567-AD1F-B9FAA2EB4D89}" dt="2021-06-29T19:05:51.740" v="3897" actId="1035"/>
          <ac:picMkLst>
            <pc:docMk/>
            <pc:sldMk cId="2077397887" sldId="294"/>
            <ac:picMk id="14" creationId="{8B2D799E-A414-476B-9DA0-43240A6C3F50}"/>
          </ac:picMkLst>
        </pc:picChg>
        <pc:picChg chg="add mod">
          <ac:chgData name="Devito, Joseph" userId="cb1151bb-4874-458a-995d-4f21ea37a782" providerId="ADAL" clId="{A30489A3-B658-4567-AD1F-B9FAA2EB4D89}" dt="2021-06-29T19:05:51.740" v="3897" actId="1035"/>
          <ac:picMkLst>
            <pc:docMk/>
            <pc:sldMk cId="2077397887" sldId="294"/>
            <ac:picMk id="15" creationId="{A2BB38B3-07DE-4BE8-BCD0-EF40CD765F81}"/>
          </ac:picMkLst>
        </pc:picChg>
        <pc:picChg chg="add mod">
          <ac:chgData name="Devito, Joseph" userId="cb1151bb-4874-458a-995d-4f21ea37a782" providerId="ADAL" clId="{A30489A3-B658-4567-AD1F-B9FAA2EB4D89}" dt="2021-06-29T19:05:51.740" v="3897" actId="1035"/>
          <ac:picMkLst>
            <pc:docMk/>
            <pc:sldMk cId="2077397887" sldId="294"/>
            <ac:picMk id="16" creationId="{B7E84B78-DCBE-43F2-B262-9CF8FA9AE119}"/>
          </ac:picMkLst>
        </pc:picChg>
        <pc:picChg chg="add mod">
          <ac:chgData name="Devito, Joseph" userId="cb1151bb-4874-458a-995d-4f21ea37a782" providerId="ADAL" clId="{A30489A3-B658-4567-AD1F-B9FAA2EB4D89}" dt="2021-06-29T19:05:51.740" v="3897" actId="1035"/>
          <ac:picMkLst>
            <pc:docMk/>
            <pc:sldMk cId="2077397887" sldId="294"/>
            <ac:picMk id="17" creationId="{76D308A3-0E3A-41CC-85A5-835259DE3994}"/>
          </ac:picMkLst>
        </pc:picChg>
        <pc:picChg chg="add mod">
          <ac:chgData name="Devito, Joseph" userId="cb1151bb-4874-458a-995d-4f21ea37a782" providerId="ADAL" clId="{A30489A3-B658-4567-AD1F-B9FAA2EB4D89}" dt="2021-06-29T19:05:51.740" v="3897" actId="1035"/>
          <ac:picMkLst>
            <pc:docMk/>
            <pc:sldMk cId="2077397887" sldId="294"/>
            <ac:picMk id="18" creationId="{427D3166-4F0F-4D12-96EB-1CEAB74C45B2}"/>
          </ac:picMkLst>
        </pc:picChg>
        <pc:picChg chg="add mod">
          <ac:chgData name="Devito, Joseph" userId="cb1151bb-4874-458a-995d-4f21ea37a782" providerId="ADAL" clId="{A30489A3-B658-4567-AD1F-B9FAA2EB4D89}" dt="2021-06-29T19:09:03.808" v="3965" actId="1076"/>
          <ac:picMkLst>
            <pc:docMk/>
            <pc:sldMk cId="2077397887" sldId="294"/>
            <ac:picMk id="19" creationId="{F8671999-CC4D-4A89-9A1B-7B66D708AA48}"/>
          </ac:picMkLst>
        </pc:picChg>
        <pc:picChg chg="add mod">
          <ac:chgData name="Devito, Joseph" userId="cb1151bb-4874-458a-995d-4f21ea37a782" providerId="ADAL" clId="{A30489A3-B658-4567-AD1F-B9FAA2EB4D89}" dt="2021-06-29T19:09:08.570" v="3966" actId="1076"/>
          <ac:picMkLst>
            <pc:docMk/>
            <pc:sldMk cId="2077397887" sldId="294"/>
            <ac:picMk id="22" creationId="{A1245C64-E45A-4C05-A063-4D7E45F8EA09}"/>
          </ac:picMkLst>
        </pc:picChg>
        <pc:picChg chg="add mod">
          <ac:chgData name="Devito, Joseph" userId="cb1151bb-4874-458a-995d-4f21ea37a782" providerId="ADAL" clId="{A30489A3-B658-4567-AD1F-B9FAA2EB4D89}" dt="2021-06-29T19:08:59.310" v="3964" actId="1076"/>
          <ac:picMkLst>
            <pc:docMk/>
            <pc:sldMk cId="2077397887" sldId="294"/>
            <ac:picMk id="24" creationId="{45ED8B86-0916-4C42-AD0C-54BF6E1EC73E}"/>
          </ac:picMkLst>
        </pc:picChg>
      </pc:sldChg>
    </pc:docChg>
  </pc:docChgLst>
  <pc:docChgLst>
    <pc:chgData name="Devito, Joseph" userId="cb1151bb-4874-458a-995d-4f21ea37a782" providerId="ADAL" clId="{4CA6AAFF-1777-441E-A596-6C89482095DB}"/>
    <pc:docChg chg="modSld">
      <pc:chgData name="Devito, Joseph" userId="cb1151bb-4874-458a-995d-4f21ea37a782" providerId="ADAL" clId="{4CA6AAFF-1777-441E-A596-6C89482095DB}" dt="2021-07-26T13:12:33.270" v="1" actId="1076"/>
      <pc:docMkLst>
        <pc:docMk/>
      </pc:docMkLst>
      <pc:sldChg chg="modSp mod">
        <pc:chgData name="Devito, Joseph" userId="cb1151bb-4874-458a-995d-4f21ea37a782" providerId="ADAL" clId="{4CA6AAFF-1777-441E-A596-6C89482095DB}" dt="2021-07-26T13:12:33.270" v="1" actId="1076"/>
        <pc:sldMkLst>
          <pc:docMk/>
          <pc:sldMk cId="834157556" sldId="293"/>
        </pc:sldMkLst>
        <pc:picChg chg="mod">
          <ac:chgData name="Devito, Joseph" userId="cb1151bb-4874-458a-995d-4f21ea37a782" providerId="ADAL" clId="{4CA6AAFF-1777-441E-A596-6C89482095DB}" dt="2021-07-26T13:12:33.270" v="1" actId="1076"/>
          <ac:picMkLst>
            <pc:docMk/>
            <pc:sldMk cId="834157556" sldId="293"/>
            <ac:picMk id="5" creationId="{F5C3F90F-5202-4DB7-BA18-45B1FCB50F81}"/>
          </ac:picMkLst>
        </pc:picChg>
      </pc:sldChg>
    </pc:docChg>
  </pc:docChgLst>
  <pc:docChgLst>
    <pc:chgData name="Devito, Joseph" userId="cb1151bb-4874-458a-995d-4f21ea37a782" providerId="ADAL" clId="{B41AFEE1-1E72-4F63-A7BD-38D314507484}"/>
    <pc:docChg chg="undo custSel addSld delSld modSld sldOrd">
      <pc:chgData name="Devito, Joseph" userId="cb1151bb-4874-458a-995d-4f21ea37a782" providerId="ADAL" clId="{B41AFEE1-1E72-4F63-A7BD-38D314507484}" dt="2021-09-09T14:02:54.821" v="854" actId="1076"/>
      <pc:docMkLst>
        <pc:docMk/>
      </pc:docMkLst>
      <pc:sldChg chg="modSp mod">
        <pc:chgData name="Devito, Joseph" userId="cb1151bb-4874-458a-995d-4f21ea37a782" providerId="ADAL" clId="{B41AFEE1-1E72-4F63-A7BD-38D314507484}" dt="2021-07-28T13:36:24.589" v="4" actId="1076"/>
        <pc:sldMkLst>
          <pc:docMk/>
          <pc:sldMk cId="3406491956" sldId="256"/>
        </pc:sldMkLst>
        <pc:spChg chg="mod">
          <ac:chgData name="Devito, Joseph" userId="cb1151bb-4874-458a-995d-4f21ea37a782" providerId="ADAL" clId="{B41AFEE1-1E72-4F63-A7BD-38D314507484}" dt="2021-07-28T13:36:24.589" v="4" actId="1076"/>
          <ac:spMkLst>
            <pc:docMk/>
            <pc:sldMk cId="3406491956" sldId="256"/>
            <ac:spMk id="4" creationId="{B88DDE91-F184-4807-9AAD-69E8327F84D3}"/>
          </ac:spMkLst>
        </pc:spChg>
      </pc:sldChg>
      <pc:sldChg chg="addSp delSp modSp mod">
        <pc:chgData name="Devito, Joseph" userId="cb1151bb-4874-458a-995d-4f21ea37a782" providerId="ADAL" clId="{B41AFEE1-1E72-4F63-A7BD-38D314507484}" dt="2021-08-06T16:09:14.246" v="517" actId="20577"/>
        <pc:sldMkLst>
          <pc:docMk/>
          <pc:sldMk cId="1416677329" sldId="259"/>
        </pc:sldMkLst>
        <pc:spChg chg="mod">
          <ac:chgData name="Devito, Joseph" userId="cb1151bb-4874-458a-995d-4f21ea37a782" providerId="ADAL" clId="{B41AFEE1-1E72-4F63-A7BD-38D314507484}" dt="2021-08-06T16:08:33.794" v="503" actId="14100"/>
          <ac:spMkLst>
            <pc:docMk/>
            <pc:sldMk cId="1416677329" sldId="259"/>
            <ac:spMk id="8" creationId="{CEB5775F-070C-48C0-A386-D8C4C101F1AC}"/>
          </ac:spMkLst>
        </pc:spChg>
        <pc:spChg chg="mod">
          <ac:chgData name="Devito, Joseph" userId="cb1151bb-4874-458a-995d-4f21ea37a782" providerId="ADAL" clId="{B41AFEE1-1E72-4F63-A7BD-38D314507484}" dt="2021-08-06T16:09:14.246" v="517" actId="20577"/>
          <ac:spMkLst>
            <pc:docMk/>
            <pc:sldMk cId="1416677329" sldId="259"/>
            <ac:spMk id="9" creationId="{E91DF44D-0977-4A37-A547-D3641C6ED1B5}"/>
          </ac:spMkLst>
        </pc:spChg>
        <pc:spChg chg="add del">
          <ac:chgData name="Devito, Joseph" userId="cb1151bb-4874-458a-995d-4f21ea37a782" providerId="ADAL" clId="{B41AFEE1-1E72-4F63-A7BD-38D314507484}" dt="2021-08-06T16:07:50.394" v="496" actId="22"/>
          <ac:spMkLst>
            <pc:docMk/>
            <pc:sldMk cId="1416677329" sldId="259"/>
            <ac:spMk id="10" creationId="{3ADE8C54-32F9-4CBA-8D9B-8A1A3A44184C}"/>
          </ac:spMkLst>
        </pc:spChg>
        <pc:picChg chg="add mod">
          <ac:chgData name="Devito, Joseph" userId="cb1151bb-4874-458a-995d-4f21ea37a782" providerId="ADAL" clId="{B41AFEE1-1E72-4F63-A7BD-38D314507484}" dt="2021-08-06T16:09:00.819" v="508" actId="1076"/>
          <ac:picMkLst>
            <pc:docMk/>
            <pc:sldMk cId="1416677329" sldId="259"/>
            <ac:picMk id="12" creationId="{F981F07F-9F2B-42F4-B1E3-FB8778975C6A}"/>
          </ac:picMkLst>
        </pc:picChg>
      </pc:sldChg>
      <pc:sldChg chg="addSp modSp mod">
        <pc:chgData name="Devito, Joseph" userId="cb1151bb-4874-458a-995d-4f21ea37a782" providerId="ADAL" clId="{B41AFEE1-1E72-4F63-A7BD-38D314507484}" dt="2021-08-06T16:02:06.471" v="446" actId="1076"/>
        <pc:sldMkLst>
          <pc:docMk/>
          <pc:sldMk cId="876372906" sldId="261"/>
        </pc:sldMkLst>
        <pc:spChg chg="mod">
          <ac:chgData name="Devito, Joseph" userId="cb1151bb-4874-458a-995d-4f21ea37a782" providerId="ADAL" clId="{B41AFEE1-1E72-4F63-A7BD-38D314507484}" dt="2021-08-06T16:02:02.007" v="445" actId="404"/>
          <ac:spMkLst>
            <pc:docMk/>
            <pc:sldMk cId="876372906" sldId="261"/>
            <ac:spMk id="6" creationId="{79C94553-EC06-48B5-A934-554A344DE7AD}"/>
          </ac:spMkLst>
        </pc:spChg>
        <pc:spChg chg="mod">
          <ac:chgData name="Devito, Joseph" userId="cb1151bb-4874-458a-995d-4f21ea37a782" providerId="ADAL" clId="{B41AFEE1-1E72-4F63-A7BD-38D314507484}" dt="2021-08-06T16:02:06.471" v="446" actId="1076"/>
          <ac:spMkLst>
            <pc:docMk/>
            <pc:sldMk cId="876372906" sldId="261"/>
            <ac:spMk id="7" creationId="{F8A907F6-A5AB-4382-B1A0-9A50BB538E7A}"/>
          </ac:spMkLst>
        </pc:spChg>
        <pc:spChg chg="mod">
          <ac:chgData name="Devito, Joseph" userId="cb1151bb-4874-458a-995d-4f21ea37a782" providerId="ADAL" clId="{B41AFEE1-1E72-4F63-A7BD-38D314507484}" dt="2021-08-06T16:00:06.338" v="423" actId="1076"/>
          <ac:spMkLst>
            <pc:docMk/>
            <pc:sldMk cId="876372906" sldId="261"/>
            <ac:spMk id="9" creationId="{963E6FF6-45EC-45DD-99E1-65E0B96E6054}"/>
          </ac:spMkLst>
        </pc:spChg>
        <pc:spChg chg="add mod">
          <ac:chgData name="Devito, Joseph" userId="cb1151bb-4874-458a-995d-4f21ea37a782" providerId="ADAL" clId="{B41AFEE1-1E72-4F63-A7BD-38D314507484}" dt="2021-08-06T15:59:34.322" v="417" actId="1076"/>
          <ac:spMkLst>
            <pc:docMk/>
            <pc:sldMk cId="876372906" sldId="261"/>
            <ac:spMk id="18" creationId="{DA586D4B-242F-4A76-82A5-ABF58FD664FE}"/>
          </ac:spMkLst>
        </pc:spChg>
        <pc:picChg chg="mod">
          <ac:chgData name="Devito, Joseph" userId="cb1151bb-4874-458a-995d-4f21ea37a782" providerId="ADAL" clId="{B41AFEE1-1E72-4F63-A7BD-38D314507484}" dt="2021-08-06T15:58:41.600" v="408" actId="1076"/>
          <ac:picMkLst>
            <pc:docMk/>
            <pc:sldMk cId="876372906" sldId="261"/>
            <ac:picMk id="11" creationId="{99BFB98A-54D1-4F6B-94DF-17CDE7A7EA93}"/>
          </ac:picMkLst>
        </pc:picChg>
        <pc:picChg chg="mod">
          <ac:chgData name="Devito, Joseph" userId="cb1151bb-4874-458a-995d-4f21ea37a782" providerId="ADAL" clId="{B41AFEE1-1E72-4F63-A7BD-38D314507484}" dt="2021-08-06T15:59:12.138" v="415" actId="1076"/>
          <ac:picMkLst>
            <pc:docMk/>
            <pc:sldMk cId="876372906" sldId="261"/>
            <ac:picMk id="12" creationId="{A92C0A19-3F0B-4E84-B60F-88FBB3A0A917}"/>
          </ac:picMkLst>
        </pc:picChg>
        <pc:picChg chg="mod">
          <ac:chgData name="Devito, Joseph" userId="cb1151bb-4874-458a-995d-4f21ea37a782" providerId="ADAL" clId="{B41AFEE1-1E72-4F63-A7BD-38D314507484}" dt="2021-08-06T15:59:00.536" v="412" actId="1076"/>
          <ac:picMkLst>
            <pc:docMk/>
            <pc:sldMk cId="876372906" sldId="261"/>
            <ac:picMk id="13" creationId="{E3900096-365E-47BC-A94A-0D4922C090DA}"/>
          </ac:picMkLst>
        </pc:picChg>
        <pc:picChg chg="mod">
          <ac:chgData name="Devito, Joseph" userId="cb1151bb-4874-458a-995d-4f21ea37a782" providerId="ADAL" clId="{B41AFEE1-1E72-4F63-A7BD-38D314507484}" dt="2021-08-06T15:59:04.260" v="413" actId="1076"/>
          <ac:picMkLst>
            <pc:docMk/>
            <pc:sldMk cId="876372906" sldId="261"/>
            <ac:picMk id="14" creationId="{CC8A727A-F659-479F-8209-3FDBE176F399}"/>
          </ac:picMkLst>
        </pc:picChg>
        <pc:picChg chg="mod">
          <ac:chgData name="Devito, Joseph" userId="cb1151bb-4874-458a-995d-4f21ea37a782" providerId="ADAL" clId="{B41AFEE1-1E72-4F63-A7BD-38D314507484}" dt="2021-08-06T15:59:19.725" v="416" actId="1076"/>
          <ac:picMkLst>
            <pc:docMk/>
            <pc:sldMk cId="876372906" sldId="261"/>
            <ac:picMk id="15" creationId="{DD3D8F91-7316-42CF-BCE8-5D8E4C1313E4}"/>
          </ac:picMkLst>
        </pc:picChg>
        <pc:picChg chg="mod">
          <ac:chgData name="Devito, Joseph" userId="cb1151bb-4874-458a-995d-4f21ea37a782" providerId="ADAL" clId="{B41AFEE1-1E72-4F63-A7BD-38D314507484}" dt="2021-08-06T15:59:09.349" v="414" actId="1076"/>
          <ac:picMkLst>
            <pc:docMk/>
            <pc:sldMk cId="876372906" sldId="261"/>
            <ac:picMk id="16" creationId="{2F5F64E6-8B5E-47D1-98AB-C1460C4E7F2D}"/>
          </ac:picMkLst>
        </pc:picChg>
        <pc:picChg chg="add mod">
          <ac:chgData name="Devito, Joseph" userId="cb1151bb-4874-458a-995d-4f21ea37a782" providerId="ADAL" clId="{B41AFEE1-1E72-4F63-A7BD-38D314507484}" dt="2021-08-06T15:59:34.322" v="417" actId="1076"/>
          <ac:picMkLst>
            <pc:docMk/>
            <pc:sldMk cId="876372906" sldId="261"/>
            <ac:picMk id="17" creationId="{04D30CA6-0216-483D-861E-5227EF8337F9}"/>
          </ac:picMkLst>
        </pc:picChg>
        <pc:picChg chg="add mod">
          <ac:chgData name="Devito, Joseph" userId="cb1151bb-4874-458a-995d-4f21ea37a782" providerId="ADAL" clId="{B41AFEE1-1E72-4F63-A7BD-38D314507484}" dt="2021-08-06T16:00:08.737" v="424" actId="1076"/>
          <ac:picMkLst>
            <pc:docMk/>
            <pc:sldMk cId="876372906" sldId="261"/>
            <ac:picMk id="19" creationId="{7A24ABB1-1834-465A-8EF5-67A2C73651EC}"/>
          </ac:picMkLst>
        </pc:picChg>
      </pc:sldChg>
      <pc:sldChg chg="addSp modSp mod">
        <pc:chgData name="Devito, Joseph" userId="cb1151bb-4874-458a-995d-4f21ea37a782" providerId="ADAL" clId="{B41AFEE1-1E72-4F63-A7BD-38D314507484}" dt="2021-08-06T16:14:44.027" v="674" actId="1076"/>
        <pc:sldMkLst>
          <pc:docMk/>
          <pc:sldMk cId="2973309718" sldId="267"/>
        </pc:sldMkLst>
        <pc:spChg chg="mod">
          <ac:chgData name="Devito, Joseph" userId="cb1151bb-4874-458a-995d-4f21ea37a782" providerId="ADAL" clId="{B41AFEE1-1E72-4F63-A7BD-38D314507484}" dt="2021-08-06T16:12:14.225" v="555" actId="1076"/>
          <ac:spMkLst>
            <pc:docMk/>
            <pc:sldMk cId="2973309718" sldId="267"/>
            <ac:spMk id="5" creationId="{D7A84F74-D808-439F-AD9B-B182FBA0DB6E}"/>
          </ac:spMkLst>
        </pc:spChg>
        <pc:spChg chg="mod">
          <ac:chgData name="Devito, Joseph" userId="cb1151bb-4874-458a-995d-4f21ea37a782" providerId="ADAL" clId="{B41AFEE1-1E72-4F63-A7BD-38D314507484}" dt="2021-08-06T16:14:44.027" v="674" actId="1076"/>
          <ac:spMkLst>
            <pc:docMk/>
            <pc:sldMk cId="2973309718" sldId="267"/>
            <ac:spMk id="6" creationId="{1768FC85-B251-4B38-A8EB-6C0B483FEB20}"/>
          </ac:spMkLst>
        </pc:spChg>
        <pc:spChg chg="add mod">
          <ac:chgData name="Devito, Joseph" userId="cb1151bb-4874-458a-995d-4f21ea37a782" providerId="ADAL" clId="{B41AFEE1-1E72-4F63-A7BD-38D314507484}" dt="2021-08-06T16:12:43.834" v="593" actId="20577"/>
          <ac:spMkLst>
            <pc:docMk/>
            <pc:sldMk cId="2973309718" sldId="267"/>
            <ac:spMk id="8" creationId="{6BC266D8-3F4F-4002-B943-D2AF442948B9}"/>
          </ac:spMkLst>
        </pc:spChg>
        <pc:spChg chg="add mod">
          <ac:chgData name="Devito, Joseph" userId="cb1151bb-4874-458a-995d-4f21ea37a782" providerId="ADAL" clId="{B41AFEE1-1E72-4F63-A7BD-38D314507484}" dt="2021-08-06T16:13:32.504" v="597" actId="1076"/>
          <ac:spMkLst>
            <pc:docMk/>
            <pc:sldMk cId="2973309718" sldId="267"/>
            <ac:spMk id="9" creationId="{3CD99328-9562-4E76-B789-D2AB9931495E}"/>
          </ac:spMkLst>
        </pc:spChg>
        <pc:spChg chg="add mod">
          <ac:chgData name="Devito, Joseph" userId="cb1151bb-4874-458a-995d-4f21ea37a782" providerId="ADAL" clId="{B41AFEE1-1E72-4F63-A7BD-38D314507484}" dt="2021-08-06T16:14:02.388" v="639" actId="20577"/>
          <ac:spMkLst>
            <pc:docMk/>
            <pc:sldMk cId="2973309718" sldId="267"/>
            <ac:spMk id="10" creationId="{81CDBDC8-6D25-48AB-AF88-84A21085742F}"/>
          </ac:spMkLst>
        </pc:spChg>
        <pc:spChg chg="add mod">
          <ac:chgData name="Devito, Joseph" userId="cb1151bb-4874-458a-995d-4f21ea37a782" providerId="ADAL" clId="{B41AFEE1-1E72-4F63-A7BD-38D314507484}" dt="2021-08-06T16:14:44.027" v="674" actId="1076"/>
          <ac:spMkLst>
            <pc:docMk/>
            <pc:sldMk cId="2973309718" sldId="267"/>
            <ac:spMk id="11" creationId="{D3243F9D-197A-47E0-97D8-78CF3623AC77}"/>
          </ac:spMkLst>
        </pc:spChg>
      </pc:sldChg>
      <pc:sldChg chg="addSp delSp modSp mod">
        <pc:chgData name="Devito, Joseph" userId="cb1151bb-4874-458a-995d-4f21ea37a782" providerId="ADAL" clId="{B41AFEE1-1E72-4F63-A7BD-38D314507484}" dt="2021-08-06T16:19:36.890" v="844" actId="1076"/>
        <pc:sldMkLst>
          <pc:docMk/>
          <pc:sldMk cId="1764923252" sldId="269"/>
        </pc:sldMkLst>
        <pc:spChg chg="mod">
          <ac:chgData name="Devito, Joseph" userId="cb1151bb-4874-458a-995d-4f21ea37a782" providerId="ADAL" clId="{B41AFEE1-1E72-4F63-A7BD-38D314507484}" dt="2021-08-06T16:19:28.059" v="837" actId="1076"/>
          <ac:spMkLst>
            <pc:docMk/>
            <pc:sldMk cId="1764923252" sldId="269"/>
            <ac:spMk id="8" creationId="{EC6F6C0B-77E8-48AD-B289-C72F5B3001B0}"/>
          </ac:spMkLst>
        </pc:spChg>
        <pc:spChg chg="add del mod">
          <ac:chgData name="Devito, Joseph" userId="cb1151bb-4874-458a-995d-4f21ea37a782" providerId="ADAL" clId="{B41AFEE1-1E72-4F63-A7BD-38D314507484}" dt="2021-08-06T16:19:33.493" v="843" actId="1076"/>
          <ac:spMkLst>
            <pc:docMk/>
            <pc:sldMk cId="1764923252" sldId="269"/>
            <ac:spMk id="9" creationId="{BFF850F8-CFD8-4B99-8965-D8A0AD8F1B51}"/>
          </ac:spMkLst>
        </pc:spChg>
        <pc:spChg chg="mod">
          <ac:chgData name="Devito, Joseph" userId="cb1151bb-4874-458a-995d-4f21ea37a782" providerId="ADAL" clId="{B41AFEE1-1E72-4F63-A7BD-38D314507484}" dt="2021-08-06T16:19:29.508" v="841" actId="1076"/>
          <ac:spMkLst>
            <pc:docMk/>
            <pc:sldMk cId="1764923252" sldId="269"/>
            <ac:spMk id="10" creationId="{6207D458-CFE5-4349-8921-7B9B138A2B0E}"/>
          </ac:spMkLst>
        </pc:spChg>
        <pc:spChg chg="mod">
          <ac:chgData name="Devito, Joseph" userId="cb1151bb-4874-458a-995d-4f21ea37a782" providerId="ADAL" clId="{B41AFEE1-1E72-4F63-A7BD-38D314507484}" dt="2021-08-06T16:19:28.903" v="840" actId="1076"/>
          <ac:spMkLst>
            <pc:docMk/>
            <pc:sldMk cId="1764923252" sldId="269"/>
            <ac:spMk id="11" creationId="{1F7CF8AE-FD2E-4EE4-AA76-98232AC5635D}"/>
          </ac:spMkLst>
        </pc:spChg>
        <pc:spChg chg="mod">
          <ac:chgData name="Devito, Joseph" userId="cb1151bb-4874-458a-995d-4f21ea37a782" providerId="ADAL" clId="{B41AFEE1-1E72-4F63-A7BD-38D314507484}" dt="2021-08-06T16:19:36.890" v="844" actId="1076"/>
          <ac:spMkLst>
            <pc:docMk/>
            <pc:sldMk cId="1764923252" sldId="269"/>
            <ac:spMk id="12" creationId="{0908C640-A051-4123-9E62-6C7E2A268A0C}"/>
          </ac:spMkLst>
        </pc:spChg>
        <pc:spChg chg="mod">
          <ac:chgData name="Devito, Joseph" userId="cb1151bb-4874-458a-995d-4f21ea37a782" providerId="ADAL" clId="{B41AFEE1-1E72-4F63-A7BD-38D314507484}" dt="2021-08-06T16:19:28.633" v="839" actId="1076"/>
          <ac:spMkLst>
            <pc:docMk/>
            <pc:sldMk cId="1764923252" sldId="269"/>
            <ac:spMk id="13" creationId="{B4711239-121A-427F-90AC-325332CECB67}"/>
          </ac:spMkLst>
        </pc:spChg>
        <pc:picChg chg="mod">
          <ac:chgData name="Devito, Joseph" userId="cb1151bb-4874-458a-995d-4f21ea37a782" providerId="ADAL" clId="{B41AFEE1-1E72-4F63-A7BD-38D314507484}" dt="2021-08-06T16:19:17.383" v="835" actId="1076"/>
          <ac:picMkLst>
            <pc:docMk/>
            <pc:sldMk cId="1764923252" sldId="269"/>
            <ac:picMk id="4" creationId="{DDD4282B-4238-4D41-88F8-B187AFA182AD}"/>
          </ac:picMkLst>
        </pc:picChg>
      </pc:sldChg>
      <pc:sldChg chg="delSp modSp mod">
        <pc:chgData name="Devito, Joseph" userId="cb1151bb-4874-458a-995d-4f21ea37a782" providerId="ADAL" clId="{B41AFEE1-1E72-4F63-A7BD-38D314507484}" dt="2021-07-28T17:38:48.404" v="94" actId="1076"/>
        <pc:sldMkLst>
          <pc:docMk/>
          <pc:sldMk cId="2555227488" sldId="279"/>
        </pc:sldMkLst>
        <pc:spChg chg="mod">
          <ac:chgData name="Devito, Joseph" userId="cb1151bb-4874-458a-995d-4f21ea37a782" providerId="ADAL" clId="{B41AFEE1-1E72-4F63-A7BD-38D314507484}" dt="2021-07-28T17:38:48.404" v="94" actId="1076"/>
          <ac:spMkLst>
            <pc:docMk/>
            <pc:sldMk cId="2555227488" sldId="279"/>
            <ac:spMk id="9" creationId="{EADF2313-3B53-4DD9-9BAB-20DDE650AC65}"/>
          </ac:spMkLst>
        </pc:spChg>
        <pc:spChg chg="mod">
          <ac:chgData name="Devito, Joseph" userId="cb1151bb-4874-458a-995d-4f21ea37a782" providerId="ADAL" clId="{B41AFEE1-1E72-4F63-A7BD-38D314507484}" dt="2021-07-28T17:37:08.169" v="67" actId="1076"/>
          <ac:spMkLst>
            <pc:docMk/>
            <pc:sldMk cId="2555227488" sldId="279"/>
            <ac:spMk id="10" creationId="{1A1F8FBD-D6C2-430A-84F4-8C563773C71F}"/>
          </ac:spMkLst>
        </pc:spChg>
        <pc:picChg chg="del mod">
          <ac:chgData name="Devito, Joseph" userId="cb1151bb-4874-458a-995d-4f21ea37a782" providerId="ADAL" clId="{B41AFEE1-1E72-4F63-A7BD-38D314507484}" dt="2021-07-28T17:37:44.784" v="74" actId="478"/>
          <ac:picMkLst>
            <pc:docMk/>
            <pc:sldMk cId="2555227488" sldId="279"/>
            <ac:picMk id="13" creationId="{10C1767A-8F65-4386-BC45-A028548E63A9}"/>
          </ac:picMkLst>
        </pc:picChg>
        <pc:picChg chg="del mod">
          <ac:chgData name="Devito, Joseph" userId="cb1151bb-4874-458a-995d-4f21ea37a782" providerId="ADAL" clId="{B41AFEE1-1E72-4F63-A7BD-38D314507484}" dt="2021-07-28T17:37:33.599" v="71" actId="478"/>
          <ac:picMkLst>
            <pc:docMk/>
            <pc:sldMk cId="2555227488" sldId="279"/>
            <ac:picMk id="14" creationId="{78E85E40-5014-4C3D-8379-9AA26196944E}"/>
          </ac:picMkLst>
        </pc:picChg>
        <pc:picChg chg="del mod">
          <ac:chgData name="Devito, Joseph" userId="cb1151bb-4874-458a-995d-4f21ea37a782" providerId="ADAL" clId="{B41AFEE1-1E72-4F63-A7BD-38D314507484}" dt="2021-07-28T17:37:33.599" v="71" actId="478"/>
          <ac:picMkLst>
            <pc:docMk/>
            <pc:sldMk cId="2555227488" sldId="279"/>
            <ac:picMk id="15" creationId="{B84291CC-05BA-4D69-8776-63FEE2D02264}"/>
          </ac:picMkLst>
        </pc:picChg>
        <pc:picChg chg="del mod">
          <ac:chgData name="Devito, Joseph" userId="cb1151bb-4874-458a-995d-4f21ea37a782" providerId="ADAL" clId="{B41AFEE1-1E72-4F63-A7BD-38D314507484}" dt="2021-07-28T17:37:42.247" v="73" actId="478"/>
          <ac:picMkLst>
            <pc:docMk/>
            <pc:sldMk cId="2555227488" sldId="279"/>
            <ac:picMk id="16" creationId="{47F4D8D7-8E59-48BC-87F8-35D007189B15}"/>
          </ac:picMkLst>
        </pc:picChg>
        <pc:picChg chg="del mod">
          <ac:chgData name="Devito, Joseph" userId="cb1151bb-4874-458a-995d-4f21ea37a782" providerId="ADAL" clId="{B41AFEE1-1E72-4F63-A7BD-38D314507484}" dt="2021-07-28T17:37:33.599" v="71" actId="478"/>
          <ac:picMkLst>
            <pc:docMk/>
            <pc:sldMk cId="2555227488" sldId="279"/>
            <ac:picMk id="17" creationId="{125BB219-8B7A-44AC-9DBC-02A7FF6D5A10}"/>
          </ac:picMkLst>
        </pc:picChg>
        <pc:picChg chg="del mod">
          <ac:chgData name="Devito, Joseph" userId="cb1151bb-4874-458a-995d-4f21ea37a782" providerId="ADAL" clId="{B41AFEE1-1E72-4F63-A7BD-38D314507484}" dt="2021-07-28T17:37:33.599" v="71" actId="478"/>
          <ac:picMkLst>
            <pc:docMk/>
            <pc:sldMk cId="2555227488" sldId="279"/>
            <ac:picMk id="18" creationId="{FC3313E3-F17C-4733-9280-0854BBB66E6A}"/>
          </ac:picMkLst>
        </pc:picChg>
        <pc:picChg chg="del mod">
          <ac:chgData name="Devito, Joseph" userId="cb1151bb-4874-458a-995d-4f21ea37a782" providerId="ADAL" clId="{B41AFEE1-1E72-4F63-A7BD-38D314507484}" dt="2021-07-28T17:37:42.247" v="73" actId="478"/>
          <ac:picMkLst>
            <pc:docMk/>
            <pc:sldMk cId="2555227488" sldId="279"/>
            <ac:picMk id="19" creationId="{8B8BAF83-6D6B-4213-87C0-16A5FAEB4F72}"/>
          </ac:picMkLst>
        </pc:picChg>
        <pc:picChg chg="del mod">
          <ac:chgData name="Devito, Joseph" userId="cb1151bb-4874-458a-995d-4f21ea37a782" providerId="ADAL" clId="{B41AFEE1-1E72-4F63-A7BD-38D314507484}" dt="2021-07-28T17:37:42.247" v="73" actId="478"/>
          <ac:picMkLst>
            <pc:docMk/>
            <pc:sldMk cId="2555227488" sldId="279"/>
            <ac:picMk id="20" creationId="{4719FED1-87F5-484B-AFA4-B979A3A34FB1}"/>
          </ac:picMkLst>
        </pc:picChg>
      </pc:sldChg>
      <pc:sldChg chg="addSp delSp modSp del mod">
        <pc:chgData name="Devito, Joseph" userId="cb1151bb-4874-458a-995d-4f21ea37a782" providerId="ADAL" clId="{B41AFEE1-1E72-4F63-A7BD-38D314507484}" dt="2021-08-06T16:00:29.783" v="425" actId="2696"/>
        <pc:sldMkLst>
          <pc:docMk/>
          <pc:sldMk cId="3950316618" sldId="287"/>
        </pc:sldMkLst>
        <pc:spChg chg="add mod">
          <ac:chgData name="Devito, Joseph" userId="cb1151bb-4874-458a-995d-4f21ea37a782" providerId="ADAL" clId="{B41AFEE1-1E72-4F63-A7BD-38D314507484}" dt="2021-08-06T15:37:44.758" v="152" actId="208"/>
          <ac:spMkLst>
            <pc:docMk/>
            <pc:sldMk cId="3950316618" sldId="287"/>
            <ac:spMk id="3" creationId="{AB76BFA4-D6FA-497E-B19A-B6C80379FAF3}"/>
          </ac:spMkLst>
        </pc:spChg>
        <pc:picChg chg="del">
          <ac:chgData name="Devito, Joseph" userId="cb1151bb-4874-458a-995d-4f21ea37a782" providerId="ADAL" clId="{B41AFEE1-1E72-4F63-A7BD-38D314507484}" dt="2021-08-06T15:56:11.376" v="369" actId="21"/>
          <ac:picMkLst>
            <pc:docMk/>
            <pc:sldMk cId="3950316618" sldId="287"/>
            <ac:picMk id="10" creationId="{6CC7C700-DE1A-4307-A570-BB7FBB66BD4E}"/>
          </ac:picMkLst>
        </pc:picChg>
        <pc:picChg chg="mod">
          <ac:chgData name="Devito, Joseph" userId="cb1151bb-4874-458a-995d-4f21ea37a782" providerId="ADAL" clId="{B41AFEE1-1E72-4F63-A7BD-38D314507484}" dt="2021-08-06T15:34:04.922" v="96" actId="1076"/>
          <ac:picMkLst>
            <pc:docMk/>
            <pc:sldMk cId="3950316618" sldId="287"/>
            <ac:picMk id="11" creationId="{C755728E-95F3-4AB5-89F9-F7863164D4C2}"/>
          </ac:picMkLst>
        </pc:picChg>
      </pc:sldChg>
      <pc:sldChg chg="addSp delSp modSp mod">
        <pc:chgData name="Devito, Joseph" userId="cb1151bb-4874-458a-995d-4f21ea37a782" providerId="ADAL" clId="{B41AFEE1-1E72-4F63-A7BD-38D314507484}" dt="2021-08-06T16:04:17.322" v="471" actId="20577"/>
        <pc:sldMkLst>
          <pc:docMk/>
          <pc:sldMk cId="2572740167" sldId="288"/>
        </pc:sldMkLst>
        <pc:spChg chg="del">
          <ac:chgData name="Devito, Joseph" userId="cb1151bb-4874-458a-995d-4f21ea37a782" providerId="ADAL" clId="{B41AFEE1-1E72-4F63-A7BD-38D314507484}" dt="2021-08-06T16:02:24.382" v="447" actId="478"/>
          <ac:spMkLst>
            <pc:docMk/>
            <pc:sldMk cId="2572740167" sldId="288"/>
            <ac:spMk id="6" creationId="{79C94553-EC06-48B5-A934-554A344DE7AD}"/>
          </ac:spMkLst>
        </pc:spChg>
        <pc:spChg chg="del">
          <ac:chgData name="Devito, Joseph" userId="cb1151bb-4874-458a-995d-4f21ea37a782" providerId="ADAL" clId="{B41AFEE1-1E72-4F63-A7BD-38D314507484}" dt="2021-08-06T16:02:24.382" v="447" actId="478"/>
          <ac:spMkLst>
            <pc:docMk/>
            <pc:sldMk cId="2572740167" sldId="288"/>
            <ac:spMk id="7" creationId="{F8A907F6-A5AB-4382-B1A0-9A50BB538E7A}"/>
          </ac:spMkLst>
        </pc:spChg>
        <pc:spChg chg="mod">
          <ac:chgData name="Devito, Joseph" userId="cb1151bb-4874-458a-995d-4f21ea37a782" providerId="ADAL" clId="{B41AFEE1-1E72-4F63-A7BD-38D314507484}" dt="2021-08-06T16:04:17.322" v="471" actId="20577"/>
          <ac:spMkLst>
            <pc:docMk/>
            <pc:sldMk cId="2572740167" sldId="288"/>
            <ac:spMk id="12" creationId="{3749AEF6-A5AB-4FC8-9445-F3AA945C665B}"/>
          </ac:spMkLst>
        </pc:spChg>
        <pc:spChg chg="mod">
          <ac:chgData name="Devito, Joseph" userId="cb1151bb-4874-458a-995d-4f21ea37a782" providerId="ADAL" clId="{B41AFEE1-1E72-4F63-A7BD-38D314507484}" dt="2021-08-06T16:03:21.052" v="453" actId="1076"/>
          <ac:spMkLst>
            <pc:docMk/>
            <pc:sldMk cId="2572740167" sldId="288"/>
            <ac:spMk id="15" creationId="{BFAC2F35-6C32-4ADB-8398-D5A1CB7EC626}"/>
          </ac:spMkLst>
        </pc:spChg>
        <pc:spChg chg="mod">
          <ac:chgData name="Devito, Joseph" userId="cb1151bb-4874-458a-995d-4f21ea37a782" providerId="ADAL" clId="{B41AFEE1-1E72-4F63-A7BD-38D314507484}" dt="2021-08-06T16:03:21.052" v="453" actId="1076"/>
          <ac:spMkLst>
            <pc:docMk/>
            <pc:sldMk cId="2572740167" sldId="288"/>
            <ac:spMk id="16" creationId="{51453804-B462-4624-91A8-692794F565CA}"/>
          </ac:spMkLst>
        </pc:spChg>
        <pc:spChg chg="add mod">
          <ac:chgData name="Devito, Joseph" userId="cb1151bb-4874-458a-995d-4f21ea37a782" providerId="ADAL" clId="{B41AFEE1-1E72-4F63-A7BD-38D314507484}" dt="2021-08-06T16:03:41.273" v="456" actId="1076"/>
          <ac:spMkLst>
            <pc:docMk/>
            <pc:sldMk cId="2572740167" sldId="288"/>
            <ac:spMk id="18" creationId="{CBE2C339-4181-41A7-8D9E-2F59F2A60923}"/>
          </ac:spMkLst>
        </pc:spChg>
        <pc:spChg chg="add mod">
          <ac:chgData name="Devito, Joseph" userId="cb1151bb-4874-458a-995d-4f21ea37a782" providerId="ADAL" clId="{B41AFEE1-1E72-4F63-A7BD-38D314507484}" dt="2021-08-06T16:02:25.487" v="448"/>
          <ac:spMkLst>
            <pc:docMk/>
            <pc:sldMk cId="2572740167" sldId="288"/>
            <ac:spMk id="19" creationId="{C7D08027-3A64-4185-954A-B83B4779F2C1}"/>
          </ac:spMkLst>
        </pc:spChg>
        <pc:spChg chg="add mod">
          <ac:chgData name="Devito, Joseph" userId="cb1151bb-4874-458a-995d-4f21ea37a782" providerId="ADAL" clId="{B41AFEE1-1E72-4F63-A7BD-38D314507484}" dt="2021-08-06T16:02:25.487" v="448"/>
          <ac:spMkLst>
            <pc:docMk/>
            <pc:sldMk cId="2572740167" sldId="288"/>
            <ac:spMk id="20" creationId="{B0E671C0-8D0D-47A1-9274-E4F4F26247B4}"/>
          </ac:spMkLst>
        </pc:spChg>
        <pc:picChg chg="del">
          <ac:chgData name="Devito, Joseph" userId="cb1151bb-4874-458a-995d-4f21ea37a782" providerId="ADAL" clId="{B41AFEE1-1E72-4F63-A7BD-38D314507484}" dt="2021-08-06T15:40:07.114" v="171" actId="478"/>
          <ac:picMkLst>
            <pc:docMk/>
            <pc:sldMk cId="2572740167" sldId="288"/>
            <ac:picMk id="11" creationId="{DBD90A47-45AD-4142-948A-AFD2E9E7D219}"/>
          </ac:picMkLst>
        </pc:picChg>
        <pc:picChg chg="mod">
          <ac:chgData name="Devito, Joseph" userId="cb1151bb-4874-458a-995d-4f21ea37a782" providerId="ADAL" clId="{B41AFEE1-1E72-4F63-A7BD-38D314507484}" dt="2021-08-06T16:03:12.304" v="451" actId="1076"/>
          <ac:picMkLst>
            <pc:docMk/>
            <pc:sldMk cId="2572740167" sldId="288"/>
            <ac:picMk id="14" creationId="{9721083C-28E6-47C4-A3FE-97350FFBFE42}"/>
          </ac:picMkLst>
        </pc:picChg>
        <pc:picChg chg="add mod">
          <ac:chgData name="Devito, Joseph" userId="cb1151bb-4874-458a-995d-4f21ea37a782" providerId="ADAL" clId="{B41AFEE1-1E72-4F63-A7BD-38D314507484}" dt="2021-08-06T16:03:35.286" v="455" actId="1076"/>
          <ac:picMkLst>
            <pc:docMk/>
            <pc:sldMk cId="2572740167" sldId="288"/>
            <ac:picMk id="17" creationId="{202E9C92-3B17-4E61-961E-AC909A2E73AD}"/>
          </ac:picMkLst>
        </pc:picChg>
      </pc:sldChg>
      <pc:sldChg chg="addSp delSp modSp mod">
        <pc:chgData name="Devito, Joseph" userId="cb1151bb-4874-458a-995d-4f21ea37a782" providerId="ADAL" clId="{B41AFEE1-1E72-4F63-A7BD-38D314507484}" dt="2021-08-06T15:40:25.799" v="177" actId="1076"/>
        <pc:sldMkLst>
          <pc:docMk/>
          <pc:sldMk cId="789682306" sldId="289"/>
        </pc:sldMkLst>
        <pc:spChg chg="add mod">
          <ac:chgData name="Devito, Joseph" userId="cb1151bb-4874-458a-995d-4f21ea37a782" providerId="ADAL" clId="{B41AFEE1-1E72-4F63-A7BD-38D314507484}" dt="2021-08-06T15:40:25.799" v="177" actId="1076"/>
          <ac:spMkLst>
            <pc:docMk/>
            <pc:sldMk cId="789682306" sldId="289"/>
            <ac:spMk id="13" creationId="{2187B5BC-0D85-45A8-9FEA-628B84C949CF}"/>
          </ac:spMkLst>
        </pc:spChg>
        <pc:spChg chg="mod">
          <ac:chgData name="Devito, Joseph" userId="cb1151bb-4874-458a-995d-4f21ea37a782" providerId="ADAL" clId="{B41AFEE1-1E72-4F63-A7BD-38D314507484}" dt="2021-07-28T17:35:43.243" v="39" actId="2"/>
          <ac:spMkLst>
            <pc:docMk/>
            <pc:sldMk cId="789682306" sldId="289"/>
            <ac:spMk id="20" creationId="{34751546-D90A-4C8B-A43E-2AFE1B837479}"/>
          </ac:spMkLst>
        </pc:spChg>
        <pc:picChg chg="add mod">
          <ac:chgData name="Devito, Joseph" userId="cb1151bb-4874-458a-995d-4f21ea37a782" providerId="ADAL" clId="{B41AFEE1-1E72-4F63-A7BD-38D314507484}" dt="2021-08-06T15:40:25.799" v="177" actId="1076"/>
          <ac:picMkLst>
            <pc:docMk/>
            <pc:sldMk cId="789682306" sldId="289"/>
            <ac:picMk id="12" creationId="{3CC5A910-30B3-4043-BF8B-6D4D7297443A}"/>
          </ac:picMkLst>
        </pc:picChg>
        <pc:picChg chg="mod">
          <ac:chgData name="Devito, Joseph" userId="cb1151bb-4874-458a-995d-4f21ea37a782" providerId="ADAL" clId="{B41AFEE1-1E72-4F63-A7BD-38D314507484}" dt="2021-08-06T15:40:19.867" v="175" actId="1076"/>
          <ac:picMkLst>
            <pc:docMk/>
            <pc:sldMk cId="789682306" sldId="289"/>
            <ac:picMk id="18" creationId="{2AC6889E-3C38-4396-9DFA-981C343744E9}"/>
          </ac:picMkLst>
        </pc:picChg>
        <pc:picChg chg="del">
          <ac:chgData name="Devito, Joseph" userId="cb1151bb-4874-458a-995d-4f21ea37a782" providerId="ADAL" clId="{B41AFEE1-1E72-4F63-A7BD-38D314507484}" dt="2021-08-06T15:40:17.598" v="174" actId="478"/>
          <ac:picMkLst>
            <pc:docMk/>
            <pc:sldMk cId="789682306" sldId="289"/>
            <ac:picMk id="23" creationId="{6B250C3F-E2F4-4CA8-B9B7-4D284C28D837}"/>
          </ac:picMkLst>
        </pc:picChg>
      </pc:sldChg>
      <pc:sldChg chg="addSp delSp modSp mod">
        <pc:chgData name="Devito, Joseph" userId="cb1151bb-4874-458a-995d-4f21ea37a782" providerId="ADAL" clId="{B41AFEE1-1E72-4F63-A7BD-38D314507484}" dt="2021-08-06T16:07:14.235" v="493" actId="207"/>
        <pc:sldMkLst>
          <pc:docMk/>
          <pc:sldMk cId="418368767" sldId="290"/>
        </pc:sldMkLst>
        <pc:spChg chg="mod">
          <ac:chgData name="Devito, Joseph" userId="cb1151bb-4874-458a-995d-4f21ea37a782" providerId="ADAL" clId="{B41AFEE1-1E72-4F63-A7BD-38D314507484}" dt="2021-08-06T15:54:27.995" v="349" actId="20577"/>
          <ac:spMkLst>
            <pc:docMk/>
            <pc:sldMk cId="418368767" sldId="290"/>
            <ac:spMk id="7" creationId="{F8A907F6-A5AB-4382-B1A0-9A50BB538E7A}"/>
          </ac:spMkLst>
        </pc:spChg>
        <pc:spChg chg="add mod">
          <ac:chgData name="Devito, Joseph" userId="cb1151bb-4874-458a-995d-4f21ea37a782" providerId="ADAL" clId="{B41AFEE1-1E72-4F63-A7BD-38D314507484}" dt="2021-08-06T16:05:47.482" v="487" actId="1076"/>
          <ac:spMkLst>
            <pc:docMk/>
            <pc:sldMk cId="418368767" sldId="290"/>
            <ac:spMk id="10" creationId="{102903CA-3BAC-4351-92EF-03F6C6B06D64}"/>
          </ac:spMkLst>
        </pc:spChg>
        <pc:spChg chg="del">
          <ac:chgData name="Devito, Joseph" userId="cb1151bb-4874-458a-995d-4f21ea37a782" providerId="ADAL" clId="{B41AFEE1-1E72-4F63-A7BD-38D314507484}" dt="2021-08-06T15:54:32.752" v="350" actId="478"/>
          <ac:spMkLst>
            <pc:docMk/>
            <pc:sldMk cId="418368767" sldId="290"/>
            <ac:spMk id="11" creationId="{3D28DF2C-C610-4B67-A9B7-55DE7A197C3F}"/>
          </ac:spMkLst>
        </pc:spChg>
        <pc:picChg chg="add mod">
          <ac:chgData name="Devito, Joseph" userId="cb1151bb-4874-458a-995d-4f21ea37a782" providerId="ADAL" clId="{B41AFEE1-1E72-4F63-A7BD-38D314507484}" dt="2021-08-06T16:07:14.235" v="493" actId="207"/>
          <ac:picMkLst>
            <pc:docMk/>
            <pc:sldMk cId="418368767" sldId="290"/>
            <ac:picMk id="3" creationId="{074CD05B-2552-4F4E-BBB4-1CF5F1B5B901}"/>
          </ac:picMkLst>
        </pc:picChg>
        <pc:picChg chg="add mod">
          <ac:chgData name="Devito, Joseph" userId="cb1151bb-4874-458a-995d-4f21ea37a782" providerId="ADAL" clId="{B41AFEE1-1E72-4F63-A7BD-38D314507484}" dt="2021-08-06T16:05:47.482" v="487" actId="1076"/>
          <ac:picMkLst>
            <pc:docMk/>
            <pc:sldMk cId="418368767" sldId="290"/>
            <ac:picMk id="9" creationId="{025109A4-D55A-4C75-87BE-8DB6D18E38CD}"/>
          </ac:picMkLst>
        </pc:picChg>
        <pc:picChg chg="mod">
          <ac:chgData name="Devito, Joseph" userId="cb1151bb-4874-458a-995d-4f21ea37a782" providerId="ADAL" clId="{B41AFEE1-1E72-4F63-A7BD-38D314507484}" dt="2021-08-06T16:07:05.917" v="491" actId="1076"/>
          <ac:picMkLst>
            <pc:docMk/>
            <pc:sldMk cId="418368767" sldId="290"/>
            <ac:picMk id="12" creationId="{F3BAD5BF-8FA3-4D89-9292-343DDCEE0BD5}"/>
          </ac:picMkLst>
        </pc:picChg>
        <pc:picChg chg="del">
          <ac:chgData name="Devito, Joseph" userId="cb1151bb-4874-458a-995d-4f21ea37a782" providerId="ADAL" clId="{B41AFEE1-1E72-4F63-A7BD-38D314507484}" dt="2021-08-06T15:54:00.706" v="310" actId="478"/>
          <ac:picMkLst>
            <pc:docMk/>
            <pc:sldMk cId="418368767" sldId="290"/>
            <ac:picMk id="13" creationId="{2D06E499-9C21-4369-97D9-A3BEBACE024D}"/>
          </ac:picMkLst>
        </pc:picChg>
        <pc:picChg chg="add mod">
          <ac:chgData name="Devito, Joseph" userId="cb1151bb-4874-458a-995d-4f21ea37a782" providerId="ADAL" clId="{B41AFEE1-1E72-4F63-A7BD-38D314507484}" dt="2021-08-06T16:05:37.537" v="484" actId="1076"/>
          <ac:picMkLst>
            <pc:docMk/>
            <pc:sldMk cId="418368767" sldId="290"/>
            <ac:picMk id="14" creationId="{4761039C-4C31-49FD-9899-34EDA387387B}"/>
          </ac:picMkLst>
        </pc:picChg>
        <pc:picChg chg="add mod">
          <ac:chgData name="Devito, Joseph" userId="cb1151bb-4874-458a-995d-4f21ea37a782" providerId="ADAL" clId="{B41AFEE1-1E72-4F63-A7BD-38D314507484}" dt="2021-08-06T16:05:03.009" v="477" actId="1076"/>
          <ac:picMkLst>
            <pc:docMk/>
            <pc:sldMk cId="418368767" sldId="290"/>
            <ac:picMk id="15" creationId="{758FD617-4964-4A14-806D-F0F62EFD8182}"/>
          </ac:picMkLst>
        </pc:picChg>
        <pc:picChg chg="add mod">
          <ac:chgData name="Devito, Joseph" userId="cb1151bb-4874-458a-995d-4f21ea37a782" providerId="ADAL" clId="{B41AFEE1-1E72-4F63-A7BD-38D314507484}" dt="2021-08-06T16:05:57.866" v="489" actId="1076"/>
          <ac:picMkLst>
            <pc:docMk/>
            <pc:sldMk cId="418368767" sldId="290"/>
            <ac:picMk id="16" creationId="{D924E2C3-F70F-462A-AFC7-FF058A3D5233}"/>
          </ac:picMkLst>
        </pc:picChg>
      </pc:sldChg>
      <pc:sldChg chg="addSp modSp mod ord">
        <pc:chgData name="Devito, Joseph" userId="cb1151bb-4874-458a-995d-4f21ea37a782" providerId="ADAL" clId="{B41AFEE1-1E72-4F63-A7BD-38D314507484}" dt="2021-08-06T16:11:41.937" v="552" actId="403"/>
        <pc:sldMkLst>
          <pc:docMk/>
          <pc:sldMk cId="834157556" sldId="293"/>
        </pc:sldMkLst>
        <pc:spChg chg="add mod">
          <ac:chgData name="Devito, Joseph" userId="cb1151bb-4874-458a-995d-4f21ea37a782" providerId="ADAL" clId="{B41AFEE1-1E72-4F63-A7BD-38D314507484}" dt="2021-08-06T16:11:41.937" v="552" actId="403"/>
          <ac:spMkLst>
            <pc:docMk/>
            <pc:sldMk cId="834157556" sldId="293"/>
            <ac:spMk id="6" creationId="{28371CA1-B95E-4D26-AB9E-30734B135801}"/>
          </ac:spMkLst>
        </pc:spChg>
        <pc:picChg chg="mod">
          <ac:chgData name="Devito, Joseph" userId="cb1151bb-4874-458a-995d-4f21ea37a782" providerId="ADAL" clId="{B41AFEE1-1E72-4F63-A7BD-38D314507484}" dt="2021-08-06T16:09:23.757" v="518" actId="1076"/>
          <ac:picMkLst>
            <pc:docMk/>
            <pc:sldMk cId="834157556" sldId="293"/>
            <ac:picMk id="5" creationId="{F5C3F90F-5202-4DB7-BA18-45B1FCB50F81}"/>
          </ac:picMkLst>
        </pc:picChg>
      </pc:sldChg>
      <pc:sldChg chg="addSp delSp modSp mod">
        <pc:chgData name="Devito, Joseph" userId="cb1151bb-4874-458a-995d-4f21ea37a782" providerId="ADAL" clId="{B41AFEE1-1E72-4F63-A7BD-38D314507484}" dt="2021-09-09T14:02:54.821" v="854" actId="1076"/>
        <pc:sldMkLst>
          <pc:docMk/>
          <pc:sldMk cId="2077397887" sldId="294"/>
        </pc:sldMkLst>
        <pc:spChg chg="mod">
          <ac:chgData name="Devito, Joseph" userId="cb1151bb-4874-458a-995d-4f21ea37a782" providerId="ADAL" clId="{B41AFEE1-1E72-4F63-A7BD-38D314507484}" dt="2021-08-06T15:52:33.144" v="269" actId="207"/>
          <ac:spMkLst>
            <pc:docMk/>
            <pc:sldMk cId="2077397887" sldId="294"/>
            <ac:spMk id="9" creationId="{3C7DB644-E5A5-4519-A659-0AC39AA13674}"/>
          </ac:spMkLst>
        </pc:spChg>
        <pc:spChg chg="mod">
          <ac:chgData name="Devito, Joseph" userId="cb1151bb-4874-458a-995d-4f21ea37a782" providerId="ADAL" clId="{B41AFEE1-1E72-4F63-A7BD-38D314507484}" dt="2021-08-06T15:53:18.490" v="309" actId="404"/>
          <ac:spMkLst>
            <pc:docMk/>
            <pc:sldMk cId="2077397887" sldId="294"/>
            <ac:spMk id="23" creationId="{29A06C06-5D2F-425D-8843-5B9BB42004AC}"/>
          </ac:spMkLst>
        </pc:spChg>
        <pc:spChg chg="del">
          <ac:chgData name="Devito, Joseph" userId="cb1151bb-4874-458a-995d-4f21ea37a782" providerId="ADAL" clId="{B41AFEE1-1E72-4F63-A7BD-38D314507484}" dt="2021-08-06T15:46:24.048" v="203" actId="478"/>
          <ac:spMkLst>
            <pc:docMk/>
            <pc:sldMk cId="2077397887" sldId="294"/>
            <ac:spMk id="27" creationId="{D3034C22-9A36-40E8-8FE0-13A08ED11A4D}"/>
          </ac:spMkLst>
        </pc:spChg>
        <pc:spChg chg="del">
          <ac:chgData name="Devito, Joseph" userId="cb1151bb-4874-458a-995d-4f21ea37a782" providerId="ADAL" clId="{B41AFEE1-1E72-4F63-A7BD-38D314507484}" dt="2021-08-06T15:41:23.453" v="191" actId="478"/>
          <ac:spMkLst>
            <pc:docMk/>
            <pc:sldMk cId="2077397887" sldId="294"/>
            <ac:spMk id="29" creationId="{2C90570A-694E-49BD-8479-0560E3C197FC}"/>
          </ac:spMkLst>
        </pc:spChg>
        <pc:spChg chg="del">
          <ac:chgData name="Devito, Joseph" userId="cb1151bb-4874-458a-995d-4f21ea37a782" providerId="ADAL" clId="{B41AFEE1-1E72-4F63-A7BD-38D314507484}" dt="2021-08-06T15:41:28.049" v="192" actId="478"/>
          <ac:spMkLst>
            <pc:docMk/>
            <pc:sldMk cId="2077397887" sldId="294"/>
            <ac:spMk id="30" creationId="{D1CD3F55-0B8D-4A54-AE27-10CF5B4662E0}"/>
          </ac:spMkLst>
        </pc:spChg>
        <pc:picChg chg="add mod">
          <ac:chgData name="Devito, Joseph" userId="cb1151bb-4874-458a-995d-4f21ea37a782" providerId="ADAL" clId="{B41AFEE1-1E72-4F63-A7BD-38D314507484}" dt="2021-09-09T14:02:49.098" v="853" actId="1076"/>
          <ac:picMkLst>
            <pc:docMk/>
            <pc:sldMk cId="2077397887" sldId="294"/>
            <ac:picMk id="2" creationId="{47636146-10F0-4A32-A7C0-2AE9120ABC67}"/>
          </ac:picMkLst>
        </pc:picChg>
        <pc:picChg chg="mod ord">
          <ac:chgData name="Devito, Joseph" userId="cb1151bb-4874-458a-995d-4f21ea37a782" providerId="ADAL" clId="{B41AFEE1-1E72-4F63-A7BD-38D314507484}" dt="2021-08-06T16:07:32.355" v="494" actId="1076"/>
          <ac:picMkLst>
            <pc:docMk/>
            <pc:sldMk cId="2077397887" sldId="294"/>
            <ac:picMk id="14" creationId="{8B2D799E-A414-476B-9DA0-43240A6C3F50}"/>
          </ac:picMkLst>
        </pc:picChg>
        <pc:picChg chg="mod">
          <ac:chgData name="Devito, Joseph" userId="cb1151bb-4874-458a-995d-4f21ea37a782" providerId="ADAL" clId="{B41AFEE1-1E72-4F63-A7BD-38D314507484}" dt="2021-09-09T14:02:54.821" v="854" actId="1076"/>
          <ac:picMkLst>
            <pc:docMk/>
            <pc:sldMk cId="2077397887" sldId="294"/>
            <ac:picMk id="15" creationId="{A2BB38B3-07DE-4BE8-BCD0-EF40CD765F81}"/>
          </ac:picMkLst>
        </pc:picChg>
        <pc:picChg chg="mod">
          <ac:chgData name="Devito, Joseph" userId="cb1151bb-4874-458a-995d-4f21ea37a782" providerId="ADAL" clId="{B41AFEE1-1E72-4F63-A7BD-38D314507484}" dt="2021-08-06T16:07:32.355" v="494" actId="1076"/>
          <ac:picMkLst>
            <pc:docMk/>
            <pc:sldMk cId="2077397887" sldId="294"/>
            <ac:picMk id="16" creationId="{B7E84B78-DCBE-43F2-B262-9CF8FA9AE119}"/>
          </ac:picMkLst>
        </pc:picChg>
        <pc:picChg chg="mod">
          <ac:chgData name="Devito, Joseph" userId="cb1151bb-4874-458a-995d-4f21ea37a782" providerId="ADAL" clId="{B41AFEE1-1E72-4F63-A7BD-38D314507484}" dt="2021-08-06T16:07:32.355" v="494" actId="1076"/>
          <ac:picMkLst>
            <pc:docMk/>
            <pc:sldMk cId="2077397887" sldId="294"/>
            <ac:picMk id="17" creationId="{76D308A3-0E3A-41CC-85A5-835259DE3994}"/>
          </ac:picMkLst>
        </pc:picChg>
        <pc:picChg chg="mod">
          <ac:chgData name="Devito, Joseph" userId="cb1151bb-4874-458a-995d-4f21ea37a782" providerId="ADAL" clId="{B41AFEE1-1E72-4F63-A7BD-38D314507484}" dt="2021-09-09T14:02:43.188" v="852" actId="1076"/>
          <ac:picMkLst>
            <pc:docMk/>
            <pc:sldMk cId="2077397887" sldId="294"/>
            <ac:picMk id="18" creationId="{427D3166-4F0F-4D12-96EB-1CEAB74C45B2}"/>
          </ac:picMkLst>
        </pc:picChg>
        <pc:picChg chg="del">
          <ac:chgData name="Devito, Joseph" userId="cb1151bb-4874-458a-995d-4f21ea37a782" providerId="ADAL" clId="{B41AFEE1-1E72-4F63-A7BD-38D314507484}" dt="2021-08-06T15:46:00.532" v="197" actId="478"/>
          <ac:picMkLst>
            <pc:docMk/>
            <pc:sldMk cId="2077397887" sldId="294"/>
            <ac:picMk id="19" creationId="{F8671999-CC4D-4A89-9A1B-7B66D708AA48}"/>
          </ac:picMkLst>
        </pc:picChg>
        <pc:picChg chg="mod">
          <ac:chgData name="Devito, Joseph" userId="cb1151bb-4874-458a-995d-4f21ea37a782" providerId="ADAL" clId="{B41AFEE1-1E72-4F63-A7BD-38D314507484}" dt="2021-08-06T16:07:32.355" v="494" actId="1076"/>
          <ac:picMkLst>
            <pc:docMk/>
            <pc:sldMk cId="2077397887" sldId="294"/>
            <ac:picMk id="22" creationId="{A1245C64-E45A-4C05-A063-4D7E45F8EA09}"/>
          </ac:picMkLst>
        </pc:picChg>
        <pc:picChg chg="mod">
          <ac:chgData name="Devito, Joseph" userId="cb1151bb-4874-458a-995d-4f21ea37a782" providerId="ADAL" clId="{B41AFEE1-1E72-4F63-A7BD-38D314507484}" dt="2021-08-06T16:07:32.355" v="494" actId="1076"/>
          <ac:picMkLst>
            <pc:docMk/>
            <pc:sldMk cId="2077397887" sldId="294"/>
            <ac:picMk id="24" creationId="{45ED8B86-0916-4C42-AD0C-54BF6E1EC73E}"/>
          </ac:picMkLst>
        </pc:picChg>
        <pc:picChg chg="add mod">
          <ac:chgData name="Devito, Joseph" userId="cb1151bb-4874-458a-995d-4f21ea37a782" providerId="ADAL" clId="{B41AFEE1-1E72-4F63-A7BD-38D314507484}" dt="2021-08-06T16:07:32.355" v="494" actId="1076"/>
          <ac:picMkLst>
            <pc:docMk/>
            <pc:sldMk cId="2077397887" sldId="294"/>
            <ac:picMk id="1026" creationId="{6F8769E0-5204-497E-9DAE-FF5EAA8033A7}"/>
          </ac:picMkLst>
        </pc:picChg>
      </pc:sldChg>
      <pc:sldChg chg="addSp delSp modSp add del mod">
        <pc:chgData name="Devito, Joseph" userId="cb1151bb-4874-458a-995d-4f21ea37a782" providerId="ADAL" clId="{B41AFEE1-1E72-4F63-A7BD-38D314507484}" dt="2021-08-06T15:54:48.690" v="354" actId="2696"/>
        <pc:sldMkLst>
          <pc:docMk/>
          <pc:sldMk cId="2411800527" sldId="295"/>
        </pc:sldMkLst>
        <pc:spChg chg="del">
          <ac:chgData name="Devito, Joseph" userId="cb1151bb-4874-458a-995d-4f21ea37a782" providerId="ADAL" clId="{B41AFEE1-1E72-4F63-A7BD-38D314507484}" dt="2021-08-06T15:50:43.149" v="259" actId="478"/>
          <ac:spMkLst>
            <pc:docMk/>
            <pc:sldMk cId="2411800527" sldId="295"/>
            <ac:spMk id="23" creationId="{29A06C06-5D2F-425D-8843-5B9BB42004AC}"/>
          </ac:spMkLst>
        </pc:spChg>
        <pc:picChg chg="del">
          <ac:chgData name="Devito, Joseph" userId="cb1151bb-4874-458a-995d-4f21ea37a782" providerId="ADAL" clId="{B41AFEE1-1E72-4F63-A7BD-38D314507484}" dt="2021-08-06T15:50:47.940" v="260" actId="478"/>
          <ac:picMkLst>
            <pc:docMk/>
            <pc:sldMk cId="2411800527" sldId="295"/>
            <ac:picMk id="14" creationId="{8B2D799E-A414-476B-9DA0-43240A6C3F50}"/>
          </ac:picMkLst>
        </pc:picChg>
        <pc:picChg chg="del">
          <ac:chgData name="Devito, Joseph" userId="cb1151bb-4874-458a-995d-4f21ea37a782" providerId="ADAL" clId="{B41AFEE1-1E72-4F63-A7BD-38D314507484}" dt="2021-08-06T15:50:47.940" v="260" actId="478"/>
          <ac:picMkLst>
            <pc:docMk/>
            <pc:sldMk cId="2411800527" sldId="295"/>
            <ac:picMk id="15" creationId="{A2BB38B3-07DE-4BE8-BCD0-EF40CD765F81}"/>
          </ac:picMkLst>
        </pc:picChg>
        <pc:picChg chg="del">
          <ac:chgData name="Devito, Joseph" userId="cb1151bb-4874-458a-995d-4f21ea37a782" providerId="ADAL" clId="{B41AFEE1-1E72-4F63-A7BD-38D314507484}" dt="2021-08-06T15:50:47.940" v="260" actId="478"/>
          <ac:picMkLst>
            <pc:docMk/>
            <pc:sldMk cId="2411800527" sldId="295"/>
            <ac:picMk id="16" creationId="{B7E84B78-DCBE-43F2-B262-9CF8FA9AE119}"/>
          </ac:picMkLst>
        </pc:picChg>
        <pc:picChg chg="del">
          <ac:chgData name="Devito, Joseph" userId="cb1151bb-4874-458a-995d-4f21ea37a782" providerId="ADAL" clId="{B41AFEE1-1E72-4F63-A7BD-38D314507484}" dt="2021-08-06T15:50:47.940" v="260" actId="478"/>
          <ac:picMkLst>
            <pc:docMk/>
            <pc:sldMk cId="2411800527" sldId="295"/>
            <ac:picMk id="17" creationId="{76D308A3-0E3A-41CC-85A5-835259DE3994}"/>
          </ac:picMkLst>
        </pc:picChg>
        <pc:picChg chg="del">
          <ac:chgData name="Devito, Joseph" userId="cb1151bb-4874-458a-995d-4f21ea37a782" providerId="ADAL" clId="{B41AFEE1-1E72-4F63-A7BD-38D314507484}" dt="2021-08-06T15:50:47.940" v="260" actId="478"/>
          <ac:picMkLst>
            <pc:docMk/>
            <pc:sldMk cId="2411800527" sldId="295"/>
            <ac:picMk id="18" creationId="{427D3166-4F0F-4D12-96EB-1CEAB74C45B2}"/>
          </ac:picMkLst>
        </pc:picChg>
        <pc:picChg chg="del">
          <ac:chgData name="Devito, Joseph" userId="cb1151bb-4874-458a-995d-4f21ea37a782" providerId="ADAL" clId="{B41AFEE1-1E72-4F63-A7BD-38D314507484}" dt="2021-08-06T15:50:47.940" v="260" actId="478"/>
          <ac:picMkLst>
            <pc:docMk/>
            <pc:sldMk cId="2411800527" sldId="295"/>
            <ac:picMk id="22" creationId="{A1245C64-E45A-4C05-A063-4D7E45F8EA09}"/>
          </ac:picMkLst>
        </pc:picChg>
        <pc:picChg chg="del">
          <ac:chgData name="Devito, Joseph" userId="cb1151bb-4874-458a-995d-4f21ea37a782" providerId="ADAL" clId="{B41AFEE1-1E72-4F63-A7BD-38D314507484}" dt="2021-08-06T15:50:47.940" v="260" actId="478"/>
          <ac:picMkLst>
            <pc:docMk/>
            <pc:sldMk cId="2411800527" sldId="295"/>
            <ac:picMk id="24" creationId="{45ED8B86-0916-4C42-AD0C-54BF6E1EC73E}"/>
          </ac:picMkLst>
        </pc:picChg>
        <pc:picChg chg="del">
          <ac:chgData name="Devito, Joseph" userId="cb1151bb-4874-458a-995d-4f21ea37a782" providerId="ADAL" clId="{B41AFEE1-1E72-4F63-A7BD-38D314507484}" dt="2021-08-06T15:50:47.940" v="260" actId="478"/>
          <ac:picMkLst>
            <pc:docMk/>
            <pc:sldMk cId="2411800527" sldId="295"/>
            <ac:picMk id="1026" creationId="{6F8769E0-5204-497E-9DAE-FF5EAA8033A7}"/>
          </ac:picMkLst>
        </pc:picChg>
        <pc:picChg chg="add del mod">
          <ac:chgData name="Devito, Joseph" userId="cb1151bb-4874-458a-995d-4f21ea37a782" providerId="ADAL" clId="{B41AFEE1-1E72-4F63-A7BD-38D314507484}" dt="2021-08-06T15:54:38.895" v="351" actId="21"/>
          <ac:picMkLst>
            <pc:docMk/>
            <pc:sldMk cId="2411800527" sldId="295"/>
            <ac:picMk id="2050" creationId="{E1F634DD-2D94-4A9E-96BC-A70F08BB7CCE}"/>
          </ac:picMkLst>
        </pc:picChg>
        <pc:picChg chg="add del mod">
          <ac:chgData name="Devito, Joseph" userId="cb1151bb-4874-458a-995d-4f21ea37a782" providerId="ADAL" clId="{B41AFEE1-1E72-4F63-A7BD-38D314507484}" dt="2021-08-06T15:54:38.895" v="351" actId="21"/>
          <ac:picMkLst>
            <pc:docMk/>
            <pc:sldMk cId="2411800527" sldId="295"/>
            <ac:picMk id="2052" creationId="{ACCF5F9A-80FA-4AE4-8D43-0B24DC588205}"/>
          </ac:picMkLst>
        </pc:picChg>
        <pc:picChg chg="add del mod">
          <ac:chgData name="Devito, Joseph" userId="cb1151bb-4874-458a-995d-4f21ea37a782" providerId="ADAL" clId="{B41AFEE1-1E72-4F63-A7BD-38D314507484}" dt="2021-08-06T15:54:38.895" v="351" actId="21"/>
          <ac:picMkLst>
            <pc:docMk/>
            <pc:sldMk cId="2411800527" sldId="295"/>
            <ac:picMk id="2054" creationId="{338B7671-AD7C-41A5-A0D7-F8438A4CE0A4}"/>
          </ac:picMkLst>
        </pc:picChg>
      </pc:sldChg>
      <pc:sldChg chg="addSp modSp add mod">
        <pc:chgData name="Devito, Joseph" userId="cb1151bb-4874-458a-995d-4f21ea37a782" providerId="ADAL" clId="{B41AFEE1-1E72-4F63-A7BD-38D314507484}" dt="2021-08-06T16:17:20.347" v="740" actId="1076"/>
        <pc:sldMkLst>
          <pc:docMk/>
          <pc:sldMk cId="3974286163" sldId="295"/>
        </pc:sldMkLst>
        <pc:spChg chg="mod">
          <ac:chgData name="Devito, Joseph" userId="cb1151bb-4874-458a-995d-4f21ea37a782" providerId="ADAL" clId="{B41AFEE1-1E72-4F63-A7BD-38D314507484}" dt="2021-08-06T16:17:13.905" v="739" actId="1076"/>
          <ac:spMkLst>
            <pc:docMk/>
            <pc:sldMk cId="3974286163" sldId="295"/>
            <ac:spMk id="4" creationId="{89344FCE-E8D6-4E2A-ABE3-6B1C7297F606}"/>
          </ac:spMkLst>
        </pc:spChg>
        <pc:spChg chg="add mod">
          <ac:chgData name="Devito, Joseph" userId="cb1151bb-4874-458a-995d-4f21ea37a782" providerId="ADAL" clId="{B41AFEE1-1E72-4F63-A7BD-38D314507484}" dt="2021-08-06T16:17:20.347" v="740" actId="1076"/>
          <ac:spMkLst>
            <pc:docMk/>
            <pc:sldMk cId="3974286163" sldId="295"/>
            <ac:spMk id="7" creationId="{C3BB5FCF-6E2A-4EE7-B6B6-F7F1E1F4864F}"/>
          </ac:spMkLst>
        </pc:spChg>
        <pc:picChg chg="add mod">
          <ac:chgData name="Devito, Joseph" userId="cb1151bb-4874-458a-995d-4f21ea37a782" providerId="ADAL" clId="{B41AFEE1-1E72-4F63-A7BD-38D314507484}" dt="2021-08-06T16:17:20.347" v="740" actId="1076"/>
          <ac:picMkLst>
            <pc:docMk/>
            <pc:sldMk cId="3974286163" sldId="295"/>
            <ac:picMk id="6" creationId="{9B6E3F09-909F-4BC3-89D8-3170A1B758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4172C-9E95-493C-93CF-0246C6EA07A2}"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71BF3-9570-4B42-BC5E-E14D1E1383A2}" type="slidenum">
              <a:rPr lang="en-US" smtClean="0"/>
              <a:t>‹#›</a:t>
            </a:fld>
            <a:endParaRPr lang="en-US" dirty="0"/>
          </a:p>
        </p:txBody>
      </p:sp>
    </p:spTree>
    <p:extLst>
      <p:ext uri="{BB962C8B-B14F-4D97-AF65-F5344CB8AC3E}">
        <p14:creationId xmlns:p14="http://schemas.microsoft.com/office/powerpoint/2010/main" val="238302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FC3C-22BD-4CCE-A6C1-6D8711B00B1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148797-6BAA-47EF-B499-211829C71418}"/>
              </a:ext>
            </a:extLst>
          </p:cNvPr>
          <p:cNvSpPr>
            <a:spLocks noGrp="1"/>
          </p:cNvSpPr>
          <p:nvPr>
            <p:ph type="dt" sz="half" idx="10"/>
          </p:nvPr>
        </p:nvSpPr>
        <p:spPr/>
        <p:txBody>
          <a:bodyPr/>
          <a:lstStyle/>
          <a:p>
            <a:fld id="{4B16C9F5-E712-4EFF-B62F-7824FD841470}" type="datetime4">
              <a:rPr lang="en-US" smtClean="0"/>
              <a:t>February 4, 2022</a:t>
            </a:fld>
            <a:endParaRPr lang="en-US" dirty="0"/>
          </a:p>
        </p:txBody>
      </p:sp>
      <p:sp>
        <p:nvSpPr>
          <p:cNvPr id="4" name="Footer Placeholder 3">
            <a:extLst>
              <a:ext uri="{FF2B5EF4-FFF2-40B4-BE49-F238E27FC236}">
                <a16:creationId xmlns:a16="http://schemas.microsoft.com/office/drawing/2014/main" id="{7DE961FE-116A-4527-9F4F-F34F98DC8E3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1050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034A17-91FE-4C73-B1F9-DD351DA8F976}"/>
              </a:ext>
            </a:extLst>
          </p:cNvPr>
          <p:cNvSpPr>
            <a:spLocks noGrp="1"/>
          </p:cNvSpPr>
          <p:nvPr>
            <p:ph type="dt" sz="half" idx="10"/>
          </p:nvPr>
        </p:nvSpPr>
        <p:spPr/>
        <p:txBody>
          <a:bodyPr/>
          <a:lstStyle/>
          <a:p>
            <a:fld id="{4B16C9F5-E712-4EFF-B62F-7824FD841470}" type="datetime4">
              <a:rPr lang="en-US" smtClean="0"/>
              <a:t>February 4, 2022</a:t>
            </a:fld>
            <a:endParaRPr lang="en-US" dirty="0"/>
          </a:p>
        </p:txBody>
      </p:sp>
      <p:sp>
        <p:nvSpPr>
          <p:cNvPr id="4" name="Footer Placeholder 3">
            <a:extLst>
              <a:ext uri="{FF2B5EF4-FFF2-40B4-BE49-F238E27FC236}">
                <a16:creationId xmlns:a16="http://schemas.microsoft.com/office/drawing/2014/main" id="{7D8FD173-507F-400D-B1D3-CF97BC626E84}"/>
              </a:ext>
            </a:extLst>
          </p:cNvPr>
          <p:cNvSpPr>
            <a:spLocks noGrp="1"/>
          </p:cNvSpPr>
          <p:nvPr>
            <p:ph type="ftr" sz="quarter" idx="11"/>
          </p:nvPr>
        </p:nvSpPr>
        <p:spPr/>
        <p:txBody>
          <a:bodyPr/>
          <a:lstStyle/>
          <a:p>
            <a:endParaRPr lang="en-US" dirty="0"/>
          </a:p>
        </p:txBody>
      </p:sp>
      <p:sp>
        <p:nvSpPr>
          <p:cNvPr id="5" name="Title 4">
            <a:extLst>
              <a:ext uri="{FF2B5EF4-FFF2-40B4-BE49-F238E27FC236}">
                <a16:creationId xmlns:a16="http://schemas.microsoft.com/office/drawing/2014/main" id="{D3F022B2-9C39-4962-BA05-59B1A52F20CD}"/>
              </a:ext>
            </a:extLst>
          </p:cNvPr>
          <p:cNvSpPr>
            <a:spLocks noGrp="1"/>
          </p:cNvSpPr>
          <p:nvPr>
            <p:ph type="title"/>
          </p:nvPr>
        </p:nvSpPr>
        <p:spPr>
          <a:xfrm>
            <a:off x="838200" y="365125"/>
            <a:ext cx="9153698"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752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3">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DB907B-4FF8-4958-AFCB-BD95B4F9FA16}"/>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5" name="Footer Placeholder 4">
            <a:extLst>
              <a:ext uri="{FF2B5EF4-FFF2-40B4-BE49-F238E27FC236}">
                <a16:creationId xmlns:a16="http://schemas.microsoft.com/office/drawing/2014/main" id="{D58A99E6-FAB0-46B3-9186-99EE9390C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798899-8A1A-414F-9141-3A6448D74793}"/>
              </a:ext>
            </a:extLst>
          </p:cNvPr>
          <p:cNvSpPr>
            <a:spLocks noGrp="1"/>
          </p:cNvSpPr>
          <p:nvPr>
            <p:ph type="sldNum" sz="quarter" idx="12"/>
          </p:nvPr>
        </p:nvSpPr>
        <p:spPr>
          <a:xfrm>
            <a:off x="7381875" y="6302371"/>
            <a:ext cx="2743200" cy="365125"/>
          </a:xfrm>
          <a:prstGeom prst="rect">
            <a:avLst/>
          </a:prstGeom>
        </p:spPr>
        <p:txBody>
          <a:bodyPr/>
          <a:lstStyle/>
          <a:p>
            <a:fld id="{60184930-F1CD-407C-B396-539787BF59C2}" type="slidenum">
              <a:rPr lang="en-US" smtClean="0"/>
              <a:t>‹#›</a:t>
            </a:fld>
            <a:endParaRPr lang="en-US" dirty="0"/>
          </a:p>
        </p:txBody>
      </p:sp>
    </p:spTree>
    <p:extLst>
      <p:ext uri="{BB962C8B-B14F-4D97-AF65-F5344CB8AC3E}">
        <p14:creationId xmlns:p14="http://schemas.microsoft.com/office/powerpoint/2010/main" val="26906727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2E21-EC01-4696-8FFC-06DDDEEDF2E2}"/>
              </a:ext>
            </a:extLst>
          </p:cNvPr>
          <p:cNvSpPr>
            <a:spLocks noGrp="1"/>
          </p:cNvSpPr>
          <p:nvPr>
            <p:ph type="title"/>
          </p:nvPr>
        </p:nvSpPr>
        <p:spPr>
          <a:xfrm>
            <a:off x="838200" y="365125"/>
            <a:ext cx="9167949"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E68366-3B4B-469B-AF13-1D9B936C6774}"/>
              </a:ext>
            </a:extLst>
          </p:cNvPr>
          <p:cNvSpPr>
            <a:spLocks noGrp="1"/>
          </p:cNvSpPr>
          <p:nvPr>
            <p:ph type="dt" sz="half" idx="10"/>
          </p:nvPr>
        </p:nvSpPr>
        <p:spPr/>
        <p:txBody>
          <a:bodyPr/>
          <a:lstStyle/>
          <a:p>
            <a:fld id="{4B16C9F5-E712-4EFF-B62F-7824FD841470}" type="datetime4">
              <a:rPr lang="en-US" smtClean="0"/>
              <a:t>February 4, 2022</a:t>
            </a:fld>
            <a:endParaRPr lang="en-US" dirty="0"/>
          </a:p>
        </p:txBody>
      </p:sp>
      <p:sp>
        <p:nvSpPr>
          <p:cNvPr id="4" name="Footer Placeholder 3">
            <a:extLst>
              <a:ext uri="{FF2B5EF4-FFF2-40B4-BE49-F238E27FC236}">
                <a16:creationId xmlns:a16="http://schemas.microsoft.com/office/drawing/2014/main" id="{EE1C9796-6BA8-4CF9-8342-FDFCD370EDA3}"/>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F49674F1-4839-4FBF-9FF8-578C419EA14E}"/>
              </a:ext>
            </a:extLst>
          </p:cNvPr>
          <p:cNvSpPr>
            <a:spLocks noGrp="1"/>
          </p:cNvSpPr>
          <p:nvPr>
            <p:ph sz="half" idx="1"/>
          </p:nvPr>
        </p:nvSpPr>
        <p:spPr>
          <a:xfrm>
            <a:off x="838200" y="1825625"/>
            <a:ext cx="452845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D88420A8-707B-49E4-BEC2-A6C6AE9D82FE}"/>
              </a:ext>
            </a:extLst>
          </p:cNvPr>
          <p:cNvSpPr>
            <a:spLocks noGrp="1"/>
          </p:cNvSpPr>
          <p:nvPr>
            <p:ph sz="half" idx="2"/>
          </p:nvPr>
        </p:nvSpPr>
        <p:spPr>
          <a:xfrm>
            <a:off x="5519058" y="1825625"/>
            <a:ext cx="448709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9091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2E21-EC01-4696-8FFC-06DDDEEDF2E2}"/>
              </a:ext>
            </a:extLst>
          </p:cNvPr>
          <p:cNvSpPr>
            <a:spLocks noGrp="1"/>
          </p:cNvSpPr>
          <p:nvPr>
            <p:ph type="title"/>
          </p:nvPr>
        </p:nvSpPr>
        <p:spPr>
          <a:xfrm>
            <a:off x="838200" y="365125"/>
            <a:ext cx="9167949" cy="1325563"/>
          </a:xfrm>
          <a:prstGeom prst="rect">
            <a:avLst/>
          </a:prstGeo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FE68366-3B4B-469B-AF13-1D9B936C6774}"/>
              </a:ext>
            </a:extLst>
          </p:cNvPr>
          <p:cNvSpPr>
            <a:spLocks noGrp="1"/>
          </p:cNvSpPr>
          <p:nvPr>
            <p:ph type="dt" sz="half" idx="10"/>
          </p:nvPr>
        </p:nvSpPr>
        <p:spPr/>
        <p:txBody>
          <a:bodyPr/>
          <a:lstStyle/>
          <a:p>
            <a:fld id="{4B16C9F5-E712-4EFF-B62F-7824FD841470}" type="datetime4">
              <a:rPr lang="en-US" smtClean="0"/>
              <a:t>February 4, 2022</a:t>
            </a:fld>
            <a:endParaRPr lang="en-US" dirty="0"/>
          </a:p>
        </p:txBody>
      </p:sp>
      <p:sp>
        <p:nvSpPr>
          <p:cNvPr id="4" name="Footer Placeholder 3">
            <a:extLst>
              <a:ext uri="{FF2B5EF4-FFF2-40B4-BE49-F238E27FC236}">
                <a16:creationId xmlns:a16="http://schemas.microsoft.com/office/drawing/2014/main" id="{EE1C9796-6BA8-4CF9-8342-FDFCD370E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22117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DB907B-4FF8-4958-AFCB-BD95B4F9FA16}"/>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5" name="Footer Placeholder 4">
            <a:extLst>
              <a:ext uri="{FF2B5EF4-FFF2-40B4-BE49-F238E27FC236}">
                <a16:creationId xmlns:a16="http://schemas.microsoft.com/office/drawing/2014/main" id="{D58A99E6-FAB0-46B3-9186-99EE9390C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798899-8A1A-414F-9141-3A6448D74793}"/>
              </a:ext>
            </a:extLst>
          </p:cNvPr>
          <p:cNvSpPr>
            <a:spLocks noGrp="1"/>
          </p:cNvSpPr>
          <p:nvPr>
            <p:ph type="sldNum" sz="quarter" idx="12"/>
          </p:nvPr>
        </p:nvSpPr>
        <p:spPr>
          <a:xfrm>
            <a:off x="7381875" y="6302371"/>
            <a:ext cx="2743200" cy="365125"/>
          </a:xfrm>
          <a:prstGeom prst="rect">
            <a:avLst/>
          </a:prstGeom>
        </p:spPr>
        <p:txBody>
          <a:bodyPr/>
          <a:lstStyle/>
          <a:p>
            <a:fld id="{60184930-F1CD-407C-B396-539787BF59C2}" type="slidenum">
              <a:rPr lang="en-US" smtClean="0"/>
              <a:t>‹#›</a:t>
            </a:fld>
            <a:endParaRPr lang="en-US" dirty="0"/>
          </a:p>
        </p:txBody>
      </p:sp>
    </p:spTree>
    <p:extLst>
      <p:ext uri="{BB962C8B-B14F-4D97-AF65-F5344CB8AC3E}">
        <p14:creationId xmlns:p14="http://schemas.microsoft.com/office/powerpoint/2010/main" val="4643362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7C6234-826C-4DCB-9B16-44CA215FC70F}"/>
              </a:ext>
            </a:extLst>
          </p:cNvPr>
          <p:cNvSpPr>
            <a:spLocks noGrp="1"/>
          </p:cNvSpPr>
          <p:nvPr>
            <p:ph type="dt" sz="half" idx="2"/>
          </p:nvPr>
        </p:nvSpPr>
        <p:spPr>
          <a:xfrm>
            <a:off x="504788" y="63563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6C9F5-E712-4EFF-B62F-7824FD841470}" type="datetime4">
              <a:rPr lang="en-US" smtClean="0"/>
              <a:t>February 4, 2022</a:t>
            </a:fld>
            <a:endParaRPr lang="en-US" dirty="0"/>
          </a:p>
        </p:txBody>
      </p:sp>
      <p:sp>
        <p:nvSpPr>
          <p:cNvPr id="5" name="Footer Placeholder 4">
            <a:extLst>
              <a:ext uri="{FF2B5EF4-FFF2-40B4-BE49-F238E27FC236}">
                <a16:creationId xmlns:a16="http://schemas.microsoft.com/office/drawing/2014/main" id="{FAD940B6-AA8F-44E4-A50A-6C838408B52A}"/>
              </a:ext>
            </a:extLst>
          </p:cNvPr>
          <p:cNvSpPr>
            <a:spLocks noGrp="1"/>
          </p:cNvSpPr>
          <p:nvPr>
            <p:ph type="ftr" sz="quarter" idx="3"/>
          </p:nvPr>
        </p:nvSpPr>
        <p:spPr>
          <a:xfrm>
            <a:off x="3581399" y="6356350"/>
            <a:ext cx="6743665"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a:extLst>
              <a:ext uri="{FF2B5EF4-FFF2-40B4-BE49-F238E27FC236}">
                <a16:creationId xmlns:a16="http://schemas.microsoft.com/office/drawing/2014/main" id="{7B8893F1-C20A-4BF0-906C-0A7E20857554}"/>
              </a:ext>
            </a:extLst>
          </p:cNvPr>
          <p:cNvSpPr/>
          <p:nvPr userDrawn="1"/>
        </p:nvSpPr>
        <p:spPr>
          <a:xfrm>
            <a:off x="10763250" y="0"/>
            <a:ext cx="1428750" cy="685800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a:extLst>
              <a:ext uri="{FF2B5EF4-FFF2-40B4-BE49-F238E27FC236}">
                <a16:creationId xmlns:a16="http://schemas.microsoft.com/office/drawing/2014/main" id="{8C8C5523-44C8-4D57-9770-E784B845C27B}"/>
              </a:ext>
            </a:extLst>
          </p:cNvPr>
          <p:cNvCxnSpPr/>
          <p:nvPr userDrawn="1"/>
        </p:nvCxnSpPr>
        <p:spPr>
          <a:xfrm>
            <a:off x="10963275" y="0"/>
            <a:ext cx="0" cy="6858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CD4D838-8A81-4D9F-B0A1-E4FD6984F2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99914" y="-676406"/>
            <a:ext cx="8210812" cy="8210812"/>
          </a:xfrm>
          <a:prstGeom prst="rect">
            <a:avLst/>
          </a:prstGeom>
        </p:spPr>
      </p:pic>
      <p:pic>
        <p:nvPicPr>
          <p:cNvPr id="17" name="Picture 16" descr="Logo&#10;&#10;Description automatically generated">
            <a:extLst>
              <a:ext uri="{FF2B5EF4-FFF2-40B4-BE49-F238E27FC236}">
                <a16:creationId xmlns:a16="http://schemas.microsoft.com/office/drawing/2014/main" id="{DBF5C42A-F14F-4212-B786-52BD5CC11F9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48912" y="249172"/>
            <a:ext cx="1937825" cy="1938581"/>
          </a:xfrm>
          <a:prstGeom prst="rect">
            <a:avLst/>
          </a:prstGeom>
        </p:spPr>
      </p:pic>
      <p:sp>
        <p:nvSpPr>
          <p:cNvPr id="6" name="Title Placeholder 5">
            <a:extLst>
              <a:ext uri="{FF2B5EF4-FFF2-40B4-BE49-F238E27FC236}">
                <a16:creationId xmlns:a16="http://schemas.microsoft.com/office/drawing/2014/main" id="{52740B06-1148-434A-A9E9-8C0491E76596}"/>
              </a:ext>
            </a:extLst>
          </p:cNvPr>
          <p:cNvSpPr>
            <a:spLocks noGrp="1"/>
          </p:cNvSpPr>
          <p:nvPr>
            <p:ph type="title"/>
          </p:nvPr>
        </p:nvSpPr>
        <p:spPr>
          <a:xfrm>
            <a:off x="1805464" y="2350206"/>
            <a:ext cx="73997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99810172"/>
      </p:ext>
    </p:extLst>
  </p:cSld>
  <p:clrMap bg1="dk1" tx1="lt1" bg2="dk2" tx2="lt2" accent1="accent1" accent2="accent2" accent3="accent3" accent4="accent4" accent5="accent5" accent6="accent6" hlink="hlink" folHlink="folHlink"/>
  <p:sldLayoutIdLst>
    <p:sldLayoutId id="2147483667" r:id="rId1"/>
    <p:sldLayoutId id="2147483666" r:id="rId2"/>
    <p:sldLayoutId id="2147483665" r:id="rId3"/>
    <p:sldLayoutId id="2147483650" r:id="rId4"/>
    <p:sldLayoutId id="2147483664" r:id="rId5"/>
    <p:sldLayoutId id="2147483649"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hyperlink" Target="http://www.in.gov/dva" TargetMode="External"/><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in.gov/dva"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www.linkedin.com/company/51686481/admin/" TargetMode="External"/><Relationship Id="rId3" Type="http://schemas.openxmlformats.org/officeDocument/2006/relationships/hyperlink" Target="https://www.facebook.com/indiana.veterans/" TargetMode="External"/><Relationship Id="rId7" Type="http://schemas.openxmlformats.org/officeDocument/2006/relationships/hyperlink" Target="https://www.instagram.com/in_dva/" TargetMode="External"/><Relationship Id="rId2" Type="http://schemas.openxmlformats.org/officeDocument/2006/relationships/hyperlink" Target="http://www.in.gopv/dva" TargetMode="External"/><Relationship Id="rId1" Type="http://schemas.openxmlformats.org/officeDocument/2006/relationships/slideLayout" Target="../slideLayouts/slideLayout3.xml"/><Relationship Id="rId6" Type="http://schemas.openxmlformats.org/officeDocument/2006/relationships/hyperlink" Target="https://twitter.com/InVetAffairs" TargetMode="External"/><Relationship Id="rId5" Type="http://schemas.openxmlformats.org/officeDocument/2006/relationships/hyperlink" Target="https://www.facebook.com/Women.Vets.IN/" TargetMode="External"/><Relationship Id="rId4" Type="http://schemas.openxmlformats.org/officeDocument/2006/relationships/hyperlink" Target="https://www.facebook.com/INVetMemCemetery/" TargetMode="External"/><Relationship Id="rId9" Type="http://schemas.openxmlformats.org/officeDocument/2006/relationships/hyperlink" Target="https://www.youtube.com/channel/UCkWjgqICyheTJDDr-GzRs9Q/videos?view_as=subscrib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in.gopv/dva" TargetMode="Externa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ivh/ivh-servic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4" name="Title 1">
            <a:extLst>
              <a:ext uri="{FF2B5EF4-FFF2-40B4-BE49-F238E27FC236}">
                <a16:creationId xmlns:a16="http://schemas.microsoft.com/office/drawing/2014/main" id="{B88DDE91-F184-4807-9AAD-69E8327F84D3}"/>
              </a:ext>
            </a:extLst>
          </p:cNvPr>
          <p:cNvSpPr txBox="1">
            <a:spLocks/>
          </p:cNvSpPr>
          <p:nvPr/>
        </p:nvSpPr>
        <p:spPr>
          <a:xfrm>
            <a:off x="788323" y="3555979"/>
            <a:ext cx="942602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FFC000"/>
                </a:solidFill>
                <a:latin typeface="Times New Roman" pitchFamily="18" charset="0"/>
                <a:cs typeface="Times New Roman" pitchFamily="18" charset="0"/>
              </a:rPr>
              <a:t>Our Vision:</a:t>
            </a:r>
          </a:p>
          <a:p>
            <a:pPr algn="ctr">
              <a:defRPr/>
            </a:pPr>
            <a:r>
              <a:rPr lang="en-US" sz="2400" dirty="0">
                <a:latin typeface="Times New Roman" pitchFamily="18" charset="0"/>
                <a:cs typeface="Times New Roman" pitchFamily="18" charset="0"/>
              </a:rPr>
              <a:t>Indiana is the choice for Veterans to Live, Work &amp; Thrive.</a:t>
            </a:r>
          </a:p>
        </p:txBody>
      </p:sp>
      <p:sp>
        <p:nvSpPr>
          <p:cNvPr id="5" name="Title 1">
            <a:extLst>
              <a:ext uri="{FF2B5EF4-FFF2-40B4-BE49-F238E27FC236}">
                <a16:creationId xmlns:a16="http://schemas.microsoft.com/office/drawing/2014/main" id="{B9498974-1346-455B-8BEA-1A378FDC3E5F}"/>
              </a:ext>
            </a:extLst>
          </p:cNvPr>
          <p:cNvSpPr txBox="1">
            <a:spLocks/>
          </p:cNvSpPr>
          <p:nvPr/>
        </p:nvSpPr>
        <p:spPr>
          <a:xfrm>
            <a:off x="788323" y="1577358"/>
            <a:ext cx="942602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FFC000"/>
                </a:solidFill>
                <a:latin typeface="Times New Roman" pitchFamily="18" charset="0"/>
                <a:cs typeface="Times New Roman" pitchFamily="18" charset="0"/>
              </a:rPr>
              <a:t>Our Mission:</a:t>
            </a:r>
          </a:p>
          <a:p>
            <a:pPr algn="ctr">
              <a:defRPr/>
            </a:pPr>
            <a:r>
              <a:rPr lang="en-US" sz="2400" dirty="0">
                <a:latin typeface="Times New Roman" pitchFamily="18" charset="0"/>
                <a:cs typeface="Times New Roman" pitchFamily="18" charset="0"/>
              </a:rPr>
              <a:t>To support, Serve &amp; Advocate for the Indiana Veteran Community</a:t>
            </a:r>
          </a:p>
        </p:txBody>
      </p:sp>
      <p:sp>
        <p:nvSpPr>
          <p:cNvPr id="6" name="Title 1">
            <a:extLst>
              <a:ext uri="{FF2B5EF4-FFF2-40B4-BE49-F238E27FC236}">
                <a16:creationId xmlns:a16="http://schemas.microsoft.com/office/drawing/2014/main" id="{36A2DB07-F2B3-4A93-B9C9-770AC6076E0E}"/>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Tree>
    <p:extLst>
      <p:ext uri="{BB962C8B-B14F-4D97-AF65-F5344CB8AC3E}">
        <p14:creationId xmlns:p14="http://schemas.microsoft.com/office/powerpoint/2010/main" val="332165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pPr/>
              <a:t>February 4, 2022</a:t>
            </a:fld>
            <a:endParaRPr lang="en-US" dirty="0"/>
          </a:p>
        </p:txBody>
      </p:sp>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3617119" y="1606553"/>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8" name="Content Placeholder 2">
            <a:extLst>
              <a:ext uri="{FF2B5EF4-FFF2-40B4-BE49-F238E27FC236}">
                <a16:creationId xmlns:a16="http://schemas.microsoft.com/office/drawing/2014/main" id="{F7D76790-3134-4ECA-B503-B121C837E05B}"/>
              </a:ext>
            </a:extLst>
          </p:cNvPr>
          <p:cNvSpPr txBox="1">
            <a:spLocks/>
          </p:cNvSpPr>
          <p:nvPr/>
        </p:nvSpPr>
        <p:spPr>
          <a:xfrm>
            <a:off x="2500464" y="3469870"/>
            <a:ext cx="7773199" cy="1782357"/>
          </a:xfrm>
          <a:prstGeom prst="rect">
            <a:avLst/>
          </a:prstGeom>
          <a:no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sz="2400" dirty="0">
                <a:solidFill>
                  <a:srgbClr val="FFC000"/>
                </a:solidFill>
                <a:latin typeface="Times New Roman" panose="02020603050405020304" pitchFamily="18" charset="0"/>
                <a:cs typeface="Times New Roman" panose="02020603050405020304" pitchFamily="18" charset="0"/>
              </a:rPr>
              <a:t>VETERAN</a:t>
            </a:r>
          </a:p>
          <a:p>
            <a:pPr>
              <a:buClr>
                <a:schemeClr val="bg1"/>
              </a:buClr>
            </a:pPr>
            <a:r>
              <a:rPr lang="en-US" sz="2400" dirty="0">
                <a:solidFill>
                  <a:srgbClr val="FFC000"/>
                </a:solidFill>
                <a:latin typeface="Times New Roman" panose="02020603050405020304" pitchFamily="18" charset="0"/>
                <a:cs typeface="Times New Roman" panose="02020603050405020304" pitchFamily="18" charset="0"/>
              </a:rPr>
              <a:t>CHILDREN OF A VETERAN</a:t>
            </a:r>
          </a:p>
          <a:p>
            <a:pPr>
              <a:buClr>
                <a:schemeClr val="bg1"/>
              </a:buClr>
            </a:pPr>
            <a:r>
              <a:rPr lang="en-US" sz="2400" dirty="0">
                <a:solidFill>
                  <a:srgbClr val="FFC000"/>
                </a:solidFill>
                <a:latin typeface="Times New Roman" panose="02020603050405020304" pitchFamily="18" charset="0"/>
                <a:cs typeface="Times New Roman" panose="02020603050405020304" pitchFamily="18" charset="0"/>
              </a:rPr>
              <a:t>FORMER STUDENTS of MORTON MEMORIAL H.S.</a:t>
            </a:r>
          </a:p>
        </p:txBody>
      </p:sp>
      <p:sp>
        <p:nvSpPr>
          <p:cNvPr id="9" name="Rectangle 8">
            <a:extLst>
              <a:ext uri="{FF2B5EF4-FFF2-40B4-BE49-F238E27FC236}">
                <a16:creationId xmlns:a16="http://schemas.microsoft.com/office/drawing/2014/main" id="{18739DCB-C97B-4437-8BAC-5B3D49CE8470}"/>
              </a:ext>
            </a:extLst>
          </p:cNvPr>
          <p:cNvSpPr/>
          <p:nvPr/>
        </p:nvSpPr>
        <p:spPr>
          <a:xfrm>
            <a:off x="416337" y="2837582"/>
            <a:ext cx="4168254" cy="523220"/>
          </a:xfrm>
          <a:prstGeom prst="rect">
            <a:avLst/>
          </a:prstGeom>
          <a:noFill/>
          <a:ln w="28575">
            <a:noFill/>
          </a:ln>
        </p:spPr>
        <p:txBody>
          <a:bodyPr wrap="square">
            <a:spAutoFit/>
          </a:bodyPr>
          <a:lstStyle/>
          <a:p>
            <a:pPr eaLnBrk="1" hangingPunct="1">
              <a:buFont typeface="Arial" charset="0"/>
              <a:buNone/>
            </a:pPr>
            <a:r>
              <a:rPr lang="en-US" sz="2800" b="1" dirty="0">
                <a:latin typeface="Times New Roman" panose="02020603050405020304" pitchFamily="18" charset="0"/>
                <a:cs typeface="Times New Roman" pitchFamily="18" charset="0"/>
              </a:rPr>
              <a:t>Who is Eligible:</a:t>
            </a:r>
            <a:endParaRPr lang="en-US" sz="28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5260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pPr/>
              <a:t>February 4, 2022</a:t>
            </a:fld>
            <a:endParaRPr lang="en-US" dirty="0"/>
          </a:p>
        </p:txBody>
      </p:sp>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3617119" y="1606553"/>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8" name="Content Placeholder 2">
            <a:extLst>
              <a:ext uri="{FF2B5EF4-FFF2-40B4-BE49-F238E27FC236}">
                <a16:creationId xmlns:a16="http://schemas.microsoft.com/office/drawing/2014/main" id="{F7D76790-3134-4ECA-B503-B121C837E05B}"/>
              </a:ext>
            </a:extLst>
          </p:cNvPr>
          <p:cNvSpPr txBox="1">
            <a:spLocks/>
          </p:cNvSpPr>
          <p:nvPr/>
        </p:nvSpPr>
        <p:spPr>
          <a:xfrm>
            <a:off x="678256" y="2546965"/>
            <a:ext cx="7981111" cy="1782357"/>
          </a:xfrm>
          <a:prstGeom prst="rect">
            <a:avLst/>
          </a:prstGeom>
          <a:no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
                <a:schemeClr val="bg1"/>
              </a:buClr>
              <a:buNone/>
            </a:pPr>
            <a:r>
              <a:rPr lang="en-US" sz="2000" dirty="0">
                <a:solidFill>
                  <a:srgbClr val="FFC000"/>
                </a:solidFill>
                <a:latin typeface="Times New Roman" panose="02020603050405020304" pitchFamily="18" charset="0"/>
                <a:cs typeface="Times New Roman" panose="02020603050405020304" pitchFamily="18" charset="0"/>
              </a:rPr>
              <a:t>VETERAN:</a:t>
            </a:r>
          </a:p>
          <a:p>
            <a:pPr>
              <a:buClr>
                <a:schemeClr val="bg1"/>
              </a:buClr>
            </a:pPr>
            <a:r>
              <a:rPr lang="en-US" sz="2000" dirty="0">
                <a:latin typeface="Times New Roman" panose="02020603050405020304" pitchFamily="18" charset="0"/>
                <a:cs typeface="Times New Roman" panose="02020603050405020304" pitchFamily="18" charset="0"/>
              </a:rPr>
              <a:t>have been awarded the Purple Heart Medal</a:t>
            </a:r>
          </a:p>
          <a:p>
            <a:pPr>
              <a:buClr>
                <a:schemeClr val="bg1"/>
              </a:buClr>
            </a:pPr>
            <a:r>
              <a:rPr lang="en-US" sz="2000" dirty="0">
                <a:latin typeface="Times New Roman" panose="02020603050405020304" pitchFamily="18" charset="0"/>
                <a:cs typeface="Times New Roman" panose="02020603050405020304" pitchFamily="18" charset="0"/>
              </a:rPr>
              <a:t>have received discharge that is not dishonorable</a:t>
            </a:r>
          </a:p>
          <a:p>
            <a:pPr>
              <a:buClr>
                <a:schemeClr val="bg1"/>
              </a:buClr>
            </a:pPr>
            <a:r>
              <a:rPr lang="en-US" sz="2000" dirty="0">
                <a:latin typeface="Times New Roman" panose="02020603050405020304" pitchFamily="18" charset="0"/>
                <a:cs typeface="Times New Roman" panose="02020603050405020304" pitchFamily="18" charset="0"/>
              </a:rPr>
              <a:t>qualify for Indiana in-state tuition</a:t>
            </a:r>
          </a:p>
          <a:p>
            <a:pPr>
              <a:buClr>
                <a:schemeClr val="bg1"/>
              </a:buClr>
            </a:pPr>
            <a:r>
              <a:rPr lang="en-US" sz="2000" dirty="0">
                <a:latin typeface="Times New Roman" panose="02020603050405020304" pitchFamily="18" charset="0"/>
                <a:cs typeface="Times New Roman" panose="02020603050405020304" pitchFamily="18" charset="0"/>
              </a:rPr>
              <a:t> have entered the Armed Forces from an Indiana HOR</a:t>
            </a:r>
          </a:p>
          <a:p>
            <a:pPr marL="0" indent="0" eaLnBrk="1" hangingPunct="1">
              <a:buClr>
                <a:schemeClr val="bg1"/>
              </a:buClr>
              <a:buNone/>
            </a:pP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64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pPr/>
              <a:t>February 4, 2022</a:t>
            </a:fld>
            <a:endParaRPr lang="en-US" dirty="0"/>
          </a:p>
        </p:txBody>
      </p:sp>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3617119" y="1606553"/>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0" name="Rectangle 9">
            <a:extLst>
              <a:ext uri="{FF2B5EF4-FFF2-40B4-BE49-F238E27FC236}">
                <a16:creationId xmlns:a16="http://schemas.microsoft.com/office/drawing/2014/main" id="{1A1F8FBD-D6C2-430A-84F4-8C563773C71F}"/>
              </a:ext>
            </a:extLst>
          </p:cNvPr>
          <p:cNvSpPr/>
          <p:nvPr/>
        </p:nvSpPr>
        <p:spPr>
          <a:xfrm>
            <a:off x="678256" y="2501526"/>
            <a:ext cx="9947072" cy="1631216"/>
          </a:xfrm>
          <a:prstGeom prst="rect">
            <a:avLst/>
          </a:prstGeom>
          <a:noFill/>
          <a:ln w="28575">
            <a:noFill/>
          </a:ln>
        </p:spPr>
        <p:txBody>
          <a:bodyPr wrap="square">
            <a:spAutoFit/>
          </a:bodyPr>
          <a:lstStyle/>
          <a:p>
            <a:pPr eaLnBrk="1" hangingPunct="1"/>
            <a:r>
              <a:rPr lang="en-US" sz="2000" dirty="0">
                <a:solidFill>
                  <a:srgbClr val="FFC000"/>
                </a:solidFill>
                <a:latin typeface="Times New Roman" panose="02020603050405020304" pitchFamily="18" charset="0"/>
                <a:cs typeface="Times New Roman" panose="02020603050405020304" pitchFamily="18" charset="0"/>
              </a:rPr>
              <a:t>CHILDREN OF VETERAN:</a:t>
            </a:r>
            <a:endParaRPr lang="en-US" sz="2000" dirty="0">
              <a:latin typeface="Times New Roman" panose="02020603050405020304" pitchFamily="18" charset="0"/>
              <a:cs typeface="Times New Roman" panose="02020603050405020304" pitchFamily="18" charset="0"/>
            </a:endParaRPr>
          </a:p>
          <a:p>
            <a:pPr eaLnBrk="1" hangingPunct="1"/>
            <a:r>
              <a:rPr lang="en-US" sz="1600" b="1" dirty="0">
                <a:solidFill>
                  <a:srgbClr val="FFFF00"/>
                </a:solidFill>
                <a:latin typeface="Times New Roman" panose="02020603050405020304" pitchFamily="18" charset="0"/>
                <a:cs typeface="Times New Roman" panose="02020603050405020304" pitchFamily="18" charset="0"/>
              </a:rPr>
              <a:t>Veteran Criteria:</a:t>
            </a:r>
          </a:p>
          <a:p>
            <a:pPr marL="285750" indent="-285750" eaLnBrk="1" hangingPunct="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Served in the Armed Forces during recognized war time dates or received a service or campaign medal for equally hazardous duty. </a:t>
            </a:r>
          </a:p>
          <a:p>
            <a:pPr marL="285750" indent="-285750" eaLnBrk="1" hangingPunct="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Have a VA disability rating 0%-100%</a:t>
            </a:r>
          </a:p>
          <a:p>
            <a:pPr eaLnBrk="1" hangingPunct="1"/>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E08E096-DF6F-4E52-B8C3-BB63749FB9E6}"/>
              </a:ext>
            </a:extLst>
          </p:cNvPr>
          <p:cNvSpPr txBox="1"/>
          <p:nvPr/>
        </p:nvSpPr>
        <p:spPr>
          <a:xfrm>
            <a:off x="781812" y="4023176"/>
            <a:ext cx="6117336" cy="1569660"/>
          </a:xfrm>
          <a:prstGeom prst="rect">
            <a:avLst/>
          </a:prstGeom>
          <a:noFill/>
        </p:spPr>
        <p:txBody>
          <a:bodyPr wrap="square">
            <a:spAutoFit/>
          </a:bodyPr>
          <a:lstStyle/>
          <a:p>
            <a:r>
              <a:rPr lang="en-US" sz="1600" b="1" dirty="0">
                <a:solidFill>
                  <a:srgbClr val="FFFF00"/>
                </a:solidFill>
                <a:latin typeface="Times New Roman" panose="02020603050405020304" pitchFamily="18" charset="0"/>
                <a:cs typeface="Times New Roman" panose="02020603050405020304" pitchFamily="18" charset="0"/>
              </a:rPr>
              <a:t>Student Requirements: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 a Biological child of the veteran.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 a legally Adopted child of the veteran prior to age 18 years.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Qualify for Indiana in-state tuition.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Maintain satisfactory academic progress.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Marital status of the student does not affect benefit.</a:t>
            </a:r>
          </a:p>
        </p:txBody>
      </p:sp>
    </p:spTree>
    <p:extLst>
      <p:ext uri="{BB962C8B-B14F-4D97-AF65-F5344CB8AC3E}">
        <p14:creationId xmlns:p14="http://schemas.microsoft.com/office/powerpoint/2010/main" val="51186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pPr/>
              <a:t>February 4, 2022</a:t>
            </a:fld>
            <a:endParaRPr lang="en-US" dirty="0"/>
          </a:p>
        </p:txBody>
      </p:sp>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4494943"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0" name="Rectangle 9">
            <a:extLst>
              <a:ext uri="{FF2B5EF4-FFF2-40B4-BE49-F238E27FC236}">
                <a16:creationId xmlns:a16="http://schemas.microsoft.com/office/drawing/2014/main" id="{1A1F8FBD-D6C2-430A-84F4-8C563773C71F}"/>
              </a:ext>
            </a:extLst>
          </p:cNvPr>
          <p:cNvSpPr/>
          <p:nvPr/>
        </p:nvSpPr>
        <p:spPr>
          <a:xfrm>
            <a:off x="138224" y="1594700"/>
            <a:ext cx="9947072" cy="400110"/>
          </a:xfrm>
          <a:prstGeom prst="rect">
            <a:avLst/>
          </a:prstGeom>
          <a:noFill/>
          <a:ln w="28575">
            <a:noFill/>
          </a:ln>
        </p:spPr>
        <p:txBody>
          <a:bodyPr wrap="square">
            <a:spAutoFit/>
          </a:bodyPr>
          <a:lstStyle/>
          <a:p>
            <a:pPr eaLnBrk="1" hangingPunct="1"/>
            <a:r>
              <a:rPr lang="en-US" sz="2000" dirty="0">
                <a:solidFill>
                  <a:srgbClr val="FFC000"/>
                </a:solidFill>
                <a:latin typeface="Times New Roman" panose="02020603050405020304" pitchFamily="18" charset="0"/>
                <a:cs typeface="Times New Roman" panose="02020603050405020304" pitchFamily="18" charset="0"/>
              </a:rPr>
              <a:t>CHILDREN OF VETERAN:</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3ABA7C8-43D0-4DB4-B39D-78153F387D75}"/>
              </a:ext>
            </a:extLst>
          </p:cNvPr>
          <p:cNvSpPr txBox="1"/>
          <p:nvPr/>
        </p:nvSpPr>
        <p:spPr>
          <a:xfrm>
            <a:off x="429768" y="2036531"/>
            <a:ext cx="4614752" cy="4031873"/>
          </a:xfrm>
          <a:prstGeom prst="rect">
            <a:avLst/>
          </a:prstGeom>
          <a:noFill/>
          <a:ln w="28575">
            <a:solidFill>
              <a:schemeClr val="tx1"/>
            </a:solidFill>
          </a:ln>
        </p:spPr>
        <p:txBody>
          <a:bodyPr wrap="square" rtlCol="0">
            <a:spAutoFit/>
          </a:bodyPr>
          <a:lstStyle/>
          <a:p>
            <a:pPr algn="ctr">
              <a:buClr>
                <a:srgbClr val="FC5D04"/>
              </a:buClr>
            </a:pPr>
            <a:r>
              <a:rPr lang="en-US" sz="1600" dirty="0">
                <a:latin typeface="Times New Roman" panose="02020603050405020304" pitchFamily="18" charset="0"/>
                <a:cs typeface="Times New Roman" panose="02020603050405020304" pitchFamily="18" charset="0"/>
              </a:rPr>
              <a:t>Veteran initially entered military on or before</a:t>
            </a:r>
          </a:p>
          <a:p>
            <a:pPr algn="ctr">
              <a:buClr>
                <a:srgbClr val="FC5D04"/>
              </a:buClr>
            </a:pPr>
            <a:r>
              <a:rPr lang="en-US" sz="1600" b="1" i="1" dirty="0">
                <a:latin typeface="Times New Roman" panose="02020603050405020304" pitchFamily="18" charset="0"/>
                <a:cs typeface="Times New Roman" panose="02020603050405020304" pitchFamily="18" charset="0"/>
              </a:rPr>
              <a:t>June 30, 2011</a:t>
            </a:r>
          </a:p>
          <a:p>
            <a:pPr algn="ctr">
              <a:buClr>
                <a:srgbClr val="FC5D04"/>
              </a:buClr>
            </a:pPr>
            <a:endParaRPr lang="en-US" sz="1600" b="1" i="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ADOPTED CHILD of VETERAN: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Must have been adopted prior to reaching age </a:t>
            </a:r>
            <a:r>
              <a:rPr lang="en-US" sz="1600" u="sng" dirty="0">
                <a:latin typeface="Times New Roman" panose="02020603050405020304" pitchFamily="18" charset="0"/>
                <a:cs typeface="Times New Roman" panose="02020603050405020304" pitchFamily="18" charset="0"/>
              </a:rPr>
              <a:t>18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Cannot be older than 32 years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PROGRAM PAYS FOR:</a:t>
            </a:r>
          </a:p>
          <a:p>
            <a:r>
              <a:rPr lang="en-US" sz="1600" dirty="0">
                <a:latin typeface="Times New Roman" panose="02020603050405020304" pitchFamily="18" charset="0"/>
                <a:cs typeface="Times New Roman" panose="02020603050405020304" pitchFamily="18" charset="0"/>
              </a:rPr>
              <a:t>124 semester hours of tuition and regularly assessed fees paid at 100%</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VETERAN RESIDENCY REQUIREMENTS:</a:t>
            </a:r>
          </a:p>
          <a:p>
            <a:r>
              <a:rPr lang="en-US" sz="1600" dirty="0">
                <a:latin typeface="Times New Roman" panose="02020603050405020304" pitchFamily="18" charset="0"/>
                <a:cs typeface="Times New Roman" panose="02020603050405020304" pitchFamily="18" charset="0"/>
              </a:rPr>
              <a:t>Must have designated Indiana as HOR at the time of entry into the military OR</a:t>
            </a:r>
          </a:p>
          <a:p>
            <a:r>
              <a:rPr lang="en-US" sz="1600" dirty="0">
                <a:latin typeface="Times New Roman" panose="02020603050405020304" pitchFamily="18" charset="0"/>
                <a:cs typeface="Times New Roman" panose="02020603050405020304" pitchFamily="18" charset="0"/>
              </a:rPr>
              <a:t>Been a resident of Indiana at least 5 years prior to first application of benefit as of July 1, 2019.</a:t>
            </a:r>
          </a:p>
        </p:txBody>
      </p:sp>
      <p:sp>
        <p:nvSpPr>
          <p:cNvPr id="12" name="TextBox 11">
            <a:extLst>
              <a:ext uri="{FF2B5EF4-FFF2-40B4-BE49-F238E27FC236}">
                <a16:creationId xmlns:a16="http://schemas.microsoft.com/office/drawing/2014/main" id="{DE23B7A8-A448-442C-B926-CB690A2E3717}"/>
              </a:ext>
            </a:extLst>
          </p:cNvPr>
          <p:cNvSpPr txBox="1"/>
          <p:nvPr/>
        </p:nvSpPr>
        <p:spPr>
          <a:xfrm>
            <a:off x="5321808" y="2036531"/>
            <a:ext cx="5001768" cy="4031873"/>
          </a:xfrm>
          <a:prstGeom prst="rect">
            <a:avLst/>
          </a:prstGeom>
          <a:noFill/>
          <a:ln w="28575">
            <a:solidFill>
              <a:schemeClr val="tx1"/>
            </a:solidFill>
          </a:ln>
        </p:spPr>
        <p:txBody>
          <a:bodyPr wrap="square" rtlCol="0">
            <a:spAutoFit/>
          </a:bodyPr>
          <a:lstStyle/>
          <a:p>
            <a:pPr algn="ctr">
              <a:buClr>
                <a:schemeClr val="accent6">
                  <a:lumMod val="75000"/>
                </a:schemeClr>
              </a:buClr>
            </a:pPr>
            <a:r>
              <a:rPr lang="en-US" sz="1600" dirty="0">
                <a:latin typeface="Times New Roman" panose="02020603050405020304" pitchFamily="18" charset="0"/>
                <a:cs typeface="Times New Roman" panose="02020603050405020304" pitchFamily="18" charset="0"/>
              </a:rPr>
              <a:t>Veteran initially entered military on or after </a:t>
            </a:r>
            <a:r>
              <a:rPr lang="en-US" sz="1600" b="1" dirty="0">
                <a:latin typeface="Times New Roman" panose="02020603050405020304" pitchFamily="18" charset="0"/>
                <a:cs typeface="Times New Roman" panose="02020603050405020304" pitchFamily="18" charset="0"/>
              </a:rPr>
              <a:t>July 1, 2011 </a:t>
            </a:r>
          </a:p>
          <a:p>
            <a:pPr>
              <a:buClr>
                <a:schemeClr val="accent6">
                  <a:lumMod val="75000"/>
                </a:schemeClr>
              </a:buClr>
            </a:pP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ADOPTED CHILD of VETERAN: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Must have been adopted prior to age 18</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Cannot be older than 32 years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PROGRAM PAYS FOR:</a:t>
            </a:r>
          </a:p>
          <a:p>
            <a:r>
              <a:rPr lang="en-US" sz="1600" dirty="0">
                <a:latin typeface="Times New Roman" panose="02020603050405020304" pitchFamily="18" charset="0"/>
                <a:cs typeface="Times New Roman" panose="02020603050405020304" pitchFamily="18" charset="0"/>
              </a:rPr>
              <a:t>124 Semester hours of tuition and regularly assessed fees paid up to 100%. This is based on the veteran’s disability percentage (Combined VA Rating) + 20%</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VETERAN RESIDENCY REQUIRMENTS: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Must have designated Indiana as HOR at the time of entry into the military </a:t>
            </a:r>
            <a:r>
              <a:rPr lang="en-US" sz="1600" b="1" i="1" dirty="0">
                <a:latin typeface="Times New Roman" panose="02020603050405020304" pitchFamily="18" charset="0"/>
                <a:cs typeface="Times New Roman" panose="02020603050405020304" pitchFamily="18" charset="0"/>
              </a:rPr>
              <a:t>OR</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Been a resident of Indiana at least 5 years prior to first application of benefit.</a:t>
            </a:r>
          </a:p>
        </p:txBody>
      </p:sp>
    </p:spTree>
    <p:extLst>
      <p:ext uri="{BB962C8B-B14F-4D97-AF65-F5344CB8AC3E}">
        <p14:creationId xmlns:p14="http://schemas.microsoft.com/office/powerpoint/2010/main" val="13805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4494943"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0" name="Rectangle 9">
            <a:extLst>
              <a:ext uri="{FF2B5EF4-FFF2-40B4-BE49-F238E27FC236}">
                <a16:creationId xmlns:a16="http://schemas.microsoft.com/office/drawing/2014/main" id="{1A1F8FBD-D6C2-430A-84F4-8C563773C71F}"/>
              </a:ext>
            </a:extLst>
          </p:cNvPr>
          <p:cNvSpPr/>
          <p:nvPr/>
        </p:nvSpPr>
        <p:spPr>
          <a:xfrm>
            <a:off x="854918" y="1934570"/>
            <a:ext cx="4049501" cy="523220"/>
          </a:xfrm>
          <a:prstGeom prst="rect">
            <a:avLst/>
          </a:prstGeom>
          <a:noFill/>
          <a:ln w="28575">
            <a:noFill/>
          </a:ln>
        </p:spPr>
        <p:txBody>
          <a:bodyPr wrap="square">
            <a:spAutoFit/>
          </a:bodyPr>
          <a:lstStyle/>
          <a:p>
            <a:pPr eaLnBrk="1" hangingPunct="1"/>
            <a:r>
              <a:rPr lang="en-US" sz="2800" dirty="0">
                <a:solidFill>
                  <a:srgbClr val="00B050"/>
                </a:solidFill>
                <a:latin typeface="Times New Roman" panose="02020603050405020304" pitchFamily="18" charset="0"/>
                <a:cs typeface="Times New Roman" panose="02020603050405020304" pitchFamily="18" charset="0"/>
              </a:rPr>
              <a:t>ELIGIBLE SCHOOLS:</a:t>
            </a:r>
          </a:p>
        </p:txBody>
      </p:sp>
      <p:sp>
        <p:nvSpPr>
          <p:cNvPr id="9" name="Content Placeholder 2">
            <a:extLst>
              <a:ext uri="{FF2B5EF4-FFF2-40B4-BE49-F238E27FC236}">
                <a16:creationId xmlns:a16="http://schemas.microsoft.com/office/drawing/2014/main" id="{EADF2313-3B53-4DD9-9BAB-20DDE650AC65}"/>
              </a:ext>
            </a:extLst>
          </p:cNvPr>
          <p:cNvSpPr txBox="1">
            <a:spLocks/>
          </p:cNvSpPr>
          <p:nvPr/>
        </p:nvSpPr>
        <p:spPr>
          <a:xfrm>
            <a:off x="1318438" y="2131023"/>
            <a:ext cx="8322029" cy="4147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Font typeface="Arial" panose="020B0604020202020204" pitchFamily="34" charset="0"/>
              <a:buNone/>
            </a:pPr>
            <a:r>
              <a:rPr lang="en-US" sz="2800" b="1" dirty="0">
                <a:latin typeface="Times New Roman" pitchFamily="18" charset="0"/>
                <a:cs typeface="Times New Roman" pitchFamily="18" charset="0"/>
              </a:rPr>
              <a:t>Indiana University </a:t>
            </a:r>
            <a:endParaRPr lang="en-US" sz="1050" b="1" dirty="0">
              <a:latin typeface="Times New Roman" pitchFamily="18" charset="0"/>
              <a:cs typeface="Times New Roman" pitchFamily="18" charset="0"/>
            </a:endParaRPr>
          </a:p>
          <a:p>
            <a:pPr marL="457200" lvl="1" indent="0">
              <a:buFont typeface="Arial" panose="020B0604020202020204" pitchFamily="34" charset="0"/>
              <a:buNone/>
            </a:pPr>
            <a:r>
              <a:rPr lang="en-US" sz="2800" b="1" dirty="0">
                <a:latin typeface="Times New Roman" pitchFamily="18" charset="0"/>
                <a:cs typeface="Times New Roman" pitchFamily="18" charset="0"/>
              </a:rPr>
              <a:t>Purdue University </a:t>
            </a:r>
            <a:endParaRPr lang="en-US" sz="1050" b="1" dirty="0">
              <a:latin typeface="Times New Roman" pitchFamily="18" charset="0"/>
              <a:cs typeface="Times New Roman" pitchFamily="18" charset="0"/>
            </a:endParaRPr>
          </a:p>
          <a:p>
            <a:pPr marL="457200" lvl="1" indent="0" algn="r">
              <a:buFont typeface="Arial" panose="020B0604020202020204" pitchFamily="34" charset="0"/>
              <a:buNone/>
            </a:pPr>
            <a:r>
              <a:rPr lang="en-US" sz="2800" b="1" dirty="0">
                <a:latin typeface="Times New Roman" pitchFamily="18" charset="0"/>
                <a:cs typeface="Times New Roman" pitchFamily="18" charset="0"/>
              </a:rPr>
              <a:t>Indiana State University</a:t>
            </a:r>
            <a:endParaRPr lang="en-US" sz="1100" b="1" dirty="0">
              <a:latin typeface="Times New Roman" pitchFamily="18" charset="0"/>
              <a:cs typeface="Times New Roman" pitchFamily="18" charset="0"/>
            </a:endParaRPr>
          </a:p>
          <a:p>
            <a:pPr marL="457200" lvl="1" indent="0">
              <a:buFont typeface="Arial" panose="020B0604020202020204" pitchFamily="34" charset="0"/>
              <a:buNone/>
            </a:pPr>
            <a:r>
              <a:rPr lang="en-US" sz="2800" b="1" dirty="0">
                <a:latin typeface="Times New Roman" pitchFamily="18" charset="0"/>
                <a:cs typeface="Times New Roman" pitchFamily="18" charset="0"/>
              </a:rPr>
              <a:t>Ball State University</a:t>
            </a:r>
            <a:endParaRPr lang="en-US" sz="1050" b="1" dirty="0">
              <a:latin typeface="Times New Roman" pitchFamily="18" charset="0"/>
              <a:cs typeface="Times New Roman" pitchFamily="18" charset="0"/>
            </a:endParaRPr>
          </a:p>
          <a:p>
            <a:pPr marL="457200" lvl="1" indent="0" algn="r">
              <a:buFont typeface="Arial" panose="020B0604020202020204" pitchFamily="34" charset="0"/>
              <a:buNone/>
            </a:pPr>
            <a:r>
              <a:rPr lang="en-US" sz="2800" b="1" dirty="0">
                <a:latin typeface="Times New Roman" pitchFamily="18" charset="0"/>
                <a:cs typeface="Times New Roman" pitchFamily="18" charset="0"/>
              </a:rPr>
              <a:t>U of Southern Indiana</a:t>
            </a:r>
            <a:endParaRPr lang="en-US" sz="1050" b="1" dirty="0">
              <a:latin typeface="Times New Roman" pitchFamily="18" charset="0"/>
              <a:cs typeface="Times New Roman" pitchFamily="18" charset="0"/>
            </a:endParaRPr>
          </a:p>
          <a:p>
            <a:pPr marL="457200" lvl="1" indent="0">
              <a:buFont typeface="Arial" panose="020B0604020202020204" pitchFamily="34" charset="0"/>
              <a:buNone/>
            </a:pPr>
            <a:r>
              <a:rPr lang="en-US" sz="2800" b="1" dirty="0">
                <a:latin typeface="Times New Roman" pitchFamily="18" charset="0"/>
                <a:cs typeface="Times New Roman" pitchFamily="18" charset="0"/>
              </a:rPr>
              <a:t>Vincennes University</a:t>
            </a:r>
            <a:endParaRPr lang="en-US" sz="1050" b="1" dirty="0">
              <a:latin typeface="Times New Roman" pitchFamily="18" charset="0"/>
              <a:cs typeface="Times New Roman" pitchFamily="18" charset="0"/>
            </a:endParaRPr>
          </a:p>
          <a:p>
            <a:pPr marL="457200" lvl="1" indent="0" algn="r">
              <a:buFont typeface="Arial" panose="020B0604020202020204" pitchFamily="34" charset="0"/>
              <a:buNone/>
            </a:pPr>
            <a:r>
              <a:rPr lang="en-US" sz="2800" b="1" dirty="0">
                <a:latin typeface="Times New Roman" pitchFamily="18" charset="0"/>
                <a:cs typeface="Times New Roman" pitchFamily="18" charset="0"/>
              </a:rPr>
              <a:t>Ivy Tech </a:t>
            </a:r>
            <a:r>
              <a:rPr lang="en-US" b="1" i="1" dirty="0">
                <a:latin typeface="Times New Roman" pitchFamily="18" charset="0"/>
                <a:cs typeface="Times New Roman" pitchFamily="18" charset="0"/>
              </a:rPr>
              <a:t>(all locations)</a:t>
            </a:r>
          </a:p>
          <a:p>
            <a:pPr marL="457200" lvl="1" indent="0" algn="r">
              <a:buFont typeface="Arial" panose="020B0604020202020204" pitchFamily="34" charset="0"/>
              <a:buNone/>
            </a:pPr>
            <a:endParaRPr lang="en-US" sz="1050" b="1" dirty="0">
              <a:latin typeface="Times New Roman" pitchFamily="18" charset="0"/>
              <a:cs typeface="Times New Roman" pitchFamily="18" charset="0"/>
            </a:endParaRPr>
          </a:p>
          <a:p>
            <a:pPr marL="457200" lvl="1" indent="0">
              <a:buFont typeface="Arial" panose="020B0604020202020204" pitchFamily="34" charset="0"/>
              <a:buNone/>
            </a:pPr>
            <a:r>
              <a:rPr lang="en-US" sz="2800" b="1" dirty="0">
                <a:latin typeface="Times New Roman" pitchFamily="18" charset="0"/>
                <a:cs typeface="Times New Roman" pitchFamily="18" charset="0"/>
              </a:rPr>
              <a:t>Western Governor’s Univ.  </a:t>
            </a:r>
            <a:r>
              <a:rPr lang="en-US" sz="1800" b="1" dirty="0">
                <a:latin typeface="Times New Roman" pitchFamily="18" charset="0"/>
                <a:cs typeface="Times New Roman" pitchFamily="18" charset="0"/>
              </a:rPr>
              <a:t>(INDIANA ONLY)</a:t>
            </a:r>
            <a:endParaRPr lang="en-US" sz="2800" b="1" dirty="0"/>
          </a:p>
          <a:p>
            <a:pPr algn="ctr">
              <a:buFont typeface="Wingdings 3" pitchFamily="18" charset="2"/>
              <a:buNone/>
            </a:pPr>
            <a:endParaRPr lang="en-US" sz="4000" b="1" dirty="0"/>
          </a:p>
        </p:txBody>
      </p:sp>
    </p:spTree>
    <p:extLst>
      <p:ext uri="{BB962C8B-B14F-4D97-AF65-F5344CB8AC3E}">
        <p14:creationId xmlns:p14="http://schemas.microsoft.com/office/powerpoint/2010/main" val="255522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4265AC-754E-4C53-AC42-1EFB23DA0402}"/>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TextBox 5">
            <a:extLst>
              <a:ext uri="{FF2B5EF4-FFF2-40B4-BE49-F238E27FC236}">
                <a16:creationId xmlns:a16="http://schemas.microsoft.com/office/drawing/2014/main" id="{AB6B4E6F-5429-4395-A178-2459514B5719}"/>
              </a:ext>
            </a:extLst>
          </p:cNvPr>
          <p:cNvSpPr txBox="1"/>
          <p:nvPr/>
        </p:nvSpPr>
        <p:spPr>
          <a:xfrm>
            <a:off x="4494943"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Tuition and Fee Exemption </a:t>
            </a:r>
          </a:p>
        </p:txBody>
      </p:sp>
      <p:sp>
        <p:nvSpPr>
          <p:cNvPr id="7" name="Title 1">
            <a:extLst>
              <a:ext uri="{FF2B5EF4-FFF2-40B4-BE49-F238E27FC236}">
                <a16:creationId xmlns:a16="http://schemas.microsoft.com/office/drawing/2014/main" id="{6C3EC7EB-C1B2-4CEA-9D85-221093682498}"/>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0" name="Rectangle 9">
            <a:extLst>
              <a:ext uri="{FF2B5EF4-FFF2-40B4-BE49-F238E27FC236}">
                <a16:creationId xmlns:a16="http://schemas.microsoft.com/office/drawing/2014/main" id="{1A1F8FBD-D6C2-430A-84F4-8C563773C71F}"/>
              </a:ext>
            </a:extLst>
          </p:cNvPr>
          <p:cNvSpPr/>
          <p:nvPr/>
        </p:nvSpPr>
        <p:spPr>
          <a:xfrm>
            <a:off x="138224" y="1594700"/>
            <a:ext cx="9947072" cy="400110"/>
          </a:xfrm>
          <a:prstGeom prst="rect">
            <a:avLst/>
          </a:prstGeom>
          <a:noFill/>
          <a:ln w="28575">
            <a:noFill/>
          </a:ln>
        </p:spPr>
        <p:txBody>
          <a:bodyPr wrap="square">
            <a:spAutoFit/>
          </a:bodyPr>
          <a:lstStyle/>
          <a:p>
            <a:pPr eaLnBrk="1" hangingPunct="1"/>
            <a:r>
              <a:rPr lang="en-US" sz="2000" dirty="0">
                <a:solidFill>
                  <a:srgbClr val="FFC000"/>
                </a:solidFill>
                <a:latin typeface="Times New Roman" panose="02020603050405020304" pitchFamily="18" charset="0"/>
                <a:cs typeface="Times New Roman" panose="02020603050405020304" pitchFamily="18" charset="0"/>
              </a:rPr>
              <a:t>CHILDREN OF VETERAN:</a:t>
            </a:r>
            <a:endParaRPr lang="en-US" sz="2000" dirty="0">
              <a:latin typeface="Times New Roman" panose="02020603050405020304" pitchFamily="18" charset="0"/>
              <a:cs typeface="Times New Roman" panose="02020603050405020304" pitchFamily="18" charset="0"/>
            </a:endParaRPr>
          </a:p>
        </p:txBody>
      </p:sp>
      <p:sp>
        <p:nvSpPr>
          <p:cNvPr id="21" name="Content Placeholder 2">
            <a:extLst>
              <a:ext uri="{FF2B5EF4-FFF2-40B4-BE49-F238E27FC236}">
                <a16:creationId xmlns:a16="http://schemas.microsoft.com/office/drawing/2014/main" id="{370C33D7-6929-4248-95B4-EBA0ACDEF9FC}"/>
              </a:ext>
            </a:extLst>
          </p:cNvPr>
          <p:cNvSpPr txBox="1">
            <a:spLocks/>
          </p:cNvSpPr>
          <p:nvPr/>
        </p:nvSpPr>
        <p:spPr>
          <a:xfrm>
            <a:off x="1395984" y="1934570"/>
            <a:ext cx="8610600" cy="4798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All application are done on Scholar Track</a:t>
            </a:r>
          </a:p>
          <a:p>
            <a:pPr marL="0" indent="0" algn="ctr">
              <a:buFont typeface="Arial" panose="020B0604020202020204" pitchFamily="34" charset="0"/>
              <a:buNone/>
            </a:pPr>
            <a:r>
              <a:rPr lang="en-US" sz="2400" b="1" dirty="0">
                <a:solidFill>
                  <a:srgbClr val="FFC000"/>
                </a:solidFill>
                <a:latin typeface="Times New Roman" panose="02020603050405020304" pitchFamily="18" charset="0"/>
                <a:cs typeface="Times New Roman" panose="02020603050405020304" pitchFamily="18" charset="0"/>
              </a:rPr>
              <a:t>https://scholartrack.che.in.gov </a:t>
            </a:r>
          </a:p>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New students need to request a user profile in </a:t>
            </a:r>
          </a:p>
          <a:p>
            <a:pPr marL="0" indent="0" algn="ctr">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“Scholar Track”</a:t>
            </a:r>
          </a:p>
          <a:p>
            <a:pPr marL="0" indent="0">
              <a:buFont typeface="Arial" panose="020B0604020202020204" pitchFamily="34" charset="0"/>
              <a:buNone/>
            </a:pPr>
            <a:r>
              <a:rPr lang="en-US" sz="1800" u="sng" dirty="0">
                <a:latin typeface="Times New Roman" panose="02020603050405020304" pitchFamily="18" charset="0"/>
                <a:cs typeface="Times New Roman" panose="02020603050405020304" pitchFamily="18" charset="0"/>
              </a:rPr>
              <a:t>Documents Required</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Birth Certificate</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Proof of veteran’s wartime service (DD 214, NGB 22)</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Proof of VA Disability Award</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Proof of 5 years residency if entry Home of Record was not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            an Indiana address. (noted on DD214)</a:t>
            </a:r>
          </a:p>
        </p:txBody>
      </p:sp>
    </p:spTree>
    <p:extLst>
      <p:ext uri="{BB962C8B-B14F-4D97-AF65-F5344CB8AC3E}">
        <p14:creationId xmlns:p14="http://schemas.microsoft.com/office/powerpoint/2010/main" val="406023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A75F0290-9126-4C6F-90C1-61A369F0C6C1}"/>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0812C59D-E19F-46E2-B7F5-123A3D046F2F}"/>
              </a:ext>
            </a:extLst>
          </p:cNvPr>
          <p:cNvSpPr txBox="1"/>
          <p:nvPr/>
        </p:nvSpPr>
        <p:spPr>
          <a:xfrm>
            <a:off x="4355640" y="1123951"/>
            <a:ext cx="589835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Reduced Hunting &amp; Fishing License</a:t>
            </a:r>
          </a:p>
        </p:txBody>
      </p:sp>
      <p:sp>
        <p:nvSpPr>
          <p:cNvPr id="8" name="Title 1">
            <a:extLst>
              <a:ext uri="{FF2B5EF4-FFF2-40B4-BE49-F238E27FC236}">
                <a16:creationId xmlns:a16="http://schemas.microsoft.com/office/drawing/2014/main" id="{E4A8C282-F0C1-4C66-9737-5A4A35B4A413}"/>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9" name="Picture 8">
            <a:extLst>
              <a:ext uri="{FF2B5EF4-FFF2-40B4-BE49-F238E27FC236}">
                <a16:creationId xmlns:a16="http://schemas.microsoft.com/office/drawing/2014/main" id="{466CDCE4-6562-471F-8C8C-EEF2C71F21D9}"/>
              </a:ext>
            </a:extLst>
          </p:cNvPr>
          <p:cNvPicPr>
            <a:picLocks noChangeAspect="1"/>
          </p:cNvPicPr>
          <p:nvPr/>
        </p:nvPicPr>
        <p:blipFill>
          <a:blip r:embed="rId2"/>
          <a:stretch>
            <a:fillRect/>
          </a:stretch>
        </p:blipFill>
        <p:spPr>
          <a:xfrm>
            <a:off x="5716228" y="1745596"/>
            <a:ext cx="4800600" cy="2204505"/>
          </a:xfrm>
          <a:prstGeom prst="rect">
            <a:avLst/>
          </a:prstGeom>
        </p:spPr>
      </p:pic>
      <p:sp>
        <p:nvSpPr>
          <p:cNvPr id="10" name="Slide Number Placeholder 6">
            <a:extLst>
              <a:ext uri="{FF2B5EF4-FFF2-40B4-BE49-F238E27FC236}">
                <a16:creationId xmlns:a16="http://schemas.microsoft.com/office/drawing/2014/main" id="{765BF558-27F5-46BE-9044-995824087FC8}"/>
              </a:ext>
            </a:extLst>
          </p:cNvPr>
          <p:cNvSpPr txBox="1">
            <a:spLocks/>
          </p:cNvSpPr>
          <p:nvPr/>
        </p:nvSpPr>
        <p:spPr bwMode="auto">
          <a:xfrm>
            <a:off x="8686800" y="6408738"/>
            <a:ext cx="457200" cy="365125"/>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TextBox 4">
            <a:extLst>
              <a:ext uri="{FF2B5EF4-FFF2-40B4-BE49-F238E27FC236}">
                <a16:creationId xmlns:a16="http://schemas.microsoft.com/office/drawing/2014/main" id="{C067BD65-C8C1-4615-983F-0918F43451BE}"/>
              </a:ext>
            </a:extLst>
          </p:cNvPr>
          <p:cNvSpPr txBox="1">
            <a:spLocks noChangeArrowheads="1"/>
          </p:cNvSpPr>
          <p:nvPr/>
        </p:nvSpPr>
        <p:spPr bwMode="auto">
          <a:xfrm>
            <a:off x="138224" y="2501243"/>
            <a:ext cx="6072401" cy="3508653"/>
          </a:xfrm>
          <a:prstGeom prst="rect">
            <a:avLst/>
          </a:prstGeom>
          <a:noFill/>
          <a:ln w="9525">
            <a:noFill/>
            <a:miter lim="800000"/>
            <a:headEnd/>
            <a:tailEnd/>
          </a:ln>
          <a:effectLst>
            <a:softEdge rad="317500"/>
          </a:effectLst>
        </p:spPr>
        <p:txBody>
          <a:bodyPr wrap="square">
            <a:spAutoFit/>
          </a:bodyPr>
          <a:lstStyle/>
          <a:p>
            <a:pPr algn="ctr"/>
            <a:r>
              <a:rPr lang="en-US" sz="3600" b="1" dirty="0">
                <a:solidFill>
                  <a:srgbClr val="FFC000"/>
                </a:solidFill>
                <a:latin typeface="Times New Roman" pitchFamily="18" charset="0"/>
                <a:cs typeface="Times New Roman" pitchFamily="18" charset="0"/>
              </a:rPr>
              <a:t>  $2.75 per year </a:t>
            </a:r>
          </a:p>
          <a:p>
            <a:pPr algn="ctr"/>
            <a:r>
              <a:rPr lang="en-US" sz="3600" b="1" dirty="0">
                <a:solidFill>
                  <a:srgbClr val="FFC000"/>
                </a:solidFill>
                <a:latin typeface="Times New Roman" pitchFamily="18" charset="0"/>
                <a:cs typeface="Times New Roman" pitchFamily="18" charset="0"/>
              </a:rPr>
              <a:t>$27.50 for 10 years</a:t>
            </a:r>
          </a:p>
          <a:p>
            <a:pPr lvl="1"/>
            <a:endParaRPr lang="en-US" dirty="0">
              <a:solidFill>
                <a:srgbClr val="FFC000"/>
              </a:solidFill>
              <a:latin typeface="Times New Roman" pitchFamily="18" charset="0"/>
              <a:cs typeface="Times New Roman" pitchFamily="18" charset="0"/>
            </a:endParaRPr>
          </a:p>
          <a:p>
            <a:pPr lvl="1"/>
            <a:r>
              <a:rPr lang="en-US" sz="3200" u="sng" dirty="0">
                <a:solidFill>
                  <a:srgbClr val="FFC000"/>
                </a:solidFill>
                <a:latin typeface="Times New Roman" pitchFamily="18" charset="0"/>
                <a:cs typeface="Times New Roman" pitchFamily="18" charset="0"/>
              </a:rPr>
              <a:t>Qualification:</a:t>
            </a:r>
          </a:p>
          <a:p>
            <a:pPr marL="914400" lvl="1" indent="-457200">
              <a:buFont typeface="+mj-lt"/>
              <a:buAutoNum type="arabicParenR"/>
            </a:pPr>
            <a:r>
              <a:rPr lang="en-US" sz="2000" dirty="0">
                <a:latin typeface="Times New Roman" pitchFamily="18" charset="0"/>
                <a:cs typeface="Times New Roman" pitchFamily="18" charset="0"/>
              </a:rPr>
              <a:t>Resident of Indiana</a:t>
            </a:r>
          </a:p>
          <a:p>
            <a:pPr marL="914400" lvl="1" indent="-457200">
              <a:buFont typeface="+mj-lt"/>
              <a:buAutoNum type="arabicParenR"/>
            </a:pPr>
            <a:r>
              <a:rPr lang="en-US" sz="2000" dirty="0">
                <a:latin typeface="Times New Roman" pitchFamily="18" charset="0"/>
                <a:cs typeface="Times New Roman" pitchFamily="18" charset="0"/>
              </a:rPr>
              <a:t>Served in the Armed Forces</a:t>
            </a:r>
          </a:p>
          <a:p>
            <a:pPr marL="914400" lvl="1" indent="-457200">
              <a:buFont typeface="+mj-lt"/>
              <a:buAutoNum type="arabicParenR"/>
            </a:pPr>
            <a:r>
              <a:rPr lang="en-US" sz="2000" dirty="0">
                <a:latin typeface="Times New Roman" pitchFamily="18" charset="0"/>
                <a:cs typeface="Times New Roman" pitchFamily="18" charset="0"/>
              </a:rPr>
              <a:t>Been awarded a service-connected disability by the U.S. Department of Veterans Affairs OR Disability retirement benefits from DOD</a:t>
            </a:r>
          </a:p>
        </p:txBody>
      </p:sp>
      <p:pic>
        <p:nvPicPr>
          <p:cNvPr id="12" name="Picture 5" descr="j0255361">
            <a:extLst>
              <a:ext uri="{FF2B5EF4-FFF2-40B4-BE49-F238E27FC236}">
                <a16:creationId xmlns:a16="http://schemas.microsoft.com/office/drawing/2014/main" id="{02E7B1C5-2EAA-4D0D-A75E-D517AA391ABB}"/>
              </a:ext>
            </a:extLst>
          </p:cNvPr>
          <p:cNvPicPr>
            <a:picLocks noChangeAspect="1" noChangeArrowheads="1"/>
          </p:cNvPicPr>
          <p:nvPr/>
        </p:nvPicPr>
        <p:blipFill>
          <a:blip r:embed="rId3" cstate="print"/>
          <a:srcRect l="5112" t="17544"/>
          <a:stretch>
            <a:fillRect/>
          </a:stretch>
        </p:blipFill>
        <p:spPr bwMode="auto">
          <a:xfrm>
            <a:off x="8182118" y="4068583"/>
            <a:ext cx="2095500" cy="2652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534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Rectangle 8">
            <a:extLst>
              <a:ext uri="{FF2B5EF4-FFF2-40B4-BE49-F238E27FC236}">
                <a16:creationId xmlns:a16="http://schemas.microsoft.com/office/drawing/2014/main" id="{FD7FAE08-C250-4CB9-8166-321CBE9CE5B8}"/>
              </a:ext>
            </a:extLst>
          </p:cNvPr>
          <p:cNvSpPr/>
          <p:nvPr/>
        </p:nvSpPr>
        <p:spPr>
          <a:xfrm>
            <a:off x="138224" y="1763070"/>
            <a:ext cx="10629860" cy="4339650"/>
          </a:xfrm>
          <a:prstGeom prst="rect">
            <a:avLst/>
          </a:prstGeom>
        </p:spPr>
        <p:txBody>
          <a:bodyPr wrap="square">
            <a:spAutoFit/>
          </a:bodyPr>
          <a:lstStyle/>
          <a:p>
            <a:pPr algn="ctr">
              <a:defRPr/>
            </a:pPr>
            <a:r>
              <a:rPr lang="en-US" sz="2400" dirty="0">
                <a:latin typeface="Times New Roman" pitchFamily="18" charset="0"/>
                <a:cs typeface="Times New Roman" pitchFamily="18" charset="0"/>
              </a:rPr>
              <a:t>Certain</a:t>
            </a:r>
            <a:r>
              <a:rPr lang="en-US" sz="2400" i="1" dirty="0">
                <a:latin typeface="Times New Roman" pitchFamily="18" charset="0"/>
                <a:cs typeface="Times New Roman" pitchFamily="18" charset="0"/>
              </a:rPr>
              <a:t> </a:t>
            </a:r>
            <a:r>
              <a:rPr lang="en-US" sz="2400" b="1" i="1" dirty="0">
                <a:solidFill>
                  <a:srgbClr val="FFC000"/>
                </a:solidFill>
                <a:latin typeface="Times New Roman" pitchFamily="18" charset="0"/>
                <a:cs typeface="Times New Roman" pitchFamily="18" charset="0"/>
              </a:rPr>
              <a:t>Hoosier Veterans </a:t>
            </a:r>
            <a:r>
              <a:rPr lang="en-US" sz="2400" dirty="0">
                <a:latin typeface="Times New Roman" pitchFamily="18" charset="0"/>
                <a:cs typeface="Times New Roman" pitchFamily="18" charset="0"/>
              </a:rPr>
              <a:t>and their </a:t>
            </a:r>
            <a:r>
              <a:rPr lang="en-US" sz="2400" b="1" i="1" dirty="0">
                <a:solidFill>
                  <a:srgbClr val="FFC000"/>
                </a:solidFill>
                <a:latin typeface="Times New Roman" pitchFamily="18" charset="0"/>
                <a:cs typeface="Times New Roman" pitchFamily="18" charset="0"/>
              </a:rPr>
              <a:t>Surviving Spouses </a:t>
            </a:r>
            <a:r>
              <a:rPr lang="en-US" sz="2400" dirty="0">
                <a:latin typeface="Times New Roman" pitchFamily="18" charset="0"/>
                <a:cs typeface="Times New Roman" pitchFamily="18" charset="0"/>
              </a:rPr>
              <a:t>qualify for a property tax deduction of:</a:t>
            </a:r>
            <a:endParaRPr lang="en-US" sz="2400" b="1" i="1" dirty="0">
              <a:latin typeface="Times New Roman" pitchFamily="18" charset="0"/>
              <a:cs typeface="Times New Roman" pitchFamily="18" charset="0"/>
            </a:endParaRPr>
          </a:p>
          <a:p>
            <a:pPr algn="ctr">
              <a:defRPr/>
            </a:pPr>
            <a:r>
              <a:rPr lang="en-US" sz="2000" b="1" i="1" dirty="0">
                <a:latin typeface="Times New Roman" pitchFamily="18" charset="0"/>
                <a:cs typeface="Times New Roman" pitchFamily="18" charset="0"/>
              </a:rPr>
              <a:t>$24,960</a:t>
            </a:r>
          </a:p>
          <a:p>
            <a:pPr algn="ctr">
              <a:defRPr/>
            </a:pPr>
            <a:r>
              <a:rPr lang="en-US" sz="2000" b="1" i="1" dirty="0">
                <a:latin typeface="Times New Roman" pitchFamily="18" charset="0"/>
                <a:cs typeface="Times New Roman" pitchFamily="18" charset="0"/>
              </a:rPr>
              <a:t>or</a:t>
            </a:r>
          </a:p>
          <a:p>
            <a:pPr algn="ctr">
              <a:defRPr/>
            </a:pPr>
            <a:r>
              <a:rPr lang="en-US" sz="2000" b="1" i="1" dirty="0">
                <a:latin typeface="Times New Roman" pitchFamily="18" charset="0"/>
                <a:cs typeface="Times New Roman" pitchFamily="18" charset="0"/>
              </a:rPr>
              <a:t>$14,000 </a:t>
            </a:r>
          </a:p>
          <a:p>
            <a:pPr algn="ctr">
              <a:defRPr/>
            </a:pPr>
            <a:r>
              <a:rPr lang="en-US" sz="2000" b="1" i="1" dirty="0">
                <a:latin typeface="Times New Roman" pitchFamily="18" charset="0"/>
                <a:cs typeface="Times New Roman" pitchFamily="18" charset="0"/>
              </a:rPr>
              <a:t>or</a:t>
            </a:r>
          </a:p>
          <a:p>
            <a:pPr marL="365760" indent="-256032" algn="ctr" eaLnBrk="1" fontAlgn="auto" hangingPunct="1">
              <a:spcAft>
                <a:spcPts val="0"/>
              </a:spcAft>
              <a:buFont typeface="Wingdings 2" pitchFamily="18" charset="2"/>
              <a:buNone/>
              <a:defRPr/>
            </a:pPr>
            <a:r>
              <a:rPr lang="en-US" sz="2000" b="1" i="1" dirty="0">
                <a:latin typeface="Times New Roman" pitchFamily="18" charset="0"/>
                <a:cs typeface="Times New Roman" pitchFamily="18" charset="0"/>
              </a:rPr>
              <a:t>A Combination of Both - $38,960</a:t>
            </a:r>
          </a:p>
          <a:p>
            <a:pPr marL="365760" indent="-256032" algn="ctr" eaLnBrk="1" fontAlgn="auto" hangingPunct="1">
              <a:spcAft>
                <a:spcPts val="0"/>
              </a:spcAft>
              <a:buFont typeface="Wingdings 2" pitchFamily="18" charset="2"/>
              <a:buNone/>
              <a:defRPr/>
            </a:pPr>
            <a:endParaRPr lang="en-US" sz="1100" b="1" i="1" dirty="0">
              <a:latin typeface="Times New Roman" pitchFamily="18" charset="0"/>
              <a:cs typeface="Times New Roman" pitchFamily="18" charset="0"/>
            </a:endParaRPr>
          </a:p>
          <a:p>
            <a:pPr marL="395478" indent="-285750" eaLnBrk="1" fontAlgn="auto" hangingPunct="1">
              <a:spcAft>
                <a:spcPts val="0"/>
              </a:spcAft>
              <a:buFont typeface="Arial" panose="020B0604020202020204" pitchFamily="34" charset="0"/>
              <a:buChar char="•"/>
              <a:defRPr/>
            </a:pPr>
            <a:r>
              <a:rPr lang="en-US" i="1" dirty="0">
                <a:latin typeface="Times New Roman" pitchFamily="18" charset="0"/>
                <a:cs typeface="Times New Roman" pitchFamily="18" charset="0"/>
              </a:rPr>
              <a:t>Surviving Spouses can carry over the benefit upon the veteran's death on the existing address or transfer to another home address in Indiana.</a:t>
            </a:r>
            <a:endParaRPr lang="en-US" sz="900" i="1" dirty="0">
              <a:solidFill>
                <a:srgbClr val="FFC000"/>
              </a:solidFill>
              <a:latin typeface="Times New Roman" pitchFamily="18" charset="0"/>
              <a:cs typeface="Times New Roman" pitchFamily="18" charset="0"/>
            </a:endParaRPr>
          </a:p>
          <a:p>
            <a:pPr marL="395478" indent="-285750" eaLnBrk="1" fontAlgn="auto" hangingPunct="1">
              <a:spcAft>
                <a:spcPts val="0"/>
              </a:spcAft>
              <a:buFont typeface="Arial" panose="020B0604020202020204" pitchFamily="34" charset="0"/>
              <a:buChar char="•"/>
              <a:defRPr/>
            </a:pPr>
            <a:r>
              <a:rPr lang="en-US" i="1" dirty="0">
                <a:solidFill>
                  <a:srgbClr val="FFC000"/>
                </a:solidFill>
                <a:latin typeface="Times New Roman" pitchFamily="18" charset="0"/>
                <a:cs typeface="Times New Roman" pitchFamily="18" charset="0"/>
              </a:rPr>
              <a:t>Surviving Spouse can be a first-time applicant if the veteran has</a:t>
            </a:r>
          </a:p>
          <a:p>
            <a:pPr marL="109728" eaLnBrk="1" fontAlgn="auto" hangingPunct="1">
              <a:spcAft>
                <a:spcPts val="0"/>
              </a:spcAft>
              <a:defRPr/>
            </a:pPr>
            <a:r>
              <a:rPr lang="en-US" i="1" dirty="0">
                <a:solidFill>
                  <a:srgbClr val="FFC000"/>
                </a:solidFill>
                <a:latin typeface="Times New Roman" pitchFamily="18" charset="0"/>
                <a:cs typeface="Times New Roman" pitchFamily="18" charset="0"/>
              </a:rPr>
              <a:t>     all the qualifications at time of death.</a:t>
            </a:r>
          </a:p>
          <a:p>
            <a:pPr marL="395478" indent="-285750" eaLnBrk="1" fontAlgn="auto" hangingPunct="1">
              <a:spcAft>
                <a:spcPts val="0"/>
              </a:spcAft>
              <a:buFont typeface="Arial" panose="020B0604020202020204" pitchFamily="34" charset="0"/>
              <a:buChar char="•"/>
              <a:defRPr/>
            </a:pPr>
            <a:r>
              <a:rPr lang="en-US" i="1" dirty="0">
                <a:latin typeface="Times New Roman" pitchFamily="18" charset="0"/>
                <a:cs typeface="Times New Roman" pitchFamily="18" charset="0"/>
              </a:rPr>
              <a:t>Surviving Spouses are eligible for the $14,000 deduction if the veteran died while serving on active duty or active duty for training.</a:t>
            </a:r>
          </a:p>
        </p:txBody>
      </p:sp>
    </p:spTree>
    <p:extLst>
      <p:ext uri="{BB962C8B-B14F-4D97-AF65-F5344CB8AC3E}">
        <p14:creationId xmlns:p14="http://schemas.microsoft.com/office/powerpoint/2010/main" val="125304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1" name="Title 1">
            <a:extLst>
              <a:ext uri="{FF2B5EF4-FFF2-40B4-BE49-F238E27FC236}">
                <a16:creationId xmlns:a16="http://schemas.microsoft.com/office/drawing/2014/main" id="{33DDF82F-0F07-4B11-BB7F-D5CDB6BE851C}"/>
              </a:ext>
            </a:extLst>
          </p:cNvPr>
          <p:cNvSpPr txBox="1">
            <a:spLocks/>
          </p:cNvSpPr>
          <p:nvPr/>
        </p:nvSpPr>
        <p:spPr bwMode="auto">
          <a:xfrm>
            <a:off x="304800" y="1724615"/>
            <a:ext cx="7772400" cy="1295400"/>
          </a:xfrm>
          <a:prstGeom prst="rect">
            <a:avLst/>
          </a:prstGeom>
          <a:noFill/>
          <a:ln w="9525">
            <a:noFill/>
            <a:miter lim="800000"/>
            <a:headEnd/>
            <a:tailEnd/>
          </a:ln>
        </p:spPr>
        <p:txBody>
          <a:bodyPr bIns="91440" anchor="ctr">
            <a:normAutofit/>
          </a:bodyPr>
          <a:lstStyle/>
          <a:p>
            <a:pPr algn="ctr" fontAlgn="auto">
              <a:spcAft>
                <a:spcPts val="0"/>
              </a:spcAft>
              <a:defRPr/>
            </a:pPr>
            <a:r>
              <a:rPr lang="en-US" sz="3200" dirty="0">
                <a:solidFill>
                  <a:srgbClr val="FFC000"/>
                </a:solidFill>
                <a:latin typeface="Times New Roman" pitchFamily="18" charset="0"/>
                <a:ea typeface="+mj-ea"/>
                <a:cs typeface="Times New Roman" pitchFamily="18" charset="0"/>
              </a:rPr>
              <a:t>Property Tax Deduction </a:t>
            </a:r>
          </a:p>
          <a:p>
            <a:pPr algn="ctr" fontAlgn="auto">
              <a:spcAft>
                <a:spcPts val="0"/>
              </a:spcAft>
              <a:defRPr/>
            </a:pPr>
            <a:r>
              <a:rPr lang="en-US" sz="2800" b="1" i="1" dirty="0">
                <a:latin typeface="Times New Roman" pitchFamily="18" charset="0"/>
                <a:cs typeface="Times New Roman" pitchFamily="18" charset="0"/>
              </a:rPr>
              <a:t>Section 13- </a:t>
            </a:r>
            <a:r>
              <a:rPr lang="en-US" sz="2800" b="1" i="1" dirty="0">
                <a:solidFill>
                  <a:srgbClr val="FFC000"/>
                </a:solidFill>
                <a:latin typeface="Times New Roman" pitchFamily="18" charset="0"/>
                <a:cs typeface="Times New Roman" pitchFamily="18" charset="0"/>
              </a:rPr>
              <a:t>$24,960</a:t>
            </a:r>
          </a:p>
        </p:txBody>
      </p:sp>
      <p:sp>
        <p:nvSpPr>
          <p:cNvPr id="12" name="TextBox 5">
            <a:extLst>
              <a:ext uri="{FF2B5EF4-FFF2-40B4-BE49-F238E27FC236}">
                <a16:creationId xmlns:a16="http://schemas.microsoft.com/office/drawing/2014/main" id="{B834C081-7A8B-4C3A-8453-21F62858FFB9}"/>
              </a:ext>
            </a:extLst>
          </p:cNvPr>
          <p:cNvSpPr txBox="1">
            <a:spLocks noChangeArrowheads="1"/>
          </p:cNvSpPr>
          <p:nvPr/>
        </p:nvSpPr>
        <p:spPr bwMode="auto">
          <a:xfrm>
            <a:off x="2871740" y="2926312"/>
            <a:ext cx="7010400" cy="3016210"/>
          </a:xfrm>
          <a:prstGeom prst="rect">
            <a:avLst/>
          </a:prstGeom>
          <a:noFill/>
          <a:ln w="9525">
            <a:noFill/>
            <a:miter lim="800000"/>
            <a:headEnd/>
            <a:tailEnd/>
          </a:ln>
        </p:spPr>
        <p:txBody>
          <a:bodyPr wrap="square">
            <a:spAutoFit/>
          </a:bodyPr>
          <a:lstStyle/>
          <a:p>
            <a:pPr>
              <a:defRPr/>
            </a:pPr>
            <a:endParaRPr lang="en-US" sz="1100" b="1" i="1" dirty="0">
              <a:latin typeface="Times New Roman" pitchFamily="18" charset="0"/>
              <a:cs typeface="Times New Roman" pitchFamily="18" charset="0"/>
            </a:endParaRPr>
          </a:p>
          <a:p>
            <a:pPr>
              <a:defRPr/>
            </a:pPr>
            <a:r>
              <a:rPr lang="en-US" sz="1600" b="1" i="1" dirty="0">
                <a:latin typeface="Times New Roman" pitchFamily="18" charset="0"/>
                <a:cs typeface="Times New Roman" pitchFamily="18" charset="0"/>
              </a:rPr>
              <a:t>	</a:t>
            </a:r>
            <a:r>
              <a:rPr lang="en-US" sz="2400" b="1" dirty="0">
                <a:solidFill>
                  <a:srgbClr val="FFC000"/>
                </a:solidFill>
                <a:latin typeface="Times New Roman" pitchFamily="18" charset="0"/>
                <a:cs typeface="Times New Roman" pitchFamily="18" charset="0"/>
              </a:rPr>
              <a:t>To Qualify:</a:t>
            </a:r>
          </a:p>
          <a:p>
            <a:pPr>
              <a:defRPr/>
            </a:pPr>
            <a:endParaRPr lang="en-US" sz="1100" dirty="0">
              <a:latin typeface="Times New Roman" pitchFamily="18" charset="0"/>
              <a:cs typeface="Times New Roman" pitchFamily="18" charset="0"/>
            </a:endParaRPr>
          </a:p>
          <a:p>
            <a:pPr lvl="3">
              <a:buFont typeface="Arial" charset="0"/>
              <a:buChar char="•"/>
              <a:defRPr/>
            </a:pPr>
            <a:r>
              <a:rPr lang="en-US" sz="2400" dirty="0">
                <a:latin typeface="Times New Roman" pitchFamily="18" charset="0"/>
                <a:cs typeface="Times New Roman" pitchFamily="18" charset="0"/>
              </a:rPr>
              <a:t>Served in the </a:t>
            </a:r>
            <a:r>
              <a:rPr lang="en-US" sz="2400" b="1" i="1" dirty="0">
                <a:latin typeface="Times New Roman" pitchFamily="18" charset="0"/>
                <a:cs typeface="Times New Roman" pitchFamily="18" charset="0"/>
              </a:rPr>
              <a:t>Armed Forces </a:t>
            </a:r>
            <a:r>
              <a:rPr lang="en-US" sz="2400" dirty="0">
                <a:latin typeface="Times New Roman" pitchFamily="18" charset="0"/>
                <a:cs typeface="Times New Roman" pitchFamily="18" charset="0"/>
              </a:rPr>
              <a:t>during a recognized WARTIME period</a:t>
            </a:r>
          </a:p>
          <a:p>
            <a:pPr lvl="3">
              <a:defRPr/>
            </a:pPr>
            <a:r>
              <a:rPr lang="en-US" sz="2400" b="1" i="1" dirty="0">
                <a:solidFill>
                  <a:srgbClr val="FFC000"/>
                </a:solidFill>
                <a:latin typeface="Times New Roman" pitchFamily="18" charset="0"/>
                <a:cs typeface="Times New Roman" pitchFamily="18" charset="0"/>
              </a:rPr>
              <a:t>AND</a:t>
            </a:r>
          </a:p>
          <a:p>
            <a:pPr lvl="3">
              <a:buFont typeface="Arial" charset="0"/>
              <a:buChar char="•"/>
              <a:defRPr/>
            </a:pPr>
            <a:r>
              <a:rPr lang="en-US" sz="2400" i="1" dirty="0">
                <a:latin typeface="Times New Roman" pitchFamily="18" charset="0"/>
                <a:cs typeface="Times New Roman" pitchFamily="18" charset="0"/>
              </a:rPr>
              <a:t>Service Connected </a:t>
            </a:r>
            <a:r>
              <a:rPr lang="en-US" sz="2400" dirty="0">
                <a:latin typeface="Times New Roman" pitchFamily="18" charset="0"/>
                <a:cs typeface="Times New Roman" pitchFamily="18" charset="0"/>
              </a:rPr>
              <a:t>by VA with a combined rating of </a:t>
            </a:r>
            <a:r>
              <a:rPr lang="en-US" sz="2400" b="1" i="1" dirty="0">
                <a:latin typeface="Times New Roman" pitchFamily="18" charset="0"/>
                <a:cs typeface="Times New Roman" pitchFamily="18" charset="0"/>
              </a:rPr>
              <a:t>at least 10%</a:t>
            </a:r>
          </a:p>
          <a:p>
            <a:pPr lvl="3">
              <a:defRPr/>
            </a:pPr>
            <a:endParaRPr lang="en-US" sz="2400" dirty="0">
              <a:latin typeface="+mn-lt"/>
              <a:cs typeface="+mn-cs"/>
            </a:endParaRPr>
          </a:p>
        </p:txBody>
      </p:sp>
      <p:pic>
        <p:nvPicPr>
          <p:cNvPr id="13" name="Picture 5">
            <a:extLst>
              <a:ext uri="{FF2B5EF4-FFF2-40B4-BE49-F238E27FC236}">
                <a16:creationId xmlns:a16="http://schemas.microsoft.com/office/drawing/2014/main" id="{1A0839DE-A897-4C34-BDC0-30DF0492CD0B}"/>
              </a:ext>
            </a:extLst>
          </p:cNvPr>
          <p:cNvPicPr>
            <a:picLocks noChangeAspect="1" noChangeArrowheads="1"/>
          </p:cNvPicPr>
          <p:nvPr/>
        </p:nvPicPr>
        <p:blipFill>
          <a:blip r:embed="rId2" cstate="print"/>
          <a:srcRect/>
          <a:stretch>
            <a:fillRect/>
          </a:stretch>
        </p:blipFill>
        <p:spPr bwMode="auto">
          <a:xfrm>
            <a:off x="304800" y="2362200"/>
            <a:ext cx="2409568" cy="2971800"/>
          </a:xfrm>
          <a:prstGeom prst="rect">
            <a:avLst/>
          </a:prstGeom>
          <a:ln>
            <a:noFill/>
          </a:ln>
          <a:effectLst>
            <a:softEdge rad="112500"/>
          </a:effectLst>
        </p:spPr>
      </p:pic>
      <p:sp>
        <p:nvSpPr>
          <p:cNvPr id="14" name="TextBox 13">
            <a:extLst>
              <a:ext uri="{FF2B5EF4-FFF2-40B4-BE49-F238E27FC236}">
                <a16:creationId xmlns:a16="http://schemas.microsoft.com/office/drawing/2014/main" id="{12F36776-5698-45CF-BAB6-9CE91BC575FA}"/>
              </a:ext>
            </a:extLst>
          </p:cNvPr>
          <p:cNvSpPr txBox="1"/>
          <p:nvPr/>
        </p:nvSpPr>
        <p:spPr>
          <a:xfrm>
            <a:off x="5502571" y="2403092"/>
            <a:ext cx="5257800" cy="461665"/>
          </a:xfrm>
          <a:prstGeom prst="rect">
            <a:avLst/>
          </a:prstGeom>
          <a:noFill/>
        </p:spPr>
        <p:txBody>
          <a:bodyPr wrap="square" rtlCol="0">
            <a:spAutoFit/>
          </a:bodyPr>
          <a:lstStyle/>
          <a:p>
            <a:pPr algn="ctr"/>
            <a:r>
              <a:rPr lang="en-US" sz="2400" dirty="0">
                <a:solidFill>
                  <a:srgbClr val="92D050"/>
                </a:solidFill>
                <a:latin typeface="Stencil" panose="040409050D0802020404" pitchFamily="82" charset="0"/>
              </a:rPr>
              <a:t>WARTIME SERVICE is REQUIRED</a:t>
            </a:r>
          </a:p>
        </p:txBody>
      </p:sp>
    </p:spTree>
    <p:extLst>
      <p:ext uri="{BB962C8B-B14F-4D97-AF65-F5344CB8AC3E}">
        <p14:creationId xmlns:p14="http://schemas.microsoft.com/office/powerpoint/2010/main" val="54248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Title 1">
            <a:extLst>
              <a:ext uri="{FF2B5EF4-FFF2-40B4-BE49-F238E27FC236}">
                <a16:creationId xmlns:a16="http://schemas.microsoft.com/office/drawing/2014/main" id="{08A21A7D-7881-4FAC-85B4-E04185A98542}"/>
              </a:ext>
            </a:extLst>
          </p:cNvPr>
          <p:cNvSpPr txBox="1">
            <a:spLocks/>
          </p:cNvSpPr>
          <p:nvPr/>
        </p:nvSpPr>
        <p:spPr>
          <a:xfrm>
            <a:off x="1681867" y="1763648"/>
            <a:ext cx="7772400" cy="1295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C000"/>
                </a:solidFill>
                <a:latin typeface="Times New Roman" pitchFamily="18" charset="0"/>
                <a:cs typeface="Times New Roman" pitchFamily="18" charset="0"/>
              </a:rPr>
              <a:t>Property Tax Deduction</a:t>
            </a:r>
            <a:br>
              <a:rPr lang="en-US" sz="2800" dirty="0">
                <a:solidFill>
                  <a:srgbClr val="FFC000"/>
                </a:solidFill>
                <a:latin typeface="Times New Roman" pitchFamily="18" charset="0"/>
                <a:cs typeface="Times New Roman" pitchFamily="18" charset="0"/>
              </a:rPr>
            </a:br>
            <a:r>
              <a:rPr lang="en-US" sz="2800" b="1" i="1" dirty="0">
                <a:latin typeface="Times New Roman" pitchFamily="18" charset="0"/>
                <a:cs typeface="Times New Roman" pitchFamily="18" charset="0"/>
              </a:rPr>
              <a:t>Section 14 </a:t>
            </a:r>
            <a:r>
              <a:rPr lang="en-US" sz="2800" b="1" i="1" dirty="0">
                <a:solidFill>
                  <a:srgbClr val="FFC000"/>
                </a:solidFill>
                <a:latin typeface="Times New Roman" pitchFamily="18" charset="0"/>
                <a:cs typeface="Times New Roman" pitchFamily="18" charset="0"/>
              </a:rPr>
              <a:t>- $14,000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9BA2103A-AF23-49BD-A6E5-B2643F594B3D}"/>
              </a:ext>
            </a:extLst>
          </p:cNvPr>
          <p:cNvSpPr txBox="1"/>
          <p:nvPr/>
        </p:nvSpPr>
        <p:spPr>
          <a:xfrm>
            <a:off x="737521" y="2811248"/>
            <a:ext cx="7162800" cy="3431709"/>
          </a:xfrm>
          <a:prstGeom prst="rect">
            <a:avLst/>
          </a:prstGeom>
          <a:noFill/>
        </p:spPr>
        <p:txBody>
          <a:bodyPr wrap="square">
            <a:spAutoFit/>
          </a:bodyPr>
          <a:lstStyle/>
          <a:p>
            <a:pPr lvl="1">
              <a:defRPr/>
            </a:pPr>
            <a:r>
              <a:rPr lang="en-US" sz="2000" u="sng" dirty="0">
                <a:latin typeface="Times New Roman" pitchFamily="18" charset="0"/>
                <a:cs typeface="Times New Roman" pitchFamily="18" charset="0"/>
              </a:rPr>
              <a:t>To Qualify:</a:t>
            </a:r>
          </a:p>
          <a:p>
            <a:pPr lvl="1">
              <a:defRPr/>
            </a:pPr>
            <a:r>
              <a:rPr lang="en-US" dirty="0">
                <a:latin typeface="Times New Roman" pitchFamily="18" charset="0"/>
                <a:cs typeface="Times New Roman" pitchFamily="18" charset="0"/>
              </a:rPr>
              <a:t>Must have served honorably in the Armed Forces for at least 90 days</a:t>
            </a:r>
          </a:p>
          <a:p>
            <a:pPr lvl="1">
              <a:defRPr/>
            </a:pPr>
            <a:r>
              <a:rPr lang="en-US" i="1" dirty="0">
                <a:solidFill>
                  <a:srgbClr val="FFC000"/>
                </a:solidFill>
                <a:latin typeface="Times New Roman" pitchFamily="18" charset="0"/>
                <a:cs typeface="Times New Roman" pitchFamily="18" charset="0"/>
              </a:rPr>
              <a:t>AND</a:t>
            </a:r>
            <a:endParaRPr lang="en-US" dirty="0">
              <a:solidFill>
                <a:srgbClr val="FFC000"/>
              </a:solidFill>
              <a:latin typeface="Times New Roman" pitchFamily="18" charset="0"/>
              <a:cs typeface="Times New Roman" pitchFamily="18" charset="0"/>
            </a:endParaRPr>
          </a:p>
          <a:p>
            <a:pPr lvl="1">
              <a:defRPr/>
            </a:pPr>
            <a:r>
              <a:rPr lang="en-US" dirty="0">
                <a:latin typeface="Times New Roman" pitchFamily="18" charset="0"/>
                <a:cs typeface="Times New Roman" pitchFamily="18" charset="0"/>
              </a:rPr>
              <a:t>Be totally disabled</a:t>
            </a:r>
          </a:p>
          <a:p>
            <a:pPr lvl="1">
              <a:defRPr/>
            </a:pPr>
            <a:r>
              <a:rPr lang="en-US" sz="1400" i="1" dirty="0">
                <a:latin typeface="Times New Roman" pitchFamily="18" charset="0"/>
                <a:cs typeface="Times New Roman" pitchFamily="18" charset="0"/>
              </a:rPr>
              <a:t>(100% VA rating)</a:t>
            </a:r>
          </a:p>
          <a:p>
            <a:pPr lvl="1">
              <a:defRPr/>
            </a:pPr>
            <a:endParaRPr lang="en-US" sz="1050" i="1" dirty="0">
              <a:latin typeface="Times New Roman" pitchFamily="18" charset="0"/>
              <a:cs typeface="Times New Roman" pitchFamily="18" charset="0"/>
            </a:endParaRPr>
          </a:p>
          <a:p>
            <a:pPr lvl="1">
              <a:defRPr/>
            </a:pPr>
            <a:r>
              <a:rPr lang="en-US" b="1" i="1" dirty="0">
                <a:solidFill>
                  <a:srgbClr val="FFC000"/>
                </a:solidFill>
                <a:latin typeface="Times New Roman" pitchFamily="18" charset="0"/>
                <a:cs typeface="Times New Roman" pitchFamily="18" charset="0"/>
              </a:rPr>
              <a:t>Or:</a:t>
            </a:r>
          </a:p>
          <a:p>
            <a:pPr lvl="1">
              <a:defRPr/>
            </a:pPr>
            <a:endParaRPr lang="en-US" sz="1050" dirty="0">
              <a:latin typeface="Times New Roman" pitchFamily="18" charset="0"/>
              <a:cs typeface="Times New Roman" pitchFamily="18" charset="0"/>
            </a:endParaRPr>
          </a:p>
          <a:p>
            <a:pPr lvl="1">
              <a:defRPr/>
            </a:pPr>
            <a:r>
              <a:rPr lang="en-US" dirty="0">
                <a:latin typeface="Times New Roman" pitchFamily="18" charset="0"/>
                <a:cs typeface="Times New Roman" pitchFamily="18" charset="0"/>
              </a:rPr>
              <a:t>Served in the Armed Forces for at least 90 days</a:t>
            </a:r>
          </a:p>
          <a:p>
            <a:pPr lvl="1">
              <a:defRPr/>
            </a:pPr>
            <a:r>
              <a:rPr lang="en-US" i="1" dirty="0">
                <a:solidFill>
                  <a:srgbClr val="FFC000"/>
                </a:solidFill>
                <a:latin typeface="Times New Roman" pitchFamily="18" charset="0"/>
                <a:cs typeface="Times New Roman" pitchFamily="18" charset="0"/>
              </a:rPr>
              <a:t>AND</a:t>
            </a:r>
            <a:endParaRPr lang="en-US" dirty="0">
              <a:solidFill>
                <a:srgbClr val="FFC000"/>
              </a:solidFill>
              <a:latin typeface="Times New Roman" pitchFamily="18" charset="0"/>
              <a:cs typeface="Times New Roman" pitchFamily="18" charset="0"/>
            </a:endParaRPr>
          </a:p>
          <a:p>
            <a:pPr lvl="1">
              <a:defRPr/>
            </a:pPr>
            <a:r>
              <a:rPr lang="en-US" dirty="0">
                <a:latin typeface="Times New Roman" pitchFamily="18" charset="0"/>
                <a:cs typeface="Times New Roman" pitchFamily="18" charset="0"/>
              </a:rPr>
              <a:t>Over age 62</a:t>
            </a:r>
          </a:p>
          <a:p>
            <a:pPr lvl="1">
              <a:defRPr/>
            </a:pPr>
            <a:r>
              <a:rPr lang="en-US" i="1" dirty="0">
                <a:solidFill>
                  <a:srgbClr val="FFC000"/>
                </a:solidFill>
                <a:latin typeface="Times New Roman" pitchFamily="18" charset="0"/>
                <a:cs typeface="Times New Roman" pitchFamily="18" charset="0"/>
              </a:rPr>
              <a:t>AND</a:t>
            </a:r>
            <a:endParaRPr lang="en-US" dirty="0">
              <a:solidFill>
                <a:srgbClr val="FFC000"/>
              </a:solidFill>
              <a:latin typeface="Times New Roman" pitchFamily="18" charset="0"/>
              <a:cs typeface="Times New Roman" pitchFamily="18" charset="0"/>
            </a:endParaRPr>
          </a:p>
          <a:p>
            <a:pPr lvl="1">
              <a:defRPr/>
            </a:pPr>
            <a:r>
              <a:rPr lang="en-US" dirty="0">
                <a:latin typeface="Times New Roman" pitchFamily="18" charset="0"/>
                <a:cs typeface="Times New Roman" pitchFamily="18" charset="0"/>
              </a:rPr>
              <a:t>Service-connected VA rating of at least 10%.</a:t>
            </a:r>
          </a:p>
        </p:txBody>
      </p:sp>
      <p:sp>
        <p:nvSpPr>
          <p:cNvPr id="12" name="TextBox 9">
            <a:extLst>
              <a:ext uri="{FF2B5EF4-FFF2-40B4-BE49-F238E27FC236}">
                <a16:creationId xmlns:a16="http://schemas.microsoft.com/office/drawing/2014/main" id="{43CBE0F8-7D2D-4017-8AF9-FA738B8F4CED}"/>
              </a:ext>
            </a:extLst>
          </p:cNvPr>
          <p:cNvSpPr txBox="1">
            <a:spLocks noChangeArrowheads="1"/>
          </p:cNvSpPr>
          <p:nvPr/>
        </p:nvSpPr>
        <p:spPr bwMode="auto">
          <a:xfrm rot="20985353">
            <a:off x="5453823" y="5006971"/>
            <a:ext cx="3438337" cy="769441"/>
          </a:xfrm>
          <a:prstGeom prst="rect">
            <a:avLst/>
          </a:prstGeom>
          <a:noFill/>
          <a:ln w="9525">
            <a:noFill/>
            <a:miter lim="800000"/>
            <a:headEnd/>
            <a:tailEnd/>
          </a:ln>
        </p:spPr>
        <p:txBody>
          <a:bodyPr wrap="square">
            <a:spAutoFit/>
          </a:bodyPr>
          <a:lstStyle/>
          <a:p>
            <a:pPr algn="ctr">
              <a:defRPr/>
            </a:pPr>
            <a:r>
              <a:rPr lang="en-US" sz="2000" b="1" i="1" dirty="0">
                <a:solidFill>
                  <a:srgbClr val="92D050"/>
                </a:solidFill>
                <a:latin typeface="+mn-lt"/>
              </a:rPr>
              <a:t>*</a:t>
            </a:r>
            <a:r>
              <a:rPr lang="en-US" sz="2000" b="1" i="1" dirty="0">
                <a:solidFill>
                  <a:srgbClr val="92D050"/>
                </a:solidFill>
                <a:latin typeface="Times New Roman" pitchFamily="18" charset="0"/>
                <a:cs typeface="Times New Roman" pitchFamily="18" charset="0"/>
              </a:rPr>
              <a:t>The assessed property value limit is ($200K</a:t>
            </a:r>
            <a:r>
              <a:rPr lang="en-US" sz="2400" b="1" i="1" dirty="0">
                <a:solidFill>
                  <a:srgbClr val="92D050"/>
                </a:solidFill>
                <a:latin typeface="Times New Roman" pitchFamily="18" charset="0"/>
                <a:cs typeface="Times New Roman" pitchFamily="18" charset="0"/>
              </a:rPr>
              <a:t>)</a:t>
            </a:r>
          </a:p>
        </p:txBody>
      </p:sp>
      <p:pic>
        <p:nvPicPr>
          <p:cNvPr id="13" name="Picture 8">
            <a:extLst>
              <a:ext uri="{FF2B5EF4-FFF2-40B4-BE49-F238E27FC236}">
                <a16:creationId xmlns:a16="http://schemas.microsoft.com/office/drawing/2014/main" id="{31D2E7DA-2719-4B45-8A0E-61514AFDC6B6}"/>
              </a:ext>
            </a:extLst>
          </p:cNvPr>
          <p:cNvPicPr>
            <a:picLocks noChangeAspect="1" noChangeArrowheads="1"/>
          </p:cNvPicPr>
          <p:nvPr/>
        </p:nvPicPr>
        <p:blipFill>
          <a:blip r:embed="rId2" cstate="print"/>
          <a:srcRect/>
          <a:stretch>
            <a:fillRect/>
          </a:stretch>
        </p:blipFill>
        <p:spPr bwMode="auto">
          <a:xfrm>
            <a:off x="8748024" y="2632328"/>
            <a:ext cx="1691834" cy="2759363"/>
          </a:xfrm>
          <a:prstGeom prst="rect">
            <a:avLst/>
          </a:prstGeom>
          <a:ln>
            <a:noFill/>
          </a:ln>
          <a:effectLst>
            <a:softEdge rad="112500"/>
          </a:effectLst>
        </p:spPr>
      </p:pic>
      <p:sp>
        <p:nvSpPr>
          <p:cNvPr id="14" name="TextBox 13">
            <a:extLst>
              <a:ext uri="{FF2B5EF4-FFF2-40B4-BE49-F238E27FC236}">
                <a16:creationId xmlns:a16="http://schemas.microsoft.com/office/drawing/2014/main" id="{162F4DEB-5B0F-4DB9-9240-07F1FAECCE60}"/>
              </a:ext>
            </a:extLst>
          </p:cNvPr>
          <p:cNvSpPr txBox="1"/>
          <p:nvPr/>
        </p:nvSpPr>
        <p:spPr>
          <a:xfrm>
            <a:off x="4877526" y="2174638"/>
            <a:ext cx="5257800" cy="461665"/>
          </a:xfrm>
          <a:prstGeom prst="rect">
            <a:avLst/>
          </a:prstGeom>
          <a:noFill/>
        </p:spPr>
        <p:txBody>
          <a:bodyPr wrap="square" rtlCol="0">
            <a:spAutoFit/>
          </a:bodyPr>
          <a:lstStyle/>
          <a:p>
            <a:pPr algn="ctr"/>
            <a:r>
              <a:rPr lang="en-US" sz="2400" dirty="0">
                <a:solidFill>
                  <a:srgbClr val="92D050"/>
                </a:solidFill>
                <a:latin typeface="Stencil" panose="040409050D0802020404" pitchFamily="82" charset="0"/>
              </a:rPr>
              <a:t>WARTIME SERVICE </a:t>
            </a:r>
            <a:r>
              <a:rPr lang="en-US" sz="2400" dirty="0">
                <a:latin typeface="Stencil" panose="040409050D0802020404" pitchFamily="82" charset="0"/>
              </a:rPr>
              <a:t>not</a:t>
            </a:r>
            <a:r>
              <a:rPr lang="en-US" sz="2400" dirty="0">
                <a:solidFill>
                  <a:srgbClr val="92D050"/>
                </a:solidFill>
                <a:latin typeface="Stencil" panose="040409050D0802020404" pitchFamily="82" charset="0"/>
              </a:rPr>
              <a:t> REQUIRED</a:t>
            </a:r>
          </a:p>
        </p:txBody>
      </p:sp>
    </p:spTree>
    <p:extLst>
      <p:ext uri="{BB962C8B-B14F-4D97-AF65-F5344CB8AC3E}">
        <p14:creationId xmlns:p14="http://schemas.microsoft.com/office/powerpoint/2010/main" val="216228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4" name="Title 1">
            <a:extLst>
              <a:ext uri="{FF2B5EF4-FFF2-40B4-BE49-F238E27FC236}">
                <a16:creationId xmlns:a16="http://schemas.microsoft.com/office/drawing/2014/main" id="{B88DDE91-F184-4807-9AAD-69E8327F84D3}"/>
              </a:ext>
            </a:extLst>
          </p:cNvPr>
          <p:cNvSpPr txBox="1">
            <a:spLocks/>
          </p:cNvSpPr>
          <p:nvPr/>
        </p:nvSpPr>
        <p:spPr>
          <a:xfrm>
            <a:off x="684786" y="2693987"/>
            <a:ext cx="942602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600" dirty="0">
                <a:solidFill>
                  <a:srgbClr val="FFC000"/>
                </a:solidFill>
                <a:latin typeface="Times New Roman" pitchFamily="18" charset="0"/>
                <a:cs typeface="Times New Roman" pitchFamily="18" charset="0"/>
              </a:rPr>
              <a:t>2022</a:t>
            </a:r>
          </a:p>
          <a:p>
            <a:pPr algn="ctr">
              <a:defRPr/>
            </a:pPr>
            <a:r>
              <a:rPr lang="en-US" sz="4000" dirty="0">
                <a:latin typeface="Times New Roman" pitchFamily="18" charset="0"/>
                <a:cs typeface="Times New Roman" pitchFamily="18" charset="0"/>
              </a:rPr>
              <a:t>State of Indiana Veteran Benefits &amp; Services</a:t>
            </a:r>
          </a:p>
        </p:txBody>
      </p:sp>
      <p:sp>
        <p:nvSpPr>
          <p:cNvPr id="5" name="Title 1">
            <a:extLst>
              <a:ext uri="{FF2B5EF4-FFF2-40B4-BE49-F238E27FC236}">
                <a16:creationId xmlns:a16="http://schemas.microsoft.com/office/drawing/2014/main" id="{9862C415-24C1-4A5E-8E99-48996D1CF64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Tree>
    <p:extLst>
      <p:ext uri="{BB962C8B-B14F-4D97-AF65-F5344CB8AC3E}">
        <p14:creationId xmlns:p14="http://schemas.microsoft.com/office/powerpoint/2010/main" val="340649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Title 1">
            <a:extLst>
              <a:ext uri="{FF2B5EF4-FFF2-40B4-BE49-F238E27FC236}">
                <a16:creationId xmlns:a16="http://schemas.microsoft.com/office/drawing/2014/main" id="{E0F3990F-7D1C-4F96-95D3-6BB5B31548BE}"/>
              </a:ext>
            </a:extLst>
          </p:cNvPr>
          <p:cNvSpPr txBox="1">
            <a:spLocks/>
          </p:cNvSpPr>
          <p:nvPr/>
        </p:nvSpPr>
        <p:spPr>
          <a:xfrm>
            <a:off x="866776" y="2010602"/>
            <a:ext cx="7772400" cy="1295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dirty="0">
                <a:solidFill>
                  <a:srgbClr val="FFC000"/>
                </a:solidFill>
                <a:latin typeface="Times New Roman" pitchFamily="18" charset="0"/>
                <a:cs typeface="Times New Roman" pitchFamily="18" charset="0"/>
              </a:rPr>
              <a:t>Property</a:t>
            </a:r>
            <a:r>
              <a:rPr lang="en-US" sz="2400" dirty="0">
                <a:solidFill>
                  <a:srgbClr val="FFC000"/>
                </a:solidFill>
                <a:latin typeface="Times New Roman" pitchFamily="18" charset="0"/>
                <a:cs typeface="Times New Roman" pitchFamily="18" charset="0"/>
              </a:rPr>
              <a:t> Tax Deduction</a:t>
            </a:r>
            <a:br>
              <a:rPr lang="en-US" sz="2400" dirty="0">
                <a:solidFill>
                  <a:srgbClr val="FFC000"/>
                </a:solidFill>
                <a:latin typeface="Times New Roman" pitchFamily="18" charset="0"/>
                <a:cs typeface="Times New Roman" pitchFamily="18" charset="0"/>
              </a:rPr>
            </a:br>
            <a:r>
              <a:rPr lang="en-US" sz="2800" b="1" i="1" dirty="0">
                <a:latin typeface="Times New Roman" pitchFamily="18" charset="0"/>
                <a:cs typeface="Times New Roman" pitchFamily="18" charset="0"/>
              </a:rPr>
              <a:t>Combination</a:t>
            </a:r>
            <a:r>
              <a:rPr lang="en-US" sz="2400" b="1" i="1" dirty="0">
                <a:latin typeface="Times New Roman" pitchFamily="18" charset="0"/>
                <a:cs typeface="Times New Roman" pitchFamily="18" charset="0"/>
              </a:rPr>
              <a:t> - (13&amp;14) </a:t>
            </a:r>
            <a:r>
              <a:rPr lang="en-US" sz="2400" b="1" i="1" dirty="0">
                <a:solidFill>
                  <a:srgbClr val="FFC000"/>
                </a:solidFill>
                <a:latin typeface="Times New Roman" pitchFamily="18" charset="0"/>
                <a:cs typeface="Times New Roman" pitchFamily="18" charset="0"/>
              </a:rPr>
              <a:t>- $38,960</a:t>
            </a:r>
            <a:br>
              <a:rPr lang="en-US" sz="2400" b="1" i="1"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4A89243B-BACF-4BF4-8143-F0311AC1F507}"/>
              </a:ext>
            </a:extLst>
          </p:cNvPr>
          <p:cNvSpPr txBox="1"/>
          <p:nvPr/>
        </p:nvSpPr>
        <p:spPr>
          <a:xfrm>
            <a:off x="5292259" y="2427470"/>
            <a:ext cx="5257800" cy="461665"/>
          </a:xfrm>
          <a:prstGeom prst="rect">
            <a:avLst/>
          </a:prstGeom>
          <a:noFill/>
        </p:spPr>
        <p:txBody>
          <a:bodyPr wrap="square" rtlCol="0">
            <a:spAutoFit/>
          </a:bodyPr>
          <a:lstStyle/>
          <a:p>
            <a:pPr algn="ctr"/>
            <a:r>
              <a:rPr lang="en-US" sz="2400" dirty="0">
                <a:solidFill>
                  <a:srgbClr val="92D050"/>
                </a:solidFill>
                <a:latin typeface="Stencil" panose="040409050D0802020404" pitchFamily="82" charset="0"/>
              </a:rPr>
              <a:t>WARTIME SERVICE is REQUIRED</a:t>
            </a:r>
          </a:p>
        </p:txBody>
      </p:sp>
      <p:sp>
        <p:nvSpPr>
          <p:cNvPr id="11" name="Content Placeholder 2">
            <a:extLst>
              <a:ext uri="{FF2B5EF4-FFF2-40B4-BE49-F238E27FC236}">
                <a16:creationId xmlns:a16="http://schemas.microsoft.com/office/drawing/2014/main" id="{267C212C-68C9-491A-BD63-84335510FCB3}"/>
              </a:ext>
            </a:extLst>
          </p:cNvPr>
          <p:cNvSpPr txBox="1">
            <a:spLocks/>
          </p:cNvSpPr>
          <p:nvPr/>
        </p:nvSpPr>
        <p:spPr>
          <a:xfrm>
            <a:off x="1200817" y="3108036"/>
            <a:ext cx="6400800" cy="3178959"/>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spcBef>
                <a:spcPts val="575"/>
              </a:spcBef>
              <a:buFont typeface="Arial" panose="020B0604020202020204" pitchFamily="34" charset="0"/>
              <a:buNone/>
              <a:defRPr/>
            </a:pPr>
            <a:r>
              <a:rPr lang="en-US" sz="2000" dirty="0">
                <a:latin typeface="Times New Roman" pitchFamily="18" charset="0"/>
                <a:cs typeface="Times New Roman" pitchFamily="18" charset="0"/>
              </a:rPr>
              <a:t>Served in the Armed Forces during a</a:t>
            </a:r>
          </a:p>
          <a:p>
            <a:pPr marL="273050" lvl="1" indent="-273050">
              <a:spcBef>
                <a:spcPts val="575"/>
              </a:spcBef>
              <a:buFont typeface="Arial" panose="020B0604020202020204" pitchFamily="34" charset="0"/>
              <a:buNone/>
              <a:defRPr/>
            </a:pPr>
            <a:r>
              <a:rPr lang="en-US" sz="2000" dirty="0">
                <a:latin typeface="Times New Roman" pitchFamily="18" charset="0"/>
                <a:cs typeface="Times New Roman" pitchFamily="18" charset="0"/>
              </a:rPr>
              <a:t>recognized WARTIME period</a:t>
            </a:r>
          </a:p>
          <a:p>
            <a:pPr marL="273050" lvl="1" indent="-273050">
              <a:spcBef>
                <a:spcPts val="575"/>
              </a:spcBef>
              <a:buFont typeface="Arial" panose="020B0604020202020204" pitchFamily="34" charset="0"/>
              <a:buNone/>
              <a:defRPr/>
            </a:pPr>
            <a:r>
              <a:rPr lang="en-US" sz="2000" b="1" i="1" dirty="0">
                <a:solidFill>
                  <a:srgbClr val="FFC000"/>
                </a:solidFill>
                <a:latin typeface="Times New Roman" pitchFamily="18" charset="0"/>
                <a:cs typeface="Times New Roman" pitchFamily="18" charset="0"/>
              </a:rPr>
              <a:t>AND</a:t>
            </a:r>
          </a:p>
          <a:p>
            <a:pPr marL="273050" lvl="1" indent="-273050">
              <a:spcBef>
                <a:spcPts val="575"/>
              </a:spcBef>
              <a:buFont typeface="Arial" panose="020B0604020202020204" pitchFamily="34" charset="0"/>
              <a:buNone/>
              <a:defRPr/>
            </a:pPr>
            <a:r>
              <a:rPr lang="en-US" dirty="0">
                <a:latin typeface="Times New Roman" pitchFamily="18" charset="0"/>
                <a:cs typeface="Times New Roman" pitchFamily="18" charset="0"/>
              </a:rPr>
              <a:t>Have a total disability</a:t>
            </a:r>
          </a:p>
          <a:p>
            <a:pPr marL="273050" lvl="1" indent="-273050">
              <a:spcBef>
                <a:spcPts val="575"/>
              </a:spcBef>
              <a:buFont typeface="Arial" panose="020B0604020202020204" pitchFamily="34" charset="0"/>
              <a:buNone/>
              <a:defRPr/>
            </a:pPr>
            <a:r>
              <a:rPr lang="en-US" sz="1400" i="1" dirty="0">
                <a:latin typeface="Times New Roman" pitchFamily="18" charset="0"/>
                <a:cs typeface="Times New Roman" pitchFamily="18" charset="0"/>
              </a:rPr>
              <a:t>(100% VA disability)</a:t>
            </a:r>
            <a:endParaRPr lang="en-US" sz="1200" b="1" i="1" dirty="0">
              <a:latin typeface="Times New Roman" pitchFamily="18" charset="0"/>
              <a:cs typeface="Times New Roman" pitchFamily="18" charset="0"/>
            </a:endParaRPr>
          </a:p>
          <a:p>
            <a:pPr marL="273050" lvl="1" indent="-273050">
              <a:spcBef>
                <a:spcPts val="575"/>
              </a:spcBef>
              <a:buFont typeface="Arial" panose="020B0604020202020204" pitchFamily="34" charset="0"/>
              <a:buNone/>
              <a:defRPr/>
            </a:pPr>
            <a:r>
              <a:rPr lang="en-US" sz="2000" b="1" dirty="0">
                <a:solidFill>
                  <a:srgbClr val="FFC000"/>
                </a:solidFill>
                <a:latin typeface="Times New Roman" pitchFamily="18" charset="0"/>
                <a:cs typeface="Times New Roman" pitchFamily="18" charset="0"/>
              </a:rPr>
              <a:t>OR</a:t>
            </a:r>
            <a:endParaRPr lang="en-US" sz="1200" b="1" dirty="0">
              <a:latin typeface="Times New Roman" pitchFamily="18" charset="0"/>
              <a:cs typeface="Times New Roman" pitchFamily="18" charset="0"/>
            </a:endParaRPr>
          </a:p>
          <a:p>
            <a:pPr marL="273050" lvl="1" indent="-273050">
              <a:spcBef>
                <a:spcPts val="575"/>
              </a:spcBef>
              <a:buFont typeface="Arial" panose="020B0604020202020204" pitchFamily="34" charset="0"/>
              <a:buNone/>
              <a:defRPr/>
            </a:pPr>
            <a:r>
              <a:rPr lang="en-US" sz="2000" dirty="0">
                <a:latin typeface="Times New Roman" pitchFamily="18" charset="0"/>
                <a:cs typeface="Times New Roman" pitchFamily="18" charset="0"/>
              </a:rPr>
              <a:t>Over age 62</a:t>
            </a:r>
          </a:p>
          <a:p>
            <a:pPr marL="273050" lvl="1" indent="-273050">
              <a:spcBef>
                <a:spcPts val="575"/>
              </a:spcBef>
              <a:buFont typeface="Arial" panose="020B0604020202020204" pitchFamily="34" charset="0"/>
              <a:buNone/>
              <a:defRPr/>
            </a:pPr>
            <a:r>
              <a:rPr lang="en-US" sz="2000" b="1" i="1" dirty="0">
                <a:solidFill>
                  <a:srgbClr val="FFC000"/>
                </a:solidFill>
                <a:latin typeface="Times New Roman" pitchFamily="18" charset="0"/>
                <a:cs typeface="Times New Roman" pitchFamily="18" charset="0"/>
              </a:rPr>
              <a:t>AND</a:t>
            </a:r>
            <a:endParaRPr lang="en-US" sz="2000" dirty="0">
              <a:solidFill>
                <a:srgbClr val="FFC000"/>
              </a:solidFill>
              <a:latin typeface="Times New Roman" pitchFamily="18" charset="0"/>
              <a:cs typeface="Times New Roman" pitchFamily="18" charset="0"/>
            </a:endParaRPr>
          </a:p>
          <a:p>
            <a:pPr marL="273050" lvl="1" indent="-273050">
              <a:spcBef>
                <a:spcPts val="575"/>
              </a:spcBef>
              <a:buFont typeface="Arial" panose="020B0604020202020204" pitchFamily="34" charset="0"/>
              <a:buNone/>
              <a:defRPr/>
            </a:pPr>
            <a:r>
              <a:rPr lang="en-US" sz="2000" dirty="0">
                <a:latin typeface="Times New Roman" pitchFamily="18" charset="0"/>
                <a:cs typeface="Times New Roman" pitchFamily="18" charset="0"/>
              </a:rPr>
              <a:t>Rated at least 10 % service-connected disabled.</a:t>
            </a:r>
          </a:p>
        </p:txBody>
      </p:sp>
      <p:pic>
        <p:nvPicPr>
          <p:cNvPr id="12" name="Picture 11">
            <a:extLst>
              <a:ext uri="{FF2B5EF4-FFF2-40B4-BE49-F238E27FC236}">
                <a16:creationId xmlns:a16="http://schemas.microsoft.com/office/drawing/2014/main" id="{C77C9A6D-98E8-4DBC-B06D-1C19C7505CBF}"/>
              </a:ext>
            </a:extLst>
          </p:cNvPr>
          <p:cNvPicPr>
            <a:picLocks noChangeAspect="1"/>
          </p:cNvPicPr>
          <p:nvPr/>
        </p:nvPicPr>
        <p:blipFill>
          <a:blip r:embed="rId2"/>
          <a:stretch>
            <a:fillRect/>
          </a:stretch>
        </p:blipFill>
        <p:spPr>
          <a:xfrm>
            <a:off x="8188071" y="3968866"/>
            <a:ext cx="2619331" cy="2521803"/>
          </a:xfrm>
          <a:prstGeom prst="rect">
            <a:avLst/>
          </a:prstGeom>
        </p:spPr>
      </p:pic>
      <p:sp>
        <p:nvSpPr>
          <p:cNvPr id="13" name="TextBox 9">
            <a:extLst>
              <a:ext uri="{FF2B5EF4-FFF2-40B4-BE49-F238E27FC236}">
                <a16:creationId xmlns:a16="http://schemas.microsoft.com/office/drawing/2014/main" id="{2682E2AF-5BAB-468A-BF5B-36B10939F05F}"/>
              </a:ext>
            </a:extLst>
          </p:cNvPr>
          <p:cNvSpPr txBox="1">
            <a:spLocks noChangeArrowheads="1"/>
          </p:cNvSpPr>
          <p:nvPr/>
        </p:nvSpPr>
        <p:spPr bwMode="auto">
          <a:xfrm rot="20985353">
            <a:off x="4905184" y="4034699"/>
            <a:ext cx="3438337" cy="769441"/>
          </a:xfrm>
          <a:prstGeom prst="rect">
            <a:avLst/>
          </a:prstGeom>
          <a:noFill/>
          <a:ln w="9525">
            <a:noFill/>
            <a:miter lim="800000"/>
            <a:headEnd/>
            <a:tailEnd/>
          </a:ln>
        </p:spPr>
        <p:txBody>
          <a:bodyPr wrap="square">
            <a:spAutoFit/>
          </a:bodyPr>
          <a:lstStyle/>
          <a:p>
            <a:pPr algn="ctr">
              <a:defRPr/>
            </a:pPr>
            <a:r>
              <a:rPr lang="en-US" sz="2000" b="1" i="1" dirty="0">
                <a:solidFill>
                  <a:srgbClr val="92D050"/>
                </a:solidFill>
                <a:latin typeface="+mn-lt"/>
              </a:rPr>
              <a:t>*</a:t>
            </a:r>
            <a:r>
              <a:rPr lang="en-US" sz="2000" b="1" i="1" dirty="0">
                <a:solidFill>
                  <a:srgbClr val="92D050"/>
                </a:solidFill>
                <a:latin typeface="Times New Roman" pitchFamily="18" charset="0"/>
                <a:cs typeface="Times New Roman" pitchFamily="18" charset="0"/>
              </a:rPr>
              <a:t>The assessed property value limit is ($200K</a:t>
            </a:r>
            <a:r>
              <a:rPr lang="en-US" sz="2400" b="1" i="1" dirty="0">
                <a:solidFill>
                  <a:srgbClr val="92D050"/>
                </a:solidFill>
                <a:latin typeface="Times New Roman" pitchFamily="18" charset="0"/>
                <a:cs typeface="Times New Roman" pitchFamily="18" charset="0"/>
              </a:rPr>
              <a:t>)</a:t>
            </a:r>
          </a:p>
        </p:txBody>
      </p:sp>
    </p:spTree>
    <p:extLst>
      <p:ext uri="{BB962C8B-B14F-4D97-AF65-F5344CB8AC3E}">
        <p14:creationId xmlns:p14="http://schemas.microsoft.com/office/powerpoint/2010/main" val="72410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4" name="TextBox 13">
            <a:extLst>
              <a:ext uri="{FF2B5EF4-FFF2-40B4-BE49-F238E27FC236}">
                <a16:creationId xmlns:a16="http://schemas.microsoft.com/office/drawing/2014/main" id="{D9FD4665-B05E-4C3C-BF52-29C8DC689CE2}"/>
              </a:ext>
            </a:extLst>
          </p:cNvPr>
          <p:cNvSpPr txBox="1"/>
          <p:nvPr/>
        </p:nvSpPr>
        <p:spPr>
          <a:xfrm>
            <a:off x="3037332" y="1804014"/>
            <a:ext cx="6117336" cy="461665"/>
          </a:xfrm>
          <a:prstGeom prst="rect">
            <a:avLst/>
          </a:prstGeom>
          <a:noFill/>
        </p:spPr>
        <p:txBody>
          <a:bodyPr wrap="square">
            <a:spAutoFit/>
          </a:bodyPr>
          <a:lstStyle/>
          <a:p>
            <a:r>
              <a:rPr lang="en-US" sz="2400" dirty="0">
                <a:solidFill>
                  <a:srgbClr val="FFC000"/>
                </a:solidFill>
                <a:latin typeface="Times New Roman" pitchFamily="18" charset="0"/>
                <a:cs typeface="Times New Roman" pitchFamily="18" charset="0"/>
              </a:rPr>
              <a:t>Option if person does not own property</a:t>
            </a:r>
            <a:endParaRPr lang="en-US" sz="2400" dirty="0">
              <a:solidFill>
                <a:srgbClr val="FFC000"/>
              </a:solidFill>
            </a:endParaRPr>
          </a:p>
        </p:txBody>
      </p:sp>
      <p:sp>
        <p:nvSpPr>
          <p:cNvPr id="15" name="Content Placeholder 2">
            <a:extLst>
              <a:ext uri="{FF2B5EF4-FFF2-40B4-BE49-F238E27FC236}">
                <a16:creationId xmlns:a16="http://schemas.microsoft.com/office/drawing/2014/main" id="{0C25C74A-7E86-4C79-AB2E-CA92CE11F18C}"/>
              </a:ext>
            </a:extLst>
          </p:cNvPr>
          <p:cNvSpPr txBox="1">
            <a:spLocks/>
          </p:cNvSpPr>
          <p:nvPr/>
        </p:nvSpPr>
        <p:spPr>
          <a:xfrm>
            <a:off x="1499616" y="2355113"/>
            <a:ext cx="8229600" cy="1275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latin typeface="Times New Roman" pitchFamily="18" charset="0"/>
                <a:cs typeface="Times New Roman" pitchFamily="18" charset="0"/>
              </a:rPr>
              <a:t>If a veteran, or surviving spouse, </a:t>
            </a:r>
            <a:r>
              <a:rPr lang="en-US" sz="1800" i="1" dirty="0">
                <a:latin typeface="Times New Roman" pitchFamily="18" charset="0"/>
                <a:cs typeface="Times New Roman" pitchFamily="18" charset="0"/>
              </a:rPr>
              <a:t>does not own any real property</a:t>
            </a:r>
            <a:r>
              <a:rPr lang="en-US" sz="1800" dirty="0">
                <a:latin typeface="Times New Roman" pitchFamily="18" charset="0"/>
                <a:cs typeface="Times New Roman" pitchFamily="18" charset="0"/>
              </a:rPr>
              <a:t> then the lesser of the following can be applied: The amount owed for vehicle excise tax or $70 can be applied per vehicle. Maximum of 2 vehicles.</a:t>
            </a:r>
          </a:p>
          <a:p>
            <a:pPr algn="ctr">
              <a:buFont typeface="Arial" panose="020B0604020202020204" pitchFamily="34" charset="0"/>
              <a:buNone/>
            </a:pPr>
            <a:r>
              <a:rPr lang="en-US" sz="1400" i="1" dirty="0">
                <a:latin typeface="Times New Roman" pitchFamily="18" charset="0"/>
                <a:cs typeface="Times New Roman" pitchFamily="18" charset="0"/>
              </a:rPr>
              <a:t>Eligibility is the same as if property is owned</a:t>
            </a:r>
            <a:br>
              <a:rPr lang="en-US" sz="1800" b="1"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16" name="Rounded Rectangle 14">
            <a:extLst>
              <a:ext uri="{FF2B5EF4-FFF2-40B4-BE49-F238E27FC236}">
                <a16:creationId xmlns:a16="http://schemas.microsoft.com/office/drawing/2014/main" id="{FE2657CD-247E-424A-B0BA-19CD67B2F7DC}"/>
              </a:ext>
            </a:extLst>
          </p:cNvPr>
          <p:cNvSpPr/>
          <p:nvPr/>
        </p:nvSpPr>
        <p:spPr>
          <a:xfrm>
            <a:off x="6802681" y="3459480"/>
            <a:ext cx="3217009" cy="3316577"/>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0">
            <a:extLst>
              <a:ext uri="{FF2B5EF4-FFF2-40B4-BE49-F238E27FC236}">
                <a16:creationId xmlns:a16="http://schemas.microsoft.com/office/drawing/2014/main" id="{2B9B5A94-32B3-4D77-8403-B084DD41FD46}"/>
              </a:ext>
            </a:extLst>
          </p:cNvPr>
          <p:cNvSpPr/>
          <p:nvPr/>
        </p:nvSpPr>
        <p:spPr>
          <a:xfrm>
            <a:off x="1087682" y="3383280"/>
            <a:ext cx="2750204" cy="3316577"/>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
            <a:extLst>
              <a:ext uri="{FF2B5EF4-FFF2-40B4-BE49-F238E27FC236}">
                <a16:creationId xmlns:a16="http://schemas.microsoft.com/office/drawing/2014/main" id="{E9A8389A-E04F-4B53-9E30-82748FBCD236}"/>
              </a:ext>
            </a:extLst>
          </p:cNvPr>
          <p:cNvSpPr/>
          <p:nvPr/>
        </p:nvSpPr>
        <p:spPr>
          <a:xfrm>
            <a:off x="4112643" y="3899217"/>
            <a:ext cx="2537639" cy="2813340"/>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22375C2-290F-4044-A6F7-FDE465C02A84}"/>
              </a:ext>
            </a:extLst>
          </p:cNvPr>
          <p:cNvPicPr>
            <a:picLocks noChangeAspect="1"/>
          </p:cNvPicPr>
          <p:nvPr/>
        </p:nvPicPr>
        <p:blipFill>
          <a:blip r:embed="rId2"/>
          <a:stretch>
            <a:fillRect/>
          </a:stretch>
        </p:blipFill>
        <p:spPr>
          <a:xfrm>
            <a:off x="1435057" y="3653962"/>
            <a:ext cx="2104131" cy="1576067"/>
          </a:xfrm>
          <a:prstGeom prst="rect">
            <a:avLst/>
          </a:prstGeom>
          <a:noFill/>
        </p:spPr>
      </p:pic>
      <p:pic>
        <p:nvPicPr>
          <p:cNvPr id="20" name="Picture 19">
            <a:extLst>
              <a:ext uri="{FF2B5EF4-FFF2-40B4-BE49-F238E27FC236}">
                <a16:creationId xmlns:a16="http://schemas.microsoft.com/office/drawing/2014/main" id="{44424428-7652-4BA5-967E-7D05A3FEBBB7}"/>
              </a:ext>
            </a:extLst>
          </p:cNvPr>
          <p:cNvPicPr>
            <a:picLocks noChangeAspect="1"/>
          </p:cNvPicPr>
          <p:nvPr/>
        </p:nvPicPr>
        <p:blipFill>
          <a:blip r:embed="rId3"/>
          <a:stretch>
            <a:fillRect/>
          </a:stretch>
        </p:blipFill>
        <p:spPr>
          <a:xfrm>
            <a:off x="4555516" y="4261457"/>
            <a:ext cx="1616155" cy="1129506"/>
          </a:xfrm>
          <a:prstGeom prst="rect">
            <a:avLst/>
          </a:prstGeom>
          <a:noFill/>
        </p:spPr>
      </p:pic>
      <p:sp>
        <p:nvSpPr>
          <p:cNvPr id="21" name="TextBox 20">
            <a:extLst>
              <a:ext uri="{FF2B5EF4-FFF2-40B4-BE49-F238E27FC236}">
                <a16:creationId xmlns:a16="http://schemas.microsoft.com/office/drawing/2014/main" id="{8CDC91EA-5E40-4B14-B98F-9CFECF645A43}"/>
              </a:ext>
            </a:extLst>
          </p:cNvPr>
          <p:cNvSpPr txBox="1"/>
          <p:nvPr/>
        </p:nvSpPr>
        <p:spPr>
          <a:xfrm>
            <a:off x="4112643" y="5480657"/>
            <a:ext cx="2537639" cy="1077218"/>
          </a:xfrm>
          <a:prstGeom prst="rect">
            <a:avLst/>
          </a:prstGeom>
          <a:noFill/>
        </p:spPr>
        <p:txBody>
          <a:bodyPr wrap="square" rtlCol="0">
            <a:spAutoFit/>
          </a:bodyPr>
          <a:lstStyle/>
          <a:p>
            <a:pPr algn="ctr"/>
            <a:r>
              <a:rPr lang="en-US" sz="1600" b="1" u="sng" dirty="0"/>
              <a:t>Example 1:  </a:t>
            </a:r>
            <a:r>
              <a:rPr lang="en-US" sz="1600" dirty="0"/>
              <a:t>Veteran owns this vehicle and the excise tax owed is under $70. Excise tax is waived.</a:t>
            </a:r>
          </a:p>
        </p:txBody>
      </p:sp>
      <p:sp>
        <p:nvSpPr>
          <p:cNvPr id="22" name="TextBox 21">
            <a:extLst>
              <a:ext uri="{FF2B5EF4-FFF2-40B4-BE49-F238E27FC236}">
                <a16:creationId xmlns:a16="http://schemas.microsoft.com/office/drawing/2014/main" id="{E66A014F-A330-4F34-8877-230A09CFACC2}"/>
              </a:ext>
            </a:extLst>
          </p:cNvPr>
          <p:cNvSpPr txBox="1"/>
          <p:nvPr/>
        </p:nvSpPr>
        <p:spPr>
          <a:xfrm>
            <a:off x="6895491" y="5389118"/>
            <a:ext cx="3204308" cy="1323439"/>
          </a:xfrm>
          <a:prstGeom prst="rect">
            <a:avLst/>
          </a:prstGeom>
          <a:noFill/>
        </p:spPr>
        <p:txBody>
          <a:bodyPr wrap="square" rtlCol="0">
            <a:spAutoFit/>
          </a:bodyPr>
          <a:lstStyle/>
          <a:p>
            <a:r>
              <a:rPr lang="en-US" sz="1600" b="1" u="sng" dirty="0"/>
              <a:t>Example 2:  </a:t>
            </a:r>
            <a:r>
              <a:rPr lang="en-US" sz="1600" dirty="0"/>
              <a:t>Veteran owns this vehicle and excise tax owed is more than $70. Veteran would get a $70 credit and pays the remaining excise.</a:t>
            </a:r>
          </a:p>
        </p:txBody>
      </p:sp>
      <p:sp>
        <p:nvSpPr>
          <p:cNvPr id="23" name="TextBox 22">
            <a:extLst>
              <a:ext uri="{FF2B5EF4-FFF2-40B4-BE49-F238E27FC236}">
                <a16:creationId xmlns:a16="http://schemas.microsoft.com/office/drawing/2014/main" id="{57E8366B-2A5E-4B25-B2E8-6C86BF02D918}"/>
              </a:ext>
            </a:extLst>
          </p:cNvPr>
          <p:cNvSpPr txBox="1"/>
          <p:nvPr/>
        </p:nvSpPr>
        <p:spPr>
          <a:xfrm>
            <a:off x="1219565" y="5252057"/>
            <a:ext cx="2535117" cy="1323439"/>
          </a:xfrm>
          <a:prstGeom prst="rect">
            <a:avLst/>
          </a:prstGeom>
          <a:noFill/>
        </p:spPr>
        <p:txBody>
          <a:bodyPr wrap="square" rtlCol="0">
            <a:spAutoFit/>
          </a:bodyPr>
          <a:lstStyle/>
          <a:p>
            <a:pPr algn="ctr"/>
            <a:r>
              <a:rPr lang="en-US" sz="1600" b="1" u="sng" dirty="0"/>
              <a:t>Situation: </a:t>
            </a:r>
            <a:r>
              <a:rPr lang="en-US" sz="1600" dirty="0"/>
              <a:t>Veteran does not own any property and lives in an apartment but is eligible for the property tax deduction.</a:t>
            </a:r>
          </a:p>
        </p:txBody>
      </p:sp>
      <p:pic>
        <p:nvPicPr>
          <p:cNvPr id="24" name="Picture 23">
            <a:extLst>
              <a:ext uri="{FF2B5EF4-FFF2-40B4-BE49-F238E27FC236}">
                <a16:creationId xmlns:a16="http://schemas.microsoft.com/office/drawing/2014/main" id="{A0EDE906-E812-423A-A0EF-D3F610AF2212}"/>
              </a:ext>
            </a:extLst>
          </p:cNvPr>
          <p:cNvPicPr>
            <a:picLocks noChangeAspect="1"/>
          </p:cNvPicPr>
          <p:nvPr/>
        </p:nvPicPr>
        <p:blipFill>
          <a:blip r:embed="rId4"/>
          <a:stretch>
            <a:fillRect/>
          </a:stretch>
        </p:blipFill>
        <p:spPr>
          <a:xfrm>
            <a:off x="7259882" y="3724891"/>
            <a:ext cx="2193191" cy="1644893"/>
          </a:xfrm>
          <a:prstGeom prst="rect">
            <a:avLst/>
          </a:prstGeom>
          <a:noFill/>
        </p:spPr>
      </p:pic>
    </p:spTree>
    <p:extLst>
      <p:ext uri="{BB962C8B-B14F-4D97-AF65-F5344CB8AC3E}">
        <p14:creationId xmlns:p14="http://schemas.microsoft.com/office/powerpoint/2010/main" val="210065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431720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Property Tax Deduction</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25" name="Content Placeholder 2">
            <a:extLst>
              <a:ext uri="{FF2B5EF4-FFF2-40B4-BE49-F238E27FC236}">
                <a16:creationId xmlns:a16="http://schemas.microsoft.com/office/drawing/2014/main" id="{5A9E7980-4C85-4DB5-BB40-4ABAB1A17CDA}"/>
              </a:ext>
            </a:extLst>
          </p:cNvPr>
          <p:cNvSpPr txBox="1">
            <a:spLocks/>
          </p:cNvSpPr>
          <p:nvPr/>
        </p:nvSpPr>
        <p:spPr>
          <a:xfrm>
            <a:off x="1825752" y="2731131"/>
            <a:ext cx="8229600" cy="3861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rgbClr val="FFC000"/>
                </a:solidFill>
                <a:latin typeface="Times New Roman" panose="02020603050405020304" pitchFamily="18" charset="0"/>
                <a:cs typeface="Times New Roman" panose="02020603050405020304" pitchFamily="18" charset="0"/>
              </a:rPr>
              <a:t>Deductions are as follows:</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totally disabled, deduct 100% of assessed value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90% disabled, deduct 90% of assessed property value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80% disabled, deduct 80% of assessed property value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70% disabled, deduct 70% of assessed property value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60% disabled, deduct 60% of assessed property value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Veteran is 50% disabled, deduct 50% of assessed property value</a:t>
            </a:r>
          </a:p>
          <a:p>
            <a:pPr marL="0"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NOTE: </a:t>
            </a:r>
            <a:r>
              <a:rPr lang="en-US" sz="1800" i="1" dirty="0">
                <a:latin typeface="Times New Roman" panose="02020603050405020304" pitchFamily="18" charset="0"/>
                <a:cs typeface="Times New Roman" panose="02020603050405020304" pitchFamily="18" charset="0"/>
              </a:rPr>
              <a:t>the veteran cannot claim a deduction under sections 13-14 AND Section 14.5 </a:t>
            </a:r>
          </a:p>
          <a:p>
            <a:pPr marL="0" indent="0">
              <a:buFont typeface="Arial" panose="020B0604020202020204" pitchFamily="34" charset="0"/>
              <a:buNone/>
            </a:pPr>
            <a:r>
              <a:rPr lang="en-US" sz="1800" i="1" dirty="0">
                <a:latin typeface="Times New Roman" panose="02020603050405020304" pitchFamily="18" charset="0"/>
                <a:cs typeface="Times New Roman" panose="02020603050405020304" pitchFamily="18" charset="0"/>
              </a:rPr>
              <a:t>But can claim sections 13 and 14 together if eligible.</a:t>
            </a:r>
          </a:p>
        </p:txBody>
      </p:sp>
      <p:sp>
        <p:nvSpPr>
          <p:cNvPr id="26" name="Title 1">
            <a:extLst>
              <a:ext uri="{FF2B5EF4-FFF2-40B4-BE49-F238E27FC236}">
                <a16:creationId xmlns:a16="http://schemas.microsoft.com/office/drawing/2014/main" id="{7C145B29-1171-4427-81CB-256B267CB629}"/>
              </a:ext>
            </a:extLst>
          </p:cNvPr>
          <p:cNvSpPr txBox="1">
            <a:spLocks/>
          </p:cNvSpPr>
          <p:nvPr/>
        </p:nvSpPr>
        <p:spPr>
          <a:xfrm>
            <a:off x="1044871" y="1886881"/>
            <a:ext cx="8915400" cy="7179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FFC000"/>
                </a:solidFill>
                <a:latin typeface="Times New Roman" panose="02020603050405020304" pitchFamily="18" charset="0"/>
                <a:cs typeface="Times New Roman" panose="02020603050405020304" pitchFamily="18" charset="0"/>
              </a:rPr>
              <a:t>Disabled Veteran with homestead conveyed without consideration</a:t>
            </a:r>
          </a:p>
          <a:p>
            <a:pPr algn="ctr"/>
            <a:r>
              <a:rPr lang="en-US" sz="1800" dirty="0">
                <a:latin typeface="Times New Roman" panose="02020603050405020304" pitchFamily="18" charset="0"/>
                <a:cs typeface="Times New Roman" panose="02020603050405020304" pitchFamily="18" charset="0"/>
              </a:rPr>
              <a:t>(donated to the Veteran by a nonprofit organization)</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722895-B93F-4922-A2AB-3392DA778B64}"/>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866B416B-8378-4C11-BB85-AE7637C23EEC}"/>
              </a:ext>
            </a:extLst>
          </p:cNvPr>
          <p:cNvSpPr txBox="1"/>
          <p:nvPr/>
        </p:nvSpPr>
        <p:spPr>
          <a:xfrm>
            <a:off x="4401217" y="1123951"/>
            <a:ext cx="3846671" cy="954107"/>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Income Tax Reduction Retired Military</a:t>
            </a:r>
          </a:p>
        </p:txBody>
      </p:sp>
      <p:sp>
        <p:nvSpPr>
          <p:cNvPr id="8" name="Title 1">
            <a:extLst>
              <a:ext uri="{FF2B5EF4-FFF2-40B4-BE49-F238E27FC236}">
                <a16:creationId xmlns:a16="http://schemas.microsoft.com/office/drawing/2014/main" id="{5865412C-1A4B-4FA9-B721-E2300F6B17D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Subtitle 2">
            <a:extLst>
              <a:ext uri="{FF2B5EF4-FFF2-40B4-BE49-F238E27FC236}">
                <a16:creationId xmlns:a16="http://schemas.microsoft.com/office/drawing/2014/main" id="{8B947812-6D66-43E5-801C-CF1DB630A798}"/>
              </a:ext>
            </a:extLst>
          </p:cNvPr>
          <p:cNvSpPr txBox="1">
            <a:spLocks/>
          </p:cNvSpPr>
          <p:nvPr/>
        </p:nvSpPr>
        <p:spPr>
          <a:xfrm>
            <a:off x="138224" y="2334768"/>
            <a:ext cx="5352288" cy="3645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C000"/>
                </a:solidFill>
                <a:latin typeface="Times New Roman" panose="02020603050405020304" pitchFamily="18" charset="0"/>
                <a:cs typeface="Times New Roman" panose="02020603050405020304" pitchFamily="18" charset="0"/>
              </a:rPr>
              <a:t>Deduction for retired military pay:</a:t>
            </a:r>
            <a:endParaRPr lang="en-US" sz="2000" dirty="0">
              <a:solidFill>
                <a:srgbClr val="FFC000"/>
              </a:solidFill>
              <a:latin typeface="Times New Roman" panose="02020603050405020304" pitchFamily="18" charset="0"/>
              <a:cs typeface="Times New Roman" panose="02020603050405020304" pitchFamily="18" charset="0"/>
            </a:endParaRPr>
          </a:p>
          <a:p>
            <a:pPr marL="457200" indent="-457200"/>
            <a:r>
              <a:rPr lang="en-US" sz="1800" dirty="0">
                <a:latin typeface="Times New Roman" panose="02020603050405020304" pitchFamily="18" charset="0"/>
                <a:cs typeface="Times New Roman" panose="02020603050405020304" pitchFamily="18" charset="0"/>
              </a:rPr>
              <a:t>Military retirement, and Survivor benefits received during the taxable year from service in the active Armed Forces of the United States Including Reserve and Indiana National Guard components</a:t>
            </a:r>
          </a:p>
          <a:p>
            <a:pPr marL="457200" indent="-457200"/>
            <a:r>
              <a:rPr lang="en-US" sz="1800" dirty="0">
                <a:latin typeface="Times New Roman" panose="02020603050405020304" pitchFamily="18" charset="0"/>
                <a:cs typeface="Times New Roman" panose="02020603050405020304" pitchFamily="18" charset="0"/>
              </a:rPr>
              <a:t>The amount of the deduction is the lesser of: (A) the benefits in the adjusted gross income of the individual or the individual’s surviving spouse; or (B) six thousand two hundred fifty dollars ($6,250) plus the following:</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14EBE0F-7A0B-4FC0-9AE8-491CFB7909F8}"/>
              </a:ext>
            </a:extLst>
          </p:cNvPr>
          <p:cNvSpPr txBox="1">
            <a:spLocks/>
          </p:cNvSpPr>
          <p:nvPr/>
        </p:nvSpPr>
        <p:spPr>
          <a:xfrm>
            <a:off x="5666184" y="2734893"/>
            <a:ext cx="4675680" cy="3574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imes New Roman" panose="02020603050405020304" pitchFamily="18" charset="0"/>
                <a:cs typeface="Times New Roman" panose="02020603050405020304" pitchFamily="18" charset="0"/>
              </a:rPr>
              <a:t>For taxable years beginning in 2019, twenty five percent (25%) of the amount of the benefits in excess of $6,250</a:t>
            </a:r>
          </a:p>
          <a:p>
            <a:r>
              <a:rPr lang="en-US" sz="1800" dirty="0">
                <a:latin typeface="Times New Roman" panose="02020603050405020304" pitchFamily="18" charset="0"/>
                <a:cs typeface="Times New Roman" panose="02020603050405020304" pitchFamily="18" charset="0"/>
              </a:rPr>
              <a:t>For taxable years beginning in 2020 fifty percent (50%) of the amount of the benefits in excess of $6250</a:t>
            </a:r>
          </a:p>
          <a:p>
            <a:r>
              <a:rPr lang="en-US" sz="1800" dirty="0">
                <a:latin typeface="Times New Roman" panose="02020603050405020304" pitchFamily="18" charset="0"/>
                <a:cs typeface="Times New Roman" panose="02020603050405020304" pitchFamily="18" charset="0"/>
              </a:rPr>
              <a:t>For taxable years beginning in 2021, seventy-five percent (75%) of the amount of the benefits in excess of $6,250</a:t>
            </a:r>
          </a:p>
          <a:p>
            <a:r>
              <a:rPr lang="en-US" sz="1800" dirty="0">
                <a:latin typeface="Times New Roman" panose="02020603050405020304" pitchFamily="18" charset="0"/>
                <a:cs typeface="Times New Roman" panose="02020603050405020304" pitchFamily="18" charset="0"/>
              </a:rPr>
              <a:t>For taxable years beginning </a:t>
            </a:r>
            <a:r>
              <a:rPr lang="en-US" sz="1800" dirty="0">
                <a:solidFill>
                  <a:srgbClr val="FF0000"/>
                </a:solidFill>
                <a:latin typeface="Times New Roman" panose="02020603050405020304" pitchFamily="18" charset="0"/>
                <a:cs typeface="Times New Roman" panose="02020603050405020304" pitchFamily="18" charset="0"/>
              </a:rPr>
              <a:t>after 2021, </a:t>
            </a:r>
            <a:r>
              <a:rPr lang="en-US" sz="1800" dirty="0">
                <a:latin typeface="Times New Roman" panose="02020603050405020304" pitchFamily="18" charset="0"/>
                <a:cs typeface="Times New Roman" panose="02020603050405020304" pitchFamily="18" charset="0"/>
              </a:rPr>
              <a:t>one hundred percent (100%) of the amount of the benefits in excess of $6,250</a:t>
            </a: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6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6" name="Title 1">
            <a:extLst>
              <a:ext uri="{FF2B5EF4-FFF2-40B4-BE49-F238E27FC236}">
                <a16:creationId xmlns:a16="http://schemas.microsoft.com/office/drawing/2014/main" id="{79C94553-EC06-48B5-A934-554A344DE7AD}"/>
              </a:ext>
            </a:extLst>
          </p:cNvPr>
          <p:cNvSpPr txBox="1">
            <a:spLocks/>
          </p:cNvSpPr>
          <p:nvPr/>
        </p:nvSpPr>
        <p:spPr>
          <a:xfrm>
            <a:off x="110792" y="952902"/>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F8A907F6-A5AB-4382-B1A0-9A50BB538E7A}"/>
              </a:ext>
            </a:extLst>
          </p:cNvPr>
          <p:cNvSpPr txBox="1"/>
          <p:nvPr/>
        </p:nvSpPr>
        <p:spPr>
          <a:xfrm>
            <a:off x="3509465" y="952902"/>
            <a:ext cx="6908006" cy="461665"/>
          </a:xfrm>
          <a:prstGeom prst="rect">
            <a:avLst/>
          </a:prstGeom>
          <a:noFill/>
        </p:spPr>
        <p:txBody>
          <a:bodyPr wrap="square">
            <a:spAutoFit/>
          </a:bodyPr>
          <a:lstStyle/>
          <a:p>
            <a:pPr>
              <a:buClr>
                <a:schemeClr val="accent6">
                  <a:lumMod val="75000"/>
                </a:schemeClr>
              </a:buClr>
            </a:pPr>
            <a:r>
              <a:rPr lang="en-US" sz="2400" dirty="0">
                <a:solidFill>
                  <a:srgbClr val="FFC000"/>
                </a:solidFill>
                <a:latin typeface="Times New Roman" pitchFamily="18" charset="0"/>
                <a:cs typeface="Times New Roman" pitchFamily="18" charset="0"/>
              </a:rPr>
              <a:t>Disabled Hoosier Veteran License Plate &amp; Placard</a:t>
            </a:r>
          </a:p>
        </p:txBody>
      </p:sp>
      <p:sp>
        <p:nvSpPr>
          <p:cNvPr id="8" name="Title 1">
            <a:extLst>
              <a:ext uri="{FF2B5EF4-FFF2-40B4-BE49-F238E27FC236}">
                <a16:creationId xmlns:a16="http://schemas.microsoft.com/office/drawing/2014/main" id="{F5DB618E-429B-4981-80D4-5EA9E79E9B44}"/>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Content Placeholder 1">
            <a:extLst>
              <a:ext uri="{FF2B5EF4-FFF2-40B4-BE49-F238E27FC236}">
                <a16:creationId xmlns:a16="http://schemas.microsoft.com/office/drawing/2014/main" id="{963E6FF6-45EC-45DD-99E1-65E0B96E6054}"/>
              </a:ext>
            </a:extLst>
          </p:cNvPr>
          <p:cNvSpPr txBox="1">
            <a:spLocks/>
          </p:cNvSpPr>
          <p:nvPr/>
        </p:nvSpPr>
        <p:spPr>
          <a:xfrm>
            <a:off x="1660821" y="4515582"/>
            <a:ext cx="6908006" cy="1947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1400" dirty="0">
                <a:solidFill>
                  <a:srgbClr val="FFC000"/>
                </a:solidFill>
                <a:latin typeface="Times New Roman" pitchFamily="18" charset="0"/>
                <a:cs typeface="Times New Roman" pitchFamily="18" charset="0"/>
              </a:rPr>
              <a:t>Eligibility IC 9-18.5-5</a:t>
            </a:r>
          </a:p>
          <a:p>
            <a:pPr lvl="1"/>
            <a:r>
              <a:rPr lang="en-US" sz="1200" dirty="0">
                <a:latin typeface="Times New Roman" pitchFamily="18" charset="0"/>
                <a:cs typeface="Times New Roman" pitchFamily="18" charset="0"/>
              </a:rPr>
              <a:t>Lost sight in both eyes or suffered permanent impairment of vision in both eyes with S/C compensation</a:t>
            </a:r>
          </a:p>
          <a:p>
            <a:pPr lvl="1"/>
            <a:r>
              <a:rPr lang="en-US" sz="1200" dirty="0">
                <a:latin typeface="Times New Roman" pitchFamily="18" charset="0"/>
                <a:cs typeface="Times New Roman" pitchFamily="18" charset="0"/>
              </a:rPr>
              <a:t>Suffered loss of one or both hands or feet or permanent loss of use of one or both hands or feet</a:t>
            </a:r>
          </a:p>
          <a:p>
            <a:pPr lvl="1"/>
            <a:r>
              <a:rPr lang="en-US" sz="1200" dirty="0">
                <a:latin typeface="Times New Roman" pitchFamily="18" charset="0"/>
                <a:cs typeface="Times New Roman" pitchFamily="18" charset="0"/>
              </a:rPr>
              <a:t>A United States Department of Veterans Affairs (USDVA) disability rating for a physical condition that precludes the individual from walking without pain or difficulty </a:t>
            </a:r>
            <a:r>
              <a:rPr lang="en-US" sz="1200" b="1" u="sng" dirty="0">
                <a:latin typeface="Times New Roman" pitchFamily="18" charset="0"/>
                <a:cs typeface="Times New Roman" pitchFamily="18" charset="0"/>
              </a:rPr>
              <a:t>OR</a:t>
            </a:r>
            <a:r>
              <a:rPr lang="en-US" sz="1200" dirty="0">
                <a:latin typeface="Times New Roman" pitchFamily="18" charset="0"/>
                <a:cs typeface="Times New Roman" pitchFamily="18" charset="0"/>
              </a:rPr>
              <a:t> been rated by the USDVA as being at least 50% disabled and receiving compensation.  At least 60% of the 50% rating must be attributed to a mobility disability</a:t>
            </a:r>
          </a:p>
          <a:p>
            <a:pPr lvl="1"/>
            <a:r>
              <a:rPr lang="en-US" sz="1200" dirty="0">
                <a:latin typeface="Times New Roman" pitchFamily="18" charset="0"/>
                <a:cs typeface="Times New Roman" pitchFamily="18" charset="0"/>
              </a:rPr>
              <a:t> Eligibility for this plate also entitles the veteran for a reduced fee Golden Hoosier Passport for use at State Parks, museums, and DNR facilities</a:t>
            </a:r>
          </a:p>
        </p:txBody>
      </p:sp>
      <p:pic>
        <p:nvPicPr>
          <p:cNvPr id="11" name="Picture 10" descr="A close up of a sign&#10;&#10;Description automatically generated">
            <a:extLst>
              <a:ext uri="{FF2B5EF4-FFF2-40B4-BE49-F238E27FC236}">
                <a16:creationId xmlns:a16="http://schemas.microsoft.com/office/drawing/2014/main" id="{99BFB98A-54D1-4F6B-94DF-17CDE7A7E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261" y="1587705"/>
            <a:ext cx="2561728" cy="12808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A92C0A19-3F0B-4E84-B60F-88FBB3A0A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718" y="3027745"/>
            <a:ext cx="2603278" cy="1301639"/>
          </a:xfrm>
          <a:prstGeom prst="rect">
            <a:avLst/>
          </a:prstGeom>
        </p:spPr>
      </p:pic>
      <p:pic>
        <p:nvPicPr>
          <p:cNvPr id="13" name="Picture 12" descr="A close up of a sign&#10;&#10;Description automatically generated">
            <a:extLst>
              <a:ext uri="{FF2B5EF4-FFF2-40B4-BE49-F238E27FC236}">
                <a16:creationId xmlns:a16="http://schemas.microsoft.com/office/drawing/2014/main" id="{E3900096-365E-47BC-A94A-0D4922C09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1707" y="1587705"/>
            <a:ext cx="2561728" cy="12808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CC8A727A-F659-479F-8209-3FDBE176F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2153" y="1596997"/>
            <a:ext cx="2582895" cy="1291449"/>
          </a:xfrm>
          <a:prstGeom prst="rect">
            <a:avLst/>
          </a:prstGeom>
        </p:spPr>
      </p:pic>
      <p:pic>
        <p:nvPicPr>
          <p:cNvPr id="15" name="Picture 14" descr="A close up of a sign&#10;&#10;Description automatically generated">
            <a:extLst>
              <a:ext uri="{FF2B5EF4-FFF2-40B4-BE49-F238E27FC236}">
                <a16:creationId xmlns:a16="http://schemas.microsoft.com/office/drawing/2014/main" id="{DD3D8F91-7316-42CF-BCE8-5D8E4C1313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596" y="3027523"/>
            <a:ext cx="2565629" cy="1282815"/>
          </a:xfrm>
          <a:prstGeom prst="rect">
            <a:avLst/>
          </a:prstGeom>
        </p:spPr>
      </p:pic>
      <p:pic>
        <p:nvPicPr>
          <p:cNvPr id="16" name="Picture 15" descr="A close up of a sign&#10;&#10;Description automatically generated">
            <a:extLst>
              <a:ext uri="{FF2B5EF4-FFF2-40B4-BE49-F238E27FC236}">
                <a16:creationId xmlns:a16="http://schemas.microsoft.com/office/drawing/2014/main" id="{2F5F64E6-8B5E-47D1-98AB-C1460C4E7F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153" y="3008696"/>
            <a:ext cx="2603283" cy="1301642"/>
          </a:xfrm>
          <a:prstGeom prst="rect">
            <a:avLst/>
          </a:prstGeom>
        </p:spPr>
      </p:pic>
      <p:pic>
        <p:nvPicPr>
          <p:cNvPr id="17" name="Picture 16">
            <a:extLst>
              <a:ext uri="{FF2B5EF4-FFF2-40B4-BE49-F238E27FC236}">
                <a16:creationId xmlns:a16="http://schemas.microsoft.com/office/drawing/2014/main" id="{04D30CA6-0216-483D-861E-5227EF8337F9}"/>
              </a:ext>
            </a:extLst>
          </p:cNvPr>
          <p:cNvPicPr>
            <a:picLocks noChangeAspect="1"/>
          </p:cNvPicPr>
          <p:nvPr/>
        </p:nvPicPr>
        <p:blipFill>
          <a:blip r:embed="rId8"/>
          <a:stretch>
            <a:fillRect/>
          </a:stretch>
        </p:blipFill>
        <p:spPr>
          <a:xfrm rot="2691070">
            <a:off x="717681" y="4640790"/>
            <a:ext cx="959905" cy="959905"/>
          </a:xfrm>
          <a:prstGeom prst="rect">
            <a:avLst/>
          </a:prstGeom>
        </p:spPr>
      </p:pic>
      <p:sp>
        <p:nvSpPr>
          <p:cNvPr id="18" name="TextBox 17">
            <a:extLst>
              <a:ext uri="{FF2B5EF4-FFF2-40B4-BE49-F238E27FC236}">
                <a16:creationId xmlns:a16="http://schemas.microsoft.com/office/drawing/2014/main" id="{DA586D4B-242F-4A76-82A5-ABF58FD664FE}"/>
              </a:ext>
            </a:extLst>
          </p:cNvPr>
          <p:cNvSpPr txBox="1"/>
          <p:nvPr/>
        </p:nvSpPr>
        <p:spPr>
          <a:xfrm>
            <a:off x="246274" y="5489227"/>
            <a:ext cx="1856231" cy="523220"/>
          </a:xfrm>
          <a:prstGeom prst="rect">
            <a:avLst/>
          </a:prstGeom>
          <a:solidFill>
            <a:srgbClr val="C7DDD4"/>
          </a:solidFill>
          <a:ln>
            <a:solidFill>
              <a:schemeClr val="bg1"/>
            </a:solidFill>
          </a:ln>
        </p:spPr>
        <p:txBody>
          <a:bodyPr wrap="square" rtlCol="0">
            <a:spAutoFit/>
          </a:bodyPr>
          <a:lstStyle/>
          <a:p>
            <a:pPr algn="ctr"/>
            <a:r>
              <a:rPr lang="en-US" sz="1400" dirty="0">
                <a:solidFill>
                  <a:sysClr val="windowText" lastClr="000000"/>
                </a:solidFill>
              </a:rPr>
              <a:t>In any metered space in the state of Indiana</a:t>
            </a:r>
          </a:p>
        </p:txBody>
      </p:sp>
      <p:pic>
        <p:nvPicPr>
          <p:cNvPr id="19" name="Picture 18">
            <a:extLst>
              <a:ext uri="{FF2B5EF4-FFF2-40B4-BE49-F238E27FC236}">
                <a16:creationId xmlns:a16="http://schemas.microsoft.com/office/drawing/2014/main" id="{7A24ABB1-1834-465A-8EF5-67A2C73651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6863" y="4483574"/>
            <a:ext cx="1650608" cy="2042882"/>
          </a:xfrm>
          <a:prstGeom prst="rect">
            <a:avLst/>
          </a:prstGeom>
        </p:spPr>
      </p:pic>
    </p:spTree>
    <p:extLst>
      <p:ext uri="{BB962C8B-B14F-4D97-AF65-F5344CB8AC3E}">
        <p14:creationId xmlns:p14="http://schemas.microsoft.com/office/powerpoint/2010/main" val="87637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8" name="Title 1">
            <a:extLst>
              <a:ext uri="{FF2B5EF4-FFF2-40B4-BE49-F238E27FC236}">
                <a16:creationId xmlns:a16="http://schemas.microsoft.com/office/drawing/2014/main" id="{F5DB618E-429B-4981-80D4-5EA9E79E9B44}"/>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2" name="Content Placeholder 1">
            <a:extLst>
              <a:ext uri="{FF2B5EF4-FFF2-40B4-BE49-F238E27FC236}">
                <a16:creationId xmlns:a16="http://schemas.microsoft.com/office/drawing/2014/main" id="{3749AEF6-A5AB-4FC8-9445-F3AA945C665B}"/>
              </a:ext>
            </a:extLst>
          </p:cNvPr>
          <p:cNvSpPr txBox="1">
            <a:spLocks/>
          </p:cNvSpPr>
          <p:nvPr/>
        </p:nvSpPr>
        <p:spPr>
          <a:xfrm>
            <a:off x="1222248" y="3516029"/>
            <a:ext cx="8991600" cy="2868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None/>
            </a:pPr>
            <a:endParaRPr lang="en-US" sz="2000" dirty="0">
              <a:latin typeface="Times New Roman" panose="02020603050405020304" pitchFamily="18" charset="0"/>
              <a:cs typeface="Times New Roman" panose="02020603050405020304" pitchFamily="18" charset="0"/>
            </a:endParaRPr>
          </a:p>
          <a:p>
            <a:pPr lvl="1">
              <a:buFont typeface="Arial" charset="0"/>
              <a:buChar char="•"/>
            </a:pPr>
            <a:r>
              <a:rPr lang="en-US" sz="2000" dirty="0">
                <a:latin typeface="Times New Roman" panose="02020603050405020304" pitchFamily="18" charset="0"/>
                <a:cs typeface="Times New Roman" panose="02020603050405020304" pitchFamily="18" charset="0"/>
              </a:rPr>
              <a:t>Serves as a handicapped plate </a:t>
            </a:r>
          </a:p>
          <a:p>
            <a:pPr lvl="1">
              <a:buFont typeface="Arial" charset="0"/>
              <a:buChar char="•"/>
            </a:pPr>
            <a:r>
              <a:rPr lang="en-US" sz="2000" dirty="0">
                <a:solidFill>
                  <a:srgbClr val="FFC000"/>
                </a:solidFill>
                <a:latin typeface="Times New Roman" panose="02020603050405020304" pitchFamily="18" charset="0"/>
                <a:cs typeface="Times New Roman" panose="02020603050405020304" pitchFamily="18" charset="0"/>
              </a:rPr>
              <a:t>Allows for parking in legal metered spaces in Indiana at no charge and allows for parking longer than the allotted time normally permitted</a:t>
            </a:r>
          </a:p>
          <a:p>
            <a:pPr lvl="1">
              <a:buFont typeface="Arial" charset="0"/>
              <a:buChar char="•"/>
            </a:pPr>
            <a:r>
              <a:rPr lang="en-US" sz="2000" dirty="0">
                <a:latin typeface="Times New Roman" panose="02020603050405020304" pitchFamily="18" charset="0"/>
                <a:cs typeface="Times New Roman" panose="02020603050405020304" pitchFamily="18" charset="0"/>
              </a:rPr>
              <a:t>No other individual is authorized parking privileges (the eligible veteran must be present when parking privilege is used)</a:t>
            </a:r>
          </a:p>
          <a:p>
            <a:pPr lvl="1">
              <a:buFont typeface="Arial" charset="0"/>
              <a:buChar char="•"/>
            </a:pPr>
            <a:r>
              <a:rPr lang="en-US" sz="2000" dirty="0">
                <a:solidFill>
                  <a:srgbClr val="FFC000"/>
                </a:solidFill>
                <a:latin typeface="Times New Roman" panose="02020603050405020304" pitchFamily="18" charset="0"/>
                <a:cs typeface="Times New Roman" panose="02020603050405020304" pitchFamily="18" charset="0"/>
              </a:rPr>
              <a:t>This plate &amp; placard are not authorized for commercial vehicles</a:t>
            </a:r>
          </a:p>
          <a:p>
            <a:pPr algn="ctr">
              <a:buFont typeface="Arial" charset="0"/>
              <a:buNone/>
            </a:pPr>
            <a:r>
              <a:rPr lang="en-US" b="1" dirty="0">
                <a:latin typeface="Times New Roman" panose="02020603050405020304" pitchFamily="18" charset="0"/>
                <a:cs typeface="Times New Roman" pitchFamily="18" charset="0"/>
              </a:rPr>
              <a:t>IC 9-18.5-5</a:t>
            </a:r>
            <a:br>
              <a:rPr lang="en-US" b="1" dirty="0">
                <a:latin typeface="Times New Roman" panose="02020603050405020304" pitchFamily="18" charset="0"/>
                <a:cs typeface="Times New Roman" pitchFamily="18" charset="0"/>
              </a:rPr>
            </a:br>
            <a:endParaRPr lang="en-US" dirty="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5369CC44-3931-4757-97F2-382E5B3377F4}"/>
              </a:ext>
            </a:extLst>
          </p:cNvPr>
          <p:cNvSpPr txBox="1">
            <a:spLocks/>
          </p:cNvSpPr>
          <p:nvPr/>
        </p:nvSpPr>
        <p:spPr bwMode="auto">
          <a:xfrm>
            <a:off x="8610600" y="6408738"/>
            <a:ext cx="533400" cy="365125"/>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4" name="Picture 13">
            <a:extLst>
              <a:ext uri="{FF2B5EF4-FFF2-40B4-BE49-F238E27FC236}">
                <a16:creationId xmlns:a16="http://schemas.microsoft.com/office/drawing/2014/main" id="{9721083C-28E6-47C4-A3FE-97350FFBFE42}"/>
              </a:ext>
            </a:extLst>
          </p:cNvPr>
          <p:cNvPicPr>
            <a:picLocks noChangeAspect="1"/>
          </p:cNvPicPr>
          <p:nvPr/>
        </p:nvPicPr>
        <p:blipFill>
          <a:blip r:embed="rId2"/>
          <a:stretch>
            <a:fillRect/>
          </a:stretch>
        </p:blipFill>
        <p:spPr>
          <a:xfrm>
            <a:off x="6963468" y="1698627"/>
            <a:ext cx="2693012" cy="2017159"/>
          </a:xfrm>
          <a:prstGeom prst="rect">
            <a:avLst/>
          </a:prstGeom>
        </p:spPr>
      </p:pic>
      <p:sp>
        <p:nvSpPr>
          <p:cNvPr id="15" name="Right Arrow 2">
            <a:extLst>
              <a:ext uri="{FF2B5EF4-FFF2-40B4-BE49-F238E27FC236}">
                <a16:creationId xmlns:a16="http://schemas.microsoft.com/office/drawing/2014/main" id="{BFAC2F35-6C32-4ADB-8398-D5A1CB7EC626}"/>
              </a:ext>
            </a:extLst>
          </p:cNvPr>
          <p:cNvSpPr/>
          <p:nvPr/>
        </p:nvSpPr>
        <p:spPr>
          <a:xfrm rot="475643">
            <a:off x="3704534" y="2227806"/>
            <a:ext cx="3048000" cy="7590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453804-B462-4624-91A8-692794F565CA}"/>
              </a:ext>
            </a:extLst>
          </p:cNvPr>
          <p:cNvSpPr txBox="1"/>
          <p:nvPr/>
        </p:nvSpPr>
        <p:spPr>
          <a:xfrm rot="475643">
            <a:off x="4047434" y="2445117"/>
            <a:ext cx="2362199" cy="369332"/>
          </a:xfrm>
          <a:prstGeom prst="rect">
            <a:avLst/>
          </a:prstGeom>
          <a:noFill/>
        </p:spPr>
        <p:txBody>
          <a:bodyPr wrap="square" rtlCol="0">
            <a:spAutoFit/>
          </a:bodyPr>
          <a:lstStyle/>
          <a:p>
            <a:r>
              <a:rPr lang="en-US" dirty="0">
                <a:solidFill>
                  <a:schemeClr val="bg1"/>
                </a:solidFill>
              </a:rPr>
              <a:t> Don’t be this person</a:t>
            </a:r>
          </a:p>
        </p:txBody>
      </p:sp>
      <p:pic>
        <p:nvPicPr>
          <p:cNvPr id="17" name="Picture 16">
            <a:extLst>
              <a:ext uri="{FF2B5EF4-FFF2-40B4-BE49-F238E27FC236}">
                <a16:creationId xmlns:a16="http://schemas.microsoft.com/office/drawing/2014/main" id="{202E9C92-3B17-4E61-961E-AC909A2E73AD}"/>
              </a:ext>
            </a:extLst>
          </p:cNvPr>
          <p:cNvPicPr>
            <a:picLocks noChangeAspect="1"/>
          </p:cNvPicPr>
          <p:nvPr/>
        </p:nvPicPr>
        <p:blipFill>
          <a:blip r:embed="rId3"/>
          <a:stretch>
            <a:fillRect/>
          </a:stretch>
        </p:blipFill>
        <p:spPr>
          <a:xfrm rot="2691070">
            <a:off x="1224506" y="1737072"/>
            <a:ext cx="1386529" cy="1386529"/>
          </a:xfrm>
          <a:prstGeom prst="rect">
            <a:avLst/>
          </a:prstGeom>
        </p:spPr>
      </p:pic>
      <p:sp>
        <p:nvSpPr>
          <p:cNvPr id="18" name="TextBox 17">
            <a:extLst>
              <a:ext uri="{FF2B5EF4-FFF2-40B4-BE49-F238E27FC236}">
                <a16:creationId xmlns:a16="http://schemas.microsoft.com/office/drawing/2014/main" id="{CBE2C339-4181-41A7-8D9E-2F59F2A60923}"/>
              </a:ext>
            </a:extLst>
          </p:cNvPr>
          <p:cNvSpPr txBox="1"/>
          <p:nvPr/>
        </p:nvSpPr>
        <p:spPr>
          <a:xfrm>
            <a:off x="732179" y="2975580"/>
            <a:ext cx="2288418" cy="523220"/>
          </a:xfrm>
          <a:prstGeom prst="rect">
            <a:avLst/>
          </a:prstGeom>
          <a:solidFill>
            <a:srgbClr val="C7DDD4"/>
          </a:solidFill>
          <a:ln>
            <a:solidFill>
              <a:schemeClr val="bg1"/>
            </a:solidFill>
          </a:ln>
        </p:spPr>
        <p:txBody>
          <a:bodyPr wrap="square" rtlCol="0">
            <a:spAutoFit/>
          </a:bodyPr>
          <a:lstStyle/>
          <a:p>
            <a:pPr algn="ctr"/>
            <a:r>
              <a:rPr lang="en-US" sz="1400" dirty="0">
                <a:solidFill>
                  <a:sysClr val="windowText" lastClr="000000"/>
                </a:solidFill>
              </a:rPr>
              <a:t>In any metered space in the state of Indiana</a:t>
            </a:r>
          </a:p>
        </p:txBody>
      </p:sp>
      <p:sp>
        <p:nvSpPr>
          <p:cNvPr id="19" name="Title 1">
            <a:extLst>
              <a:ext uri="{FF2B5EF4-FFF2-40B4-BE49-F238E27FC236}">
                <a16:creationId xmlns:a16="http://schemas.microsoft.com/office/drawing/2014/main" id="{C7D08027-3A64-4185-954A-B83B4779F2C1}"/>
              </a:ext>
            </a:extLst>
          </p:cNvPr>
          <p:cNvSpPr txBox="1">
            <a:spLocks/>
          </p:cNvSpPr>
          <p:nvPr/>
        </p:nvSpPr>
        <p:spPr>
          <a:xfrm>
            <a:off x="110792" y="952902"/>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dirty="0">
                <a:latin typeface="Times New Roman" pitchFamily="18" charset="0"/>
                <a:cs typeface="Times New Roman" pitchFamily="18" charset="0"/>
              </a:rPr>
              <a:t>State Veteran Benefits:</a:t>
            </a:r>
          </a:p>
        </p:txBody>
      </p:sp>
      <p:sp>
        <p:nvSpPr>
          <p:cNvPr id="20" name="TextBox 19">
            <a:extLst>
              <a:ext uri="{FF2B5EF4-FFF2-40B4-BE49-F238E27FC236}">
                <a16:creationId xmlns:a16="http://schemas.microsoft.com/office/drawing/2014/main" id="{B0E671C0-8D0D-47A1-9274-E4F4F26247B4}"/>
              </a:ext>
            </a:extLst>
          </p:cNvPr>
          <p:cNvSpPr txBox="1"/>
          <p:nvPr/>
        </p:nvSpPr>
        <p:spPr>
          <a:xfrm>
            <a:off x="3509465" y="952902"/>
            <a:ext cx="6908006" cy="461665"/>
          </a:xfrm>
          <a:prstGeom prst="rect">
            <a:avLst/>
          </a:prstGeom>
          <a:noFill/>
        </p:spPr>
        <p:txBody>
          <a:bodyPr wrap="square">
            <a:spAutoFit/>
          </a:bodyPr>
          <a:lstStyle/>
          <a:p>
            <a:pPr>
              <a:buClr>
                <a:schemeClr val="accent6">
                  <a:lumMod val="75000"/>
                </a:schemeClr>
              </a:buClr>
            </a:pPr>
            <a:r>
              <a:rPr lang="en-US" sz="2400" dirty="0">
                <a:solidFill>
                  <a:srgbClr val="FFC000"/>
                </a:solidFill>
                <a:latin typeface="Times New Roman" pitchFamily="18" charset="0"/>
                <a:cs typeface="Times New Roman" pitchFamily="18" charset="0"/>
              </a:rPr>
              <a:t>Disabled Hoosier Veteran License Plate &amp; Placard</a:t>
            </a:r>
          </a:p>
        </p:txBody>
      </p:sp>
    </p:spTree>
    <p:extLst>
      <p:ext uri="{BB962C8B-B14F-4D97-AF65-F5344CB8AC3E}">
        <p14:creationId xmlns:p14="http://schemas.microsoft.com/office/powerpoint/2010/main" val="257274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C94553-EC06-48B5-A934-554A344DE7AD}"/>
              </a:ext>
            </a:extLst>
          </p:cNvPr>
          <p:cNvSpPr txBox="1">
            <a:spLocks/>
          </p:cNvSpPr>
          <p:nvPr/>
        </p:nvSpPr>
        <p:spPr>
          <a:xfrm>
            <a:off x="110792"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F8A907F6-A5AB-4382-B1A0-9A50BB538E7A}"/>
              </a:ext>
            </a:extLst>
          </p:cNvPr>
          <p:cNvSpPr txBox="1"/>
          <p:nvPr/>
        </p:nvSpPr>
        <p:spPr>
          <a:xfrm>
            <a:off x="4379881" y="1123951"/>
            <a:ext cx="4498943"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Purple Heart License Plates</a:t>
            </a:r>
          </a:p>
        </p:txBody>
      </p:sp>
      <p:sp>
        <p:nvSpPr>
          <p:cNvPr id="8" name="Title 1">
            <a:extLst>
              <a:ext uri="{FF2B5EF4-FFF2-40B4-BE49-F238E27FC236}">
                <a16:creationId xmlns:a16="http://schemas.microsoft.com/office/drawing/2014/main" id="{F5DB618E-429B-4981-80D4-5EA9E79E9B44}"/>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7" name="Content Placeholder 2">
            <a:extLst>
              <a:ext uri="{FF2B5EF4-FFF2-40B4-BE49-F238E27FC236}">
                <a16:creationId xmlns:a16="http://schemas.microsoft.com/office/drawing/2014/main" id="{97AD3A12-C3A3-49D2-B270-86F184388FC4}"/>
              </a:ext>
            </a:extLst>
          </p:cNvPr>
          <p:cNvSpPr txBox="1">
            <a:spLocks/>
          </p:cNvSpPr>
          <p:nvPr/>
        </p:nvSpPr>
        <p:spPr>
          <a:xfrm>
            <a:off x="457200" y="2571180"/>
            <a:ext cx="4946904" cy="3554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imes New Roman" panose="02020603050405020304" pitchFamily="18" charset="0"/>
                <a:cs typeface="Times New Roman" pitchFamily="18" charset="0"/>
              </a:rPr>
              <a:t>A Purple Heart Plate with the universal handicap symbol is also now available. Use the same form as for the Disabled Hoosier Veteran, POW/ MIA, Purple Heart Recipient Plate. </a:t>
            </a:r>
          </a:p>
          <a:p>
            <a:r>
              <a:rPr lang="en-US" sz="1800" dirty="0">
                <a:latin typeface="Times New Roman" panose="02020603050405020304" pitchFamily="18" charset="0"/>
                <a:cs typeface="Times New Roman" pitchFamily="18" charset="0"/>
              </a:rPr>
              <a:t>The applicant must be eligible for either a Disabled Hoosier Veteran plate OR be authorized a handicapped placard in Indiana</a:t>
            </a:r>
          </a:p>
        </p:txBody>
      </p:sp>
      <p:pic>
        <p:nvPicPr>
          <p:cNvPr id="18" name="Picture 2">
            <a:extLst>
              <a:ext uri="{FF2B5EF4-FFF2-40B4-BE49-F238E27FC236}">
                <a16:creationId xmlns:a16="http://schemas.microsoft.com/office/drawing/2014/main" id="{2AC6889E-3C38-4396-9DFA-981C343744E9}"/>
              </a:ext>
            </a:extLst>
          </p:cNvPr>
          <p:cNvPicPr>
            <a:picLocks noChangeAspect="1" noChangeArrowheads="1"/>
          </p:cNvPicPr>
          <p:nvPr/>
        </p:nvPicPr>
        <p:blipFill>
          <a:blip r:embed="rId2" cstate="print"/>
          <a:srcRect/>
          <a:stretch>
            <a:fillRect/>
          </a:stretch>
        </p:blipFill>
        <p:spPr bwMode="auto">
          <a:xfrm>
            <a:off x="2759574" y="4707950"/>
            <a:ext cx="2104315" cy="1037461"/>
          </a:xfrm>
          <a:prstGeom prst="rect">
            <a:avLst/>
          </a:prstGeom>
          <a:noFill/>
          <a:ln w="9525">
            <a:noFill/>
            <a:miter lim="800000"/>
            <a:headEnd/>
            <a:tailEnd/>
          </a:ln>
        </p:spPr>
      </p:pic>
      <p:sp>
        <p:nvSpPr>
          <p:cNvPr id="19" name="Title 4">
            <a:extLst>
              <a:ext uri="{FF2B5EF4-FFF2-40B4-BE49-F238E27FC236}">
                <a16:creationId xmlns:a16="http://schemas.microsoft.com/office/drawing/2014/main" id="{047716AD-6367-4541-B38C-26A616C2307E}"/>
              </a:ext>
            </a:extLst>
          </p:cNvPr>
          <p:cNvSpPr txBox="1">
            <a:spLocks/>
          </p:cNvSpPr>
          <p:nvPr/>
        </p:nvSpPr>
        <p:spPr>
          <a:xfrm>
            <a:off x="787866" y="1631319"/>
            <a:ext cx="4808262" cy="1000644"/>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n w="19050">
                  <a:solidFill>
                    <a:schemeClr val="bg1"/>
                  </a:solidFill>
                </a:ln>
                <a:solidFill>
                  <a:schemeClr val="accent4">
                    <a:lumMod val="75000"/>
                  </a:schemeClr>
                </a:solidFill>
                <a:latin typeface="Times New Roman" panose="02020603050405020304" pitchFamily="18" charset="0"/>
                <a:cs typeface="Times New Roman" panose="02020603050405020304" pitchFamily="18" charset="0"/>
              </a:rPr>
              <a:t>Purple Heart</a:t>
            </a:r>
            <a:br>
              <a:rPr lang="en-US" sz="3200" b="1" dirty="0">
                <a:ln w="19050">
                  <a:solidFill>
                    <a:schemeClr val="bg1"/>
                  </a:solidFill>
                </a:ln>
                <a:latin typeface="Times New Roman" panose="02020603050405020304" pitchFamily="18" charset="0"/>
                <a:cs typeface="Times New Roman" panose="02020603050405020304" pitchFamily="18" charset="0"/>
              </a:rPr>
            </a:br>
            <a:r>
              <a:rPr lang="en-US" sz="3200" b="1" dirty="0">
                <a:ln w="19050">
                  <a:noFill/>
                </a:ln>
                <a:solidFill>
                  <a:srgbClr val="FFC000"/>
                </a:solidFill>
                <a:latin typeface="Times New Roman" panose="02020603050405020304" pitchFamily="18" charset="0"/>
                <a:cs typeface="Times New Roman" panose="02020603050405020304" pitchFamily="18" charset="0"/>
              </a:rPr>
              <a:t>Disabled Veteran </a:t>
            </a:r>
            <a:r>
              <a:rPr lang="en-US" sz="1800" b="1" dirty="0">
                <a:ln w="19050">
                  <a:noFill/>
                </a:ln>
                <a:solidFill>
                  <a:srgbClr val="FFC000"/>
                </a:solidFill>
                <a:latin typeface="Times New Roman" panose="02020603050405020304" pitchFamily="18" charset="0"/>
                <a:cs typeface="Times New Roman" panose="02020603050405020304" pitchFamily="18" charset="0"/>
              </a:rPr>
              <a:t>License Plate</a:t>
            </a:r>
            <a:endParaRPr lang="en-US" sz="1800" dirty="0">
              <a:ln w="19050">
                <a:noFill/>
              </a:ln>
              <a:solidFill>
                <a:srgbClr val="FFC000"/>
              </a:solidFill>
              <a:latin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34751546-D90A-4C8B-A43E-2AFE1B837479}"/>
              </a:ext>
            </a:extLst>
          </p:cNvPr>
          <p:cNvSpPr txBox="1">
            <a:spLocks/>
          </p:cNvSpPr>
          <p:nvPr/>
        </p:nvSpPr>
        <p:spPr>
          <a:xfrm>
            <a:off x="5734770" y="2571180"/>
            <a:ext cx="4808261" cy="234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imes New Roman" panose="02020603050405020304" pitchFamily="18" charset="0"/>
                <a:cs typeface="Times New Roman" pitchFamily="18" charset="0"/>
              </a:rPr>
              <a:t>Request must be accompanied by DD 214 or orders showing Purple Heart award</a:t>
            </a:r>
          </a:p>
          <a:p>
            <a:r>
              <a:rPr lang="en-US" sz="1800" dirty="0">
                <a:latin typeface="Times New Roman" panose="02020603050405020304" pitchFamily="18" charset="0"/>
                <a:cs typeface="Times New Roman" pitchFamily="18" charset="0"/>
              </a:rPr>
              <a:t>The Purple Heart license plate allows free parking in legal metered spaces and for longer than the allotted time permitted</a:t>
            </a:r>
          </a:p>
          <a:p>
            <a:r>
              <a:rPr lang="en-US" sz="1800" dirty="0">
                <a:latin typeface="Times New Roman" panose="02020603050405020304" pitchFamily="18" charset="0"/>
                <a:cs typeface="Times New Roman" pitchFamily="18" charset="0"/>
              </a:rPr>
              <a:t>PH plates available for passenger vehicle, truck (less than 11,000 lbs), RV, and motorcycle and are available for 1 OR more vehicles</a:t>
            </a:r>
            <a:br>
              <a:rPr lang="en-US" sz="1800" b="1" dirty="0">
                <a:latin typeface="Times New Roman" panose="02020603050405020304" pitchFamily="18" charset="0"/>
                <a:cs typeface="Times New Roman" pitchFamily="18" charset="0"/>
              </a:rPr>
            </a:br>
            <a:endParaRPr lang="en-US" sz="18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9C8E1753-9ED3-4E70-B6F1-BA3527F6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45187"/>
            <a:ext cx="2104315" cy="1052158"/>
          </a:xfrm>
          <a:prstGeom prst="rect">
            <a:avLst/>
          </a:prstGeom>
        </p:spPr>
      </p:pic>
      <p:sp>
        <p:nvSpPr>
          <p:cNvPr id="22" name="Title 4">
            <a:extLst>
              <a:ext uri="{FF2B5EF4-FFF2-40B4-BE49-F238E27FC236}">
                <a16:creationId xmlns:a16="http://schemas.microsoft.com/office/drawing/2014/main" id="{ECCDA193-3978-4DA9-AD55-E22810A475A8}"/>
              </a:ext>
            </a:extLst>
          </p:cNvPr>
          <p:cNvSpPr txBox="1">
            <a:spLocks/>
          </p:cNvSpPr>
          <p:nvPr/>
        </p:nvSpPr>
        <p:spPr>
          <a:xfrm>
            <a:off x="5926794" y="1680698"/>
            <a:ext cx="4148007" cy="965951"/>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n w="19050">
                  <a:solidFill>
                    <a:schemeClr val="bg1"/>
                  </a:solidFill>
                </a:ln>
                <a:solidFill>
                  <a:srgbClr val="7030A0"/>
                </a:solidFill>
                <a:latin typeface="Times New Roman" panose="02020603050405020304" pitchFamily="18" charset="0"/>
                <a:cs typeface="Times New Roman" panose="02020603050405020304" pitchFamily="18" charset="0"/>
              </a:rPr>
              <a:t>Purple Heart</a:t>
            </a:r>
            <a:br>
              <a:rPr lang="en-US" sz="3200" b="1" dirty="0">
                <a:ln w="19050">
                  <a:solidFill>
                    <a:schemeClr val="bg1"/>
                  </a:solidFill>
                </a:ln>
                <a:solidFill>
                  <a:srgbClr val="7030A0"/>
                </a:solidFill>
                <a:latin typeface="Times New Roman" panose="02020603050405020304" pitchFamily="18" charset="0"/>
                <a:cs typeface="Times New Roman" panose="02020603050405020304" pitchFamily="18" charset="0"/>
              </a:rPr>
            </a:br>
            <a:r>
              <a:rPr lang="en-US" sz="2800" b="1" dirty="0">
                <a:ln w="19050">
                  <a:noFill/>
                </a:ln>
                <a:solidFill>
                  <a:srgbClr val="FFC000"/>
                </a:solidFill>
                <a:latin typeface="Times New Roman" panose="02020603050405020304" pitchFamily="18" charset="0"/>
                <a:cs typeface="Times New Roman" panose="02020603050405020304" pitchFamily="18" charset="0"/>
              </a:rPr>
              <a:t>License Plate</a:t>
            </a:r>
            <a:endParaRPr lang="en-US" sz="2800" dirty="0">
              <a:ln w="19050">
                <a:noFill/>
              </a:ln>
              <a:solidFill>
                <a:srgbClr val="FFC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CC5A910-30B3-4043-BF8B-6D4D7297443A}"/>
              </a:ext>
            </a:extLst>
          </p:cNvPr>
          <p:cNvPicPr>
            <a:picLocks noChangeAspect="1"/>
          </p:cNvPicPr>
          <p:nvPr/>
        </p:nvPicPr>
        <p:blipFill>
          <a:blip r:embed="rId4"/>
          <a:stretch>
            <a:fillRect/>
          </a:stretch>
        </p:blipFill>
        <p:spPr>
          <a:xfrm rot="2691070">
            <a:off x="927172" y="4775384"/>
            <a:ext cx="1066754" cy="1066754"/>
          </a:xfrm>
          <a:prstGeom prst="rect">
            <a:avLst/>
          </a:prstGeom>
        </p:spPr>
      </p:pic>
      <p:sp>
        <p:nvSpPr>
          <p:cNvPr id="13" name="TextBox 12">
            <a:extLst>
              <a:ext uri="{FF2B5EF4-FFF2-40B4-BE49-F238E27FC236}">
                <a16:creationId xmlns:a16="http://schemas.microsoft.com/office/drawing/2014/main" id="{2187B5BC-0D85-45A8-9FEA-628B84C949CF}"/>
              </a:ext>
            </a:extLst>
          </p:cNvPr>
          <p:cNvSpPr txBox="1"/>
          <p:nvPr/>
        </p:nvSpPr>
        <p:spPr>
          <a:xfrm>
            <a:off x="429123" y="5745411"/>
            <a:ext cx="2062851" cy="523220"/>
          </a:xfrm>
          <a:prstGeom prst="rect">
            <a:avLst/>
          </a:prstGeom>
          <a:solidFill>
            <a:srgbClr val="C7DDD4"/>
          </a:solidFill>
          <a:ln>
            <a:solidFill>
              <a:schemeClr val="bg1"/>
            </a:solidFill>
          </a:ln>
        </p:spPr>
        <p:txBody>
          <a:bodyPr wrap="square" rtlCol="0">
            <a:spAutoFit/>
          </a:bodyPr>
          <a:lstStyle/>
          <a:p>
            <a:pPr algn="ctr"/>
            <a:r>
              <a:rPr lang="en-US" sz="1400" dirty="0">
                <a:solidFill>
                  <a:sysClr val="windowText" lastClr="000000"/>
                </a:solidFill>
              </a:rPr>
              <a:t>In any metered space in the state of Indiana</a:t>
            </a:r>
          </a:p>
        </p:txBody>
      </p:sp>
    </p:spTree>
    <p:extLst>
      <p:ext uri="{BB962C8B-B14F-4D97-AF65-F5344CB8AC3E}">
        <p14:creationId xmlns:p14="http://schemas.microsoft.com/office/powerpoint/2010/main" val="78968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C94553-EC06-48B5-A934-554A344DE7AD}"/>
              </a:ext>
            </a:extLst>
          </p:cNvPr>
          <p:cNvSpPr txBox="1">
            <a:spLocks/>
          </p:cNvSpPr>
          <p:nvPr/>
        </p:nvSpPr>
        <p:spPr>
          <a:xfrm>
            <a:off x="110792"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7" name="TextBox 6">
            <a:extLst>
              <a:ext uri="{FF2B5EF4-FFF2-40B4-BE49-F238E27FC236}">
                <a16:creationId xmlns:a16="http://schemas.microsoft.com/office/drawing/2014/main" id="{F8A907F6-A5AB-4382-B1A0-9A50BB538E7A}"/>
              </a:ext>
            </a:extLst>
          </p:cNvPr>
          <p:cNvSpPr txBox="1"/>
          <p:nvPr/>
        </p:nvSpPr>
        <p:spPr>
          <a:xfrm>
            <a:off x="4379881" y="1123951"/>
            <a:ext cx="515204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Military &amp; Veteran License Plates</a:t>
            </a:r>
          </a:p>
        </p:txBody>
      </p:sp>
      <p:sp>
        <p:nvSpPr>
          <p:cNvPr id="8" name="Title 1">
            <a:extLst>
              <a:ext uri="{FF2B5EF4-FFF2-40B4-BE49-F238E27FC236}">
                <a16:creationId xmlns:a16="http://schemas.microsoft.com/office/drawing/2014/main" id="{F5DB618E-429B-4981-80D4-5EA9E79E9B44}"/>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12" name="Picture 11">
            <a:extLst>
              <a:ext uri="{FF2B5EF4-FFF2-40B4-BE49-F238E27FC236}">
                <a16:creationId xmlns:a16="http://schemas.microsoft.com/office/drawing/2014/main" id="{F3BAD5BF-8FA3-4D89-9292-343DDCEE0BD5}"/>
              </a:ext>
            </a:extLst>
          </p:cNvPr>
          <p:cNvPicPr>
            <a:picLocks noChangeAspect="1"/>
          </p:cNvPicPr>
          <p:nvPr/>
        </p:nvPicPr>
        <p:blipFill>
          <a:blip r:embed="rId2"/>
          <a:stretch>
            <a:fillRect/>
          </a:stretch>
        </p:blipFill>
        <p:spPr>
          <a:xfrm>
            <a:off x="5638800" y="4973821"/>
            <a:ext cx="2743200" cy="1371600"/>
          </a:xfrm>
          <a:prstGeom prst="rect">
            <a:avLst/>
          </a:prstGeom>
        </p:spPr>
      </p:pic>
      <p:pic>
        <p:nvPicPr>
          <p:cNvPr id="9" name="Picture 8">
            <a:extLst>
              <a:ext uri="{FF2B5EF4-FFF2-40B4-BE49-F238E27FC236}">
                <a16:creationId xmlns:a16="http://schemas.microsoft.com/office/drawing/2014/main" id="{025109A4-D55A-4C75-87BE-8DB6D18E38CD}"/>
              </a:ext>
            </a:extLst>
          </p:cNvPr>
          <p:cNvPicPr>
            <a:picLocks noChangeAspect="1"/>
          </p:cNvPicPr>
          <p:nvPr/>
        </p:nvPicPr>
        <p:blipFill>
          <a:blip r:embed="rId3"/>
          <a:stretch>
            <a:fillRect/>
          </a:stretch>
        </p:blipFill>
        <p:spPr>
          <a:xfrm rot="2691070">
            <a:off x="3255702" y="4928714"/>
            <a:ext cx="1066754" cy="1066754"/>
          </a:xfrm>
          <a:prstGeom prst="rect">
            <a:avLst/>
          </a:prstGeom>
        </p:spPr>
      </p:pic>
      <p:sp>
        <p:nvSpPr>
          <p:cNvPr id="10" name="TextBox 9">
            <a:extLst>
              <a:ext uri="{FF2B5EF4-FFF2-40B4-BE49-F238E27FC236}">
                <a16:creationId xmlns:a16="http://schemas.microsoft.com/office/drawing/2014/main" id="{102903CA-3BAC-4351-92EF-03F6C6B06D64}"/>
              </a:ext>
            </a:extLst>
          </p:cNvPr>
          <p:cNvSpPr txBox="1"/>
          <p:nvPr/>
        </p:nvSpPr>
        <p:spPr>
          <a:xfrm>
            <a:off x="2757653" y="5898741"/>
            <a:ext cx="2062851" cy="523220"/>
          </a:xfrm>
          <a:prstGeom prst="rect">
            <a:avLst/>
          </a:prstGeom>
          <a:solidFill>
            <a:srgbClr val="C7DDD4"/>
          </a:solidFill>
          <a:ln>
            <a:solidFill>
              <a:schemeClr val="bg1"/>
            </a:solidFill>
          </a:ln>
        </p:spPr>
        <p:txBody>
          <a:bodyPr wrap="square" rtlCol="0">
            <a:spAutoFit/>
          </a:bodyPr>
          <a:lstStyle/>
          <a:p>
            <a:pPr algn="ctr"/>
            <a:r>
              <a:rPr lang="en-US" sz="1400" dirty="0">
                <a:solidFill>
                  <a:sysClr val="windowText" lastClr="000000"/>
                </a:solidFill>
              </a:rPr>
              <a:t>In any metered space in the state of Indiana</a:t>
            </a:r>
          </a:p>
        </p:txBody>
      </p:sp>
      <p:pic>
        <p:nvPicPr>
          <p:cNvPr id="14" name="Picture 2" descr="Pearl Harbor Plate">
            <a:extLst>
              <a:ext uri="{FF2B5EF4-FFF2-40B4-BE49-F238E27FC236}">
                <a16:creationId xmlns:a16="http://schemas.microsoft.com/office/drawing/2014/main" id="{4761039C-4C31-49FD-9899-34EDA3873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968" y="2476042"/>
            <a:ext cx="2743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old Star Family Plate">
            <a:extLst>
              <a:ext uri="{FF2B5EF4-FFF2-40B4-BE49-F238E27FC236}">
                <a16:creationId xmlns:a16="http://schemas.microsoft.com/office/drawing/2014/main" id="{758FD617-4964-4A14-806D-F0F62EFD8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971" y="2491678"/>
            <a:ext cx="2743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National Guard Plate">
            <a:extLst>
              <a:ext uri="{FF2B5EF4-FFF2-40B4-BE49-F238E27FC236}">
                <a16:creationId xmlns:a16="http://schemas.microsoft.com/office/drawing/2014/main" id="{D924E2C3-F70F-462A-AFC7-FF058A3D52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103" y="2476042"/>
            <a:ext cx="2754071" cy="1387236"/>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Back with solid fill">
            <a:extLst>
              <a:ext uri="{FF2B5EF4-FFF2-40B4-BE49-F238E27FC236}">
                <a16:creationId xmlns:a16="http://schemas.microsoft.com/office/drawing/2014/main" id="{074CD05B-2552-4F4E-BBB4-1CF5F1B5B9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3893" y="5054235"/>
            <a:ext cx="914400" cy="914400"/>
          </a:xfrm>
          <a:prstGeom prst="rect">
            <a:avLst/>
          </a:prstGeom>
        </p:spPr>
      </p:pic>
    </p:spTree>
    <p:extLst>
      <p:ext uri="{BB962C8B-B14F-4D97-AF65-F5344CB8AC3E}">
        <p14:creationId xmlns:p14="http://schemas.microsoft.com/office/powerpoint/2010/main" val="41836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DB618E-429B-4981-80D4-5EA9E79E9B44}"/>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9" name="Content Placeholder 2">
            <a:extLst>
              <a:ext uri="{FF2B5EF4-FFF2-40B4-BE49-F238E27FC236}">
                <a16:creationId xmlns:a16="http://schemas.microsoft.com/office/drawing/2014/main" id="{3C7DB644-E5A5-4519-A659-0AC39AA13674}"/>
              </a:ext>
            </a:extLst>
          </p:cNvPr>
          <p:cNvSpPr txBox="1">
            <a:spLocks/>
          </p:cNvSpPr>
          <p:nvPr/>
        </p:nvSpPr>
        <p:spPr>
          <a:xfrm>
            <a:off x="358733" y="970002"/>
            <a:ext cx="10245145" cy="708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pPr>
            <a:r>
              <a:rPr lang="en-US" sz="2400" b="1" dirty="0">
                <a:solidFill>
                  <a:srgbClr val="92D050"/>
                </a:solidFill>
                <a:latin typeface="Times New Roman" pitchFamily="18" charset="0"/>
                <a:cs typeface="Times New Roman" pitchFamily="18" charset="0"/>
              </a:rPr>
              <a:t>MILITARY SERVICE LICENSE PLATES</a:t>
            </a:r>
          </a:p>
          <a:p>
            <a:pPr algn="ctr">
              <a:buFont typeface="Arial" charset="0"/>
              <a:buNone/>
            </a:pPr>
            <a:r>
              <a:rPr lang="en-US" sz="2000" b="1" dirty="0">
                <a:latin typeface="Times New Roman" pitchFamily="18" charset="0"/>
                <a:cs typeface="Times New Roman" pitchFamily="18" charset="0"/>
              </a:rPr>
              <a:t>Veterans simply take their DD214 to the licenses branch to purchase these plates.</a:t>
            </a:r>
          </a:p>
        </p:txBody>
      </p:sp>
      <p:pic>
        <p:nvPicPr>
          <p:cNvPr id="15" name="Picture 8" descr="Air Force Veteran.jpg">
            <a:extLst>
              <a:ext uri="{FF2B5EF4-FFF2-40B4-BE49-F238E27FC236}">
                <a16:creationId xmlns:a16="http://schemas.microsoft.com/office/drawing/2014/main" id="{A2BB38B3-07DE-4BE8-BCD0-EF40CD765F81}"/>
              </a:ext>
            </a:extLst>
          </p:cNvPr>
          <p:cNvPicPr>
            <a:picLocks noChangeAspect="1"/>
          </p:cNvPicPr>
          <p:nvPr/>
        </p:nvPicPr>
        <p:blipFill>
          <a:blip r:embed="rId2" cstate="print"/>
          <a:srcRect/>
          <a:stretch>
            <a:fillRect/>
          </a:stretch>
        </p:blipFill>
        <p:spPr bwMode="auto">
          <a:xfrm>
            <a:off x="4208850" y="3422025"/>
            <a:ext cx="2349507" cy="1195009"/>
          </a:xfrm>
          <a:prstGeom prst="rect">
            <a:avLst/>
          </a:prstGeom>
          <a:noFill/>
          <a:ln w="9525">
            <a:noFill/>
            <a:miter lim="800000"/>
            <a:headEnd/>
            <a:tailEnd/>
          </a:ln>
        </p:spPr>
      </p:pic>
      <p:pic>
        <p:nvPicPr>
          <p:cNvPr id="16" name="Picture 8" descr="Marine_Corps_Veteran Plate.jpg">
            <a:extLst>
              <a:ext uri="{FF2B5EF4-FFF2-40B4-BE49-F238E27FC236}">
                <a16:creationId xmlns:a16="http://schemas.microsoft.com/office/drawing/2014/main" id="{B7E84B78-DCBE-43F2-B262-9CF8FA9AE119}"/>
              </a:ext>
            </a:extLst>
          </p:cNvPr>
          <p:cNvPicPr>
            <a:picLocks noChangeAspect="1"/>
          </p:cNvPicPr>
          <p:nvPr/>
        </p:nvPicPr>
        <p:blipFill>
          <a:blip r:embed="rId3" cstate="print"/>
          <a:srcRect/>
          <a:stretch>
            <a:fillRect/>
          </a:stretch>
        </p:blipFill>
        <p:spPr bwMode="auto">
          <a:xfrm>
            <a:off x="4254098" y="2011747"/>
            <a:ext cx="2307893" cy="1153947"/>
          </a:xfrm>
          <a:prstGeom prst="rect">
            <a:avLst/>
          </a:prstGeom>
          <a:noFill/>
          <a:ln w="9525">
            <a:noFill/>
            <a:miter lim="800000"/>
            <a:headEnd/>
            <a:tailEnd/>
          </a:ln>
        </p:spPr>
      </p:pic>
      <p:pic>
        <p:nvPicPr>
          <p:cNvPr id="17" name="Picture 9" descr="Navy_Veteran Plate.jpg">
            <a:extLst>
              <a:ext uri="{FF2B5EF4-FFF2-40B4-BE49-F238E27FC236}">
                <a16:creationId xmlns:a16="http://schemas.microsoft.com/office/drawing/2014/main" id="{76D308A3-0E3A-41CC-85A5-835259DE3994}"/>
              </a:ext>
            </a:extLst>
          </p:cNvPr>
          <p:cNvPicPr>
            <a:picLocks noChangeAspect="1"/>
          </p:cNvPicPr>
          <p:nvPr/>
        </p:nvPicPr>
        <p:blipFill>
          <a:blip r:embed="rId4" cstate="print"/>
          <a:srcRect/>
          <a:stretch>
            <a:fillRect/>
          </a:stretch>
        </p:blipFill>
        <p:spPr bwMode="auto">
          <a:xfrm>
            <a:off x="7308777" y="2005932"/>
            <a:ext cx="2334954" cy="1167477"/>
          </a:xfrm>
          <a:prstGeom prst="rect">
            <a:avLst/>
          </a:prstGeom>
          <a:noFill/>
          <a:ln w="9525">
            <a:noFill/>
            <a:miter lim="800000"/>
            <a:headEnd/>
            <a:tailEnd/>
          </a:ln>
        </p:spPr>
      </p:pic>
      <p:pic>
        <p:nvPicPr>
          <p:cNvPr id="18" name="Picture 10" descr="Coast_Guard_Veteran Plate.jpg">
            <a:extLst>
              <a:ext uri="{FF2B5EF4-FFF2-40B4-BE49-F238E27FC236}">
                <a16:creationId xmlns:a16="http://schemas.microsoft.com/office/drawing/2014/main" id="{427D3166-4F0F-4D12-96EB-1CEAB74C45B2}"/>
              </a:ext>
            </a:extLst>
          </p:cNvPr>
          <p:cNvPicPr>
            <a:picLocks noChangeAspect="1"/>
          </p:cNvPicPr>
          <p:nvPr/>
        </p:nvPicPr>
        <p:blipFill>
          <a:blip r:embed="rId5" cstate="print"/>
          <a:srcRect/>
          <a:stretch>
            <a:fillRect/>
          </a:stretch>
        </p:blipFill>
        <p:spPr bwMode="auto">
          <a:xfrm>
            <a:off x="7308777" y="3405227"/>
            <a:ext cx="2320223" cy="1160112"/>
          </a:xfrm>
          <a:prstGeom prst="rect">
            <a:avLst/>
          </a:prstGeom>
          <a:noFill/>
          <a:ln w="9525">
            <a:noFill/>
            <a:miter lim="800000"/>
            <a:headEnd/>
            <a:tailEnd/>
          </a:ln>
        </p:spPr>
      </p:pic>
      <p:pic>
        <p:nvPicPr>
          <p:cNvPr id="22" name="Picture 21">
            <a:extLst>
              <a:ext uri="{FF2B5EF4-FFF2-40B4-BE49-F238E27FC236}">
                <a16:creationId xmlns:a16="http://schemas.microsoft.com/office/drawing/2014/main" id="{A1245C64-E45A-4C05-A063-4D7E45F8EA09}"/>
              </a:ext>
            </a:extLst>
          </p:cNvPr>
          <p:cNvPicPr>
            <a:picLocks noChangeAspect="1"/>
          </p:cNvPicPr>
          <p:nvPr/>
        </p:nvPicPr>
        <p:blipFill>
          <a:blip r:embed="rId6"/>
          <a:stretch>
            <a:fillRect/>
          </a:stretch>
        </p:blipFill>
        <p:spPr>
          <a:xfrm>
            <a:off x="7308777" y="4858221"/>
            <a:ext cx="2334954" cy="1167477"/>
          </a:xfrm>
          <a:prstGeom prst="rect">
            <a:avLst/>
          </a:prstGeom>
        </p:spPr>
      </p:pic>
      <p:sp>
        <p:nvSpPr>
          <p:cNvPr id="23" name="TextBox 22">
            <a:extLst>
              <a:ext uri="{FF2B5EF4-FFF2-40B4-BE49-F238E27FC236}">
                <a16:creationId xmlns:a16="http://schemas.microsoft.com/office/drawing/2014/main" id="{29A06C06-5D2F-425D-8843-5B9BB42004AC}"/>
              </a:ext>
            </a:extLst>
          </p:cNvPr>
          <p:cNvSpPr txBox="1"/>
          <p:nvPr/>
        </p:nvSpPr>
        <p:spPr>
          <a:xfrm>
            <a:off x="154716" y="6190224"/>
            <a:ext cx="10695709" cy="461665"/>
          </a:xfrm>
          <a:prstGeom prst="rect">
            <a:avLst/>
          </a:prstGeom>
          <a:noFill/>
        </p:spPr>
        <p:txBody>
          <a:bodyPr wrap="square">
            <a:spAutoFit/>
          </a:bodyPr>
          <a:lstStyle/>
          <a:p>
            <a:pPr algn="ctr">
              <a:buFont typeface="Arial" charset="0"/>
              <a:buNone/>
            </a:pPr>
            <a:r>
              <a:rPr lang="en-US" sz="2400" b="1" dirty="0">
                <a:solidFill>
                  <a:srgbClr val="92D050"/>
                </a:solidFill>
                <a:latin typeface="Times New Roman" pitchFamily="18" charset="0"/>
                <a:cs typeface="Times New Roman" pitchFamily="18" charset="0"/>
              </a:rPr>
              <a:t>All proceeds from these (8) plates go to the Military Family Relief Fund.</a:t>
            </a:r>
          </a:p>
        </p:txBody>
      </p:sp>
      <p:pic>
        <p:nvPicPr>
          <p:cNvPr id="24" name="Picture 11" descr="Merchant_Marine Plate.jpg">
            <a:extLst>
              <a:ext uri="{FF2B5EF4-FFF2-40B4-BE49-F238E27FC236}">
                <a16:creationId xmlns:a16="http://schemas.microsoft.com/office/drawing/2014/main" id="{45ED8B86-0916-4C42-AD0C-54BF6E1EC73E}"/>
              </a:ext>
            </a:extLst>
          </p:cNvPr>
          <p:cNvPicPr>
            <a:picLocks noChangeAspect="1"/>
          </p:cNvPicPr>
          <p:nvPr/>
        </p:nvPicPr>
        <p:blipFill>
          <a:blip r:embed="rId7" cstate="print"/>
          <a:srcRect/>
          <a:stretch>
            <a:fillRect/>
          </a:stretch>
        </p:blipFill>
        <p:spPr bwMode="auto">
          <a:xfrm>
            <a:off x="4223403" y="4863706"/>
            <a:ext cx="2334954" cy="1167477"/>
          </a:xfrm>
          <a:prstGeom prst="rect">
            <a:avLst/>
          </a:prstGeom>
          <a:noFill/>
          <a:ln w="9525">
            <a:noFill/>
            <a:miter lim="800000"/>
            <a:headEnd/>
            <a:tailEnd/>
          </a:ln>
        </p:spPr>
      </p:pic>
      <p:pic>
        <p:nvPicPr>
          <p:cNvPr id="1026" name="Picture 2" descr="armed forces expeditionary plate">
            <a:extLst>
              <a:ext uri="{FF2B5EF4-FFF2-40B4-BE49-F238E27FC236}">
                <a16:creationId xmlns:a16="http://schemas.microsoft.com/office/drawing/2014/main" id="{6F8769E0-5204-497E-9DAE-FF5EAA803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533" y="4860267"/>
            <a:ext cx="2330864" cy="11654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Army_Veteran.jpg">
            <a:extLst>
              <a:ext uri="{FF2B5EF4-FFF2-40B4-BE49-F238E27FC236}">
                <a16:creationId xmlns:a16="http://schemas.microsoft.com/office/drawing/2014/main" id="{8B2D799E-A414-476B-9DA0-43240A6C3F50}"/>
              </a:ext>
            </a:extLst>
          </p:cNvPr>
          <p:cNvPicPr>
            <a:picLocks noChangeAspect="1"/>
          </p:cNvPicPr>
          <p:nvPr/>
        </p:nvPicPr>
        <p:blipFill>
          <a:blip r:embed="rId9" cstate="print"/>
          <a:srcRect/>
          <a:stretch>
            <a:fillRect/>
          </a:stretch>
        </p:blipFill>
        <p:spPr bwMode="auto">
          <a:xfrm>
            <a:off x="1173534" y="2013363"/>
            <a:ext cx="2330864" cy="1165432"/>
          </a:xfrm>
          <a:prstGeom prst="rect">
            <a:avLst/>
          </a:prstGeom>
          <a:noFill/>
          <a:ln w="9525">
            <a:noFill/>
            <a:miter lim="800000"/>
            <a:headEnd/>
            <a:tailEnd/>
          </a:ln>
        </p:spPr>
      </p:pic>
      <p:pic>
        <p:nvPicPr>
          <p:cNvPr id="2" name="Picture 2" descr="Rolling Thunder Indiana Veterans Fund">
            <a:extLst>
              <a:ext uri="{FF2B5EF4-FFF2-40B4-BE49-F238E27FC236}">
                <a16:creationId xmlns:a16="http://schemas.microsoft.com/office/drawing/2014/main" id="{47636146-10F0-4A32-A7C0-2AE9120ABC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930" y="3419274"/>
            <a:ext cx="2384467" cy="120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9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4" name="Title 1">
            <a:extLst>
              <a:ext uri="{FF2B5EF4-FFF2-40B4-BE49-F238E27FC236}">
                <a16:creationId xmlns:a16="http://schemas.microsoft.com/office/drawing/2014/main" id="{1ED624A6-B46F-4CB0-92B8-6E8DCB06A7CA}"/>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5" name="TextBox 4">
            <a:extLst>
              <a:ext uri="{FF2B5EF4-FFF2-40B4-BE49-F238E27FC236}">
                <a16:creationId xmlns:a16="http://schemas.microsoft.com/office/drawing/2014/main" id="{4FD91799-36AC-4F58-8E3A-E7E2A63ED25D}"/>
              </a:ext>
            </a:extLst>
          </p:cNvPr>
          <p:cNvSpPr txBox="1"/>
          <p:nvPr/>
        </p:nvSpPr>
        <p:spPr>
          <a:xfrm>
            <a:off x="4343508" y="1123951"/>
            <a:ext cx="6012656" cy="523220"/>
          </a:xfrm>
          <a:prstGeom prst="rect">
            <a:avLst/>
          </a:prstGeom>
          <a:noFill/>
        </p:spPr>
        <p:txBody>
          <a:bodyPr wrap="square">
            <a:spAutoFit/>
          </a:bodyPr>
          <a:lstStyle/>
          <a:p>
            <a:pPr>
              <a:buClr>
                <a:schemeClr val="accent6">
                  <a:lumMod val="75000"/>
                </a:schemeClr>
              </a:buClr>
            </a:pPr>
            <a:r>
              <a:rPr lang="en-US" sz="2800" dirty="0">
                <a:solidFill>
                  <a:srgbClr val="FFC000"/>
                </a:solidFill>
                <a:latin typeface="Times New Roman" pitchFamily="18" charset="0"/>
                <a:cs typeface="Times New Roman" pitchFamily="18" charset="0"/>
              </a:rPr>
              <a:t>Military Family Relief Fund (MFRF)</a:t>
            </a:r>
          </a:p>
        </p:txBody>
      </p:sp>
      <p:sp>
        <p:nvSpPr>
          <p:cNvPr id="6" name="Title 1">
            <a:extLst>
              <a:ext uri="{FF2B5EF4-FFF2-40B4-BE49-F238E27FC236}">
                <a16:creationId xmlns:a16="http://schemas.microsoft.com/office/drawing/2014/main" id="{B2C7D0FE-B721-447D-AF56-AFFA05A08AB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7" name="Picture 11">
            <a:extLst>
              <a:ext uri="{FF2B5EF4-FFF2-40B4-BE49-F238E27FC236}">
                <a16:creationId xmlns:a16="http://schemas.microsoft.com/office/drawing/2014/main" id="{C18ACB92-F414-4D05-A40B-37C71597AD94}"/>
              </a:ext>
            </a:extLst>
          </p:cNvPr>
          <p:cNvPicPr>
            <a:picLocks noChangeAspect="1" noChangeArrowheads="1"/>
          </p:cNvPicPr>
          <p:nvPr/>
        </p:nvPicPr>
        <p:blipFill>
          <a:blip r:embed="rId2" cstate="print"/>
          <a:srcRect/>
          <a:stretch>
            <a:fillRect/>
          </a:stretch>
        </p:blipFill>
        <p:spPr bwMode="auto">
          <a:xfrm>
            <a:off x="7349836" y="4420149"/>
            <a:ext cx="3446632" cy="2301323"/>
          </a:xfrm>
          <a:prstGeom prst="rect">
            <a:avLst/>
          </a:prstGeom>
          <a:ln>
            <a:noFill/>
          </a:ln>
          <a:effectLst>
            <a:softEdge rad="112500"/>
          </a:effectLst>
        </p:spPr>
      </p:pic>
      <p:sp>
        <p:nvSpPr>
          <p:cNvPr id="8" name="Content Placeholder 2">
            <a:extLst>
              <a:ext uri="{FF2B5EF4-FFF2-40B4-BE49-F238E27FC236}">
                <a16:creationId xmlns:a16="http://schemas.microsoft.com/office/drawing/2014/main" id="{CEB5775F-070C-48C0-A386-D8C4C101F1AC}"/>
              </a:ext>
            </a:extLst>
          </p:cNvPr>
          <p:cNvSpPr txBox="1">
            <a:spLocks/>
          </p:cNvSpPr>
          <p:nvPr/>
        </p:nvSpPr>
        <p:spPr>
          <a:xfrm>
            <a:off x="3372571" y="1846423"/>
            <a:ext cx="7206824" cy="2020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itchFamily="18" charset="2"/>
              <a:buNone/>
            </a:pPr>
            <a:r>
              <a:rPr lang="en-US" sz="2000" b="1" dirty="0">
                <a:solidFill>
                  <a:srgbClr val="FFC000"/>
                </a:solidFill>
                <a:latin typeface="Times New Roman" pitchFamily="18" charset="0"/>
                <a:cs typeface="Times New Roman" pitchFamily="18" charset="0"/>
              </a:rPr>
              <a:t>Purpose: </a:t>
            </a:r>
          </a:p>
          <a:p>
            <a:pPr>
              <a:buFont typeface="Wingdings 2" pitchFamily="18" charset="2"/>
              <a:buNone/>
            </a:pPr>
            <a:r>
              <a:rPr lang="en-US" sz="2000" dirty="0">
                <a:latin typeface="Times New Roman" pitchFamily="18" charset="0"/>
                <a:cs typeface="Times New Roman" pitchFamily="18" charset="0"/>
              </a:rPr>
              <a:t>To assist Veterans/families who are having financial difficulties.</a:t>
            </a:r>
          </a:p>
          <a:p>
            <a:pPr>
              <a:buFont typeface="Wingdings 2" pitchFamily="18" charset="2"/>
              <a:buNone/>
            </a:pPr>
            <a:r>
              <a:rPr lang="en-US" sz="2000" b="1" dirty="0">
                <a:latin typeface="Times New Roman" pitchFamily="18" charset="0"/>
                <a:cs typeface="Times New Roman" pitchFamily="18" charset="0"/>
              </a:rPr>
              <a:t>Example of what the fund can be used for are:</a:t>
            </a:r>
          </a:p>
          <a:p>
            <a:pPr>
              <a:buFont typeface="Wingdings 2" pitchFamily="18" charset="2"/>
              <a:buNone/>
            </a:pPr>
            <a:r>
              <a:rPr lang="en-US" sz="2000" dirty="0">
                <a:latin typeface="Times New Roman" pitchFamily="18" charset="0"/>
                <a:cs typeface="Times New Roman" pitchFamily="18" charset="0"/>
              </a:rPr>
              <a:t>	Utility bills, needed auto repairs, mortgage/rent payments, current medical bills, and groceries etc.</a:t>
            </a:r>
          </a:p>
          <a:p>
            <a:pPr>
              <a:buFont typeface="Wingdings 2" pitchFamily="18" charset="2"/>
              <a:buNone/>
            </a:pPr>
            <a:endParaRPr lang="en-US" sz="2000" b="1" dirty="0"/>
          </a:p>
        </p:txBody>
      </p:sp>
      <p:sp>
        <p:nvSpPr>
          <p:cNvPr id="9" name="Content Placeholder 2">
            <a:extLst>
              <a:ext uri="{FF2B5EF4-FFF2-40B4-BE49-F238E27FC236}">
                <a16:creationId xmlns:a16="http://schemas.microsoft.com/office/drawing/2014/main" id="{E91DF44D-0977-4A37-A547-D3641C6ED1B5}"/>
              </a:ext>
            </a:extLst>
          </p:cNvPr>
          <p:cNvSpPr txBox="1">
            <a:spLocks/>
          </p:cNvSpPr>
          <p:nvPr/>
        </p:nvSpPr>
        <p:spPr>
          <a:xfrm>
            <a:off x="484130" y="4059347"/>
            <a:ext cx="6965436" cy="2020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itchFamily="18" charset="2"/>
              <a:buNone/>
            </a:pPr>
            <a:endParaRPr lang="en-US" sz="2000" b="1" u="sng" dirty="0">
              <a:latin typeface="Times New Roman" pitchFamily="18" charset="0"/>
              <a:cs typeface="Times New Roman" pitchFamily="18" charset="0"/>
            </a:endParaRPr>
          </a:p>
          <a:p>
            <a:pPr>
              <a:spcBef>
                <a:spcPts val="0"/>
              </a:spcBef>
              <a:buClr>
                <a:srgbClr val="002060"/>
              </a:buClr>
              <a:buFont typeface="Arial" charset="0"/>
              <a:buNone/>
            </a:pPr>
            <a:r>
              <a:rPr lang="en-US" sz="2000" b="1" dirty="0">
                <a:solidFill>
                  <a:srgbClr val="FFC000"/>
                </a:solidFill>
                <a:latin typeface="Times New Roman" pitchFamily="18" charset="0"/>
                <a:cs typeface="Times New Roman" pitchFamily="18" charset="0"/>
              </a:rPr>
              <a:t>Eligibility:</a:t>
            </a:r>
          </a:p>
          <a:p>
            <a:pPr>
              <a:spcBef>
                <a:spcPts val="0"/>
              </a:spcBef>
              <a:buClr>
                <a:srgbClr val="002060"/>
              </a:buClr>
              <a:buFont typeface="Arial" charset="0"/>
              <a:buNone/>
            </a:pPr>
            <a:r>
              <a:rPr lang="en-US" sz="2000" dirty="0">
                <a:latin typeface="Times New Roman" pitchFamily="18" charset="0"/>
                <a:cs typeface="Times New Roman" pitchFamily="18" charset="0"/>
              </a:rPr>
              <a:t>Grants may be awarded to Indiana residents who is serving or has served in the Armed Forces of the United States or the National Guard on active duty. </a:t>
            </a:r>
          </a:p>
          <a:p>
            <a:pPr>
              <a:spcBef>
                <a:spcPts val="0"/>
              </a:spcBef>
              <a:buClr>
                <a:srgbClr val="002060"/>
              </a:buClr>
              <a:buFont typeface="Arial" charset="0"/>
              <a:buNone/>
            </a:pPr>
            <a:r>
              <a:rPr lang="en-US" sz="2000" dirty="0">
                <a:latin typeface="Times New Roman" pitchFamily="18" charset="0"/>
                <a:cs typeface="Times New Roman" pitchFamily="18" charset="0"/>
              </a:rPr>
              <a:t>More information and application can be viewed/downloaded</a:t>
            </a:r>
          </a:p>
          <a:p>
            <a:pPr>
              <a:spcBef>
                <a:spcPts val="0"/>
              </a:spcBef>
              <a:buClr>
                <a:srgbClr val="002060"/>
              </a:buClr>
              <a:buFont typeface="Arial" charset="0"/>
              <a:buNone/>
            </a:pPr>
            <a:r>
              <a:rPr lang="en-US" sz="2000" dirty="0">
                <a:latin typeface="Times New Roman" pitchFamily="18" charset="0"/>
                <a:cs typeface="Times New Roman" pitchFamily="18" charset="0"/>
              </a:rPr>
              <a:t>on the IDVA web page at </a:t>
            </a:r>
            <a:r>
              <a:rPr lang="en-US" sz="2000" dirty="0">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www.in.gov/dva</a:t>
            </a:r>
            <a:r>
              <a:rPr lang="en-US" sz="2000" dirty="0">
                <a:latin typeface="Times New Roman" pitchFamily="18" charset="0"/>
                <a:cs typeface="Times New Roman" pitchFamily="18" charset="0"/>
              </a:rPr>
              <a:t>.</a:t>
            </a:r>
          </a:p>
        </p:txBody>
      </p:sp>
      <p:pic>
        <p:nvPicPr>
          <p:cNvPr id="12" name="Picture 11" descr="Logo&#10;&#10;Description automatically generated">
            <a:extLst>
              <a:ext uri="{FF2B5EF4-FFF2-40B4-BE49-F238E27FC236}">
                <a16:creationId xmlns:a16="http://schemas.microsoft.com/office/drawing/2014/main" id="{F981F07F-9F2B-42F4-B1E3-FB8778975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9" y="1287204"/>
            <a:ext cx="3073471" cy="3073471"/>
          </a:xfrm>
          <a:prstGeom prst="rect">
            <a:avLst/>
          </a:prstGeom>
        </p:spPr>
      </p:pic>
    </p:spTree>
    <p:extLst>
      <p:ext uri="{BB962C8B-B14F-4D97-AF65-F5344CB8AC3E}">
        <p14:creationId xmlns:p14="http://schemas.microsoft.com/office/powerpoint/2010/main" val="14166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62C415-24C1-4A5E-8E99-48996D1CF64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6" name="TextBox 5">
            <a:extLst>
              <a:ext uri="{FF2B5EF4-FFF2-40B4-BE49-F238E27FC236}">
                <a16:creationId xmlns:a16="http://schemas.microsoft.com/office/drawing/2014/main" id="{65620F38-BE56-4826-84FB-2FF5E5E335E6}"/>
              </a:ext>
            </a:extLst>
          </p:cNvPr>
          <p:cNvSpPr txBox="1"/>
          <p:nvPr/>
        </p:nvSpPr>
        <p:spPr>
          <a:xfrm>
            <a:off x="1002275" y="1581603"/>
            <a:ext cx="9735236" cy="538609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Executive Team:</a:t>
            </a:r>
          </a:p>
          <a:p>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IDVA Director, Operations Director, Outreach Director, General Counsel</a:t>
            </a:r>
          </a:p>
          <a:p>
            <a:endParaRPr lang="en-US" dirty="0">
              <a:latin typeface="Times New Roman" panose="02020603050405020304" pitchFamily="18" charset="0"/>
              <a:cs typeface="Times New Roman" panose="02020603050405020304" pitchFamily="18" charset="0"/>
            </a:endParaRPr>
          </a:p>
          <a:p>
            <a:r>
              <a:rPr lang="en-US" sz="2000" dirty="0">
                <a:solidFill>
                  <a:srgbClr val="FFC000"/>
                </a:solidFill>
                <a:latin typeface="Times New Roman" panose="02020603050405020304" pitchFamily="18" charset="0"/>
                <a:cs typeface="Times New Roman" panose="02020603050405020304" pitchFamily="18" charset="0"/>
              </a:rPr>
              <a:t>Training &amp; Service Team:</a:t>
            </a:r>
          </a:p>
          <a:p>
            <a:r>
              <a:rPr lang="en-US" sz="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Veteran Service Director, Training Coordinator, State Veteran Service Officer, 6 District Service Officers</a:t>
            </a:r>
          </a:p>
          <a:p>
            <a:endParaRPr lang="en-US" sz="2000" dirty="0">
              <a:solidFill>
                <a:srgbClr val="FFC000"/>
              </a:solidFill>
              <a:latin typeface="Times New Roman" panose="02020603050405020304" pitchFamily="18" charset="0"/>
              <a:cs typeface="Times New Roman" panose="02020603050405020304" pitchFamily="18" charset="0"/>
            </a:endParaRPr>
          </a:p>
          <a:p>
            <a:r>
              <a:rPr lang="en-US" sz="2000" dirty="0">
                <a:solidFill>
                  <a:srgbClr val="FFC000"/>
                </a:solidFill>
                <a:latin typeface="Times New Roman" panose="02020603050405020304" pitchFamily="18" charset="0"/>
                <a:cs typeface="Times New Roman" panose="02020603050405020304" pitchFamily="18" charset="0"/>
              </a:rPr>
              <a:t>Military Relief Fund Team:</a:t>
            </a:r>
          </a:p>
          <a:p>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MFRF Director, Assistant Director, Case Managers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000" dirty="0">
                <a:solidFill>
                  <a:srgbClr val="FFC000"/>
                </a:solidFill>
                <a:latin typeface="Times New Roman" panose="02020603050405020304" pitchFamily="18" charset="0"/>
                <a:cs typeface="Times New Roman" panose="02020603050405020304" pitchFamily="18" charset="0"/>
              </a:rPr>
              <a:t>Outreach Team:</a:t>
            </a:r>
          </a:p>
          <a:p>
            <a:r>
              <a:rPr lang="en-US" sz="2000" dirty="0">
                <a:solidFill>
                  <a:srgbClr val="FFC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Communications Manager, Women Veteran Coordinator, Media Coordinator, Health &amp; Wellness 	Coordinator, Social Media Coordinator</a:t>
            </a:r>
          </a:p>
          <a:p>
            <a:endParaRPr lang="en-US" dirty="0">
              <a:latin typeface="Times New Roman" panose="02020603050405020304" pitchFamily="18" charset="0"/>
              <a:cs typeface="Times New Roman" panose="02020603050405020304" pitchFamily="18" charset="0"/>
            </a:endParaRPr>
          </a:p>
          <a:p>
            <a:r>
              <a:rPr lang="en-US" sz="2000" dirty="0">
                <a:solidFill>
                  <a:srgbClr val="FFC000"/>
                </a:solidFill>
                <a:latin typeface="Times New Roman" panose="02020603050405020304" pitchFamily="18" charset="0"/>
                <a:cs typeface="Times New Roman" panose="02020603050405020304" pitchFamily="18" charset="0"/>
              </a:rPr>
              <a:t>Work Force Development Team:</a:t>
            </a:r>
          </a:p>
          <a:p>
            <a:r>
              <a:rPr lang="en-US" sz="2000" dirty="0">
                <a:solidFill>
                  <a:srgbClr val="FFC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Disabled Veteran Outreach Program Specialist</a:t>
            </a:r>
          </a:p>
          <a:p>
            <a:endParaRPr lang="en-US" dirty="0">
              <a:latin typeface="Times New Roman" panose="02020603050405020304" pitchFamily="18" charset="0"/>
              <a:cs typeface="Times New Roman" panose="02020603050405020304" pitchFamily="18" charset="0"/>
            </a:endParaRPr>
          </a:p>
          <a:p>
            <a:r>
              <a:rPr lang="en-US" sz="2000" dirty="0">
                <a:solidFill>
                  <a:srgbClr val="FFC000"/>
                </a:solidFill>
                <a:latin typeface="Times New Roman" panose="02020603050405020304" pitchFamily="18" charset="0"/>
                <a:cs typeface="Times New Roman" panose="02020603050405020304" pitchFamily="18" charset="0"/>
              </a:rPr>
              <a:t>State Approving Agency:</a:t>
            </a:r>
          </a:p>
          <a:p>
            <a:r>
              <a:rPr lang="en-US" sz="2000" dirty="0">
                <a:solidFill>
                  <a:srgbClr val="FFC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SAA Director, Admin Assistant, 5 Program Managers</a:t>
            </a:r>
          </a:p>
        </p:txBody>
      </p:sp>
      <p:sp>
        <p:nvSpPr>
          <p:cNvPr id="7" name="TextBox 6">
            <a:extLst>
              <a:ext uri="{FF2B5EF4-FFF2-40B4-BE49-F238E27FC236}">
                <a16:creationId xmlns:a16="http://schemas.microsoft.com/office/drawing/2014/main" id="{037068BB-73B0-414D-8787-6F2C73BF8D16}"/>
              </a:ext>
            </a:extLst>
          </p:cNvPr>
          <p:cNvSpPr txBox="1"/>
          <p:nvPr/>
        </p:nvSpPr>
        <p:spPr>
          <a:xfrm>
            <a:off x="931505" y="891112"/>
            <a:ext cx="9142131" cy="461665"/>
          </a:xfrm>
          <a:prstGeom prst="rect">
            <a:avLst/>
          </a:prstGeom>
          <a:noFill/>
        </p:spPr>
        <p:txBody>
          <a:bodyPr wrap="square">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IDVA Agency Divisions </a:t>
            </a:r>
            <a:r>
              <a:rPr lang="en-US" sz="2000" b="1" dirty="0">
                <a:latin typeface="Times New Roman" panose="02020603050405020304" pitchFamily="18" charset="0"/>
                <a:cs typeface="Times New Roman" panose="02020603050405020304" pitchFamily="18" charset="0"/>
              </a:rPr>
              <a:t>– Main Office – 777 N. Meridian Street Indianapolis</a:t>
            </a:r>
          </a:p>
        </p:txBody>
      </p:sp>
    </p:spTree>
    <p:extLst>
      <p:ext uri="{BB962C8B-B14F-4D97-AF65-F5344CB8AC3E}">
        <p14:creationId xmlns:p14="http://schemas.microsoft.com/office/powerpoint/2010/main" val="32247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14" name="Title 1">
            <a:extLst>
              <a:ext uri="{FF2B5EF4-FFF2-40B4-BE49-F238E27FC236}">
                <a16:creationId xmlns:a16="http://schemas.microsoft.com/office/drawing/2014/main" id="{C320BB4A-083A-4CDD-8452-6FF96DE99781}"/>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5" name="Picture 4" descr="Logo&#10;&#10;Description automatically generated">
            <a:extLst>
              <a:ext uri="{FF2B5EF4-FFF2-40B4-BE49-F238E27FC236}">
                <a16:creationId xmlns:a16="http://schemas.microsoft.com/office/drawing/2014/main" id="{F5C3F90F-5202-4DB7-BA18-45B1FCB50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754" y="269879"/>
            <a:ext cx="7047634" cy="3964295"/>
          </a:xfrm>
          <a:prstGeom prst="rect">
            <a:avLst/>
          </a:prstGeom>
        </p:spPr>
      </p:pic>
      <p:sp>
        <p:nvSpPr>
          <p:cNvPr id="6" name="TextBox 5">
            <a:extLst>
              <a:ext uri="{FF2B5EF4-FFF2-40B4-BE49-F238E27FC236}">
                <a16:creationId xmlns:a16="http://schemas.microsoft.com/office/drawing/2014/main" id="{28371CA1-B95E-4D26-AB9E-30734B135801}"/>
              </a:ext>
            </a:extLst>
          </p:cNvPr>
          <p:cNvSpPr txBox="1"/>
          <p:nvPr/>
        </p:nvSpPr>
        <p:spPr>
          <a:xfrm>
            <a:off x="196924" y="3636082"/>
            <a:ext cx="10611293" cy="2062103"/>
          </a:xfrm>
          <a:prstGeom prst="rect">
            <a:avLst/>
          </a:prstGeom>
          <a:noFill/>
        </p:spPr>
        <p:txBody>
          <a:bodyPr wrap="square">
            <a:spAutoFit/>
          </a:bodyPr>
          <a:lstStyle/>
          <a:p>
            <a:pPr algn="ctr"/>
            <a:r>
              <a:rPr lang="en-US" sz="2400" b="0" i="0" u="none" strike="noStrike" dirty="0">
                <a:effectLst/>
                <a:latin typeface="YACkoGNq-XY 0"/>
              </a:rPr>
              <a:t>IDVAs Women’s Program (</a:t>
            </a:r>
            <a:r>
              <a:rPr lang="en-US" sz="2800" b="1" i="0" u="none" strike="noStrike" dirty="0">
                <a:solidFill>
                  <a:srgbClr val="A20000"/>
                </a:solidFill>
                <a:effectLst/>
                <a:latin typeface="YACkoGNq-XY 0"/>
              </a:rPr>
              <a:t>WIN</a:t>
            </a:r>
            <a:r>
              <a:rPr lang="en-US" sz="2800" b="1" i="0" u="none" strike="noStrike" dirty="0">
                <a:solidFill>
                  <a:srgbClr val="2A2560"/>
                </a:solidFill>
                <a:effectLst/>
                <a:latin typeface="YACkoGNq-XY 0"/>
              </a:rPr>
              <a:t>Vet</a:t>
            </a:r>
            <a:r>
              <a:rPr lang="en-US" sz="2400" b="0" i="0" u="none" strike="noStrike" dirty="0">
                <a:effectLst/>
                <a:latin typeface="YACkoGNq-XY 0"/>
              </a:rPr>
              <a:t>)</a:t>
            </a:r>
            <a:r>
              <a:rPr lang="en-US" sz="2400" b="0" i="0" u="none" strike="noStrike" dirty="0">
                <a:solidFill>
                  <a:srgbClr val="000000"/>
                </a:solidFill>
                <a:effectLst/>
                <a:latin typeface="YACkoGNq-XY 0"/>
              </a:rPr>
              <a:t> </a:t>
            </a:r>
            <a:r>
              <a:rPr lang="en-US" sz="2400" b="0" i="0" u="none" strike="noStrike" dirty="0">
                <a:effectLst/>
                <a:latin typeface="YACkoGNq-XY 0"/>
              </a:rPr>
              <a:t>is dedicated</a:t>
            </a:r>
            <a:r>
              <a:rPr lang="en-US" sz="2400" dirty="0">
                <a:latin typeface="YACkoGNq-XY 0"/>
              </a:rPr>
              <a:t> </a:t>
            </a:r>
            <a:r>
              <a:rPr lang="en-US" sz="2400" b="0" i="0" u="none" strike="noStrike" dirty="0">
                <a:effectLst/>
                <a:latin typeface="YACkoGNq-XY 0"/>
              </a:rPr>
              <a:t>to empower women</a:t>
            </a:r>
          </a:p>
          <a:p>
            <a:pPr algn="ctr"/>
            <a:r>
              <a:rPr lang="en-US" sz="2400" b="0" i="0" u="none" strike="noStrike" dirty="0">
                <a:effectLst/>
                <a:latin typeface="YACkoGNq-XY 0"/>
              </a:rPr>
              <a:t>veterans to attain the</a:t>
            </a:r>
            <a:r>
              <a:rPr lang="en-US" sz="2400" dirty="0">
                <a:latin typeface="YACkoGNq-XY 0"/>
              </a:rPr>
              <a:t> </a:t>
            </a:r>
            <a:r>
              <a:rPr lang="en-US" sz="2400" b="0" i="0" u="none" strike="noStrike" dirty="0">
                <a:effectLst/>
                <a:latin typeface="YACkoGNq-XY 0"/>
              </a:rPr>
              <a:t>utmost quality of life.</a:t>
            </a:r>
          </a:p>
          <a:p>
            <a:pPr algn="ctr"/>
            <a:endParaRPr lang="en-US" sz="2400" b="1" dirty="0">
              <a:effectLst/>
              <a:latin typeface="YACkoGNq-XY 0"/>
            </a:endParaRPr>
          </a:p>
          <a:p>
            <a:pPr algn="ctr"/>
            <a:r>
              <a:rPr lang="en-US" sz="2800" b="1" i="0" u="none" strike="noStrike" dirty="0">
                <a:solidFill>
                  <a:srgbClr val="A20000"/>
                </a:solidFill>
                <a:effectLst/>
                <a:latin typeface="YACkoGNq-XY 0"/>
              </a:rPr>
              <a:t>WIN</a:t>
            </a:r>
            <a:r>
              <a:rPr lang="en-US" sz="2800" b="1" i="0" u="none" strike="noStrike" dirty="0">
                <a:solidFill>
                  <a:srgbClr val="2A2560"/>
                </a:solidFill>
                <a:effectLst/>
                <a:latin typeface="YACkoGNq-XY 0"/>
              </a:rPr>
              <a:t>Vet</a:t>
            </a:r>
            <a:r>
              <a:rPr lang="en-US" sz="2400" b="1" i="0" u="none" strike="noStrike" dirty="0">
                <a:solidFill>
                  <a:srgbClr val="000000"/>
                </a:solidFill>
                <a:effectLst/>
                <a:latin typeface="YACkoGNq-XY 0"/>
              </a:rPr>
              <a:t> </a:t>
            </a:r>
            <a:r>
              <a:rPr lang="en-US" sz="2400" b="0" i="0" u="none" strike="noStrike" dirty="0">
                <a:effectLst/>
                <a:latin typeface="YACkoGNq-XY 0"/>
              </a:rPr>
              <a:t>provides reliable resources, delivers quality statewide outreach and cultivates a</a:t>
            </a:r>
            <a:r>
              <a:rPr lang="en-US" sz="2400" dirty="0">
                <a:latin typeface="YACkoGNq-XY 0"/>
              </a:rPr>
              <a:t> </a:t>
            </a:r>
            <a:r>
              <a:rPr lang="en-US" sz="2400" b="0" i="0" u="none" strike="noStrike" dirty="0">
                <a:effectLst/>
                <a:latin typeface="YACkoGNq-XY 0"/>
              </a:rPr>
              <a:t>vast networking collective for all</a:t>
            </a:r>
            <a:r>
              <a:rPr lang="en-US" sz="2400" dirty="0">
                <a:latin typeface="YACkoGNq-XY 0"/>
              </a:rPr>
              <a:t> </a:t>
            </a:r>
            <a:r>
              <a:rPr lang="en-US" sz="2400" b="0" i="0" u="none" strike="noStrike" dirty="0">
                <a:effectLst/>
                <a:latin typeface="YACkoGNq-XY 0"/>
              </a:rPr>
              <a:t>Women of Indiana who are Veterans.</a:t>
            </a:r>
            <a:endParaRPr lang="en-US" sz="2400" dirty="0">
              <a:effectLst/>
              <a:latin typeface="YACkoGNq-XY 0"/>
            </a:endParaRPr>
          </a:p>
        </p:txBody>
      </p:sp>
    </p:spTree>
    <p:extLst>
      <p:ext uri="{BB962C8B-B14F-4D97-AF65-F5344CB8AC3E}">
        <p14:creationId xmlns:p14="http://schemas.microsoft.com/office/powerpoint/2010/main" val="834157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4" name="Title 1">
            <a:extLst>
              <a:ext uri="{FF2B5EF4-FFF2-40B4-BE49-F238E27FC236}">
                <a16:creationId xmlns:a16="http://schemas.microsoft.com/office/drawing/2014/main" id="{B63E6B3E-62B2-4C42-B94E-AFC1C3390775}"/>
              </a:ext>
            </a:extLst>
          </p:cNvPr>
          <p:cNvSpPr txBox="1">
            <a:spLocks/>
          </p:cNvSpPr>
          <p:nvPr/>
        </p:nvSpPr>
        <p:spPr>
          <a:xfrm>
            <a:off x="138224" y="1080498"/>
            <a:ext cx="4614752"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5" name="TextBox 4">
            <a:extLst>
              <a:ext uri="{FF2B5EF4-FFF2-40B4-BE49-F238E27FC236}">
                <a16:creationId xmlns:a16="http://schemas.microsoft.com/office/drawing/2014/main" id="{D7A84F74-D808-439F-AD9B-B182FBA0DB6E}"/>
              </a:ext>
            </a:extLst>
          </p:cNvPr>
          <p:cNvSpPr txBox="1"/>
          <p:nvPr/>
        </p:nvSpPr>
        <p:spPr>
          <a:xfrm>
            <a:off x="2445600" y="2137266"/>
            <a:ext cx="6257925" cy="523220"/>
          </a:xfrm>
          <a:prstGeom prst="rect">
            <a:avLst/>
          </a:prstGeom>
          <a:noFill/>
        </p:spPr>
        <p:txBody>
          <a:bodyPr wrap="square">
            <a:spAutoFit/>
          </a:bodyPr>
          <a:lstStyle/>
          <a:p>
            <a:pPr algn="ctr">
              <a:buClr>
                <a:schemeClr val="accent6">
                  <a:lumMod val="75000"/>
                </a:schemeClr>
              </a:buClr>
            </a:pPr>
            <a:r>
              <a:rPr lang="en-US" sz="2800" dirty="0">
                <a:solidFill>
                  <a:srgbClr val="FFC000"/>
                </a:solidFill>
                <a:latin typeface="Times New Roman" pitchFamily="18" charset="0"/>
                <a:cs typeface="Times New Roman" pitchFamily="18" charset="0"/>
              </a:rPr>
              <a:t>Discounted Golden Hoosier Passport</a:t>
            </a:r>
          </a:p>
        </p:txBody>
      </p:sp>
      <p:sp>
        <p:nvSpPr>
          <p:cNvPr id="6" name="TextBox 5">
            <a:extLst>
              <a:ext uri="{FF2B5EF4-FFF2-40B4-BE49-F238E27FC236}">
                <a16:creationId xmlns:a16="http://schemas.microsoft.com/office/drawing/2014/main" id="{1768FC85-B251-4B38-A8EB-6C0B483FEB20}"/>
              </a:ext>
            </a:extLst>
          </p:cNvPr>
          <p:cNvSpPr txBox="1"/>
          <p:nvPr/>
        </p:nvSpPr>
        <p:spPr>
          <a:xfrm>
            <a:off x="1942659" y="5183276"/>
            <a:ext cx="7263808" cy="523220"/>
          </a:xfrm>
          <a:prstGeom prst="rect">
            <a:avLst/>
          </a:prstGeom>
          <a:noFill/>
        </p:spPr>
        <p:txBody>
          <a:bodyPr wrap="square">
            <a:spAutoFit/>
          </a:bodyPr>
          <a:lstStyle/>
          <a:p>
            <a:pPr algn="ctr">
              <a:buClr>
                <a:schemeClr val="accent6">
                  <a:lumMod val="75000"/>
                </a:schemeClr>
              </a:buClr>
            </a:pPr>
            <a:r>
              <a:rPr lang="en-US" sz="2800" dirty="0">
                <a:solidFill>
                  <a:srgbClr val="FFC000"/>
                </a:solidFill>
                <a:latin typeface="Times New Roman" pitchFamily="18" charset="0"/>
                <a:cs typeface="Times New Roman" pitchFamily="18" charset="0"/>
              </a:rPr>
              <a:t>Free Peddlers, Vendors &amp; Hawkers License</a:t>
            </a:r>
          </a:p>
        </p:txBody>
      </p:sp>
      <p:sp>
        <p:nvSpPr>
          <p:cNvPr id="7" name="Title 1">
            <a:extLst>
              <a:ext uri="{FF2B5EF4-FFF2-40B4-BE49-F238E27FC236}">
                <a16:creationId xmlns:a16="http://schemas.microsoft.com/office/drawing/2014/main" id="{55A89046-5084-498D-A4DE-D7F5106B1B11}"/>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8" name="TextBox 7">
            <a:extLst>
              <a:ext uri="{FF2B5EF4-FFF2-40B4-BE49-F238E27FC236}">
                <a16:creationId xmlns:a16="http://schemas.microsoft.com/office/drawing/2014/main" id="{6BC266D8-3F4F-4002-B943-D2AF442948B9}"/>
              </a:ext>
            </a:extLst>
          </p:cNvPr>
          <p:cNvSpPr txBox="1"/>
          <p:nvPr/>
        </p:nvSpPr>
        <p:spPr>
          <a:xfrm>
            <a:off x="2456232" y="3742460"/>
            <a:ext cx="6257925" cy="523220"/>
          </a:xfrm>
          <a:prstGeom prst="rect">
            <a:avLst/>
          </a:prstGeom>
          <a:noFill/>
        </p:spPr>
        <p:txBody>
          <a:bodyPr wrap="square">
            <a:spAutoFit/>
          </a:bodyPr>
          <a:lstStyle/>
          <a:p>
            <a:pPr algn="ctr">
              <a:buClr>
                <a:schemeClr val="accent6">
                  <a:lumMod val="75000"/>
                </a:schemeClr>
              </a:buClr>
            </a:pPr>
            <a:r>
              <a:rPr lang="en-US" sz="2800" dirty="0">
                <a:solidFill>
                  <a:srgbClr val="FFC000"/>
                </a:solidFill>
                <a:latin typeface="Times New Roman" pitchFamily="18" charset="0"/>
                <a:cs typeface="Times New Roman" pitchFamily="18" charset="0"/>
              </a:rPr>
              <a:t>Delayed High School Diploma Program</a:t>
            </a:r>
          </a:p>
        </p:txBody>
      </p:sp>
      <p:sp>
        <p:nvSpPr>
          <p:cNvPr id="9" name="TextBox 8">
            <a:extLst>
              <a:ext uri="{FF2B5EF4-FFF2-40B4-BE49-F238E27FC236}">
                <a16:creationId xmlns:a16="http://schemas.microsoft.com/office/drawing/2014/main" id="{3CD99328-9562-4E76-B789-D2AB9931495E}"/>
              </a:ext>
            </a:extLst>
          </p:cNvPr>
          <p:cNvSpPr txBox="1"/>
          <p:nvPr/>
        </p:nvSpPr>
        <p:spPr>
          <a:xfrm>
            <a:off x="2523018" y="2627250"/>
            <a:ext cx="6124352" cy="646331"/>
          </a:xfrm>
          <a:prstGeom prst="rect">
            <a:avLst/>
          </a:prstGeom>
          <a:noFill/>
        </p:spPr>
        <p:txBody>
          <a:bodyPr wrap="square">
            <a:spAutoFit/>
          </a:bodyPr>
          <a:lstStyle/>
          <a:p>
            <a:pPr algn="ctr"/>
            <a:r>
              <a:rPr lang="en-US" b="0" i="0" u="none" strike="noStrike" dirty="0">
                <a:solidFill>
                  <a:srgbClr val="FFFFFF"/>
                </a:solidFill>
                <a:effectLst/>
                <a:latin typeface="Times New Roman" panose="02020603050405020304" pitchFamily="18" charset="0"/>
                <a:cs typeface="Times New Roman" panose="02020603050405020304" pitchFamily="18" charset="0"/>
              </a:rPr>
              <a:t>Half cost to veterans qualifying for</a:t>
            </a:r>
            <a:endParaRPr lang="en-US" dirty="0">
              <a:solidFill>
                <a:srgbClr val="FFFFFF"/>
              </a:solidFill>
              <a:effectLst/>
              <a:latin typeface="Times New Roman" panose="02020603050405020304" pitchFamily="18" charset="0"/>
              <a:cs typeface="Times New Roman" panose="02020603050405020304" pitchFamily="18" charset="0"/>
            </a:endParaRPr>
          </a:p>
          <a:p>
            <a:pPr algn="ctr"/>
            <a:r>
              <a:rPr lang="en-US" b="0" i="0" u="none" strike="noStrike" dirty="0">
                <a:solidFill>
                  <a:srgbClr val="FFFFFF"/>
                </a:solidFill>
                <a:effectLst/>
                <a:latin typeface="Times New Roman" panose="02020603050405020304" pitchFamily="18" charset="0"/>
                <a:cs typeface="Times New Roman" panose="02020603050405020304" pitchFamily="18" charset="0"/>
              </a:rPr>
              <a:t>disabled Hoosier veteran license plate.</a:t>
            </a:r>
            <a:endParaRPr lang="en-US" dirty="0">
              <a:solidFill>
                <a:srgbClr val="FFFFFF"/>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1CDBDC8-6D25-48AB-AF88-84A21085742F}"/>
              </a:ext>
            </a:extLst>
          </p:cNvPr>
          <p:cNvSpPr txBox="1"/>
          <p:nvPr/>
        </p:nvSpPr>
        <p:spPr>
          <a:xfrm>
            <a:off x="2512386" y="4214719"/>
            <a:ext cx="6124352" cy="369332"/>
          </a:xfrm>
          <a:prstGeom prst="rect">
            <a:avLst/>
          </a:prstGeom>
          <a:noFill/>
        </p:spPr>
        <p:txBody>
          <a:bodyPr wrap="square">
            <a:spAutoFit/>
          </a:bodyPr>
          <a:lstStyle/>
          <a:p>
            <a:pPr algn="ctr"/>
            <a:r>
              <a:rPr lang="en-US" b="0" i="0" u="none" strike="noStrike" dirty="0">
                <a:solidFill>
                  <a:srgbClr val="FFFFFF"/>
                </a:solidFill>
                <a:effectLst/>
                <a:latin typeface="Times New Roman" panose="02020603050405020304" pitchFamily="18" charset="0"/>
                <a:cs typeface="Times New Roman" panose="02020603050405020304" pitchFamily="18" charset="0"/>
              </a:rPr>
              <a:t>For WWII, Korea and Vietnam veterans.</a:t>
            </a:r>
            <a:endParaRPr lang="en-US" dirty="0">
              <a:solidFill>
                <a:srgbClr val="FFFFFF"/>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3243F9D-197A-47E0-97D8-78CF3623AC77}"/>
              </a:ext>
            </a:extLst>
          </p:cNvPr>
          <p:cNvSpPr txBox="1"/>
          <p:nvPr/>
        </p:nvSpPr>
        <p:spPr>
          <a:xfrm>
            <a:off x="2445600" y="5668644"/>
            <a:ext cx="6124352" cy="369332"/>
          </a:xfrm>
          <a:prstGeom prst="rect">
            <a:avLst/>
          </a:prstGeom>
          <a:noFill/>
        </p:spPr>
        <p:txBody>
          <a:bodyPr wrap="square">
            <a:spAutoFit/>
          </a:bodyPr>
          <a:lstStyle/>
          <a:p>
            <a:pPr algn="ctr"/>
            <a:r>
              <a:rPr lang="en-US" b="0" i="0" u="none" strike="noStrike" dirty="0">
                <a:solidFill>
                  <a:srgbClr val="FFFFFF"/>
                </a:solidFill>
                <a:effectLst/>
                <a:latin typeface="Times New Roman" panose="02020603050405020304" pitchFamily="18" charset="0"/>
                <a:cs typeface="Times New Roman" panose="02020603050405020304" pitchFamily="18" charset="0"/>
              </a:rPr>
              <a:t>Issued by Indiana county or city.</a:t>
            </a:r>
            <a:endParaRPr lang="en-US" dirty="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30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C7D0FE-B721-447D-AF56-AFFA05A08AB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10" name="Subtitle 2">
            <a:extLst>
              <a:ext uri="{FF2B5EF4-FFF2-40B4-BE49-F238E27FC236}">
                <a16:creationId xmlns:a16="http://schemas.microsoft.com/office/drawing/2014/main" id="{D14F5C5E-6B22-454D-8C45-6EB67ECF66EF}"/>
              </a:ext>
            </a:extLst>
          </p:cNvPr>
          <p:cNvSpPr txBox="1">
            <a:spLocks/>
          </p:cNvSpPr>
          <p:nvPr/>
        </p:nvSpPr>
        <p:spPr>
          <a:xfrm>
            <a:off x="869421" y="5542387"/>
            <a:ext cx="9266298" cy="1045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Times New Roman" pitchFamily="18" charset="0"/>
                <a:cs typeface="Times New Roman" pitchFamily="18" charset="0"/>
                <a:hlinkClick r:id="rId2"/>
              </a:rPr>
              <a:t>www.in.gov/dva</a:t>
            </a:r>
            <a:endParaRPr lang="en-US" b="1" dirty="0">
              <a:latin typeface="Times New Roman" pitchFamily="18" charset="0"/>
              <a:cs typeface="Times New Roman" pitchFamily="18" charset="0"/>
            </a:endParaRPr>
          </a:p>
          <a:p>
            <a:pPr marL="0" indent="0" algn="ctr">
              <a:buNone/>
            </a:pPr>
            <a:r>
              <a:rPr lang="en-US" b="1" dirty="0">
                <a:latin typeface="Times New Roman" pitchFamily="18" charset="0"/>
                <a:cs typeface="Times New Roman" pitchFamily="18" charset="0"/>
              </a:rPr>
              <a:t>317-232-3190 - Toll Free:  800-400-4520</a:t>
            </a:r>
            <a:endParaRPr lang="en-US" dirty="0">
              <a:latin typeface="Times New Roman" pitchFamily="18" charset="0"/>
              <a:cs typeface="Times New Roman" pitchFamily="18" charset="0"/>
            </a:endParaRPr>
          </a:p>
        </p:txBody>
      </p:sp>
      <p:pic>
        <p:nvPicPr>
          <p:cNvPr id="13" name="Picture 12" descr="Logo&#10;&#10;Description automatically generated">
            <a:extLst>
              <a:ext uri="{FF2B5EF4-FFF2-40B4-BE49-F238E27FC236}">
                <a16:creationId xmlns:a16="http://schemas.microsoft.com/office/drawing/2014/main" id="{30D6B5D0-1D33-46F0-8E78-CE89ECF4E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618" y="665018"/>
            <a:ext cx="4761905" cy="4761905"/>
          </a:xfrm>
          <a:prstGeom prst="rect">
            <a:avLst/>
          </a:prstGeom>
        </p:spPr>
      </p:pic>
    </p:spTree>
    <p:extLst>
      <p:ext uri="{BB962C8B-B14F-4D97-AF65-F5344CB8AC3E}">
        <p14:creationId xmlns:p14="http://schemas.microsoft.com/office/powerpoint/2010/main" val="124959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3" name="Title 1">
            <a:extLst>
              <a:ext uri="{FF2B5EF4-FFF2-40B4-BE49-F238E27FC236}">
                <a16:creationId xmlns:a16="http://schemas.microsoft.com/office/drawing/2014/main" id="{526C62DE-78BD-4DBA-9D68-1BFDD9C297D3}"/>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4" name="TextBox 3">
            <a:extLst>
              <a:ext uri="{FF2B5EF4-FFF2-40B4-BE49-F238E27FC236}">
                <a16:creationId xmlns:a16="http://schemas.microsoft.com/office/drawing/2014/main" id="{89344FCE-E8D6-4E2A-ABE3-6B1C7297F606}"/>
              </a:ext>
            </a:extLst>
          </p:cNvPr>
          <p:cNvSpPr txBox="1"/>
          <p:nvPr/>
        </p:nvSpPr>
        <p:spPr>
          <a:xfrm>
            <a:off x="2080217" y="1462958"/>
            <a:ext cx="6844708" cy="4801314"/>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IDVA Main Office Phone 317-232-3910</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Web page </a:t>
            </a:r>
            <a:r>
              <a:rPr lang="en-US" dirty="0">
                <a:latin typeface="Times New Roman" panose="02020603050405020304" pitchFamily="18" charset="0"/>
                <a:cs typeface="Times New Roman" panose="02020603050405020304" pitchFamily="18" charset="0"/>
                <a:hlinkClick r:id="rId2"/>
              </a:rPr>
              <a:t>www.in.gov/dva</a:t>
            </a:r>
            <a:r>
              <a:rPr lang="en-US" dirty="0">
                <a:latin typeface="Times New Roman" panose="02020603050405020304" pitchFamily="18" charset="0"/>
                <a:cs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pPr algn="ctr"/>
            <a:r>
              <a:rPr lang="en-US" b="1" dirty="0">
                <a:effectLst/>
              </a:rPr>
              <a:t>Facebook</a:t>
            </a:r>
          </a:p>
          <a:p>
            <a:pPr algn="ctr"/>
            <a:r>
              <a:rPr lang="en-US" dirty="0">
                <a:effectLst/>
                <a:hlinkClick r:id="rId3"/>
              </a:rPr>
              <a:t>https://www.facebook.com/indiana.veterans/</a:t>
            </a:r>
            <a:endParaRPr lang="en-US" dirty="0">
              <a:effectLst/>
            </a:endParaRPr>
          </a:p>
          <a:p>
            <a:pPr algn="ctr"/>
            <a:r>
              <a:rPr lang="en-US" dirty="0">
                <a:effectLst/>
                <a:hlinkClick r:id="rId4"/>
              </a:rPr>
              <a:t>https://www.facebook.com/INVetMemCemetery/</a:t>
            </a:r>
            <a:endParaRPr lang="en-US" dirty="0">
              <a:effectLst/>
            </a:endParaRPr>
          </a:p>
          <a:p>
            <a:pPr algn="ctr"/>
            <a:r>
              <a:rPr lang="en-US" dirty="0">
                <a:effectLst/>
                <a:hlinkClick r:id="rId5"/>
              </a:rPr>
              <a:t>https://www.facebook.com/Women.Vets.IN/</a:t>
            </a:r>
            <a:endParaRPr lang="en-US" dirty="0">
              <a:effectLst/>
            </a:endParaRPr>
          </a:p>
          <a:p>
            <a:pPr algn="ctr"/>
            <a:r>
              <a:rPr lang="en-US" b="1" dirty="0">
                <a:effectLst/>
              </a:rPr>
              <a:t>Twitter</a:t>
            </a:r>
          </a:p>
          <a:p>
            <a:pPr algn="ctr"/>
            <a:r>
              <a:rPr lang="en-US" dirty="0">
                <a:effectLst/>
                <a:hlinkClick r:id="rId6"/>
              </a:rPr>
              <a:t>https://twitter.com/InVetAffairs</a:t>
            </a:r>
            <a:endParaRPr lang="en-US" dirty="0">
              <a:effectLst/>
            </a:endParaRPr>
          </a:p>
          <a:p>
            <a:pPr algn="ctr"/>
            <a:r>
              <a:rPr lang="en-US" b="1" dirty="0">
                <a:effectLst/>
              </a:rPr>
              <a:t>Instagram</a:t>
            </a:r>
          </a:p>
          <a:p>
            <a:pPr algn="ctr"/>
            <a:r>
              <a:rPr lang="en-US" dirty="0">
                <a:effectLst/>
                <a:hlinkClick r:id="rId7"/>
              </a:rPr>
              <a:t>https://www.instagram.com/in_dva/</a:t>
            </a:r>
            <a:endParaRPr lang="en-US" dirty="0">
              <a:effectLst/>
            </a:endParaRPr>
          </a:p>
          <a:p>
            <a:pPr algn="ctr"/>
            <a:r>
              <a:rPr lang="en-US" b="1" dirty="0">
                <a:effectLst/>
              </a:rPr>
              <a:t>LinkedIn</a:t>
            </a:r>
          </a:p>
          <a:p>
            <a:pPr algn="ctr"/>
            <a:r>
              <a:rPr lang="en-US" dirty="0">
                <a:effectLst/>
                <a:hlinkClick r:id="rId8"/>
              </a:rPr>
              <a:t>Indiana Department of Veterans Affairs</a:t>
            </a:r>
            <a:endParaRPr lang="en-US" dirty="0">
              <a:effectLst/>
            </a:endParaRPr>
          </a:p>
          <a:p>
            <a:pPr algn="ctr"/>
            <a:r>
              <a:rPr lang="en-US" b="1" dirty="0">
                <a:effectLst/>
              </a:rPr>
              <a:t>YouTube</a:t>
            </a:r>
          </a:p>
          <a:p>
            <a:pPr algn="ctr"/>
            <a:r>
              <a:rPr lang="en-US" dirty="0">
                <a:effectLst/>
                <a:hlinkClick r:id="rId9"/>
              </a:rPr>
              <a:t>Indiana Department of Veterans Affairs</a:t>
            </a:r>
            <a:endParaRPr lang="en-US" dirty="0">
              <a:effectLst/>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72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3" name="Title 1">
            <a:extLst>
              <a:ext uri="{FF2B5EF4-FFF2-40B4-BE49-F238E27FC236}">
                <a16:creationId xmlns:a16="http://schemas.microsoft.com/office/drawing/2014/main" id="{526C62DE-78BD-4DBA-9D68-1BFDD9C297D3}"/>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4" name="TextBox 3">
            <a:extLst>
              <a:ext uri="{FF2B5EF4-FFF2-40B4-BE49-F238E27FC236}">
                <a16:creationId xmlns:a16="http://schemas.microsoft.com/office/drawing/2014/main" id="{89344FCE-E8D6-4E2A-ABE3-6B1C7297F606}"/>
              </a:ext>
            </a:extLst>
          </p:cNvPr>
          <p:cNvSpPr txBox="1"/>
          <p:nvPr/>
        </p:nvSpPr>
        <p:spPr>
          <a:xfrm>
            <a:off x="0" y="3748958"/>
            <a:ext cx="413983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IDVA Main Office Phone 317-232-3910</a:t>
            </a:r>
          </a:p>
          <a:p>
            <a:pPr algn="ctr"/>
            <a:r>
              <a:rPr lang="en-US" dirty="0">
                <a:latin typeface="Times New Roman" panose="02020603050405020304" pitchFamily="18" charset="0"/>
                <a:cs typeface="Times New Roman" panose="02020603050405020304" pitchFamily="18" charset="0"/>
              </a:rPr>
              <a:t>Web page </a:t>
            </a:r>
            <a:r>
              <a:rPr lang="en-US" dirty="0">
                <a:latin typeface="Times New Roman" panose="02020603050405020304" pitchFamily="18" charset="0"/>
                <a:cs typeface="Times New Roman" panose="02020603050405020304" pitchFamily="18" charset="0"/>
                <a:hlinkClick r:id="rId2"/>
              </a:rPr>
              <a:t>www.in.gov/dva</a:t>
            </a:r>
            <a:r>
              <a:rPr lang="en-US" dirty="0">
                <a:latin typeface="Times New Roman" panose="02020603050405020304" pitchFamily="18" charset="0"/>
                <a:cs typeface="Times New Roman" panose="02020603050405020304" pitchFamily="18" charset="0"/>
              </a:rPr>
              <a:t> </a:t>
            </a:r>
          </a:p>
        </p:txBody>
      </p:sp>
      <p:pic>
        <p:nvPicPr>
          <p:cNvPr id="6" name="Graphic 5" descr="Questions with solid fill">
            <a:extLst>
              <a:ext uri="{FF2B5EF4-FFF2-40B4-BE49-F238E27FC236}">
                <a16:creationId xmlns:a16="http://schemas.microsoft.com/office/drawing/2014/main" id="{9B6E3F09-909F-4BC3-89D8-3170A1B75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9009" y="2231065"/>
            <a:ext cx="2629786" cy="2629786"/>
          </a:xfrm>
          <a:prstGeom prst="rect">
            <a:avLst/>
          </a:prstGeom>
        </p:spPr>
      </p:pic>
      <p:sp>
        <p:nvSpPr>
          <p:cNvPr id="7" name="Title 1">
            <a:extLst>
              <a:ext uri="{FF2B5EF4-FFF2-40B4-BE49-F238E27FC236}">
                <a16:creationId xmlns:a16="http://schemas.microsoft.com/office/drawing/2014/main" id="{C3BB5FCF-6E2A-4EE7-B6B6-F7F1E1F4864F}"/>
              </a:ext>
            </a:extLst>
          </p:cNvPr>
          <p:cNvSpPr txBox="1">
            <a:spLocks/>
          </p:cNvSpPr>
          <p:nvPr/>
        </p:nvSpPr>
        <p:spPr>
          <a:xfrm>
            <a:off x="7609017" y="4588671"/>
            <a:ext cx="326977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2ECB2"/>
                </a:solidFill>
                <a:latin typeface="Times New Roman" pitchFamily="18" charset="0"/>
                <a:cs typeface="Times New Roman" pitchFamily="18" charset="0"/>
              </a:rPr>
              <a:t>Questions?</a:t>
            </a:r>
          </a:p>
        </p:txBody>
      </p:sp>
    </p:spTree>
    <p:extLst>
      <p:ext uri="{BB962C8B-B14F-4D97-AF65-F5344CB8AC3E}">
        <p14:creationId xmlns:p14="http://schemas.microsoft.com/office/powerpoint/2010/main" val="397428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5" name="Title 1">
            <a:extLst>
              <a:ext uri="{FF2B5EF4-FFF2-40B4-BE49-F238E27FC236}">
                <a16:creationId xmlns:a16="http://schemas.microsoft.com/office/drawing/2014/main" id="{9862C415-24C1-4A5E-8E99-48996D1CF64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4" name="TextBox 3">
            <a:extLst>
              <a:ext uri="{FF2B5EF4-FFF2-40B4-BE49-F238E27FC236}">
                <a16:creationId xmlns:a16="http://schemas.microsoft.com/office/drawing/2014/main" id="{919F1DB3-7DBE-4325-AB82-CA07B3CD79A6}"/>
              </a:ext>
            </a:extLst>
          </p:cNvPr>
          <p:cNvSpPr txBox="1"/>
          <p:nvPr/>
        </p:nvSpPr>
        <p:spPr>
          <a:xfrm>
            <a:off x="931505" y="891112"/>
            <a:ext cx="9142131" cy="461665"/>
          </a:xfrm>
          <a:prstGeom prst="rect">
            <a:avLst/>
          </a:prstGeom>
          <a:noFill/>
        </p:spPr>
        <p:txBody>
          <a:bodyPr wrap="square">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IDVA Agency Facilities</a:t>
            </a:r>
            <a:endParaRPr 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5E6611-7573-441B-80D4-6A4A5F6DEA66}"/>
              </a:ext>
            </a:extLst>
          </p:cNvPr>
          <p:cNvSpPr txBox="1"/>
          <p:nvPr/>
        </p:nvSpPr>
        <p:spPr>
          <a:xfrm>
            <a:off x="660823" y="1933303"/>
            <a:ext cx="9635321" cy="1938992"/>
          </a:xfrm>
          <a:prstGeom prst="rect">
            <a:avLst/>
          </a:prstGeom>
          <a:noFill/>
        </p:spPr>
        <p:txBody>
          <a:bodyPr wrap="square" rtlCol="0">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Indiana Veterans Memorial Cemetery</a:t>
            </a: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Located in Madison, Indiana, the IVMC </a:t>
            </a:r>
            <a:r>
              <a:rPr lang="en-US" sz="1600" dirty="0">
                <a:effectLst/>
                <a:latin typeface="Times New Roman" panose="02020603050405020304" pitchFamily="18" charset="0"/>
                <a:cs typeface="Times New Roman" panose="02020603050405020304" pitchFamily="18" charset="0"/>
              </a:rPr>
              <a:t>is dedicated to Veterans and their families as a lasting memorial, and final resting place, in appreciation and gratitude for their service and sacrifice to our nation</a:t>
            </a:r>
            <a:r>
              <a:rPr lang="en-US" sz="1600" dirty="0">
                <a:latin typeface="Times New Roman" panose="02020603050405020304" pitchFamily="18" charset="0"/>
                <a:cs typeface="Times New Roman" panose="02020603050405020304" pitchFamily="18" charset="0"/>
              </a:rPr>
              <a:t>.</a:t>
            </a:r>
          </a:p>
          <a:p>
            <a:pPr algn="ctr"/>
            <a:r>
              <a:rPr lang="en-US" sz="1600" dirty="0">
                <a:effectLst/>
                <a:latin typeface="Times New Roman" panose="02020603050405020304" pitchFamily="18" charset="0"/>
                <a:cs typeface="Times New Roman" panose="02020603050405020304" pitchFamily="18" charset="0"/>
              </a:rPr>
              <a:t>Services at the IVMC include casket burial, in ground cremation, Columbarium, scatter garden and use of the beautiful chapel.  </a:t>
            </a:r>
            <a:r>
              <a:rPr lang="en-US" sz="1600" dirty="0">
                <a:latin typeface="Times New Roman" panose="02020603050405020304" pitchFamily="18" charset="0"/>
                <a:cs typeface="Times New Roman" panose="02020603050405020304" pitchFamily="18" charset="0"/>
              </a:rPr>
              <a:t>Services are a</a:t>
            </a:r>
            <a:r>
              <a:rPr lang="en-US" sz="1600" dirty="0">
                <a:effectLst/>
                <a:latin typeface="Times New Roman" panose="02020603050405020304" pitchFamily="18" charset="0"/>
                <a:cs typeface="Times New Roman" panose="02020603050405020304" pitchFamily="18" charset="0"/>
              </a:rPr>
              <a:t>vailable to Indiana resident veterans and thei</a:t>
            </a:r>
            <a:r>
              <a:rPr lang="en-US" sz="1600" dirty="0">
                <a:latin typeface="Times New Roman" panose="02020603050405020304" pitchFamily="18" charset="0"/>
                <a:cs typeface="Times New Roman" panose="02020603050405020304" pitchFamily="18" charset="0"/>
              </a:rPr>
              <a:t>r spouses at no cost.  The IVMC hosts annual events for memorial Day, Veterans Day, and Wreaths Across America.</a:t>
            </a:r>
            <a:endParaRPr lang="en-US"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33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5" name="Title 1">
            <a:extLst>
              <a:ext uri="{FF2B5EF4-FFF2-40B4-BE49-F238E27FC236}">
                <a16:creationId xmlns:a16="http://schemas.microsoft.com/office/drawing/2014/main" id="{9862C415-24C1-4A5E-8E99-48996D1CF64F}"/>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
        <p:nvSpPr>
          <p:cNvPr id="4" name="TextBox 3">
            <a:extLst>
              <a:ext uri="{FF2B5EF4-FFF2-40B4-BE49-F238E27FC236}">
                <a16:creationId xmlns:a16="http://schemas.microsoft.com/office/drawing/2014/main" id="{919F1DB3-7DBE-4325-AB82-CA07B3CD79A6}"/>
              </a:ext>
            </a:extLst>
          </p:cNvPr>
          <p:cNvSpPr txBox="1"/>
          <p:nvPr/>
        </p:nvSpPr>
        <p:spPr>
          <a:xfrm>
            <a:off x="931505" y="891112"/>
            <a:ext cx="9142131" cy="461665"/>
          </a:xfrm>
          <a:prstGeom prst="rect">
            <a:avLst/>
          </a:prstGeom>
          <a:noFill/>
        </p:spPr>
        <p:txBody>
          <a:bodyPr wrap="square">
            <a:spAutoFit/>
          </a:bodyPr>
          <a:lstStyle/>
          <a:p>
            <a:pPr algn="ctr"/>
            <a:r>
              <a:rPr lang="en-US" sz="2400" b="1" dirty="0">
                <a:solidFill>
                  <a:srgbClr val="FFC000"/>
                </a:solidFill>
                <a:latin typeface="Times New Roman" panose="02020603050405020304" pitchFamily="18" charset="0"/>
                <a:cs typeface="Times New Roman" panose="02020603050405020304" pitchFamily="18" charset="0"/>
              </a:rPr>
              <a:t>IDVA Agency Facilities</a:t>
            </a:r>
            <a:endParaRPr lang="en-US"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51DC88A-BE61-44A4-BB93-452D253F9836}"/>
              </a:ext>
            </a:extLst>
          </p:cNvPr>
          <p:cNvSpPr txBox="1"/>
          <p:nvPr/>
        </p:nvSpPr>
        <p:spPr>
          <a:xfrm>
            <a:off x="487087" y="1898492"/>
            <a:ext cx="9930384" cy="3231654"/>
          </a:xfrm>
          <a:prstGeom prst="rect">
            <a:avLst/>
          </a:prstGeom>
          <a:noFill/>
        </p:spPr>
        <p:txBody>
          <a:bodyPr wrap="square" rtlCol="0">
            <a:spAutoFit/>
          </a:bodyPr>
          <a:lstStyle/>
          <a:p>
            <a:pPr algn="ctr"/>
            <a:r>
              <a:rPr lang="en-US" sz="2400" b="1" dirty="0">
                <a:solidFill>
                  <a:srgbClr val="FFC000"/>
                </a:solidFill>
                <a:effectLst/>
                <a:latin typeface="Times New Roman" panose="02020603050405020304" pitchFamily="18" charset="0"/>
                <a:cs typeface="Times New Roman" panose="02020603050405020304" pitchFamily="18" charset="0"/>
              </a:rPr>
              <a:t>The Indiana Veterans' Home</a:t>
            </a:r>
          </a:p>
          <a:p>
            <a:pPr algn="ctr"/>
            <a:endParaRPr lang="en-US" sz="2000" b="1"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 Located in West Lafayette, Indiana, the  home was originally created to care for veterans of the Civil War, the Indiana Veterans’ Home welcomed its first resident in 1896. Located on 250+ acres in West Lafayette, IVH is a full-service care facility offering a complete array of </a:t>
            </a:r>
            <a:r>
              <a:rPr lang="en-US" sz="160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services</a:t>
            </a:r>
            <a:r>
              <a:rPr lang="en-US" sz="1600" dirty="0">
                <a:effectLst/>
                <a:latin typeface="Times New Roman" panose="02020603050405020304" pitchFamily="18" charset="0"/>
                <a:cs typeface="Times New Roman" panose="02020603050405020304" pitchFamily="18" charset="0"/>
              </a:rPr>
              <a:t> for residents.</a:t>
            </a:r>
          </a:p>
          <a:p>
            <a:pPr algn="ctr"/>
            <a:endParaRPr lang="en-US" sz="1600" b="1"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The Indiana Veterans' Home Mission</a:t>
            </a:r>
          </a:p>
          <a:p>
            <a:pPr algn="ctr"/>
            <a:r>
              <a:rPr lang="en-US" sz="1600" dirty="0">
                <a:effectLst/>
                <a:latin typeface="Times New Roman" panose="02020603050405020304" pitchFamily="18" charset="0"/>
                <a:cs typeface="Times New Roman" panose="02020603050405020304" pitchFamily="18" charset="0"/>
              </a:rPr>
              <a:t>“To honor Indiana's veterans and their spouses by providing the highest level of care in a therapeutic home-like environment, enhancing health and yielding optimal quality of life. To do this and meet the unique needs of these heroes and their families, we deliver compassionate and comprehensive skilled care while integrating arts and cultural programming and preserving the rich history of the Home."</a:t>
            </a:r>
          </a:p>
          <a:p>
            <a:pPr algn="ct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67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7" name="TextBox 6">
            <a:extLst>
              <a:ext uri="{FF2B5EF4-FFF2-40B4-BE49-F238E27FC236}">
                <a16:creationId xmlns:a16="http://schemas.microsoft.com/office/drawing/2014/main" id="{F94039B7-8BB0-4D3D-9E3C-982D3780FF3F}"/>
              </a:ext>
            </a:extLst>
          </p:cNvPr>
          <p:cNvSpPr txBox="1"/>
          <p:nvPr/>
        </p:nvSpPr>
        <p:spPr>
          <a:xfrm>
            <a:off x="357684" y="1653660"/>
            <a:ext cx="5985966" cy="1938992"/>
          </a:xfrm>
          <a:prstGeom prst="rect">
            <a:avLst/>
          </a:prstGeom>
          <a:noFill/>
        </p:spPr>
        <p:txBody>
          <a:bodyPr wrap="square" rtlCol="0">
            <a:spAutoFit/>
          </a:bodyPr>
          <a:lstStyle/>
          <a:p>
            <a:r>
              <a:rPr lang="en-US" sz="2000" b="1" dirty="0">
                <a:solidFill>
                  <a:srgbClr val="FFC000"/>
                </a:solidFill>
              </a:rPr>
              <a:t>(92) County Veteran Service Offices</a:t>
            </a:r>
          </a:p>
          <a:p>
            <a:pPr marL="342900" indent="-342900">
              <a:buFont typeface="Arial" panose="020B0604020202020204" pitchFamily="34" charset="0"/>
              <a:buChar char="•"/>
            </a:pPr>
            <a:r>
              <a:rPr lang="en-US" sz="2000" dirty="0"/>
              <a:t>The Majority of Indiana's County Veteran Service Officers (CVSOs) are:</a:t>
            </a:r>
          </a:p>
          <a:p>
            <a:pPr marL="800100" lvl="1" indent="-342900">
              <a:buFont typeface="Arial" panose="020B0604020202020204" pitchFamily="34" charset="0"/>
              <a:buChar char="•"/>
            </a:pPr>
            <a:r>
              <a:rPr lang="en-US" sz="2000" dirty="0"/>
              <a:t>Accredited Service Officers with the Federal VA</a:t>
            </a:r>
          </a:p>
          <a:p>
            <a:pPr marL="800100" lvl="1" indent="-342900">
              <a:buFont typeface="Arial" panose="020B0604020202020204" pitchFamily="34" charset="0"/>
              <a:buChar char="•"/>
            </a:pPr>
            <a:r>
              <a:rPr lang="en-US" sz="2000" dirty="0"/>
              <a:t>Utilize a standard claims management system</a:t>
            </a:r>
          </a:p>
          <a:p>
            <a:endParaRPr lang="en-US" sz="2000" dirty="0"/>
          </a:p>
        </p:txBody>
      </p:sp>
      <p:sp>
        <p:nvSpPr>
          <p:cNvPr id="14" name="Title 1">
            <a:extLst>
              <a:ext uri="{FF2B5EF4-FFF2-40B4-BE49-F238E27FC236}">
                <a16:creationId xmlns:a16="http://schemas.microsoft.com/office/drawing/2014/main" id="{C320BB4A-083A-4CDD-8452-6FF96DE99781}"/>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19" name="Picture 18" descr="Diagram&#10;&#10;Description automatically generated with low confidence">
            <a:extLst>
              <a:ext uri="{FF2B5EF4-FFF2-40B4-BE49-F238E27FC236}">
                <a16:creationId xmlns:a16="http://schemas.microsoft.com/office/drawing/2014/main" id="{108019B1-05A1-4A78-9D0E-480B91329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0" y="763727"/>
            <a:ext cx="3679872" cy="5902290"/>
          </a:xfrm>
          <a:prstGeom prst="rect">
            <a:avLst/>
          </a:prstGeom>
        </p:spPr>
      </p:pic>
    </p:spTree>
    <p:extLst>
      <p:ext uri="{BB962C8B-B14F-4D97-AF65-F5344CB8AC3E}">
        <p14:creationId xmlns:p14="http://schemas.microsoft.com/office/powerpoint/2010/main" val="405369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DD4282B-4238-4D41-88F8-B187AFA18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140" y="923925"/>
            <a:ext cx="3563104" cy="5715000"/>
          </a:xfrm>
          <a:prstGeom prst="rect">
            <a:avLst/>
          </a:prstGeom>
        </p:spPr>
      </p:pic>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7" name="TextBox 6">
            <a:extLst>
              <a:ext uri="{FF2B5EF4-FFF2-40B4-BE49-F238E27FC236}">
                <a16:creationId xmlns:a16="http://schemas.microsoft.com/office/drawing/2014/main" id="{F94039B7-8BB0-4D3D-9E3C-982D3780FF3F}"/>
              </a:ext>
            </a:extLst>
          </p:cNvPr>
          <p:cNvSpPr txBox="1"/>
          <p:nvPr/>
        </p:nvSpPr>
        <p:spPr>
          <a:xfrm>
            <a:off x="400951" y="1395950"/>
            <a:ext cx="5244495" cy="3785652"/>
          </a:xfrm>
          <a:prstGeom prst="rect">
            <a:avLst/>
          </a:prstGeom>
          <a:noFill/>
        </p:spPr>
        <p:txBody>
          <a:bodyPr wrap="square" rtlCol="0">
            <a:spAutoFit/>
          </a:bodyPr>
          <a:lstStyle/>
          <a:p>
            <a:endParaRPr lang="en-US" sz="2000" dirty="0"/>
          </a:p>
          <a:p>
            <a:r>
              <a:rPr lang="en-US" sz="2000" b="1" dirty="0">
                <a:solidFill>
                  <a:srgbClr val="FFC000"/>
                </a:solidFill>
              </a:rPr>
              <a:t>(6) IDVA District Service Officers</a:t>
            </a:r>
          </a:p>
          <a:p>
            <a:pPr marL="342900" indent="-342900">
              <a:buFont typeface="Arial" panose="020B0604020202020204" pitchFamily="34" charset="0"/>
              <a:buChar char="•"/>
            </a:pPr>
            <a:r>
              <a:rPr lang="en-US" sz="2000" dirty="0"/>
              <a:t>Each DSO assists the CVSOs with:</a:t>
            </a:r>
          </a:p>
          <a:p>
            <a:pPr marL="800100" lvl="1" indent="-342900">
              <a:buFont typeface="Arial" panose="020B0604020202020204" pitchFamily="34" charset="0"/>
              <a:buChar char="•"/>
            </a:pPr>
            <a:r>
              <a:rPr lang="en-US" sz="2000" dirty="0"/>
              <a:t>On-site training</a:t>
            </a:r>
          </a:p>
          <a:p>
            <a:pPr marL="800100" lvl="1" indent="-342900">
              <a:buFont typeface="Arial" panose="020B0604020202020204" pitchFamily="34" charset="0"/>
              <a:buChar char="•"/>
            </a:pPr>
            <a:r>
              <a:rPr lang="en-US" sz="2000" dirty="0"/>
              <a:t>Individualized service</a:t>
            </a:r>
          </a:p>
          <a:p>
            <a:pPr marL="800100" lvl="1" indent="-342900">
              <a:buFont typeface="Arial" panose="020B0604020202020204" pitchFamily="34" charset="0"/>
              <a:buChar char="•"/>
            </a:pPr>
            <a:r>
              <a:rPr lang="en-US" sz="2000" dirty="0"/>
              <a:t>Assisting/Advising County Officials with the hiring of CVSOs as needed</a:t>
            </a:r>
          </a:p>
          <a:p>
            <a:pPr marL="800100" lvl="1" indent="-342900">
              <a:buFont typeface="Arial" panose="020B0604020202020204" pitchFamily="34" charset="0"/>
              <a:buChar char="•"/>
            </a:pPr>
            <a:r>
              <a:rPr lang="en-US" sz="2000" dirty="0"/>
              <a:t>Assisting the IDVA Outreach team support and organize events to reach to veteran community</a:t>
            </a:r>
          </a:p>
          <a:p>
            <a:pPr marL="800100" lvl="1" indent="-342900">
              <a:buFont typeface="Arial" panose="020B0604020202020204" pitchFamily="34" charset="0"/>
              <a:buChar char="•"/>
            </a:pPr>
            <a:endParaRPr lang="en-US" sz="2000" dirty="0"/>
          </a:p>
          <a:p>
            <a:endParaRPr lang="en-US" sz="2000" dirty="0"/>
          </a:p>
        </p:txBody>
      </p:sp>
      <p:sp>
        <p:nvSpPr>
          <p:cNvPr id="14" name="Title 1">
            <a:extLst>
              <a:ext uri="{FF2B5EF4-FFF2-40B4-BE49-F238E27FC236}">
                <a16:creationId xmlns:a16="http://schemas.microsoft.com/office/drawing/2014/main" id="{C320BB4A-083A-4CDD-8452-6FF96DE99781}"/>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Tree>
    <p:extLst>
      <p:ext uri="{BB962C8B-B14F-4D97-AF65-F5344CB8AC3E}">
        <p14:creationId xmlns:p14="http://schemas.microsoft.com/office/powerpoint/2010/main" val="330326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8" name="TextBox 7">
            <a:extLst>
              <a:ext uri="{FF2B5EF4-FFF2-40B4-BE49-F238E27FC236}">
                <a16:creationId xmlns:a16="http://schemas.microsoft.com/office/drawing/2014/main" id="{EC6F6C0B-77E8-48AD-B289-C72F5B3001B0}"/>
              </a:ext>
            </a:extLst>
          </p:cNvPr>
          <p:cNvSpPr txBox="1"/>
          <p:nvPr/>
        </p:nvSpPr>
        <p:spPr>
          <a:xfrm>
            <a:off x="6850534" y="5487827"/>
            <a:ext cx="1646779" cy="338554"/>
          </a:xfrm>
          <a:prstGeom prst="rect">
            <a:avLst/>
          </a:prstGeom>
          <a:solidFill>
            <a:srgbClr val="F2ECB2"/>
          </a:solidFill>
          <a:ln>
            <a:noFill/>
          </a:ln>
        </p:spPr>
        <p:txBody>
          <a:bodyPr wrap="square" rtlCol="0">
            <a:spAutoFit/>
          </a:bodyPr>
          <a:lstStyle/>
          <a:p>
            <a:pPr algn="ctr"/>
            <a:r>
              <a:rPr lang="en-US" sz="1600" dirty="0">
                <a:solidFill>
                  <a:schemeClr val="bg1"/>
                </a:solidFill>
                <a:latin typeface="Gadugi" panose="020B0502040204020203" pitchFamily="34" charset="0"/>
              </a:rPr>
              <a:t>Southeast</a:t>
            </a:r>
          </a:p>
        </p:txBody>
      </p:sp>
      <p:sp>
        <p:nvSpPr>
          <p:cNvPr id="9" name="TextBox 8">
            <a:extLst>
              <a:ext uri="{FF2B5EF4-FFF2-40B4-BE49-F238E27FC236}">
                <a16:creationId xmlns:a16="http://schemas.microsoft.com/office/drawing/2014/main" id="{BFF850F8-CFD8-4B99-8965-D8A0AD8F1B51}"/>
              </a:ext>
            </a:extLst>
          </p:cNvPr>
          <p:cNvSpPr txBox="1"/>
          <p:nvPr/>
        </p:nvSpPr>
        <p:spPr>
          <a:xfrm>
            <a:off x="2444881" y="5140592"/>
            <a:ext cx="1606213" cy="338554"/>
          </a:xfrm>
          <a:prstGeom prst="rect">
            <a:avLst/>
          </a:prstGeom>
          <a:solidFill>
            <a:schemeClr val="accent3">
              <a:lumMod val="20000"/>
              <a:lumOff val="80000"/>
            </a:schemeClr>
          </a:solidFill>
        </p:spPr>
        <p:txBody>
          <a:bodyPr wrap="square" rtlCol="0">
            <a:spAutoFit/>
          </a:bodyPr>
          <a:lstStyle/>
          <a:p>
            <a:pPr algn="ctr"/>
            <a:r>
              <a:rPr lang="en-US" sz="1600" dirty="0">
                <a:solidFill>
                  <a:schemeClr val="bg1"/>
                </a:solidFill>
                <a:latin typeface="Gadugi" panose="020B0502040204020203" pitchFamily="34" charset="0"/>
              </a:rPr>
              <a:t>Southwest</a:t>
            </a:r>
          </a:p>
        </p:txBody>
      </p:sp>
      <p:sp>
        <p:nvSpPr>
          <p:cNvPr id="10" name="TextBox 9">
            <a:extLst>
              <a:ext uri="{FF2B5EF4-FFF2-40B4-BE49-F238E27FC236}">
                <a16:creationId xmlns:a16="http://schemas.microsoft.com/office/drawing/2014/main" id="{6207D458-CFE5-4349-8921-7B9B138A2B0E}"/>
              </a:ext>
            </a:extLst>
          </p:cNvPr>
          <p:cNvSpPr txBox="1"/>
          <p:nvPr/>
        </p:nvSpPr>
        <p:spPr>
          <a:xfrm>
            <a:off x="2396027" y="3182781"/>
            <a:ext cx="1773044" cy="338554"/>
          </a:xfrm>
          <a:prstGeom prst="rect">
            <a:avLst/>
          </a:prstGeom>
          <a:solidFill>
            <a:srgbClr val="F0AE86"/>
          </a:solidFill>
        </p:spPr>
        <p:txBody>
          <a:bodyPr wrap="square" rtlCol="0">
            <a:spAutoFit/>
          </a:bodyPr>
          <a:lstStyle/>
          <a:p>
            <a:pPr algn="ctr"/>
            <a:r>
              <a:rPr lang="en-US" sz="1600" dirty="0">
                <a:solidFill>
                  <a:schemeClr val="bg1"/>
                </a:solidFill>
                <a:latin typeface="Gadugi" panose="020B0502040204020203" pitchFamily="34" charset="0"/>
              </a:rPr>
              <a:t>Central West</a:t>
            </a:r>
          </a:p>
        </p:txBody>
      </p:sp>
      <p:sp>
        <p:nvSpPr>
          <p:cNvPr id="11" name="TextBox 10">
            <a:extLst>
              <a:ext uri="{FF2B5EF4-FFF2-40B4-BE49-F238E27FC236}">
                <a16:creationId xmlns:a16="http://schemas.microsoft.com/office/drawing/2014/main" id="{1F7CF8AE-FD2E-4EE4-AA76-98232AC5635D}"/>
              </a:ext>
            </a:extLst>
          </p:cNvPr>
          <p:cNvSpPr txBox="1"/>
          <p:nvPr/>
        </p:nvSpPr>
        <p:spPr>
          <a:xfrm>
            <a:off x="2613657" y="1497239"/>
            <a:ext cx="1637142" cy="338554"/>
          </a:xfrm>
          <a:prstGeom prst="rect">
            <a:avLst/>
          </a:prstGeom>
          <a:solidFill>
            <a:srgbClr val="FFFF99"/>
          </a:solidFill>
        </p:spPr>
        <p:txBody>
          <a:bodyPr wrap="square" rtlCol="0">
            <a:spAutoFit/>
          </a:bodyPr>
          <a:lstStyle/>
          <a:p>
            <a:pPr algn="ctr"/>
            <a:r>
              <a:rPr lang="en-US" sz="1600" dirty="0">
                <a:solidFill>
                  <a:sysClr val="windowText" lastClr="000000"/>
                </a:solidFill>
                <a:latin typeface="Gadugi" panose="020B0502040204020203" pitchFamily="34" charset="0"/>
              </a:rPr>
              <a:t>Northwest</a:t>
            </a:r>
          </a:p>
        </p:txBody>
      </p:sp>
      <p:sp>
        <p:nvSpPr>
          <p:cNvPr id="12" name="TextBox 11">
            <a:extLst>
              <a:ext uri="{FF2B5EF4-FFF2-40B4-BE49-F238E27FC236}">
                <a16:creationId xmlns:a16="http://schemas.microsoft.com/office/drawing/2014/main" id="{0908C640-A051-4123-9E62-6C7E2A268A0C}"/>
              </a:ext>
            </a:extLst>
          </p:cNvPr>
          <p:cNvSpPr txBox="1"/>
          <p:nvPr/>
        </p:nvSpPr>
        <p:spPr>
          <a:xfrm>
            <a:off x="7446115" y="3332750"/>
            <a:ext cx="1653418" cy="338554"/>
          </a:xfrm>
          <a:prstGeom prst="rect">
            <a:avLst/>
          </a:prstGeom>
          <a:solidFill>
            <a:schemeClr val="bg2">
              <a:lumMod val="40000"/>
              <a:lumOff val="60000"/>
            </a:schemeClr>
          </a:solidFill>
          <a:ln>
            <a:noFill/>
          </a:ln>
        </p:spPr>
        <p:txBody>
          <a:bodyPr wrap="square" rtlCol="0">
            <a:spAutoFit/>
          </a:bodyPr>
          <a:lstStyle/>
          <a:p>
            <a:pPr algn="ctr"/>
            <a:r>
              <a:rPr lang="en-US" sz="1600" dirty="0">
                <a:solidFill>
                  <a:schemeClr val="bg1"/>
                </a:solidFill>
                <a:latin typeface="Gadugi" panose="020B0502040204020203" pitchFamily="34" charset="0"/>
              </a:rPr>
              <a:t>Central East</a:t>
            </a:r>
          </a:p>
        </p:txBody>
      </p:sp>
      <p:sp>
        <p:nvSpPr>
          <p:cNvPr id="13" name="TextBox 12">
            <a:extLst>
              <a:ext uri="{FF2B5EF4-FFF2-40B4-BE49-F238E27FC236}">
                <a16:creationId xmlns:a16="http://schemas.microsoft.com/office/drawing/2014/main" id="{B4711239-121A-427F-90AC-325332CECB67}"/>
              </a:ext>
            </a:extLst>
          </p:cNvPr>
          <p:cNvSpPr txBox="1"/>
          <p:nvPr/>
        </p:nvSpPr>
        <p:spPr>
          <a:xfrm>
            <a:off x="7341723" y="1537812"/>
            <a:ext cx="1646779" cy="338554"/>
          </a:xfrm>
          <a:prstGeom prst="rect">
            <a:avLst/>
          </a:prstGeom>
          <a:solidFill>
            <a:srgbClr val="F0B886"/>
          </a:solidFill>
          <a:ln>
            <a:noFill/>
          </a:ln>
        </p:spPr>
        <p:txBody>
          <a:bodyPr wrap="square" rtlCol="0">
            <a:spAutoFit/>
          </a:bodyPr>
          <a:lstStyle/>
          <a:p>
            <a:pPr algn="ctr"/>
            <a:r>
              <a:rPr lang="en-US" sz="1600" dirty="0">
                <a:solidFill>
                  <a:schemeClr val="bg1"/>
                </a:solidFill>
                <a:latin typeface="Gadugi" panose="020B0502040204020203" pitchFamily="34" charset="0"/>
              </a:rPr>
              <a:t>Northeast</a:t>
            </a:r>
          </a:p>
        </p:txBody>
      </p:sp>
      <p:sp>
        <p:nvSpPr>
          <p:cNvPr id="14" name="Title 1">
            <a:extLst>
              <a:ext uri="{FF2B5EF4-FFF2-40B4-BE49-F238E27FC236}">
                <a16:creationId xmlns:a16="http://schemas.microsoft.com/office/drawing/2014/main" id="{C320BB4A-083A-4CDD-8452-6FF96DE99781}"/>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pic>
        <p:nvPicPr>
          <p:cNvPr id="4" name="Picture 3" descr="Map&#10;&#10;Description automatically generated">
            <a:extLst>
              <a:ext uri="{FF2B5EF4-FFF2-40B4-BE49-F238E27FC236}">
                <a16:creationId xmlns:a16="http://schemas.microsoft.com/office/drawing/2014/main" id="{DDD4282B-4238-4D41-88F8-B187AFA18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715" y="932564"/>
            <a:ext cx="3381540" cy="5423783"/>
          </a:xfrm>
          <a:prstGeom prst="rect">
            <a:avLst/>
          </a:prstGeom>
        </p:spPr>
      </p:pic>
    </p:spTree>
    <p:extLst>
      <p:ext uri="{BB962C8B-B14F-4D97-AF65-F5344CB8AC3E}">
        <p14:creationId xmlns:p14="http://schemas.microsoft.com/office/powerpoint/2010/main" val="176492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7218F-57C8-41EB-B876-14F24D32AEB2}"/>
              </a:ext>
            </a:extLst>
          </p:cNvPr>
          <p:cNvSpPr>
            <a:spLocks noGrp="1"/>
          </p:cNvSpPr>
          <p:nvPr>
            <p:ph type="dt" sz="half" idx="10"/>
          </p:nvPr>
        </p:nvSpPr>
        <p:spPr/>
        <p:txBody>
          <a:bodyPr/>
          <a:lstStyle/>
          <a:p>
            <a:fld id="{F6E5A6EB-564C-4464-9A21-46E259796EF6}" type="datetime4">
              <a:rPr lang="en-US" smtClean="0"/>
              <a:t>February 4, 2022</a:t>
            </a:fld>
            <a:endParaRPr lang="en-US" dirty="0"/>
          </a:p>
        </p:txBody>
      </p:sp>
      <p:sp>
        <p:nvSpPr>
          <p:cNvPr id="5" name="Title 1">
            <a:extLst>
              <a:ext uri="{FF2B5EF4-FFF2-40B4-BE49-F238E27FC236}">
                <a16:creationId xmlns:a16="http://schemas.microsoft.com/office/drawing/2014/main" id="{9E4265AC-754E-4C53-AC42-1EFB23DA0402}"/>
              </a:ext>
            </a:extLst>
          </p:cNvPr>
          <p:cNvSpPr txBox="1">
            <a:spLocks/>
          </p:cNvSpPr>
          <p:nvPr/>
        </p:nvSpPr>
        <p:spPr>
          <a:xfrm>
            <a:off x="138223" y="1080498"/>
            <a:ext cx="9792585" cy="680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dirty="0">
                <a:latin typeface="Times New Roman" pitchFamily="18" charset="0"/>
                <a:cs typeface="Times New Roman" pitchFamily="18" charset="0"/>
              </a:rPr>
              <a:t>State Veteran Benefits:</a:t>
            </a:r>
          </a:p>
        </p:txBody>
      </p:sp>
      <p:sp>
        <p:nvSpPr>
          <p:cNvPr id="6" name="Content Placeholder 2">
            <a:extLst>
              <a:ext uri="{FF2B5EF4-FFF2-40B4-BE49-F238E27FC236}">
                <a16:creationId xmlns:a16="http://schemas.microsoft.com/office/drawing/2014/main" id="{5C787356-BF24-4EE3-AD2A-F792D2751F9A}"/>
              </a:ext>
            </a:extLst>
          </p:cNvPr>
          <p:cNvSpPr txBox="1">
            <a:spLocks/>
          </p:cNvSpPr>
          <p:nvPr/>
        </p:nvSpPr>
        <p:spPr>
          <a:xfrm>
            <a:off x="138223" y="1851943"/>
            <a:ext cx="11093884" cy="4724400"/>
          </a:xfrm>
          <a:prstGeom prst="rect">
            <a:avLst/>
          </a:prstGeom>
          <a:noFill/>
          <a:ln w="38100">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accent6">
                  <a:lumMod val="75000"/>
                </a:schemeClr>
              </a:buClr>
              <a:buFont typeface="+mj-lt"/>
              <a:buAutoNum type="arabicPeriod"/>
            </a:pPr>
            <a:r>
              <a:rPr lang="en-US" sz="2400" dirty="0">
                <a:solidFill>
                  <a:srgbClr val="FFC000"/>
                </a:solidFill>
                <a:latin typeface="Times New Roman" pitchFamily="18" charset="0"/>
                <a:cs typeface="Times New Roman" pitchFamily="18" charset="0"/>
              </a:rPr>
              <a:t>Tuition and Fee Exemption *</a:t>
            </a:r>
          </a:p>
          <a:p>
            <a:pPr marL="514350" indent="-514350">
              <a:buClr>
                <a:schemeClr val="accent6">
                  <a:lumMod val="75000"/>
                </a:schemeClr>
              </a:buClr>
              <a:buFont typeface="+mj-lt"/>
              <a:buAutoNum type="arabicPeriod"/>
            </a:pPr>
            <a:r>
              <a:rPr lang="en-US" sz="2400" dirty="0">
                <a:latin typeface="Times New Roman" pitchFamily="18" charset="0"/>
                <a:cs typeface="Times New Roman" pitchFamily="18" charset="0"/>
              </a:rPr>
              <a:t>Reduced fee Hunting and Fishing License *</a:t>
            </a:r>
          </a:p>
          <a:p>
            <a:pPr marL="514350" indent="-514350">
              <a:buClr>
                <a:schemeClr val="accent6">
                  <a:lumMod val="75000"/>
                </a:schemeClr>
              </a:buClr>
              <a:buFont typeface="+mj-lt"/>
              <a:buAutoNum type="arabicPeriod"/>
            </a:pPr>
            <a:r>
              <a:rPr lang="en-US" sz="2400" dirty="0">
                <a:solidFill>
                  <a:srgbClr val="FFC000"/>
                </a:solidFill>
                <a:latin typeface="Times New Roman" pitchFamily="18" charset="0"/>
                <a:cs typeface="Times New Roman" pitchFamily="18" charset="0"/>
              </a:rPr>
              <a:t>Property Tax Deduction *</a:t>
            </a:r>
          </a:p>
          <a:p>
            <a:pPr marL="514350" indent="-514350">
              <a:buClr>
                <a:schemeClr val="accent6">
                  <a:lumMod val="75000"/>
                </a:schemeClr>
              </a:buClr>
              <a:buFont typeface="+mj-lt"/>
              <a:buAutoNum type="arabicPeriod"/>
            </a:pPr>
            <a:r>
              <a:rPr lang="en-US" sz="2400" dirty="0">
                <a:latin typeface="Times New Roman" pitchFamily="18" charset="0"/>
                <a:cs typeface="Times New Roman" pitchFamily="18" charset="0"/>
              </a:rPr>
              <a:t>Income Tax Reduction</a:t>
            </a:r>
          </a:p>
          <a:p>
            <a:pPr marL="514350" indent="-514350">
              <a:buClr>
                <a:schemeClr val="accent6">
                  <a:lumMod val="75000"/>
                </a:schemeClr>
              </a:buClr>
              <a:buFont typeface="+mj-lt"/>
              <a:buAutoNum type="arabicPeriod"/>
            </a:pPr>
            <a:r>
              <a:rPr lang="en-US" sz="2400" dirty="0">
                <a:solidFill>
                  <a:srgbClr val="FFC000"/>
                </a:solidFill>
                <a:latin typeface="Times New Roman" pitchFamily="18" charset="0"/>
                <a:cs typeface="Times New Roman" pitchFamily="18" charset="0"/>
              </a:rPr>
              <a:t>Disabled Hoosier Veteran License Plate *</a:t>
            </a:r>
          </a:p>
          <a:p>
            <a:pPr marL="514350" indent="-514350">
              <a:buClr>
                <a:schemeClr val="accent6">
                  <a:lumMod val="75000"/>
                </a:schemeClr>
              </a:buClr>
              <a:buFont typeface="+mj-lt"/>
              <a:buAutoNum type="arabicPeriod"/>
            </a:pPr>
            <a:r>
              <a:rPr lang="en-US" sz="2400" dirty="0">
                <a:latin typeface="Times New Roman" pitchFamily="18" charset="0"/>
                <a:cs typeface="Times New Roman" pitchFamily="18" charset="0"/>
              </a:rPr>
              <a:t>Military Family Relief Fund *</a:t>
            </a:r>
          </a:p>
          <a:p>
            <a:pPr marL="514350" indent="-514350">
              <a:buClr>
                <a:schemeClr val="accent6">
                  <a:lumMod val="75000"/>
                </a:schemeClr>
              </a:buClr>
              <a:buFont typeface="+mj-lt"/>
              <a:buAutoNum type="arabicPeriod"/>
            </a:pPr>
            <a:r>
              <a:rPr lang="en-US" sz="2400" dirty="0">
                <a:solidFill>
                  <a:srgbClr val="FFC000"/>
                </a:solidFill>
                <a:latin typeface="Times New Roman" pitchFamily="18" charset="0"/>
                <a:cs typeface="Times New Roman" pitchFamily="18" charset="0"/>
              </a:rPr>
              <a:t>Discounted Golden Hoosier Passport</a:t>
            </a:r>
          </a:p>
          <a:p>
            <a:pPr marL="514350" indent="-514350">
              <a:buClr>
                <a:schemeClr val="accent6">
                  <a:lumMod val="75000"/>
                </a:schemeClr>
              </a:buClr>
              <a:buFont typeface="+mj-lt"/>
              <a:buAutoNum type="arabicPeriod"/>
            </a:pPr>
            <a:r>
              <a:rPr lang="en-US" sz="2400" dirty="0">
                <a:latin typeface="Times New Roman" pitchFamily="18" charset="0"/>
                <a:cs typeface="Times New Roman" pitchFamily="18" charset="0"/>
              </a:rPr>
              <a:t>Free Peddlers, Vendors and Hawkers License</a:t>
            </a:r>
          </a:p>
          <a:p>
            <a:pPr marL="514350" indent="-514350">
              <a:buClr>
                <a:schemeClr val="accent6">
                  <a:lumMod val="75000"/>
                </a:schemeClr>
              </a:buClr>
              <a:buFont typeface="+mj-lt"/>
              <a:buAutoNum type="arabicPeriod"/>
            </a:pPr>
            <a:endParaRPr lang="en-US" sz="1050" dirty="0">
              <a:solidFill>
                <a:srgbClr val="008A3E"/>
              </a:solidFill>
              <a:latin typeface="Times New Roman" pitchFamily="18" charset="0"/>
              <a:cs typeface="Times New Roman" pitchFamily="18" charset="0"/>
            </a:endParaRPr>
          </a:p>
          <a:p>
            <a:pPr algn="ctr">
              <a:buFont typeface="Arial" panose="020B0604020202020204" pitchFamily="34" charset="0"/>
              <a:buNone/>
            </a:pPr>
            <a:r>
              <a:rPr lang="en-US" sz="2000" i="1" dirty="0">
                <a:solidFill>
                  <a:srgbClr val="FFC000"/>
                </a:solidFill>
                <a:latin typeface="Times New Roman" pitchFamily="18" charset="0"/>
                <a:cs typeface="Times New Roman" pitchFamily="18" charset="0"/>
              </a:rPr>
              <a:t>* benefits application &amp; eligibility verification available from CVSO/IDVA</a:t>
            </a:r>
            <a:endParaRPr lang="en-US" sz="2400" i="1" dirty="0">
              <a:solidFill>
                <a:srgbClr val="FFC000"/>
              </a:solidFill>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id="{70076FFC-18EC-48D8-B4A5-2A1D8E1C3595}"/>
              </a:ext>
            </a:extLst>
          </p:cNvPr>
          <p:cNvSpPr txBox="1">
            <a:spLocks/>
          </p:cNvSpPr>
          <p:nvPr/>
        </p:nvSpPr>
        <p:spPr>
          <a:xfrm>
            <a:off x="587671" y="269879"/>
            <a:ext cx="9829800" cy="854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FFC000"/>
                </a:solidFill>
                <a:latin typeface="Times New Roman" pitchFamily="18" charset="0"/>
                <a:cs typeface="Times New Roman" pitchFamily="18" charset="0"/>
              </a:rPr>
              <a:t>Indiana Department of Veterans Affairs</a:t>
            </a:r>
          </a:p>
        </p:txBody>
      </p:sp>
    </p:spTree>
    <p:extLst>
      <p:ext uri="{BB962C8B-B14F-4D97-AF65-F5344CB8AC3E}">
        <p14:creationId xmlns:p14="http://schemas.microsoft.com/office/powerpoint/2010/main" val="1864534706"/>
      </p:ext>
    </p:extLst>
  </p:cSld>
  <p:clrMapOvr>
    <a:masterClrMapping/>
  </p:clrMapOvr>
</p:sld>
</file>

<file path=ppt/theme/theme1.xml><?xml version="1.0" encoding="utf-8"?>
<a:theme xmlns:a="http://schemas.openxmlformats.org/drawingml/2006/main" name="IDVA Theme">
  <a:themeElements>
    <a:clrScheme name="IDVA Master">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Master 3.o" id="{2B8D93E7-0188-4955-840F-E97FD6EFD601}" vid="{0CD68D60-03B4-455F-8E56-B340A45EC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Long Form State Benefits 2021</Template>
  <TotalTime>610</TotalTime>
  <Words>2759</Words>
  <Application>Microsoft Office PowerPoint</Application>
  <PresentationFormat>Widescreen</PresentationFormat>
  <Paragraphs>375</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Calibri Light</vt:lpstr>
      <vt:lpstr>Gadugi</vt:lpstr>
      <vt:lpstr>Stencil</vt:lpstr>
      <vt:lpstr>Times New Roman</vt:lpstr>
      <vt:lpstr>Wingdings</vt:lpstr>
      <vt:lpstr>Wingdings 2</vt:lpstr>
      <vt:lpstr>Wingdings 3</vt:lpstr>
      <vt:lpstr>YACkoGNq-XY 0</vt:lpstr>
      <vt:lpstr>IDVA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Devito, Joseph</dc:creator>
  <cp:lastModifiedBy>Schmidt, Bryan</cp:lastModifiedBy>
  <cp:revision>7</cp:revision>
  <dcterms:created xsi:type="dcterms:W3CDTF">2021-06-25T18:19:13Z</dcterms:created>
  <dcterms:modified xsi:type="dcterms:W3CDTF">2022-02-04T15:47:32Z</dcterms:modified>
</cp:coreProperties>
</file>