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9" r:id="rId2"/>
    <p:sldId id="261" r:id="rId3"/>
    <p:sldId id="260"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1DAFD-9C02-4C4E-AE3E-D5AF4AA7BBA4}" type="datetimeFigureOut">
              <a:rPr lang="en-GB" smtClean="0"/>
              <a:t>02/11/2023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E4178A-89DA-4CBE-9313-3DACFA652F1F}" type="slidenum">
              <a:rPr lang="en-GB" smtClean="0"/>
              <a:t>‹#›</a:t>
            </a:fld>
            <a:endParaRPr lang="en-GB"/>
          </a:p>
        </p:txBody>
      </p:sp>
    </p:spTree>
    <p:extLst>
      <p:ext uri="{BB962C8B-B14F-4D97-AF65-F5344CB8AC3E}">
        <p14:creationId xmlns:p14="http://schemas.microsoft.com/office/powerpoint/2010/main" val="770629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C6A86-6707-E81C-57C8-D94F1C48B4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19C61C2-4BBC-8266-8B76-34E742747A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1678859-094E-33B5-6A91-2D90C3FE4552}"/>
              </a:ext>
            </a:extLst>
          </p:cNvPr>
          <p:cNvSpPr>
            <a:spLocks noGrp="1"/>
          </p:cNvSpPr>
          <p:nvPr>
            <p:ph type="dt" sz="half" idx="10"/>
          </p:nvPr>
        </p:nvSpPr>
        <p:spPr/>
        <p:txBody>
          <a:bodyPr/>
          <a:lstStyle/>
          <a:p>
            <a:r>
              <a:rPr lang="en-US"/>
              <a:t>02/11/2023</a:t>
            </a:r>
            <a:endParaRPr lang="en-GB"/>
          </a:p>
        </p:txBody>
      </p:sp>
      <p:sp>
        <p:nvSpPr>
          <p:cNvPr id="5" name="Footer Placeholder 4">
            <a:extLst>
              <a:ext uri="{FF2B5EF4-FFF2-40B4-BE49-F238E27FC236}">
                <a16:creationId xmlns:a16="http://schemas.microsoft.com/office/drawing/2014/main" id="{C5A9F4E2-C768-0A21-E882-C987112CAB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713230-DAA7-B92A-5AC0-8F0EF61D4B4E}"/>
              </a:ext>
            </a:extLst>
          </p:cNvPr>
          <p:cNvSpPr>
            <a:spLocks noGrp="1"/>
          </p:cNvSpPr>
          <p:nvPr>
            <p:ph type="sldNum" sz="quarter" idx="12"/>
          </p:nvPr>
        </p:nvSpPr>
        <p:spPr/>
        <p:txBody>
          <a:bodyPr/>
          <a:lstStyle/>
          <a:p>
            <a:fld id="{1E55188A-7978-4B0F-925B-B62E33DBBFEF}" type="slidenum">
              <a:rPr lang="en-GB" smtClean="0"/>
              <a:t>‹#›</a:t>
            </a:fld>
            <a:endParaRPr lang="en-GB"/>
          </a:p>
        </p:txBody>
      </p:sp>
    </p:spTree>
    <p:extLst>
      <p:ext uri="{BB962C8B-B14F-4D97-AF65-F5344CB8AC3E}">
        <p14:creationId xmlns:p14="http://schemas.microsoft.com/office/powerpoint/2010/main" val="688345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F5279-B38A-A77C-7F7A-8EBA2BA9653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0493BC-81B1-E416-BCC7-C1C8884C9E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E99CFD-4B95-B1D6-7A06-E9A3A5C9C5A2}"/>
              </a:ext>
            </a:extLst>
          </p:cNvPr>
          <p:cNvSpPr>
            <a:spLocks noGrp="1"/>
          </p:cNvSpPr>
          <p:nvPr>
            <p:ph type="dt" sz="half" idx="10"/>
          </p:nvPr>
        </p:nvSpPr>
        <p:spPr/>
        <p:txBody>
          <a:bodyPr/>
          <a:lstStyle/>
          <a:p>
            <a:r>
              <a:rPr lang="en-US"/>
              <a:t>02/11/2023</a:t>
            </a:r>
            <a:endParaRPr lang="en-GB"/>
          </a:p>
        </p:txBody>
      </p:sp>
      <p:sp>
        <p:nvSpPr>
          <p:cNvPr id="5" name="Footer Placeholder 4">
            <a:extLst>
              <a:ext uri="{FF2B5EF4-FFF2-40B4-BE49-F238E27FC236}">
                <a16:creationId xmlns:a16="http://schemas.microsoft.com/office/drawing/2014/main" id="{3FE68A73-B282-09AA-77F8-FFF75EB96E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D0810A-7071-8273-3A62-57FEB49A3B2A}"/>
              </a:ext>
            </a:extLst>
          </p:cNvPr>
          <p:cNvSpPr>
            <a:spLocks noGrp="1"/>
          </p:cNvSpPr>
          <p:nvPr>
            <p:ph type="sldNum" sz="quarter" idx="12"/>
          </p:nvPr>
        </p:nvSpPr>
        <p:spPr/>
        <p:txBody>
          <a:bodyPr/>
          <a:lstStyle/>
          <a:p>
            <a:fld id="{1E55188A-7978-4B0F-925B-B62E33DBBFEF}" type="slidenum">
              <a:rPr lang="en-GB" smtClean="0"/>
              <a:t>‹#›</a:t>
            </a:fld>
            <a:endParaRPr lang="en-GB"/>
          </a:p>
        </p:txBody>
      </p:sp>
    </p:spTree>
    <p:extLst>
      <p:ext uri="{BB962C8B-B14F-4D97-AF65-F5344CB8AC3E}">
        <p14:creationId xmlns:p14="http://schemas.microsoft.com/office/powerpoint/2010/main" val="4218011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F097C8-CF53-7EDD-A04B-96E7BBE69B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664591-C190-7E0F-C9E1-6E7F1FBCF1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DE1BB4-5428-64BB-9E24-AF90019FE8EC}"/>
              </a:ext>
            </a:extLst>
          </p:cNvPr>
          <p:cNvSpPr>
            <a:spLocks noGrp="1"/>
          </p:cNvSpPr>
          <p:nvPr>
            <p:ph type="dt" sz="half" idx="10"/>
          </p:nvPr>
        </p:nvSpPr>
        <p:spPr/>
        <p:txBody>
          <a:bodyPr/>
          <a:lstStyle/>
          <a:p>
            <a:r>
              <a:rPr lang="en-US"/>
              <a:t>02/11/2023</a:t>
            </a:r>
            <a:endParaRPr lang="en-GB"/>
          </a:p>
        </p:txBody>
      </p:sp>
      <p:sp>
        <p:nvSpPr>
          <p:cNvPr id="5" name="Footer Placeholder 4">
            <a:extLst>
              <a:ext uri="{FF2B5EF4-FFF2-40B4-BE49-F238E27FC236}">
                <a16:creationId xmlns:a16="http://schemas.microsoft.com/office/drawing/2014/main" id="{DE3CE8EE-C1E8-2C8C-4F4C-AD0BD96A5F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9B2B25-7634-2B71-92CC-5D4CB29C9970}"/>
              </a:ext>
            </a:extLst>
          </p:cNvPr>
          <p:cNvSpPr>
            <a:spLocks noGrp="1"/>
          </p:cNvSpPr>
          <p:nvPr>
            <p:ph type="sldNum" sz="quarter" idx="12"/>
          </p:nvPr>
        </p:nvSpPr>
        <p:spPr/>
        <p:txBody>
          <a:bodyPr/>
          <a:lstStyle/>
          <a:p>
            <a:fld id="{1E55188A-7978-4B0F-925B-B62E33DBBFEF}" type="slidenum">
              <a:rPr lang="en-GB" smtClean="0"/>
              <a:t>‹#›</a:t>
            </a:fld>
            <a:endParaRPr lang="en-GB"/>
          </a:p>
        </p:txBody>
      </p:sp>
    </p:spTree>
    <p:extLst>
      <p:ext uri="{BB962C8B-B14F-4D97-AF65-F5344CB8AC3E}">
        <p14:creationId xmlns:p14="http://schemas.microsoft.com/office/powerpoint/2010/main" val="3504346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3EDA1-EC86-F290-9762-1F4521FF91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AEF3520-93AF-3E87-898C-62DDED4154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E07297-8113-7EF7-33A4-60B086E7200F}"/>
              </a:ext>
            </a:extLst>
          </p:cNvPr>
          <p:cNvSpPr>
            <a:spLocks noGrp="1"/>
          </p:cNvSpPr>
          <p:nvPr>
            <p:ph type="dt" sz="half" idx="10"/>
          </p:nvPr>
        </p:nvSpPr>
        <p:spPr/>
        <p:txBody>
          <a:bodyPr/>
          <a:lstStyle/>
          <a:p>
            <a:r>
              <a:rPr lang="en-US"/>
              <a:t>02/11/2023</a:t>
            </a:r>
            <a:endParaRPr lang="en-GB"/>
          </a:p>
        </p:txBody>
      </p:sp>
      <p:sp>
        <p:nvSpPr>
          <p:cNvPr id="5" name="Footer Placeholder 4">
            <a:extLst>
              <a:ext uri="{FF2B5EF4-FFF2-40B4-BE49-F238E27FC236}">
                <a16:creationId xmlns:a16="http://schemas.microsoft.com/office/drawing/2014/main" id="{82CE2EDF-6E4E-63CE-8471-EEF0BAB15D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CBA2CE-DDC7-C01D-4AA8-28D4DDE6ECA6}"/>
              </a:ext>
            </a:extLst>
          </p:cNvPr>
          <p:cNvSpPr>
            <a:spLocks noGrp="1"/>
          </p:cNvSpPr>
          <p:nvPr>
            <p:ph type="sldNum" sz="quarter" idx="12"/>
          </p:nvPr>
        </p:nvSpPr>
        <p:spPr/>
        <p:txBody>
          <a:bodyPr/>
          <a:lstStyle/>
          <a:p>
            <a:fld id="{1E55188A-7978-4B0F-925B-B62E33DBBFEF}" type="slidenum">
              <a:rPr lang="en-GB" smtClean="0"/>
              <a:t>‹#›</a:t>
            </a:fld>
            <a:endParaRPr lang="en-GB"/>
          </a:p>
        </p:txBody>
      </p:sp>
    </p:spTree>
    <p:extLst>
      <p:ext uri="{BB962C8B-B14F-4D97-AF65-F5344CB8AC3E}">
        <p14:creationId xmlns:p14="http://schemas.microsoft.com/office/powerpoint/2010/main" val="216836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25E73-362E-EAAA-5D58-8FC90C8895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2D0C86C-50A5-0ED7-70E9-C928AB37BB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BBC0A2-B7C2-321E-DA25-D1B60DFCCADC}"/>
              </a:ext>
            </a:extLst>
          </p:cNvPr>
          <p:cNvSpPr>
            <a:spLocks noGrp="1"/>
          </p:cNvSpPr>
          <p:nvPr>
            <p:ph type="dt" sz="half" idx="10"/>
          </p:nvPr>
        </p:nvSpPr>
        <p:spPr/>
        <p:txBody>
          <a:bodyPr/>
          <a:lstStyle/>
          <a:p>
            <a:r>
              <a:rPr lang="en-US"/>
              <a:t>02/11/2023</a:t>
            </a:r>
            <a:endParaRPr lang="en-GB"/>
          </a:p>
        </p:txBody>
      </p:sp>
      <p:sp>
        <p:nvSpPr>
          <p:cNvPr id="5" name="Footer Placeholder 4">
            <a:extLst>
              <a:ext uri="{FF2B5EF4-FFF2-40B4-BE49-F238E27FC236}">
                <a16:creationId xmlns:a16="http://schemas.microsoft.com/office/drawing/2014/main" id="{88C55027-78D7-E41A-3422-A1C546656B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2F9CAD-56C2-DD8A-9739-AC66CA989656}"/>
              </a:ext>
            </a:extLst>
          </p:cNvPr>
          <p:cNvSpPr>
            <a:spLocks noGrp="1"/>
          </p:cNvSpPr>
          <p:nvPr>
            <p:ph type="sldNum" sz="quarter" idx="12"/>
          </p:nvPr>
        </p:nvSpPr>
        <p:spPr/>
        <p:txBody>
          <a:bodyPr/>
          <a:lstStyle/>
          <a:p>
            <a:fld id="{1E55188A-7978-4B0F-925B-B62E33DBBFEF}" type="slidenum">
              <a:rPr lang="en-GB" smtClean="0"/>
              <a:t>‹#›</a:t>
            </a:fld>
            <a:endParaRPr lang="en-GB"/>
          </a:p>
        </p:txBody>
      </p:sp>
    </p:spTree>
    <p:extLst>
      <p:ext uri="{BB962C8B-B14F-4D97-AF65-F5344CB8AC3E}">
        <p14:creationId xmlns:p14="http://schemas.microsoft.com/office/powerpoint/2010/main" val="1382241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0A12A-2564-64F2-737A-6FE6103A67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A9E1DF-9928-CF00-0203-47FA54725B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96EAB52-6EDC-F79B-920F-D8B45AF38D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DDA97B-5C38-51AF-3AAF-211F2383ABE4}"/>
              </a:ext>
            </a:extLst>
          </p:cNvPr>
          <p:cNvSpPr>
            <a:spLocks noGrp="1"/>
          </p:cNvSpPr>
          <p:nvPr>
            <p:ph type="dt" sz="half" idx="10"/>
          </p:nvPr>
        </p:nvSpPr>
        <p:spPr/>
        <p:txBody>
          <a:bodyPr/>
          <a:lstStyle/>
          <a:p>
            <a:r>
              <a:rPr lang="en-US"/>
              <a:t>02/11/2023</a:t>
            </a:r>
            <a:endParaRPr lang="en-GB"/>
          </a:p>
        </p:txBody>
      </p:sp>
      <p:sp>
        <p:nvSpPr>
          <p:cNvPr id="6" name="Footer Placeholder 5">
            <a:extLst>
              <a:ext uri="{FF2B5EF4-FFF2-40B4-BE49-F238E27FC236}">
                <a16:creationId xmlns:a16="http://schemas.microsoft.com/office/drawing/2014/main" id="{337AE95B-D1AB-B433-02EC-AF5C81DD47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EBE78B-EA53-F7BB-F4C3-97CE9CF1CCC4}"/>
              </a:ext>
            </a:extLst>
          </p:cNvPr>
          <p:cNvSpPr>
            <a:spLocks noGrp="1"/>
          </p:cNvSpPr>
          <p:nvPr>
            <p:ph type="sldNum" sz="quarter" idx="12"/>
          </p:nvPr>
        </p:nvSpPr>
        <p:spPr/>
        <p:txBody>
          <a:bodyPr/>
          <a:lstStyle/>
          <a:p>
            <a:fld id="{1E55188A-7978-4B0F-925B-B62E33DBBFEF}" type="slidenum">
              <a:rPr lang="en-GB" smtClean="0"/>
              <a:t>‹#›</a:t>
            </a:fld>
            <a:endParaRPr lang="en-GB"/>
          </a:p>
        </p:txBody>
      </p:sp>
    </p:spTree>
    <p:extLst>
      <p:ext uri="{BB962C8B-B14F-4D97-AF65-F5344CB8AC3E}">
        <p14:creationId xmlns:p14="http://schemas.microsoft.com/office/powerpoint/2010/main" val="200129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63A8D-A0FD-24CA-330B-A3E30F5F59B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F71E6E1-B85F-E34D-BFE1-2FC237D91C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975709-DB98-EF78-EB8A-E592CEED87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3E68FCC-B08F-7490-6874-143EDCD194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878EDA-1D97-88B5-5F69-CE8A3804B5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14BBB29-A8D0-D062-BC20-33EE36D4DAB4}"/>
              </a:ext>
            </a:extLst>
          </p:cNvPr>
          <p:cNvSpPr>
            <a:spLocks noGrp="1"/>
          </p:cNvSpPr>
          <p:nvPr>
            <p:ph type="dt" sz="half" idx="10"/>
          </p:nvPr>
        </p:nvSpPr>
        <p:spPr/>
        <p:txBody>
          <a:bodyPr/>
          <a:lstStyle/>
          <a:p>
            <a:r>
              <a:rPr lang="en-US"/>
              <a:t>02/11/2023</a:t>
            </a:r>
            <a:endParaRPr lang="en-GB"/>
          </a:p>
        </p:txBody>
      </p:sp>
      <p:sp>
        <p:nvSpPr>
          <p:cNvPr id="8" name="Footer Placeholder 7">
            <a:extLst>
              <a:ext uri="{FF2B5EF4-FFF2-40B4-BE49-F238E27FC236}">
                <a16:creationId xmlns:a16="http://schemas.microsoft.com/office/drawing/2014/main" id="{706382E8-0F38-05A8-D361-114EE9F9BAA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68E0AB7-471E-5FD3-9340-BFCD14B9BF5F}"/>
              </a:ext>
            </a:extLst>
          </p:cNvPr>
          <p:cNvSpPr>
            <a:spLocks noGrp="1"/>
          </p:cNvSpPr>
          <p:nvPr>
            <p:ph type="sldNum" sz="quarter" idx="12"/>
          </p:nvPr>
        </p:nvSpPr>
        <p:spPr/>
        <p:txBody>
          <a:bodyPr/>
          <a:lstStyle/>
          <a:p>
            <a:fld id="{1E55188A-7978-4B0F-925B-B62E33DBBFEF}" type="slidenum">
              <a:rPr lang="en-GB" smtClean="0"/>
              <a:t>‹#›</a:t>
            </a:fld>
            <a:endParaRPr lang="en-GB"/>
          </a:p>
        </p:txBody>
      </p:sp>
    </p:spTree>
    <p:extLst>
      <p:ext uri="{BB962C8B-B14F-4D97-AF65-F5344CB8AC3E}">
        <p14:creationId xmlns:p14="http://schemas.microsoft.com/office/powerpoint/2010/main" val="329708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0307C-FD8E-1744-92EA-346382E643B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0574B76-9B68-BDE1-5E94-B272DE0271C5}"/>
              </a:ext>
            </a:extLst>
          </p:cNvPr>
          <p:cNvSpPr>
            <a:spLocks noGrp="1"/>
          </p:cNvSpPr>
          <p:nvPr>
            <p:ph type="dt" sz="half" idx="10"/>
          </p:nvPr>
        </p:nvSpPr>
        <p:spPr/>
        <p:txBody>
          <a:bodyPr/>
          <a:lstStyle/>
          <a:p>
            <a:r>
              <a:rPr lang="en-US"/>
              <a:t>02/11/2023</a:t>
            </a:r>
            <a:endParaRPr lang="en-GB"/>
          </a:p>
        </p:txBody>
      </p:sp>
      <p:sp>
        <p:nvSpPr>
          <p:cNvPr id="4" name="Footer Placeholder 3">
            <a:extLst>
              <a:ext uri="{FF2B5EF4-FFF2-40B4-BE49-F238E27FC236}">
                <a16:creationId xmlns:a16="http://schemas.microsoft.com/office/drawing/2014/main" id="{6C647D76-5086-41ED-FB9F-8C784D7133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1331B1A-32C6-95D0-10E1-CFC3A52DE304}"/>
              </a:ext>
            </a:extLst>
          </p:cNvPr>
          <p:cNvSpPr>
            <a:spLocks noGrp="1"/>
          </p:cNvSpPr>
          <p:nvPr>
            <p:ph type="sldNum" sz="quarter" idx="12"/>
          </p:nvPr>
        </p:nvSpPr>
        <p:spPr/>
        <p:txBody>
          <a:bodyPr/>
          <a:lstStyle/>
          <a:p>
            <a:fld id="{1E55188A-7978-4B0F-925B-B62E33DBBFEF}" type="slidenum">
              <a:rPr lang="en-GB" smtClean="0"/>
              <a:t>‹#›</a:t>
            </a:fld>
            <a:endParaRPr lang="en-GB"/>
          </a:p>
        </p:txBody>
      </p:sp>
    </p:spTree>
    <p:extLst>
      <p:ext uri="{BB962C8B-B14F-4D97-AF65-F5344CB8AC3E}">
        <p14:creationId xmlns:p14="http://schemas.microsoft.com/office/powerpoint/2010/main" val="1349775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ECA48C-E7FC-8EC8-5987-94C61A7071B8}"/>
              </a:ext>
            </a:extLst>
          </p:cNvPr>
          <p:cNvSpPr>
            <a:spLocks noGrp="1"/>
          </p:cNvSpPr>
          <p:nvPr>
            <p:ph type="dt" sz="half" idx="10"/>
          </p:nvPr>
        </p:nvSpPr>
        <p:spPr/>
        <p:txBody>
          <a:bodyPr/>
          <a:lstStyle/>
          <a:p>
            <a:r>
              <a:rPr lang="en-US"/>
              <a:t>02/11/2023</a:t>
            </a:r>
            <a:endParaRPr lang="en-GB"/>
          </a:p>
        </p:txBody>
      </p:sp>
      <p:sp>
        <p:nvSpPr>
          <p:cNvPr id="3" name="Footer Placeholder 2">
            <a:extLst>
              <a:ext uri="{FF2B5EF4-FFF2-40B4-BE49-F238E27FC236}">
                <a16:creationId xmlns:a16="http://schemas.microsoft.com/office/drawing/2014/main" id="{850971EF-79C1-33D9-AA3D-2B809262898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1D7FC48-19F7-B1C3-9B0C-AA0118043060}"/>
              </a:ext>
            </a:extLst>
          </p:cNvPr>
          <p:cNvSpPr>
            <a:spLocks noGrp="1"/>
          </p:cNvSpPr>
          <p:nvPr>
            <p:ph type="sldNum" sz="quarter" idx="12"/>
          </p:nvPr>
        </p:nvSpPr>
        <p:spPr/>
        <p:txBody>
          <a:bodyPr/>
          <a:lstStyle/>
          <a:p>
            <a:fld id="{1E55188A-7978-4B0F-925B-B62E33DBBFEF}" type="slidenum">
              <a:rPr lang="en-GB" smtClean="0"/>
              <a:t>‹#›</a:t>
            </a:fld>
            <a:endParaRPr lang="en-GB"/>
          </a:p>
        </p:txBody>
      </p:sp>
    </p:spTree>
    <p:extLst>
      <p:ext uri="{BB962C8B-B14F-4D97-AF65-F5344CB8AC3E}">
        <p14:creationId xmlns:p14="http://schemas.microsoft.com/office/powerpoint/2010/main" val="8092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56D3-821F-5F57-06FD-3EB80040D4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056962A-9CE4-C581-B736-423B26DBC2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4B8BE73-1234-CB7C-1AF9-CF7BAA4C1E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EEDF55-9E6D-F9BF-EA68-10171F1EB90A}"/>
              </a:ext>
            </a:extLst>
          </p:cNvPr>
          <p:cNvSpPr>
            <a:spLocks noGrp="1"/>
          </p:cNvSpPr>
          <p:nvPr>
            <p:ph type="dt" sz="half" idx="10"/>
          </p:nvPr>
        </p:nvSpPr>
        <p:spPr/>
        <p:txBody>
          <a:bodyPr/>
          <a:lstStyle/>
          <a:p>
            <a:r>
              <a:rPr lang="en-US"/>
              <a:t>02/11/2023</a:t>
            </a:r>
            <a:endParaRPr lang="en-GB"/>
          </a:p>
        </p:txBody>
      </p:sp>
      <p:sp>
        <p:nvSpPr>
          <p:cNvPr id="6" name="Footer Placeholder 5">
            <a:extLst>
              <a:ext uri="{FF2B5EF4-FFF2-40B4-BE49-F238E27FC236}">
                <a16:creationId xmlns:a16="http://schemas.microsoft.com/office/drawing/2014/main" id="{6AD04FDD-10B9-1A26-1C7B-DFF1FF2557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6A2C3E-B118-C40D-A6C2-C60B3229B830}"/>
              </a:ext>
            </a:extLst>
          </p:cNvPr>
          <p:cNvSpPr>
            <a:spLocks noGrp="1"/>
          </p:cNvSpPr>
          <p:nvPr>
            <p:ph type="sldNum" sz="quarter" idx="12"/>
          </p:nvPr>
        </p:nvSpPr>
        <p:spPr/>
        <p:txBody>
          <a:bodyPr/>
          <a:lstStyle/>
          <a:p>
            <a:fld id="{1E55188A-7978-4B0F-925B-B62E33DBBFEF}" type="slidenum">
              <a:rPr lang="en-GB" smtClean="0"/>
              <a:t>‹#›</a:t>
            </a:fld>
            <a:endParaRPr lang="en-GB"/>
          </a:p>
        </p:txBody>
      </p:sp>
    </p:spTree>
    <p:extLst>
      <p:ext uri="{BB962C8B-B14F-4D97-AF65-F5344CB8AC3E}">
        <p14:creationId xmlns:p14="http://schemas.microsoft.com/office/powerpoint/2010/main" val="393897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350D0-5F01-4485-4A5C-C5806620BF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D870AC4-4640-413B-49BD-F2DDF28970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0871B6D-6525-C451-C2C8-E9C0A4DA6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922D58-2365-A85B-1BA9-4E4DD8B7F94F}"/>
              </a:ext>
            </a:extLst>
          </p:cNvPr>
          <p:cNvSpPr>
            <a:spLocks noGrp="1"/>
          </p:cNvSpPr>
          <p:nvPr>
            <p:ph type="dt" sz="half" idx="10"/>
          </p:nvPr>
        </p:nvSpPr>
        <p:spPr/>
        <p:txBody>
          <a:bodyPr/>
          <a:lstStyle/>
          <a:p>
            <a:r>
              <a:rPr lang="en-US"/>
              <a:t>02/11/2023</a:t>
            </a:r>
            <a:endParaRPr lang="en-GB"/>
          </a:p>
        </p:txBody>
      </p:sp>
      <p:sp>
        <p:nvSpPr>
          <p:cNvPr id="6" name="Footer Placeholder 5">
            <a:extLst>
              <a:ext uri="{FF2B5EF4-FFF2-40B4-BE49-F238E27FC236}">
                <a16:creationId xmlns:a16="http://schemas.microsoft.com/office/drawing/2014/main" id="{1E3EEA73-713A-2458-A395-FFB5F919E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712312-FF53-B375-7D50-3083CD5689B0}"/>
              </a:ext>
            </a:extLst>
          </p:cNvPr>
          <p:cNvSpPr>
            <a:spLocks noGrp="1"/>
          </p:cNvSpPr>
          <p:nvPr>
            <p:ph type="sldNum" sz="quarter" idx="12"/>
          </p:nvPr>
        </p:nvSpPr>
        <p:spPr/>
        <p:txBody>
          <a:bodyPr/>
          <a:lstStyle/>
          <a:p>
            <a:fld id="{1E55188A-7978-4B0F-925B-B62E33DBBFEF}" type="slidenum">
              <a:rPr lang="en-GB" smtClean="0"/>
              <a:t>‹#›</a:t>
            </a:fld>
            <a:endParaRPr lang="en-GB"/>
          </a:p>
        </p:txBody>
      </p:sp>
    </p:spTree>
    <p:extLst>
      <p:ext uri="{BB962C8B-B14F-4D97-AF65-F5344CB8AC3E}">
        <p14:creationId xmlns:p14="http://schemas.microsoft.com/office/powerpoint/2010/main" val="2045661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423B2A-E365-0CE1-EE2C-6C48E342ED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28EAEE-0462-10A3-DA86-9F20E41253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86366B-32A1-6461-0124-0D9C77EF53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02/11/2023</a:t>
            </a:r>
            <a:endParaRPr lang="en-GB"/>
          </a:p>
        </p:txBody>
      </p:sp>
      <p:sp>
        <p:nvSpPr>
          <p:cNvPr id="5" name="Footer Placeholder 4">
            <a:extLst>
              <a:ext uri="{FF2B5EF4-FFF2-40B4-BE49-F238E27FC236}">
                <a16:creationId xmlns:a16="http://schemas.microsoft.com/office/drawing/2014/main" id="{CE62B938-23F5-5B0F-DD85-13493E66B6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E076C7D-D935-B540-802F-08010481EB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5188A-7978-4B0F-925B-B62E33DBBFEF}" type="slidenum">
              <a:rPr lang="en-GB" smtClean="0"/>
              <a:t>‹#›</a:t>
            </a:fld>
            <a:endParaRPr lang="en-GB"/>
          </a:p>
        </p:txBody>
      </p:sp>
    </p:spTree>
    <p:extLst>
      <p:ext uri="{BB962C8B-B14F-4D97-AF65-F5344CB8AC3E}">
        <p14:creationId xmlns:p14="http://schemas.microsoft.com/office/powerpoint/2010/main" val="1014077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201" y="399906"/>
            <a:ext cx="2090490" cy="2967508"/>
          </a:xfrm>
          <a:prstGeom prst="rect">
            <a:avLst/>
          </a:prstGeom>
        </p:spPr>
      </p:pic>
      <p:sp>
        <p:nvSpPr>
          <p:cNvPr id="13" name="Rounded Rectangle 12"/>
          <p:cNvSpPr/>
          <p:nvPr/>
        </p:nvSpPr>
        <p:spPr>
          <a:xfrm>
            <a:off x="2953424" y="364272"/>
            <a:ext cx="8345948" cy="4913121"/>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e ref’s whistle – a basic refresher</a:t>
            </a:r>
            <a:br>
              <a:rPr lang="en-GB" dirty="0"/>
            </a:br>
            <a:endParaRPr lang="en-GB" sz="1100" dirty="0">
              <a:latin typeface="Arial" panose="020B0604020202020204" pitchFamily="34" charset="0"/>
              <a:cs typeface="Arial" panose="020B0604020202020204" pitchFamily="34" charset="0"/>
            </a:endParaRPr>
          </a:p>
          <a:p>
            <a:br>
              <a:rPr lang="en-GB" sz="1100" dirty="0">
                <a:latin typeface="Arial" panose="020B0604020202020204" pitchFamily="34" charset="0"/>
                <a:cs typeface="Arial" panose="020B0604020202020204" pitchFamily="34" charset="0"/>
              </a:rPr>
            </a:br>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pPr algn="ctr"/>
            <a:r>
              <a:rPr lang="en-GB" sz="2000" dirty="0">
                <a:latin typeface="Arial" panose="020B0604020202020204" pitchFamily="34" charset="0"/>
                <a:cs typeface="Arial" panose="020B0604020202020204" pitchFamily="34" charset="0"/>
              </a:rPr>
              <a:t>WALKING FOOTBALL</a:t>
            </a:r>
            <a:r>
              <a:rPr lang="en-GB" sz="2000" dirty="0">
                <a:solidFill>
                  <a:schemeClr val="bg1"/>
                </a:solidFill>
                <a:latin typeface="Arial" panose="020B0604020202020204" pitchFamily="34" charset="0"/>
                <a:cs typeface="Arial" panose="020B0604020202020204" pitchFamily="34" charset="0"/>
              </a:rPr>
              <a:t>– A BASIC REFRESHER</a:t>
            </a:r>
          </a:p>
          <a:p>
            <a:endParaRPr lang="en-GB" sz="2000" dirty="0">
              <a:solidFill>
                <a:schemeClr val="bg1"/>
              </a:solidFill>
              <a:latin typeface="Arial" panose="020B0604020202020204" pitchFamily="34" charset="0"/>
              <a:cs typeface="Arial" panose="020B0604020202020204" pitchFamily="34" charset="0"/>
            </a:endParaRPr>
          </a:p>
          <a:p>
            <a:r>
              <a:rPr lang="en-GB" sz="2000" dirty="0">
                <a:solidFill>
                  <a:schemeClr val="bg1"/>
                </a:solidFill>
                <a:latin typeface="Arial" panose="020B0604020202020204" pitchFamily="34" charset="0"/>
                <a:cs typeface="Arial" panose="020B0604020202020204" pitchFamily="34" charset="0"/>
              </a:rPr>
              <a:t>A senior referee recently said that, given the age of walking football players, protecting the health and safety of the players probably comes before enforcing the laws of the game. Indeed, some of those laws are applied with safety in mind. </a:t>
            </a:r>
          </a:p>
          <a:p>
            <a:endParaRPr lang="en-GB" sz="2000" dirty="0">
              <a:solidFill>
                <a:schemeClr val="bg1"/>
              </a:solidFill>
              <a:latin typeface="Arial" panose="020B0604020202020204" pitchFamily="34" charset="0"/>
              <a:cs typeface="Arial" panose="020B0604020202020204" pitchFamily="34" charset="0"/>
            </a:endParaRPr>
          </a:p>
          <a:p>
            <a:r>
              <a:rPr lang="en-GB" sz="2000" dirty="0">
                <a:solidFill>
                  <a:schemeClr val="bg1"/>
                </a:solidFill>
                <a:latin typeface="Arial" panose="020B0604020202020204" pitchFamily="34" charset="0"/>
                <a:cs typeface="Arial" panose="020B0604020202020204" pitchFamily="34" charset="0"/>
              </a:rPr>
              <a:t>So while referees might not get every decision right (ahem), players need to recognise their role and authority. The referee applies his judgement to the best of his ability and it doesn’t matter if players agree with that judgement or not.</a:t>
            </a:r>
            <a:br>
              <a:rPr lang="en-GB" sz="2000" dirty="0">
                <a:solidFill>
                  <a:schemeClr val="bg1"/>
                </a:solidFill>
                <a:latin typeface="Arial" panose="020B0604020202020204" pitchFamily="34" charset="0"/>
                <a:cs typeface="Arial" panose="020B0604020202020204" pitchFamily="34" charset="0"/>
              </a:rPr>
            </a:br>
            <a:endParaRPr lang="en-GB" sz="2000" dirty="0">
              <a:solidFill>
                <a:schemeClr val="bg1"/>
              </a:solidFill>
              <a:latin typeface="Arial" panose="020B0604020202020204" pitchFamily="34" charset="0"/>
              <a:cs typeface="Arial" panose="020B0604020202020204" pitchFamily="34" charset="0"/>
            </a:endParaRPr>
          </a:p>
          <a:p>
            <a:r>
              <a:rPr lang="en-GB" sz="2000" dirty="0">
                <a:solidFill>
                  <a:schemeClr val="bg1"/>
                </a:solidFill>
                <a:latin typeface="Arial" panose="020B0604020202020204" pitchFamily="34" charset="0"/>
                <a:cs typeface="Arial" panose="020B0604020202020204" pitchFamily="34" charset="0"/>
              </a:rPr>
              <a:t>Here’s a brief overview of some of the more common offences that referees will penalise:</a:t>
            </a:r>
            <a:br>
              <a:rPr lang="en-GB" sz="1600" dirty="0">
                <a:solidFill>
                  <a:schemeClr val="bg1"/>
                </a:solidFill>
              </a:rPr>
            </a:br>
            <a:endParaRPr lang="en-GB" sz="1600" dirty="0">
              <a:solidFill>
                <a:schemeClr val="bg1"/>
              </a:solidFill>
            </a:endParaRPr>
          </a:p>
          <a:p>
            <a:br>
              <a:rPr lang="en-GB" sz="1100" dirty="0"/>
            </a:br>
            <a:endParaRPr lang="en-GB" sz="1100" dirty="0"/>
          </a:p>
          <a:p>
            <a:pPr algn="ctr"/>
            <a:br>
              <a:rPr lang="en-GB" dirty="0"/>
            </a:br>
            <a:endParaRPr lang="en-GB" dirty="0"/>
          </a:p>
        </p:txBody>
      </p:sp>
      <p:pic>
        <p:nvPicPr>
          <p:cNvPr id="6" name="Picture 5" descr="A green circle with black stripes and a white flower with a black and white logo&#10;&#10;Description automatically generated">
            <a:extLst>
              <a:ext uri="{FF2B5EF4-FFF2-40B4-BE49-F238E27FC236}">
                <a16:creationId xmlns:a16="http://schemas.microsoft.com/office/drawing/2014/main" id="{10827365-5EAD-6510-0A8B-1C3016B156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9201" y="3488508"/>
            <a:ext cx="2090490" cy="2090490"/>
          </a:xfrm>
          <a:prstGeom prst="rect">
            <a:avLst/>
          </a:prstGeom>
        </p:spPr>
      </p:pic>
      <p:sp>
        <p:nvSpPr>
          <p:cNvPr id="2" name="TextBox 1">
            <a:extLst>
              <a:ext uri="{FF2B5EF4-FFF2-40B4-BE49-F238E27FC236}">
                <a16:creationId xmlns:a16="http://schemas.microsoft.com/office/drawing/2014/main" id="{47DD8DAE-BDC0-4CC9-58E7-866DB2BE5F56}"/>
              </a:ext>
            </a:extLst>
          </p:cNvPr>
          <p:cNvSpPr txBox="1"/>
          <p:nvPr/>
        </p:nvSpPr>
        <p:spPr>
          <a:xfrm>
            <a:off x="182881" y="5408023"/>
            <a:ext cx="6257109" cy="1015663"/>
          </a:xfrm>
          <a:prstGeom prst="rect">
            <a:avLst/>
          </a:prstGeom>
          <a:noFill/>
        </p:spPr>
        <p:txBody>
          <a:bodyPr wrap="square" rtlCol="0">
            <a:spAutoFit/>
          </a:bodyPr>
          <a:lstStyle/>
          <a:p>
            <a:r>
              <a:rPr lang="en-GB" sz="6000" dirty="0">
                <a:effectLst>
                  <a:outerShdw blurRad="38100" dist="38100" dir="2700000" algn="tl">
                    <a:srgbClr val="000000">
                      <a:alpha val="43137"/>
                    </a:srgbClr>
                  </a:outerShdw>
                </a:effectLst>
                <a:latin typeface="Bauhaus 93" panose="04030905020B02020C02" pitchFamily="82" charset="0"/>
              </a:rPr>
              <a:t>The Ref’s Whistle</a:t>
            </a:r>
          </a:p>
        </p:txBody>
      </p:sp>
      <p:sp>
        <p:nvSpPr>
          <p:cNvPr id="3" name="Slide Number Placeholder 2">
            <a:extLst>
              <a:ext uri="{FF2B5EF4-FFF2-40B4-BE49-F238E27FC236}">
                <a16:creationId xmlns:a16="http://schemas.microsoft.com/office/drawing/2014/main" id="{10AA0BA9-D512-F097-E2A0-6E15111DB8D8}"/>
              </a:ext>
            </a:extLst>
          </p:cNvPr>
          <p:cNvSpPr>
            <a:spLocks noGrp="1"/>
          </p:cNvSpPr>
          <p:nvPr>
            <p:ph type="sldNum" sz="quarter" idx="12"/>
          </p:nvPr>
        </p:nvSpPr>
        <p:spPr/>
        <p:txBody>
          <a:bodyPr/>
          <a:lstStyle/>
          <a:p>
            <a:fld id="{1E55188A-7978-4B0F-925B-B62E33DBBFEF}" type="slidenum">
              <a:rPr lang="en-GB" smtClean="0"/>
              <a:t>1</a:t>
            </a:fld>
            <a:endParaRPr lang="en-GB"/>
          </a:p>
        </p:txBody>
      </p:sp>
      <p:sp>
        <p:nvSpPr>
          <p:cNvPr id="11" name="Date Placeholder 10">
            <a:extLst>
              <a:ext uri="{FF2B5EF4-FFF2-40B4-BE49-F238E27FC236}">
                <a16:creationId xmlns:a16="http://schemas.microsoft.com/office/drawing/2014/main" id="{29CD659F-FB37-CCBD-9BF9-796FD4FD9546}"/>
              </a:ext>
            </a:extLst>
          </p:cNvPr>
          <p:cNvSpPr>
            <a:spLocks noGrp="1"/>
          </p:cNvSpPr>
          <p:nvPr>
            <p:ph type="dt" sz="half" idx="10"/>
          </p:nvPr>
        </p:nvSpPr>
        <p:spPr/>
        <p:txBody>
          <a:bodyPr/>
          <a:lstStyle/>
          <a:p>
            <a:r>
              <a:rPr lang="en-US"/>
              <a:t>02/11/2023</a:t>
            </a:r>
            <a:endParaRPr lang="en-GB"/>
          </a:p>
        </p:txBody>
      </p:sp>
    </p:spTree>
    <p:extLst>
      <p:ext uri="{BB962C8B-B14F-4D97-AF65-F5344CB8AC3E}">
        <p14:creationId xmlns:p14="http://schemas.microsoft.com/office/powerpoint/2010/main" val="3170015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35413" y="326570"/>
            <a:ext cx="9090530" cy="538125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072" y="308464"/>
            <a:ext cx="1686760" cy="2394402"/>
          </a:xfrm>
          <a:prstGeom prst="rect">
            <a:avLst/>
          </a:prstGeom>
        </p:spPr>
      </p:pic>
      <p:pic>
        <p:nvPicPr>
          <p:cNvPr id="6" name="Picture 5" descr="A green circle with black stripes and a white flower with a black and white logo&#10;&#10;Description automatically generated">
            <a:extLst>
              <a:ext uri="{FF2B5EF4-FFF2-40B4-BE49-F238E27FC236}">
                <a16:creationId xmlns:a16="http://schemas.microsoft.com/office/drawing/2014/main" id="{10827365-5EAD-6510-0A8B-1C3016B156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39" y="2891059"/>
            <a:ext cx="2211584" cy="2211584"/>
          </a:xfrm>
          <a:prstGeom prst="rect">
            <a:avLst/>
          </a:prstGeom>
        </p:spPr>
      </p:pic>
      <p:sp>
        <p:nvSpPr>
          <p:cNvPr id="2" name="TextBox 1">
            <a:extLst>
              <a:ext uri="{FF2B5EF4-FFF2-40B4-BE49-F238E27FC236}">
                <a16:creationId xmlns:a16="http://schemas.microsoft.com/office/drawing/2014/main" id="{00282C46-1E2F-6A50-6A49-31D793EDB40E}"/>
              </a:ext>
            </a:extLst>
          </p:cNvPr>
          <p:cNvSpPr txBox="1"/>
          <p:nvPr/>
        </p:nvSpPr>
        <p:spPr>
          <a:xfrm>
            <a:off x="3303730" y="653140"/>
            <a:ext cx="7603756" cy="5632311"/>
          </a:xfrm>
          <a:prstGeom prst="rect">
            <a:avLst/>
          </a:prstGeom>
          <a:noFill/>
        </p:spPr>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Running</a:t>
            </a:r>
            <a:br>
              <a:rPr lang="en-GB" dirty="0">
                <a:solidFill>
                  <a:schemeClr val="bg1"/>
                </a:solidFill>
                <a:latin typeface="Arial" panose="020B0604020202020204" pitchFamily="34" charset="0"/>
                <a:cs typeface="Arial" panose="020B0604020202020204" pitchFamily="34" charset="0"/>
              </a:rPr>
            </a:br>
            <a:endParaRPr lang="en-GB" dirty="0">
              <a:solidFill>
                <a:schemeClr val="bg1"/>
              </a:solidFill>
              <a:latin typeface="Arial" panose="020B0604020202020204" pitchFamily="34" charset="0"/>
              <a:cs typeface="Arial" panose="020B0604020202020204" pitchFamily="34" charset="0"/>
            </a:endParaRPr>
          </a:p>
          <a:p>
            <a:r>
              <a:rPr lang="en-GB" dirty="0">
                <a:solidFill>
                  <a:schemeClr val="bg1"/>
                </a:solidFill>
                <a:latin typeface="Arial" panose="020B0604020202020204" pitchFamily="34" charset="0"/>
                <a:cs typeface="Arial" panose="020B0604020202020204" pitchFamily="34" charset="0"/>
              </a:rPr>
              <a:t>A player’s walking technique needs to satisfy the referee. The official advice is to ensure that the leading leg is straightened and that at least one foot is in contact with  the floor at all times. This must mean that at some point both feet are in contact with the ground, as otherwise the transfer from one foot to the other would be a hop.</a:t>
            </a:r>
            <a:br>
              <a:rPr lang="en-GB" dirty="0">
                <a:solidFill>
                  <a:schemeClr val="bg1"/>
                </a:solidFill>
                <a:latin typeface="Arial" panose="020B0604020202020204" pitchFamily="34" charset="0"/>
                <a:cs typeface="Arial" panose="020B0604020202020204" pitchFamily="34" charset="0"/>
              </a:rPr>
            </a:br>
            <a:endParaRPr lang="en-GB" dirty="0">
              <a:solidFill>
                <a:schemeClr val="bg1"/>
              </a:solidFill>
              <a:latin typeface="Arial" panose="020B0604020202020204" pitchFamily="34" charset="0"/>
              <a:cs typeface="Arial" panose="020B0604020202020204" pitchFamily="34" charset="0"/>
            </a:endParaRPr>
          </a:p>
          <a:p>
            <a:r>
              <a:rPr lang="en-GB" dirty="0">
                <a:solidFill>
                  <a:schemeClr val="bg1"/>
                </a:solidFill>
                <a:latin typeface="Arial" panose="020B0604020202020204" pitchFamily="34" charset="0"/>
                <a:cs typeface="Arial" panose="020B0604020202020204" pitchFamily="34" charset="0"/>
              </a:rPr>
              <a:t>The referee is the sole judge of whether a player is running. This might include running with the ball, onto a pass, or even off the ball, e.g. to recover position, to get into a better position to receive a pass or to make a covering tackle.</a:t>
            </a:r>
            <a:br>
              <a:rPr lang="en-GB" dirty="0">
                <a:solidFill>
                  <a:schemeClr val="bg1"/>
                </a:solidFill>
                <a:latin typeface="Arial" panose="020B0604020202020204" pitchFamily="34" charset="0"/>
                <a:cs typeface="Arial" panose="020B0604020202020204" pitchFamily="34" charset="0"/>
              </a:rPr>
            </a:br>
            <a:endParaRPr lang="en-GB" dirty="0">
              <a:solidFill>
                <a:schemeClr val="bg1"/>
              </a:solidFill>
              <a:latin typeface="Arial" panose="020B0604020202020204" pitchFamily="34" charset="0"/>
              <a:cs typeface="Arial" panose="020B0604020202020204" pitchFamily="34" charset="0"/>
            </a:endParaRPr>
          </a:p>
          <a:p>
            <a:r>
              <a:rPr lang="en-GB" dirty="0">
                <a:solidFill>
                  <a:schemeClr val="bg1"/>
                </a:solidFill>
                <a:latin typeface="Arial" panose="020B0604020202020204" pitchFamily="34" charset="0"/>
                <a:cs typeface="Arial" panose="020B0604020202020204" pitchFamily="34" charset="0"/>
              </a:rPr>
              <a:t>No player likes to be called for running. There’s an element of subjectivity, as the standards applied can vary from one referee to another. But if some players are allowed to get away with running they will have an unfair advantage over those who are trying to play within walking football’s rules.</a:t>
            </a:r>
            <a:br>
              <a:rPr lang="en-GB" dirty="0">
                <a:solidFill>
                  <a:schemeClr val="bg1"/>
                </a:solidFill>
                <a:latin typeface="Arial" panose="020B0604020202020204" pitchFamily="34" charset="0"/>
                <a:cs typeface="Arial" panose="020B0604020202020204" pitchFamily="34" charset="0"/>
              </a:rPr>
            </a:br>
            <a:endParaRPr lang="en-GB" dirty="0">
              <a:solidFill>
                <a:schemeClr val="bg1"/>
              </a:solidFill>
              <a:latin typeface="Arial" panose="020B0604020202020204" pitchFamily="34" charset="0"/>
              <a:cs typeface="Arial" panose="020B0604020202020204" pitchFamily="34" charset="0"/>
            </a:endParaRPr>
          </a:p>
          <a:p>
            <a:r>
              <a:rPr lang="en-GB" b="1" dirty="0">
                <a:solidFill>
                  <a:schemeClr val="bg1"/>
                </a:solidFill>
                <a:latin typeface="Arial" panose="020B0604020202020204" pitchFamily="34" charset="0"/>
                <a:cs typeface="Arial" panose="020B0604020202020204" pitchFamily="34" charset="0"/>
              </a:rPr>
              <a:t>Remember, it’s walking football, not 5-a-side</a:t>
            </a:r>
            <a:r>
              <a:rPr lang="en-GB" dirty="0">
                <a:solidFill>
                  <a:schemeClr val="bg1"/>
                </a:solidFill>
                <a:latin typeface="Arial" panose="020B0604020202020204" pitchFamily="34" charset="0"/>
                <a:cs typeface="Arial" panose="020B0604020202020204" pitchFamily="34" charset="0"/>
              </a:rPr>
              <a:t>.</a:t>
            </a:r>
          </a:p>
        </p:txBody>
      </p:sp>
      <p:sp>
        <p:nvSpPr>
          <p:cNvPr id="3" name="Date Placeholder 2">
            <a:extLst>
              <a:ext uri="{FF2B5EF4-FFF2-40B4-BE49-F238E27FC236}">
                <a16:creationId xmlns:a16="http://schemas.microsoft.com/office/drawing/2014/main" id="{557E7A9C-AD9E-257D-2A5B-52676EFCB8B8}"/>
              </a:ext>
            </a:extLst>
          </p:cNvPr>
          <p:cNvSpPr>
            <a:spLocks noGrp="1"/>
          </p:cNvSpPr>
          <p:nvPr>
            <p:ph type="dt" sz="half" idx="10"/>
          </p:nvPr>
        </p:nvSpPr>
        <p:spPr/>
        <p:txBody>
          <a:bodyPr/>
          <a:lstStyle/>
          <a:p>
            <a:r>
              <a:rPr lang="en-US"/>
              <a:t>02/11/2023</a:t>
            </a:r>
            <a:endParaRPr lang="en-GB"/>
          </a:p>
        </p:txBody>
      </p:sp>
      <p:sp>
        <p:nvSpPr>
          <p:cNvPr id="11" name="Slide Number Placeholder 10">
            <a:extLst>
              <a:ext uri="{FF2B5EF4-FFF2-40B4-BE49-F238E27FC236}">
                <a16:creationId xmlns:a16="http://schemas.microsoft.com/office/drawing/2014/main" id="{2FE72DC5-C77D-81C6-D6A1-AA3CF2075466}"/>
              </a:ext>
            </a:extLst>
          </p:cNvPr>
          <p:cNvSpPr>
            <a:spLocks noGrp="1"/>
          </p:cNvSpPr>
          <p:nvPr>
            <p:ph type="sldNum" sz="quarter" idx="12"/>
          </p:nvPr>
        </p:nvSpPr>
        <p:spPr/>
        <p:txBody>
          <a:bodyPr/>
          <a:lstStyle/>
          <a:p>
            <a:fld id="{1E55188A-7978-4B0F-925B-B62E33DBBFEF}" type="slidenum">
              <a:rPr lang="en-GB" smtClean="0"/>
              <a:t>2</a:t>
            </a:fld>
            <a:endParaRPr lang="en-GB"/>
          </a:p>
        </p:txBody>
      </p:sp>
    </p:spTree>
    <p:extLst>
      <p:ext uri="{BB962C8B-B14F-4D97-AF65-F5344CB8AC3E}">
        <p14:creationId xmlns:p14="http://schemas.microsoft.com/office/powerpoint/2010/main" val="85014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Rounded Corners 15">
            <a:extLst>
              <a:ext uri="{FF2B5EF4-FFF2-40B4-BE49-F238E27FC236}">
                <a16:creationId xmlns:a16="http://schemas.microsoft.com/office/drawing/2014/main" id="{EEE00055-0586-B24D-0B03-9242330F271B}"/>
              </a:ext>
            </a:extLst>
          </p:cNvPr>
          <p:cNvSpPr/>
          <p:nvPr/>
        </p:nvSpPr>
        <p:spPr>
          <a:xfrm>
            <a:off x="2825932" y="399906"/>
            <a:ext cx="8527867" cy="556825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201" y="399906"/>
            <a:ext cx="2090490" cy="2967508"/>
          </a:xfrm>
          <a:prstGeom prst="rect">
            <a:avLst/>
          </a:prstGeom>
        </p:spPr>
      </p:pic>
      <p:pic>
        <p:nvPicPr>
          <p:cNvPr id="6" name="Picture 5" descr="A green circle with black stripes and a white flower with a black and white logo&#10;&#10;Description automatically generated">
            <a:extLst>
              <a:ext uri="{FF2B5EF4-FFF2-40B4-BE49-F238E27FC236}">
                <a16:creationId xmlns:a16="http://schemas.microsoft.com/office/drawing/2014/main" id="{10827365-5EAD-6510-0A8B-1C3016B156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9201" y="3605349"/>
            <a:ext cx="2096822" cy="2096822"/>
          </a:xfrm>
          <a:prstGeom prst="rect">
            <a:avLst/>
          </a:prstGeom>
        </p:spPr>
      </p:pic>
      <p:sp>
        <p:nvSpPr>
          <p:cNvPr id="14" name="TextBox 13">
            <a:extLst>
              <a:ext uri="{FF2B5EF4-FFF2-40B4-BE49-F238E27FC236}">
                <a16:creationId xmlns:a16="http://schemas.microsoft.com/office/drawing/2014/main" id="{FB5170EC-E385-537F-17CB-81DAC0AE8F55}"/>
              </a:ext>
            </a:extLst>
          </p:cNvPr>
          <p:cNvSpPr txBox="1"/>
          <p:nvPr/>
        </p:nvSpPr>
        <p:spPr>
          <a:xfrm>
            <a:off x="3046911" y="722706"/>
            <a:ext cx="7938952" cy="5478423"/>
          </a:xfrm>
          <a:prstGeom prst="rect">
            <a:avLst/>
          </a:prstGeom>
          <a:noFill/>
        </p:spPr>
        <p:txBody>
          <a:bodyPr wrap="square">
            <a:spAutoFit/>
          </a:bodyPr>
          <a:lstStyle/>
          <a:p>
            <a:r>
              <a:rPr lang="en-GB" sz="2200" dirty="0">
                <a:solidFill>
                  <a:schemeClr val="bg1"/>
                </a:solidFill>
                <a:latin typeface="Arial" panose="020B0604020202020204" pitchFamily="34" charset="0"/>
                <a:cs typeface="Arial" panose="020B0604020202020204" pitchFamily="34" charset="0"/>
              </a:rPr>
              <a:t>Contact</a:t>
            </a:r>
          </a:p>
          <a:p>
            <a:endParaRPr lang="en-GB" sz="2200" dirty="0">
              <a:solidFill>
                <a:schemeClr val="bg1"/>
              </a:solidFill>
              <a:latin typeface="Arial" panose="020B0604020202020204" pitchFamily="34" charset="0"/>
              <a:cs typeface="Arial" panose="020B0604020202020204" pitchFamily="34" charset="0"/>
            </a:endParaRPr>
          </a:p>
          <a:p>
            <a:r>
              <a:rPr lang="en-GB" sz="2200" dirty="0">
                <a:solidFill>
                  <a:schemeClr val="bg1"/>
                </a:solidFill>
                <a:latin typeface="Arial" panose="020B0604020202020204" pitchFamily="34" charset="0"/>
                <a:cs typeface="Arial" panose="020B0604020202020204" pitchFamily="34" charset="0"/>
              </a:rPr>
              <a:t>Most players accept being penalised for kicking an opponent, even if accidentally. But there are other possibly less clear-cut cases when the referee has to identify if someone initiates physical contact with another player. Such scenarios include deliberately backing into an opponent; shoulder charging an opponent when competing for the ball; pushing an opponent in the back when defending; holding off an opponent with an arm while in possession; tugging at an opponent’s shirt; or catching an opponent with a flailing arm.</a:t>
            </a:r>
            <a:br>
              <a:rPr lang="en-GB" sz="2200" dirty="0">
                <a:solidFill>
                  <a:schemeClr val="bg1"/>
                </a:solidFill>
                <a:latin typeface="Arial" panose="020B0604020202020204" pitchFamily="34" charset="0"/>
                <a:cs typeface="Arial" panose="020B0604020202020204" pitchFamily="34" charset="0"/>
              </a:rPr>
            </a:br>
            <a:endParaRPr lang="en-GB" sz="2200" dirty="0">
              <a:solidFill>
                <a:schemeClr val="bg1"/>
              </a:solidFill>
              <a:latin typeface="Arial" panose="020B0604020202020204" pitchFamily="34" charset="0"/>
              <a:cs typeface="Arial" panose="020B0604020202020204" pitchFamily="34" charset="0"/>
            </a:endParaRPr>
          </a:p>
          <a:p>
            <a:r>
              <a:rPr lang="en-GB" sz="2200" dirty="0">
                <a:solidFill>
                  <a:schemeClr val="bg1"/>
                </a:solidFill>
                <a:latin typeface="Arial" panose="020B0604020202020204" pitchFamily="34" charset="0"/>
                <a:cs typeface="Arial" panose="020B0604020202020204" pitchFamily="34" charset="0"/>
              </a:rPr>
              <a:t>Put simply, walking football is meant to be largely a non-contact sport, so all forms of contact can be penalised, deliberate or otherwise</a:t>
            </a:r>
            <a:br>
              <a:rPr lang="en-GB" sz="2000" dirty="0">
                <a:solidFill>
                  <a:schemeClr val="bg1"/>
                </a:solidFill>
                <a:latin typeface="Arial" panose="020B0604020202020204" pitchFamily="34" charset="0"/>
                <a:cs typeface="Arial" panose="020B0604020202020204" pitchFamily="34" charset="0"/>
              </a:rPr>
            </a:br>
            <a:endParaRPr lang="en-GB" sz="2000" dirty="0">
              <a:solidFill>
                <a:schemeClr val="bg1"/>
              </a:solidFill>
              <a:latin typeface="Arial" panose="020B0604020202020204" pitchFamily="34" charset="0"/>
              <a:cs typeface="Arial" panose="020B0604020202020204" pitchFamily="34" charset="0"/>
            </a:endParaRPr>
          </a:p>
        </p:txBody>
      </p:sp>
      <p:sp>
        <p:nvSpPr>
          <p:cNvPr id="17" name="Date Placeholder 16">
            <a:extLst>
              <a:ext uri="{FF2B5EF4-FFF2-40B4-BE49-F238E27FC236}">
                <a16:creationId xmlns:a16="http://schemas.microsoft.com/office/drawing/2014/main" id="{D89A1C34-FC01-B321-C9D4-D7FD6EBFBDE9}"/>
              </a:ext>
            </a:extLst>
          </p:cNvPr>
          <p:cNvSpPr>
            <a:spLocks noGrp="1"/>
          </p:cNvSpPr>
          <p:nvPr>
            <p:ph type="dt" sz="half" idx="10"/>
          </p:nvPr>
        </p:nvSpPr>
        <p:spPr/>
        <p:txBody>
          <a:bodyPr/>
          <a:lstStyle/>
          <a:p>
            <a:r>
              <a:rPr lang="en-US"/>
              <a:t>02/11/2023</a:t>
            </a:r>
            <a:endParaRPr lang="en-GB"/>
          </a:p>
        </p:txBody>
      </p:sp>
      <p:sp>
        <p:nvSpPr>
          <p:cNvPr id="18" name="Slide Number Placeholder 17">
            <a:extLst>
              <a:ext uri="{FF2B5EF4-FFF2-40B4-BE49-F238E27FC236}">
                <a16:creationId xmlns:a16="http://schemas.microsoft.com/office/drawing/2014/main" id="{365288A7-49EB-E6EA-E385-8E985EA3A599}"/>
              </a:ext>
            </a:extLst>
          </p:cNvPr>
          <p:cNvSpPr>
            <a:spLocks noGrp="1"/>
          </p:cNvSpPr>
          <p:nvPr>
            <p:ph type="sldNum" sz="quarter" idx="12"/>
          </p:nvPr>
        </p:nvSpPr>
        <p:spPr/>
        <p:txBody>
          <a:bodyPr/>
          <a:lstStyle/>
          <a:p>
            <a:fld id="{1E55188A-7978-4B0F-925B-B62E33DBBFEF}" type="slidenum">
              <a:rPr lang="en-GB" smtClean="0"/>
              <a:t>3</a:t>
            </a:fld>
            <a:endParaRPr lang="en-GB"/>
          </a:p>
        </p:txBody>
      </p:sp>
    </p:spTree>
    <p:extLst>
      <p:ext uri="{BB962C8B-B14F-4D97-AF65-F5344CB8AC3E}">
        <p14:creationId xmlns:p14="http://schemas.microsoft.com/office/powerpoint/2010/main" val="3280481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201" y="399906"/>
            <a:ext cx="2090490" cy="2967508"/>
          </a:xfrm>
          <a:prstGeom prst="rect">
            <a:avLst/>
          </a:prstGeom>
        </p:spPr>
      </p:pic>
      <p:pic>
        <p:nvPicPr>
          <p:cNvPr id="6" name="Picture 5" descr="A green circle with black stripes and a white flower with a black and white logo&#10;&#10;Description automatically generated">
            <a:extLst>
              <a:ext uri="{FF2B5EF4-FFF2-40B4-BE49-F238E27FC236}">
                <a16:creationId xmlns:a16="http://schemas.microsoft.com/office/drawing/2014/main" id="{10827365-5EAD-6510-0A8B-1C3016B156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654" y="3490587"/>
            <a:ext cx="2211584" cy="2211584"/>
          </a:xfrm>
          <a:prstGeom prst="rect">
            <a:avLst/>
          </a:prstGeom>
        </p:spPr>
      </p:pic>
      <p:sp>
        <p:nvSpPr>
          <p:cNvPr id="2" name="Rounded Rectangle 8">
            <a:extLst>
              <a:ext uri="{FF2B5EF4-FFF2-40B4-BE49-F238E27FC236}">
                <a16:creationId xmlns:a16="http://schemas.microsoft.com/office/drawing/2014/main" id="{4B9132B9-C67E-8BBE-060A-10E9D7707BFD}"/>
              </a:ext>
            </a:extLst>
          </p:cNvPr>
          <p:cNvSpPr/>
          <p:nvPr/>
        </p:nvSpPr>
        <p:spPr>
          <a:xfrm>
            <a:off x="3082834" y="399907"/>
            <a:ext cx="7942217" cy="5400002"/>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91885778-7CF7-0461-DF65-436A1ADFB80E}"/>
              </a:ext>
            </a:extLst>
          </p:cNvPr>
          <p:cNvSpPr txBox="1"/>
          <p:nvPr/>
        </p:nvSpPr>
        <p:spPr>
          <a:xfrm>
            <a:off x="3827416" y="640080"/>
            <a:ext cx="6152999" cy="4801314"/>
          </a:xfrm>
          <a:prstGeom prst="rect">
            <a:avLst/>
          </a:prstGeom>
          <a:solidFill>
            <a:schemeClr val="accent1"/>
          </a:solidFill>
        </p:spPr>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Tackling</a:t>
            </a:r>
            <a:br>
              <a:rPr lang="en-GB" dirty="0">
                <a:solidFill>
                  <a:schemeClr val="bg1"/>
                </a:solidFill>
                <a:latin typeface="Arial" panose="020B0604020202020204" pitchFamily="34" charset="0"/>
                <a:cs typeface="Arial" panose="020B0604020202020204" pitchFamily="34" charset="0"/>
              </a:rPr>
            </a:br>
            <a:endParaRPr lang="en-GB" dirty="0">
              <a:solidFill>
                <a:schemeClr val="bg1"/>
              </a:solidFill>
              <a:latin typeface="Arial" panose="020B0604020202020204" pitchFamily="34" charset="0"/>
              <a:cs typeface="Arial" panose="020B0604020202020204" pitchFamily="34" charset="0"/>
            </a:endParaRPr>
          </a:p>
          <a:p>
            <a:r>
              <a:rPr lang="en-GB" dirty="0">
                <a:solidFill>
                  <a:schemeClr val="bg1"/>
                </a:solidFill>
                <a:latin typeface="Arial" panose="020B0604020202020204" pitchFamily="34" charset="0"/>
                <a:cs typeface="Arial" panose="020B0604020202020204" pitchFamily="34" charset="0"/>
              </a:rPr>
              <a:t>Tackling from behind is a foul, pure and simple, whether with contact or not. Poking or even attempting to poke the ball away through the legs is usually obvious. Potentially more contentious is tackling from the side, often referred to as “poaching”, when it involves reaching around to try to steal the ball. As a rule of thumb, if your body is in any way behind your opponent’s, any tackle or attempted tackle may be deemed dangerous.</a:t>
            </a:r>
            <a:br>
              <a:rPr lang="en-GB" dirty="0">
                <a:solidFill>
                  <a:schemeClr val="bg1"/>
                </a:solidFill>
                <a:latin typeface="Arial" panose="020B0604020202020204" pitchFamily="34" charset="0"/>
                <a:cs typeface="Arial" panose="020B0604020202020204" pitchFamily="34" charset="0"/>
              </a:rPr>
            </a:br>
            <a:endParaRPr lang="en-GB" dirty="0">
              <a:solidFill>
                <a:schemeClr val="bg1"/>
              </a:solidFill>
              <a:latin typeface="Arial" panose="020B0604020202020204" pitchFamily="34" charset="0"/>
              <a:cs typeface="Arial" panose="020B0604020202020204" pitchFamily="34" charset="0"/>
            </a:endParaRPr>
          </a:p>
          <a:p>
            <a:r>
              <a:rPr lang="en-GB" dirty="0">
                <a:solidFill>
                  <a:schemeClr val="bg1"/>
                </a:solidFill>
                <a:latin typeface="Arial" panose="020B0604020202020204" pitchFamily="34" charset="0"/>
                <a:cs typeface="Arial" panose="020B0604020202020204" pitchFamily="34" charset="0"/>
              </a:rPr>
              <a:t>Tackling with excessive force, even if head-on, may also be penalised if the speed of impact could result in injury, even if no obvious foul occurs. The player arriving with greatest force may be deemed to have offended by putting an opponent at risk. A forceful tackle is often applauded in normal football, but it’s not allowed in walking football</a:t>
            </a:r>
            <a:r>
              <a:rPr lang="en-GB" dirty="0">
                <a:latin typeface="Arial" panose="020B0604020202020204" pitchFamily="34" charset="0"/>
                <a:cs typeface="Arial" panose="020B0604020202020204" pitchFamily="34" charset="0"/>
              </a:rPr>
              <a:t>.</a:t>
            </a:r>
          </a:p>
        </p:txBody>
      </p:sp>
      <p:sp>
        <p:nvSpPr>
          <p:cNvPr id="5" name="Date Placeholder 4">
            <a:extLst>
              <a:ext uri="{FF2B5EF4-FFF2-40B4-BE49-F238E27FC236}">
                <a16:creationId xmlns:a16="http://schemas.microsoft.com/office/drawing/2014/main" id="{D1AAC2AD-5276-AAF1-5146-23DE41101B09}"/>
              </a:ext>
            </a:extLst>
          </p:cNvPr>
          <p:cNvSpPr>
            <a:spLocks noGrp="1"/>
          </p:cNvSpPr>
          <p:nvPr>
            <p:ph type="dt" sz="half" idx="10"/>
          </p:nvPr>
        </p:nvSpPr>
        <p:spPr/>
        <p:txBody>
          <a:bodyPr/>
          <a:lstStyle/>
          <a:p>
            <a:r>
              <a:rPr lang="en-US"/>
              <a:t>02/11/2023</a:t>
            </a:r>
            <a:endParaRPr lang="en-GB"/>
          </a:p>
        </p:txBody>
      </p:sp>
      <p:sp>
        <p:nvSpPr>
          <p:cNvPr id="8" name="Slide Number Placeholder 7">
            <a:extLst>
              <a:ext uri="{FF2B5EF4-FFF2-40B4-BE49-F238E27FC236}">
                <a16:creationId xmlns:a16="http://schemas.microsoft.com/office/drawing/2014/main" id="{BD3947C2-2DDA-CB4F-5164-54A60F1BEA54}"/>
              </a:ext>
            </a:extLst>
          </p:cNvPr>
          <p:cNvSpPr>
            <a:spLocks noGrp="1"/>
          </p:cNvSpPr>
          <p:nvPr>
            <p:ph type="sldNum" sz="quarter" idx="12"/>
          </p:nvPr>
        </p:nvSpPr>
        <p:spPr/>
        <p:txBody>
          <a:bodyPr/>
          <a:lstStyle/>
          <a:p>
            <a:fld id="{1E55188A-7978-4B0F-925B-B62E33DBBFEF}" type="slidenum">
              <a:rPr lang="en-GB" smtClean="0"/>
              <a:t>4</a:t>
            </a:fld>
            <a:endParaRPr lang="en-GB"/>
          </a:p>
        </p:txBody>
      </p:sp>
    </p:spTree>
    <p:extLst>
      <p:ext uri="{BB962C8B-B14F-4D97-AF65-F5344CB8AC3E}">
        <p14:creationId xmlns:p14="http://schemas.microsoft.com/office/powerpoint/2010/main" val="24437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TotalTime>
  <Words>610</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Bauhaus 93</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Tom Robinson</cp:lastModifiedBy>
  <cp:revision>10</cp:revision>
  <dcterms:created xsi:type="dcterms:W3CDTF">2022-06-21T16:45:38Z</dcterms:created>
  <dcterms:modified xsi:type="dcterms:W3CDTF">2023-11-02T16:48:52Z</dcterms:modified>
</cp:coreProperties>
</file>