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2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4EF15B-0B3F-495A-98DD-BBDAC99EF64B}" v="2" dt="2020-03-21T22:34:16.471"/>
    <p1510:client id="{49CBC6EB-A7FE-4F41-9A13-787855C27710}" v="9" dt="2020-03-21T23:34:45.6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19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A2D0-C144-4B30-9CA2-352F9DF3803F}" type="datetime1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4D65-9854-453D-AD13-BB758E488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151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37ABB-E168-4DF5-A620-1FA7832EFCF3}" type="datetime1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4D65-9854-453D-AD13-BB758E488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509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DD163-414E-4937-ACC0-5208B5B2C913}" type="datetime1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4D65-9854-453D-AD13-BB758E488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58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42B7-575F-4317-8A2C-FE74AE43EC29}" type="datetime1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4D65-9854-453D-AD13-BB758E488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05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35DC8-E979-41D8-AAA0-4070B3C0F30D}" type="datetime1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4D65-9854-453D-AD13-BB758E488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495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00EFA-DDF9-4CC0-AF81-D4DF7A75AD50}" type="datetime1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4D65-9854-453D-AD13-BB758E488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593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B5C96-0087-429B-9EAB-26FC64E7B526}" type="datetime1">
              <a:rPr lang="en-US" smtClean="0"/>
              <a:t>3/21/2020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4D65-9854-453D-AD13-BB758E488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15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A0A57-300B-41E5-AA75-6CED262DD774}" type="datetime1">
              <a:rPr lang="en-US" smtClean="0"/>
              <a:t>3/21/2020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4D65-9854-453D-AD13-BB758E488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909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F10C-35E5-4982-988A-C1A4A92F867D}" type="datetime1">
              <a:rPr lang="en-US" smtClean="0"/>
              <a:t>3/21/2020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4D65-9854-453D-AD13-BB758E488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420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96042-1936-4DBF-AB54-09FAC6DA1372}" type="datetime1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4D65-9854-453D-AD13-BB758E488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1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B2F6-D85B-41EB-8D10-2A54A1EEE6B0}" type="datetime1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4D65-9854-453D-AD13-BB758E488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654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8A9BB-B320-4DEA-A366-DF13BA886EF3}" type="datetime1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D4D65-9854-453D-AD13-BB758E488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81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71A7CE1-698C-4468-BC90-55005882B6BB}"/>
              </a:ext>
            </a:extLst>
          </p:cNvPr>
          <p:cNvSpPr/>
          <p:nvPr/>
        </p:nvSpPr>
        <p:spPr>
          <a:xfrm>
            <a:off x="190103" y="1116403"/>
            <a:ext cx="6573387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B9F5859-955C-4682-9AF7-06174C6316EC}"/>
              </a:ext>
            </a:extLst>
          </p:cNvPr>
          <p:cNvCxnSpPr/>
          <p:nvPr/>
        </p:nvCxnSpPr>
        <p:spPr>
          <a:xfrm>
            <a:off x="-2" y="1069787"/>
            <a:ext cx="373241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49FDF96-E09C-4BB9-A0C2-670CC8F00048}"/>
              </a:ext>
            </a:extLst>
          </p:cNvPr>
          <p:cNvCxnSpPr>
            <a:cxnSpLocks/>
          </p:cNvCxnSpPr>
          <p:nvPr/>
        </p:nvCxnSpPr>
        <p:spPr>
          <a:xfrm>
            <a:off x="4063939" y="339122"/>
            <a:ext cx="279406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19CB8520-B61D-4718-B09C-D4132944C368}"/>
              </a:ext>
            </a:extLst>
          </p:cNvPr>
          <p:cNvSpPr/>
          <p:nvPr/>
        </p:nvSpPr>
        <p:spPr>
          <a:xfrm>
            <a:off x="4367570" y="77512"/>
            <a:ext cx="249483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MEETING AGENDA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041FE86-2EC8-4BA3-A6DE-03C6AB282BA3}"/>
              </a:ext>
            </a:extLst>
          </p:cNvPr>
          <p:cNvSpPr/>
          <p:nvPr/>
        </p:nvSpPr>
        <p:spPr>
          <a:xfrm>
            <a:off x="20780" y="498466"/>
            <a:ext cx="249483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COMPANY NAME/LOGO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A2FDFB-851F-4A54-9381-51D85D4DBB2B}"/>
              </a:ext>
            </a:extLst>
          </p:cNvPr>
          <p:cNvSpPr/>
          <p:nvPr/>
        </p:nvSpPr>
        <p:spPr>
          <a:xfrm>
            <a:off x="4085445" y="515789"/>
            <a:ext cx="26302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Date:			Time: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Location: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Webinar/Dial-in Information: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786175F-C588-44C2-8DF6-FABB669CE3B1}"/>
              </a:ext>
            </a:extLst>
          </p:cNvPr>
          <p:cNvSpPr/>
          <p:nvPr/>
        </p:nvSpPr>
        <p:spPr>
          <a:xfrm>
            <a:off x="357447" y="1680399"/>
            <a:ext cx="631045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Attendees (YOUR COMPANY NAME)  Names and Titles </a:t>
            </a:r>
          </a:p>
          <a:p>
            <a:pPr>
              <a:defRPr/>
            </a:pPr>
            <a:endParaRPr lang="en-US" sz="11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Attendees (PROSPECT COMPANY NAME)  Names and Titles </a:t>
            </a:r>
          </a:p>
          <a:p>
            <a:pPr>
              <a:defRPr/>
            </a:pPr>
            <a:endParaRPr lang="en-US" sz="11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Objective of this meeting: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Table 8">
            <a:extLst>
              <a:ext uri="{FF2B5EF4-FFF2-40B4-BE49-F238E27FC236}">
                <a16:creationId xmlns:a16="http://schemas.microsoft.com/office/drawing/2014/main" id="{B8D3BB5A-71F6-492E-8AF8-A4F1AF9B1B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162438"/>
              </p:ext>
            </p:extLst>
          </p:nvPr>
        </p:nvGraphicFramePr>
        <p:xfrm>
          <a:off x="391389" y="2862631"/>
          <a:ext cx="6047510" cy="39095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09502">
                  <a:extLst>
                    <a:ext uri="{9D8B030D-6E8A-4147-A177-3AD203B41FA5}">
                      <a16:colId xmlns:a16="http://schemas.microsoft.com/office/drawing/2014/main" val="2003194151"/>
                    </a:ext>
                  </a:extLst>
                </a:gridCol>
                <a:gridCol w="1209502">
                  <a:extLst>
                    <a:ext uri="{9D8B030D-6E8A-4147-A177-3AD203B41FA5}">
                      <a16:colId xmlns:a16="http://schemas.microsoft.com/office/drawing/2014/main" val="3512423270"/>
                    </a:ext>
                  </a:extLst>
                </a:gridCol>
                <a:gridCol w="1209502">
                  <a:extLst>
                    <a:ext uri="{9D8B030D-6E8A-4147-A177-3AD203B41FA5}">
                      <a16:colId xmlns:a16="http://schemas.microsoft.com/office/drawing/2014/main" val="160756730"/>
                    </a:ext>
                  </a:extLst>
                </a:gridCol>
                <a:gridCol w="1209502">
                  <a:extLst>
                    <a:ext uri="{9D8B030D-6E8A-4147-A177-3AD203B41FA5}">
                      <a16:colId xmlns:a16="http://schemas.microsoft.com/office/drawing/2014/main" val="97463157"/>
                    </a:ext>
                  </a:extLst>
                </a:gridCol>
                <a:gridCol w="1209502">
                  <a:extLst>
                    <a:ext uri="{9D8B030D-6E8A-4147-A177-3AD203B41FA5}">
                      <a16:colId xmlns:a16="http://schemas.microsoft.com/office/drawing/2014/main" val="1639967475"/>
                    </a:ext>
                  </a:extLst>
                </a:gridCol>
              </a:tblGrid>
              <a:tr h="48590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Time Allotted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Topic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Presenter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Goal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Questions or Action Item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1484490"/>
                  </a:ext>
                </a:extLst>
              </a:tr>
              <a:tr h="4859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 Minutes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Introductions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Understand the roles, goals and value each person brings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5820371"/>
                  </a:ext>
                </a:extLst>
              </a:tr>
              <a:tr h="4859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 Minutes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Topic Here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Presenter name Here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Goal of covering topic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Outstanding things that need clarification, etc.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5328578"/>
                  </a:ext>
                </a:extLst>
              </a:tr>
              <a:tr h="485905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3578641"/>
                  </a:ext>
                </a:extLst>
              </a:tr>
              <a:tr h="485905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5118551"/>
                  </a:ext>
                </a:extLst>
              </a:tr>
              <a:tr h="485905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3863479"/>
                  </a:ext>
                </a:extLst>
              </a:tr>
              <a:tr h="485905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9197776"/>
                  </a:ext>
                </a:extLst>
              </a:tr>
            </a:tbl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7B441A1E-B3BD-4765-B71B-12E0A1A576DF}"/>
              </a:ext>
            </a:extLst>
          </p:cNvPr>
          <p:cNvSpPr/>
          <p:nvPr/>
        </p:nvSpPr>
        <p:spPr>
          <a:xfrm>
            <a:off x="391389" y="6900792"/>
            <a:ext cx="631045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Follow Up Notes: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endParaRPr lang="en-US" sz="11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Next Steps (Prospect Company) Names and Responsibilities </a:t>
            </a:r>
          </a:p>
          <a:p>
            <a:pPr>
              <a:defRPr/>
            </a:pPr>
            <a:endParaRPr lang="en-US" sz="11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endParaRPr lang="en-US" sz="11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Next Steps (Your Company) Names and Responsibilities  </a:t>
            </a:r>
          </a:p>
          <a:p>
            <a:pPr>
              <a:defRPr/>
            </a:pPr>
            <a:endParaRPr lang="en-US" sz="11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endParaRPr lang="en-US" sz="11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Next Meeting Date: 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38203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114</Words>
  <Application>Microsoft Office PowerPoint</Application>
  <PresentationFormat>On-screen Show (4:3)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Mikeal Morgan</dc:creator>
  <cp:lastModifiedBy>Mikeal Morgan</cp:lastModifiedBy>
  <cp:revision>6</cp:revision>
  <dcterms:created xsi:type="dcterms:W3CDTF">2020-03-15T01:58:26Z</dcterms:created>
  <dcterms:modified xsi:type="dcterms:W3CDTF">2020-03-21T23:39:39Z</dcterms:modified>
</cp:coreProperties>
</file>