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2" r:id="rId8"/>
    <p:sldId id="265" r:id="rId9"/>
    <p:sldId id="264" r:id="rId10"/>
    <p:sldId id="267" r:id="rId11"/>
    <p:sldId id="268" r:id="rId12"/>
    <p:sldId id="266" r:id="rId13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1" autoAdjust="0"/>
    <p:restoredTop sz="94660"/>
  </p:normalViewPr>
  <p:slideViewPr>
    <p:cSldViewPr snapToGrid="0">
      <p:cViewPr varScale="1">
        <p:scale>
          <a:sx n="70" d="100"/>
          <a:sy n="70" d="100"/>
        </p:scale>
        <p:origin x="88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B99D000-7DEE-02E9-B4D1-9AD9965ADE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33D08E33-7CAA-F393-7217-12AB2A0BDA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8E115F2-A466-BD99-D7F1-C3C912B7A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272E-C206-4DE5-88AA-7D5CDEC32E66}" type="datetimeFigureOut">
              <a:rPr lang="zh-TW" altLang="en-US" smtClean="0"/>
              <a:t>2024/9/16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C4EF0C2-833D-BAD3-C9BE-3A1150203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671C2DD-AC4F-383E-8B5B-6A3D55A86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6061E-81F4-45D9-9C7A-F99DA5B446A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07132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A3FDF7C-6C2E-C10C-A131-4F21CAC7D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F89C76C4-FBB1-5CB4-BEF0-6294F7D335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9BD199E-FDD2-B34B-A96D-E2E734ED7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272E-C206-4DE5-88AA-7D5CDEC32E66}" type="datetimeFigureOut">
              <a:rPr lang="zh-TW" altLang="en-US" smtClean="0"/>
              <a:t>2024/9/16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AAEC6E1-2C5F-0DE3-EB4A-BBD3AEEB4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57BA1DF-CE31-ED4B-BE3A-973782A8A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6061E-81F4-45D9-9C7A-F99DA5B446A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8434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45653B50-54CC-F8D4-322A-3346CFCF75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64177546-815C-557E-5AB3-FA91A57880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1BBC9BA-4773-5488-0F3A-6C55CB3F1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272E-C206-4DE5-88AA-7D5CDEC32E66}" type="datetimeFigureOut">
              <a:rPr lang="zh-TW" altLang="en-US" smtClean="0"/>
              <a:t>2024/9/16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DBF4738-8489-EAAB-2B10-B0B50BE2F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7CB1456-97D2-CB88-9CBE-7A53F135A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6061E-81F4-45D9-9C7A-F99DA5B446A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6519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C8CFACD-2A57-CA9B-A0AA-3861F3363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DAF17F4-D14B-BC09-969B-DBADB7F44A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AAE4BC3-655D-3784-6B44-F98FB506E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272E-C206-4DE5-88AA-7D5CDEC32E66}" type="datetimeFigureOut">
              <a:rPr lang="zh-TW" altLang="en-US" smtClean="0"/>
              <a:t>2024/9/16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8F7C0CB-889E-C45E-E7B5-4157F4FCE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37CC8E0-17BF-11D1-C870-F87F4BD90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6061E-81F4-45D9-9C7A-F99DA5B446A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1607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BD77E7A-80C9-68C0-2681-1E846F5F6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FFD2382D-F05E-DD1A-6C50-F1CEC7DAEB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199502E-A6A1-2072-16B2-AC22B1861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272E-C206-4DE5-88AA-7D5CDEC32E66}" type="datetimeFigureOut">
              <a:rPr lang="zh-TW" altLang="en-US" smtClean="0"/>
              <a:t>2024/9/16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3FF3FCF-E814-51E0-DBEB-1D93259FD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5A9B10A-1FAB-2E52-5921-AD1E76321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6061E-81F4-45D9-9C7A-F99DA5B446A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5122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8E754B8-6E61-648A-7499-44F58CFAB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7896B36-60D8-B0F6-772F-8DED894A60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BF9ED3F5-37B8-685E-6D49-67732E00CD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95A8F2C1-8721-8FAB-5EB6-45BCA28F0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272E-C206-4DE5-88AA-7D5CDEC32E66}" type="datetimeFigureOut">
              <a:rPr lang="zh-TW" altLang="en-US" smtClean="0"/>
              <a:t>2024/9/16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F96AD230-FA61-F4A7-3820-3ACF384C5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0A37E8C-91F2-6770-4BAE-ABD28E161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6061E-81F4-45D9-9C7A-F99DA5B446A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3164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A64522E-3324-27B1-C95B-024D8B8F4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DE49B9C-3E73-EADF-B57A-00869AF21A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40A54455-DB3B-A19C-7F19-3E3DD0F0A0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C250333F-9030-5AA1-A3ED-75BBA5E401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49075C32-53E5-B870-A294-E5D0FF8317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D29AE4C6-6312-FAD3-DD5B-9DB01C688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272E-C206-4DE5-88AA-7D5CDEC32E66}" type="datetimeFigureOut">
              <a:rPr lang="zh-TW" altLang="en-US" smtClean="0"/>
              <a:t>2024/9/16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7BE4772B-7950-E40A-BC53-B514E5994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E557528D-3B1A-F46A-3179-38CBA9538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6061E-81F4-45D9-9C7A-F99DA5B446A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8767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09CEF85-602E-6E1D-9247-EDD03B6E8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1F6FF17E-2AD7-C9A5-59E0-CAE32383D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272E-C206-4DE5-88AA-7D5CDEC32E66}" type="datetimeFigureOut">
              <a:rPr lang="zh-TW" altLang="en-US" smtClean="0"/>
              <a:t>2024/9/16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E79F58C1-DE0B-4B35-DBD7-D5D5721F2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061446A9-2784-1FAF-4B41-118E4BF1E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6061E-81F4-45D9-9C7A-F99DA5B446A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9329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44D2352D-337C-389A-8FFA-DE6C15942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272E-C206-4DE5-88AA-7D5CDEC32E66}" type="datetimeFigureOut">
              <a:rPr lang="zh-TW" altLang="en-US" smtClean="0"/>
              <a:t>2024/9/16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090E5876-423A-30B9-A8F7-7D14E81B0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DDE289D-3DD8-F4FC-569A-FFDEF9968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6061E-81F4-45D9-9C7A-F99DA5B446A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3713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51D487E-D27A-59BE-D243-04A955E72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5608F7B-A774-1BC8-9272-89651998CA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7643077D-80F8-8ABB-E604-BF7087CD39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1982FE6F-D6CB-9E53-24BA-FA65FB824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272E-C206-4DE5-88AA-7D5CDEC32E66}" type="datetimeFigureOut">
              <a:rPr lang="zh-TW" altLang="en-US" smtClean="0"/>
              <a:t>2024/9/16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57368BA6-0243-571A-9E36-2185CE751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AE2B8850-4A39-DF6C-BFEA-BB057CAAE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6061E-81F4-45D9-9C7A-F99DA5B446A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2226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D810A15-A468-14F4-A9F3-FA72F22A0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927B81E4-55F8-3F60-95B4-6E82173206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D1AF8F9F-B3B1-5167-8DB1-63838C4C35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36755BEE-30D3-E210-B92F-30EA2C443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272E-C206-4DE5-88AA-7D5CDEC32E66}" type="datetimeFigureOut">
              <a:rPr lang="zh-TW" altLang="en-US" smtClean="0"/>
              <a:t>2024/9/16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C8F4C51E-B80D-54B9-F873-A51FCA803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A86F8462-8CDB-18BC-EFC2-4999A1129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6061E-81F4-45D9-9C7A-F99DA5B446A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6565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5FCB3361-8E8E-C08F-9E29-21FF4EC35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8118D5F-7F07-9BDD-8CC3-F72428B50C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3A7ED33-586D-E2BC-67E7-0A30F1C4A7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0272E-C206-4DE5-88AA-7D5CDEC32E66}" type="datetimeFigureOut">
              <a:rPr lang="zh-TW" altLang="en-US" smtClean="0"/>
              <a:t>2024/9/16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3E33581-59AF-5D78-B3B3-AC1967F7C9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FAFEC9A-85F7-8EC5-AEC3-B60383AE5F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6061E-81F4-45D9-9C7A-F99DA5B446A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8697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6E67963E-E70A-380D-4707-0F83D98806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081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BB70B8F9-E1C8-861A-B0CC-0E6E54161D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344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E58299E5-23B8-0106-B97D-20A7FEE842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5610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79049C2D-2D82-5563-954D-1FFECB3712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227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83782C19-FF50-ABF8-F343-BEE6513CC3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888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BDDBC1B3-B523-5558-2A9D-1CF64DA55F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599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4F85E666-E5E8-69A4-FBE0-857A36B630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777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3CF7C411-7697-00C6-F79E-3ABB8E7DE4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918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1B949CEE-20D4-B20E-289A-B6C33A15D9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204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AD65C681-DCB0-3D7E-A8EB-841702447A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053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0A6EAA5C-2640-1FF9-0FC1-5A021B70F4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957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D8EB3312-9137-913D-6535-79A6F6ACC8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0550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Application>Microsoft Office PowerPoint</Application>
  <PresentationFormat>寬螢幕</PresentationFormat>
  <Paragraphs>0</Paragraphs>
  <Slides>12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Chen Joseph</dc:creator>
  <cp:lastModifiedBy>Chen Joseph</cp:lastModifiedBy>
  <cp:revision>6</cp:revision>
  <dcterms:created xsi:type="dcterms:W3CDTF">2024-09-12T13:12:41Z</dcterms:created>
  <dcterms:modified xsi:type="dcterms:W3CDTF">2024-09-16T03:18:56Z</dcterms:modified>
</cp:coreProperties>
</file>