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4" r:id="rId6"/>
    <p:sldId id="262" r:id="rId7"/>
    <p:sldId id="263" r:id="rId8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341A06-F3CA-9D23-5C7C-4FF60FC4D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9F045E6-FF9B-F69E-D436-61F93E999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C368E4-510D-4D3C-B4F9-F30D219A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7BEDE5-E9C6-1ABF-FB69-9A14604B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5AA134-E90F-0347-A7BF-8658DEBD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54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0CA42E-0E0E-6D38-28D9-BF84D1D5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B445D3-9C78-420A-E68B-B7AAF276D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4ACF2F-2BD0-A306-F626-A312F88E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48D8D3-F675-6159-6629-F136F4F9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A8EB2B-D6A5-73B2-F324-ECBEA1E2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76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D0E7EED-0293-F9AB-521F-F974FB676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56911F-ACE4-D081-12A6-B9CA7B071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BD7FAD-69E8-D488-417C-2BDEE649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D39BE0-A54B-B2D6-217A-C836730E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3BC3E7-93B2-9DE1-8982-EA7B9EB1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82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C175A4-28F6-6AF7-808F-BC36EE25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3925C0-84EA-259E-2EB5-CC16D728A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5C0315-46F5-C08B-FA65-A15E5938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10EF7D-2F9B-D80B-303E-FBA8D592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72610C-43D8-86C6-604D-94CDFBD6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94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E52E3C-598B-6298-E3C0-12AC288E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A1EAC5-5214-D723-6CDC-BA4DB631F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BB2AEC-EDBA-32D6-A19B-11238224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2A7221-5FF2-50B9-DB8E-5CC4AFFE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2EAB80-2948-E0AF-4775-0B2CB231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74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1B7305-A2AA-9F4B-A641-B2820E68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D9BDB8-813F-87DA-1384-B3BE996C7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A62CCB6-6C05-4E43-F222-97BC49F9D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FF24B9-32F4-F674-5CBA-DDB42929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C7E257-F18F-B3BE-D2B5-A909EDF2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1DC890-A4A0-58D2-9873-8C2C8796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43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DBFA9B-3E83-2973-9B22-CBBFA086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E4AE2C-745A-A627-B33C-02D56DF5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317FF32-AE83-730E-441E-F0A2FE23C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81F75CE-4C85-71B3-A732-3A1DCEE15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6F82371-7F1A-09E1-E4C0-83B40F5E1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45E7141-281E-96C7-3559-0D0CA4D1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013124B-B8AE-5F14-B019-23874E25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EE1A6D9-9274-A6F4-481F-8DBA5E66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24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E1D261-15A8-8B8C-58B0-44301436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77B397C-C38A-5CCC-4C7B-440A2320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D545C4-3AEE-7F76-69BD-41FD2DB3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3F7FE99-5E11-75EF-68FB-36456D4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9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5BD2460-E544-08F3-F2FF-0C18E625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96E351E-DD0B-888E-C0D8-1EA083F7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1DE276-78FB-DD54-387A-66A8B16F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2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A4CFF-5770-D40D-BEBC-29049129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57601E-43A9-CC04-BF40-F3FAF45F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0857A1-9A5C-F9A7-1BEA-CDE1AD88B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16DE806-C7C6-B760-398F-8CEB72BF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389A7B-79AA-E5CD-CD79-7327624F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D3746DF-80C8-DF49-4B55-D0E88177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20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9D9BF4-276B-50FC-C81B-11D8A484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A9C93C6-6B2A-C616-3DC0-35158EE83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5FEAED6-0565-3C28-78C2-C7C90E820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91B211-A961-3AFB-7FE1-CD0F0470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27E0E1-8065-596C-7EA3-3CDB580C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E24864-50B7-242E-9773-3A98AE83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37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D563421-2E41-5A44-8BB6-C2C3903F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B50B6F-8350-C784-30B1-AB215B269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2024C1-48BD-99BC-CB16-E19BFE508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5ED0-0CEF-42A1-A6AC-90CBFBAF19FF}" type="datetimeFigureOut">
              <a:rPr lang="zh-TW" altLang="en-US" smtClean="0"/>
              <a:t>2024/8/31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728CE6-E7E3-C9A6-4302-2E2E7B21E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2189BF-FC3B-6251-DAA8-4C6553107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458E-7F20-491D-BF8E-AF3BE3CB7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563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顯卡">
            <a:extLst>
              <a:ext uri="{FF2B5EF4-FFF2-40B4-BE49-F238E27FC236}">
                <a16:creationId xmlns:a16="http://schemas.microsoft.com/office/drawing/2014/main" id="{8C456F60-7188-D812-582C-9069B4926E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34DA34B-9302-B685-4307-246BCDCB5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3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B1A94D7-9FD1-851F-67BD-931F3B601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1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6A29E3E-0B6D-0B4A-E7D3-E9E8E9BEF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1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412C7A-0B36-53A1-1DA2-31012575A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0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8772B8F-1A8E-5A6F-3FAB-097A8D063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F207894-D9BC-DDEA-D9F1-935A86407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Joseph</dc:creator>
  <cp:lastModifiedBy>Chen Joseph</cp:lastModifiedBy>
  <cp:revision>7</cp:revision>
  <dcterms:created xsi:type="dcterms:W3CDTF">2024-08-30T08:31:15Z</dcterms:created>
  <dcterms:modified xsi:type="dcterms:W3CDTF">2024-08-31T03:06:03Z</dcterms:modified>
</cp:coreProperties>
</file>