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 id="260" r:id="rId4"/>
    <p:sldId id="256"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64"/>
    <p:restoredTop sz="96327"/>
  </p:normalViewPr>
  <p:slideViewPr>
    <p:cSldViewPr snapToGrid="0">
      <p:cViewPr varScale="1">
        <p:scale>
          <a:sx n="127" d="100"/>
          <a:sy n="127" d="100"/>
        </p:scale>
        <p:origin x="21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04943-D58F-4B91-8770-56F167449DA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70F8815-D8AC-4AE0-B1C1-88278254E2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AEDE5B7-79F6-45B1-BB6F-4221EEF5AC83}"/>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5" name="Footer Placeholder 4">
            <a:extLst>
              <a:ext uri="{FF2B5EF4-FFF2-40B4-BE49-F238E27FC236}">
                <a16:creationId xmlns:a16="http://schemas.microsoft.com/office/drawing/2014/main" id="{F5034785-4BAF-40E9-ADA9-AFEE85F55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9856C8-E2CE-4801-838F-D9240A7C5207}"/>
              </a:ext>
            </a:extLst>
          </p:cNvPr>
          <p:cNvSpPr>
            <a:spLocks noGrp="1"/>
          </p:cNvSpPr>
          <p:nvPr>
            <p:ph type="sldNum" sz="quarter" idx="12"/>
          </p:nvPr>
        </p:nvSpPr>
        <p:spPr/>
        <p:txBody>
          <a:bodyPr/>
          <a:lstStyle/>
          <a:p>
            <a:fld id="{3251B6CB-B52E-1D48-B510-7FA982041435}" type="slidenum">
              <a:rPr lang="en-US" smtClean="0"/>
              <a:t>‹#›</a:t>
            </a:fld>
            <a:endParaRPr lang="en-US"/>
          </a:p>
        </p:txBody>
      </p:sp>
      <p:pic>
        <p:nvPicPr>
          <p:cNvPr id="7" name="Content Placeholder 4" descr="A picture containing graphics, graphic design, art&#10;&#10;Description automatically generated">
            <a:extLst>
              <a:ext uri="{FF2B5EF4-FFF2-40B4-BE49-F238E27FC236}">
                <a16:creationId xmlns:a16="http://schemas.microsoft.com/office/drawing/2014/main" id="{52A40746-3CAA-ED26-1A57-2A499433ACC3}"/>
              </a:ext>
            </a:extLst>
          </p:cNvPr>
          <p:cNvPicPr>
            <a:picLocks noChangeAspect="1"/>
          </p:cNvPicPr>
          <p:nvPr userDrawn="1"/>
        </p:nvPicPr>
        <p:blipFill>
          <a:blip r:embed="rId2"/>
          <a:stretch>
            <a:fillRect/>
          </a:stretch>
        </p:blipFill>
        <p:spPr>
          <a:xfrm>
            <a:off x="0" y="23521"/>
            <a:ext cx="1018112" cy="683207"/>
          </a:xfrm>
          <a:prstGeom prst="rect">
            <a:avLst/>
          </a:prstGeom>
        </p:spPr>
      </p:pic>
    </p:spTree>
    <p:extLst>
      <p:ext uri="{BB962C8B-B14F-4D97-AF65-F5344CB8AC3E}">
        <p14:creationId xmlns:p14="http://schemas.microsoft.com/office/powerpoint/2010/main" val="1799866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D1A1F-F86B-481B-AD15-ED2ADCEE605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6B02E03-0A16-403B-A5EE-8DB3EBAA264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151462D-45C7-4F56-A801-549A13A1DB4A}"/>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5" name="Footer Placeholder 4">
            <a:extLst>
              <a:ext uri="{FF2B5EF4-FFF2-40B4-BE49-F238E27FC236}">
                <a16:creationId xmlns:a16="http://schemas.microsoft.com/office/drawing/2014/main" id="{8FBB4F21-99B6-4872-878A-F1AC3EEAB0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A9FDB0-3B9B-42BD-BD33-94A5A0B3875B}"/>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391661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39C1AA-0BAA-4ED3-8A34-87380304DF5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32D3E45F-FDF4-4B30-A6D0-8FC640DBBB2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8D83D13-CC69-418D-AAA9-FA5F07A1994C}"/>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5" name="Footer Placeholder 4">
            <a:extLst>
              <a:ext uri="{FF2B5EF4-FFF2-40B4-BE49-F238E27FC236}">
                <a16:creationId xmlns:a16="http://schemas.microsoft.com/office/drawing/2014/main" id="{363362EF-C439-4B86-B2E2-DE6D6201B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4DE7ED-3FDA-4A8C-8F07-3C50EC8889FB}"/>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2651583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174"/>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r>
              <a:rPr lang="en-GB"/>
              <a:t>Click to edit Master title style</a:t>
            </a:r>
            <a:endParaRPr/>
          </a:p>
        </p:txBody>
      </p:sp>
      <p:sp>
        <p:nvSpPr>
          <p:cNvPr id="15" name="Google Shape;15;p174"/>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pPr lvl="0"/>
            <a:r>
              <a:rPr lang="en-GB"/>
              <a:t>Click to edit Master text styles</a:t>
            </a:r>
          </a:p>
        </p:txBody>
      </p:sp>
      <p:sp>
        <p:nvSpPr>
          <p:cNvPr id="16" name="Google Shape;16;p174"/>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3251B6CB-B52E-1D48-B510-7FA982041435}" type="slidenum">
              <a:rPr lang="en-US" smtClean="0"/>
              <a:t>‹#›</a:t>
            </a:fld>
            <a:endParaRPr lang="en-US"/>
          </a:p>
        </p:txBody>
      </p:sp>
    </p:spTree>
    <p:extLst>
      <p:ext uri="{BB962C8B-B14F-4D97-AF65-F5344CB8AC3E}">
        <p14:creationId xmlns:p14="http://schemas.microsoft.com/office/powerpoint/2010/main" val="1850665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Bullets &amp; Photo">
  <p:cSld name="Title, Bullets &amp; Photo">
    <p:spTree>
      <p:nvGrpSpPr>
        <p:cNvPr id="1" name="Shape 36"/>
        <p:cNvGrpSpPr/>
        <p:nvPr/>
      </p:nvGrpSpPr>
      <p:grpSpPr>
        <a:xfrm>
          <a:off x="0" y="0"/>
          <a:ext cx="0" cy="0"/>
          <a:chOff x="0" y="0"/>
          <a:chExt cx="0" cy="0"/>
        </a:xfrm>
      </p:grpSpPr>
      <p:sp>
        <p:nvSpPr>
          <p:cNvPr id="37" name="Google Shape;37;p46"/>
          <p:cNvSpPr>
            <a:spLocks noGrp="1"/>
          </p:cNvSpPr>
          <p:nvPr>
            <p:ph type="pic" idx="2"/>
          </p:nvPr>
        </p:nvSpPr>
        <p:spPr>
          <a:xfrm>
            <a:off x="4560094" y="-26789"/>
            <a:ext cx="9171002" cy="688674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1pPr>
            <a:lvl2pPr marR="0" lvl="1"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2pPr>
            <a:lvl3pPr marR="0" lvl="2"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3pPr>
            <a:lvl4pPr marR="0" lvl="3"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4pPr>
            <a:lvl5pPr marR="0" lvl="4"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5pPr>
            <a:lvl6pPr marR="0" lvl="5"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6pPr>
            <a:lvl7pPr marR="0" lvl="6"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7pPr>
            <a:lvl8pPr marR="0" lvl="7"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8pPr>
            <a:lvl9pPr marR="0" lvl="8" algn="l" rtl="0">
              <a:lnSpc>
                <a:spcPct val="100000"/>
              </a:lnSpc>
              <a:spcBef>
                <a:spcPts val="2953"/>
              </a:spcBef>
              <a:spcAft>
                <a:spcPts val="0"/>
              </a:spcAft>
              <a:buClr>
                <a:srgbClr val="FFFFFF"/>
              </a:buClr>
              <a:buSzPts val="3240"/>
              <a:buFont typeface="Avenir"/>
              <a:buChar char="•"/>
              <a:defRPr sz="2531" b="0" i="0" u="none" strike="noStrike" cap="none">
                <a:solidFill>
                  <a:srgbClr val="FFFFFF"/>
                </a:solidFill>
                <a:latin typeface="Avenir"/>
                <a:ea typeface="Avenir"/>
                <a:cs typeface="Avenir"/>
                <a:sym typeface="Avenir"/>
              </a:defRPr>
            </a:lvl9pPr>
          </a:lstStyle>
          <a:p>
            <a:r>
              <a:rPr lang="en-GB"/>
              <a:t>Click icon to add picture</a:t>
            </a:r>
            <a:endParaRPr/>
          </a:p>
        </p:txBody>
      </p:sp>
      <p:sp>
        <p:nvSpPr>
          <p:cNvPr id="38" name="Google Shape;38;p46"/>
          <p:cNvSpPr txBox="1">
            <a:spLocks noGrp="1"/>
          </p:cNvSpPr>
          <p:nvPr>
            <p:ph type="title"/>
          </p:nvPr>
        </p:nvSpPr>
        <p:spPr>
          <a:xfrm>
            <a:off x="619125" y="428625"/>
            <a:ext cx="4762500" cy="1303734"/>
          </a:xfrm>
          <a:prstGeom prst="rect">
            <a:avLst/>
          </a:prstGeom>
          <a:noFill/>
          <a:ln>
            <a:noFill/>
          </a:ln>
        </p:spPr>
        <p:txBody>
          <a:bodyPr spcFirstLastPara="1" wrap="square" lIns="50800" tIns="50800" rIns="50800" bIns="50800" anchor="t" anchorCtr="0">
            <a:normAutofit/>
          </a:bodyPr>
          <a:lstStyle>
            <a:lvl1pPr lvl="0" algn="l">
              <a:lnSpc>
                <a:spcPct val="100000"/>
              </a:lnSpc>
              <a:spcBef>
                <a:spcPts val="0"/>
              </a:spcBef>
              <a:spcAft>
                <a:spcPts val="0"/>
              </a:spcAft>
              <a:buClr>
                <a:srgbClr val="FFFFFF"/>
              </a:buClr>
              <a:buSzPts val="1800"/>
              <a:buNone/>
              <a:defRPr/>
            </a:lvl1pPr>
            <a:lvl2pPr lvl="1" algn="l">
              <a:lnSpc>
                <a:spcPct val="100000"/>
              </a:lnSpc>
              <a:spcBef>
                <a:spcPts val="0"/>
              </a:spcBef>
              <a:spcAft>
                <a:spcPts val="0"/>
              </a:spcAft>
              <a:buClr>
                <a:srgbClr val="FFFFFF"/>
              </a:buClr>
              <a:buSzPts val="1800"/>
              <a:buNone/>
              <a:defRPr/>
            </a:lvl2pPr>
            <a:lvl3pPr lvl="2" algn="l">
              <a:lnSpc>
                <a:spcPct val="100000"/>
              </a:lnSpc>
              <a:spcBef>
                <a:spcPts val="0"/>
              </a:spcBef>
              <a:spcAft>
                <a:spcPts val="0"/>
              </a:spcAft>
              <a:buClr>
                <a:srgbClr val="FFFFFF"/>
              </a:buClr>
              <a:buSzPts val="1800"/>
              <a:buNone/>
              <a:defRPr/>
            </a:lvl3pPr>
            <a:lvl4pPr lvl="3" algn="l">
              <a:lnSpc>
                <a:spcPct val="100000"/>
              </a:lnSpc>
              <a:spcBef>
                <a:spcPts val="0"/>
              </a:spcBef>
              <a:spcAft>
                <a:spcPts val="0"/>
              </a:spcAft>
              <a:buClr>
                <a:srgbClr val="FFFFFF"/>
              </a:buClr>
              <a:buSzPts val="1800"/>
              <a:buNone/>
              <a:defRPr/>
            </a:lvl4pPr>
            <a:lvl5pPr lvl="4" algn="l">
              <a:lnSpc>
                <a:spcPct val="100000"/>
              </a:lnSpc>
              <a:spcBef>
                <a:spcPts val="0"/>
              </a:spcBef>
              <a:spcAft>
                <a:spcPts val="0"/>
              </a:spcAft>
              <a:buClr>
                <a:srgbClr val="FFFFFF"/>
              </a:buClr>
              <a:buSzPts val="1800"/>
              <a:buNone/>
              <a:defRPr/>
            </a:lvl5pPr>
            <a:lvl6pPr lvl="5" algn="l">
              <a:lnSpc>
                <a:spcPct val="100000"/>
              </a:lnSpc>
              <a:spcBef>
                <a:spcPts val="0"/>
              </a:spcBef>
              <a:spcAft>
                <a:spcPts val="0"/>
              </a:spcAft>
              <a:buClr>
                <a:srgbClr val="FFFFFF"/>
              </a:buClr>
              <a:buSzPts val="1800"/>
              <a:buNone/>
              <a:defRPr/>
            </a:lvl6pPr>
            <a:lvl7pPr lvl="6" algn="l">
              <a:lnSpc>
                <a:spcPct val="100000"/>
              </a:lnSpc>
              <a:spcBef>
                <a:spcPts val="0"/>
              </a:spcBef>
              <a:spcAft>
                <a:spcPts val="0"/>
              </a:spcAft>
              <a:buClr>
                <a:srgbClr val="FFFFFF"/>
              </a:buClr>
              <a:buSzPts val="1800"/>
              <a:buNone/>
              <a:defRPr/>
            </a:lvl7pPr>
            <a:lvl8pPr lvl="7" algn="l">
              <a:lnSpc>
                <a:spcPct val="100000"/>
              </a:lnSpc>
              <a:spcBef>
                <a:spcPts val="0"/>
              </a:spcBef>
              <a:spcAft>
                <a:spcPts val="0"/>
              </a:spcAft>
              <a:buClr>
                <a:srgbClr val="FFFFFF"/>
              </a:buClr>
              <a:buSzPts val="1800"/>
              <a:buNone/>
              <a:defRPr/>
            </a:lvl8pPr>
            <a:lvl9pPr lvl="8" algn="l">
              <a:lnSpc>
                <a:spcPct val="100000"/>
              </a:lnSpc>
              <a:spcBef>
                <a:spcPts val="0"/>
              </a:spcBef>
              <a:spcAft>
                <a:spcPts val="0"/>
              </a:spcAft>
              <a:buClr>
                <a:srgbClr val="FFFFFF"/>
              </a:buClr>
              <a:buSzPts val="1800"/>
              <a:buNone/>
              <a:defRPr/>
            </a:lvl9pPr>
          </a:lstStyle>
          <a:p>
            <a:r>
              <a:rPr lang="en-GB"/>
              <a:t>Click to edit Master title style</a:t>
            </a:r>
            <a:endParaRPr/>
          </a:p>
        </p:txBody>
      </p:sp>
      <p:sp>
        <p:nvSpPr>
          <p:cNvPr id="39" name="Google Shape;39;p46"/>
          <p:cNvSpPr txBox="1">
            <a:spLocks noGrp="1"/>
          </p:cNvSpPr>
          <p:nvPr>
            <p:ph type="body" idx="1"/>
          </p:nvPr>
        </p:nvSpPr>
        <p:spPr>
          <a:xfrm>
            <a:off x="619125" y="1982391"/>
            <a:ext cx="4762500" cy="4259461"/>
          </a:xfrm>
          <a:prstGeom prst="rect">
            <a:avLst/>
          </a:prstGeom>
          <a:noFill/>
          <a:ln>
            <a:noFill/>
          </a:ln>
        </p:spPr>
        <p:txBody>
          <a:bodyPr spcFirstLastPara="1" wrap="square" lIns="50800" tIns="50800" rIns="50800" bIns="50800" anchor="ctr" anchorCtr="0">
            <a:normAutofit/>
          </a:bodyPr>
          <a:lstStyle>
            <a:lvl1pPr marL="321457" lvl="0" indent="-281275" algn="l">
              <a:lnSpc>
                <a:spcPct val="100000"/>
              </a:lnSpc>
              <a:spcBef>
                <a:spcPts val="2250"/>
              </a:spcBef>
              <a:spcAft>
                <a:spcPts val="0"/>
              </a:spcAft>
              <a:buClr>
                <a:srgbClr val="646464"/>
              </a:buClr>
              <a:buSzPts val="2700"/>
              <a:buFont typeface="Avenir"/>
              <a:buChar char="•"/>
              <a:defRPr sz="2109"/>
            </a:lvl1pPr>
            <a:lvl2pPr marL="642915" lvl="1" indent="-281275" algn="l">
              <a:lnSpc>
                <a:spcPct val="100000"/>
              </a:lnSpc>
              <a:spcBef>
                <a:spcPts val="2250"/>
              </a:spcBef>
              <a:spcAft>
                <a:spcPts val="0"/>
              </a:spcAft>
              <a:buClr>
                <a:srgbClr val="646464"/>
              </a:buClr>
              <a:buSzPts val="2700"/>
              <a:buFont typeface="Avenir"/>
              <a:buChar char="•"/>
              <a:defRPr sz="2109"/>
            </a:lvl2pPr>
            <a:lvl3pPr marL="964372" lvl="2" indent="-281275" algn="l">
              <a:lnSpc>
                <a:spcPct val="100000"/>
              </a:lnSpc>
              <a:spcBef>
                <a:spcPts val="2250"/>
              </a:spcBef>
              <a:spcAft>
                <a:spcPts val="0"/>
              </a:spcAft>
              <a:buClr>
                <a:srgbClr val="646464"/>
              </a:buClr>
              <a:buSzPts val="2700"/>
              <a:buFont typeface="Avenir"/>
              <a:buChar char="•"/>
              <a:defRPr sz="2109"/>
            </a:lvl3pPr>
            <a:lvl4pPr marL="1285829" lvl="3" indent="-281275" algn="l">
              <a:lnSpc>
                <a:spcPct val="100000"/>
              </a:lnSpc>
              <a:spcBef>
                <a:spcPts val="2250"/>
              </a:spcBef>
              <a:spcAft>
                <a:spcPts val="0"/>
              </a:spcAft>
              <a:buClr>
                <a:srgbClr val="646464"/>
              </a:buClr>
              <a:buSzPts val="2700"/>
              <a:buFont typeface="Avenir"/>
              <a:buChar char="•"/>
              <a:defRPr sz="2109"/>
            </a:lvl4pPr>
            <a:lvl5pPr marL="1607287" lvl="4" indent="-281275" algn="l">
              <a:lnSpc>
                <a:spcPct val="100000"/>
              </a:lnSpc>
              <a:spcBef>
                <a:spcPts val="2250"/>
              </a:spcBef>
              <a:spcAft>
                <a:spcPts val="0"/>
              </a:spcAft>
              <a:buClr>
                <a:srgbClr val="646464"/>
              </a:buClr>
              <a:buSzPts val="2700"/>
              <a:buFont typeface="Avenir"/>
              <a:buChar char="•"/>
              <a:defRPr sz="2109"/>
            </a:lvl5pPr>
            <a:lvl6pPr marL="1928744" lvl="5" indent="-233057" algn="l">
              <a:lnSpc>
                <a:spcPct val="100000"/>
              </a:lnSpc>
              <a:spcBef>
                <a:spcPts val="2953"/>
              </a:spcBef>
              <a:spcAft>
                <a:spcPts val="0"/>
              </a:spcAft>
              <a:buClr>
                <a:srgbClr val="FFFFFF"/>
              </a:buClr>
              <a:buSzPts val="1620"/>
              <a:buChar char="•"/>
              <a:defRPr/>
            </a:lvl6pPr>
            <a:lvl7pPr marL="2250201" lvl="6" indent="-233057" algn="l">
              <a:lnSpc>
                <a:spcPct val="100000"/>
              </a:lnSpc>
              <a:spcBef>
                <a:spcPts val="2953"/>
              </a:spcBef>
              <a:spcAft>
                <a:spcPts val="0"/>
              </a:spcAft>
              <a:buClr>
                <a:srgbClr val="FFFFFF"/>
              </a:buClr>
              <a:buSzPts val="1620"/>
              <a:buChar char="•"/>
              <a:defRPr/>
            </a:lvl7pPr>
            <a:lvl8pPr marL="2571659" lvl="7" indent="-233057" algn="l">
              <a:lnSpc>
                <a:spcPct val="100000"/>
              </a:lnSpc>
              <a:spcBef>
                <a:spcPts val="2953"/>
              </a:spcBef>
              <a:spcAft>
                <a:spcPts val="0"/>
              </a:spcAft>
              <a:buClr>
                <a:srgbClr val="FFFFFF"/>
              </a:buClr>
              <a:buSzPts val="1620"/>
              <a:buChar char="•"/>
              <a:defRPr/>
            </a:lvl8pPr>
            <a:lvl9pPr marL="2893116" lvl="8" indent="-233057" algn="l">
              <a:lnSpc>
                <a:spcPct val="100000"/>
              </a:lnSpc>
              <a:spcBef>
                <a:spcPts val="2953"/>
              </a:spcBef>
              <a:spcAft>
                <a:spcPts val="0"/>
              </a:spcAft>
              <a:buClr>
                <a:srgbClr val="FFFFFF"/>
              </a:buClr>
              <a:buSzPts val="1620"/>
              <a:buChar char="•"/>
              <a:defRPr/>
            </a:lvl9pPr>
          </a:lstStyle>
          <a:p>
            <a:pPr lvl="0"/>
            <a:r>
              <a:rPr lang="en-GB"/>
              <a:t>Click to edit Master text styles</a:t>
            </a:r>
          </a:p>
        </p:txBody>
      </p:sp>
      <p:sp>
        <p:nvSpPr>
          <p:cNvPr id="40" name="Google Shape;40;p46"/>
          <p:cNvSpPr txBox="1">
            <a:spLocks noGrp="1"/>
          </p:cNvSpPr>
          <p:nvPr>
            <p:ph type="sldNum" idx="12"/>
          </p:nvPr>
        </p:nvSpPr>
        <p:spPr>
          <a:xfrm>
            <a:off x="5917404" y="6508388"/>
            <a:ext cx="330042" cy="297389"/>
          </a:xfrm>
          <a:prstGeom prst="rect">
            <a:avLst/>
          </a:prstGeom>
          <a:noFill/>
          <a:ln>
            <a:noFill/>
          </a:ln>
        </p:spPr>
        <p:txBody>
          <a:bodyPr spcFirstLastPara="1" wrap="square" lIns="50800" tIns="50800" rIns="50800" bIns="50800" anchor="ctr" anchorCtr="0">
            <a:spAutoFit/>
          </a:bodyPr>
          <a:lstStyle>
            <a:lvl1pPr marL="0" lvl="0" indent="0" algn="ctr">
              <a:lnSpc>
                <a:spcPct val="100000"/>
              </a:lnSpc>
              <a:spcBef>
                <a:spcPts val="0"/>
              </a:spcBef>
              <a:spcAft>
                <a:spcPts val="0"/>
              </a:spcAft>
              <a:buClr>
                <a:srgbClr val="FFFFFF"/>
              </a:buClr>
              <a:buSzPts val="1800"/>
              <a:buFont typeface="Avenir"/>
              <a:buNone/>
              <a:defRPr sz="1266"/>
            </a:lvl1pPr>
            <a:lvl2pPr marL="0" lvl="1" indent="0" algn="ctr">
              <a:lnSpc>
                <a:spcPct val="100000"/>
              </a:lnSpc>
              <a:spcBef>
                <a:spcPts val="0"/>
              </a:spcBef>
              <a:spcAft>
                <a:spcPts val="0"/>
              </a:spcAft>
              <a:buClr>
                <a:srgbClr val="FFFFFF"/>
              </a:buClr>
              <a:buSzPts val="1800"/>
              <a:buFont typeface="Avenir"/>
              <a:buNone/>
              <a:defRPr sz="1266"/>
            </a:lvl2pPr>
            <a:lvl3pPr marL="0" lvl="2" indent="0" algn="ctr">
              <a:lnSpc>
                <a:spcPct val="100000"/>
              </a:lnSpc>
              <a:spcBef>
                <a:spcPts val="0"/>
              </a:spcBef>
              <a:spcAft>
                <a:spcPts val="0"/>
              </a:spcAft>
              <a:buClr>
                <a:srgbClr val="FFFFFF"/>
              </a:buClr>
              <a:buSzPts val="1800"/>
              <a:buFont typeface="Avenir"/>
              <a:buNone/>
              <a:defRPr sz="1266"/>
            </a:lvl3pPr>
            <a:lvl4pPr marL="0" lvl="3" indent="0" algn="ctr">
              <a:lnSpc>
                <a:spcPct val="100000"/>
              </a:lnSpc>
              <a:spcBef>
                <a:spcPts val="0"/>
              </a:spcBef>
              <a:spcAft>
                <a:spcPts val="0"/>
              </a:spcAft>
              <a:buClr>
                <a:srgbClr val="FFFFFF"/>
              </a:buClr>
              <a:buSzPts val="1800"/>
              <a:buFont typeface="Avenir"/>
              <a:buNone/>
              <a:defRPr sz="1266"/>
            </a:lvl4pPr>
            <a:lvl5pPr marL="0" lvl="4" indent="0" algn="ctr">
              <a:lnSpc>
                <a:spcPct val="100000"/>
              </a:lnSpc>
              <a:spcBef>
                <a:spcPts val="0"/>
              </a:spcBef>
              <a:spcAft>
                <a:spcPts val="0"/>
              </a:spcAft>
              <a:buClr>
                <a:srgbClr val="FFFFFF"/>
              </a:buClr>
              <a:buSzPts val="1800"/>
              <a:buFont typeface="Avenir"/>
              <a:buNone/>
              <a:defRPr sz="1266"/>
            </a:lvl5pPr>
            <a:lvl6pPr marL="0" lvl="5" indent="0" algn="ctr">
              <a:lnSpc>
                <a:spcPct val="100000"/>
              </a:lnSpc>
              <a:spcBef>
                <a:spcPts val="0"/>
              </a:spcBef>
              <a:spcAft>
                <a:spcPts val="0"/>
              </a:spcAft>
              <a:buClr>
                <a:srgbClr val="FFFFFF"/>
              </a:buClr>
              <a:buSzPts val="1800"/>
              <a:buFont typeface="Avenir"/>
              <a:buNone/>
              <a:defRPr sz="1266"/>
            </a:lvl6pPr>
            <a:lvl7pPr marL="0" lvl="6" indent="0" algn="ctr">
              <a:lnSpc>
                <a:spcPct val="100000"/>
              </a:lnSpc>
              <a:spcBef>
                <a:spcPts val="0"/>
              </a:spcBef>
              <a:spcAft>
                <a:spcPts val="0"/>
              </a:spcAft>
              <a:buClr>
                <a:srgbClr val="FFFFFF"/>
              </a:buClr>
              <a:buSzPts val="1800"/>
              <a:buFont typeface="Avenir"/>
              <a:buNone/>
              <a:defRPr sz="1266"/>
            </a:lvl7pPr>
            <a:lvl8pPr marL="0" lvl="7" indent="0" algn="ctr">
              <a:lnSpc>
                <a:spcPct val="100000"/>
              </a:lnSpc>
              <a:spcBef>
                <a:spcPts val="0"/>
              </a:spcBef>
              <a:spcAft>
                <a:spcPts val="0"/>
              </a:spcAft>
              <a:buClr>
                <a:srgbClr val="FFFFFF"/>
              </a:buClr>
              <a:buSzPts val="1800"/>
              <a:buFont typeface="Avenir"/>
              <a:buNone/>
              <a:defRPr sz="1266"/>
            </a:lvl8pPr>
            <a:lvl9pPr marL="0" lvl="8" indent="0" algn="ctr">
              <a:lnSpc>
                <a:spcPct val="100000"/>
              </a:lnSpc>
              <a:spcBef>
                <a:spcPts val="0"/>
              </a:spcBef>
              <a:spcAft>
                <a:spcPts val="0"/>
              </a:spcAft>
              <a:buClr>
                <a:srgbClr val="FFFFFF"/>
              </a:buClr>
              <a:buSzPts val="1800"/>
              <a:buFont typeface="Avenir"/>
              <a:buNone/>
              <a:defRPr sz="1266"/>
            </a:lvl9pPr>
          </a:lstStyle>
          <a:p>
            <a:fld id="{3251B6CB-B52E-1D48-B510-7FA982041435}" type="slidenum">
              <a:rPr lang="en-US" smtClean="0"/>
              <a:t>‹#›</a:t>
            </a:fld>
            <a:endParaRPr lang="en-US"/>
          </a:p>
        </p:txBody>
      </p:sp>
    </p:spTree>
    <p:extLst>
      <p:ext uri="{BB962C8B-B14F-4D97-AF65-F5344CB8AC3E}">
        <p14:creationId xmlns:p14="http://schemas.microsoft.com/office/powerpoint/2010/main" val="2465347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ullets">
  <p:cSld name="Bullets">
    <p:spTree>
      <p:nvGrpSpPr>
        <p:cNvPr id="1" name="Shape 41"/>
        <p:cNvGrpSpPr/>
        <p:nvPr/>
      </p:nvGrpSpPr>
      <p:grpSpPr>
        <a:xfrm>
          <a:off x="0" y="0"/>
          <a:ext cx="0" cy="0"/>
          <a:chOff x="0" y="0"/>
          <a:chExt cx="0" cy="0"/>
        </a:xfrm>
      </p:grpSpPr>
      <p:sp>
        <p:nvSpPr>
          <p:cNvPr id="42" name="Google Shape;42;p47"/>
          <p:cNvSpPr txBox="1">
            <a:spLocks noGrp="1"/>
          </p:cNvSpPr>
          <p:nvPr>
            <p:ph type="body" idx="1"/>
          </p:nvPr>
        </p:nvSpPr>
        <p:spPr>
          <a:xfrm>
            <a:off x="619125" y="1062633"/>
            <a:ext cx="10953750" cy="4723805"/>
          </a:xfrm>
          <a:prstGeom prst="rect">
            <a:avLst/>
          </a:prstGeom>
          <a:noFill/>
          <a:ln>
            <a:noFill/>
          </a:ln>
        </p:spPr>
        <p:txBody>
          <a:bodyPr spcFirstLastPara="1" wrap="square" lIns="50800" tIns="50800" rIns="50800" bIns="50800" anchor="ctr" anchorCtr="0">
            <a:normAutofit/>
          </a:bodyPr>
          <a:lstStyle>
            <a:lvl1pPr marL="321457" lvl="0" indent="-233057" algn="l">
              <a:lnSpc>
                <a:spcPct val="100000"/>
              </a:lnSpc>
              <a:spcBef>
                <a:spcPts val="2953"/>
              </a:spcBef>
              <a:spcAft>
                <a:spcPts val="0"/>
              </a:spcAft>
              <a:buClr>
                <a:srgbClr val="FFFFFF"/>
              </a:buClr>
              <a:buSzPts val="1620"/>
              <a:buChar char="•"/>
              <a:defRPr/>
            </a:lvl1pPr>
            <a:lvl2pPr marL="642915" lvl="1" indent="-233056" algn="l">
              <a:lnSpc>
                <a:spcPct val="100000"/>
              </a:lnSpc>
              <a:spcBef>
                <a:spcPts val="2953"/>
              </a:spcBef>
              <a:spcAft>
                <a:spcPts val="0"/>
              </a:spcAft>
              <a:buClr>
                <a:srgbClr val="FFFFFF"/>
              </a:buClr>
              <a:buSzPts val="1620"/>
              <a:buChar char="•"/>
              <a:defRPr/>
            </a:lvl2pPr>
            <a:lvl3pPr marL="964372" lvl="2" indent="-233056" algn="l">
              <a:lnSpc>
                <a:spcPct val="100000"/>
              </a:lnSpc>
              <a:spcBef>
                <a:spcPts val="2953"/>
              </a:spcBef>
              <a:spcAft>
                <a:spcPts val="0"/>
              </a:spcAft>
              <a:buClr>
                <a:srgbClr val="FFFFFF"/>
              </a:buClr>
              <a:buSzPts val="1620"/>
              <a:buChar char="•"/>
              <a:defRPr/>
            </a:lvl3pPr>
            <a:lvl4pPr marL="1285829" lvl="3" indent="-233056" algn="l">
              <a:lnSpc>
                <a:spcPct val="100000"/>
              </a:lnSpc>
              <a:spcBef>
                <a:spcPts val="2953"/>
              </a:spcBef>
              <a:spcAft>
                <a:spcPts val="0"/>
              </a:spcAft>
              <a:buClr>
                <a:srgbClr val="FFFFFF"/>
              </a:buClr>
              <a:buSzPts val="1620"/>
              <a:buChar char="•"/>
              <a:defRPr/>
            </a:lvl4pPr>
            <a:lvl5pPr marL="1607287" lvl="4" indent="-233057" algn="l">
              <a:lnSpc>
                <a:spcPct val="100000"/>
              </a:lnSpc>
              <a:spcBef>
                <a:spcPts val="2953"/>
              </a:spcBef>
              <a:spcAft>
                <a:spcPts val="0"/>
              </a:spcAft>
              <a:buClr>
                <a:srgbClr val="FFFFFF"/>
              </a:buClr>
              <a:buSzPts val="1620"/>
              <a:buChar char="•"/>
              <a:defRPr/>
            </a:lvl5pPr>
            <a:lvl6pPr marL="1928744" lvl="5" indent="-233057" algn="l">
              <a:lnSpc>
                <a:spcPct val="100000"/>
              </a:lnSpc>
              <a:spcBef>
                <a:spcPts val="2953"/>
              </a:spcBef>
              <a:spcAft>
                <a:spcPts val="0"/>
              </a:spcAft>
              <a:buClr>
                <a:srgbClr val="FFFFFF"/>
              </a:buClr>
              <a:buSzPts val="1620"/>
              <a:buChar char="•"/>
              <a:defRPr/>
            </a:lvl6pPr>
            <a:lvl7pPr marL="2250201" lvl="6" indent="-233057" algn="l">
              <a:lnSpc>
                <a:spcPct val="100000"/>
              </a:lnSpc>
              <a:spcBef>
                <a:spcPts val="2953"/>
              </a:spcBef>
              <a:spcAft>
                <a:spcPts val="0"/>
              </a:spcAft>
              <a:buClr>
                <a:srgbClr val="FFFFFF"/>
              </a:buClr>
              <a:buSzPts val="1620"/>
              <a:buChar char="•"/>
              <a:defRPr/>
            </a:lvl7pPr>
            <a:lvl8pPr marL="2571659" lvl="7" indent="-233057" algn="l">
              <a:lnSpc>
                <a:spcPct val="100000"/>
              </a:lnSpc>
              <a:spcBef>
                <a:spcPts val="2953"/>
              </a:spcBef>
              <a:spcAft>
                <a:spcPts val="0"/>
              </a:spcAft>
              <a:buClr>
                <a:srgbClr val="FFFFFF"/>
              </a:buClr>
              <a:buSzPts val="1620"/>
              <a:buChar char="•"/>
              <a:defRPr/>
            </a:lvl8pPr>
            <a:lvl9pPr marL="2893116" lvl="8" indent="-233057" algn="l">
              <a:lnSpc>
                <a:spcPct val="100000"/>
              </a:lnSpc>
              <a:spcBef>
                <a:spcPts val="2953"/>
              </a:spcBef>
              <a:spcAft>
                <a:spcPts val="0"/>
              </a:spcAft>
              <a:buClr>
                <a:srgbClr val="FFFFFF"/>
              </a:buClr>
              <a:buSzPts val="1620"/>
              <a:buChar char="•"/>
              <a:defRPr/>
            </a:lvl9pPr>
          </a:lstStyle>
          <a:p>
            <a:pPr lvl="0"/>
            <a:r>
              <a:rPr lang="en-GB"/>
              <a:t>Click to edit Master text styles</a:t>
            </a:r>
          </a:p>
        </p:txBody>
      </p:sp>
      <p:sp>
        <p:nvSpPr>
          <p:cNvPr id="43" name="Google Shape;43;p47"/>
          <p:cNvSpPr txBox="1">
            <a:spLocks noGrp="1"/>
          </p:cNvSpPr>
          <p:nvPr>
            <p:ph type="sldNum" idx="12"/>
          </p:nvPr>
        </p:nvSpPr>
        <p:spPr>
          <a:xfrm>
            <a:off x="5917404" y="6508388"/>
            <a:ext cx="330042" cy="297389"/>
          </a:xfrm>
          <a:prstGeom prst="rect">
            <a:avLst/>
          </a:prstGeom>
          <a:noFill/>
          <a:ln>
            <a:noFill/>
          </a:ln>
        </p:spPr>
        <p:txBody>
          <a:bodyPr spcFirstLastPara="1" wrap="square" lIns="50800" tIns="50800" rIns="50800" bIns="50800" anchor="ctr" anchorCtr="0">
            <a:spAutoFit/>
          </a:bodyPr>
          <a:lstStyle>
            <a:lvl1pPr marL="0" lvl="0" indent="0" algn="ctr">
              <a:lnSpc>
                <a:spcPct val="100000"/>
              </a:lnSpc>
              <a:spcBef>
                <a:spcPts val="0"/>
              </a:spcBef>
              <a:spcAft>
                <a:spcPts val="0"/>
              </a:spcAft>
              <a:buClr>
                <a:srgbClr val="FFFFFF"/>
              </a:buClr>
              <a:buSzPts val="1800"/>
              <a:buFont typeface="Avenir"/>
              <a:buNone/>
              <a:defRPr sz="1266"/>
            </a:lvl1pPr>
            <a:lvl2pPr marL="0" lvl="1" indent="0" algn="ctr">
              <a:lnSpc>
                <a:spcPct val="100000"/>
              </a:lnSpc>
              <a:spcBef>
                <a:spcPts val="0"/>
              </a:spcBef>
              <a:spcAft>
                <a:spcPts val="0"/>
              </a:spcAft>
              <a:buClr>
                <a:srgbClr val="FFFFFF"/>
              </a:buClr>
              <a:buSzPts val="1800"/>
              <a:buFont typeface="Avenir"/>
              <a:buNone/>
              <a:defRPr sz="1266"/>
            </a:lvl2pPr>
            <a:lvl3pPr marL="0" lvl="2" indent="0" algn="ctr">
              <a:lnSpc>
                <a:spcPct val="100000"/>
              </a:lnSpc>
              <a:spcBef>
                <a:spcPts val="0"/>
              </a:spcBef>
              <a:spcAft>
                <a:spcPts val="0"/>
              </a:spcAft>
              <a:buClr>
                <a:srgbClr val="FFFFFF"/>
              </a:buClr>
              <a:buSzPts val="1800"/>
              <a:buFont typeface="Avenir"/>
              <a:buNone/>
              <a:defRPr sz="1266"/>
            </a:lvl3pPr>
            <a:lvl4pPr marL="0" lvl="3" indent="0" algn="ctr">
              <a:lnSpc>
                <a:spcPct val="100000"/>
              </a:lnSpc>
              <a:spcBef>
                <a:spcPts val="0"/>
              </a:spcBef>
              <a:spcAft>
                <a:spcPts val="0"/>
              </a:spcAft>
              <a:buClr>
                <a:srgbClr val="FFFFFF"/>
              </a:buClr>
              <a:buSzPts val="1800"/>
              <a:buFont typeface="Avenir"/>
              <a:buNone/>
              <a:defRPr sz="1266"/>
            </a:lvl4pPr>
            <a:lvl5pPr marL="0" lvl="4" indent="0" algn="ctr">
              <a:lnSpc>
                <a:spcPct val="100000"/>
              </a:lnSpc>
              <a:spcBef>
                <a:spcPts val="0"/>
              </a:spcBef>
              <a:spcAft>
                <a:spcPts val="0"/>
              </a:spcAft>
              <a:buClr>
                <a:srgbClr val="FFFFFF"/>
              </a:buClr>
              <a:buSzPts val="1800"/>
              <a:buFont typeface="Avenir"/>
              <a:buNone/>
              <a:defRPr sz="1266"/>
            </a:lvl5pPr>
            <a:lvl6pPr marL="0" lvl="5" indent="0" algn="ctr">
              <a:lnSpc>
                <a:spcPct val="100000"/>
              </a:lnSpc>
              <a:spcBef>
                <a:spcPts val="0"/>
              </a:spcBef>
              <a:spcAft>
                <a:spcPts val="0"/>
              </a:spcAft>
              <a:buClr>
                <a:srgbClr val="FFFFFF"/>
              </a:buClr>
              <a:buSzPts val="1800"/>
              <a:buFont typeface="Avenir"/>
              <a:buNone/>
              <a:defRPr sz="1266"/>
            </a:lvl6pPr>
            <a:lvl7pPr marL="0" lvl="6" indent="0" algn="ctr">
              <a:lnSpc>
                <a:spcPct val="100000"/>
              </a:lnSpc>
              <a:spcBef>
                <a:spcPts val="0"/>
              </a:spcBef>
              <a:spcAft>
                <a:spcPts val="0"/>
              </a:spcAft>
              <a:buClr>
                <a:srgbClr val="FFFFFF"/>
              </a:buClr>
              <a:buSzPts val="1800"/>
              <a:buFont typeface="Avenir"/>
              <a:buNone/>
              <a:defRPr sz="1266"/>
            </a:lvl7pPr>
            <a:lvl8pPr marL="0" lvl="7" indent="0" algn="ctr">
              <a:lnSpc>
                <a:spcPct val="100000"/>
              </a:lnSpc>
              <a:spcBef>
                <a:spcPts val="0"/>
              </a:spcBef>
              <a:spcAft>
                <a:spcPts val="0"/>
              </a:spcAft>
              <a:buClr>
                <a:srgbClr val="FFFFFF"/>
              </a:buClr>
              <a:buSzPts val="1800"/>
              <a:buFont typeface="Avenir"/>
              <a:buNone/>
              <a:defRPr sz="1266"/>
            </a:lvl8pPr>
            <a:lvl9pPr marL="0" lvl="8" indent="0" algn="ctr">
              <a:lnSpc>
                <a:spcPct val="100000"/>
              </a:lnSpc>
              <a:spcBef>
                <a:spcPts val="0"/>
              </a:spcBef>
              <a:spcAft>
                <a:spcPts val="0"/>
              </a:spcAft>
              <a:buClr>
                <a:srgbClr val="FFFFFF"/>
              </a:buClr>
              <a:buSzPts val="1800"/>
              <a:buFont typeface="Avenir"/>
              <a:buNone/>
              <a:defRPr sz="1266"/>
            </a:lvl9pPr>
          </a:lstStyle>
          <a:p>
            <a:fld id="{3251B6CB-B52E-1D48-B510-7FA982041435}" type="slidenum">
              <a:rPr lang="en-US" smtClean="0"/>
              <a:t>‹#›</a:t>
            </a:fld>
            <a:endParaRPr lang="en-US"/>
          </a:p>
        </p:txBody>
      </p:sp>
    </p:spTree>
    <p:extLst>
      <p:ext uri="{BB962C8B-B14F-4D97-AF65-F5344CB8AC3E}">
        <p14:creationId xmlns:p14="http://schemas.microsoft.com/office/powerpoint/2010/main" val="4282416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mp; Bullets">
  <p:cSld name="Title &amp; Bullets">
    <p:spTree>
      <p:nvGrpSpPr>
        <p:cNvPr id="1" name="Shape 19"/>
        <p:cNvGrpSpPr/>
        <p:nvPr/>
      </p:nvGrpSpPr>
      <p:grpSpPr>
        <a:xfrm>
          <a:off x="0" y="0"/>
          <a:ext cx="0" cy="0"/>
          <a:chOff x="0" y="0"/>
          <a:chExt cx="0" cy="0"/>
        </a:xfrm>
      </p:grpSpPr>
      <p:sp>
        <p:nvSpPr>
          <p:cNvPr id="20" name="Google Shape;20;p40"/>
          <p:cNvSpPr txBox="1">
            <a:spLocks noGrp="1"/>
          </p:cNvSpPr>
          <p:nvPr>
            <p:ph type="title"/>
          </p:nvPr>
        </p:nvSpPr>
        <p:spPr>
          <a:xfrm>
            <a:off x="619125" y="428625"/>
            <a:ext cx="10953750" cy="1000125"/>
          </a:xfrm>
          <a:prstGeom prst="rect">
            <a:avLst/>
          </a:prstGeom>
          <a:noFill/>
          <a:ln>
            <a:noFill/>
          </a:ln>
        </p:spPr>
        <p:txBody>
          <a:bodyPr spcFirstLastPara="1" wrap="square" lIns="50800" tIns="50800" rIns="50800" bIns="50800" anchor="t" anchorCtr="0">
            <a:normAutofit/>
          </a:bodyPr>
          <a:lstStyle>
            <a:lvl1pPr lvl="0" algn="l">
              <a:lnSpc>
                <a:spcPct val="100000"/>
              </a:lnSpc>
              <a:spcBef>
                <a:spcPts val="0"/>
              </a:spcBef>
              <a:spcAft>
                <a:spcPts val="0"/>
              </a:spcAft>
              <a:buClr>
                <a:srgbClr val="FFFFFF"/>
              </a:buClr>
              <a:buSzPts val="1800"/>
              <a:buNone/>
              <a:defRPr/>
            </a:lvl1pPr>
            <a:lvl2pPr lvl="1" algn="l">
              <a:lnSpc>
                <a:spcPct val="100000"/>
              </a:lnSpc>
              <a:spcBef>
                <a:spcPts val="0"/>
              </a:spcBef>
              <a:spcAft>
                <a:spcPts val="0"/>
              </a:spcAft>
              <a:buClr>
                <a:srgbClr val="FFFFFF"/>
              </a:buClr>
              <a:buSzPts val="1800"/>
              <a:buNone/>
              <a:defRPr/>
            </a:lvl2pPr>
            <a:lvl3pPr lvl="2" algn="l">
              <a:lnSpc>
                <a:spcPct val="100000"/>
              </a:lnSpc>
              <a:spcBef>
                <a:spcPts val="0"/>
              </a:spcBef>
              <a:spcAft>
                <a:spcPts val="0"/>
              </a:spcAft>
              <a:buClr>
                <a:srgbClr val="FFFFFF"/>
              </a:buClr>
              <a:buSzPts val="1800"/>
              <a:buNone/>
              <a:defRPr/>
            </a:lvl3pPr>
            <a:lvl4pPr lvl="3" algn="l">
              <a:lnSpc>
                <a:spcPct val="100000"/>
              </a:lnSpc>
              <a:spcBef>
                <a:spcPts val="0"/>
              </a:spcBef>
              <a:spcAft>
                <a:spcPts val="0"/>
              </a:spcAft>
              <a:buClr>
                <a:srgbClr val="FFFFFF"/>
              </a:buClr>
              <a:buSzPts val="1800"/>
              <a:buNone/>
              <a:defRPr/>
            </a:lvl4pPr>
            <a:lvl5pPr lvl="4" algn="l">
              <a:lnSpc>
                <a:spcPct val="100000"/>
              </a:lnSpc>
              <a:spcBef>
                <a:spcPts val="0"/>
              </a:spcBef>
              <a:spcAft>
                <a:spcPts val="0"/>
              </a:spcAft>
              <a:buClr>
                <a:srgbClr val="FFFFFF"/>
              </a:buClr>
              <a:buSzPts val="1800"/>
              <a:buNone/>
              <a:defRPr/>
            </a:lvl5pPr>
            <a:lvl6pPr lvl="5" algn="l">
              <a:lnSpc>
                <a:spcPct val="100000"/>
              </a:lnSpc>
              <a:spcBef>
                <a:spcPts val="0"/>
              </a:spcBef>
              <a:spcAft>
                <a:spcPts val="0"/>
              </a:spcAft>
              <a:buClr>
                <a:srgbClr val="FFFFFF"/>
              </a:buClr>
              <a:buSzPts val="1800"/>
              <a:buNone/>
              <a:defRPr/>
            </a:lvl6pPr>
            <a:lvl7pPr lvl="6" algn="l">
              <a:lnSpc>
                <a:spcPct val="100000"/>
              </a:lnSpc>
              <a:spcBef>
                <a:spcPts val="0"/>
              </a:spcBef>
              <a:spcAft>
                <a:spcPts val="0"/>
              </a:spcAft>
              <a:buClr>
                <a:srgbClr val="FFFFFF"/>
              </a:buClr>
              <a:buSzPts val="1800"/>
              <a:buNone/>
              <a:defRPr/>
            </a:lvl7pPr>
            <a:lvl8pPr lvl="7" algn="l">
              <a:lnSpc>
                <a:spcPct val="100000"/>
              </a:lnSpc>
              <a:spcBef>
                <a:spcPts val="0"/>
              </a:spcBef>
              <a:spcAft>
                <a:spcPts val="0"/>
              </a:spcAft>
              <a:buClr>
                <a:srgbClr val="FFFFFF"/>
              </a:buClr>
              <a:buSzPts val="1800"/>
              <a:buNone/>
              <a:defRPr/>
            </a:lvl8pPr>
            <a:lvl9pPr lvl="8" algn="l">
              <a:lnSpc>
                <a:spcPct val="100000"/>
              </a:lnSpc>
              <a:spcBef>
                <a:spcPts val="0"/>
              </a:spcBef>
              <a:spcAft>
                <a:spcPts val="0"/>
              </a:spcAft>
              <a:buClr>
                <a:srgbClr val="FFFFFF"/>
              </a:buClr>
              <a:buSzPts val="1800"/>
              <a:buNone/>
              <a:defRPr/>
            </a:lvl9pPr>
          </a:lstStyle>
          <a:p>
            <a:r>
              <a:rPr lang="en-GB"/>
              <a:t>Click to edit Master title style</a:t>
            </a:r>
            <a:endParaRPr/>
          </a:p>
        </p:txBody>
      </p:sp>
      <p:sp>
        <p:nvSpPr>
          <p:cNvPr id="21" name="Google Shape;21;p40"/>
          <p:cNvSpPr txBox="1">
            <a:spLocks noGrp="1"/>
          </p:cNvSpPr>
          <p:nvPr>
            <p:ph type="body" idx="1"/>
          </p:nvPr>
        </p:nvSpPr>
        <p:spPr>
          <a:xfrm>
            <a:off x="619125" y="1419820"/>
            <a:ext cx="10953750" cy="4723805"/>
          </a:xfrm>
          <a:prstGeom prst="rect">
            <a:avLst/>
          </a:prstGeom>
          <a:noFill/>
          <a:ln>
            <a:noFill/>
          </a:ln>
        </p:spPr>
        <p:txBody>
          <a:bodyPr spcFirstLastPara="1" wrap="square" lIns="50800" tIns="50800" rIns="50800" bIns="50800" anchor="ctr" anchorCtr="0">
            <a:normAutofit/>
          </a:bodyPr>
          <a:lstStyle>
            <a:lvl1pPr marL="321457" lvl="0" indent="-233057" algn="l">
              <a:lnSpc>
                <a:spcPct val="100000"/>
              </a:lnSpc>
              <a:spcBef>
                <a:spcPts val="2953"/>
              </a:spcBef>
              <a:spcAft>
                <a:spcPts val="0"/>
              </a:spcAft>
              <a:buClr>
                <a:srgbClr val="FFFFFF"/>
              </a:buClr>
              <a:buSzPts val="1620"/>
              <a:buChar char="•"/>
              <a:defRPr/>
            </a:lvl1pPr>
            <a:lvl2pPr marL="642915" lvl="1" indent="-233056" algn="l">
              <a:lnSpc>
                <a:spcPct val="100000"/>
              </a:lnSpc>
              <a:spcBef>
                <a:spcPts val="2953"/>
              </a:spcBef>
              <a:spcAft>
                <a:spcPts val="0"/>
              </a:spcAft>
              <a:buClr>
                <a:srgbClr val="FFFFFF"/>
              </a:buClr>
              <a:buSzPts val="1620"/>
              <a:buChar char="•"/>
              <a:defRPr/>
            </a:lvl2pPr>
            <a:lvl3pPr marL="964372" lvl="2" indent="-233056" algn="l">
              <a:lnSpc>
                <a:spcPct val="100000"/>
              </a:lnSpc>
              <a:spcBef>
                <a:spcPts val="2953"/>
              </a:spcBef>
              <a:spcAft>
                <a:spcPts val="0"/>
              </a:spcAft>
              <a:buClr>
                <a:srgbClr val="FFFFFF"/>
              </a:buClr>
              <a:buSzPts val="1620"/>
              <a:buChar char="•"/>
              <a:defRPr/>
            </a:lvl3pPr>
            <a:lvl4pPr marL="1285829" lvl="3" indent="-233056" algn="l">
              <a:lnSpc>
                <a:spcPct val="100000"/>
              </a:lnSpc>
              <a:spcBef>
                <a:spcPts val="2953"/>
              </a:spcBef>
              <a:spcAft>
                <a:spcPts val="0"/>
              </a:spcAft>
              <a:buClr>
                <a:srgbClr val="FFFFFF"/>
              </a:buClr>
              <a:buSzPts val="1620"/>
              <a:buChar char="•"/>
              <a:defRPr/>
            </a:lvl4pPr>
            <a:lvl5pPr marL="1607287" lvl="4" indent="-233057" algn="l">
              <a:lnSpc>
                <a:spcPct val="100000"/>
              </a:lnSpc>
              <a:spcBef>
                <a:spcPts val="2953"/>
              </a:spcBef>
              <a:spcAft>
                <a:spcPts val="0"/>
              </a:spcAft>
              <a:buClr>
                <a:srgbClr val="FFFFFF"/>
              </a:buClr>
              <a:buSzPts val="1620"/>
              <a:buChar char="•"/>
              <a:defRPr/>
            </a:lvl5pPr>
            <a:lvl6pPr marL="1928744" lvl="5" indent="-233057" algn="l">
              <a:lnSpc>
                <a:spcPct val="100000"/>
              </a:lnSpc>
              <a:spcBef>
                <a:spcPts val="2953"/>
              </a:spcBef>
              <a:spcAft>
                <a:spcPts val="0"/>
              </a:spcAft>
              <a:buClr>
                <a:srgbClr val="FFFFFF"/>
              </a:buClr>
              <a:buSzPts val="1620"/>
              <a:buChar char="•"/>
              <a:defRPr/>
            </a:lvl6pPr>
            <a:lvl7pPr marL="2250201" lvl="6" indent="-233057" algn="l">
              <a:lnSpc>
                <a:spcPct val="100000"/>
              </a:lnSpc>
              <a:spcBef>
                <a:spcPts val="2953"/>
              </a:spcBef>
              <a:spcAft>
                <a:spcPts val="0"/>
              </a:spcAft>
              <a:buClr>
                <a:srgbClr val="FFFFFF"/>
              </a:buClr>
              <a:buSzPts val="1620"/>
              <a:buChar char="•"/>
              <a:defRPr/>
            </a:lvl7pPr>
            <a:lvl8pPr marL="2571659" lvl="7" indent="-233057" algn="l">
              <a:lnSpc>
                <a:spcPct val="100000"/>
              </a:lnSpc>
              <a:spcBef>
                <a:spcPts val="2953"/>
              </a:spcBef>
              <a:spcAft>
                <a:spcPts val="0"/>
              </a:spcAft>
              <a:buClr>
                <a:srgbClr val="FFFFFF"/>
              </a:buClr>
              <a:buSzPts val="1620"/>
              <a:buChar char="•"/>
              <a:defRPr/>
            </a:lvl8pPr>
            <a:lvl9pPr marL="2893116" lvl="8" indent="-233057" algn="l">
              <a:lnSpc>
                <a:spcPct val="100000"/>
              </a:lnSpc>
              <a:spcBef>
                <a:spcPts val="2953"/>
              </a:spcBef>
              <a:spcAft>
                <a:spcPts val="0"/>
              </a:spcAft>
              <a:buClr>
                <a:srgbClr val="FFFFFF"/>
              </a:buClr>
              <a:buSzPts val="1620"/>
              <a:buChar char="•"/>
              <a:defRPr/>
            </a:lvl9pPr>
          </a:lstStyle>
          <a:p>
            <a:pPr lvl="0"/>
            <a:r>
              <a:rPr lang="en-GB"/>
              <a:t>Click to edit Master text styles</a:t>
            </a:r>
          </a:p>
        </p:txBody>
      </p:sp>
      <p:sp>
        <p:nvSpPr>
          <p:cNvPr id="22" name="Google Shape;22;p40"/>
          <p:cNvSpPr txBox="1">
            <a:spLocks noGrp="1"/>
          </p:cNvSpPr>
          <p:nvPr>
            <p:ph type="sldNum" idx="12"/>
          </p:nvPr>
        </p:nvSpPr>
        <p:spPr>
          <a:xfrm>
            <a:off x="5917404" y="6508388"/>
            <a:ext cx="330042" cy="297389"/>
          </a:xfrm>
          <a:prstGeom prst="rect">
            <a:avLst/>
          </a:prstGeom>
          <a:noFill/>
          <a:ln>
            <a:noFill/>
          </a:ln>
        </p:spPr>
        <p:txBody>
          <a:bodyPr spcFirstLastPara="1" wrap="square" lIns="50800" tIns="50800" rIns="50800" bIns="50800" anchor="ctr" anchorCtr="0">
            <a:spAutoFit/>
          </a:bodyPr>
          <a:lstStyle>
            <a:lvl1pPr marL="0" lvl="0" indent="0" algn="ctr">
              <a:lnSpc>
                <a:spcPct val="100000"/>
              </a:lnSpc>
              <a:spcBef>
                <a:spcPts val="0"/>
              </a:spcBef>
              <a:spcAft>
                <a:spcPts val="0"/>
              </a:spcAft>
              <a:buClr>
                <a:srgbClr val="FFFFFF"/>
              </a:buClr>
              <a:buSzPts val="1800"/>
              <a:buFont typeface="Avenir"/>
              <a:buNone/>
              <a:defRPr sz="1266"/>
            </a:lvl1pPr>
            <a:lvl2pPr marL="0" lvl="1" indent="0" algn="ctr">
              <a:lnSpc>
                <a:spcPct val="100000"/>
              </a:lnSpc>
              <a:spcBef>
                <a:spcPts val="0"/>
              </a:spcBef>
              <a:spcAft>
                <a:spcPts val="0"/>
              </a:spcAft>
              <a:buClr>
                <a:srgbClr val="FFFFFF"/>
              </a:buClr>
              <a:buSzPts val="1800"/>
              <a:buFont typeface="Avenir"/>
              <a:buNone/>
              <a:defRPr sz="1266"/>
            </a:lvl2pPr>
            <a:lvl3pPr marL="0" lvl="2" indent="0" algn="ctr">
              <a:lnSpc>
                <a:spcPct val="100000"/>
              </a:lnSpc>
              <a:spcBef>
                <a:spcPts val="0"/>
              </a:spcBef>
              <a:spcAft>
                <a:spcPts val="0"/>
              </a:spcAft>
              <a:buClr>
                <a:srgbClr val="FFFFFF"/>
              </a:buClr>
              <a:buSzPts val="1800"/>
              <a:buFont typeface="Avenir"/>
              <a:buNone/>
              <a:defRPr sz="1266"/>
            </a:lvl3pPr>
            <a:lvl4pPr marL="0" lvl="3" indent="0" algn="ctr">
              <a:lnSpc>
                <a:spcPct val="100000"/>
              </a:lnSpc>
              <a:spcBef>
                <a:spcPts val="0"/>
              </a:spcBef>
              <a:spcAft>
                <a:spcPts val="0"/>
              </a:spcAft>
              <a:buClr>
                <a:srgbClr val="FFFFFF"/>
              </a:buClr>
              <a:buSzPts val="1800"/>
              <a:buFont typeface="Avenir"/>
              <a:buNone/>
              <a:defRPr sz="1266"/>
            </a:lvl4pPr>
            <a:lvl5pPr marL="0" lvl="4" indent="0" algn="ctr">
              <a:lnSpc>
                <a:spcPct val="100000"/>
              </a:lnSpc>
              <a:spcBef>
                <a:spcPts val="0"/>
              </a:spcBef>
              <a:spcAft>
                <a:spcPts val="0"/>
              </a:spcAft>
              <a:buClr>
                <a:srgbClr val="FFFFFF"/>
              </a:buClr>
              <a:buSzPts val="1800"/>
              <a:buFont typeface="Avenir"/>
              <a:buNone/>
              <a:defRPr sz="1266"/>
            </a:lvl5pPr>
            <a:lvl6pPr marL="0" lvl="5" indent="0" algn="ctr">
              <a:lnSpc>
                <a:spcPct val="100000"/>
              </a:lnSpc>
              <a:spcBef>
                <a:spcPts val="0"/>
              </a:spcBef>
              <a:spcAft>
                <a:spcPts val="0"/>
              </a:spcAft>
              <a:buClr>
                <a:srgbClr val="FFFFFF"/>
              </a:buClr>
              <a:buSzPts val="1800"/>
              <a:buFont typeface="Avenir"/>
              <a:buNone/>
              <a:defRPr sz="1266"/>
            </a:lvl6pPr>
            <a:lvl7pPr marL="0" lvl="6" indent="0" algn="ctr">
              <a:lnSpc>
                <a:spcPct val="100000"/>
              </a:lnSpc>
              <a:spcBef>
                <a:spcPts val="0"/>
              </a:spcBef>
              <a:spcAft>
                <a:spcPts val="0"/>
              </a:spcAft>
              <a:buClr>
                <a:srgbClr val="FFFFFF"/>
              </a:buClr>
              <a:buSzPts val="1800"/>
              <a:buFont typeface="Avenir"/>
              <a:buNone/>
              <a:defRPr sz="1266"/>
            </a:lvl7pPr>
            <a:lvl8pPr marL="0" lvl="7" indent="0" algn="ctr">
              <a:lnSpc>
                <a:spcPct val="100000"/>
              </a:lnSpc>
              <a:spcBef>
                <a:spcPts val="0"/>
              </a:spcBef>
              <a:spcAft>
                <a:spcPts val="0"/>
              </a:spcAft>
              <a:buClr>
                <a:srgbClr val="FFFFFF"/>
              </a:buClr>
              <a:buSzPts val="1800"/>
              <a:buFont typeface="Avenir"/>
              <a:buNone/>
              <a:defRPr sz="1266"/>
            </a:lvl8pPr>
            <a:lvl9pPr marL="0" lvl="8" indent="0" algn="ctr">
              <a:lnSpc>
                <a:spcPct val="100000"/>
              </a:lnSpc>
              <a:spcBef>
                <a:spcPts val="0"/>
              </a:spcBef>
              <a:spcAft>
                <a:spcPts val="0"/>
              </a:spcAft>
              <a:buClr>
                <a:srgbClr val="FFFFFF"/>
              </a:buClr>
              <a:buSzPts val="1800"/>
              <a:buFont typeface="Avenir"/>
              <a:buNone/>
              <a:defRPr sz="1266"/>
            </a:lvl9pPr>
          </a:lstStyle>
          <a:p>
            <a:fld id="{3251B6CB-B52E-1D48-B510-7FA982041435}" type="slidenum">
              <a:rPr lang="en-US" smtClean="0"/>
              <a:t>‹#›</a:t>
            </a:fld>
            <a:endParaRPr lang="en-US"/>
          </a:p>
        </p:txBody>
      </p:sp>
    </p:spTree>
    <p:extLst>
      <p:ext uri="{BB962C8B-B14F-4D97-AF65-F5344CB8AC3E}">
        <p14:creationId xmlns:p14="http://schemas.microsoft.com/office/powerpoint/2010/main" val="321601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68DC5-0F01-4395-8CBC-009D8CE47B6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2B0588F-1E41-49C9-81BB-5A86FC478B7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DD181A5-B09D-4DB4-A9E8-84B786FE6F50}"/>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5" name="Footer Placeholder 4">
            <a:extLst>
              <a:ext uri="{FF2B5EF4-FFF2-40B4-BE49-F238E27FC236}">
                <a16:creationId xmlns:a16="http://schemas.microsoft.com/office/drawing/2014/main" id="{205C3076-6AE1-46EF-A36C-240BC1CF82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C7364F-DEE2-4B6C-A71A-FBD67E2A9522}"/>
              </a:ext>
            </a:extLst>
          </p:cNvPr>
          <p:cNvSpPr>
            <a:spLocks noGrp="1"/>
          </p:cNvSpPr>
          <p:nvPr>
            <p:ph type="sldNum" sz="quarter" idx="12"/>
          </p:nvPr>
        </p:nvSpPr>
        <p:spPr/>
        <p:txBody>
          <a:bodyPr/>
          <a:lstStyle/>
          <a:p>
            <a:fld id="{3251B6CB-B52E-1D48-B510-7FA982041435}" type="slidenum">
              <a:rPr lang="en-US" smtClean="0"/>
              <a:t>‹#›</a:t>
            </a:fld>
            <a:endParaRPr lang="en-US"/>
          </a:p>
        </p:txBody>
      </p:sp>
      <p:pic>
        <p:nvPicPr>
          <p:cNvPr id="7" name="Content Placeholder 4" descr="A picture containing graphics, graphic design, art&#10;&#10;Description automatically generated">
            <a:extLst>
              <a:ext uri="{FF2B5EF4-FFF2-40B4-BE49-F238E27FC236}">
                <a16:creationId xmlns:a16="http://schemas.microsoft.com/office/drawing/2014/main" id="{7EDA08DC-F3CD-8FB6-5A1E-FE3072FC0769}"/>
              </a:ext>
            </a:extLst>
          </p:cNvPr>
          <p:cNvPicPr>
            <a:picLocks noChangeAspect="1"/>
          </p:cNvPicPr>
          <p:nvPr userDrawn="1"/>
        </p:nvPicPr>
        <p:blipFill>
          <a:blip r:embed="rId2"/>
          <a:stretch>
            <a:fillRect/>
          </a:stretch>
        </p:blipFill>
        <p:spPr>
          <a:xfrm>
            <a:off x="0" y="23521"/>
            <a:ext cx="1018112" cy="683207"/>
          </a:xfrm>
          <a:prstGeom prst="rect">
            <a:avLst/>
          </a:prstGeom>
        </p:spPr>
      </p:pic>
    </p:spTree>
    <p:extLst>
      <p:ext uri="{BB962C8B-B14F-4D97-AF65-F5344CB8AC3E}">
        <p14:creationId xmlns:p14="http://schemas.microsoft.com/office/powerpoint/2010/main" val="193730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E6134-9C69-4230-9313-7A755FF54C0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D8347D6-D724-4A11-957B-1AFF9D6AC6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DAFFAAF-AF48-4749-936F-CAD8B88D5FDA}"/>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5" name="Footer Placeholder 4">
            <a:extLst>
              <a:ext uri="{FF2B5EF4-FFF2-40B4-BE49-F238E27FC236}">
                <a16:creationId xmlns:a16="http://schemas.microsoft.com/office/drawing/2014/main" id="{432CC096-7979-4AA8-A08E-492C93DBFB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199BF-7358-4FCA-BC04-A3A583CEFAC5}"/>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1718498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299A3-A92E-4635-A1ED-44E8961D8B9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685B18C-86FC-440A-8D43-4FC6F3EA16D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461680F3-5666-4753-8FB6-E33CBA130B3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2D860ED4-AA0B-4EAD-9314-93710ECD32D1}"/>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6" name="Footer Placeholder 5">
            <a:extLst>
              <a:ext uri="{FF2B5EF4-FFF2-40B4-BE49-F238E27FC236}">
                <a16:creationId xmlns:a16="http://schemas.microsoft.com/office/drawing/2014/main" id="{7D35F518-3C8C-4876-8602-7099824FA8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55868-4D2A-4388-B8BF-64F8FD2758F6}"/>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3074122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91D3E-8D59-49FC-A7BE-B74D2CE29C68}"/>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233C872-8481-4999-8976-207F174B8C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42E376-AE71-4833-B2FB-ABAA581764E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97B20605-94B8-470C-B9F4-2A04D72FBA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1CD4B1B-E962-444E-8B9A-EE8F07B66DC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8464490-7F64-4065-B30E-3EE92065ECDD}"/>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8" name="Footer Placeholder 7">
            <a:extLst>
              <a:ext uri="{FF2B5EF4-FFF2-40B4-BE49-F238E27FC236}">
                <a16:creationId xmlns:a16="http://schemas.microsoft.com/office/drawing/2014/main" id="{F25FE42C-9578-4AFE-9A66-F2CD59B088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04E0A4-7261-4B5F-959A-EF6500C58743}"/>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160523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A6996-76C4-4CD4-B32A-504C6DB6ACA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1BAB318D-91F8-493E-AE63-8AE80D15D191}"/>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4" name="Footer Placeholder 3">
            <a:extLst>
              <a:ext uri="{FF2B5EF4-FFF2-40B4-BE49-F238E27FC236}">
                <a16:creationId xmlns:a16="http://schemas.microsoft.com/office/drawing/2014/main" id="{61FD6CD1-613B-444E-93BC-B53ED6DE48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FCCCE1-E229-47F1-81C9-2391ABB8FC14}"/>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1154485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EC5034-3535-49CA-A6E8-62CD4BFC0810}"/>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3" name="Footer Placeholder 2">
            <a:extLst>
              <a:ext uri="{FF2B5EF4-FFF2-40B4-BE49-F238E27FC236}">
                <a16:creationId xmlns:a16="http://schemas.microsoft.com/office/drawing/2014/main" id="{AD465CE2-D5C6-4E7B-A242-977AC1EFDC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C334D8-758D-4C74-8EBE-1809F40F7C9D}"/>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412946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66D5D-6B70-4F08-B37B-9E365B441A5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08E302C6-310D-464E-9A68-31939F2FA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2BF32AC-6747-48D0-A002-A911AC1BF7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4ECAFF3-F2AC-4A1A-B84F-59E1E73713E3}"/>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6" name="Footer Placeholder 5">
            <a:extLst>
              <a:ext uri="{FF2B5EF4-FFF2-40B4-BE49-F238E27FC236}">
                <a16:creationId xmlns:a16="http://schemas.microsoft.com/office/drawing/2014/main" id="{1C2AA287-B204-4E2A-9E93-64C144D7B3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E9C638-33C1-4125-A333-00F3CF9465D8}"/>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964236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FA2B-B695-4AA8-A911-2939D0E75CF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581CEF4-74AE-4638-938C-EE2F7DEBA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a:extLst>
              <a:ext uri="{FF2B5EF4-FFF2-40B4-BE49-F238E27FC236}">
                <a16:creationId xmlns:a16="http://schemas.microsoft.com/office/drawing/2014/main" id="{59E90E14-EC0A-405B-87C3-66AE88233C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095AF72-BA18-410B-BB92-122262461611}"/>
              </a:ext>
            </a:extLst>
          </p:cNvPr>
          <p:cNvSpPr>
            <a:spLocks noGrp="1"/>
          </p:cNvSpPr>
          <p:nvPr>
            <p:ph type="dt" sz="half" idx="10"/>
          </p:nvPr>
        </p:nvSpPr>
        <p:spPr/>
        <p:txBody>
          <a:bodyPr/>
          <a:lstStyle/>
          <a:p>
            <a:fld id="{0E7259F8-790E-6040-9831-527CAC3CA4F0}" type="datetimeFigureOut">
              <a:rPr lang="en-US" smtClean="0"/>
              <a:t>8/21/23</a:t>
            </a:fld>
            <a:endParaRPr lang="en-US"/>
          </a:p>
        </p:txBody>
      </p:sp>
      <p:sp>
        <p:nvSpPr>
          <p:cNvPr id="6" name="Footer Placeholder 5">
            <a:extLst>
              <a:ext uri="{FF2B5EF4-FFF2-40B4-BE49-F238E27FC236}">
                <a16:creationId xmlns:a16="http://schemas.microsoft.com/office/drawing/2014/main" id="{221C3D92-FDE6-4F1A-B181-E07763F3F4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E4BC28-A468-4EA8-8FC6-C3E3C2377F16}"/>
              </a:ext>
            </a:extLst>
          </p:cNvPr>
          <p:cNvSpPr>
            <a:spLocks noGrp="1"/>
          </p:cNvSpPr>
          <p:nvPr>
            <p:ph type="sldNum" sz="quarter" idx="12"/>
          </p:nvPr>
        </p:nvSpPr>
        <p:spPr/>
        <p:txBody>
          <a:bodyPr/>
          <a:lstStyle/>
          <a:p>
            <a:fld id="{3251B6CB-B52E-1D48-B510-7FA982041435}" type="slidenum">
              <a:rPr lang="en-US" smtClean="0"/>
              <a:t>‹#›</a:t>
            </a:fld>
            <a:endParaRPr lang="en-US"/>
          </a:p>
        </p:txBody>
      </p:sp>
    </p:spTree>
    <p:extLst>
      <p:ext uri="{BB962C8B-B14F-4D97-AF65-F5344CB8AC3E}">
        <p14:creationId xmlns:p14="http://schemas.microsoft.com/office/powerpoint/2010/main" val="3579384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1B4CC"/>
            </a:gs>
            <a:gs pos="9000">
              <a:schemeClr val="bg1"/>
            </a:gs>
            <a:gs pos="91000">
              <a:schemeClr val="bg1"/>
            </a:gs>
            <a:gs pos="100000">
              <a:srgbClr val="6EC832"/>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416D6B-7C2D-4078-857F-743E17E5EE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C0234D-D44A-4130-B6DF-586E8112E9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F88FDCB-D317-43C3-85B6-CE05CA6D5E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259F8-790E-6040-9831-527CAC3CA4F0}" type="datetimeFigureOut">
              <a:rPr lang="en-US" smtClean="0"/>
              <a:t>8/21/23</a:t>
            </a:fld>
            <a:endParaRPr lang="en-US"/>
          </a:p>
        </p:txBody>
      </p:sp>
      <p:sp>
        <p:nvSpPr>
          <p:cNvPr id="5" name="Footer Placeholder 4">
            <a:extLst>
              <a:ext uri="{FF2B5EF4-FFF2-40B4-BE49-F238E27FC236}">
                <a16:creationId xmlns:a16="http://schemas.microsoft.com/office/drawing/2014/main" id="{35C23B2D-5035-4C3C-948B-8DCF7E235F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F881C2-9271-4CE1-86B0-BD14966F4F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1B6CB-B52E-1D48-B510-7FA982041435}" type="slidenum">
              <a:rPr lang="en-US" smtClean="0"/>
              <a:t>‹#›</a:t>
            </a:fld>
            <a:endParaRPr lang="en-US"/>
          </a:p>
        </p:txBody>
      </p:sp>
      <p:pic>
        <p:nvPicPr>
          <p:cNvPr id="7" name="Content Placeholder 4" descr="A picture containing graphics, graphic design, art&#10;&#10;Description automatically generated">
            <a:extLst>
              <a:ext uri="{FF2B5EF4-FFF2-40B4-BE49-F238E27FC236}">
                <a16:creationId xmlns:a16="http://schemas.microsoft.com/office/drawing/2014/main" id="{4D9CCC01-F228-4C17-0D4A-87FA9CE9EC84}"/>
              </a:ext>
            </a:extLst>
          </p:cNvPr>
          <p:cNvPicPr>
            <a:picLocks noChangeAspect="1"/>
          </p:cNvPicPr>
          <p:nvPr userDrawn="1"/>
        </p:nvPicPr>
        <p:blipFill>
          <a:blip r:embed="rId17"/>
          <a:stretch>
            <a:fillRect/>
          </a:stretch>
        </p:blipFill>
        <p:spPr>
          <a:xfrm>
            <a:off x="0" y="23521"/>
            <a:ext cx="1018112" cy="683207"/>
          </a:xfrm>
          <a:prstGeom prst="rect">
            <a:avLst/>
          </a:prstGeom>
        </p:spPr>
      </p:pic>
    </p:spTree>
    <p:extLst>
      <p:ext uri="{BB962C8B-B14F-4D97-AF65-F5344CB8AC3E}">
        <p14:creationId xmlns:p14="http://schemas.microsoft.com/office/powerpoint/2010/main" val="468218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ECFE6-1C7F-C125-C3FD-8443C741AFE0}"/>
              </a:ext>
            </a:extLst>
          </p:cNvPr>
          <p:cNvSpPr>
            <a:spLocks noGrp="1"/>
          </p:cNvSpPr>
          <p:nvPr>
            <p:ph type="ctrTitle"/>
          </p:nvPr>
        </p:nvSpPr>
        <p:spPr/>
        <p:txBody>
          <a:bodyPr/>
          <a:lstStyle/>
          <a:p>
            <a:r>
              <a:rPr lang="en-US" dirty="0"/>
              <a:t>Medication quiz for patients</a:t>
            </a:r>
          </a:p>
        </p:txBody>
      </p:sp>
      <p:sp>
        <p:nvSpPr>
          <p:cNvPr id="3" name="Subtitle 2">
            <a:extLst>
              <a:ext uri="{FF2B5EF4-FFF2-40B4-BE49-F238E27FC236}">
                <a16:creationId xmlns:a16="http://schemas.microsoft.com/office/drawing/2014/main" id="{184FAC77-D557-4BCD-F20A-8A64708DF960}"/>
              </a:ext>
            </a:extLst>
          </p:cNvPr>
          <p:cNvSpPr>
            <a:spLocks noGrp="1"/>
          </p:cNvSpPr>
          <p:nvPr>
            <p:ph type="subTitle" idx="1"/>
          </p:nvPr>
        </p:nvSpPr>
        <p:spPr/>
        <p:txBody>
          <a:bodyPr/>
          <a:lstStyle/>
          <a:p>
            <a:r>
              <a:rPr lang="en-GB" b="1" dirty="0">
                <a:solidFill>
                  <a:srgbClr val="000000"/>
                </a:solidFill>
                <a:latin typeface="Calibri" panose="020F0502020204030204" pitchFamily="34" charset="0"/>
              </a:rPr>
              <a:t>Quiz - </a:t>
            </a:r>
            <a:r>
              <a:rPr lang="en-GB" dirty="0">
                <a:solidFill>
                  <a:srgbClr val="000000"/>
                </a:solidFill>
                <a:latin typeface="Calibri" panose="020F0502020204030204" pitchFamily="34" charset="0"/>
              </a:rPr>
              <a:t>Did you know…</a:t>
            </a:r>
          </a:p>
          <a:p>
            <a:r>
              <a:rPr lang="en-GB" dirty="0">
                <a:solidFill>
                  <a:srgbClr val="000000"/>
                </a:solidFill>
                <a:latin typeface="Calibri" panose="020F0502020204030204" pitchFamily="34" charset="0"/>
              </a:rPr>
              <a:t>Gloucester </a:t>
            </a:r>
            <a:r>
              <a:rPr lang="en-GB" dirty="0" err="1">
                <a:solidFill>
                  <a:srgbClr val="000000"/>
                </a:solidFill>
                <a:latin typeface="Calibri" panose="020F0502020204030204" pitchFamily="34" charset="0"/>
              </a:rPr>
              <a:t>Qimp</a:t>
            </a:r>
            <a:endParaRPr lang="en-GB" dirty="0">
              <a:solidFill>
                <a:srgbClr val="000000"/>
              </a:solidFill>
              <a:latin typeface="Calibri" panose="020F0502020204030204" pitchFamily="34" charset="0"/>
            </a:endParaRPr>
          </a:p>
          <a:p>
            <a:r>
              <a:rPr lang="en-GB">
                <a:solidFill>
                  <a:srgbClr val="000000"/>
                </a:solidFill>
                <a:latin typeface="Calibri" panose="020F0502020204030204" pitchFamily="34" charset="0"/>
              </a:rPr>
              <a:t>Medicine 2</a:t>
            </a:r>
            <a:endParaRPr lang="en-US" dirty="0"/>
          </a:p>
          <a:p>
            <a:endParaRPr lang="en-US" dirty="0"/>
          </a:p>
        </p:txBody>
      </p:sp>
    </p:spTree>
    <p:extLst>
      <p:ext uri="{BB962C8B-B14F-4D97-AF65-F5344CB8AC3E}">
        <p14:creationId xmlns:p14="http://schemas.microsoft.com/office/powerpoint/2010/main" val="1259899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9D85-85AD-0623-D88F-29CE8374FA72}"/>
              </a:ext>
            </a:extLst>
          </p:cNvPr>
          <p:cNvSpPr>
            <a:spLocks noGrp="1"/>
          </p:cNvSpPr>
          <p:nvPr>
            <p:ph type="title"/>
          </p:nvPr>
        </p:nvSpPr>
        <p:spPr/>
        <p:txBody>
          <a:bodyPr/>
          <a:lstStyle/>
          <a:p>
            <a:r>
              <a:rPr lang="en-GB" b="1" dirty="0">
                <a:solidFill>
                  <a:srgbClr val="000000"/>
                </a:solidFill>
              </a:rPr>
              <a:t>Ordering</a:t>
            </a:r>
            <a:endParaRPr lang="en-GB" dirty="0"/>
          </a:p>
        </p:txBody>
      </p:sp>
      <p:sp>
        <p:nvSpPr>
          <p:cNvPr id="4" name="Content Placeholder 2">
            <a:extLst>
              <a:ext uri="{FF2B5EF4-FFF2-40B4-BE49-F238E27FC236}">
                <a16:creationId xmlns:a16="http://schemas.microsoft.com/office/drawing/2014/main" id="{3FDE57E5-5E9D-80AC-D340-B5B0ED9F7AA8}"/>
              </a:ext>
            </a:extLst>
          </p:cNvPr>
          <p:cNvSpPr txBox="1">
            <a:spLocks/>
          </p:cNvSpPr>
          <p:nvPr/>
        </p:nvSpPr>
        <p:spPr>
          <a:xfrm>
            <a:off x="838199" y="1690688"/>
            <a:ext cx="10395019" cy="45035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GB" sz="2400" dirty="0"/>
              <a:t>Q. Should all medicines be reordered each month or only the medication you need?</a:t>
            </a:r>
          </a:p>
          <a:p>
            <a:pPr marL="0" indent="0">
              <a:spcBef>
                <a:spcPts val="0"/>
              </a:spcBef>
              <a:buFont typeface="Arial" panose="020B0604020202020204" pitchFamily="34" charset="0"/>
              <a:buNone/>
            </a:pPr>
            <a:endParaRPr lang="en-GB" sz="2400" dirty="0"/>
          </a:p>
          <a:p>
            <a:pPr marL="0" indent="0" fontAlgn="base">
              <a:spcBef>
                <a:spcPts val="0"/>
              </a:spcBef>
              <a:buFont typeface="Arial" panose="020B0604020202020204" pitchFamily="34" charset="0"/>
              <a:buNone/>
            </a:pPr>
            <a:r>
              <a:rPr lang="en-GB" sz="2400" dirty="0">
                <a:solidFill>
                  <a:srgbClr val="0070C0"/>
                </a:solidFill>
              </a:rPr>
              <a:t>A. Just those you are needing </a:t>
            </a:r>
          </a:p>
          <a:p>
            <a:pPr fontAlgn="base">
              <a:spcBef>
                <a:spcPts val="0"/>
              </a:spcBef>
            </a:pPr>
            <a:r>
              <a:rPr lang="en-GB" sz="2400" dirty="0">
                <a:solidFill>
                  <a:srgbClr val="0070C0"/>
                </a:solidFill>
              </a:rPr>
              <a:t>Medicines you don’t tick will still be on the form next time for you to order them.</a:t>
            </a:r>
          </a:p>
          <a:p>
            <a:pPr marL="0" indent="0" fontAlgn="base">
              <a:spcBef>
                <a:spcPts val="0"/>
              </a:spcBef>
              <a:buFont typeface="Arial" panose="020B0604020202020204" pitchFamily="34" charset="0"/>
              <a:buNone/>
            </a:pPr>
            <a:r>
              <a:rPr lang="en-GB" sz="2400" dirty="0">
                <a:solidFill>
                  <a:srgbClr val="000000"/>
                </a:solidFill>
              </a:rPr>
              <a:t> </a:t>
            </a:r>
          </a:p>
          <a:p>
            <a:pPr marL="0" indent="0" fontAlgn="base">
              <a:spcBef>
                <a:spcPts val="0"/>
              </a:spcBef>
              <a:buFont typeface="Arial" panose="020B0604020202020204" pitchFamily="34" charset="0"/>
              <a:buNone/>
            </a:pPr>
            <a:endParaRPr lang="en-GB" sz="2400" dirty="0"/>
          </a:p>
          <a:p>
            <a:pPr marL="0" indent="0">
              <a:spcBef>
                <a:spcPts val="0"/>
              </a:spcBef>
              <a:buFont typeface="Arial" panose="020B0604020202020204" pitchFamily="34" charset="0"/>
              <a:buNone/>
            </a:pPr>
            <a:r>
              <a:rPr lang="en-GB" sz="2400" dirty="0"/>
              <a:t>Q. How far in advance should medication be reordered? One month; within two weeks; on the day you run out?</a:t>
            </a:r>
          </a:p>
          <a:p>
            <a:pPr marL="0" indent="0">
              <a:spcBef>
                <a:spcPts val="0"/>
              </a:spcBef>
              <a:buFont typeface="Arial" panose="020B0604020202020204" pitchFamily="34" charset="0"/>
              <a:buNone/>
            </a:pPr>
            <a:endParaRPr lang="en-GB" sz="2400" dirty="0"/>
          </a:p>
          <a:p>
            <a:pPr marL="0" indent="0" fontAlgn="base">
              <a:spcBef>
                <a:spcPts val="0"/>
              </a:spcBef>
              <a:buFont typeface="Arial" panose="020B0604020202020204" pitchFamily="34" charset="0"/>
              <a:buNone/>
            </a:pPr>
            <a:r>
              <a:rPr lang="en-GB" sz="2400" dirty="0">
                <a:solidFill>
                  <a:srgbClr val="0070C0"/>
                </a:solidFill>
              </a:rPr>
              <a:t>A. Medicines should not be reordered unless you have less than 2 weeks supply left.</a:t>
            </a:r>
          </a:p>
          <a:p>
            <a:pPr fontAlgn="base">
              <a:spcBef>
                <a:spcPts val="0"/>
              </a:spcBef>
            </a:pPr>
            <a:r>
              <a:rPr lang="en-GB" sz="2400" i="1" dirty="0">
                <a:solidFill>
                  <a:srgbClr val="0070C0"/>
                </a:solidFill>
              </a:rPr>
              <a:t>Earlier orders for a holiday can be made with an explanatory note for the GP.</a:t>
            </a:r>
            <a:endParaRPr lang="en-GB" sz="2400" dirty="0">
              <a:solidFill>
                <a:srgbClr val="0070C0"/>
              </a:solidFill>
            </a:endParaRPr>
          </a:p>
          <a:p>
            <a:pPr marL="0" indent="0">
              <a:spcBef>
                <a:spcPts val="0"/>
              </a:spcBef>
              <a:buFont typeface="Arial" panose="020B0604020202020204" pitchFamily="34" charset="0"/>
              <a:buNone/>
            </a:pPr>
            <a:r>
              <a:rPr lang="en-GB" sz="2400" dirty="0">
                <a:solidFill>
                  <a:srgbClr val="000000"/>
                </a:solidFill>
              </a:rPr>
              <a:t> </a:t>
            </a:r>
          </a:p>
          <a:p>
            <a:pPr marL="0" indent="0">
              <a:spcBef>
                <a:spcPts val="0"/>
              </a:spcBef>
              <a:buFont typeface="Arial" panose="020B0604020202020204" pitchFamily="34" charset="0"/>
              <a:buNone/>
            </a:pPr>
            <a:endParaRPr lang="en-GB" sz="2400" b="1" dirty="0">
              <a:solidFill>
                <a:srgbClr val="000000"/>
              </a:solidFill>
            </a:endParaRPr>
          </a:p>
          <a:p>
            <a:pPr marL="0" indent="0">
              <a:spcBef>
                <a:spcPts val="0"/>
              </a:spcBef>
              <a:buFont typeface="Arial" panose="020B0604020202020204" pitchFamily="34" charset="0"/>
              <a:buNone/>
            </a:pPr>
            <a:endParaRPr lang="en-GB" sz="2400" b="1" dirty="0">
              <a:solidFill>
                <a:srgbClr val="000000"/>
              </a:solidFill>
            </a:endParaRPr>
          </a:p>
          <a:p>
            <a:pPr marL="0" indent="0">
              <a:spcBef>
                <a:spcPts val="0"/>
              </a:spcBef>
              <a:buFont typeface="Arial" panose="020B0604020202020204" pitchFamily="34" charset="0"/>
              <a:buNone/>
            </a:pPr>
            <a:endParaRPr lang="en-GB" sz="2400" dirty="0">
              <a:solidFill>
                <a:srgbClr val="000000"/>
              </a:solidFill>
            </a:endParaRPr>
          </a:p>
          <a:p>
            <a:endParaRPr lang="en-GB" sz="2400" dirty="0"/>
          </a:p>
        </p:txBody>
      </p:sp>
    </p:spTree>
    <p:extLst>
      <p:ext uri="{BB962C8B-B14F-4D97-AF65-F5344CB8AC3E}">
        <p14:creationId xmlns:p14="http://schemas.microsoft.com/office/powerpoint/2010/main" val="2651531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03939-2976-1A47-C769-DBE523FA73A0}"/>
              </a:ext>
            </a:extLst>
          </p:cNvPr>
          <p:cNvSpPr>
            <a:spLocks noGrp="1"/>
          </p:cNvSpPr>
          <p:nvPr>
            <p:ph type="title"/>
          </p:nvPr>
        </p:nvSpPr>
        <p:spPr/>
        <p:txBody>
          <a:bodyPr/>
          <a:lstStyle/>
          <a:p>
            <a:r>
              <a:rPr lang="en-GB" b="1" dirty="0">
                <a:solidFill>
                  <a:srgbClr val="000000"/>
                </a:solidFill>
              </a:rPr>
              <a:t>Collecting</a:t>
            </a:r>
            <a:endParaRPr lang="en-GB" dirty="0"/>
          </a:p>
        </p:txBody>
      </p:sp>
      <p:sp>
        <p:nvSpPr>
          <p:cNvPr id="3" name="Content Placeholder 2">
            <a:extLst>
              <a:ext uri="{FF2B5EF4-FFF2-40B4-BE49-F238E27FC236}">
                <a16:creationId xmlns:a16="http://schemas.microsoft.com/office/drawing/2014/main" id="{C86723AC-991C-4F99-ABF9-5D1B0E259D8D}"/>
              </a:ext>
            </a:extLst>
          </p:cNvPr>
          <p:cNvSpPr>
            <a:spLocks noGrp="1"/>
          </p:cNvSpPr>
          <p:nvPr>
            <p:ph idx="1"/>
          </p:nvPr>
        </p:nvSpPr>
        <p:spPr/>
        <p:txBody>
          <a:bodyPr>
            <a:normAutofit/>
          </a:bodyPr>
          <a:lstStyle/>
          <a:p>
            <a:pPr marL="0" indent="0">
              <a:spcBef>
                <a:spcPts val="0"/>
              </a:spcBef>
              <a:buFont typeface="Arial" panose="020B0604020202020204" pitchFamily="34" charset="0"/>
              <a:buNone/>
            </a:pPr>
            <a:r>
              <a:rPr lang="en-GB" sz="2400" dirty="0">
                <a:solidFill>
                  <a:srgbClr val="000000"/>
                </a:solidFill>
              </a:rPr>
              <a:t> </a:t>
            </a:r>
            <a:endParaRPr lang="en-GB" sz="2400" dirty="0"/>
          </a:p>
          <a:p>
            <a:pPr marL="0" indent="0">
              <a:spcBef>
                <a:spcPts val="0"/>
              </a:spcBef>
              <a:buFont typeface="Arial" panose="020B0604020202020204" pitchFamily="34" charset="0"/>
              <a:buNone/>
            </a:pPr>
            <a:r>
              <a:rPr lang="en-GB" sz="2400" dirty="0"/>
              <a:t>Q. Should medicines be checked before you leave the pharmacy?</a:t>
            </a:r>
          </a:p>
          <a:p>
            <a:pPr marL="0" indent="0" fontAlgn="base">
              <a:spcBef>
                <a:spcPts val="0"/>
              </a:spcBef>
              <a:buFont typeface="Arial" panose="020B0604020202020204" pitchFamily="34" charset="0"/>
              <a:buNone/>
            </a:pPr>
            <a:endParaRPr lang="en-GB" sz="2400" dirty="0">
              <a:solidFill>
                <a:srgbClr val="0070C0"/>
              </a:solidFill>
            </a:endParaRPr>
          </a:p>
          <a:p>
            <a:pPr marL="0" indent="0" fontAlgn="base">
              <a:spcBef>
                <a:spcPts val="0"/>
              </a:spcBef>
              <a:buFont typeface="Arial" panose="020B0604020202020204" pitchFamily="34" charset="0"/>
              <a:buNone/>
            </a:pPr>
            <a:endParaRPr lang="en-GB" sz="2400" dirty="0">
              <a:solidFill>
                <a:srgbClr val="0070C0"/>
              </a:solidFill>
            </a:endParaRPr>
          </a:p>
          <a:p>
            <a:pPr marL="0" indent="0" fontAlgn="base">
              <a:spcBef>
                <a:spcPts val="0"/>
              </a:spcBef>
              <a:buFont typeface="Arial" panose="020B0604020202020204" pitchFamily="34" charset="0"/>
              <a:buNone/>
            </a:pPr>
            <a:r>
              <a:rPr lang="en-GB" sz="2400" dirty="0">
                <a:solidFill>
                  <a:srgbClr val="0070C0"/>
                </a:solidFill>
              </a:rPr>
              <a:t>A. Yes, Unwanted medicines returned before you leave the pharmacy building can be issued to someone else. If they are taken home before being returned they have to be destroyed.</a:t>
            </a:r>
          </a:p>
          <a:p>
            <a:endParaRPr lang="en-GB" sz="2400" dirty="0"/>
          </a:p>
        </p:txBody>
      </p:sp>
    </p:spTree>
    <p:extLst>
      <p:ext uri="{BB962C8B-B14F-4D97-AF65-F5344CB8AC3E}">
        <p14:creationId xmlns:p14="http://schemas.microsoft.com/office/powerpoint/2010/main" val="1696520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C1DE321-7D43-CD96-BCB3-69FB86534B8E}"/>
              </a:ext>
            </a:extLst>
          </p:cNvPr>
          <p:cNvSpPr>
            <a:spLocks noGrp="1"/>
          </p:cNvSpPr>
          <p:nvPr>
            <p:ph type="title"/>
          </p:nvPr>
        </p:nvSpPr>
        <p:spPr>
          <a:xfrm>
            <a:off x="838200" y="365125"/>
            <a:ext cx="10515600" cy="1325563"/>
          </a:xfrm>
        </p:spPr>
        <p:txBody>
          <a:bodyPr/>
          <a:lstStyle/>
          <a:p>
            <a:r>
              <a:rPr lang="en-GB" b="1" dirty="0">
                <a:solidFill>
                  <a:srgbClr val="000000"/>
                </a:solidFill>
              </a:rPr>
              <a:t>Use</a:t>
            </a:r>
            <a:endParaRPr lang="en-US" dirty="0"/>
          </a:p>
        </p:txBody>
      </p:sp>
      <p:pic>
        <p:nvPicPr>
          <p:cNvPr id="5" name="Content Placeholder 4" descr="A picture containing graphics, graphic design, art&#10;&#10;Description automatically generated">
            <a:extLst>
              <a:ext uri="{FF2B5EF4-FFF2-40B4-BE49-F238E27FC236}">
                <a16:creationId xmlns:a16="http://schemas.microsoft.com/office/drawing/2014/main" id="{766529D0-8EEC-FA74-970A-D61E3BEDF2F1}"/>
              </a:ext>
            </a:extLst>
          </p:cNvPr>
          <p:cNvPicPr>
            <a:picLocks noGrp="1" noChangeAspect="1"/>
          </p:cNvPicPr>
          <p:nvPr>
            <p:ph idx="1"/>
          </p:nvPr>
        </p:nvPicPr>
        <p:blipFill>
          <a:blip r:embed="rId2"/>
          <a:stretch>
            <a:fillRect/>
          </a:stretch>
        </p:blipFill>
        <p:spPr>
          <a:xfrm>
            <a:off x="0" y="23521"/>
            <a:ext cx="1018112" cy="683207"/>
          </a:xfrm>
        </p:spPr>
      </p:pic>
      <p:sp>
        <p:nvSpPr>
          <p:cNvPr id="2" name="Content Placeholder 2">
            <a:extLst>
              <a:ext uri="{FF2B5EF4-FFF2-40B4-BE49-F238E27FC236}">
                <a16:creationId xmlns:a16="http://schemas.microsoft.com/office/drawing/2014/main" id="{1B59630F-76C5-BFC0-E7F1-2F4216390A4A}"/>
              </a:ext>
            </a:extLst>
          </p:cNvPr>
          <p:cNvSpPr txBox="1">
            <a:spLocks/>
          </p:cNvSpPr>
          <p:nvPr/>
        </p:nvSpPr>
        <p:spPr>
          <a:xfrm>
            <a:off x="838200" y="1436913"/>
            <a:ext cx="10721454" cy="4740049"/>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GB" sz="2400" dirty="0"/>
              <a:t>Q. Does medicine waste decrease by always finishing current containers before opening new ones?</a:t>
            </a:r>
          </a:p>
          <a:p>
            <a:pPr marL="0" indent="0">
              <a:spcBef>
                <a:spcPts val="0"/>
              </a:spcBef>
              <a:buFont typeface="Arial" panose="020B0604020202020204" pitchFamily="34" charset="0"/>
              <a:buNone/>
            </a:pPr>
            <a:endParaRPr lang="en-GB" sz="2400" dirty="0"/>
          </a:p>
          <a:p>
            <a:pPr marL="0" indent="0" fontAlgn="base">
              <a:spcBef>
                <a:spcPts val="0"/>
              </a:spcBef>
              <a:buFont typeface="Arial" panose="020B0604020202020204" pitchFamily="34" charset="0"/>
              <a:buNone/>
            </a:pPr>
            <a:r>
              <a:rPr lang="en-GB" sz="2400" dirty="0">
                <a:solidFill>
                  <a:srgbClr val="0070C0"/>
                </a:solidFill>
              </a:rPr>
              <a:t>A. Yes, it makes a significant difference to the amount of medication wasted. Be sure to use all your current medication before starting a new box/supply.</a:t>
            </a:r>
          </a:p>
          <a:p>
            <a:pPr>
              <a:spcBef>
                <a:spcPts val="0"/>
              </a:spcBef>
            </a:pPr>
            <a:endParaRPr lang="en-GB" sz="2400" dirty="0"/>
          </a:p>
          <a:p>
            <a:pPr marL="0" indent="0">
              <a:spcBef>
                <a:spcPts val="0"/>
              </a:spcBef>
              <a:buFont typeface="Arial" panose="020B0604020202020204" pitchFamily="34" charset="0"/>
              <a:buNone/>
            </a:pPr>
            <a:r>
              <a:rPr lang="en-GB" sz="2400" dirty="0"/>
              <a:t>Q. Is it beneficial to stockpile medication?</a:t>
            </a:r>
          </a:p>
          <a:p>
            <a:pPr marL="0" indent="0">
              <a:spcBef>
                <a:spcPts val="0"/>
              </a:spcBef>
              <a:buFont typeface="Arial" panose="020B0604020202020204" pitchFamily="34" charset="0"/>
              <a:buNone/>
            </a:pPr>
            <a:endParaRPr lang="en-GB" sz="2400" dirty="0"/>
          </a:p>
          <a:p>
            <a:pPr marL="0" indent="0" fontAlgn="base">
              <a:spcBef>
                <a:spcPts val="0"/>
              </a:spcBef>
              <a:buFont typeface="Arial" panose="020B0604020202020204" pitchFamily="34" charset="0"/>
              <a:buNone/>
            </a:pPr>
            <a:r>
              <a:rPr lang="en-GB" sz="2400" dirty="0">
                <a:solidFill>
                  <a:srgbClr val="0070C0"/>
                </a:solidFill>
              </a:rPr>
              <a:t>A. No. Some patients reduce or stop taking their prescribed medication but continue to receive it, building up a stockpile of unused medication at home.  Please inform your doctor if you stop your medication.</a:t>
            </a:r>
          </a:p>
          <a:p>
            <a:pPr marL="0" indent="0" fontAlgn="base">
              <a:spcBef>
                <a:spcPts val="0"/>
              </a:spcBef>
              <a:buNone/>
            </a:pPr>
            <a:r>
              <a:rPr lang="en-GB" sz="2400" i="1" dirty="0">
                <a:solidFill>
                  <a:srgbClr val="0070C0"/>
                </a:solidFill>
              </a:rPr>
              <a:t>Patients have a right not to take medication but a doctor may need to explain if there are serious consequences to make sure the patient understands.  The worst situation is when a doctor thinks a patient is taking something but in fact they aren’t.</a:t>
            </a:r>
            <a:endParaRPr lang="en-GB" sz="2400" dirty="0">
              <a:solidFill>
                <a:srgbClr val="0070C0"/>
              </a:solidFill>
            </a:endParaRPr>
          </a:p>
          <a:p>
            <a:pPr marL="0" indent="0">
              <a:spcBef>
                <a:spcPts val="0"/>
              </a:spcBef>
              <a:buFont typeface="Arial" panose="020B0604020202020204" pitchFamily="34" charset="0"/>
              <a:buNone/>
            </a:pPr>
            <a:endParaRPr lang="en-GB" sz="2400" dirty="0"/>
          </a:p>
          <a:p>
            <a:pPr marL="0" indent="0">
              <a:spcBef>
                <a:spcPts val="0"/>
              </a:spcBef>
              <a:buFont typeface="Arial" panose="020B0604020202020204" pitchFamily="34" charset="0"/>
              <a:buNone/>
            </a:pPr>
            <a:endParaRPr lang="en-GB" sz="2400" b="1" dirty="0">
              <a:solidFill>
                <a:srgbClr val="000000"/>
              </a:solidFill>
            </a:endParaRPr>
          </a:p>
          <a:p>
            <a:endParaRPr lang="en-GB" sz="2400" dirty="0"/>
          </a:p>
        </p:txBody>
      </p:sp>
    </p:spTree>
    <p:extLst>
      <p:ext uri="{BB962C8B-B14F-4D97-AF65-F5344CB8AC3E}">
        <p14:creationId xmlns:p14="http://schemas.microsoft.com/office/powerpoint/2010/main" val="509013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C27BF-B19C-7490-9CAB-700726E76FC1}"/>
              </a:ext>
            </a:extLst>
          </p:cNvPr>
          <p:cNvSpPr>
            <a:spLocks noGrp="1"/>
          </p:cNvSpPr>
          <p:nvPr>
            <p:ph type="title"/>
          </p:nvPr>
        </p:nvSpPr>
        <p:spPr/>
        <p:txBody>
          <a:bodyPr/>
          <a:lstStyle/>
          <a:p>
            <a:r>
              <a:rPr lang="en-GB" b="1" dirty="0">
                <a:solidFill>
                  <a:srgbClr val="000000"/>
                </a:solidFill>
              </a:rPr>
              <a:t>Waste</a:t>
            </a:r>
            <a:endParaRPr lang="en-GB" dirty="0"/>
          </a:p>
        </p:txBody>
      </p:sp>
      <p:sp>
        <p:nvSpPr>
          <p:cNvPr id="3" name="Content Placeholder 2">
            <a:extLst>
              <a:ext uri="{FF2B5EF4-FFF2-40B4-BE49-F238E27FC236}">
                <a16:creationId xmlns:a16="http://schemas.microsoft.com/office/drawing/2014/main" id="{179F2EB8-69DB-3281-E55C-37907B3679CC}"/>
              </a:ext>
            </a:extLst>
          </p:cNvPr>
          <p:cNvSpPr>
            <a:spLocks noGrp="1"/>
          </p:cNvSpPr>
          <p:nvPr>
            <p:ph idx="1"/>
          </p:nvPr>
        </p:nvSpPr>
        <p:spPr>
          <a:xfrm>
            <a:off x="838200" y="1453836"/>
            <a:ext cx="10515600" cy="4351338"/>
          </a:xfrm>
        </p:spPr>
        <p:txBody>
          <a:bodyPr>
            <a:normAutofit fontScale="85000" lnSpcReduction="20000"/>
          </a:bodyPr>
          <a:lstStyle/>
          <a:p>
            <a:pPr marL="0" indent="0">
              <a:spcBef>
                <a:spcPts val="0"/>
              </a:spcBef>
              <a:buFont typeface="Arial" panose="020B0604020202020204" pitchFamily="34" charset="0"/>
              <a:buNone/>
            </a:pPr>
            <a:r>
              <a:rPr lang="en-GB" sz="2800" dirty="0"/>
              <a:t>Q. How should unused medication be disposed of? In the bin at home; returned to the pharmacy; flushed down the toilet?</a:t>
            </a:r>
          </a:p>
          <a:p>
            <a:pPr marL="0" indent="0">
              <a:spcBef>
                <a:spcPts val="0"/>
              </a:spcBef>
              <a:buFont typeface="Arial" panose="020B0604020202020204" pitchFamily="34" charset="0"/>
              <a:buNone/>
            </a:pPr>
            <a:endParaRPr lang="en-GB" sz="2800" dirty="0"/>
          </a:p>
          <a:p>
            <a:pPr marL="0" indent="0" fontAlgn="base">
              <a:spcBef>
                <a:spcPts val="0"/>
              </a:spcBef>
              <a:buFont typeface="Arial" panose="020B0604020202020204" pitchFamily="34" charset="0"/>
              <a:buNone/>
            </a:pPr>
            <a:r>
              <a:rPr lang="en-GB" sz="2800" dirty="0">
                <a:solidFill>
                  <a:srgbClr val="0070C0"/>
                </a:solidFill>
              </a:rPr>
              <a:t>A. Unused medication should be returned to the pharmacy for safe disposal, not put into household rubbish.</a:t>
            </a:r>
          </a:p>
          <a:p>
            <a:pPr marL="0" indent="0" fontAlgn="base">
              <a:spcBef>
                <a:spcPts val="0"/>
              </a:spcBef>
              <a:buNone/>
            </a:pPr>
            <a:r>
              <a:rPr lang="en-GB" sz="2800" dirty="0">
                <a:solidFill>
                  <a:srgbClr val="0070C0"/>
                </a:solidFill>
              </a:rPr>
              <a:t>Medicines should never be flushed down the toilet as this will get into the groundwater harming wildlife, especially fish.</a:t>
            </a:r>
            <a:endParaRPr lang="en-GB" sz="2800" dirty="0"/>
          </a:p>
          <a:p>
            <a:pPr marL="0" indent="0">
              <a:spcBef>
                <a:spcPts val="0"/>
              </a:spcBef>
              <a:buFont typeface="Arial" panose="020B0604020202020204" pitchFamily="34" charset="0"/>
              <a:buNone/>
            </a:pPr>
            <a:endParaRPr lang="en-GB" sz="2800" dirty="0"/>
          </a:p>
          <a:p>
            <a:pPr marL="0" indent="0">
              <a:spcBef>
                <a:spcPts val="0"/>
              </a:spcBef>
              <a:buFont typeface="Arial" panose="020B0604020202020204" pitchFamily="34" charset="0"/>
              <a:buNone/>
            </a:pPr>
            <a:r>
              <a:rPr lang="en-GB" sz="2800" dirty="0"/>
              <a:t>Q. How should inhalers be disposed of?</a:t>
            </a:r>
          </a:p>
          <a:p>
            <a:pPr marL="0" indent="0">
              <a:spcBef>
                <a:spcPts val="0"/>
              </a:spcBef>
              <a:buFont typeface="Arial" panose="020B0604020202020204" pitchFamily="34" charset="0"/>
              <a:buNone/>
            </a:pPr>
            <a:endParaRPr lang="en-GB" sz="2800" dirty="0"/>
          </a:p>
          <a:p>
            <a:pPr marL="0" indent="0" fontAlgn="base">
              <a:spcBef>
                <a:spcPts val="0"/>
              </a:spcBef>
              <a:buFont typeface="Arial" panose="020B0604020202020204" pitchFamily="34" charset="0"/>
              <a:buNone/>
            </a:pPr>
            <a:r>
              <a:rPr lang="en-GB" sz="2800" dirty="0">
                <a:solidFill>
                  <a:srgbClr val="0070C0"/>
                </a:solidFill>
              </a:rPr>
              <a:t>A. Inhalers whether full or empty should be returned to the community pharmacy for safe disposal. The propellants from (metered dose) ‘pump’ inhalers are powerful greenhouse gases. At the moment inhalers cannot be recycled &amp; if they go into the household rubbish they end up contributing to plastic pollution and global warming.</a:t>
            </a:r>
          </a:p>
          <a:p>
            <a:endParaRPr lang="en-GB" dirty="0"/>
          </a:p>
        </p:txBody>
      </p:sp>
    </p:spTree>
    <p:extLst>
      <p:ext uri="{BB962C8B-B14F-4D97-AF65-F5344CB8AC3E}">
        <p14:creationId xmlns:p14="http://schemas.microsoft.com/office/powerpoint/2010/main" val="668699987"/>
      </p:ext>
    </p:extLst>
  </p:cSld>
  <p:clrMapOvr>
    <a:masterClrMapping/>
  </p:clrMapOvr>
</p:sld>
</file>

<file path=ppt/theme/theme1.xml><?xml version="1.0" encoding="utf-8"?>
<a:theme xmlns:a="http://schemas.openxmlformats.org/drawingml/2006/main" name="SEE Sustainabilit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681EA01-C471-6F46-8D62-6DDE017D10CF}" vid="{A909E00E-FE43-B64B-B428-E567A3B6FA15}"/>
    </a:ext>
  </a:extLst>
</a:theme>
</file>

<file path=docProps/app.xml><?xml version="1.0" encoding="utf-8"?>
<Properties xmlns="http://schemas.openxmlformats.org/officeDocument/2006/extended-properties" xmlns:vt="http://schemas.openxmlformats.org/officeDocument/2006/docPropsVTypes">
  <Template>SEE Sustainability</Template>
  <TotalTime>3</TotalTime>
  <Words>444</Words>
  <Application>Microsoft Macintosh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Avenir</vt:lpstr>
      <vt:lpstr>Calibri</vt:lpstr>
      <vt:lpstr>Calibri Light</vt:lpstr>
      <vt:lpstr>SEE Sustainability</vt:lpstr>
      <vt:lpstr>Medication quiz for patients</vt:lpstr>
      <vt:lpstr>Ordering</vt:lpstr>
      <vt:lpstr>Collecting</vt:lpstr>
      <vt:lpstr>Use</vt:lpstr>
      <vt:lpstr>Waste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 quiz for patients</dc:title>
  <dc:creator>Matthew Sawyer</dc:creator>
  <cp:lastModifiedBy>Matthew Sawyer</cp:lastModifiedBy>
  <cp:revision>1</cp:revision>
  <dcterms:created xsi:type="dcterms:W3CDTF">2023-08-21T15:27:17Z</dcterms:created>
  <dcterms:modified xsi:type="dcterms:W3CDTF">2023-08-21T15:30:55Z</dcterms:modified>
</cp:coreProperties>
</file>