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82" d="100"/>
          <a:sy n="82" d="100"/>
        </p:scale>
        <p:origin x="29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7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22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41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20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3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63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84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8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2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6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5A42-F3FD-D744-8886-C4E262F4C21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D3FDE-86C3-4F43-8479-81E8869A4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85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ketch, drawing, line art, clipart&#10;&#10;Description automatically generated">
            <a:extLst>
              <a:ext uri="{FF2B5EF4-FFF2-40B4-BE49-F238E27FC236}">
                <a16:creationId xmlns:a16="http://schemas.microsoft.com/office/drawing/2014/main" id="{BC18E707-DF8A-FB3A-1BB8-83EE5698D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56" y="6463865"/>
            <a:ext cx="2864240" cy="30698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5CB51BD-9808-0E97-28E5-8207D3ADE673}"/>
              </a:ext>
            </a:extLst>
          </p:cNvPr>
          <p:cNvSpPr/>
          <p:nvPr/>
        </p:nvSpPr>
        <p:spPr>
          <a:xfrm>
            <a:off x="139484" y="154983"/>
            <a:ext cx="6571281" cy="959345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BCAFCE-85D7-1905-5EA5-F51588941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85" y="6171674"/>
            <a:ext cx="2613751" cy="26137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65FFA2-675C-82E2-C760-EFE9C5F0B4C7}"/>
              </a:ext>
            </a:extLst>
          </p:cNvPr>
          <p:cNvSpPr txBox="1"/>
          <p:nvPr/>
        </p:nvSpPr>
        <p:spPr>
          <a:xfrm>
            <a:off x="426204" y="1907231"/>
            <a:ext cx="6005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Thank you for using our hand dryers. This year, we have saved </a:t>
            </a:r>
            <a:r>
              <a:rPr lang="en-GB" sz="2400" b="1" dirty="0">
                <a:solidFill>
                  <a:srgbClr val="FF0000"/>
                </a:solidFill>
              </a:rPr>
              <a:t>£500</a:t>
            </a:r>
            <a:r>
              <a:rPr lang="en-GB" sz="2400" b="1" baseline="30000" dirty="0"/>
              <a:t>1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and over </a:t>
            </a:r>
            <a:r>
              <a:rPr lang="en-GB" sz="2400" b="1" dirty="0"/>
              <a:t>300kg </a:t>
            </a:r>
            <a:r>
              <a:rPr lang="en-GB" sz="2400" dirty="0"/>
              <a:t>of </a:t>
            </a:r>
            <a:r>
              <a:rPr lang="en-GB" sz="2400" b="1" dirty="0"/>
              <a:t>CO</a:t>
            </a:r>
            <a:r>
              <a:rPr lang="en-GB" sz="2400" b="1" baseline="-25000" dirty="0"/>
              <a:t>2</a:t>
            </a:r>
            <a:r>
              <a:rPr lang="en-GB" sz="2400" b="1" dirty="0"/>
              <a:t>e</a:t>
            </a:r>
            <a:r>
              <a:rPr lang="en-GB" sz="2400" baseline="30000" dirty="0"/>
              <a:t>2</a:t>
            </a:r>
            <a:r>
              <a:rPr lang="en-GB" sz="2400" dirty="0"/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41B037-BAB4-55A2-D8EE-0DD56FC4DAB2}"/>
              </a:ext>
            </a:extLst>
          </p:cNvPr>
          <p:cNvSpPr txBox="1"/>
          <p:nvPr/>
        </p:nvSpPr>
        <p:spPr>
          <a:xfrm>
            <a:off x="337985" y="8943764"/>
            <a:ext cx="51639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aseline="30000" dirty="0"/>
              <a:t>1 </a:t>
            </a:r>
            <a:r>
              <a:rPr lang="en-GB" dirty="0"/>
              <a:t>this is from cost savings on paper towels</a:t>
            </a:r>
          </a:p>
          <a:p>
            <a:r>
              <a:rPr lang="en-GB" baseline="30000" dirty="0"/>
              <a:t>2</a:t>
            </a:r>
            <a:r>
              <a:rPr lang="en-GB" dirty="0"/>
              <a:t> this is how a carbon footprint is measured</a:t>
            </a:r>
          </a:p>
        </p:txBody>
      </p:sp>
      <p:pic>
        <p:nvPicPr>
          <p:cNvPr id="9" name="Picture 8" descr="A picture containing sketch, drawing, clipart, line art&#10;&#10;Description automatically generated">
            <a:extLst>
              <a:ext uri="{FF2B5EF4-FFF2-40B4-BE49-F238E27FC236}">
                <a16:creationId xmlns:a16="http://schemas.microsoft.com/office/drawing/2014/main" id="{5C24FF42-7ED4-6264-BC2D-EA0C91BCA0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013" y="3135616"/>
            <a:ext cx="1946215" cy="29308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ECB7E37-733B-2E7D-EA71-3E3326700ED1}"/>
              </a:ext>
            </a:extLst>
          </p:cNvPr>
          <p:cNvSpPr txBox="1"/>
          <p:nvPr/>
        </p:nvSpPr>
        <p:spPr>
          <a:xfrm>
            <a:off x="480447" y="458855"/>
            <a:ext cx="59513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6">
                    <a:lumMod val="50000"/>
                  </a:schemeClr>
                </a:solidFill>
              </a:rPr>
              <a:t>HELPING YOUR PRACTICE GO GREENER.</a:t>
            </a:r>
          </a:p>
        </p:txBody>
      </p:sp>
    </p:spTree>
    <p:extLst>
      <p:ext uri="{BB962C8B-B14F-4D97-AF65-F5344CB8AC3E}">
        <p14:creationId xmlns:p14="http://schemas.microsoft.com/office/powerpoint/2010/main" val="121165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46</Words>
  <Application>Microsoft Macintosh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Gelder-Robertson</dc:creator>
  <cp:lastModifiedBy>Laura Gelder-Robertson</cp:lastModifiedBy>
  <cp:revision>1</cp:revision>
  <dcterms:created xsi:type="dcterms:W3CDTF">2023-10-16T13:51:06Z</dcterms:created>
  <dcterms:modified xsi:type="dcterms:W3CDTF">2023-10-16T13:54:29Z</dcterms:modified>
</cp:coreProperties>
</file>