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19"/>
  </p:notesMasterIdLst>
  <p:handoutMasterIdLst>
    <p:handoutMasterId r:id="rId20"/>
  </p:handoutMasterIdLst>
  <p:sldIdLst>
    <p:sldId id="410" r:id="rId5"/>
    <p:sldId id="383" r:id="rId6"/>
    <p:sldId id="418" r:id="rId7"/>
    <p:sldId id="404" r:id="rId8"/>
    <p:sldId id="419" r:id="rId9"/>
    <p:sldId id="411" r:id="rId10"/>
    <p:sldId id="391" r:id="rId11"/>
    <p:sldId id="421" r:id="rId12"/>
    <p:sldId id="422" r:id="rId13"/>
    <p:sldId id="412" r:id="rId14"/>
    <p:sldId id="413" r:id="rId15"/>
    <p:sldId id="414" r:id="rId16"/>
    <p:sldId id="257" r:id="rId17"/>
    <p:sldId id="420" r:id="rId18"/>
  </p:sldIdLst>
  <p:sldSz cx="12192000" cy="6858000"/>
  <p:notesSz cx="7099300"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78CAD8-3EE5-40FC-B746-4C79E3CC76F8}" v="340" dt="2025-06-01T02:36:14.531"/>
  </p1510:revLst>
</p1510:revInfo>
</file>

<file path=ppt/tableStyles.xml><?xml version="1.0" encoding="utf-8"?>
<a:tblStyleLst xmlns:a="http://schemas.openxmlformats.org/drawingml/2006/main" def="{8A107856-5554-42FB-B03E-39F5DBC370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327" autoAdjust="0"/>
  </p:normalViewPr>
  <p:slideViewPr>
    <p:cSldViewPr snapToGrid="0">
      <p:cViewPr>
        <p:scale>
          <a:sx n="90" d="100"/>
          <a:sy n="90" d="100"/>
        </p:scale>
        <p:origin x="355" y="18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58" d="100"/>
          <a:sy n="58" d="100"/>
        </p:scale>
        <p:origin x="3240"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nald ONeal" userId="3cac1a55b5ca5c20" providerId="LiveId" clId="{A178CAD8-3EE5-40FC-B746-4C79E3CC76F8}"/>
    <pc:docChg chg="undo redo custSel addSld delSld modSld sldOrd modNotesMaster modHandout">
      <pc:chgData name="Ronald ONeal" userId="3cac1a55b5ca5c20" providerId="LiveId" clId="{A178CAD8-3EE5-40FC-B746-4C79E3CC76F8}" dt="2025-06-01T02:36:14.531" v="1974"/>
      <pc:docMkLst>
        <pc:docMk/>
      </pc:docMkLst>
      <pc:sldChg chg="addSp modSp add mod ord">
        <pc:chgData name="Ronald ONeal" userId="3cac1a55b5ca5c20" providerId="LiveId" clId="{A178CAD8-3EE5-40FC-B746-4C79E3CC76F8}" dt="2025-06-01T01:27:13.721" v="1971" actId="20577"/>
        <pc:sldMkLst>
          <pc:docMk/>
          <pc:sldMk cId="3583466008" sldId="257"/>
        </pc:sldMkLst>
        <pc:spChg chg="mod">
          <ac:chgData name="Ronald ONeal" userId="3cac1a55b5ca5c20" providerId="LiveId" clId="{A178CAD8-3EE5-40FC-B746-4C79E3CC76F8}" dt="2025-06-01T01:26:51.816" v="1970" actId="20577"/>
          <ac:spMkLst>
            <pc:docMk/>
            <pc:sldMk cId="3583466008" sldId="257"/>
            <ac:spMk id="2" creationId="{9DB6F8AD-CBE3-0DB5-9D43-4E0E5FA86826}"/>
          </ac:spMkLst>
        </pc:spChg>
        <pc:spChg chg="mod">
          <ac:chgData name="Ronald ONeal" userId="3cac1a55b5ca5c20" providerId="LiveId" clId="{A178CAD8-3EE5-40FC-B746-4C79E3CC76F8}" dt="2025-06-01T00:53:17.804" v="1731" actId="1036"/>
          <ac:spMkLst>
            <pc:docMk/>
            <pc:sldMk cId="3583466008" sldId="257"/>
            <ac:spMk id="4" creationId="{74F04664-0309-442D-D189-8A6EBC4BA52F}"/>
          </ac:spMkLst>
        </pc:spChg>
        <pc:spChg chg="mod">
          <ac:chgData name="Ronald ONeal" userId="3cac1a55b5ca5c20" providerId="LiveId" clId="{A178CAD8-3EE5-40FC-B746-4C79E3CC76F8}" dt="2025-06-01T01:27:13.721" v="1971" actId="20577"/>
          <ac:spMkLst>
            <pc:docMk/>
            <pc:sldMk cId="3583466008" sldId="257"/>
            <ac:spMk id="6" creationId="{BBBA2697-127F-C36B-EEA1-398429CBC678}"/>
          </ac:spMkLst>
        </pc:spChg>
        <pc:picChg chg="add mod">
          <ac:chgData name="Ronald ONeal" userId="3cac1a55b5ca5c20" providerId="LiveId" clId="{A178CAD8-3EE5-40FC-B746-4C79E3CC76F8}" dt="2025-05-31T20:26:32.861" v="1069" actId="1076"/>
          <ac:picMkLst>
            <pc:docMk/>
            <pc:sldMk cId="3583466008" sldId="257"/>
            <ac:picMk id="3" creationId="{A2B765D6-9496-B0E8-398D-DF2DC278FA94}"/>
          </ac:picMkLst>
        </pc:picChg>
      </pc:sldChg>
      <pc:sldChg chg="addSp delSp modSp mod ord">
        <pc:chgData name="Ronald ONeal" userId="3cac1a55b5ca5c20" providerId="LiveId" clId="{A178CAD8-3EE5-40FC-B746-4C79E3CC76F8}" dt="2025-06-01T01:17:09.984" v="1954"/>
        <pc:sldMkLst>
          <pc:docMk/>
          <pc:sldMk cId="3346685798" sldId="383"/>
        </pc:sldMkLst>
        <pc:spChg chg="mod">
          <ac:chgData name="Ronald ONeal" userId="3cac1a55b5ca5c20" providerId="LiveId" clId="{A178CAD8-3EE5-40FC-B746-4C79E3CC76F8}" dt="2025-05-31T20:25:19.293" v="1062"/>
          <ac:spMkLst>
            <pc:docMk/>
            <pc:sldMk cId="3346685798" sldId="383"/>
            <ac:spMk id="2" creationId="{B530BF65-C84B-45C3-72CA-AFDA68851174}"/>
          </ac:spMkLst>
        </pc:spChg>
        <pc:spChg chg="del">
          <ac:chgData name="Ronald ONeal" userId="3cac1a55b5ca5c20" providerId="LiveId" clId="{A178CAD8-3EE5-40FC-B746-4C79E3CC76F8}" dt="2025-05-31T02:49:44.294" v="6" actId="26606"/>
          <ac:spMkLst>
            <pc:docMk/>
            <pc:sldMk cId="3346685798" sldId="383"/>
            <ac:spMk id="3" creationId="{3B8EBC2C-6DD7-5003-38EB-40753046FE8C}"/>
          </ac:spMkLst>
        </pc:spChg>
        <pc:spChg chg="mod">
          <ac:chgData name="Ronald ONeal" userId="3cac1a55b5ca5c20" providerId="LiveId" clId="{A178CAD8-3EE5-40FC-B746-4C79E3CC76F8}" dt="2025-05-31T20:25:19.293" v="1062"/>
          <ac:spMkLst>
            <pc:docMk/>
            <pc:sldMk cId="3346685798" sldId="383"/>
            <ac:spMk id="4" creationId="{141E49A1-C2B2-F3E6-0E8D-F4730C35BBA4}"/>
          </ac:spMkLst>
        </pc:spChg>
        <pc:graphicFrameChg chg="add mod">
          <ac:chgData name="Ronald ONeal" userId="3cac1a55b5ca5c20" providerId="LiveId" clId="{A178CAD8-3EE5-40FC-B746-4C79E3CC76F8}" dt="2025-06-01T01:17:09.984" v="1954"/>
          <ac:graphicFrameMkLst>
            <pc:docMk/>
            <pc:sldMk cId="3346685798" sldId="383"/>
            <ac:graphicFrameMk id="6" creationId="{752DAC8E-8B56-55B3-86A7-83628C7145B1}"/>
          </ac:graphicFrameMkLst>
        </pc:graphicFrameChg>
        <pc:picChg chg="add mod">
          <ac:chgData name="Ronald ONeal" userId="3cac1a55b5ca5c20" providerId="LiveId" clId="{A178CAD8-3EE5-40FC-B746-4C79E3CC76F8}" dt="2025-05-31T02:50:03.717" v="9" actId="1076"/>
          <ac:picMkLst>
            <pc:docMk/>
            <pc:sldMk cId="3346685798" sldId="383"/>
            <ac:picMk id="5" creationId="{DFF2CEED-6484-BA51-1656-81206B6BD99C}"/>
          </ac:picMkLst>
        </pc:picChg>
      </pc:sldChg>
      <pc:sldChg chg="modSp del">
        <pc:chgData name="Ronald ONeal" userId="3cac1a55b5ca5c20" providerId="LiveId" clId="{A178CAD8-3EE5-40FC-B746-4C79E3CC76F8}" dt="2025-05-31T20:57:40.458" v="1390" actId="47"/>
        <pc:sldMkLst>
          <pc:docMk/>
          <pc:sldMk cId="1440871986" sldId="389"/>
        </pc:sldMkLst>
        <pc:spChg chg="mod">
          <ac:chgData name="Ronald ONeal" userId="3cac1a55b5ca5c20" providerId="LiveId" clId="{A178CAD8-3EE5-40FC-B746-4C79E3CC76F8}" dt="2025-05-31T20:25:19.293" v="1062"/>
          <ac:spMkLst>
            <pc:docMk/>
            <pc:sldMk cId="1440871986" sldId="389"/>
            <ac:spMk id="2" creationId="{65B8CE60-587E-1D5C-8B50-ED3441BA49CE}"/>
          </ac:spMkLst>
        </pc:spChg>
        <pc:spChg chg="mod">
          <ac:chgData name="Ronald ONeal" userId="3cac1a55b5ca5c20" providerId="LiveId" clId="{A178CAD8-3EE5-40FC-B746-4C79E3CC76F8}" dt="2025-05-31T20:25:19.293" v="1062"/>
          <ac:spMkLst>
            <pc:docMk/>
            <pc:sldMk cId="1440871986" sldId="389"/>
            <ac:spMk id="3" creationId="{0E02AE9C-BA1D-195E-3B93-A5A0CC03D8F3}"/>
          </ac:spMkLst>
        </pc:spChg>
        <pc:picChg chg="mod">
          <ac:chgData name="Ronald ONeal" userId="3cac1a55b5ca5c20" providerId="LiveId" clId="{A178CAD8-3EE5-40FC-B746-4C79E3CC76F8}" dt="2025-05-31T20:25:19.293" v="1062"/>
          <ac:picMkLst>
            <pc:docMk/>
            <pc:sldMk cId="1440871986" sldId="389"/>
            <ac:picMk id="12" creationId="{7D5BDB53-9169-3BBC-9362-0539514AC7DD}"/>
          </ac:picMkLst>
        </pc:picChg>
      </pc:sldChg>
      <pc:sldChg chg="modSp mod ord">
        <pc:chgData name="Ronald ONeal" userId="3cac1a55b5ca5c20" providerId="LiveId" clId="{A178CAD8-3EE5-40FC-B746-4C79E3CC76F8}" dt="2025-06-01T01:21:57.345" v="1957"/>
        <pc:sldMkLst>
          <pc:docMk/>
          <pc:sldMk cId="3200312026" sldId="391"/>
        </pc:sldMkLst>
        <pc:spChg chg="mod">
          <ac:chgData name="Ronald ONeal" userId="3cac1a55b5ca5c20" providerId="LiveId" clId="{A178CAD8-3EE5-40FC-B746-4C79E3CC76F8}" dt="2025-05-31T20:25:19.293" v="1062"/>
          <ac:spMkLst>
            <pc:docMk/>
            <pc:sldMk cId="3200312026" sldId="391"/>
            <ac:spMk id="2" creationId="{30E99005-9043-EEDC-DC71-DC27C70E75F1}"/>
          </ac:spMkLst>
        </pc:spChg>
        <pc:spChg chg="mod">
          <ac:chgData name="Ronald ONeal" userId="3cac1a55b5ca5c20" providerId="LiveId" clId="{A178CAD8-3EE5-40FC-B746-4C79E3CC76F8}" dt="2025-05-31T17:35:24.912" v="66"/>
          <ac:spMkLst>
            <pc:docMk/>
            <pc:sldMk cId="3200312026" sldId="391"/>
            <ac:spMk id="3" creationId="{545D3755-C3E2-975E-DE68-CDECC4B526EC}"/>
          </ac:spMkLst>
        </pc:spChg>
        <pc:spChg chg="mod">
          <ac:chgData name="Ronald ONeal" userId="3cac1a55b5ca5c20" providerId="LiveId" clId="{A178CAD8-3EE5-40FC-B746-4C79E3CC76F8}" dt="2025-06-01T00:51:47.421" v="1699" actId="15"/>
          <ac:spMkLst>
            <pc:docMk/>
            <pc:sldMk cId="3200312026" sldId="391"/>
            <ac:spMk id="7" creationId="{F70BD87D-F7DA-961B-4024-A354DC87D168}"/>
          </ac:spMkLst>
        </pc:spChg>
      </pc:sldChg>
      <pc:sldChg chg="modSp del">
        <pc:chgData name="Ronald ONeal" userId="3cac1a55b5ca5c20" providerId="LiveId" clId="{A178CAD8-3EE5-40FC-B746-4C79E3CC76F8}" dt="2025-05-31T20:57:41.756" v="1391" actId="47"/>
        <pc:sldMkLst>
          <pc:docMk/>
          <pc:sldMk cId="2039059756" sldId="397"/>
        </pc:sldMkLst>
        <pc:spChg chg="mod">
          <ac:chgData name="Ronald ONeal" userId="3cac1a55b5ca5c20" providerId="LiveId" clId="{A178CAD8-3EE5-40FC-B746-4C79E3CC76F8}" dt="2025-05-31T20:25:19.293" v="1062"/>
          <ac:spMkLst>
            <pc:docMk/>
            <pc:sldMk cId="2039059756" sldId="397"/>
            <ac:spMk id="3" creationId="{591442CD-A26D-1761-8CE7-8BC3075BB4ED}"/>
          </ac:spMkLst>
        </pc:spChg>
        <pc:spChg chg="mod">
          <ac:chgData name="Ronald ONeal" userId="3cac1a55b5ca5c20" providerId="LiveId" clId="{A178CAD8-3EE5-40FC-B746-4C79E3CC76F8}" dt="2025-05-31T20:25:19.293" v="1062"/>
          <ac:spMkLst>
            <pc:docMk/>
            <pc:sldMk cId="2039059756" sldId="397"/>
            <ac:spMk id="9" creationId="{5AB6D40A-2A0A-AF3D-8CF7-3ECD37765637}"/>
          </ac:spMkLst>
        </pc:spChg>
      </pc:sldChg>
      <pc:sldChg chg="modSp del">
        <pc:chgData name="Ronald ONeal" userId="3cac1a55b5ca5c20" providerId="LiveId" clId="{A178CAD8-3EE5-40FC-B746-4C79E3CC76F8}" dt="2025-05-31T20:58:19.370" v="1400" actId="47"/>
        <pc:sldMkLst>
          <pc:docMk/>
          <pc:sldMk cId="4261132419" sldId="398"/>
        </pc:sldMkLst>
        <pc:spChg chg="mod">
          <ac:chgData name="Ronald ONeal" userId="3cac1a55b5ca5c20" providerId="LiveId" clId="{A178CAD8-3EE5-40FC-B746-4C79E3CC76F8}" dt="2025-05-31T20:25:19.293" v="1062"/>
          <ac:spMkLst>
            <pc:docMk/>
            <pc:sldMk cId="4261132419" sldId="398"/>
            <ac:spMk id="2" creationId="{F810C1B7-6E4E-3DEE-50C0-1CA3B14303EE}"/>
          </ac:spMkLst>
        </pc:spChg>
        <pc:spChg chg="mod">
          <ac:chgData name="Ronald ONeal" userId="3cac1a55b5ca5c20" providerId="LiveId" clId="{A178CAD8-3EE5-40FC-B746-4C79E3CC76F8}" dt="2025-05-31T20:25:19.293" v="1062"/>
          <ac:spMkLst>
            <pc:docMk/>
            <pc:sldMk cId="4261132419" sldId="398"/>
            <ac:spMk id="3" creationId="{8BE734F0-2DDD-AF70-F13D-F9E4C1929411}"/>
          </ac:spMkLst>
        </pc:spChg>
      </pc:sldChg>
      <pc:sldChg chg="modSp del">
        <pc:chgData name="Ronald ONeal" userId="3cac1a55b5ca5c20" providerId="LiveId" clId="{A178CAD8-3EE5-40FC-B746-4C79E3CC76F8}" dt="2025-05-31T20:57:54.456" v="1396" actId="47"/>
        <pc:sldMkLst>
          <pc:docMk/>
          <pc:sldMk cId="752428618" sldId="403"/>
        </pc:sldMkLst>
        <pc:spChg chg="mod">
          <ac:chgData name="Ronald ONeal" userId="3cac1a55b5ca5c20" providerId="LiveId" clId="{A178CAD8-3EE5-40FC-B746-4C79E3CC76F8}" dt="2025-05-31T20:25:19.293" v="1062"/>
          <ac:spMkLst>
            <pc:docMk/>
            <pc:sldMk cId="752428618" sldId="403"/>
            <ac:spMk id="2" creationId="{E15D59E0-43DC-5649-1BE8-BC3625D9BA42}"/>
          </ac:spMkLst>
        </pc:spChg>
      </pc:sldChg>
      <pc:sldChg chg="addSp delSp modSp mod ord">
        <pc:chgData name="Ronald ONeal" userId="3cac1a55b5ca5c20" providerId="LiveId" clId="{A178CAD8-3EE5-40FC-B746-4C79E3CC76F8}" dt="2025-06-01T01:20:36.674" v="1955" actId="6549"/>
        <pc:sldMkLst>
          <pc:docMk/>
          <pc:sldMk cId="1850768898" sldId="404"/>
        </pc:sldMkLst>
        <pc:spChg chg="mod">
          <ac:chgData name="Ronald ONeal" userId="3cac1a55b5ca5c20" providerId="LiveId" clId="{A178CAD8-3EE5-40FC-B746-4C79E3CC76F8}" dt="2025-06-01T01:20:36.674" v="1955" actId="6549"/>
          <ac:spMkLst>
            <pc:docMk/>
            <pc:sldMk cId="1850768898" sldId="404"/>
            <ac:spMk id="2" creationId="{F0759DC4-8B30-98A0-5BAB-C78BA4A4AD55}"/>
          </ac:spMkLst>
        </pc:spChg>
        <pc:spChg chg="mod">
          <ac:chgData name="Ronald ONeal" userId="3cac1a55b5ca5c20" providerId="LiveId" clId="{A178CAD8-3EE5-40FC-B746-4C79E3CC76F8}" dt="2025-06-01T00:09:16.078" v="1492" actId="6549"/>
          <ac:spMkLst>
            <pc:docMk/>
            <pc:sldMk cId="1850768898" sldId="404"/>
            <ac:spMk id="3" creationId="{4096FB3A-B62C-3DAB-4FD1-B4EBDD650AEF}"/>
          </ac:spMkLst>
        </pc:spChg>
        <pc:spChg chg="del">
          <ac:chgData name="Ronald ONeal" userId="3cac1a55b5ca5c20" providerId="LiveId" clId="{A178CAD8-3EE5-40FC-B746-4C79E3CC76F8}" dt="2025-05-31T18:37:20.198" v="446" actId="478"/>
          <ac:spMkLst>
            <pc:docMk/>
            <pc:sldMk cId="1850768898" sldId="404"/>
            <ac:spMk id="4" creationId="{43E198AA-251D-4446-30C4-8F2FA7F6A72C}"/>
          </ac:spMkLst>
        </pc:spChg>
        <pc:spChg chg="mod">
          <ac:chgData name="Ronald ONeal" userId="3cac1a55b5ca5c20" providerId="LiveId" clId="{A178CAD8-3EE5-40FC-B746-4C79E3CC76F8}" dt="2025-05-31T20:25:19.293" v="1062"/>
          <ac:spMkLst>
            <pc:docMk/>
            <pc:sldMk cId="1850768898" sldId="404"/>
            <ac:spMk id="5" creationId="{CBE5A880-F729-2309-2052-A7E28E730292}"/>
          </ac:spMkLst>
        </pc:spChg>
        <pc:spChg chg="add del mod">
          <ac:chgData name="Ronald ONeal" userId="3cac1a55b5ca5c20" providerId="LiveId" clId="{A178CAD8-3EE5-40FC-B746-4C79E3CC76F8}" dt="2025-05-31T18:37:24.946" v="447" actId="478"/>
          <ac:spMkLst>
            <pc:docMk/>
            <pc:sldMk cId="1850768898" sldId="404"/>
            <ac:spMk id="7" creationId="{962F1140-C2B3-805D-ACD9-F27E19739336}"/>
          </ac:spMkLst>
        </pc:spChg>
      </pc:sldChg>
      <pc:sldChg chg="modSp del">
        <pc:chgData name="Ronald ONeal" userId="3cac1a55b5ca5c20" providerId="LiveId" clId="{A178CAD8-3EE5-40FC-B746-4C79E3CC76F8}" dt="2025-05-31T20:57:53.477" v="1395" actId="47"/>
        <pc:sldMkLst>
          <pc:docMk/>
          <pc:sldMk cId="4127695141" sldId="405"/>
        </pc:sldMkLst>
        <pc:spChg chg="mod">
          <ac:chgData name="Ronald ONeal" userId="3cac1a55b5ca5c20" providerId="LiveId" clId="{A178CAD8-3EE5-40FC-B746-4C79E3CC76F8}" dt="2025-05-31T20:25:19.293" v="1062"/>
          <ac:spMkLst>
            <pc:docMk/>
            <pc:sldMk cId="4127695141" sldId="405"/>
            <ac:spMk id="2" creationId="{67D5F9DE-C630-B8A5-9D77-5E8E3CF0EE18}"/>
          </ac:spMkLst>
        </pc:spChg>
        <pc:spChg chg="mod">
          <ac:chgData name="Ronald ONeal" userId="3cac1a55b5ca5c20" providerId="LiveId" clId="{A178CAD8-3EE5-40FC-B746-4C79E3CC76F8}" dt="2025-05-31T20:25:19.293" v="1062"/>
          <ac:spMkLst>
            <pc:docMk/>
            <pc:sldMk cId="4127695141" sldId="405"/>
            <ac:spMk id="4" creationId="{CDB14AAA-1F04-769D-E7F0-4F68C8EB9283}"/>
          </ac:spMkLst>
        </pc:spChg>
        <pc:spChg chg="mod">
          <ac:chgData name="Ronald ONeal" userId="3cac1a55b5ca5c20" providerId="LiveId" clId="{A178CAD8-3EE5-40FC-B746-4C79E3CC76F8}" dt="2025-05-31T20:25:19.293" v="1062"/>
          <ac:spMkLst>
            <pc:docMk/>
            <pc:sldMk cId="4127695141" sldId="405"/>
            <ac:spMk id="6" creationId="{76A9A9A7-F1D2-237D-AC72-E21A286F0A6F}"/>
          </ac:spMkLst>
        </pc:spChg>
      </pc:sldChg>
      <pc:sldChg chg="modSp del">
        <pc:chgData name="Ronald ONeal" userId="3cac1a55b5ca5c20" providerId="LiveId" clId="{A178CAD8-3EE5-40FC-B746-4C79E3CC76F8}" dt="2025-05-31T20:57:48.763" v="1394" actId="47"/>
        <pc:sldMkLst>
          <pc:docMk/>
          <pc:sldMk cId="298364507" sldId="406"/>
        </pc:sldMkLst>
        <pc:spChg chg="mod">
          <ac:chgData name="Ronald ONeal" userId="3cac1a55b5ca5c20" providerId="LiveId" clId="{A178CAD8-3EE5-40FC-B746-4C79E3CC76F8}" dt="2025-05-31T20:25:19.293" v="1062"/>
          <ac:spMkLst>
            <pc:docMk/>
            <pc:sldMk cId="298364507" sldId="406"/>
            <ac:spMk id="2" creationId="{F52A871D-B15E-C971-7C85-0AF173E38781}"/>
          </ac:spMkLst>
        </pc:spChg>
        <pc:spChg chg="mod">
          <ac:chgData name="Ronald ONeal" userId="3cac1a55b5ca5c20" providerId="LiveId" clId="{A178CAD8-3EE5-40FC-B746-4C79E3CC76F8}" dt="2025-05-31T20:25:19.293" v="1062"/>
          <ac:spMkLst>
            <pc:docMk/>
            <pc:sldMk cId="298364507" sldId="406"/>
            <ac:spMk id="3" creationId="{34F2E863-4A4C-76FE-444A-083F93043389}"/>
          </ac:spMkLst>
        </pc:spChg>
        <pc:spChg chg="mod">
          <ac:chgData name="Ronald ONeal" userId="3cac1a55b5ca5c20" providerId="LiveId" clId="{A178CAD8-3EE5-40FC-B746-4C79E3CC76F8}" dt="2025-05-31T20:25:19.293" v="1062"/>
          <ac:spMkLst>
            <pc:docMk/>
            <pc:sldMk cId="298364507" sldId="406"/>
            <ac:spMk id="4" creationId="{BBA17014-B13A-D5ED-AD21-CFB9E1760D4A}"/>
          </ac:spMkLst>
        </pc:spChg>
        <pc:picChg chg="mod">
          <ac:chgData name="Ronald ONeal" userId="3cac1a55b5ca5c20" providerId="LiveId" clId="{A178CAD8-3EE5-40FC-B746-4C79E3CC76F8}" dt="2025-05-31T20:25:19.293" v="1062"/>
          <ac:picMkLst>
            <pc:docMk/>
            <pc:sldMk cId="298364507" sldId="406"/>
            <ac:picMk id="5" creationId="{F2B2501C-600C-11B3-1ECD-912D988906A5}"/>
          </ac:picMkLst>
        </pc:picChg>
      </pc:sldChg>
      <pc:sldChg chg="modSp del">
        <pc:chgData name="Ronald ONeal" userId="3cac1a55b5ca5c20" providerId="LiveId" clId="{A178CAD8-3EE5-40FC-B746-4C79E3CC76F8}" dt="2025-05-31T20:57:46.440" v="1393" actId="47"/>
        <pc:sldMkLst>
          <pc:docMk/>
          <pc:sldMk cId="3088225330" sldId="407"/>
        </pc:sldMkLst>
        <pc:spChg chg="mod">
          <ac:chgData name="Ronald ONeal" userId="3cac1a55b5ca5c20" providerId="LiveId" clId="{A178CAD8-3EE5-40FC-B746-4C79E3CC76F8}" dt="2025-05-31T20:25:19.293" v="1062"/>
          <ac:spMkLst>
            <pc:docMk/>
            <pc:sldMk cId="3088225330" sldId="407"/>
            <ac:spMk id="2" creationId="{60BD29B5-1B58-809F-FEA7-B82105E94664}"/>
          </ac:spMkLst>
        </pc:spChg>
        <pc:spChg chg="mod">
          <ac:chgData name="Ronald ONeal" userId="3cac1a55b5ca5c20" providerId="LiveId" clId="{A178CAD8-3EE5-40FC-B746-4C79E3CC76F8}" dt="2025-05-31T20:25:19.293" v="1062"/>
          <ac:spMkLst>
            <pc:docMk/>
            <pc:sldMk cId="3088225330" sldId="407"/>
            <ac:spMk id="3" creationId="{8B599B60-BF79-A832-6AD4-6C6FC6CE4317}"/>
          </ac:spMkLst>
        </pc:spChg>
        <pc:spChg chg="mod">
          <ac:chgData name="Ronald ONeal" userId="3cac1a55b5ca5c20" providerId="LiveId" clId="{A178CAD8-3EE5-40FC-B746-4C79E3CC76F8}" dt="2025-05-31T20:25:19.293" v="1062"/>
          <ac:spMkLst>
            <pc:docMk/>
            <pc:sldMk cId="3088225330" sldId="407"/>
            <ac:spMk id="4" creationId="{07C3632C-2D2E-7026-33B8-EE42DA4BDB5C}"/>
          </ac:spMkLst>
        </pc:spChg>
        <pc:spChg chg="mod">
          <ac:chgData name="Ronald ONeal" userId="3cac1a55b5ca5c20" providerId="LiveId" clId="{A178CAD8-3EE5-40FC-B746-4C79E3CC76F8}" dt="2025-05-31T20:25:19.293" v="1062"/>
          <ac:spMkLst>
            <pc:docMk/>
            <pc:sldMk cId="3088225330" sldId="407"/>
            <ac:spMk id="5" creationId="{2B19875F-D3E1-AB2F-8BCD-1683964734F2}"/>
          </ac:spMkLst>
        </pc:spChg>
      </pc:sldChg>
      <pc:sldChg chg="modSp del">
        <pc:chgData name="Ronald ONeal" userId="3cac1a55b5ca5c20" providerId="LiveId" clId="{A178CAD8-3EE5-40FC-B746-4C79E3CC76F8}" dt="2025-05-31T20:57:43.830" v="1392" actId="47"/>
        <pc:sldMkLst>
          <pc:docMk/>
          <pc:sldMk cId="888484295" sldId="408"/>
        </pc:sldMkLst>
        <pc:spChg chg="mod">
          <ac:chgData name="Ronald ONeal" userId="3cac1a55b5ca5c20" providerId="LiveId" clId="{A178CAD8-3EE5-40FC-B746-4C79E3CC76F8}" dt="2025-05-31T20:25:19.293" v="1062"/>
          <ac:spMkLst>
            <pc:docMk/>
            <pc:sldMk cId="888484295" sldId="408"/>
            <ac:spMk id="2" creationId="{805346ED-721D-85EE-2F1B-A31D0912DE29}"/>
          </ac:spMkLst>
        </pc:spChg>
        <pc:spChg chg="mod">
          <ac:chgData name="Ronald ONeal" userId="3cac1a55b5ca5c20" providerId="LiveId" clId="{A178CAD8-3EE5-40FC-B746-4C79E3CC76F8}" dt="2025-05-31T20:25:19.293" v="1062"/>
          <ac:spMkLst>
            <pc:docMk/>
            <pc:sldMk cId="888484295" sldId="408"/>
            <ac:spMk id="3" creationId="{DB097449-5B72-ADA0-3B2D-1CBC160D6B90}"/>
          </ac:spMkLst>
        </pc:spChg>
        <pc:spChg chg="mod">
          <ac:chgData name="Ronald ONeal" userId="3cac1a55b5ca5c20" providerId="LiveId" clId="{A178CAD8-3EE5-40FC-B746-4C79E3CC76F8}" dt="2025-05-31T20:25:19.293" v="1062"/>
          <ac:spMkLst>
            <pc:docMk/>
            <pc:sldMk cId="888484295" sldId="408"/>
            <ac:spMk id="4" creationId="{41FC7B50-71A6-D8BE-C032-5EB4CF5706D5}"/>
          </ac:spMkLst>
        </pc:spChg>
        <pc:spChg chg="mod">
          <ac:chgData name="Ronald ONeal" userId="3cac1a55b5ca5c20" providerId="LiveId" clId="{A178CAD8-3EE5-40FC-B746-4C79E3CC76F8}" dt="2025-05-31T20:25:19.293" v="1062"/>
          <ac:spMkLst>
            <pc:docMk/>
            <pc:sldMk cId="888484295" sldId="408"/>
            <ac:spMk id="5" creationId="{9500833E-1C0E-D47A-6C6A-46CED39E2C07}"/>
          </ac:spMkLst>
        </pc:spChg>
      </pc:sldChg>
      <pc:sldChg chg="modSp del">
        <pc:chgData name="Ronald ONeal" userId="3cac1a55b5ca5c20" providerId="LiveId" clId="{A178CAD8-3EE5-40FC-B746-4C79E3CC76F8}" dt="2025-05-31T20:57:39.835" v="1389" actId="47"/>
        <pc:sldMkLst>
          <pc:docMk/>
          <pc:sldMk cId="2249372667" sldId="409"/>
        </pc:sldMkLst>
        <pc:spChg chg="mod">
          <ac:chgData name="Ronald ONeal" userId="3cac1a55b5ca5c20" providerId="LiveId" clId="{A178CAD8-3EE5-40FC-B746-4C79E3CC76F8}" dt="2025-05-31T20:25:19.293" v="1062"/>
          <ac:spMkLst>
            <pc:docMk/>
            <pc:sldMk cId="2249372667" sldId="409"/>
            <ac:spMk id="3" creationId="{9C37279A-330D-886F-340D-494A5005E5FC}"/>
          </ac:spMkLst>
        </pc:spChg>
        <pc:picChg chg="mod">
          <ac:chgData name="Ronald ONeal" userId="3cac1a55b5ca5c20" providerId="LiveId" clId="{A178CAD8-3EE5-40FC-B746-4C79E3CC76F8}" dt="2025-05-31T20:25:19.293" v="1062"/>
          <ac:picMkLst>
            <pc:docMk/>
            <pc:sldMk cId="2249372667" sldId="409"/>
            <ac:picMk id="11" creationId="{8DB431A1-9806-9CFE-0E5F-1A5611C2A666}"/>
          </ac:picMkLst>
        </pc:picChg>
      </pc:sldChg>
      <pc:sldChg chg="addSp delSp modSp mod modClrScheme chgLayout">
        <pc:chgData name="Ronald ONeal" userId="3cac1a55b5ca5c20" providerId="LiveId" clId="{A178CAD8-3EE5-40FC-B746-4C79E3CC76F8}" dt="2025-05-31T20:25:19.293" v="1062"/>
        <pc:sldMkLst>
          <pc:docMk/>
          <pc:sldMk cId="3390304222" sldId="410"/>
        </pc:sldMkLst>
        <pc:spChg chg="mod">
          <ac:chgData name="Ronald ONeal" userId="3cac1a55b5ca5c20" providerId="LiveId" clId="{A178CAD8-3EE5-40FC-B746-4C79E3CC76F8}" dt="2025-05-31T20:25:19.293" v="1062"/>
          <ac:spMkLst>
            <pc:docMk/>
            <pc:sldMk cId="3390304222" sldId="410"/>
            <ac:spMk id="2" creationId="{7AB1D9D6-2977-ABCD-FDF8-51AFA5064E54}"/>
          </ac:spMkLst>
        </pc:spChg>
        <pc:spChg chg="add del mod">
          <ac:chgData name="Ronald ONeal" userId="3cac1a55b5ca5c20" providerId="LiveId" clId="{A178CAD8-3EE5-40FC-B746-4C79E3CC76F8}" dt="2025-05-31T19:39:45" v="870" actId="478"/>
          <ac:spMkLst>
            <pc:docMk/>
            <pc:sldMk cId="3390304222" sldId="410"/>
            <ac:spMk id="7" creationId="{2FA965CD-A931-5428-D234-0326855F32E4}"/>
          </ac:spMkLst>
        </pc:spChg>
        <pc:picChg chg="add mod">
          <ac:chgData name="Ronald ONeal" userId="3cac1a55b5ca5c20" providerId="LiveId" clId="{A178CAD8-3EE5-40FC-B746-4C79E3CC76F8}" dt="2025-05-31T02:48:32.628" v="5" actId="1076"/>
          <ac:picMkLst>
            <pc:docMk/>
            <pc:sldMk cId="3390304222" sldId="410"/>
            <ac:picMk id="3" creationId="{A4CA2599-0644-145F-1637-B142DEC9DA5C}"/>
          </ac:picMkLst>
        </pc:picChg>
      </pc:sldChg>
      <pc:sldChg chg="modSp add mod ord">
        <pc:chgData name="Ronald ONeal" userId="3cac1a55b5ca5c20" providerId="LiveId" clId="{A178CAD8-3EE5-40FC-B746-4C79E3CC76F8}" dt="2025-06-01T01:22:14.567" v="1959"/>
        <pc:sldMkLst>
          <pc:docMk/>
          <pc:sldMk cId="1801321777" sldId="411"/>
        </pc:sldMkLst>
        <pc:spChg chg="mod">
          <ac:chgData name="Ronald ONeal" userId="3cac1a55b5ca5c20" providerId="LiveId" clId="{A178CAD8-3EE5-40FC-B746-4C79E3CC76F8}" dt="2025-05-31T20:25:19.293" v="1062"/>
          <ac:spMkLst>
            <pc:docMk/>
            <pc:sldMk cId="1801321777" sldId="411"/>
            <ac:spMk id="2" creationId="{01C26F07-3388-DF05-3FA6-B452A2ADAC67}"/>
          </ac:spMkLst>
        </pc:spChg>
        <pc:spChg chg="mod">
          <ac:chgData name="Ronald ONeal" userId="3cac1a55b5ca5c20" providerId="LiveId" clId="{A178CAD8-3EE5-40FC-B746-4C79E3CC76F8}" dt="2025-05-31T20:49:59.114" v="1141" actId="20577"/>
          <ac:spMkLst>
            <pc:docMk/>
            <pc:sldMk cId="1801321777" sldId="411"/>
            <ac:spMk id="3" creationId="{697B7C7B-E13B-BDDC-C5DD-5B96C9D32BD8}"/>
          </ac:spMkLst>
        </pc:spChg>
        <pc:spChg chg="mod">
          <ac:chgData name="Ronald ONeal" userId="3cac1a55b5ca5c20" providerId="LiveId" clId="{A178CAD8-3EE5-40FC-B746-4C79E3CC76F8}" dt="2025-06-01T00:49:09.593" v="1674" actId="113"/>
          <ac:spMkLst>
            <pc:docMk/>
            <pc:sldMk cId="1801321777" sldId="411"/>
            <ac:spMk id="7" creationId="{145988D1-C6ED-4716-1A29-8885D61E83C4}"/>
          </ac:spMkLst>
        </pc:spChg>
      </pc:sldChg>
      <pc:sldChg chg="modSp add mod">
        <pc:chgData name="Ronald ONeal" userId="3cac1a55b5ca5c20" providerId="LiveId" clId="{A178CAD8-3EE5-40FC-B746-4C79E3CC76F8}" dt="2025-06-01T00:51:56.360" v="1700" actId="15"/>
        <pc:sldMkLst>
          <pc:docMk/>
          <pc:sldMk cId="1637827430" sldId="412"/>
        </pc:sldMkLst>
        <pc:spChg chg="mod">
          <ac:chgData name="Ronald ONeal" userId="3cac1a55b5ca5c20" providerId="LiveId" clId="{A178CAD8-3EE5-40FC-B746-4C79E3CC76F8}" dt="2025-05-31T20:25:19.293" v="1062"/>
          <ac:spMkLst>
            <pc:docMk/>
            <pc:sldMk cId="1637827430" sldId="412"/>
            <ac:spMk id="2" creationId="{05F37DC3-D9CB-C0CF-C48D-E4362058D49C}"/>
          </ac:spMkLst>
        </pc:spChg>
        <pc:spChg chg="mod">
          <ac:chgData name="Ronald ONeal" userId="3cac1a55b5ca5c20" providerId="LiveId" clId="{A178CAD8-3EE5-40FC-B746-4C79E3CC76F8}" dt="2025-05-31T17:40:55.262" v="138" actId="20577"/>
          <ac:spMkLst>
            <pc:docMk/>
            <pc:sldMk cId="1637827430" sldId="412"/>
            <ac:spMk id="3" creationId="{F20F41F4-6E0F-CAC1-7A2F-24254C7AAD13}"/>
          </ac:spMkLst>
        </pc:spChg>
        <pc:spChg chg="mod">
          <ac:chgData name="Ronald ONeal" userId="3cac1a55b5ca5c20" providerId="LiveId" clId="{A178CAD8-3EE5-40FC-B746-4C79E3CC76F8}" dt="2025-06-01T00:51:56.360" v="1700" actId="15"/>
          <ac:spMkLst>
            <pc:docMk/>
            <pc:sldMk cId="1637827430" sldId="412"/>
            <ac:spMk id="7" creationId="{9D07EBA2-1FAA-0CFD-EEB1-5516D1018690}"/>
          </ac:spMkLst>
        </pc:spChg>
      </pc:sldChg>
      <pc:sldChg chg="modSp add mod">
        <pc:chgData name="Ronald ONeal" userId="3cac1a55b5ca5c20" providerId="LiveId" clId="{A178CAD8-3EE5-40FC-B746-4C79E3CC76F8}" dt="2025-06-01T00:52:29.631" v="1704" actId="113"/>
        <pc:sldMkLst>
          <pc:docMk/>
          <pc:sldMk cId="3081756196" sldId="413"/>
        </pc:sldMkLst>
        <pc:spChg chg="mod">
          <ac:chgData name="Ronald ONeal" userId="3cac1a55b5ca5c20" providerId="LiveId" clId="{A178CAD8-3EE5-40FC-B746-4C79E3CC76F8}" dt="2025-05-31T20:25:19.293" v="1062"/>
          <ac:spMkLst>
            <pc:docMk/>
            <pc:sldMk cId="3081756196" sldId="413"/>
            <ac:spMk id="2" creationId="{4F14C8DD-A09D-3CF7-B9FF-C34610CBF600}"/>
          </ac:spMkLst>
        </pc:spChg>
        <pc:spChg chg="mod">
          <ac:chgData name="Ronald ONeal" userId="3cac1a55b5ca5c20" providerId="LiveId" clId="{A178CAD8-3EE5-40FC-B746-4C79E3CC76F8}" dt="2025-05-31T17:45:17.991" v="206"/>
          <ac:spMkLst>
            <pc:docMk/>
            <pc:sldMk cId="3081756196" sldId="413"/>
            <ac:spMk id="3" creationId="{3F977A66-8A56-1D1E-CAE2-931B942BB23B}"/>
          </ac:spMkLst>
        </pc:spChg>
        <pc:spChg chg="mod">
          <ac:chgData name="Ronald ONeal" userId="3cac1a55b5ca5c20" providerId="LiveId" clId="{A178CAD8-3EE5-40FC-B746-4C79E3CC76F8}" dt="2025-06-01T00:52:29.631" v="1704" actId="113"/>
          <ac:spMkLst>
            <pc:docMk/>
            <pc:sldMk cId="3081756196" sldId="413"/>
            <ac:spMk id="7" creationId="{68DCE649-1D8D-9428-3E6A-C099C10B1A4B}"/>
          </ac:spMkLst>
        </pc:spChg>
      </pc:sldChg>
      <pc:sldChg chg="modSp add mod">
        <pc:chgData name="Ronald ONeal" userId="3cac1a55b5ca5c20" providerId="LiveId" clId="{A178CAD8-3EE5-40FC-B746-4C79E3CC76F8}" dt="2025-06-01T00:52:45.424" v="1706" actId="27636"/>
        <pc:sldMkLst>
          <pc:docMk/>
          <pc:sldMk cId="2122921232" sldId="414"/>
        </pc:sldMkLst>
        <pc:spChg chg="mod">
          <ac:chgData name="Ronald ONeal" userId="3cac1a55b5ca5c20" providerId="LiveId" clId="{A178CAD8-3EE5-40FC-B746-4C79E3CC76F8}" dt="2025-05-31T20:25:19.293" v="1062"/>
          <ac:spMkLst>
            <pc:docMk/>
            <pc:sldMk cId="2122921232" sldId="414"/>
            <ac:spMk id="2" creationId="{0A6745C5-1714-3148-0341-58B01FB748E9}"/>
          </ac:spMkLst>
        </pc:spChg>
        <pc:spChg chg="mod">
          <ac:chgData name="Ronald ONeal" userId="3cac1a55b5ca5c20" providerId="LiveId" clId="{A178CAD8-3EE5-40FC-B746-4C79E3CC76F8}" dt="2025-05-31T18:07:33.589" v="339"/>
          <ac:spMkLst>
            <pc:docMk/>
            <pc:sldMk cId="2122921232" sldId="414"/>
            <ac:spMk id="3" creationId="{1F20404E-3CEB-F890-D8FE-1CE1B7EAD660}"/>
          </ac:spMkLst>
        </pc:spChg>
        <pc:spChg chg="mod">
          <ac:chgData name="Ronald ONeal" userId="3cac1a55b5ca5c20" providerId="LiveId" clId="{A178CAD8-3EE5-40FC-B746-4C79E3CC76F8}" dt="2025-06-01T00:52:45.424" v="1706" actId="27636"/>
          <ac:spMkLst>
            <pc:docMk/>
            <pc:sldMk cId="2122921232" sldId="414"/>
            <ac:spMk id="7" creationId="{AC58D0E6-B12F-CF43-A09B-CC5A535A2673}"/>
          </ac:spMkLst>
        </pc:spChg>
      </pc:sldChg>
      <pc:sldChg chg="modSp new del mod">
        <pc:chgData name="Ronald ONeal" userId="3cac1a55b5ca5c20" providerId="LiveId" clId="{A178CAD8-3EE5-40FC-B746-4C79E3CC76F8}" dt="2025-05-31T19:45:24.659" v="932" actId="47"/>
        <pc:sldMkLst>
          <pc:docMk/>
          <pc:sldMk cId="2816294891" sldId="415"/>
        </pc:sldMkLst>
        <pc:spChg chg="mod">
          <ac:chgData name="Ronald ONeal" userId="3cac1a55b5ca5c20" providerId="LiveId" clId="{A178CAD8-3EE5-40FC-B746-4C79E3CC76F8}" dt="2025-05-31T19:44:01.816" v="910" actId="14100"/>
          <ac:spMkLst>
            <pc:docMk/>
            <pc:sldMk cId="2816294891" sldId="415"/>
            <ac:spMk id="2" creationId="{F1EEB7B7-CA0B-2F3D-216F-056638CD0097}"/>
          </ac:spMkLst>
        </pc:spChg>
      </pc:sldChg>
      <pc:sldChg chg="delSp modSp new del mod">
        <pc:chgData name="Ronald ONeal" userId="3cac1a55b5ca5c20" providerId="LiveId" clId="{A178CAD8-3EE5-40FC-B746-4C79E3CC76F8}" dt="2025-05-31T19:46:52.921" v="976" actId="47"/>
        <pc:sldMkLst>
          <pc:docMk/>
          <pc:sldMk cId="2309760095" sldId="416"/>
        </pc:sldMkLst>
        <pc:spChg chg="del">
          <ac:chgData name="Ronald ONeal" userId="3cac1a55b5ca5c20" providerId="LiveId" clId="{A178CAD8-3EE5-40FC-B746-4C79E3CC76F8}" dt="2025-05-31T19:44:34.918" v="913" actId="478"/>
          <ac:spMkLst>
            <pc:docMk/>
            <pc:sldMk cId="2309760095" sldId="416"/>
            <ac:spMk id="2" creationId="{E377D320-C17A-44D6-03AD-01481BB3E4A7}"/>
          </ac:spMkLst>
        </pc:spChg>
        <pc:spChg chg="del">
          <ac:chgData name="Ronald ONeal" userId="3cac1a55b5ca5c20" providerId="LiveId" clId="{A178CAD8-3EE5-40FC-B746-4C79E3CC76F8}" dt="2025-05-31T19:44:31.049" v="912" actId="478"/>
          <ac:spMkLst>
            <pc:docMk/>
            <pc:sldMk cId="2309760095" sldId="416"/>
            <ac:spMk id="3" creationId="{9F84CD91-BCE6-BB66-296B-E69E5527FEB8}"/>
          </ac:spMkLst>
        </pc:spChg>
        <pc:spChg chg="mod">
          <ac:chgData name="Ronald ONeal" userId="3cac1a55b5ca5c20" providerId="LiveId" clId="{A178CAD8-3EE5-40FC-B746-4C79E3CC76F8}" dt="2025-05-31T19:45:55.051" v="971" actId="20577"/>
          <ac:spMkLst>
            <pc:docMk/>
            <pc:sldMk cId="2309760095" sldId="416"/>
            <ac:spMk id="4" creationId="{71816C9A-E493-9BEC-58E0-90D561FED435}"/>
          </ac:spMkLst>
        </pc:spChg>
      </pc:sldChg>
      <pc:sldChg chg="addSp delSp modSp new del mod ord">
        <pc:chgData name="Ronald ONeal" userId="3cac1a55b5ca5c20" providerId="LiveId" clId="{A178CAD8-3EE5-40FC-B746-4C79E3CC76F8}" dt="2025-05-31T20:21:27.704" v="1058" actId="47"/>
        <pc:sldMkLst>
          <pc:docMk/>
          <pc:sldMk cId="416958174" sldId="417"/>
        </pc:sldMkLst>
        <pc:spChg chg="mod">
          <ac:chgData name="Ronald ONeal" userId="3cac1a55b5ca5c20" providerId="LiveId" clId="{A178CAD8-3EE5-40FC-B746-4C79E3CC76F8}" dt="2025-05-31T20:19:51.107" v="1031"/>
          <ac:spMkLst>
            <pc:docMk/>
            <pc:sldMk cId="416958174" sldId="417"/>
            <ac:spMk id="2" creationId="{D1B0B707-AA17-5C98-5F9B-766F6A9480A4}"/>
          </ac:spMkLst>
        </pc:spChg>
        <pc:spChg chg="del">
          <ac:chgData name="Ronald ONeal" userId="3cac1a55b5ca5c20" providerId="LiveId" clId="{A178CAD8-3EE5-40FC-B746-4C79E3CC76F8}" dt="2025-05-31T19:46:18.896" v="973" actId="478"/>
          <ac:spMkLst>
            <pc:docMk/>
            <pc:sldMk cId="416958174" sldId="417"/>
            <ac:spMk id="3" creationId="{A79C538E-1B64-FCF8-B7A4-FB26D853F7D0}"/>
          </ac:spMkLst>
        </pc:spChg>
        <pc:spChg chg="mod">
          <ac:chgData name="Ronald ONeal" userId="3cac1a55b5ca5c20" providerId="LiveId" clId="{A178CAD8-3EE5-40FC-B746-4C79E3CC76F8}" dt="2025-05-31T20:19:51.107" v="1031"/>
          <ac:spMkLst>
            <pc:docMk/>
            <pc:sldMk cId="416958174" sldId="417"/>
            <ac:spMk id="4" creationId="{810EEED3-BB76-AA62-5327-A9B13D8EB247}"/>
          </ac:spMkLst>
        </pc:spChg>
        <pc:spChg chg="add mod">
          <ac:chgData name="Ronald ONeal" userId="3cac1a55b5ca5c20" providerId="LiveId" clId="{A178CAD8-3EE5-40FC-B746-4C79E3CC76F8}" dt="2025-05-31T19:49:34.406" v="985" actId="404"/>
          <ac:spMkLst>
            <pc:docMk/>
            <pc:sldMk cId="416958174" sldId="417"/>
            <ac:spMk id="5" creationId="{A94C5810-9423-7FC6-D118-1AE6991F24EA}"/>
          </ac:spMkLst>
        </pc:spChg>
      </pc:sldChg>
      <pc:sldChg chg="addSp delSp modSp add mod chgLayout">
        <pc:chgData name="Ronald ONeal" userId="3cac1a55b5ca5c20" providerId="LiveId" clId="{A178CAD8-3EE5-40FC-B746-4C79E3CC76F8}" dt="2025-05-31T20:25:19.293" v="1062"/>
        <pc:sldMkLst>
          <pc:docMk/>
          <pc:sldMk cId="2898347507" sldId="418"/>
        </pc:sldMkLst>
        <pc:spChg chg="mod">
          <ac:chgData name="Ronald ONeal" userId="3cac1a55b5ca5c20" providerId="LiveId" clId="{A178CAD8-3EE5-40FC-B746-4C79E3CC76F8}" dt="2025-05-31T20:25:19.293" v="1062"/>
          <ac:spMkLst>
            <pc:docMk/>
            <pc:sldMk cId="2898347507" sldId="418"/>
            <ac:spMk id="2" creationId="{9AD9DF39-88DC-8DCA-A9CD-B45EA6380C8F}"/>
          </ac:spMkLst>
        </pc:spChg>
        <pc:spChg chg="add mod">
          <ac:chgData name="Ronald ONeal" userId="3cac1a55b5ca5c20" providerId="LiveId" clId="{A178CAD8-3EE5-40FC-B746-4C79E3CC76F8}" dt="2025-05-31T20:21:22.194" v="1057" actId="20577"/>
          <ac:spMkLst>
            <pc:docMk/>
            <pc:sldMk cId="2898347507" sldId="418"/>
            <ac:spMk id="3" creationId="{3D67048C-62B1-E7AC-62C0-EA20F8A2C60C}"/>
          </ac:spMkLst>
        </pc:spChg>
        <pc:spChg chg="mod">
          <ac:chgData name="Ronald ONeal" userId="3cac1a55b5ca5c20" providerId="LiveId" clId="{A178CAD8-3EE5-40FC-B746-4C79E3CC76F8}" dt="2025-05-31T20:25:19.293" v="1062"/>
          <ac:spMkLst>
            <pc:docMk/>
            <pc:sldMk cId="2898347507" sldId="418"/>
            <ac:spMk id="4" creationId="{EA016E72-C691-E73B-3607-F60838B28E7A}"/>
          </ac:spMkLst>
        </pc:spChg>
        <pc:spChg chg="del mod">
          <ac:chgData name="Ronald ONeal" userId="3cac1a55b5ca5c20" providerId="LiveId" clId="{A178CAD8-3EE5-40FC-B746-4C79E3CC76F8}" dt="2025-05-31T20:19:54.388" v="1032" actId="26606"/>
          <ac:spMkLst>
            <pc:docMk/>
            <pc:sldMk cId="2898347507" sldId="418"/>
            <ac:spMk id="5" creationId="{3E01D317-3C55-5A15-8086-68AF818A4300}"/>
          </ac:spMkLst>
        </pc:spChg>
        <pc:graphicFrameChg chg="add del">
          <ac:chgData name="Ronald ONeal" userId="3cac1a55b5ca5c20" providerId="LiveId" clId="{A178CAD8-3EE5-40FC-B746-4C79E3CC76F8}" dt="2025-05-31T20:20:25.043" v="1033" actId="478"/>
          <ac:graphicFrameMkLst>
            <pc:docMk/>
            <pc:sldMk cId="2898347507" sldId="418"/>
            <ac:graphicFrameMk id="7" creationId="{ECF70074-B717-E4EC-CBE2-C425D6E999BC}"/>
          </ac:graphicFrameMkLst>
        </pc:graphicFrameChg>
      </pc:sldChg>
      <pc:sldChg chg="modSp add del">
        <pc:chgData name="Ronald ONeal" userId="3cac1a55b5ca5c20" providerId="LiveId" clId="{A178CAD8-3EE5-40FC-B746-4C79E3CC76F8}" dt="2025-05-31T20:35:04.169" v="1096" actId="47"/>
        <pc:sldMkLst>
          <pc:docMk/>
          <pc:sldMk cId="622129924" sldId="419"/>
        </pc:sldMkLst>
        <pc:spChg chg="mod">
          <ac:chgData name="Ronald ONeal" userId="3cac1a55b5ca5c20" providerId="LiveId" clId="{A178CAD8-3EE5-40FC-B746-4C79E3CC76F8}" dt="2025-05-31T20:25:19.293" v="1062"/>
          <ac:spMkLst>
            <pc:docMk/>
            <pc:sldMk cId="622129924" sldId="419"/>
            <ac:spMk id="2" creationId="{72C7913F-B7BF-7E7F-33BC-ABDC627AE481}"/>
          </ac:spMkLst>
        </pc:spChg>
        <pc:spChg chg="mod">
          <ac:chgData name="Ronald ONeal" userId="3cac1a55b5ca5c20" providerId="LiveId" clId="{A178CAD8-3EE5-40FC-B746-4C79E3CC76F8}" dt="2025-05-31T20:25:19.293" v="1062"/>
          <ac:spMkLst>
            <pc:docMk/>
            <pc:sldMk cId="622129924" sldId="419"/>
            <ac:spMk id="4" creationId="{187FB77B-9CDA-4940-DFFA-D7EEDCFE504F}"/>
          </ac:spMkLst>
        </pc:spChg>
      </pc:sldChg>
      <pc:sldChg chg="modSp add mod ord">
        <pc:chgData name="Ronald ONeal" userId="3cac1a55b5ca5c20" providerId="LiveId" clId="{A178CAD8-3EE5-40FC-B746-4C79E3CC76F8}" dt="2025-06-01T01:22:40.238" v="1963"/>
        <pc:sldMkLst>
          <pc:docMk/>
          <pc:sldMk cId="2054438079" sldId="419"/>
        </pc:sldMkLst>
        <pc:spChg chg="mod">
          <ac:chgData name="Ronald ONeal" userId="3cac1a55b5ca5c20" providerId="LiveId" clId="{A178CAD8-3EE5-40FC-B746-4C79E3CC76F8}" dt="2025-06-01T00:45:38.794" v="1648" actId="114"/>
          <ac:spMkLst>
            <pc:docMk/>
            <pc:sldMk cId="2054438079" sldId="419"/>
            <ac:spMk id="7" creationId="{8723B396-2AC8-7C32-E1C4-EB8B2F3E1275}"/>
          </ac:spMkLst>
        </pc:spChg>
      </pc:sldChg>
      <pc:sldChg chg="add ord">
        <pc:chgData name="Ronald ONeal" userId="3cac1a55b5ca5c20" providerId="LiveId" clId="{A178CAD8-3EE5-40FC-B746-4C79E3CC76F8}" dt="2025-05-31T20:58:11.281" v="1399"/>
        <pc:sldMkLst>
          <pc:docMk/>
          <pc:sldMk cId="1103727294" sldId="420"/>
        </pc:sldMkLst>
      </pc:sldChg>
      <pc:sldChg chg="modSp add mod">
        <pc:chgData name="Ronald ONeal" userId="3cac1a55b5ca5c20" providerId="LiveId" clId="{A178CAD8-3EE5-40FC-B746-4C79E3CC76F8}" dt="2025-06-01T00:46:01.406" v="1650" actId="113"/>
        <pc:sldMkLst>
          <pc:docMk/>
          <pc:sldMk cId="2858012593" sldId="421"/>
        </pc:sldMkLst>
        <pc:spChg chg="mod">
          <ac:chgData name="Ronald ONeal" userId="3cac1a55b5ca5c20" providerId="LiveId" clId="{A178CAD8-3EE5-40FC-B746-4C79E3CC76F8}" dt="2025-06-01T00:22:48.102" v="1495" actId="255"/>
          <ac:spMkLst>
            <pc:docMk/>
            <pc:sldMk cId="2858012593" sldId="421"/>
            <ac:spMk id="3" creationId="{DF6A92BB-9782-C82A-27BF-673ADE3CD722}"/>
          </ac:spMkLst>
        </pc:spChg>
        <pc:spChg chg="mod">
          <ac:chgData name="Ronald ONeal" userId="3cac1a55b5ca5c20" providerId="LiveId" clId="{A178CAD8-3EE5-40FC-B746-4C79E3CC76F8}" dt="2025-06-01T00:46:01.406" v="1650" actId="113"/>
          <ac:spMkLst>
            <pc:docMk/>
            <pc:sldMk cId="2858012593" sldId="421"/>
            <ac:spMk id="7" creationId="{E775D81C-AD63-80D8-E35B-3CA71C8739FF}"/>
          </ac:spMkLst>
        </pc:spChg>
      </pc:sldChg>
      <pc:sldChg chg="modSp add mod">
        <pc:chgData name="Ronald ONeal" userId="3cac1a55b5ca5c20" providerId="LiveId" clId="{A178CAD8-3EE5-40FC-B746-4C79E3CC76F8}" dt="2025-06-01T00:49:29.103" v="1675" actId="2710"/>
        <pc:sldMkLst>
          <pc:docMk/>
          <pc:sldMk cId="1189549564" sldId="422"/>
        </pc:sldMkLst>
        <pc:spChg chg="mod">
          <ac:chgData name="Ronald ONeal" userId="3cac1a55b5ca5c20" providerId="LiveId" clId="{A178CAD8-3EE5-40FC-B746-4C79E3CC76F8}" dt="2025-06-01T00:40:51.449" v="1589" actId="14100"/>
          <ac:spMkLst>
            <pc:docMk/>
            <pc:sldMk cId="1189549564" sldId="422"/>
            <ac:spMk id="3" creationId="{AC816CC4-C047-BFD7-3261-BDB23A84C9B0}"/>
          </ac:spMkLst>
        </pc:spChg>
        <pc:spChg chg="mod">
          <ac:chgData name="Ronald ONeal" userId="3cac1a55b5ca5c20" providerId="LiveId" clId="{A178CAD8-3EE5-40FC-B746-4C79E3CC76F8}" dt="2025-06-01T00:49:29.103" v="1675" actId="2710"/>
          <ac:spMkLst>
            <pc:docMk/>
            <pc:sldMk cId="1189549564" sldId="422"/>
            <ac:spMk id="7" creationId="{A1010D35-BA41-6BF4-6BA2-D4D5566A3B7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05B4E6-091F-4C61-A0E6-7EFC2C90581F}"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n-US"/>
        </a:p>
      </dgm:t>
    </dgm:pt>
    <dgm:pt modelId="{072D8B8B-8117-45C3-993C-961458CA965B}">
      <dgm:prSet/>
      <dgm:spPr/>
      <dgm:t>
        <a:bodyPr/>
        <a:lstStyle/>
        <a:p>
          <a:r>
            <a:rPr lang="en-US" b="1" i="0" dirty="0"/>
            <a:t>Introduction – “What is ‘Grown’?”</a:t>
          </a:r>
          <a:endParaRPr lang="en-US" dirty="0"/>
        </a:p>
      </dgm:t>
    </dgm:pt>
    <dgm:pt modelId="{D1B90CDE-ECCD-4039-A84A-70010A966642}" type="parTrans" cxnId="{06A4F7CF-9AC1-4E31-BE12-FB3188CD1F40}">
      <dgm:prSet/>
      <dgm:spPr/>
      <dgm:t>
        <a:bodyPr/>
        <a:lstStyle/>
        <a:p>
          <a:endParaRPr lang="en-US"/>
        </a:p>
      </dgm:t>
    </dgm:pt>
    <dgm:pt modelId="{B6CF3B83-1506-4BCA-83BA-D2FFE5C32D81}" type="sibTrans" cxnId="{06A4F7CF-9AC1-4E31-BE12-FB3188CD1F40}">
      <dgm:prSet/>
      <dgm:spPr/>
      <dgm:t>
        <a:bodyPr/>
        <a:lstStyle/>
        <a:p>
          <a:endParaRPr lang="en-US"/>
        </a:p>
      </dgm:t>
    </dgm:pt>
    <dgm:pt modelId="{F55F0105-0258-40FB-9B34-D8DF3F27B2A9}">
      <dgm:prSet/>
      <dgm:spPr/>
      <dgm:t>
        <a:bodyPr/>
        <a:lstStyle/>
        <a:p>
          <a:r>
            <a:rPr lang="en-US" b="1" dirty="0"/>
            <a:t>Stewardship vs Management</a:t>
          </a:r>
        </a:p>
      </dgm:t>
    </dgm:pt>
    <dgm:pt modelId="{B09D8A2D-80FA-42B7-AFC0-B97E676BF963}" type="parTrans" cxnId="{4CC94AC3-DF53-44F3-A10A-614D71CBAD47}">
      <dgm:prSet/>
      <dgm:spPr/>
      <dgm:t>
        <a:bodyPr/>
        <a:lstStyle/>
        <a:p>
          <a:endParaRPr lang="en-US"/>
        </a:p>
      </dgm:t>
    </dgm:pt>
    <dgm:pt modelId="{0C9D06FE-C021-4AF5-840A-ECD01535D099}" type="sibTrans" cxnId="{4CC94AC3-DF53-44F3-A10A-614D71CBAD47}">
      <dgm:prSet/>
      <dgm:spPr/>
      <dgm:t>
        <a:bodyPr/>
        <a:lstStyle/>
        <a:p>
          <a:endParaRPr lang="en-US"/>
        </a:p>
      </dgm:t>
    </dgm:pt>
    <dgm:pt modelId="{AF3884F4-ECBB-40EC-AE09-8E5DF0B27F94}">
      <dgm:prSet/>
      <dgm:spPr/>
      <dgm:t>
        <a:bodyPr/>
        <a:lstStyle/>
        <a:p>
          <a:r>
            <a:rPr lang="en-US" dirty="0"/>
            <a:t>Health</a:t>
          </a:r>
        </a:p>
      </dgm:t>
    </dgm:pt>
    <dgm:pt modelId="{0CF2C7B6-703E-4B08-BDB6-DD71ED59EE20}" type="parTrans" cxnId="{30F6CE06-4220-41A2-B488-D7B3A0EB1EDD}">
      <dgm:prSet/>
      <dgm:spPr/>
      <dgm:t>
        <a:bodyPr/>
        <a:lstStyle/>
        <a:p>
          <a:endParaRPr lang="en-US"/>
        </a:p>
      </dgm:t>
    </dgm:pt>
    <dgm:pt modelId="{E8F96E0E-0958-477C-BF49-F0CF048DCCAF}" type="sibTrans" cxnId="{30F6CE06-4220-41A2-B488-D7B3A0EB1EDD}">
      <dgm:prSet/>
      <dgm:spPr/>
      <dgm:t>
        <a:bodyPr/>
        <a:lstStyle/>
        <a:p>
          <a:endParaRPr lang="en-US"/>
        </a:p>
      </dgm:t>
    </dgm:pt>
    <dgm:pt modelId="{979D5FEE-6C37-4F87-9DE1-A5DC9AA1010B}">
      <dgm:prSet/>
      <dgm:spPr/>
      <dgm:t>
        <a:bodyPr/>
        <a:lstStyle/>
        <a:p>
          <a:r>
            <a:rPr lang="en-US" b="1" i="0" dirty="0"/>
            <a:t>The Future is Now</a:t>
          </a:r>
          <a:endParaRPr lang="en-US" dirty="0"/>
        </a:p>
      </dgm:t>
    </dgm:pt>
    <dgm:pt modelId="{4A7F1B65-8D95-4690-BBC0-BED37BFEE671}" type="parTrans" cxnId="{683C8DE1-C719-4611-9988-DCD31E7EBAFC}">
      <dgm:prSet/>
      <dgm:spPr/>
      <dgm:t>
        <a:bodyPr/>
        <a:lstStyle/>
        <a:p>
          <a:endParaRPr lang="en-US"/>
        </a:p>
      </dgm:t>
    </dgm:pt>
    <dgm:pt modelId="{CFAB3316-8986-488B-8BAA-9826EB712283}" type="sibTrans" cxnId="{683C8DE1-C719-4611-9988-DCD31E7EBAFC}">
      <dgm:prSet/>
      <dgm:spPr/>
      <dgm:t>
        <a:bodyPr/>
        <a:lstStyle/>
        <a:p>
          <a:endParaRPr lang="en-US"/>
        </a:p>
      </dgm:t>
    </dgm:pt>
    <dgm:pt modelId="{29B46CEA-1E79-4DC2-846C-7DF753BF0F5A}">
      <dgm:prSet/>
      <dgm:spPr/>
      <dgm:t>
        <a:bodyPr/>
        <a:lstStyle/>
        <a:p>
          <a:r>
            <a:rPr lang="en-US" b="1"/>
            <a:t>Relationships</a:t>
          </a:r>
          <a:endParaRPr lang="en-US" b="1" dirty="0"/>
        </a:p>
      </dgm:t>
    </dgm:pt>
    <dgm:pt modelId="{7667FEAA-BF0A-4616-9BD7-D69CB7B27CA2}" type="parTrans" cxnId="{BCEFC0FC-D9A0-4B45-B241-006ED8C1DB2A}">
      <dgm:prSet/>
      <dgm:spPr/>
      <dgm:t>
        <a:bodyPr/>
        <a:lstStyle/>
        <a:p>
          <a:endParaRPr lang="en-US"/>
        </a:p>
      </dgm:t>
    </dgm:pt>
    <dgm:pt modelId="{E0E03D9E-6996-4B8D-9F7B-7F24CDEDA1E4}" type="sibTrans" cxnId="{BCEFC0FC-D9A0-4B45-B241-006ED8C1DB2A}">
      <dgm:prSet/>
      <dgm:spPr/>
      <dgm:t>
        <a:bodyPr/>
        <a:lstStyle/>
        <a:p>
          <a:endParaRPr lang="en-US"/>
        </a:p>
      </dgm:t>
    </dgm:pt>
    <dgm:pt modelId="{F8EA7D69-4729-4D08-8D14-DCF77D809817}" type="pres">
      <dgm:prSet presAssocID="{4E05B4E6-091F-4C61-A0E6-7EFC2C90581F}" presName="linear" presStyleCnt="0">
        <dgm:presLayoutVars>
          <dgm:dir/>
          <dgm:animLvl val="lvl"/>
          <dgm:resizeHandles val="exact"/>
        </dgm:presLayoutVars>
      </dgm:prSet>
      <dgm:spPr/>
    </dgm:pt>
    <dgm:pt modelId="{1E35F7D6-D65D-4D32-B6E9-8FDB835E077D}" type="pres">
      <dgm:prSet presAssocID="{072D8B8B-8117-45C3-993C-961458CA965B}" presName="parentLin" presStyleCnt="0"/>
      <dgm:spPr/>
    </dgm:pt>
    <dgm:pt modelId="{83AF7516-A59F-4B78-A609-67938792747B}" type="pres">
      <dgm:prSet presAssocID="{072D8B8B-8117-45C3-993C-961458CA965B}" presName="parentLeftMargin" presStyleLbl="node1" presStyleIdx="0" presStyleCnt="5"/>
      <dgm:spPr/>
    </dgm:pt>
    <dgm:pt modelId="{86D3FAD0-99E5-4943-90AD-79614465A8FE}" type="pres">
      <dgm:prSet presAssocID="{072D8B8B-8117-45C3-993C-961458CA965B}" presName="parentText" presStyleLbl="node1" presStyleIdx="0" presStyleCnt="5">
        <dgm:presLayoutVars>
          <dgm:chMax val="0"/>
          <dgm:bulletEnabled val="1"/>
        </dgm:presLayoutVars>
      </dgm:prSet>
      <dgm:spPr/>
    </dgm:pt>
    <dgm:pt modelId="{56A2C42D-EDCB-4C0A-BB3C-A6452DEB1D6B}" type="pres">
      <dgm:prSet presAssocID="{072D8B8B-8117-45C3-993C-961458CA965B}" presName="negativeSpace" presStyleCnt="0"/>
      <dgm:spPr/>
    </dgm:pt>
    <dgm:pt modelId="{A0B85988-3CEF-4737-A2CE-0538704A96EF}" type="pres">
      <dgm:prSet presAssocID="{072D8B8B-8117-45C3-993C-961458CA965B}" presName="childText" presStyleLbl="conFgAcc1" presStyleIdx="0" presStyleCnt="5">
        <dgm:presLayoutVars>
          <dgm:bulletEnabled val="1"/>
        </dgm:presLayoutVars>
      </dgm:prSet>
      <dgm:spPr/>
    </dgm:pt>
    <dgm:pt modelId="{AEBEBC9C-C619-48FF-A56F-0F6B4E8D900A}" type="pres">
      <dgm:prSet presAssocID="{B6CF3B83-1506-4BCA-83BA-D2FFE5C32D81}" presName="spaceBetweenRectangles" presStyleCnt="0"/>
      <dgm:spPr/>
    </dgm:pt>
    <dgm:pt modelId="{6EFB9A54-C2CB-45DB-8855-F14C8E95C2FE}" type="pres">
      <dgm:prSet presAssocID="{F55F0105-0258-40FB-9B34-D8DF3F27B2A9}" presName="parentLin" presStyleCnt="0"/>
      <dgm:spPr/>
    </dgm:pt>
    <dgm:pt modelId="{02A51589-8575-498B-9272-1599B24B9E43}" type="pres">
      <dgm:prSet presAssocID="{F55F0105-0258-40FB-9B34-D8DF3F27B2A9}" presName="parentLeftMargin" presStyleLbl="node1" presStyleIdx="0" presStyleCnt="5"/>
      <dgm:spPr/>
    </dgm:pt>
    <dgm:pt modelId="{196EF64C-F08C-477A-B4A6-B63A44FF623E}" type="pres">
      <dgm:prSet presAssocID="{F55F0105-0258-40FB-9B34-D8DF3F27B2A9}" presName="parentText" presStyleLbl="node1" presStyleIdx="1" presStyleCnt="5">
        <dgm:presLayoutVars>
          <dgm:chMax val="0"/>
          <dgm:bulletEnabled val="1"/>
        </dgm:presLayoutVars>
      </dgm:prSet>
      <dgm:spPr/>
    </dgm:pt>
    <dgm:pt modelId="{DD72CE74-08EF-4DE9-96F2-15B1C5898277}" type="pres">
      <dgm:prSet presAssocID="{F55F0105-0258-40FB-9B34-D8DF3F27B2A9}" presName="negativeSpace" presStyleCnt="0"/>
      <dgm:spPr/>
    </dgm:pt>
    <dgm:pt modelId="{7618F723-4F68-43A6-8D7A-33A2FFD7289E}" type="pres">
      <dgm:prSet presAssocID="{F55F0105-0258-40FB-9B34-D8DF3F27B2A9}" presName="childText" presStyleLbl="conFgAcc1" presStyleIdx="1" presStyleCnt="5">
        <dgm:presLayoutVars>
          <dgm:bulletEnabled val="1"/>
        </dgm:presLayoutVars>
      </dgm:prSet>
      <dgm:spPr/>
    </dgm:pt>
    <dgm:pt modelId="{A74D0388-65AC-46B4-B501-208B16979D99}" type="pres">
      <dgm:prSet presAssocID="{0C9D06FE-C021-4AF5-840A-ECD01535D099}" presName="spaceBetweenRectangles" presStyleCnt="0"/>
      <dgm:spPr/>
    </dgm:pt>
    <dgm:pt modelId="{61F9D675-82AF-4B76-8CCF-22FB4F326795}" type="pres">
      <dgm:prSet presAssocID="{29B46CEA-1E79-4DC2-846C-7DF753BF0F5A}" presName="parentLin" presStyleCnt="0"/>
      <dgm:spPr/>
    </dgm:pt>
    <dgm:pt modelId="{B47D4CBA-5DCF-4F3E-9A7A-99C7AD44647D}" type="pres">
      <dgm:prSet presAssocID="{29B46CEA-1E79-4DC2-846C-7DF753BF0F5A}" presName="parentLeftMargin" presStyleLbl="node1" presStyleIdx="1" presStyleCnt="5"/>
      <dgm:spPr/>
    </dgm:pt>
    <dgm:pt modelId="{45A06F4D-9367-4B95-BBDF-CEA0DD9D2490}" type="pres">
      <dgm:prSet presAssocID="{29B46CEA-1E79-4DC2-846C-7DF753BF0F5A}" presName="parentText" presStyleLbl="node1" presStyleIdx="2" presStyleCnt="5">
        <dgm:presLayoutVars>
          <dgm:chMax val="0"/>
          <dgm:bulletEnabled val="1"/>
        </dgm:presLayoutVars>
      </dgm:prSet>
      <dgm:spPr/>
    </dgm:pt>
    <dgm:pt modelId="{C12F7167-845D-419B-B3D2-4E0A8E4E69BF}" type="pres">
      <dgm:prSet presAssocID="{29B46CEA-1E79-4DC2-846C-7DF753BF0F5A}" presName="negativeSpace" presStyleCnt="0"/>
      <dgm:spPr/>
    </dgm:pt>
    <dgm:pt modelId="{77CF6322-4250-46FC-8B09-D3FC875D96E9}" type="pres">
      <dgm:prSet presAssocID="{29B46CEA-1E79-4DC2-846C-7DF753BF0F5A}" presName="childText" presStyleLbl="conFgAcc1" presStyleIdx="2" presStyleCnt="5">
        <dgm:presLayoutVars>
          <dgm:bulletEnabled val="1"/>
        </dgm:presLayoutVars>
      </dgm:prSet>
      <dgm:spPr/>
    </dgm:pt>
    <dgm:pt modelId="{706FBD4E-E50A-48B5-A71D-888FED2018E5}" type="pres">
      <dgm:prSet presAssocID="{E0E03D9E-6996-4B8D-9F7B-7F24CDEDA1E4}" presName="spaceBetweenRectangles" presStyleCnt="0"/>
      <dgm:spPr/>
    </dgm:pt>
    <dgm:pt modelId="{AE92DB5A-0FB6-41C5-A4A6-80F0DB051448}" type="pres">
      <dgm:prSet presAssocID="{AF3884F4-ECBB-40EC-AE09-8E5DF0B27F94}" presName="parentLin" presStyleCnt="0"/>
      <dgm:spPr/>
    </dgm:pt>
    <dgm:pt modelId="{01F491AB-8CE0-4FCE-88A1-09BBC02CBBA1}" type="pres">
      <dgm:prSet presAssocID="{AF3884F4-ECBB-40EC-AE09-8E5DF0B27F94}" presName="parentLeftMargin" presStyleLbl="node1" presStyleIdx="2" presStyleCnt="5"/>
      <dgm:spPr/>
    </dgm:pt>
    <dgm:pt modelId="{EB68A883-F0E5-4F4A-9C48-2025EB2C52F0}" type="pres">
      <dgm:prSet presAssocID="{AF3884F4-ECBB-40EC-AE09-8E5DF0B27F94}" presName="parentText" presStyleLbl="node1" presStyleIdx="3" presStyleCnt="5">
        <dgm:presLayoutVars>
          <dgm:chMax val="0"/>
          <dgm:bulletEnabled val="1"/>
        </dgm:presLayoutVars>
      </dgm:prSet>
      <dgm:spPr/>
    </dgm:pt>
    <dgm:pt modelId="{A05CF194-D93F-4719-979F-9E2E897EA5F3}" type="pres">
      <dgm:prSet presAssocID="{AF3884F4-ECBB-40EC-AE09-8E5DF0B27F94}" presName="negativeSpace" presStyleCnt="0"/>
      <dgm:spPr/>
    </dgm:pt>
    <dgm:pt modelId="{C5EE721F-FE55-460A-A1DC-DC67AC63E965}" type="pres">
      <dgm:prSet presAssocID="{AF3884F4-ECBB-40EC-AE09-8E5DF0B27F94}" presName="childText" presStyleLbl="conFgAcc1" presStyleIdx="3" presStyleCnt="5">
        <dgm:presLayoutVars>
          <dgm:bulletEnabled val="1"/>
        </dgm:presLayoutVars>
      </dgm:prSet>
      <dgm:spPr/>
    </dgm:pt>
    <dgm:pt modelId="{E78BDEA0-D5C5-4E6F-BD12-927B27F126D8}" type="pres">
      <dgm:prSet presAssocID="{E8F96E0E-0958-477C-BF49-F0CF048DCCAF}" presName="spaceBetweenRectangles" presStyleCnt="0"/>
      <dgm:spPr/>
    </dgm:pt>
    <dgm:pt modelId="{92D02785-BC1B-433F-A504-6666DD3CDC43}" type="pres">
      <dgm:prSet presAssocID="{979D5FEE-6C37-4F87-9DE1-A5DC9AA1010B}" presName="parentLin" presStyleCnt="0"/>
      <dgm:spPr/>
    </dgm:pt>
    <dgm:pt modelId="{6644A9D5-1D88-4091-8F97-2718A127D0D0}" type="pres">
      <dgm:prSet presAssocID="{979D5FEE-6C37-4F87-9DE1-A5DC9AA1010B}" presName="parentLeftMargin" presStyleLbl="node1" presStyleIdx="3" presStyleCnt="5"/>
      <dgm:spPr/>
    </dgm:pt>
    <dgm:pt modelId="{D0CCE938-C40F-4032-879F-B7D2884CDCEA}" type="pres">
      <dgm:prSet presAssocID="{979D5FEE-6C37-4F87-9DE1-A5DC9AA1010B}" presName="parentText" presStyleLbl="node1" presStyleIdx="4" presStyleCnt="5">
        <dgm:presLayoutVars>
          <dgm:chMax val="0"/>
          <dgm:bulletEnabled val="1"/>
        </dgm:presLayoutVars>
      </dgm:prSet>
      <dgm:spPr/>
    </dgm:pt>
    <dgm:pt modelId="{D4C6B531-0522-4FEE-AE57-FD3922CC0673}" type="pres">
      <dgm:prSet presAssocID="{979D5FEE-6C37-4F87-9DE1-A5DC9AA1010B}" presName="negativeSpace" presStyleCnt="0"/>
      <dgm:spPr/>
    </dgm:pt>
    <dgm:pt modelId="{36E0FBD2-81AA-4D41-8EE4-5C690C2E95C3}" type="pres">
      <dgm:prSet presAssocID="{979D5FEE-6C37-4F87-9DE1-A5DC9AA1010B}" presName="childText" presStyleLbl="conFgAcc1" presStyleIdx="4" presStyleCnt="5">
        <dgm:presLayoutVars>
          <dgm:bulletEnabled val="1"/>
        </dgm:presLayoutVars>
      </dgm:prSet>
      <dgm:spPr/>
    </dgm:pt>
  </dgm:ptLst>
  <dgm:cxnLst>
    <dgm:cxn modelId="{30F6CE06-4220-41A2-B488-D7B3A0EB1EDD}" srcId="{4E05B4E6-091F-4C61-A0E6-7EFC2C90581F}" destId="{AF3884F4-ECBB-40EC-AE09-8E5DF0B27F94}" srcOrd="3" destOrd="0" parTransId="{0CF2C7B6-703E-4B08-BDB6-DD71ED59EE20}" sibTransId="{E8F96E0E-0958-477C-BF49-F0CF048DCCAF}"/>
    <dgm:cxn modelId="{BB5ECB0E-6F6A-467F-A066-05740CB13A84}" type="presOf" srcId="{F55F0105-0258-40FB-9B34-D8DF3F27B2A9}" destId="{196EF64C-F08C-477A-B4A6-B63A44FF623E}" srcOrd="1" destOrd="0" presId="urn:microsoft.com/office/officeart/2005/8/layout/list1"/>
    <dgm:cxn modelId="{7D45C111-831D-4833-B7CA-24A780A86245}" type="presOf" srcId="{979D5FEE-6C37-4F87-9DE1-A5DC9AA1010B}" destId="{D0CCE938-C40F-4032-879F-B7D2884CDCEA}" srcOrd="1" destOrd="0" presId="urn:microsoft.com/office/officeart/2005/8/layout/list1"/>
    <dgm:cxn modelId="{7B1CD916-894F-467D-B402-B1FF510F7622}" type="presOf" srcId="{AF3884F4-ECBB-40EC-AE09-8E5DF0B27F94}" destId="{01F491AB-8CE0-4FCE-88A1-09BBC02CBBA1}" srcOrd="0" destOrd="0" presId="urn:microsoft.com/office/officeart/2005/8/layout/list1"/>
    <dgm:cxn modelId="{FB1BED23-3ED5-4792-8295-E95D51C66F39}" type="presOf" srcId="{29B46CEA-1E79-4DC2-846C-7DF753BF0F5A}" destId="{45A06F4D-9367-4B95-BBDF-CEA0DD9D2490}" srcOrd="1" destOrd="0" presId="urn:microsoft.com/office/officeart/2005/8/layout/list1"/>
    <dgm:cxn modelId="{01DA088A-AC44-44E7-99B4-9008F7190C9E}" type="presOf" srcId="{072D8B8B-8117-45C3-993C-961458CA965B}" destId="{83AF7516-A59F-4B78-A609-67938792747B}" srcOrd="0" destOrd="0" presId="urn:microsoft.com/office/officeart/2005/8/layout/list1"/>
    <dgm:cxn modelId="{AEBE2191-9E8F-41CC-B03A-BDB151C94250}" type="presOf" srcId="{4E05B4E6-091F-4C61-A0E6-7EFC2C90581F}" destId="{F8EA7D69-4729-4D08-8D14-DCF77D809817}" srcOrd="0" destOrd="0" presId="urn:microsoft.com/office/officeart/2005/8/layout/list1"/>
    <dgm:cxn modelId="{32E1CF98-738E-4DC0-A5CD-8921AEB629E5}" type="presOf" srcId="{979D5FEE-6C37-4F87-9DE1-A5DC9AA1010B}" destId="{6644A9D5-1D88-4091-8F97-2718A127D0D0}" srcOrd="0" destOrd="0" presId="urn:microsoft.com/office/officeart/2005/8/layout/list1"/>
    <dgm:cxn modelId="{1F9C6BA6-422E-4A53-B25C-401D4C8A1C71}" type="presOf" srcId="{072D8B8B-8117-45C3-993C-961458CA965B}" destId="{86D3FAD0-99E5-4943-90AD-79614465A8FE}" srcOrd="1" destOrd="0" presId="urn:microsoft.com/office/officeart/2005/8/layout/list1"/>
    <dgm:cxn modelId="{5E8776C2-BFDB-48D9-B88C-F974FF2315F5}" type="presOf" srcId="{F55F0105-0258-40FB-9B34-D8DF3F27B2A9}" destId="{02A51589-8575-498B-9272-1599B24B9E43}" srcOrd="0" destOrd="0" presId="urn:microsoft.com/office/officeart/2005/8/layout/list1"/>
    <dgm:cxn modelId="{4CC94AC3-DF53-44F3-A10A-614D71CBAD47}" srcId="{4E05B4E6-091F-4C61-A0E6-7EFC2C90581F}" destId="{F55F0105-0258-40FB-9B34-D8DF3F27B2A9}" srcOrd="1" destOrd="0" parTransId="{B09D8A2D-80FA-42B7-AFC0-B97E676BF963}" sibTransId="{0C9D06FE-C021-4AF5-840A-ECD01535D099}"/>
    <dgm:cxn modelId="{1CF53AC4-8D2E-4B58-A460-A7EC219D2C78}" type="presOf" srcId="{29B46CEA-1E79-4DC2-846C-7DF753BF0F5A}" destId="{B47D4CBA-5DCF-4F3E-9A7A-99C7AD44647D}" srcOrd="0" destOrd="0" presId="urn:microsoft.com/office/officeart/2005/8/layout/list1"/>
    <dgm:cxn modelId="{06A4F7CF-9AC1-4E31-BE12-FB3188CD1F40}" srcId="{4E05B4E6-091F-4C61-A0E6-7EFC2C90581F}" destId="{072D8B8B-8117-45C3-993C-961458CA965B}" srcOrd="0" destOrd="0" parTransId="{D1B90CDE-ECCD-4039-A84A-70010A966642}" sibTransId="{B6CF3B83-1506-4BCA-83BA-D2FFE5C32D81}"/>
    <dgm:cxn modelId="{683C8DE1-C719-4611-9988-DCD31E7EBAFC}" srcId="{4E05B4E6-091F-4C61-A0E6-7EFC2C90581F}" destId="{979D5FEE-6C37-4F87-9DE1-A5DC9AA1010B}" srcOrd="4" destOrd="0" parTransId="{4A7F1B65-8D95-4690-BBC0-BED37BFEE671}" sibTransId="{CFAB3316-8986-488B-8BAA-9826EB712283}"/>
    <dgm:cxn modelId="{B5087FF5-5BBC-4FC8-9339-287CD2930A6C}" type="presOf" srcId="{AF3884F4-ECBB-40EC-AE09-8E5DF0B27F94}" destId="{EB68A883-F0E5-4F4A-9C48-2025EB2C52F0}" srcOrd="1" destOrd="0" presId="urn:microsoft.com/office/officeart/2005/8/layout/list1"/>
    <dgm:cxn modelId="{BCEFC0FC-D9A0-4B45-B241-006ED8C1DB2A}" srcId="{4E05B4E6-091F-4C61-A0E6-7EFC2C90581F}" destId="{29B46CEA-1E79-4DC2-846C-7DF753BF0F5A}" srcOrd="2" destOrd="0" parTransId="{7667FEAA-BF0A-4616-9BD7-D69CB7B27CA2}" sibTransId="{E0E03D9E-6996-4B8D-9F7B-7F24CDEDA1E4}"/>
    <dgm:cxn modelId="{67F2645A-1CA4-4ECA-8DFA-5EE3242B3DDB}" type="presParOf" srcId="{F8EA7D69-4729-4D08-8D14-DCF77D809817}" destId="{1E35F7D6-D65D-4D32-B6E9-8FDB835E077D}" srcOrd="0" destOrd="0" presId="urn:microsoft.com/office/officeart/2005/8/layout/list1"/>
    <dgm:cxn modelId="{E3E8D0D1-79A0-4E14-A33F-F61600DA657D}" type="presParOf" srcId="{1E35F7D6-D65D-4D32-B6E9-8FDB835E077D}" destId="{83AF7516-A59F-4B78-A609-67938792747B}" srcOrd="0" destOrd="0" presId="urn:microsoft.com/office/officeart/2005/8/layout/list1"/>
    <dgm:cxn modelId="{473EA6DA-6A84-45A1-8E81-49E32FC1056C}" type="presParOf" srcId="{1E35F7D6-D65D-4D32-B6E9-8FDB835E077D}" destId="{86D3FAD0-99E5-4943-90AD-79614465A8FE}" srcOrd="1" destOrd="0" presId="urn:microsoft.com/office/officeart/2005/8/layout/list1"/>
    <dgm:cxn modelId="{EF4EE2E9-F3C8-4533-A4FF-596144B5EC74}" type="presParOf" srcId="{F8EA7D69-4729-4D08-8D14-DCF77D809817}" destId="{56A2C42D-EDCB-4C0A-BB3C-A6452DEB1D6B}" srcOrd="1" destOrd="0" presId="urn:microsoft.com/office/officeart/2005/8/layout/list1"/>
    <dgm:cxn modelId="{E4CE282E-32B5-452C-890D-4BB63B11D908}" type="presParOf" srcId="{F8EA7D69-4729-4D08-8D14-DCF77D809817}" destId="{A0B85988-3CEF-4737-A2CE-0538704A96EF}" srcOrd="2" destOrd="0" presId="urn:microsoft.com/office/officeart/2005/8/layout/list1"/>
    <dgm:cxn modelId="{7BEAD667-5B16-4C9E-9549-23064CFA930F}" type="presParOf" srcId="{F8EA7D69-4729-4D08-8D14-DCF77D809817}" destId="{AEBEBC9C-C619-48FF-A56F-0F6B4E8D900A}" srcOrd="3" destOrd="0" presId="urn:microsoft.com/office/officeart/2005/8/layout/list1"/>
    <dgm:cxn modelId="{55C274FE-9B2F-4DAF-8550-5D749C0F1081}" type="presParOf" srcId="{F8EA7D69-4729-4D08-8D14-DCF77D809817}" destId="{6EFB9A54-C2CB-45DB-8855-F14C8E95C2FE}" srcOrd="4" destOrd="0" presId="urn:microsoft.com/office/officeart/2005/8/layout/list1"/>
    <dgm:cxn modelId="{73D0A752-0F61-463C-82E0-47989F3A841A}" type="presParOf" srcId="{6EFB9A54-C2CB-45DB-8855-F14C8E95C2FE}" destId="{02A51589-8575-498B-9272-1599B24B9E43}" srcOrd="0" destOrd="0" presId="urn:microsoft.com/office/officeart/2005/8/layout/list1"/>
    <dgm:cxn modelId="{CC8598E9-DC39-4A4F-8C47-DBA49B87D4CA}" type="presParOf" srcId="{6EFB9A54-C2CB-45DB-8855-F14C8E95C2FE}" destId="{196EF64C-F08C-477A-B4A6-B63A44FF623E}" srcOrd="1" destOrd="0" presId="urn:microsoft.com/office/officeart/2005/8/layout/list1"/>
    <dgm:cxn modelId="{EDDF74F5-8E35-42EB-B796-4583B950851A}" type="presParOf" srcId="{F8EA7D69-4729-4D08-8D14-DCF77D809817}" destId="{DD72CE74-08EF-4DE9-96F2-15B1C5898277}" srcOrd="5" destOrd="0" presId="urn:microsoft.com/office/officeart/2005/8/layout/list1"/>
    <dgm:cxn modelId="{C2E71CA4-503B-40E9-8CD0-5BDFD30F8C52}" type="presParOf" srcId="{F8EA7D69-4729-4D08-8D14-DCF77D809817}" destId="{7618F723-4F68-43A6-8D7A-33A2FFD7289E}" srcOrd="6" destOrd="0" presId="urn:microsoft.com/office/officeart/2005/8/layout/list1"/>
    <dgm:cxn modelId="{BCF9A7AE-AB9C-415D-BA3A-619B19CCB14F}" type="presParOf" srcId="{F8EA7D69-4729-4D08-8D14-DCF77D809817}" destId="{A74D0388-65AC-46B4-B501-208B16979D99}" srcOrd="7" destOrd="0" presId="urn:microsoft.com/office/officeart/2005/8/layout/list1"/>
    <dgm:cxn modelId="{ED741B4C-FCD7-4CD6-A922-16DF95024BE6}" type="presParOf" srcId="{F8EA7D69-4729-4D08-8D14-DCF77D809817}" destId="{61F9D675-82AF-4B76-8CCF-22FB4F326795}" srcOrd="8" destOrd="0" presId="urn:microsoft.com/office/officeart/2005/8/layout/list1"/>
    <dgm:cxn modelId="{E398D78F-5AFA-4ED5-B2C0-CADEE63F50A2}" type="presParOf" srcId="{61F9D675-82AF-4B76-8CCF-22FB4F326795}" destId="{B47D4CBA-5DCF-4F3E-9A7A-99C7AD44647D}" srcOrd="0" destOrd="0" presId="urn:microsoft.com/office/officeart/2005/8/layout/list1"/>
    <dgm:cxn modelId="{EC9C0BB3-A7FA-44E8-A533-A4397CE09A2A}" type="presParOf" srcId="{61F9D675-82AF-4B76-8CCF-22FB4F326795}" destId="{45A06F4D-9367-4B95-BBDF-CEA0DD9D2490}" srcOrd="1" destOrd="0" presId="urn:microsoft.com/office/officeart/2005/8/layout/list1"/>
    <dgm:cxn modelId="{45FBD1D4-4D0A-451B-A584-DF4D3FDC8407}" type="presParOf" srcId="{F8EA7D69-4729-4D08-8D14-DCF77D809817}" destId="{C12F7167-845D-419B-B3D2-4E0A8E4E69BF}" srcOrd="9" destOrd="0" presId="urn:microsoft.com/office/officeart/2005/8/layout/list1"/>
    <dgm:cxn modelId="{2ADD7CCE-CFAE-4DDF-AB18-2D01F3EDEF06}" type="presParOf" srcId="{F8EA7D69-4729-4D08-8D14-DCF77D809817}" destId="{77CF6322-4250-46FC-8B09-D3FC875D96E9}" srcOrd="10" destOrd="0" presId="urn:microsoft.com/office/officeart/2005/8/layout/list1"/>
    <dgm:cxn modelId="{0BA9F18D-7698-4090-BE59-200DD6F975D5}" type="presParOf" srcId="{F8EA7D69-4729-4D08-8D14-DCF77D809817}" destId="{706FBD4E-E50A-48B5-A71D-888FED2018E5}" srcOrd="11" destOrd="0" presId="urn:microsoft.com/office/officeart/2005/8/layout/list1"/>
    <dgm:cxn modelId="{561C8676-48B1-43EB-98B1-F3CD2AC6158A}" type="presParOf" srcId="{F8EA7D69-4729-4D08-8D14-DCF77D809817}" destId="{AE92DB5A-0FB6-41C5-A4A6-80F0DB051448}" srcOrd="12" destOrd="0" presId="urn:microsoft.com/office/officeart/2005/8/layout/list1"/>
    <dgm:cxn modelId="{0AE9998C-6F46-4128-A150-25D08F0A0142}" type="presParOf" srcId="{AE92DB5A-0FB6-41C5-A4A6-80F0DB051448}" destId="{01F491AB-8CE0-4FCE-88A1-09BBC02CBBA1}" srcOrd="0" destOrd="0" presId="urn:microsoft.com/office/officeart/2005/8/layout/list1"/>
    <dgm:cxn modelId="{781A064A-1E04-4C84-BF2B-731A26831DCD}" type="presParOf" srcId="{AE92DB5A-0FB6-41C5-A4A6-80F0DB051448}" destId="{EB68A883-F0E5-4F4A-9C48-2025EB2C52F0}" srcOrd="1" destOrd="0" presId="urn:microsoft.com/office/officeart/2005/8/layout/list1"/>
    <dgm:cxn modelId="{00C8D575-A06F-43D2-BAA9-564DA20642BC}" type="presParOf" srcId="{F8EA7D69-4729-4D08-8D14-DCF77D809817}" destId="{A05CF194-D93F-4719-979F-9E2E897EA5F3}" srcOrd="13" destOrd="0" presId="urn:microsoft.com/office/officeart/2005/8/layout/list1"/>
    <dgm:cxn modelId="{3AD93E07-5D45-4634-837E-CB0046D28BE1}" type="presParOf" srcId="{F8EA7D69-4729-4D08-8D14-DCF77D809817}" destId="{C5EE721F-FE55-460A-A1DC-DC67AC63E965}" srcOrd="14" destOrd="0" presId="urn:microsoft.com/office/officeart/2005/8/layout/list1"/>
    <dgm:cxn modelId="{CE60F755-5CCA-44D5-8418-6D6CF6B550A7}" type="presParOf" srcId="{F8EA7D69-4729-4D08-8D14-DCF77D809817}" destId="{E78BDEA0-D5C5-4E6F-BD12-927B27F126D8}" srcOrd="15" destOrd="0" presId="urn:microsoft.com/office/officeart/2005/8/layout/list1"/>
    <dgm:cxn modelId="{51E4C10F-AD66-4CEE-8B35-A25A32058533}" type="presParOf" srcId="{F8EA7D69-4729-4D08-8D14-DCF77D809817}" destId="{92D02785-BC1B-433F-A504-6666DD3CDC43}" srcOrd="16" destOrd="0" presId="urn:microsoft.com/office/officeart/2005/8/layout/list1"/>
    <dgm:cxn modelId="{FA7AAC55-B53C-4294-8279-0AFE4D4DC276}" type="presParOf" srcId="{92D02785-BC1B-433F-A504-6666DD3CDC43}" destId="{6644A9D5-1D88-4091-8F97-2718A127D0D0}" srcOrd="0" destOrd="0" presId="urn:microsoft.com/office/officeart/2005/8/layout/list1"/>
    <dgm:cxn modelId="{9C1DDC10-3220-4806-B11C-25013F1D4BF2}" type="presParOf" srcId="{92D02785-BC1B-433F-A504-6666DD3CDC43}" destId="{D0CCE938-C40F-4032-879F-B7D2884CDCEA}" srcOrd="1" destOrd="0" presId="urn:microsoft.com/office/officeart/2005/8/layout/list1"/>
    <dgm:cxn modelId="{99C34AE0-DD0F-4250-A425-6D3FAA3B54E2}" type="presParOf" srcId="{F8EA7D69-4729-4D08-8D14-DCF77D809817}" destId="{D4C6B531-0522-4FEE-AE57-FD3922CC0673}" srcOrd="17" destOrd="0" presId="urn:microsoft.com/office/officeart/2005/8/layout/list1"/>
    <dgm:cxn modelId="{01E78DDD-B0B8-407F-8755-2BABE772ADC3}" type="presParOf" srcId="{F8EA7D69-4729-4D08-8D14-DCF77D809817}" destId="{36E0FBD2-81AA-4D41-8EE4-5C690C2E95C3}"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B85988-3CEF-4737-A2CE-0538704A96EF}">
      <dsp:nvSpPr>
        <dsp:cNvPr id="0" name=""/>
        <dsp:cNvSpPr/>
      </dsp:nvSpPr>
      <dsp:spPr>
        <a:xfrm>
          <a:off x="0" y="319953"/>
          <a:ext cx="6788150" cy="4032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6D3FAD0-99E5-4943-90AD-79614465A8FE}">
      <dsp:nvSpPr>
        <dsp:cNvPr id="0" name=""/>
        <dsp:cNvSpPr/>
      </dsp:nvSpPr>
      <dsp:spPr>
        <a:xfrm>
          <a:off x="339407" y="83793"/>
          <a:ext cx="4751705" cy="4723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603" tIns="0" rIns="179603" bIns="0" numCol="1" spcCol="1270" anchor="ctr" anchorCtr="0">
          <a:noAutofit/>
        </a:bodyPr>
        <a:lstStyle/>
        <a:p>
          <a:pPr marL="0" lvl="0" indent="0" algn="l" defTabSz="711200">
            <a:lnSpc>
              <a:spcPct val="90000"/>
            </a:lnSpc>
            <a:spcBef>
              <a:spcPct val="0"/>
            </a:spcBef>
            <a:spcAft>
              <a:spcPct val="35000"/>
            </a:spcAft>
            <a:buNone/>
          </a:pPr>
          <a:r>
            <a:rPr lang="en-US" sz="1600" b="1" i="0" kern="1200" dirty="0"/>
            <a:t>Introduction – “What is ‘Grown’?”</a:t>
          </a:r>
          <a:endParaRPr lang="en-US" sz="1600" kern="1200" dirty="0"/>
        </a:p>
      </dsp:txBody>
      <dsp:txXfrm>
        <a:off x="362464" y="106850"/>
        <a:ext cx="4705591" cy="426206"/>
      </dsp:txXfrm>
    </dsp:sp>
    <dsp:sp modelId="{7618F723-4F68-43A6-8D7A-33A2FFD7289E}">
      <dsp:nvSpPr>
        <dsp:cNvPr id="0" name=""/>
        <dsp:cNvSpPr/>
      </dsp:nvSpPr>
      <dsp:spPr>
        <a:xfrm>
          <a:off x="0" y="1045713"/>
          <a:ext cx="6788150" cy="403200"/>
        </a:xfrm>
        <a:prstGeom prst="rect">
          <a:avLst/>
        </a:prstGeom>
        <a:solidFill>
          <a:schemeClr val="lt1">
            <a:alpha val="90000"/>
            <a:hueOff val="0"/>
            <a:satOff val="0"/>
            <a:lumOff val="0"/>
            <a:alphaOff val="0"/>
          </a:schemeClr>
        </a:solidFill>
        <a:ln w="12700" cap="flat" cmpd="sng" algn="ctr">
          <a:solidFill>
            <a:schemeClr val="accent3">
              <a:hueOff val="2125512"/>
              <a:satOff val="-2082"/>
              <a:lumOff val="1373"/>
              <a:alphaOff val="0"/>
            </a:schemeClr>
          </a:solidFill>
          <a:prstDash val="solid"/>
          <a:miter lim="800000"/>
        </a:ln>
        <a:effectLst/>
      </dsp:spPr>
      <dsp:style>
        <a:lnRef idx="2">
          <a:scrgbClr r="0" g="0" b="0"/>
        </a:lnRef>
        <a:fillRef idx="1">
          <a:scrgbClr r="0" g="0" b="0"/>
        </a:fillRef>
        <a:effectRef idx="0">
          <a:scrgbClr r="0" g="0" b="0"/>
        </a:effectRef>
        <a:fontRef idx="minor"/>
      </dsp:style>
    </dsp:sp>
    <dsp:sp modelId="{196EF64C-F08C-477A-B4A6-B63A44FF623E}">
      <dsp:nvSpPr>
        <dsp:cNvPr id="0" name=""/>
        <dsp:cNvSpPr/>
      </dsp:nvSpPr>
      <dsp:spPr>
        <a:xfrm>
          <a:off x="339407" y="809553"/>
          <a:ext cx="4751705" cy="472320"/>
        </a:xfrm>
        <a:prstGeom prst="roundRect">
          <a:avLst/>
        </a:prstGeom>
        <a:solidFill>
          <a:schemeClr val="accent3">
            <a:hueOff val="2125512"/>
            <a:satOff val="-2082"/>
            <a:lumOff val="137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603" tIns="0" rIns="179603" bIns="0" numCol="1" spcCol="1270" anchor="ctr" anchorCtr="0">
          <a:noAutofit/>
        </a:bodyPr>
        <a:lstStyle/>
        <a:p>
          <a:pPr marL="0" lvl="0" indent="0" algn="l" defTabSz="711200">
            <a:lnSpc>
              <a:spcPct val="90000"/>
            </a:lnSpc>
            <a:spcBef>
              <a:spcPct val="0"/>
            </a:spcBef>
            <a:spcAft>
              <a:spcPct val="35000"/>
            </a:spcAft>
            <a:buNone/>
          </a:pPr>
          <a:r>
            <a:rPr lang="en-US" sz="1600" b="1" kern="1200" dirty="0"/>
            <a:t>Stewardship vs Management</a:t>
          </a:r>
        </a:p>
      </dsp:txBody>
      <dsp:txXfrm>
        <a:off x="362464" y="832610"/>
        <a:ext cx="4705591" cy="426206"/>
      </dsp:txXfrm>
    </dsp:sp>
    <dsp:sp modelId="{77CF6322-4250-46FC-8B09-D3FC875D96E9}">
      <dsp:nvSpPr>
        <dsp:cNvPr id="0" name=""/>
        <dsp:cNvSpPr/>
      </dsp:nvSpPr>
      <dsp:spPr>
        <a:xfrm>
          <a:off x="0" y="1771473"/>
          <a:ext cx="6788150" cy="403200"/>
        </a:xfrm>
        <a:prstGeom prst="rect">
          <a:avLst/>
        </a:prstGeom>
        <a:solidFill>
          <a:schemeClr val="lt1">
            <a:alpha val="90000"/>
            <a:hueOff val="0"/>
            <a:satOff val="0"/>
            <a:lumOff val="0"/>
            <a:alphaOff val="0"/>
          </a:schemeClr>
        </a:solidFill>
        <a:ln w="12700" cap="flat" cmpd="sng" algn="ctr">
          <a:solidFill>
            <a:schemeClr val="accent3">
              <a:hueOff val="4251024"/>
              <a:satOff val="-4164"/>
              <a:lumOff val="2745"/>
              <a:alphaOff val="0"/>
            </a:schemeClr>
          </a:solidFill>
          <a:prstDash val="solid"/>
          <a:miter lim="800000"/>
        </a:ln>
        <a:effectLst/>
      </dsp:spPr>
      <dsp:style>
        <a:lnRef idx="2">
          <a:scrgbClr r="0" g="0" b="0"/>
        </a:lnRef>
        <a:fillRef idx="1">
          <a:scrgbClr r="0" g="0" b="0"/>
        </a:fillRef>
        <a:effectRef idx="0">
          <a:scrgbClr r="0" g="0" b="0"/>
        </a:effectRef>
        <a:fontRef idx="minor"/>
      </dsp:style>
    </dsp:sp>
    <dsp:sp modelId="{45A06F4D-9367-4B95-BBDF-CEA0DD9D2490}">
      <dsp:nvSpPr>
        <dsp:cNvPr id="0" name=""/>
        <dsp:cNvSpPr/>
      </dsp:nvSpPr>
      <dsp:spPr>
        <a:xfrm>
          <a:off x="339407" y="1535313"/>
          <a:ext cx="4751705" cy="472320"/>
        </a:xfrm>
        <a:prstGeom prst="roundRect">
          <a:avLst/>
        </a:prstGeom>
        <a:solidFill>
          <a:schemeClr val="accent3">
            <a:hueOff val="4251024"/>
            <a:satOff val="-4164"/>
            <a:lumOff val="274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603" tIns="0" rIns="179603" bIns="0" numCol="1" spcCol="1270" anchor="ctr" anchorCtr="0">
          <a:noAutofit/>
        </a:bodyPr>
        <a:lstStyle/>
        <a:p>
          <a:pPr marL="0" lvl="0" indent="0" algn="l" defTabSz="711200">
            <a:lnSpc>
              <a:spcPct val="90000"/>
            </a:lnSpc>
            <a:spcBef>
              <a:spcPct val="0"/>
            </a:spcBef>
            <a:spcAft>
              <a:spcPct val="35000"/>
            </a:spcAft>
            <a:buNone/>
          </a:pPr>
          <a:r>
            <a:rPr lang="en-US" sz="1600" b="1" kern="1200"/>
            <a:t>Relationships</a:t>
          </a:r>
          <a:endParaRPr lang="en-US" sz="1600" b="1" kern="1200" dirty="0"/>
        </a:p>
      </dsp:txBody>
      <dsp:txXfrm>
        <a:off x="362464" y="1558370"/>
        <a:ext cx="4705591" cy="426206"/>
      </dsp:txXfrm>
    </dsp:sp>
    <dsp:sp modelId="{C5EE721F-FE55-460A-A1DC-DC67AC63E965}">
      <dsp:nvSpPr>
        <dsp:cNvPr id="0" name=""/>
        <dsp:cNvSpPr/>
      </dsp:nvSpPr>
      <dsp:spPr>
        <a:xfrm>
          <a:off x="0" y="2497233"/>
          <a:ext cx="6788150" cy="403200"/>
        </a:xfrm>
        <a:prstGeom prst="rect">
          <a:avLst/>
        </a:prstGeom>
        <a:solidFill>
          <a:schemeClr val="lt1">
            <a:alpha val="90000"/>
            <a:hueOff val="0"/>
            <a:satOff val="0"/>
            <a:lumOff val="0"/>
            <a:alphaOff val="0"/>
          </a:schemeClr>
        </a:solidFill>
        <a:ln w="12700" cap="flat" cmpd="sng" algn="ctr">
          <a:solidFill>
            <a:schemeClr val="accent3">
              <a:hueOff val="6376535"/>
              <a:satOff val="-6246"/>
              <a:lumOff val="4118"/>
              <a:alphaOff val="0"/>
            </a:schemeClr>
          </a:solidFill>
          <a:prstDash val="solid"/>
          <a:miter lim="800000"/>
        </a:ln>
        <a:effectLst/>
      </dsp:spPr>
      <dsp:style>
        <a:lnRef idx="2">
          <a:scrgbClr r="0" g="0" b="0"/>
        </a:lnRef>
        <a:fillRef idx="1">
          <a:scrgbClr r="0" g="0" b="0"/>
        </a:fillRef>
        <a:effectRef idx="0">
          <a:scrgbClr r="0" g="0" b="0"/>
        </a:effectRef>
        <a:fontRef idx="minor"/>
      </dsp:style>
    </dsp:sp>
    <dsp:sp modelId="{EB68A883-F0E5-4F4A-9C48-2025EB2C52F0}">
      <dsp:nvSpPr>
        <dsp:cNvPr id="0" name=""/>
        <dsp:cNvSpPr/>
      </dsp:nvSpPr>
      <dsp:spPr>
        <a:xfrm>
          <a:off x="339407" y="2261073"/>
          <a:ext cx="4751705" cy="472320"/>
        </a:xfrm>
        <a:prstGeom prst="roundRect">
          <a:avLst/>
        </a:prstGeom>
        <a:solidFill>
          <a:schemeClr val="accent3">
            <a:hueOff val="6376535"/>
            <a:satOff val="-6246"/>
            <a:lumOff val="41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603" tIns="0" rIns="179603" bIns="0" numCol="1" spcCol="1270" anchor="ctr" anchorCtr="0">
          <a:noAutofit/>
        </a:bodyPr>
        <a:lstStyle/>
        <a:p>
          <a:pPr marL="0" lvl="0" indent="0" algn="l" defTabSz="711200">
            <a:lnSpc>
              <a:spcPct val="90000"/>
            </a:lnSpc>
            <a:spcBef>
              <a:spcPct val="0"/>
            </a:spcBef>
            <a:spcAft>
              <a:spcPct val="35000"/>
            </a:spcAft>
            <a:buNone/>
          </a:pPr>
          <a:r>
            <a:rPr lang="en-US" sz="1600" kern="1200" dirty="0"/>
            <a:t>Health</a:t>
          </a:r>
        </a:p>
      </dsp:txBody>
      <dsp:txXfrm>
        <a:off x="362464" y="2284130"/>
        <a:ext cx="4705591" cy="426206"/>
      </dsp:txXfrm>
    </dsp:sp>
    <dsp:sp modelId="{36E0FBD2-81AA-4D41-8EE4-5C690C2E95C3}">
      <dsp:nvSpPr>
        <dsp:cNvPr id="0" name=""/>
        <dsp:cNvSpPr/>
      </dsp:nvSpPr>
      <dsp:spPr>
        <a:xfrm>
          <a:off x="0" y="3222993"/>
          <a:ext cx="6788150" cy="403200"/>
        </a:xfrm>
        <a:prstGeom prst="rect">
          <a:avLst/>
        </a:prstGeom>
        <a:solidFill>
          <a:schemeClr val="lt1">
            <a:alpha val="90000"/>
            <a:hueOff val="0"/>
            <a:satOff val="0"/>
            <a:lumOff val="0"/>
            <a:alphaOff val="0"/>
          </a:schemeClr>
        </a:solidFill>
        <a:ln w="12700" cap="flat" cmpd="sng" algn="ctr">
          <a:solidFill>
            <a:schemeClr val="accent3">
              <a:hueOff val="8502047"/>
              <a:satOff val="-8328"/>
              <a:lumOff val="549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0CCE938-C40F-4032-879F-B7D2884CDCEA}">
      <dsp:nvSpPr>
        <dsp:cNvPr id="0" name=""/>
        <dsp:cNvSpPr/>
      </dsp:nvSpPr>
      <dsp:spPr>
        <a:xfrm>
          <a:off x="339407" y="2986833"/>
          <a:ext cx="4751705" cy="472320"/>
        </a:xfrm>
        <a:prstGeom prst="roundRect">
          <a:avLst/>
        </a:prstGeom>
        <a:solidFill>
          <a:schemeClr val="accent3">
            <a:hueOff val="8502047"/>
            <a:satOff val="-8328"/>
            <a:lumOff val="54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603" tIns="0" rIns="179603" bIns="0" numCol="1" spcCol="1270" anchor="ctr" anchorCtr="0">
          <a:noAutofit/>
        </a:bodyPr>
        <a:lstStyle/>
        <a:p>
          <a:pPr marL="0" lvl="0" indent="0" algn="l" defTabSz="711200">
            <a:lnSpc>
              <a:spcPct val="90000"/>
            </a:lnSpc>
            <a:spcBef>
              <a:spcPct val="0"/>
            </a:spcBef>
            <a:spcAft>
              <a:spcPct val="35000"/>
            </a:spcAft>
            <a:buNone/>
          </a:pPr>
          <a:r>
            <a:rPr lang="en-US" sz="1600" b="1" i="0" kern="1200" dirty="0"/>
            <a:t>The Future is Now</a:t>
          </a:r>
          <a:endParaRPr lang="en-US" sz="1600" kern="1200" dirty="0"/>
        </a:p>
      </dsp:txBody>
      <dsp:txXfrm>
        <a:off x="362464" y="3009890"/>
        <a:ext cx="4705591" cy="42620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8F6756E-81DA-9FAC-70D8-556F658BDDA8}"/>
              </a:ext>
            </a:extLst>
          </p:cNvPr>
          <p:cNvSpPr>
            <a:spLocks noGrp="1"/>
          </p:cNvSpPr>
          <p:nvPr>
            <p:ph type="dt" sz="quarter" idx="1"/>
          </p:nvPr>
        </p:nvSpPr>
        <p:spPr>
          <a:xfrm>
            <a:off x="4021295" y="0"/>
            <a:ext cx="3076363" cy="470895"/>
          </a:xfrm>
          <a:prstGeom prst="rect">
            <a:avLst/>
          </a:prstGeom>
        </p:spPr>
        <p:txBody>
          <a:bodyPr vert="horz" lIns="94192" tIns="47096" rIns="94192" bIns="47096" rtlCol="0"/>
          <a:lstStyle>
            <a:lvl1pPr algn="r">
              <a:defRPr sz="1200"/>
            </a:lvl1pPr>
          </a:lstStyle>
          <a:p>
            <a:fld id="{1EBEDD12-BCD5-485B-BCBC-34BB01D7923C}" type="datetimeFigureOut">
              <a:rPr lang="en-US" smtClean="0"/>
              <a:t>5/30/2025</a:t>
            </a:fld>
            <a:endParaRPr lang="en-US" dirty="0"/>
          </a:p>
        </p:txBody>
      </p:sp>
      <p:sp>
        <p:nvSpPr>
          <p:cNvPr id="6" name="Slide Number Placeholder 5">
            <a:extLst>
              <a:ext uri="{FF2B5EF4-FFF2-40B4-BE49-F238E27FC236}">
                <a16:creationId xmlns:a16="http://schemas.microsoft.com/office/drawing/2014/main" id="{A771D415-D05A-7067-CCD3-457153D96CD8}"/>
              </a:ext>
            </a:extLst>
          </p:cNvPr>
          <p:cNvSpPr>
            <a:spLocks noGrp="1"/>
          </p:cNvSpPr>
          <p:nvPr>
            <p:ph type="sldNum" sz="quarter" idx="3"/>
          </p:nvPr>
        </p:nvSpPr>
        <p:spPr>
          <a:xfrm>
            <a:off x="4021295" y="8914408"/>
            <a:ext cx="3076363" cy="470894"/>
          </a:xfrm>
          <a:prstGeom prst="rect">
            <a:avLst/>
          </a:prstGeom>
        </p:spPr>
        <p:txBody>
          <a:bodyPr vert="horz" lIns="94192" tIns="47096" rIns="94192" bIns="47096" rtlCol="0" anchor="b"/>
          <a:lstStyle>
            <a:lvl1pPr algn="r">
              <a:defRPr sz="1200"/>
            </a:lvl1pPr>
          </a:lstStyle>
          <a:p>
            <a:fld id="{E2C230DF-5933-439D-898F-38E9AC9BA688}" type="slidenum">
              <a:rPr lang="en-US" smtClean="0"/>
              <a:t>‹#›</a:t>
            </a:fld>
            <a:endParaRPr lang="en-US" dirty="0"/>
          </a:p>
        </p:txBody>
      </p:sp>
      <p:sp>
        <p:nvSpPr>
          <p:cNvPr id="7" name="Footer Placeholder 6">
            <a:extLst>
              <a:ext uri="{FF2B5EF4-FFF2-40B4-BE49-F238E27FC236}">
                <a16:creationId xmlns:a16="http://schemas.microsoft.com/office/drawing/2014/main" id="{B97095E3-54D2-CFD2-4F49-7536FC8641DE}"/>
              </a:ext>
            </a:extLst>
          </p:cNvPr>
          <p:cNvSpPr>
            <a:spLocks noGrp="1"/>
          </p:cNvSpPr>
          <p:nvPr>
            <p:ph type="ftr" sz="quarter" idx="2"/>
          </p:nvPr>
        </p:nvSpPr>
        <p:spPr>
          <a:xfrm>
            <a:off x="1" y="8914408"/>
            <a:ext cx="3076363" cy="470894"/>
          </a:xfrm>
          <a:prstGeom prst="rect">
            <a:avLst/>
          </a:prstGeom>
        </p:spPr>
        <p:txBody>
          <a:bodyPr vert="horz" lIns="94192" tIns="47096" rIns="94192" bIns="47096" rtlCol="0" anchor="b"/>
          <a:lstStyle>
            <a:lvl1pPr algn="l">
              <a:defRPr sz="1200"/>
            </a:lvl1pPr>
          </a:lstStyle>
          <a:p>
            <a:endParaRPr lang="en-US" dirty="0"/>
          </a:p>
        </p:txBody>
      </p:sp>
      <p:sp>
        <p:nvSpPr>
          <p:cNvPr id="8" name="Header Placeholder 7">
            <a:extLst>
              <a:ext uri="{FF2B5EF4-FFF2-40B4-BE49-F238E27FC236}">
                <a16:creationId xmlns:a16="http://schemas.microsoft.com/office/drawing/2014/main" id="{521EE01A-C0B5-5ECF-96DD-768F86AA15C4}"/>
              </a:ext>
            </a:extLst>
          </p:cNvPr>
          <p:cNvSpPr>
            <a:spLocks noGrp="1"/>
          </p:cNvSpPr>
          <p:nvPr>
            <p:ph type="hdr" sz="quarter"/>
          </p:nvPr>
        </p:nvSpPr>
        <p:spPr>
          <a:xfrm>
            <a:off x="1" y="0"/>
            <a:ext cx="3076363" cy="470895"/>
          </a:xfrm>
          <a:prstGeom prst="rect">
            <a:avLst/>
          </a:prstGeom>
        </p:spPr>
        <p:txBody>
          <a:bodyPr vert="horz" lIns="94192" tIns="47096" rIns="94192" bIns="47096" rtlCol="0"/>
          <a:lstStyle>
            <a:lvl1pPr algn="l">
              <a:defRPr sz="1200"/>
            </a:lvl1pPr>
          </a:lstStyle>
          <a:p>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6363" cy="470895"/>
          </a:xfrm>
          <a:prstGeom prst="rect">
            <a:avLst/>
          </a:prstGeom>
        </p:spPr>
        <p:txBody>
          <a:bodyPr vert="horz" lIns="94192" tIns="47096" rIns="94192" bIns="47096" rtlCol="0"/>
          <a:lstStyle>
            <a:lvl1pPr algn="l">
              <a:defRPr sz="1200"/>
            </a:lvl1pPr>
          </a:lstStyle>
          <a:p>
            <a:endParaRPr lang="en-US" dirty="0"/>
          </a:p>
        </p:txBody>
      </p:sp>
      <p:sp>
        <p:nvSpPr>
          <p:cNvPr id="3" name="Date Placeholder 2"/>
          <p:cNvSpPr>
            <a:spLocks noGrp="1"/>
          </p:cNvSpPr>
          <p:nvPr>
            <p:ph type="dt" idx="1"/>
          </p:nvPr>
        </p:nvSpPr>
        <p:spPr>
          <a:xfrm>
            <a:off x="4021295" y="0"/>
            <a:ext cx="3076363" cy="470895"/>
          </a:xfrm>
          <a:prstGeom prst="rect">
            <a:avLst/>
          </a:prstGeom>
        </p:spPr>
        <p:txBody>
          <a:bodyPr vert="horz" lIns="94192" tIns="47096" rIns="94192" bIns="47096" rtlCol="0"/>
          <a:lstStyle>
            <a:lvl1pPr algn="r">
              <a:defRPr sz="1200"/>
            </a:lvl1pPr>
          </a:lstStyle>
          <a:p>
            <a:fld id="{6EE7A52F-9D89-7442-A8E9-48D1527B5F6B}" type="datetimeFigureOut">
              <a:rPr lang="en-US" smtClean="0"/>
              <a:t>5/30/2025</a:t>
            </a:fld>
            <a:endParaRPr lang="en-US" dirty="0"/>
          </a:p>
        </p:txBody>
      </p:sp>
      <p:sp>
        <p:nvSpPr>
          <p:cNvPr id="4" name="Slide Image Placeholder 3"/>
          <p:cNvSpPr>
            <a:spLocks noGrp="1" noRot="1" noChangeAspect="1"/>
          </p:cNvSpPr>
          <p:nvPr>
            <p:ph type="sldImg" idx="2"/>
          </p:nvPr>
        </p:nvSpPr>
        <p:spPr>
          <a:xfrm>
            <a:off x="735013" y="1173163"/>
            <a:ext cx="5629275" cy="3167062"/>
          </a:xfrm>
          <a:prstGeom prst="rect">
            <a:avLst/>
          </a:prstGeom>
          <a:noFill/>
          <a:ln w="12700">
            <a:solidFill>
              <a:prstClr val="black"/>
            </a:solidFill>
          </a:ln>
        </p:spPr>
        <p:txBody>
          <a:bodyPr vert="horz" lIns="94192" tIns="47096" rIns="94192" bIns="47096" rtlCol="0" anchor="ctr"/>
          <a:lstStyle/>
          <a:p>
            <a:endParaRPr lang="en-US" dirty="0"/>
          </a:p>
        </p:txBody>
      </p:sp>
      <p:sp>
        <p:nvSpPr>
          <p:cNvPr id="5" name="Notes Placeholder 4"/>
          <p:cNvSpPr>
            <a:spLocks noGrp="1"/>
          </p:cNvSpPr>
          <p:nvPr>
            <p:ph type="body" sz="quarter" idx="3"/>
          </p:nvPr>
        </p:nvSpPr>
        <p:spPr>
          <a:xfrm>
            <a:off x="709930" y="4516678"/>
            <a:ext cx="5679440" cy="3695461"/>
          </a:xfrm>
          <a:prstGeom prst="rect">
            <a:avLst/>
          </a:prstGeom>
        </p:spPr>
        <p:txBody>
          <a:bodyPr vert="horz" lIns="94192" tIns="47096" rIns="94192" bIns="4709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4408"/>
            <a:ext cx="3076363" cy="470894"/>
          </a:xfrm>
          <a:prstGeom prst="rect">
            <a:avLst/>
          </a:prstGeom>
        </p:spPr>
        <p:txBody>
          <a:bodyPr vert="horz" lIns="94192" tIns="47096" rIns="94192" bIns="47096"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1295" y="8914408"/>
            <a:ext cx="3076363" cy="470894"/>
          </a:xfrm>
          <a:prstGeom prst="rect">
            <a:avLst/>
          </a:prstGeom>
        </p:spPr>
        <p:txBody>
          <a:bodyPr vert="horz" lIns="94192" tIns="47096" rIns="94192" bIns="47096"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a:t>
            </a:fld>
            <a:endParaRPr lang="en-US" dirty="0"/>
          </a:p>
        </p:txBody>
      </p:sp>
    </p:spTree>
    <p:extLst>
      <p:ext uri="{BB962C8B-B14F-4D97-AF65-F5344CB8AC3E}">
        <p14:creationId xmlns:p14="http://schemas.microsoft.com/office/powerpoint/2010/main" val="1092453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9C5221-6C8C-E46B-6BD6-2C4A519BB5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780E83-44C6-7E49-D5F3-7248CA16809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AA6354-6540-55C0-BDD9-1FB2DCBE557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1EE7D6B-6210-73C3-6389-FBAC263544CE}"/>
              </a:ext>
            </a:extLst>
          </p:cNvPr>
          <p:cNvSpPr>
            <a:spLocks noGrp="1"/>
          </p:cNvSpPr>
          <p:nvPr>
            <p:ph type="sldNum" sz="quarter" idx="5"/>
          </p:nvPr>
        </p:nvSpPr>
        <p:spPr/>
        <p:txBody>
          <a:bodyPr/>
          <a:lstStyle/>
          <a:p>
            <a:fld id="{A89C7E07-3C67-C64C-8DA0-0404F6303970}" type="slidenum">
              <a:rPr lang="en-US" smtClean="0"/>
              <a:t>10</a:t>
            </a:fld>
            <a:endParaRPr lang="en-US" dirty="0"/>
          </a:p>
        </p:txBody>
      </p:sp>
    </p:spTree>
    <p:extLst>
      <p:ext uri="{BB962C8B-B14F-4D97-AF65-F5344CB8AC3E}">
        <p14:creationId xmlns:p14="http://schemas.microsoft.com/office/powerpoint/2010/main" val="3052080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6A180D-4598-26C2-A51B-6D6B976209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5FC20D-B90F-461B-C7FB-7BD4D05041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74C76BC-CEB5-2E95-AA16-FE37700BC6C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C3F4607-9B0D-9F65-3E0D-B89332AD596C}"/>
              </a:ext>
            </a:extLst>
          </p:cNvPr>
          <p:cNvSpPr>
            <a:spLocks noGrp="1"/>
          </p:cNvSpPr>
          <p:nvPr>
            <p:ph type="sldNum" sz="quarter" idx="5"/>
          </p:nvPr>
        </p:nvSpPr>
        <p:spPr/>
        <p:txBody>
          <a:bodyPr/>
          <a:lstStyle/>
          <a:p>
            <a:fld id="{A89C7E07-3C67-C64C-8DA0-0404F6303970}" type="slidenum">
              <a:rPr lang="en-US" smtClean="0"/>
              <a:t>11</a:t>
            </a:fld>
            <a:endParaRPr lang="en-US" dirty="0"/>
          </a:p>
        </p:txBody>
      </p:sp>
    </p:spTree>
    <p:extLst>
      <p:ext uri="{BB962C8B-B14F-4D97-AF65-F5344CB8AC3E}">
        <p14:creationId xmlns:p14="http://schemas.microsoft.com/office/powerpoint/2010/main" val="648485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AA0CE8-752A-3FAC-4EC7-EB5B9E1E53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D79C3B-86A9-22ED-87C2-FCCE834D06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10A8DAD-3BF7-8B7C-3199-826D860AC29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9255F4B-A4C3-10BE-E907-48DAF43A4C79}"/>
              </a:ext>
            </a:extLst>
          </p:cNvPr>
          <p:cNvSpPr>
            <a:spLocks noGrp="1"/>
          </p:cNvSpPr>
          <p:nvPr>
            <p:ph type="sldNum" sz="quarter" idx="5"/>
          </p:nvPr>
        </p:nvSpPr>
        <p:spPr/>
        <p:txBody>
          <a:bodyPr/>
          <a:lstStyle/>
          <a:p>
            <a:fld id="{A89C7E07-3C67-C64C-8DA0-0404F6303970}" type="slidenum">
              <a:rPr lang="en-US" smtClean="0"/>
              <a:t>12</a:t>
            </a:fld>
            <a:endParaRPr lang="en-US" dirty="0"/>
          </a:p>
        </p:txBody>
      </p:sp>
    </p:spTree>
    <p:extLst>
      <p:ext uri="{BB962C8B-B14F-4D97-AF65-F5344CB8AC3E}">
        <p14:creationId xmlns:p14="http://schemas.microsoft.com/office/powerpoint/2010/main" val="11732326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89C7E07-3C67-C64C-8DA0-0404F6303970}" type="slidenum">
              <a:rPr lang="en-US" smtClean="0"/>
              <a:t>13</a:t>
            </a:fld>
            <a:endParaRPr lang="en-US" dirty="0"/>
          </a:p>
        </p:txBody>
      </p:sp>
    </p:spTree>
    <p:extLst>
      <p:ext uri="{BB962C8B-B14F-4D97-AF65-F5344CB8AC3E}">
        <p14:creationId xmlns:p14="http://schemas.microsoft.com/office/powerpoint/2010/main" val="15902781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8430BB-0276-F98F-1D31-A01C8B3BC0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1D53C45-8139-2275-6857-0FEC8F27AB4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6972B4E-2D76-61CD-B47A-255B055F031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119AFF4-5C36-CD30-0672-83EDB1C949B8}"/>
              </a:ext>
            </a:extLst>
          </p:cNvPr>
          <p:cNvSpPr>
            <a:spLocks noGrp="1"/>
          </p:cNvSpPr>
          <p:nvPr>
            <p:ph type="sldNum" sz="quarter" idx="5"/>
          </p:nvPr>
        </p:nvSpPr>
        <p:spPr/>
        <p:txBody>
          <a:bodyPr/>
          <a:lstStyle/>
          <a:p>
            <a:fld id="{A89C7E07-3C67-C64C-8DA0-0404F6303970}" type="slidenum">
              <a:rPr lang="en-US" smtClean="0"/>
              <a:t>14</a:t>
            </a:fld>
            <a:endParaRPr lang="en-US" dirty="0"/>
          </a:p>
        </p:txBody>
      </p:sp>
    </p:spTree>
    <p:extLst>
      <p:ext uri="{BB962C8B-B14F-4D97-AF65-F5344CB8AC3E}">
        <p14:creationId xmlns:p14="http://schemas.microsoft.com/office/powerpoint/2010/main" val="2961127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2</a:t>
            </a:fld>
            <a:endParaRPr lang="en-US" dirty="0"/>
          </a:p>
        </p:txBody>
      </p:sp>
    </p:spTree>
    <p:extLst>
      <p:ext uri="{BB962C8B-B14F-4D97-AF65-F5344CB8AC3E}">
        <p14:creationId xmlns:p14="http://schemas.microsoft.com/office/powerpoint/2010/main" val="3113416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89C7E07-3C67-C64C-8DA0-0404F6303970}" type="slidenum">
              <a:rPr lang="en-US" smtClean="0"/>
              <a:t>3</a:t>
            </a:fld>
            <a:endParaRPr lang="en-US" dirty="0"/>
          </a:p>
        </p:txBody>
      </p:sp>
    </p:spTree>
    <p:extLst>
      <p:ext uri="{BB962C8B-B14F-4D97-AF65-F5344CB8AC3E}">
        <p14:creationId xmlns:p14="http://schemas.microsoft.com/office/powerpoint/2010/main" val="913341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4</a:t>
            </a:fld>
            <a:endParaRPr lang="en-US" dirty="0"/>
          </a:p>
        </p:txBody>
      </p:sp>
    </p:spTree>
    <p:extLst>
      <p:ext uri="{BB962C8B-B14F-4D97-AF65-F5344CB8AC3E}">
        <p14:creationId xmlns:p14="http://schemas.microsoft.com/office/powerpoint/2010/main" val="634596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52572-80E3-E0D6-CD43-1F6FC18C01D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FE35B6-C8A6-7E5C-F247-9407024D760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417E7AB-A868-29A0-68B8-D52EDFE66D5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BF61734-2101-2ABC-15D9-A2C209736671}"/>
              </a:ext>
            </a:extLst>
          </p:cNvPr>
          <p:cNvSpPr>
            <a:spLocks noGrp="1"/>
          </p:cNvSpPr>
          <p:nvPr>
            <p:ph type="sldNum" sz="quarter" idx="5"/>
          </p:nvPr>
        </p:nvSpPr>
        <p:spPr/>
        <p:txBody>
          <a:bodyPr/>
          <a:lstStyle/>
          <a:p>
            <a:fld id="{A89C7E07-3C67-C64C-8DA0-0404F6303970}" type="slidenum">
              <a:rPr lang="en-US" smtClean="0"/>
              <a:t>5</a:t>
            </a:fld>
            <a:endParaRPr lang="en-US" dirty="0"/>
          </a:p>
        </p:txBody>
      </p:sp>
    </p:spTree>
    <p:extLst>
      <p:ext uri="{BB962C8B-B14F-4D97-AF65-F5344CB8AC3E}">
        <p14:creationId xmlns:p14="http://schemas.microsoft.com/office/powerpoint/2010/main" val="1023446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7C8669-A83D-F079-05D3-28CEB7AA2B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3A291E-9816-DC54-E282-7587A93D534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6F4ECE-F06C-7348-6E01-A9E931947B6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BE2C188-8B7B-053E-8EF5-F404294BA90C}"/>
              </a:ext>
            </a:extLst>
          </p:cNvPr>
          <p:cNvSpPr>
            <a:spLocks noGrp="1"/>
          </p:cNvSpPr>
          <p:nvPr>
            <p:ph type="sldNum" sz="quarter" idx="5"/>
          </p:nvPr>
        </p:nvSpPr>
        <p:spPr/>
        <p:txBody>
          <a:bodyPr/>
          <a:lstStyle/>
          <a:p>
            <a:fld id="{A89C7E07-3C67-C64C-8DA0-0404F6303970}" type="slidenum">
              <a:rPr lang="en-US" smtClean="0"/>
              <a:t>6</a:t>
            </a:fld>
            <a:endParaRPr lang="en-US" dirty="0"/>
          </a:p>
        </p:txBody>
      </p:sp>
    </p:spTree>
    <p:extLst>
      <p:ext uri="{BB962C8B-B14F-4D97-AF65-F5344CB8AC3E}">
        <p14:creationId xmlns:p14="http://schemas.microsoft.com/office/powerpoint/2010/main" val="358857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7</a:t>
            </a:fld>
            <a:endParaRPr lang="en-US" dirty="0"/>
          </a:p>
        </p:txBody>
      </p:sp>
    </p:spTree>
    <p:extLst>
      <p:ext uri="{BB962C8B-B14F-4D97-AF65-F5344CB8AC3E}">
        <p14:creationId xmlns:p14="http://schemas.microsoft.com/office/powerpoint/2010/main" val="3908276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0552C1-DDC5-1925-900F-06A408BBCB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99ECD4-F152-999A-019D-0DE0A8B1FF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B371096-8A3A-9388-4980-FB15AFE7403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7A37396-186C-2C83-87FB-326E7D13204A}"/>
              </a:ext>
            </a:extLst>
          </p:cNvPr>
          <p:cNvSpPr>
            <a:spLocks noGrp="1"/>
          </p:cNvSpPr>
          <p:nvPr>
            <p:ph type="sldNum" sz="quarter" idx="5"/>
          </p:nvPr>
        </p:nvSpPr>
        <p:spPr/>
        <p:txBody>
          <a:bodyPr/>
          <a:lstStyle/>
          <a:p>
            <a:fld id="{A89C7E07-3C67-C64C-8DA0-0404F6303970}" type="slidenum">
              <a:rPr lang="en-US" smtClean="0"/>
              <a:t>8</a:t>
            </a:fld>
            <a:endParaRPr lang="en-US" dirty="0"/>
          </a:p>
        </p:txBody>
      </p:sp>
    </p:spTree>
    <p:extLst>
      <p:ext uri="{BB962C8B-B14F-4D97-AF65-F5344CB8AC3E}">
        <p14:creationId xmlns:p14="http://schemas.microsoft.com/office/powerpoint/2010/main" val="37586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4E8A46-7A5A-3E6D-F002-E9CC16C0AD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208045-A488-985E-2FC9-5C44D521A5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3FAC0D-901F-CC05-8450-960F10884DD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6A7F612-6F36-1940-A028-ED44939436A4}"/>
              </a:ext>
            </a:extLst>
          </p:cNvPr>
          <p:cNvSpPr>
            <a:spLocks noGrp="1"/>
          </p:cNvSpPr>
          <p:nvPr>
            <p:ph type="sldNum" sz="quarter" idx="5"/>
          </p:nvPr>
        </p:nvSpPr>
        <p:spPr/>
        <p:txBody>
          <a:bodyPr/>
          <a:lstStyle/>
          <a:p>
            <a:fld id="{A89C7E07-3C67-C64C-8DA0-0404F6303970}" type="slidenum">
              <a:rPr lang="en-US" smtClean="0"/>
              <a:t>9</a:t>
            </a:fld>
            <a:endParaRPr lang="en-US" dirty="0"/>
          </a:p>
        </p:txBody>
      </p:sp>
    </p:spTree>
    <p:extLst>
      <p:ext uri="{BB962C8B-B14F-4D97-AF65-F5344CB8AC3E}">
        <p14:creationId xmlns:p14="http://schemas.microsoft.com/office/powerpoint/2010/main" val="1549728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413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tx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F555767-B3D8-BD57-1D42-7F6E1E66892B}"/>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9" name="Freeform 13">
              <a:extLst>
                <a:ext uri="{FF2B5EF4-FFF2-40B4-BE49-F238E27FC236}">
                  <a16:creationId xmlns:a16="http://schemas.microsoft.com/office/drawing/2014/main" id="{BC972B6D-098C-52F6-E990-52623B368FB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 name="Freeform 14">
              <a:extLst>
                <a:ext uri="{FF2B5EF4-FFF2-40B4-BE49-F238E27FC236}">
                  <a16:creationId xmlns:a16="http://schemas.microsoft.com/office/drawing/2014/main" id="{3F0D3EE3-9A8C-531D-1EEE-1AFAB9F3BCA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5">
              <a:extLst>
                <a:ext uri="{FF2B5EF4-FFF2-40B4-BE49-F238E27FC236}">
                  <a16:creationId xmlns:a16="http://schemas.microsoft.com/office/drawing/2014/main" id="{A2BE192C-1768-890B-EC1B-5ED6E1F8259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3661409" y="4661717"/>
            <a:ext cx="7936230" cy="138076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3670935"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584005"/>
            <a:ext cx="2825115" cy="3999060"/>
          </a:xfrm>
        </p:spPr>
        <p:txBody>
          <a:bodyPr lIns="0" tIns="274320">
            <a:normAutofit/>
          </a:bodyPr>
          <a:lstStyle>
            <a:lvl1pPr marL="0" indent="0">
              <a:spcBef>
                <a:spcPts val="1800"/>
              </a:spcBef>
              <a:buFont typeface="Arial" panose="020B0604020202020204" pitchFamily="34" charset="0"/>
              <a:buNone/>
              <a:defRPr sz="2000"/>
            </a:lvl1pPr>
            <a:lvl2pPr marL="457200" indent="0">
              <a:spcBef>
                <a:spcPts val="1800"/>
              </a:spcBef>
              <a:buNone/>
              <a:defRPr sz="2000"/>
            </a:lvl2pPr>
            <a:lvl3pPr marL="914400" indent="0">
              <a:spcBef>
                <a:spcPts val="1800"/>
              </a:spcBef>
              <a:buNone/>
              <a:defRPr sz="2000"/>
            </a:lvl3pPr>
            <a:lvl4pPr marL="1371600" indent="0">
              <a:spcBef>
                <a:spcPts val="1800"/>
              </a:spcBef>
              <a:buNone/>
              <a:defRPr sz="2000"/>
            </a:lvl4pPr>
            <a:lvl5pPr marL="1828800" indent="0">
              <a:spcBef>
                <a:spcPts val="1800"/>
              </a:spcBef>
              <a:buNone/>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3670934" y="584005"/>
            <a:ext cx="7926705" cy="399906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2244329111"/>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198408"/>
            <a:ext cx="10972800" cy="1574317"/>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595523" y="2676525"/>
            <a:ext cx="5746750" cy="359747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7620000" y="2676525"/>
            <a:ext cx="3947160" cy="3597470"/>
          </a:xfrm>
        </p:spPr>
        <p:txBody>
          <a:bodyPr lIns="0">
            <a:normAutofit/>
          </a:bodyPr>
          <a:lstStyle>
            <a:lvl1pPr marL="342900" indent="-342900">
              <a:spcBef>
                <a:spcPts val="1800"/>
              </a:spcBef>
              <a:buFont typeface="Arial" panose="020B0604020202020204" pitchFamily="34" charset="0"/>
              <a:buChar char="•"/>
              <a:defRPr sz="2000"/>
            </a:lvl1pPr>
            <a:lvl2pPr>
              <a:spcBef>
                <a:spcPts val="18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649744719"/>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2">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02400"/>
            <a:ext cx="10972800" cy="1570325"/>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594360" y="2628629"/>
            <a:ext cx="10972800" cy="3636740"/>
          </a:xfrm>
        </p:spPr>
        <p:txBody>
          <a:bodyPr>
            <a:noAutofit/>
          </a:bodyPr>
          <a:lstStyle>
            <a:lvl1pPr>
              <a:defRPr/>
            </a:lvl1pPr>
          </a:lstStyle>
          <a:p>
            <a:r>
              <a:rPr lang="en-US"/>
              <a:t>Click icon to add table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041095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3">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594360"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flipH="1" flipV="1">
            <a:off x="6092752" y="0"/>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594360"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4" name="Straight Connector 3">
            <a:extLst>
              <a:ext uri="{FF2B5EF4-FFF2-40B4-BE49-F238E27FC236}">
                <a16:creationId xmlns:a16="http://schemas.microsoft.com/office/drawing/2014/main" id="{58B149C6-5AAC-B8E5-5411-EA38821F6754}"/>
              </a:ext>
              <a:ext uri="{C183D7F6-B498-43B3-948B-1728B52AA6E4}">
                <adec:decorative xmlns:adec="http://schemas.microsoft.com/office/drawing/2017/decorative" val="1"/>
              </a:ext>
            </a:extLst>
          </p:cNvPr>
          <p:cNvCxnSpPr>
            <a:cxnSpLocks/>
          </p:cNvCxnSpPr>
          <p:nvPr userDrawn="1"/>
        </p:nvCxnSpPr>
        <p:spPr>
          <a:xfrm>
            <a:off x="594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692738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5934D-5DBF-9440-FC79-A493C81A74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6B70F4-B574-159D-6CF0-D0DF89EC19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882EDF-DCAE-FF9E-FFA6-3243B2A38F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A65336-C8DB-B714-9FF4-E40C036CB06A}"/>
              </a:ext>
            </a:extLst>
          </p:cNvPr>
          <p:cNvSpPr>
            <a:spLocks noGrp="1"/>
          </p:cNvSpPr>
          <p:nvPr>
            <p:ph type="dt" sz="half" idx="10"/>
          </p:nvPr>
        </p:nvSpPr>
        <p:spPr/>
        <p:txBody>
          <a:bodyPr/>
          <a:lstStyle/>
          <a:p>
            <a:fld id="{2E50038B-8DDA-4CC0-9275-829F5B425E18}" type="datetimeFigureOut">
              <a:rPr lang="en-US" smtClean="0"/>
              <a:t>5/30/2025</a:t>
            </a:fld>
            <a:endParaRPr lang="en-US"/>
          </a:p>
        </p:txBody>
      </p:sp>
      <p:sp>
        <p:nvSpPr>
          <p:cNvPr id="6" name="Footer Placeholder 5">
            <a:extLst>
              <a:ext uri="{FF2B5EF4-FFF2-40B4-BE49-F238E27FC236}">
                <a16:creationId xmlns:a16="http://schemas.microsoft.com/office/drawing/2014/main" id="{8F102718-29FC-76A8-8E3F-D65A488571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3A7119-2D69-C452-1C5D-538782F994B0}"/>
              </a:ext>
            </a:extLst>
          </p:cNvPr>
          <p:cNvSpPr>
            <a:spLocks noGrp="1"/>
          </p:cNvSpPr>
          <p:nvPr>
            <p:ph type="sldNum" sz="quarter" idx="12"/>
          </p:nvPr>
        </p:nvSpPr>
        <p:spPr/>
        <p:txBody>
          <a:bodyPr/>
          <a:lstStyle/>
          <a:p>
            <a:fld id="{137B2622-2D54-47CA-B827-4AEA6887AE92}" type="slidenum">
              <a:rPr lang="en-US" smtClean="0"/>
              <a:t>‹#›</a:t>
            </a:fld>
            <a:endParaRPr lang="en-US"/>
          </a:p>
        </p:txBody>
      </p:sp>
    </p:spTree>
    <p:extLst>
      <p:ext uri="{BB962C8B-B14F-4D97-AF65-F5344CB8AC3E}">
        <p14:creationId xmlns:p14="http://schemas.microsoft.com/office/powerpoint/2010/main" val="1437119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hasCustomPrompt="1"/>
          </p:nvPr>
        </p:nvSpPr>
        <p:spPr>
          <a:xfrm>
            <a:off x="594360" y="189572"/>
            <a:ext cx="6787747" cy="1593507"/>
          </a:xfrm>
          <a:prstGeom prst="rect">
            <a:avLst/>
          </a:prstGeom>
        </p:spPr>
        <p:txBody>
          <a:bodyPr lIns="0" tIns="0" rIns="0" bIns="0" anchor="b" anchorCtr="0">
            <a:noAutofit/>
          </a:bodyPr>
          <a:lstStyle>
            <a:lvl1pPr>
              <a:defRPr sz="4400" b="1" i="0" spc="50" baseline="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186153BD-9D2B-47EB-3553-1D3F6663B2A3}"/>
              </a:ext>
            </a:extLst>
          </p:cNvPr>
          <p:cNvSpPr>
            <a:spLocks noGrp="1"/>
          </p:cNvSpPr>
          <p:nvPr>
            <p:ph sz="quarter" idx="13" hasCustomPrompt="1"/>
          </p:nvPr>
        </p:nvSpPr>
        <p:spPr>
          <a:xfrm>
            <a:off x="594359" y="2281918"/>
            <a:ext cx="6787747" cy="3708517"/>
          </a:xfrm>
        </p:spPr>
        <p:txBody>
          <a:bodyPr lIns="0" tIns="228600" rIns="0" bIns="0">
            <a:normAutofit/>
          </a:bodyPr>
          <a:lstStyle>
            <a:lvl1pPr marL="283464" indent="-283464">
              <a:lnSpc>
                <a:spcPct val="80000"/>
              </a:lnSpc>
              <a:spcBef>
                <a:spcPts val="2200"/>
              </a:spcBef>
              <a:buFont typeface="Arial" panose="020B0604020202020204" pitchFamily="34" charset="0"/>
              <a:buChar char="•"/>
              <a:defRPr lang="en-US" sz="2400" b="1" i="0" kern="1200" dirty="0">
                <a:solidFill>
                  <a:schemeClr val="tx2">
                    <a:lumMod val="75000"/>
                  </a:schemeClr>
                </a:solidFill>
                <a:latin typeface="+mn-lt"/>
                <a:ea typeface="+mn-ea"/>
                <a:cs typeface="+mn-cs"/>
              </a:defRPr>
            </a:lvl1pPr>
            <a:lvl2pPr indent="-283464">
              <a:spcBef>
                <a:spcPts val="6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Slide Number Placeholder 42">
            <a:extLst>
              <a:ext uri="{FF2B5EF4-FFF2-40B4-BE49-F238E27FC236}">
                <a16:creationId xmlns:a16="http://schemas.microsoft.com/office/drawing/2014/main" id="{D80CCC8F-9CF1-9621-04EB-DFA68FEE42D2}"/>
              </a:ext>
            </a:extLst>
          </p:cNvPr>
          <p:cNvSpPr>
            <a:spLocks noGrp="1"/>
          </p:cNvSpPr>
          <p:nvPr>
            <p:ph type="sldNum" sz="quarter" idx="26"/>
          </p:nvPr>
        </p:nvSpPr>
        <p:spPr/>
        <p:txBody>
          <a:bodyPr/>
          <a:lstStyle/>
          <a:p>
            <a:fld id="{294A09A9-5501-47C1-A89A-A340965A2BE2}" type="slidenum">
              <a:rPr lang="en-US" smtClean="0"/>
              <a:pPr/>
              <a:t>‹#›</a:t>
            </a:fld>
            <a:endParaRPr lang="en-US" dirty="0">
              <a:latin typeface="+mn-lt"/>
            </a:endParaRPr>
          </a:p>
        </p:txBody>
      </p:sp>
      <p:sp>
        <p:nvSpPr>
          <p:cNvPr id="42" name="Date Placeholder 41">
            <a:extLst>
              <a:ext uri="{FF2B5EF4-FFF2-40B4-BE49-F238E27FC236}">
                <a16:creationId xmlns:a16="http://schemas.microsoft.com/office/drawing/2014/main" id="{29CE2856-DB8F-5603-C085-74C70560FAC8}"/>
              </a:ext>
            </a:extLst>
          </p:cNvPr>
          <p:cNvSpPr>
            <a:spLocks noGrp="1"/>
          </p:cNvSpPr>
          <p:nvPr>
            <p:ph type="dt" sz="half" idx="25"/>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979826C1-7A52-DA25-F422-EE62DED7D1B6}"/>
              </a:ext>
              <a:ext uri="{C183D7F6-B498-43B3-948B-1728B52AA6E4}">
                <adec:decorative xmlns:adec="http://schemas.microsoft.com/office/drawing/2017/decorative" val="1"/>
              </a:ext>
            </a:extLst>
          </p:cNvPr>
          <p:cNvCxnSpPr>
            <a:cxnSpLocks/>
          </p:cNvCxnSpPr>
          <p:nvPr userDrawn="1"/>
        </p:nvCxnSpPr>
        <p:spPr>
          <a:xfrm>
            <a:off x="594360" y="2148840"/>
            <a:ext cx="2130552" cy="0"/>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808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3"/>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79D0555-EBDC-B53A-212D-A5921795FEC8}"/>
              </a:ext>
            </a:extLst>
          </p:cNvPr>
          <p:cNvSpPr>
            <a:spLocks noGrp="1"/>
          </p:cNvSpPr>
          <p:nvPr>
            <p:ph type="pic" sz="quarter" idx="13"/>
          </p:nvPr>
        </p:nvSpPr>
        <p:spPr>
          <a:xfrm>
            <a:off x="0" y="0"/>
            <a:ext cx="12192000" cy="6880543"/>
          </a:xfrm>
          <a:custGeom>
            <a:avLst/>
            <a:gdLst>
              <a:gd name="connsiteX0" fmla="*/ 6309360 w 12192000"/>
              <a:gd name="connsiteY0" fmla="*/ 3951843 h 6880543"/>
              <a:gd name="connsiteX1" fmla="*/ 6309360 w 12192000"/>
              <a:gd name="connsiteY1" fmla="*/ 4052427 h 6880543"/>
              <a:gd name="connsiteX2" fmla="*/ 8442960 w 12192000"/>
              <a:gd name="connsiteY2" fmla="*/ 4052427 h 6880543"/>
              <a:gd name="connsiteX3" fmla="*/ 8442960 w 12192000"/>
              <a:gd name="connsiteY3" fmla="*/ 3951843 h 6880543"/>
              <a:gd name="connsiteX4" fmla="*/ 0 w 12192000"/>
              <a:gd name="connsiteY4" fmla="*/ 0 h 6880543"/>
              <a:gd name="connsiteX5" fmla="*/ 12192000 w 12192000"/>
              <a:gd name="connsiteY5" fmla="*/ 0 h 6880543"/>
              <a:gd name="connsiteX6" fmla="*/ 12192000 w 12192000"/>
              <a:gd name="connsiteY6" fmla="*/ 6880543 h 6880543"/>
              <a:gd name="connsiteX7" fmla="*/ 0 w 12192000"/>
              <a:gd name="connsiteY7" fmla="*/ 6880543 h 688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80543">
                <a:moveTo>
                  <a:pt x="6309360" y="3951843"/>
                </a:moveTo>
                <a:lnTo>
                  <a:pt x="6309360" y="4052427"/>
                </a:lnTo>
                <a:lnTo>
                  <a:pt x="8442960" y="4052427"/>
                </a:lnTo>
                <a:lnTo>
                  <a:pt x="8442960" y="3951843"/>
                </a:lnTo>
                <a:close/>
                <a:moveTo>
                  <a:pt x="0" y="0"/>
                </a:moveTo>
                <a:lnTo>
                  <a:pt x="12192000" y="0"/>
                </a:lnTo>
                <a:lnTo>
                  <a:pt x="12192000" y="6880543"/>
                </a:lnTo>
                <a:lnTo>
                  <a:pt x="0" y="6880543"/>
                </a:lnTo>
                <a:close/>
              </a:path>
            </a:pathLst>
          </a:custGeom>
        </p:spPr>
        <p:txBody>
          <a:bodyPr wrap="square" tIns="182880">
            <a:noAutofit/>
          </a:bodyPr>
          <a:lstStyle>
            <a:lvl1pPr marL="0" indent="0" algn="ctr">
              <a:buNone/>
              <a:defRPr sz="2000">
                <a:solidFill>
                  <a:schemeClr val="tx1"/>
                </a:solidFill>
              </a:defRPr>
            </a:lvl1pPr>
          </a:lstStyle>
          <a:p>
            <a:r>
              <a:rPr lang="en-US"/>
              <a:t>Click icon to add picture</a:t>
            </a:r>
            <a:endParaRPr lang="en-US"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hasCustomPrompt="1"/>
          </p:nvPr>
        </p:nvSpPr>
        <p:spPr>
          <a:xfrm>
            <a:off x="6309359" y="444933"/>
            <a:ext cx="5477479" cy="3291840"/>
          </a:xfrm>
          <a:prstGeom prst="rect">
            <a:avLst/>
          </a:prstGeom>
        </p:spPr>
        <p:txBody>
          <a:bodyPr lIns="0" tIns="0" rIns="0" bIns="0" anchor="b" anchorCtr="0">
            <a:noAutofit/>
          </a:bodyPr>
          <a:lstStyle>
            <a:lvl1pPr>
              <a:defRPr sz="6000" b="1" i="0" baseline="0">
                <a:solidFill>
                  <a:schemeClr val="tx1"/>
                </a:solidFill>
                <a:latin typeface="+mj-lt"/>
              </a:defRPr>
            </a:lvl1pPr>
          </a:lstStyle>
          <a:p>
            <a:r>
              <a:rPr lang="en-US" dirty="0"/>
              <a:t>Click to add title </a:t>
            </a:r>
          </a:p>
        </p:txBody>
      </p:sp>
      <p:sp>
        <p:nvSpPr>
          <p:cNvPr id="7" name="Rectangle 6">
            <a:extLst>
              <a:ext uri="{FF2B5EF4-FFF2-40B4-BE49-F238E27FC236}">
                <a16:creationId xmlns:a16="http://schemas.microsoft.com/office/drawing/2014/main" id="{D96BA398-1ED2-1FCA-63B9-8915A8C7A524}"/>
              </a:ext>
              <a:ext uri="{C183D7F6-B498-43B3-948B-1728B52AA6E4}">
                <adec:decorative xmlns:adec="http://schemas.microsoft.com/office/drawing/2017/decorative" val="1"/>
              </a:ext>
            </a:extLst>
          </p:cNvPr>
          <p:cNvSpPr/>
          <p:nvPr userDrawn="1"/>
        </p:nvSpPr>
        <p:spPr>
          <a:xfrm>
            <a:off x="6309360" y="3951843"/>
            <a:ext cx="2133600" cy="10058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29169562"/>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299835" y="43052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sp>
        <p:nvSpPr>
          <p:cNvPr id="6" name="Picture Placeholder 5">
            <a:extLst>
              <a:ext uri="{FF2B5EF4-FFF2-40B4-BE49-F238E27FC236}">
                <a16:creationId xmlns:a16="http://schemas.microsoft.com/office/drawing/2014/main" id="{A9973BC6-F6E5-0B3B-C8AB-0AC4020D4E8B}"/>
              </a:ext>
            </a:extLst>
          </p:cNvPr>
          <p:cNvSpPr>
            <a:spLocks noGrp="1"/>
          </p:cNvSpPr>
          <p:nvPr>
            <p:ph type="pic" sz="quarter" idx="12"/>
          </p:nvPr>
        </p:nvSpPr>
        <p:spPr>
          <a:xfrm>
            <a:off x="0" y="-11113"/>
            <a:ext cx="5791200" cy="6880226"/>
          </a:xfrm>
        </p:spPr>
        <p:txBody>
          <a:bodyPr>
            <a:normAutofit/>
          </a:bodyPr>
          <a:lstStyle>
            <a:lvl1pPr marL="0" indent="0" algn="ctr">
              <a:buNone/>
              <a:defRPr sz="2000"/>
            </a:lvl1pPr>
          </a:lstStyle>
          <a:p>
            <a:r>
              <a:rPr lang="en-US"/>
              <a:t>Click icon to add picture</a:t>
            </a:r>
            <a:endParaRPr lang="en-US" dirty="0"/>
          </a:p>
        </p:txBody>
      </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299835" y="456860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7" name="Straight Connector 6">
            <a:extLst>
              <a:ext uri="{FF2B5EF4-FFF2-40B4-BE49-F238E27FC236}">
                <a16:creationId xmlns:a16="http://schemas.microsoft.com/office/drawing/2014/main" id="{29169ED6-4B82-6844-119F-AC15CDF2D3E5}"/>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8791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mmary 2">
    <p:bg>
      <p:bgPr>
        <a:solidFill>
          <a:schemeClr val="tx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C57F1500-1A16-D1EF-4F0C-030852B291FC}"/>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id="{2D07A0BE-3890-193E-9439-F294E61A71B9}"/>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11" name="Freeform 19">
              <a:extLst>
                <a:ext uri="{FF2B5EF4-FFF2-40B4-BE49-F238E27FC236}">
                  <a16:creationId xmlns:a16="http://schemas.microsoft.com/office/drawing/2014/main" id="{C05217ED-C258-E6CE-BA7F-28A6EA41BCD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20">
              <a:extLst>
                <a:ext uri="{FF2B5EF4-FFF2-40B4-BE49-F238E27FC236}">
                  <a16:creationId xmlns:a16="http://schemas.microsoft.com/office/drawing/2014/main" id="{F3E11A1F-14DD-BA35-D7D7-4D4ADEAA348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21">
              <a:extLst>
                <a:ext uri="{FF2B5EF4-FFF2-40B4-BE49-F238E27FC236}">
                  <a16:creationId xmlns:a16="http://schemas.microsoft.com/office/drawing/2014/main" id="{F14541B0-973F-7E21-1019-D2FB83C8C0D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hasCustomPrompt="1"/>
          </p:nvPr>
        </p:nvSpPr>
        <p:spPr>
          <a:xfrm>
            <a:off x="594360" y="102875"/>
            <a:ext cx="10873740" cy="1680205"/>
          </a:xfrm>
          <a:prstGeom prst="rect">
            <a:avLst/>
          </a:prstGeom>
        </p:spPr>
        <p:txBody>
          <a:bodyPr lIns="0" tIns="0" rIns="0" bIns="0" anchor="b" anchorCtr="0">
            <a:noAutofit/>
          </a:bodyPr>
          <a:lstStyle>
            <a:lvl1pPr>
              <a:defRPr sz="4400" b="1" i="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6FE0DC0-B0D7-F4D6-8038-177AD7A8C211}"/>
              </a:ext>
            </a:extLst>
          </p:cNvPr>
          <p:cNvSpPr>
            <a:spLocks noGrp="1"/>
          </p:cNvSpPr>
          <p:nvPr>
            <p:ph sz="quarter" idx="13" hasCustomPrompt="1"/>
          </p:nvPr>
        </p:nvSpPr>
        <p:spPr>
          <a:xfrm>
            <a:off x="3657600" y="2282008"/>
            <a:ext cx="7810500" cy="3699328"/>
          </a:xfrm>
        </p:spPr>
        <p:txBody>
          <a:bodyPr lIns="0" tIns="228600" rIns="0" bIns="0">
            <a:normAutofit/>
          </a:bodyPr>
          <a:lstStyle>
            <a:lvl1pPr marL="283464" indent="-283464">
              <a:spcBef>
                <a:spcPts val="1800"/>
              </a:spcBef>
              <a:buFont typeface="Arial" panose="020B0604020202020204" pitchFamily="34" charset="0"/>
              <a:buChar char="•"/>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7ED58739-4346-5104-B1AC-89ED035912AF}"/>
              </a:ext>
            </a:extLst>
          </p:cNvPr>
          <p:cNvSpPr>
            <a:spLocks noGrp="1"/>
          </p:cNvSpPr>
          <p:nvPr>
            <p:ph type="sldNum" sz="quarter" idx="22"/>
          </p:nvPr>
        </p:nvSpPr>
        <p:spPr/>
        <p:txBody>
          <a:bodyPr/>
          <a:lstStyle/>
          <a:p>
            <a:fld id="{294A09A9-5501-47C1-A89A-A340965A2BE2}" type="slidenum">
              <a:rPr lang="en-US" smtClean="0"/>
              <a:pPr/>
              <a:t>‹#›</a:t>
            </a:fld>
            <a:endParaRPr lang="en-US" dirty="0">
              <a:latin typeface="+mn-lt"/>
            </a:endParaRPr>
          </a:p>
        </p:txBody>
      </p:sp>
      <p:sp>
        <p:nvSpPr>
          <p:cNvPr id="5" name="Date Placeholder 4">
            <a:extLst>
              <a:ext uri="{FF2B5EF4-FFF2-40B4-BE49-F238E27FC236}">
                <a16:creationId xmlns:a16="http://schemas.microsoft.com/office/drawing/2014/main" id="{E9272B8D-F380-9F1A-C8E6-BDD2352B1763}"/>
              </a:ext>
            </a:extLst>
          </p:cNvPr>
          <p:cNvSpPr>
            <a:spLocks noGrp="1"/>
          </p:cNvSpPr>
          <p:nvPr>
            <p:ph type="dt" sz="half" idx="21"/>
          </p:nvPr>
        </p:nvSpPr>
        <p:spPr/>
        <p:txBody>
          <a:bodyPr/>
          <a:lstStyle/>
          <a:p>
            <a:endParaRPr lang="en-US" dirty="0">
              <a:latin typeface="+mn-lt"/>
            </a:endParaRPr>
          </a:p>
        </p:txBody>
      </p:sp>
    </p:spTree>
    <p:extLst>
      <p:ext uri="{BB962C8B-B14F-4D97-AF65-F5344CB8AC3E}">
        <p14:creationId xmlns:p14="http://schemas.microsoft.com/office/powerpoint/2010/main" val="140296414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309905"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spTree>
    <p:extLst>
      <p:ext uri="{BB962C8B-B14F-4D97-AF65-F5344CB8AC3E}">
        <p14:creationId xmlns:p14="http://schemas.microsoft.com/office/powerpoint/2010/main" val="202710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2">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78129"/>
            <a:ext cx="9778365" cy="149459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14DA3C5-63E4-BAFB-1D68-47F71EEEE538}"/>
              </a:ext>
            </a:extLst>
          </p:cNvPr>
          <p:cNvSpPr>
            <a:spLocks noGrp="1"/>
          </p:cNvSpPr>
          <p:nvPr>
            <p:ph sz="quarter" idx="15" hasCustomPrompt="1"/>
          </p:nvPr>
        </p:nvSpPr>
        <p:spPr>
          <a:xfrm>
            <a:off x="594360"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9436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5">
            <a:extLst>
              <a:ext uri="{FF2B5EF4-FFF2-40B4-BE49-F238E27FC236}">
                <a16:creationId xmlns:a16="http://schemas.microsoft.com/office/drawing/2014/main" id="{BD11386D-847E-8CF5-E56A-42E80A65A089}"/>
              </a:ext>
            </a:extLst>
          </p:cNvPr>
          <p:cNvSpPr>
            <a:spLocks noGrp="1"/>
          </p:cNvSpPr>
          <p:nvPr>
            <p:ph sz="quarter" idx="16" hasCustomPrompt="1"/>
          </p:nvPr>
        </p:nvSpPr>
        <p:spPr>
          <a:xfrm>
            <a:off x="5881898"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1056953"/>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2E558A9-6DD6-E21D-3A8F-6707E1DD19F1}"/>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12" name="AutoShape 24">
              <a:extLst>
                <a:ext uri="{FF2B5EF4-FFF2-40B4-BE49-F238E27FC236}">
                  <a16:creationId xmlns:a16="http://schemas.microsoft.com/office/drawing/2014/main" id="{3FC994E4-318C-1E66-B4E4-8F8FD08E098F}"/>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7">
              <a:extLst>
                <a:ext uri="{FF2B5EF4-FFF2-40B4-BE49-F238E27FC236}">
                  <a16:creationId xmlns:a16="http://schemas.microsoft.com/office/drawing/2014/main" id="{17C00E6B-F625-6D6C-8364-9DD9F3C3628F}"/>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8">
              <a:extLst>
                <a:ext uri="{FF2B5EF4-FFF2-40B4-BE49-F238E27FC236}">
                  <a16:creationId xmlns:a16="http://schemas.microsoft.com/office/drawing/2014/main" id="{C6197B87-4F65-7981-9463-84830CD3687F}"/>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9">
              <a:extLst>
                <a:ext uri="{FF2B5EF4-FFF2-40B4-BE49-F238E27FC236}">
                  <a16:creationId xmlns:a16="http://schemas.microsoft.com/office/drawing/2014/main" id="{86AA517C-7217-D864-B7E7-40984A2880D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9" name="Freeform 10">
              <a:extLst>
                <a:ext uri="{FF2B5EF4-FFF2-40B4-BE49-F238E27FC236}">
                  <a16:creationId xmlns:a16="http://schemas.microsoft.com/office/drawing/2014/main" id="{524013C6-491C-CAA2-5BD6-7C73596711C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6318885" y="3499667"/>
            <a:ext cx="4939666" cy="254281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6347460"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457201"/>
            <a:ext cx="5198269" cy="2305050"/>
          </a:xfrm>
        </p:spPr>
        <p:txBody>
          <a:bodyPr lIns="0" tIns="274320">
            <a:normAutofit/>
          </a:bodyPr>
          <a:lstStyle>
            <a:lvl1pPr marL="457200" indent="-457200">
              <a:spcBef>
                <a:spcPts val="1800"/>
              </a:spcBef>
              <a:buFont typeface="+mj-lt"/>
              <a:buAutoNum type="arabicPeriod"/>
              <a:defRPr sz="2000"/>
            </a:lvl1pPr>
            <a:lvl2pPr marL="914400" indent="-457200">
              <a:spcBef>
                <a:spcPts val="1800"/>
              </a:spcBef>
              <a:buFont typeface="+mj-lt"/>
              <a:buAutoNum type="alphaLcPeriod"/>
              <a:defRPr sz="2000"/>
            </a:lvl2pPr>
            <a:lvl3pPr marL="1371600" indent="-457200">
              <a:spcBef>
                <a:spcPts val="1800"/>
              </a:spcBef>
              <a:buFont typeface="+mj-lt"/>
              <a:buAutoNum type="arabicParenR"/>
              <a:defRPr sz="2000"/>
            </a:lvl3pPr>
            <a:lvl4pPr marL="1371600" indent="0">
              <a:spcBef>
                <a:spcPts val="1800"/>
              </a:spcBef>
              <a:buFont typeface="+mj-lt"/>
              <a:buNone/>
              <a:defRPr sz="2000"/>
            </a:lvl4pPr>
            <a:lvl5pPr marL="2286000" indent="-457200">
              <a:spcBef>
                <a:spcPts val="1800"/>
              </a:spcBef>
              <a:buFont typeface="+mj-lt"/>
              <a:buAutoNum type="arabicPeriod"/>
              <a:defRPr sz="2000"/>
            </a:lvl5pPr>
          </a:lstStyle>
          <a:p>
            <a:pPr lvl="0"/>
            <a:r>
              <a:rPr lang="en-US" dirty="0"/>
              <a:t>Click to add content</a:t>
            </a:r>
          </a:p>
          <a:p>
            <a:pPr lvl="1"/>
            <a:r>
              <a:rPr lang="en-US" dirty="0"/>
              <a:t>Second level</a:t>
            </a:r>
          </a:p>
          <a:p>
            <a:pPr lvl="2"/>
            <a:r>
              <a:rPr lang="en-US" dirty="0"/>
              <a:t>Third level</a:t>
            </a:r>
          </a:p>
          <a:p>
            <a:pPr lvl="3"/>
            <a:endParaRPr lang="en-US" dirty="0"/>
          </a:p>
        </p:txBody>
      </p:sp>
      <p:sp>
        <p:nvSpPr>
          <p:cNvPr id="2" name="Content Placeholder 5">
            <a:extLst>
              <a:ext uri="{FF2B5EF4-FFF2-40B4-BE49-F238E27FC236}">
                <a16:creationId xmlns:a16="http://schemas.microsoft.com/office/drawing/2014/main" id="{3AC171DA-232D-44C1-6B93-40BACB298F4B}"/>
              </a:ext>
            </a:extLst>
          </p:cNvPr>
          <p:cNvSpPr>
            <a:spLocks noGrp="1"/>
          </p:cNvSpPr>
          <p:nvPr>
            <p:ph sz="quarter" idx="15" hasCustomPrompt="1"/>
          </p:nvPr>
        </p:nvSpPr>
        <p:spPr>
          <a:xfrm>
            <a:off x="594360" y="2810595"/>
            <a:ext cx="5198269" cy="3319513"/>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554606805"/>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Pictur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75310" y="278129"/>
            <a:ext cx="5063490" cy="235402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3" name="Content Placeholder 5">
            <a:extLst>
              <a:ext uri="{FF2B5EF4-FFF2-40B4-BE49-F238E27FC236}">
                <a16:creationId xmlns:a16="http://schemas.microsoft.com/office/drawing/2014/main" id="{1EF4505D-6803-3813-7738-049963427819}"/>
              </a:ext>
            </a:extLst>
          </p:cNvPr>
          <p:cNvSpPr>
            <a:spLocks noGrp="1"/>
          </p:cNvSpPr>
          <p:nvPr>
            <p:ph sz="quarter" idx="16" hasCustomPrompt="1"/>
          </p:nvPr>
        </p:nvSpPr>
        <p:spPr>
          <a:xfrm>
            <a:off x="594360" y="3279579"/>
            <a:ext cx="5044440" cy="2994415"/>
          </a:xfrm>
        </p:spPr>
        <p:txBody>
          <a:bodyPr lIns="0" tIns="228600" rIns="0" bIns="0">
            <a:normAutofit/>
          </a:bodyPr>
          <a:lstStyle>
            <a:lvl1pPr marL="0" indent="0">
              <a:spcBef>
                <a:spcPts val="1800"/>
              </a:spcBef>
              <a:buFont typeface="Arial" panose="020B0604020202020204" pitchFamily="34" charset="0"/>
              <a:buNone/>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997459"/>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2" name="Picture Placeholder 11">
            <a:extLst>
              <a:ext uri="{FF2B5EF4-FFF2-40B4-BE49-F238E27FC236}">
                <a16:creationId xmlns:a16="http://schemas.microsoft.com/office/drawing/2014/main" id="{4658637A-5D36-6127-19BC-C203E23FA49F}"/>
              </a:ext>
            </a:extLst>
          </p:cNvPr>
          <p:cNvSpPr>
            <a:spLocks noGrp="1"/>
          </p:cNvSpPr>
          <p:nvPr>
            <p:ph type="pic" sz="quarter" idx="15"/>
          </p:nvPr>
        </p:nvSpPr>
        <p:spPr>
          <a:xfrm>
            <a:off x="6096000" y="0"/>
            <a:ext cx="6118225"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142931976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59436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59436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1133648"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dirty="0">
              <a:latin typeface="+mn-lt"/>
            </a:endParaRPr>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594360" y="6332220"/>
            <a:ext cx="523240" cy="247651"/>
          </a:xfrm>
          <a:prstGeom prst="rect">
            <a:avLst/>
          </a:prstGeom>
        </p:spPr>
        <p:txBody>
          <a:bodyPr vert="horz" lIns="0" tIns="0" rIns="0" bIns="0" rtlCol="0" anchor="t" anchorCtr="0"/>
          <a:lstStyle>
            <a:lvl1pPr algn="l">
              <a:defRPr sz="1100" b="1" i="0">
                <a:solidFill>
                  <a:schemeClr val="bg1"/>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711" r:id="rId1"/>
    <p:sldLayoutId id="2147483698" r:id="rId2"/>
    <p:sldLayoutId id="2147483710" r:id="rId3"/>
    <p:sldLayoutId id="2147483700" r:id="rId4"/>
    <p:sldLayoutId id="2147483701" r:id="rId5"/>
    <p:sldLayoutId id="2147483659" r:id="rId6"/>
    <p:sldLayoutId id="2147483709" r:id="rId7"/>
    <p:sldLayoutId id="2147483708" r:id="rId8"/>
    <p:sldLayoutId id="2147483707" r:id="rId9"/>
    <p:sldLayoutId id="2147483706" r:id="rId10"/>
    <p:sldLayoutId id="2147483705" r:id="rId11"/>
    <p:sldLayoutId id="2147483704" r:id="rId12"/>
    <p:sldLayoutId id="2147483703" r:id="rId13"/>
    <p:sldLayoutId id="2147483712" r:id="rId14"/>
  </p:sldLayoutIdLst>
  <p:hf hdr="0" ftr="0" dt="0"/>
  <p:txStyles>
    <p:titleStyle>
      <a:lvl1pPr algn="l" defTabSz="914400" rtl="0" eaLnBrk="1" latinLnBrk="0" hangingPunct="1">
        <a:lnSpc>
          <a:spcPct val="8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1D9D6-2977-ABCD-FDF8-51AFA5064E54}"/>
              </a:ext>
            </a:extLst>
          </p:cNvPr>
          <p:cNvSpPr>
            <a:spLocks noGrp="1"/>
          </p:cNvSpPr>
          <p:nvPr>
            <p:ph type="ctrTitle"/>
          </p:nvPr>
        </p:nvSpPr>
        <p:spPr/>
        <p:txBody>
          <a:bodyPr anchor="b">
            <a:normAutofit/>
          </a:bodyPr>
          <a:lstStyle/>
          <a:p>
            <a:r>
              <a:rPr lang="en-US" sz="5100" dirty="0"/>
              <a:t>What GOD Expects from YOUNG ADULTS</a:t>
            </a:r>
            <a:br>
              <a:rPr lang="en-US" sz="5100" dirty="0"/>
            </a:br>
            <a:r>
              <a:rPr lang="en-US" sz="4800" i="1" dirty="0"/>
              <a:t>Summer Series 2025</a:t>
            </a:r>
            <a:endParaRPr lang="en-US" sz="5100" i="1" dirty="0"/>
          </a:p>
        </p:txBody>
      </p:sp>
      <p:pic>
        <p:nvPicPr>
          <p:cNvPr id="3" name="Picture 2">
            <a:extLst>
              <a:ext uri="{FF2B5EF4-FFF2-40B4-BE49-F238E27FC236}">
                <a16:creationId xmlns:a16="http://schemas.microsoft.com/office/drawing/2014/main" id="{A4CA2599-0644-145F-1637-B142DEC9DA5C}"/>
              </a:ext>
            </a:extLst>
          </p:cNvPr>
          <p:cNvPicPr>
            <a:picLocks noChangeAspect="1"/>
          </p:cNvPicPr>
          <p:nvPr/>
        </p:nvPicPr>
        <p:blipFill>
          <a:blip r:embed="rId3"/>
          <a:stretch>
            <a:fillRect/>
          </a:stretch>
        </p:blipFill>
        <p:spPr>
          <a:xfrm>
            <a:off x="1381887" y="411479"/>
            <a:ext cx="3923759" cy="1390962"/>
          </a:xfrm>
          <a:prstGeom prst="rect">
            <a:avLst/>
          </a:prstGeom>
        </p:spPr>
      </p:pic>
    </p:spTree>
    <p:extLst>
      <p:ext uri="{BB962C8B-B14F-4D97-AF65-F5344CB8AC3E}">
        <p14:creationId xmlns:p14="http://schemas.microsoft.com/office/powerpoint/2010/main" val="3390304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24412C-1069-F23B-3DC4-DD7700F3641E}"/>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F20F41F4-6E0F-CAC1-7A2F-24254C7AAD13}"/>
              </a:ext>
            </a:extLst>
          </p:cNvPr>
          <p:cNvSpPr>
            <a:spLocks noGrp="1"/>
          </p:cNvSpPr>
          <p:nvPr>
            <p:ph type="title"/>
          </p:nvPr>
        </p:nvSpPr>
        <p:spPr>
          <a:xfrm>
            <a:off x="594360" y="194553"/>
            <a:ext cx="10873740" cy="1802543"/>
          </a:xfrm>
        </p:spPr>
        <p:txBody>
          <a:bodyPr/>
          <a:lstStyle/>
          <a:p>
            <a:pPr algn="ctr"/>
            <a:r>
              <a:rPr lang="en-US" sz="4400" dirty="0"/>
              <a:t>What GOD Expects from YOUNG ADULTS</a:t>
            </a:r>
            <a:br>
              <a:rPr lang="en-US" sz="4400" dirty="0"/>
            </a:br>
            <a:br>
              <a:rPr lang="en-US" sz="4400" dirty="0"/>
            </a:br>
            <a:r>
              <a:rPr lang="en-US" b="1" i="0" dirty="0">
                <a:solidFill>
                  <a:srgbClr val="1D2228"/>
                </a:solidFill>
                <a:effectLst/>
                <a:latin typeface="TimesNewRomanPS-BoldMT"/>
              </a:rPr>
              <a:t>Maturity is Measured by CHRIST-likeness</a:t>
            </a:r>
            <a:endParaRPr lang="en-US" b="0" dirty="0"/>
          </a:p>
        </p:txBody>
      </p:sp>
      <p:sp>
        <p:nvSpPr>
          <p:cNvPr id="7" name="Text Placeholder 6">
            <a:extLst>
              <a:ext uri="{FF2B5EF4-FFF2-40B4-BE49-F238E27FC236}">
                <a16:creationId xmlns:a16="http://schemas.microsoft.com/office/drawing/2014/main" id="{9D07EBA2-1FAA-0CFD-EEB1-5516D1018690}"/>
              </a:ext>
            </a:extLst>
          </p:cNvPr>
          <p:cNvSpPr>
            <a:spLocks noGrp="1"/>
          </p:cNvSpPr>
          <p:nvPr>
            <p:ph sz="quarter" idx="13"/>
          </p:nvPr>
        </p:nvSpPr>
        <p:spPr>
          <a:xfrm>
            <a:off x="3657600" y="2282008"/>
            <a:ext cx="8308258" cy="3699328"/>
          </a:xfrm>
        </p:spPr>
        <p:txBody>
          <a:bodyPr>
            <a:normAutofit fontScale="25000" lnSpcReduction="20000"/>
          </a:bodyPr>
          <a:lstStyle/>
          <a:p>
            <a:pPr marL="0" indent="0" algn="l">
              <a:lnSpc>
                <a:spcPct val="120000"/>
              </a:lnSpc>
              <a:spcAft>
                <a:spcPts val="900"/>
              </a:spcAft>
              <a:buNone/>
            </a:pPr>
            <a:r>
              <a:rPr lang="en-US" sz="14400" b="1" i="0" dirty="0">
                <a:solidFill>
                  <a:srgbClr val="1D2228"/>
                </a:solidFill>
                <a:effectLst/>
              </a:rPr>
              <a:t>Ephesians 4:13–15 (NIV</a:t>
            </a:r>
            <a:r>
              <a:rPr lang="en-US" sz="14400" b="0" i="0" dirty="0">
                <a:solidFill>
                  <a:srgbClr val="1D2228"/>
                </a:solidFill>
                <a:effectLst/>
              </a:rPr>
              <a:t>)</a:t>
            </a:r>
          </a:p>
          <a:p>
            <a:pPr marL="0" indent="0">
              <a:lnSpc>
                <a:spcPct val="120000"/>
              </a:lnSpc>
              <a:spcAft>
                <a:spcPts val="900"/>
              </a:spcAft>
              <a:buNone/>
            </a:pPr>
            <a:r>
              <a:rPr lang="en-US" sz="11200" b="0" i="0" dirty="0">
                <a:solidFill>
                  <a:srgbClr val="1D2228"/>
                </a:solidFill>
                <a:effectLst/>
              </a:rPr>
              <a:t>“Until we all reach unity in the faith and in the knowledge of the Son of God and become mature, attaining to the whole measure of the fullness of Christ… Instead, speaking the truth in love, we will grow to become in every respect the mature body of him who is the head, that is, Christ.”</a:t>
            </a:r>
          </a:p>
          <a:p>
            <a:pPr lvl="1">
              <a:lnSpc>
                <a:spcPct val="120000"/>
              </a:lnSpc>
              <a:spcAft>
                <a:spcPts val="900"/>
              </a:spcAft>
            </a:pPr>
            <a:r>
              <a:rPr lang="en-US" sz="11200" b="0" i="0" dirty="0">
                <a:solidFill>
                  <a:srgbClr val="1D2228"/>
                </a:solidFill>
                <a:effectLst/>
              </a:rPr>
              <a:t>The goal of maturity is to become more like Christ.</a:t>
            </a:r>
            <a:endParaRPr lang="en-US" sz="11200" dirty="0"/>
          </a:p>
          <a:p>
            <a:pPr>
              <a:lnSpc>
                <a:spcPct val="120000"/>
              </a:lnSpc>
            </a:pPr>
            <a:endParaRPr lang="en-US" dirty="0"/>
          </a:p>
        </p:txBody>
      </p:sp>
      <p:sp>
        <p:nvSpPr>
          <p:cNvPr id="2" name="Slide Number Placeholder 1">
            <a:extLst>
              <a:ext uri="{FF2B5EF4-FFF2-40B4-BE49-F238E27FC236}">
                <a16:creationId xmlns:a16="http://schemas.microsoft.com/office/drawing/2014/main" id="{05F37DC3-D9CB-C0CF-C48D-E4362058D49C}"/>
              </a:ext>
            </a:extLst>
          </p:cNvPr>
          <p:cNvSpPr>
            <a:spLocks noGrp="1"/>
          </p:cNvSpPr>
          <p:nvPr>
            <p:ph type="sldNum" sz="quarter" idx="22"/>
          </p:nvPr>
        </p:nvSpPr>
        <p:spPr/>
        <p:txBody>
          <a:bodyPr/>
          <a:lstStyle/>
          <a:p>
            <a:fld id="{294A09A9-5501-47C1-A89A-A340965A2BE2}" type="slidenum">
              <a:rPr lang="en-US" smtClean="0"/>
              <a:pPr/>
              <a:t>10</a:t>
            </a:fld>
            <a:endParaRPr lang="en-US" dirty="0">
              <a:latin typeface="+mn-lt"/>
            </a:endParaRPr>
          </a:p>
        </p:txBody>
      </p:sp>
      <p:grpSp>
        <p:nvGrpSpPr>
          <p:cNvPr id="19" name="Group 18">
            <a:extLst>
              <a:ext uri="{FF2B5EF4-FFF2-40B4-BE49-F238E27FC236}">
                <a16:creationId xmlns:a16="http://schemas.microsoft.com/office/drawing/2014/main" id="{7F05D653-3D49-19CD-C646-8669ECA21F07}"/>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0EA734DA-DB74-A6B5-C164-A37D6D2E4D7E}"/>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F85074F7-9D46-FBEF-103F-A35F884BA9B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B4F361AF-3D23-8172-71F5-FF9095379F65}"/>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1637827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646CB4-4942-6C02-7C01-7EFE619FD99D}"/>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3F977A66-8A56-1D1E-CAE2-931B942BB23B}"/>
              </a:ext>
            </a:extLst>
          </p:cNvPr>
          <p:cNvSpPr>
            <a:spLocks noGrp="1"/>
          </p:cNvSpPr>
          <p:nvPr>
            <p:ph type="title"/>
          </p:nvPr>
        </p:nvSpPr>
        <p:spPr>
          <a:xfrm>
            <a:off x="594360" y="194553"/>
            <a:ext cx="10873740" cy="1802543"/>
          </a:xfrm>
        </p:spPr>
        <p:txBody>
          <a:bodyPr/>
          <a:lstStyle/>
          <a:p>
            <a:pPr algn="ctr"/>
            <a:r>
              <a:rPr lang="en-US" sz="4400" dirty="0"/>
              <a:t>What GOD Expects from YOUNG ADULTS</a:t>
            </a:r>
            <a:br>
              <a:rPr lang="en-US" sz="4400" dirty="0"/>
            </a:br>
            <a:br>
              <a:rPr lang="en-US" sz="4400" dirty="0"/>
            </a:br>
            <a:r>
              <a:rPr lang="en-US" b="1" i="0" dirty="0">
                <a:solidFill>
                  <a:srgbClr val="1D2228"/>
                </a:solidFill>
                <a:effectLst/>
                <a:latin typeface="TimesNewRomanPS-BoldMT"/>
              </a:rPr>
              <a:t>Bearing Fruit is a Sign of Maturity</a:t>
            </a:r>
            <a:endParaRPr lang="en-US" b="0" dirty="0"/>
          </a:p>
        </p:txBody>
      </p:sp>
      <p:sp>
        <p:nvSpPr>
          <p:cNvPr id="7" name="Text Placeholder 6">
            <a:extLst>
              <a:ext uri="{FF2B5EF4-FFF2-40B4-BE49-F238E27FC236}">
                <a16:creationId xmlns:a16="http://schemas.microsoft.com/office/drawing/2014/main" id="{68DCE649-1D8D-9428-3E6A-C099C10B1A4B}"/>
              </a:ext>
            </a:extLst>
          </p:cNvPr>
          <p:cNvSpPr>
            <a:spLocks noGrp="1"/>
          </p:cNvSpPr>
          <p:nvPr>
            <p:ph sz="quarter" idx="13"/>
          </p:nvPr>
        </p:nvSpPr>
        <p:spPr>
          <a:xfrm>
            <a:off x="3657599" y="2281237"/>
            <a:ext cx="8416413" cy="4139017"/>
          </a:xfrm>
        </p:spPr>
        <p:txBody>
          <a:bodyPr>
            <a:normAutofit fontScale="25000" lnSpcReduction="20000"/>
          </a:bodyPr>
          <a:lstStyle/>
          <a:p>
            <a:pPr marL="0" indent="0" algn="l">
              <a:spcAft>
                <a:spcPts val="900"/>
              </a:spcAft>
              <a:buNone/>
            </a:pPr>
            <a:r>
              <a:rPr lang="en-US" sz="14400" b="1" i="0" dirty="0">
                <a:solidFill>
                  <a:srgbClr val="1D2228"/>
                </a:solidFill>
                <a:effectLst/>
              </a:rPr>
              <a:t>John 15:5,8 (NIV)</a:t>
            </a:r>
          </a:p>
          <a:p>
            <a:pPr marL="0" indent="0" algn="l">
              <a:lnSpc>
                <a:spcPct val="120000"/>
              </a:lnSpc>
              <a:spcAft>
                <a:spcPts val="900"/>
              </a:spcAft>
              <a:buNone/>
            </a:pPr>
            <a:r>
              <a:rPr lang="en-US" sz="11200" b="0" i="0" dirty="0">
                <a:solidFill>
                  <a:srgbClr val="1D2228"/>
                </a:solidFill>
                <a:effectLst/>
              </a:rPr>
              <a:t>(5) “I am the vine; you are the branches. If you remain in me and I in you, you will bear much fruit; apart from me you can do nothing… (8) This is to my Father’s glory, that you bear much fruit, showing yourselves to be my disciples.”</a:t>
            </a:r>
          </a:p>
          <a:p>
            <a:pPr lvl="1">
              <a:lnSpc>
                <a:spcPct val="120000"/>
              </a:lnSpc>
              <a:spcAft>
                <a:spcPts val="900"/>
              </a:spcAft>
            </a:pPr>
            <a:r>
              <a:rPr lang="en-US" sz="11200" b="0" i="0" dirty="0">
                <a:solidFill>
                  <a:srgbClr val="1D2228"/>
                </a:solidFill>
                <a:effectLst/>
              </a:rPr>
              <a:t>Spiritual fruit—such as love, patience, and self-control—is evidence of maturity </a:t>
            </a:r>
            <a:r>
              <a:rPr lang="en-US" sz="11200" b="1" i="0" dirty="0">
                <a:solidFill>
                  <a:srgbClr val="1D2228"/>
                </a:solidFill>
                <a:effectLst/>
              </a:rPr>
              <a:t>(</a:t>
            </a:r>
            <a:r>
              <a:rPr lang="en-US" sz="9600" b="1" i="0" dirty="0">
                <a:solidFill>
                  <a:srgbClr val="1D2228"/>
                </a:solidFill>
                <a:effectLst/>
              </a:rPr>
              <a:t>Galatians 5:22–23</a:t>
            </a:r>
            <a:r>
              <a:rPr lang="en-US" sz="11200" b="1" i="0" dirty="0">
                <a:solidFill>
                  <a:srgbClr val="1D2228"/>
                </a:solidFill>
                <a:effectLst/>
              </a:rPr>
              <a:t>).</a:t>
            </a:r>
          </a:p>
          <a:p>
            <a:endParaRPr lang="en-US" dirty="0"/>
          </a:p>
        </p:txBody>
      </p:sp>
      <p:sp>
        <p:nvSpPr>
          <p:cNvPr id="2" name="Slide Number Placeholder 1">
            <a:extLst>
              <a:ext uri="{FF2B5EF4-FFF2-40B4-BE49-F238E27FC236}">
                <a16:creationId xmlns:a16="http://schemas.microsoft.com/office/drawing/2014/main" id="{4F14C8DD-A09D-3CF7-B9FF-C34610CBF600}"/>
              </a:ext>
            </a:extLst>
          </p:cNvPr>
          <p:cNvSpPr>
            <a:spLocks noGrp="1"/>
          </p:cNvSpPr>
          <p:nvPr>
            <p:ph type="sldNum" sz="quarter" idx="22"/>
          </p:nvPr>
        </p:nvSpPr>
        <p:spPr/>
        <p:txBody>
          <a:bodyPr/>
          <a:lstStyle/>
          <a:p>
            <a:fld id="{294A09A9-5501-47C1-A89A-A340965A2BE2}" type="slidenum">
              <a:rPr lang="en-US" smtClean="0"/>
              <a:pPr/>
              <a:t>11</a:t>
            </a:fld>
            <a:endParaRPr lang="en-US" dirty="0">
              <a:latin typeface="+mn-lt"/>
            </a:endParaRPr>
          </a:p>
        </p:txBody>
      </p:sp>
      <p:grpSp>
        <p:nvGrpSpPr>
          <p:cNvPr id="19" name="Group 18">
            <a:extLst>
              <a:ext uri="{FF2B5EF4-FFF2-40B4-BE49-F238E27FC236}">
                <a16:creationId xmlns:a16="http://schemas.microsoft.com/office/drawing/2014/main" id="{12B1E1BB-82DF-E717-EB1C-587E7F45EBD5}"/>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AEBCCC4E-621E-062C-7F0E-2575DE6C07C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E197BF19-7040-D8B3-99A6-A051FFD20A76}"/>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61F26848-90D7-755E-8399-CD5F1E91C0CB}"/>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3081756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86F83B-6638-DCCD-6129-9AFDD930F38B}"/>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1F20404E-3CEB-F890-D8FE-1CE1B7EAD660}"/>
              </a:ext>
            </a:extLst>
          </p:cNvPr>
          <p:cNvSpPr>
            <a:spLocks noGrp="1"/>
          </p:cNvSpPr>
          <p:nvPr>
            <p:ph type="title"/>
          </p:nvPr>
        </p:nvSpPr>
        <p:spPr>
          <a:xfrm>
            <a:off x="594360" y="194553"/>
            <a:ext cx="10873740" cy="1802543"/>
          </a:xfrm>
        </p:spPr>
        <p:txBody>
          <a:bodyPr/>
          <a:lstStyle/>
          <a:p>
            <a:pPr algn="ctr"/>
            <a:r>
              <a:rPr lang="en-US" sz="4400" dirty="0"/>
              <a:t>What GOD Expects from YOUNG ADULTS</a:t>
            </a:r>
            <a:br>
              <a:rPr lang="en-US" sz="4400" dirty="0"/>
            </a:br>
            <a:br>
              <a:rPr lang="en-US" sz="4400" dirty="0"/>
            </a:br>
            <a:r>
              <a:rPr lang="en-US" b="1" i="0" dirty="0">
                <a:solidFill>
                  <a:srgbClr val="1D2228"/>
                </a:solidFill>
                <a:effectLst/>
                <a:latin typeface="TimesNewRomanPS-BoldMT"/>
              </a:rPr>
              <a:t>Endurance and Testing Lead to Maturity</a:t>
            </a:r>
            <a:endParaRPr lang="en-US" b="0" dirty="0"/>
          </a:p>
        </p:txBody>
      </p:sp>
      <p:sp>
        <p:nvSpPr>
          <p:cNvPr id="7" name="Text Placeholder 6">
            <a:extLst>
              <a:ext uri="{FF2B5EF4-FFF2-40B4-BE49-F238E27FC236}">
                <a16:creationId xmlns:a16="http://schemas.microsoft.com/office/drawing/2014/main" id="{AC58D0E6-B12F-CF43-A09B-CC5A535A2673}"/>
              </a:ext>
            </a:extLst>
          </p:cNvPr>
          <p:cNvSpPr>
            <a:spLocks noGrp="1"/>
          </p:cNvSpPr>
          <p:nvPr>
            <p:ph sz="quarter" idx="13"/>
          </p:nvPr>
        </p:nvSpPr>
        <p:spPr>
          <a:xfrm>
            <a:off x="3657600" y="2281237"/>
            <a:ext cx="8404698" cy="4139017"/>
          </a:xfrm>
        </p:spPr>
        <p:txBody>
          <a:bodyPr>
            <a:normAutofit lnSpcReduction="10000"/>
          </a:bodyPr>
          <a:lstStyle/>
          <a:p>
            <a:pPr marL="0" indent="0" algn="l">
              <a:spcAft>
                <a:spcPts val="900"/>
              </a:spcAft>
              <a:buNone/>
            </a:pPr>
            <a:r>
              <a:rPr lang="en-US" sz="3600" b="1" i="0" dirty="0">
                <a:solidFill>
                  <a:srgbClr val="1D2228"/>
                </a:solidFill>
                <a:effectLst/>
              </a:rPr>
              <a:t>James 1:2–4 (NIV)</a:t>
            </a:r>
          </a:p>
          <a:p>
            <a:pPr marL="0" indent="0">
              <a:lnSpc>
                <a:spcPct val="100000"/>
              </a:lnSpc>
              <a:spcAft>
                <a:spcPts val="900"/>
              </a:spcAft>
              <a:buNone/>
            </a:pPr>
            <a:r>
              <a:rPr lang="en-US" sz="2800" b="0" i="0" dirty="0">
                <a:solidFill>
                  <a:srgbClr val="1D2228"/>
                </a:solidFill>
                <a:effectLst/>
              </a:rPr>
              <a:t>“(2) Count it all joy, my brothers, when you meet trials of various kinds, (3) for you know that the testing of your faith produces steadfastness. (4) And let steadfastness have its full effect, that you may be perfect and complete, lacking in nothing.”</a:t>
            </a:r>
          </a:p>
          <a:p>
            <a:pPr lvl="1">
              <a:lnSpc>
                <a:spcPct val="100000"/>
              </a:lnSpc>
              <a:spcAft>
                <a:spcPts val="900"/>
              </a:spcAft>
            </a:pPr>
            <a:r>
              <a:rPr lang="en-US" sz="2800" b="0" i="0" dirty="0">
                <a:solidFill>
                  <a:srgbClr val="1D2228"/>
                </a:solidFill>
                <a:effectLst/>
              </a:rPr>
              <a:t>Trials are part of God’s way of shaping a mature believer.</a:t>
            </a:r>
          </a:p>
        </p:txBody>
      </p:sp>
      <p:sp>
        <p:nvSpPr>
          <p:cNvPr id="2" name="Slide Number Placeholder 1">
            <a:extLst>
              <a:ext uri="{FF2B5EF4-FFF2-40B4-BE49-F238E27FC236}">
                <a16:creationId xmlns:a16="http://schemas.microsoft.com/office/drawing/2014/main" id="{0A6745C5-1714-3148-0341-58B01FB748E9}"/>
              </a:ext>
            </a:extLst>
          </p:cNvPr>
          <p:cNvSpPr>
            <a:spLocks noGrp="1"/>
          </p:cNvSpPr>
          <p:nvPr>
            <p:ph type="sldNum" sz="quarter" idx="22"/>
          </p:nvPr>
        </p:nvSpPr>
        <p:spPr/>
        <p:txBody>
          <a:bodyPr/>
          <a:lstStyle/>
          <a:p>
            <a:fld id="{294A09A9-5501-47C1-A89A-A340965A2BE2}" type="slidenum">
              <a:rPr lang="en-US" smtClean="0"/>
              <a:pPr/>
              <a:t>12</a:t>
            </a:fld>
            <a:endParaRPr lang="en-US" dirty="0">
              <a:latin typeface="+mn-lt"/>
            </a:endParaRPr>
          </a:p>
        </p:txBody>
      </p:sp>
      <p:grpSp>
        <p:nvGrpSpPr>
          <p:cNvPr id="19" name="Group 18">
            <a:extLst>
              <a:ext uri="{FF2B5EF4-FFF2-40B4-BE49-F238E27FC236}">
                <a16:creationId xmlns:a16="http://schemas.microsoft.com/office/drawing/2014/main" id="{263B4943-1FBD-EFFD-BCA7-9B398AB1292A}"/>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6CCAAD79-F47E-7FC8-FC2E-99D408787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F5F97670-3C1A-35B3-D194-65AC4FE8EB15}"/>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190C594E-2766-88DC-B341-EC9DDDC6C0C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2122921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6F8AD-CBE3-0DB5-9D43-4E0E5FA86826}"/>
              </a:ext>
            </a:extLst>
          </p:cNvPr>
          <p:cNvSpPr>
            <a:spLocks noGrp="1"/>
          </p:cNvSpPr>
          <p:nvPr>
            <p:ph type="title"/>
          </p:nvPr>
        </p:nvSpPr>
        <p:spPr/>
        <p:txBody>
          <a:bodyPr/>
          <a:lstStyle/>
          <a:p>
            <a:pPr algn="ctr"/>
            <a:r>
              <a:rPr lang="en-US" dirty="0"/>
              <a:t>Cost of Goods &amp; Services </a:t>
            </a:r>
            <a:br>
              <a:rPr lang="en-US" dirty="0"/>
            </a:br>
            <a:r>
              <a:rPr lang="en-US" dirty="0"/>
              <a:t>(1985 vs. 2025 Annual Equivalent)</a:t>
            </a:r>
          </a:p>
        </p:txBody>
      </p:sp>
      <p:sp>
        <p:nvSpPr>
          <p:cNvPr id="4" name="Rectangle 1">
            <a:extLst>
              <a:ext uri="{FF2B5EF4-FFF2-40B4-BE49-F238E27FC236}">
                <a16:creationId xmlns:a16="http://schemas.microsoft.com/office/drawing/2014/main" id="{74F04664-0309-442D-D189-8A6EBC4BA52F}"/>
              </a:ext>
            </a:extLst>
          </p:cNvPr>
          <p:cNvSpPr>
            <a:spLocks noGrp="1" noChangeArrowheads="1"/>
          </p:cNvSpPr>
          <p:nvPr>
            <p:ph sz="half" idx="1"/>
          </p:nvPr>
        </p:nvSpPr>
        <p:spPr bwMode="auto">
          <a:xfrm>
            <a:off x="838200" y="1719052"/>
            <a:ext cx="4924297"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effectLst/>
              </a:rPr>
              <a:t>Housing (Rent):</a:t>
            </a: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effectLst/>
              </a:rPr>
              <a:t>1985: $</a:t>
            </a:r>
            <a:r>
              <a:rPr lang="en-US" altLang="en-US" sz="2000" dirty="0"/>
              <a:t>8</a:t>
            </a:r>
            <a:r>
              <a:rPr kumimoji="0" lang="en-US" altLang="en-US" sz="2000" b="0" i="0" u="none" strike="noStrike" cap="none" normalizeH="0" baseline="0" dirty="0">
                <a:ln>
                  <a:noFill/>
                </a:ln>
                <a:effectLst/>
              </a:rPr>
              <a:t>,000</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effectLst/>
              </a:rPr>
              <a:t>2025 Equivalent: </a:t>
            </a:r>
            <a:r>
              <a:rPr kumimoji="0" lang="en-US" altLang="en-US" sz="2000" b="1" i="0" u="none" strike="noStrike" cap="none" normalizeH="0" baseline="0" dirty="0">
                <a:ln>
                  <a:noFill/>
                </a:ln>
                <a:effectLst/>
              </a:rPr>
              <a:t>$25,000</a:t>
            </a:r>
            <a:r>
              <a:rPr kumimoji="0" lang="en-US" altLang="en-US" sz="2000" b="0" i="0" u="none" strike="noStrike" cap="none" normalizeH="0" baseline="0" dirty="0">
                <a:ln>
                  <a:noFill/>
                </a:ln>
                <a:effectLst/>
              </a:rPr>
              <a:t> (3x increase)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effectLst/>
              </a:rPr>
              <a:t>Food:</a:t>
            </a: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effectLst/>
              </a:rPr>
              <a:t>1985: $3,000</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effectLst/>
              </a:rPr>
              <a:t>2025 Equivalent: </a:t>
            </a:r>
            <a:r>
              <a:rPr kumimoji="0" lang="en-US" altLang="en-US" sz="2000" b="1" i="0" u="none" strike="noStrike" cap="none" normalizeH="0" baseline="0" dirty="0">
                <a:ln>
                  <a:noFill/>
                </a:ln>
                <a:effectLst/>
              </a:rPr>
              <a:t>$10,500</a:t>
            </a:r>
            <a:r>
              <a:rPr kumimoji="0" lang="en-US" altLang="en-US" sz="2000" b="0" i="0" u="none" strike="noStrike" cap="none" normalizeH="0" baseline="0" dirty="0">
                <a:ln>
                  <a:noFill/>
                </a:ln>
                <a:effectLst/>
              </a:rPr>
              <a:t> (3.5x increase)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000" b="1"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effectLst/>
              </a:rPr>
              <a:t>Gasoline</a:t>
            </a: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effectLst/>
              </a:rPr>
              <a:t>1985: $1,000</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effectLst/>
              </a:rPr>
              <a:t>2025 Equivalent: </a:t>
            </a:r>
            <a:r>
              <a:rPr kumimoji="0" lang="en-US" altLang="en-US" sz="2000" b="1" i="0" u="none" strike="noStrike" cap="none" normalizeH="0" baseline="0" dirty="0">
                <a:ln>
                  <a:noFill/>
                </a:ln>
                <a:effectLst/>
              </a:rPr>
              <a:t>$4,800</a:t>
            </a:r>
            <a:r>
              <a:rPr kumimoji="0" lang="en-US" altLang="en-US" sz="2000" b="0" i="0" u="none" strike="noStrike" cap="none" normalizeH="0" baseline="0" dirty="0">
                <a:ln>
                  <a:noFill/>
                </a:ln>
                <a:effectLst/>
              </a:rPr>
              <a:t> (4.8x increase)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000" b="1"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effectLst/>
              </a:rPr>
              <a:t>Healthcare:</a:t>
            </a: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effectLst/>
              </a:rPr>
              <a:t>1985: $2,000</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effectLst/>
              </a:rPr>
              <a:t>2025 Equivalent: </a:t>
            </a:r>
            <a:r>
              <a:rPr kumimoji="0" lang="en-US" altLang="en-US" sz="2000" b="1" i="0" u="none" strike="noStrike" cap="none" normalizeH="0" baseline="0" dirty="0">
                <a:ln>
                  <a:noFill/>
                </a:ln>
                <a:effectLst/>
              </a:rPr>
              <a:t>$14,000</a:t>
            </a:r>
            <a:r>
              <a:rPr kumimoji="0" lang="en-US" altLang="en-US" sz="2000" b="0" i="0" u="none" strike="noStrike" cap="none" normalizeH="0" baseline="0" dirty="0">
                <a:ln>
                  <a:noFill/>
                </a:ln>
                <a:effectLst/>
              </a:rPr>
              <a:t> (7x increase)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effectLst/>
            </a:endParaRPr>
          </a:p>
        </p:txBody>
      </p:sp>
      <p:sp>
        <p:nvSpPr>
          <p:cNvPr id="6" name="Rectangle 2">
            <a:extLst>
              <a:ext uri="{FF2B5EF4-FFF2-40B4-BE49-F238E27FC236}">
                <a16:creationId xmlns:a16="http://schemas.microsoft.com/office/drawing/2014/main" id="{BBBA2697-127F-C36B-EEA1-398429CBC678}"/>
              </a:ext>
            </a:extLst>
          </p:cNvPr>
          <p:cNvSpPr>
            <a:spLocks noGrp="1" noChangeArrowheads="1"/>
          </p:cNvSpPr>
          <p:nvPr>
            <p:ph sz="half" idx="2"/>
          </p:nvPr>
        </p:nvSpPr>
        <p:spPr bwMode="auto">
          <a:xfrm>
            <a:off x="6172200" y="1690688"/>
            <a:ext cx="4924297"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effectLst/>
              </a:rPr>
              <a:t>Education (College Tuition):</a:t>
            </a: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effectLst/>
              </a:rPr>
              <a:t>1985: $1,500</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effectLst/>
              </a:rPr>
              <a:t>2025 Equivalent: </a:t>
            </a:r>
            <a:r>
              <a:rPr kumimoji="0" lang="en-US" altLang="en-US" sz="2000" b="1" i="0" u="none" strike="noStrike" cap="none" normalizeH="0" baseline="0" dirty="0">
                <a:ln>
                  <a:noFill/>
                </a:ln>
                <a:effectLst/>
              </a:rPr>
              <a:t>$9,750</a:t>
            </a:r>
            <a:r>
              <a:rPr kumimoji="0" lang="en-US" altLang="en-US" sz="2000" b="0" i="0" u="none" strike="noStrike" cap="none" normalizeH="0" baseline="0" dirty="0">
                <a:ln>
                  <a:noFill/>
                </a:ln>
                <a:effectLst/>
              </a:rPr>
              <a:t> (6.5x increase)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effectLst/>
              </a:rPr>
              <a:t>Transportation (Car, Public Transit, etc.):</a:t>
            </a: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effectLst/>
              </a:rPr>
              <a:t>1985: $2,500</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effectLst/>
              </a:rPr>
              <a:t>2025 Equivalent: </a:t>
            </a:r>
            <a:r>
              <a:rPr kumimoji="0" lang="en-US" altLang="en-US" sz="2000" b="1" i="0" u="none" strike="noStrike" cap="none" normalizeH="0" baseline="0" dirty="0">
                <a:ln>
                  <a:noFill/>
                </a:ln>
                <a:effectLst/>
              </a:rPr>
              <a:t>$10,500</a:t>
            </a:r>
            <a:r>
              <a:rPr kumimoji="0" lang="en-US" altLang="en-US" sz="2000" b="0" i="0" u="none" strike="noStrike" cap="none" normalizeH="0" baseline="0" dirty="0">
                <a:ln>
                  <a:noFill/>
                </a:ln>
                <a:effectLst/>
              </a:rPr>
              <a:t> (4.2x increase)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effectLst/>
              </a:rPr>
              <a:t>Clothing:</a:t>
            </a: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effectLst/>
              </a:rPr>
              <a:t>1985: $1,200</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effectLst/>
              </a:rPr>
              <a:t>2025 Equivalent: </a:t>
            </a:r>
            <a:r>
              <a:rPr kumimoji="0" lang="en-US" altLang="en-US" sz="2000" b="1" i="0" u="none" strike="noStrike" cap="none" normalizeH="0" baseline="0" dirty="0">
                <a:ln>
                  <a:noFill/>
                </a:ln>
                <a:effectLst/>
              </a:rPr>
              <a:t>$3,000</a:t>
            </a:r>
            <a:r>
              <a:rPr kumimoji="0" lang="en-US" altLang="en-US" sz="2000" b="0" i="0" u="none" strike="noStrike" cap="none" normalizeH="0" baseline="0" dirty="0">
                <a:ln>
                  <a:noFill/>
                </a:ln>
                <a:effectLst/>
              </a:rPr>
              <a:t> (2.5x increase)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effectLst/>
              </a:rPr>
              <a:t>Energy (Electricity, Utilities, etc.):</a:t>
            </a: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effectLst/>
              </a:rPr>
              <a:t>1985: $800</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effectLst/>
              </a:rPr>
              <a:t>2025 Equivalent: </a:t>
            </a:r>
            <a:r>
              <a:rPr kumimoji="0" lang="en-US" altLang="en-US" sz="2000" b="1" i="0" u="none" strike="noStrike" cap="none" normalizeH="0" baseline="0" dirty="0">
                <a:ln>
                  <a:noFill/>
                </a:ln>
                <a:effectLst/>
              </a:rPr>
              <a:t>$3,040</a:t>
            </a:r>
            <a:r>
              <a:rPr kumimoji="0" lang="en-US" altLang="en-US" sz="2000" b="0" i="0" u="none" strike="noStrike" cap="none" normalizeH="0" baseline="0" dirty="0">
                <a:ln>
                  <a:noFill/>
                </a:ln>
                <a:effectLst/>
              </a:rPr>
              <a:t> (3.8x increase)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effectLst/>
            </a:endParaRPr>
          </a:p>
        </p:txBody>
      </p:sp>
      <p:pic>
        <p:nvPicPr>
          <p:cNvPr id="3" name="Picture 2">
            <a:extLst>
              <a:ext uri="{FF2B5EF4-FFF2-40B4-BE49-F238E27FC236}">
                <a16:creationId xmlns:a16="http://schemas.microsoft.com/office/drawing/2014/main" id="{A2B765D6-9496-B0E8-398D-DF2DC278FA94}"/>
              </a:ext>
            </a:extLst>
          </p:cNvPr>
          <p:cNvPicPr>
            <a:picLocks noChangeAspect="1"/>
          </p:cNvPicPr>
          <p:nvPr/>
        </p:nvPicPr>
        <p:blipFill>
          <a:blip r:embed="rId3"/>
          <a:stretch>
            <a:fillRect/>
          </a:stretch>
        </p:blipFill>
        <p:spPr>
          <a:xfrm>
            <a:off x="191742" y="365125"/>
            <a:ext cx="2009195" cy="715561"/>
          </a:xfrm>
          <a:prstGeom prst="rect">
            <a:avLst/>
          </a:prstGeom>
        </p:spPr>
      </p:pic>
    </p:spTree>
    <p:extLst>
      <p:ext uri="{BB962C8B-B14F-4D97-AF65-F5344CB8AC3E}">
        <p14:creationId xmlns:p14="http://schemas.microsoft.com/office/powerpoint/2010/main" val="3583466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257BA1-DBE5-86F1-5AD1-2A06E8FF2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1D67A9-F8A5-E91D-D34E-E122790A7670}"/>
              </a:ext>
            </a:extLst>
          </p:cNvPr>
          <p:cNvSpPr>
            <a:spLocks noGrp="1"/>
          </p:cNvSpPr>
          <p:nvPr>
            <p:ph type="ctrTitle"/>
          </p:nvPr>
        </p:nvSpPr>
        <p:spPr/>
        <p:txBody>
          <a:bodyPr anchor="b">
            <a:normAutofit/>
          </a:bodyPr>
          <a:lstStyle/>
          <a:p>
            <a:r>
              <a:rPr lang="en-US" sz="5100" dirty="0"/>
              <a:t>What GOD Expects from YOUNG ADULTS</a:t>
            </a:r>
            <a:br>
              <a:rPr lang="en-US" sz="5100" dirty="0"/>
            </a:br>
            <a:r>
              <a:rPr lang="en-US" sz="4800" i="1" dirty="0"/>
              <a:t>Summer Series 2025</a:t>
            </a:r>
            <a:endParaRPr lang="en-US" sz="5100" i="1" dirty="0"/>
          </a:p>
        </p:txBody>
      </p:sp>
      <p:pic>
        <p:nvPicPr>
          <p:cNvPr id="3" name="Picture 2">
            <a:extLst>
              <a:ext uri="{FF2B5EF4-FFF2-40B4-BE49-F238E27FC236}">
                <a16:creationId xmlns:a16="http://schemas.microsoft.com/office/drawing/2014/main" id="{79AC9AAB-F5A1-ECB3-EE27-2BC777A3D789}"/>
              </a:ext>
            </a:extLst>
          </p:cNvPr>
          <p:cNvPicPr>
            <a:picLocks noChangeAspect="1"/>
          </p:cNvPicPr>
          <p:nvPr/>
        </p:nvPicPr>
        <p:blipFill>
          <a:blip r:embed="rId3"/>
          <a:stretch>
            <a:fillRect/>
          </a:stretch>
        </p:blipFill>
        <p:spPr>
          <a:xfrm>
            <a:off x="1381887" y="411479"/>
            <a:ext cx="3923759" cy="1390962"/>
          </a:xfrm>
          <a:prstGeom prst="rect">
            <a:avLst/>
          </a:prstGeom>
        </p:spPr>
      </p:pic>
    </p:spTree>
    <p:extLst>
      <p:ext uri="{BB962C8B-B14F-4D97-AF65-F5344CB8AC3E}">
        <p14:creationId xmlns:p14="http://schemas.microsoft.com/office/powerpoint/2010/main" val="1103727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p:txBody>
          <a:bodyPr anchor="b">
            <a:normAutofit/>
          </a:bodyPr>
          <a:lstStyle/>
          <a:p>
            <a:r>
              <a:rPr lang="en-US" dirty="0"/>
              <a:t>Agenda</a:t>
            </a:r>
          </a:p>
        </p:txBody>
      </p:sp>
      <p:graphicFrame>
        <p:nvGraphicFramePr>
          <p:cNvPr id="6" name="Text Placeholder 2">
            <a:extLst>
              <a:ext uri="{FF2B5EF4-FFF2-40B4-BE49-F238E27FC236}">
                <a16:creationId xmlns:a16="http://schemas.microsoft.com/office/drawing/2014/main" id="{752DAC8E-8B56-55B3-86A7-83628C7145B1}"/>
              </a:ext>
            </a:extLst>
          </p:cNvPr>
          <p:cNvGraphicFramePr>
            <a:graphicFrameLocks noGrp="1"/>
          </p:cNvGraphicFramePr>
          <p:nvPr>
            <p:ph sz="quarter" idx="13"/>
            <p:extLst>
              <p:ext uri="{D42A27DB-BD31-4B8C-83A1-F6EECF244321}">
                <p14:modId xmlns:p14="http://schemas.microsoft.com/office/powerpoint/2010/main" val="3308471188"/>
              </p:ext>
            </p:extLst>
          </p:nvPr>
        </p:nvGraphicFramePr>
        <p:xfrm>
          <a:off x="593725" y="2281238"/>
          <a:ext cx="6788150" cy="37099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141E49A1-C2B2-F3E6-0E8D-F4730C35BBA4}"/>
              </a:ext>
            </a:extLst>
          </p:cNvPr>
          <p:cNvSpPr>
            <a:spLocks noGrp="1"/>
          </p:cNvSpPr>
          <p:nvPr>
            <p:ph type="sldNum" sz="quarter" idx="26"/>
          </p:nvPr>
        </p:nvSpPr>
        <p:spPr/>
        <p:txBody>
          <a:bodyPr anchor="t">
            <a:normAutofit/>
          </a:bodyPr>
          <a:lstStyle/>
          <a:p>
            <a:pPr>
              <a:spcAft>
                <a:spcPts val="600"/>
              </a:spcAft>
            </a:pPr>
            <a:fld id="{294A09A9-5501-47C1-A89A-A340965A2BE2}" type="slidenum">
              <a:rPr lang="en-US" smtClean="0"/>
              <a:pPr>
                <a:spcAft>
                  <a:spcPts val="600"/>
                </a:spcAft>
              </a:pPr>
              <a:t>2</a:t>
            </a:fld>
            <a:endParaRPr lang="en-US"/>
          </a:p>
        </p:txBody>
      </p:sp>
      <p:pic>
        <p:nvPicPr>
          <p:cNvPr id="5" name="Picture 4">
            <a:extLst>
              <a:ext uri="{FF2B5EF4-FFF2-40B4-BE49-F238E27FC236}">
                <a16:creationId xmlns:a16="http://schemas.microsoft.com/office/drawing/2014/main" id="{DFF2CEED-6484-BA51-1656-81206B6BD99C}"/>
              </a:ext>
            </a:extLst>
          </p:cNvPr>
          <p:cNvPicPr>
            <a:picLocks noChangeAspect="1"/>
          </p:cNvPicPr>
          <p:nvPr/>
        </p:nvPicPr>
        <p:blipFill>
          <a:blip r:embed="rId8"/>
          <a:stretch>
            <a:fillRect/>
          </a:stretch>
        </p:blipFill>
        <p:spPr>
          <a:xfrm flipV="1">
            <a:off x="594359" y="133462"/>
            <a:ext cx="2405838" cy="852863"/>
          </a:xfrm>
          <a:prstGeom prst="rect">
            <a:avLst/>
          </a:prstGeom>
        </p:spPr>
      </p:pic>
    </p:spTree>
    <p:extLst>
      <p:ext uri="{BB962C8B-B14F-4D97-AF65-F5344CB8AC3E}">
        <p14:creationId xmlns:p14="http://schemas.microsoft.com/office/powerpoint/2010/main" val="3346685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295B3-6385-C558-14E9-04CC208FBA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D9DF39-88DC-8DCA-A9CD-B45EA6380C8F}"/>
              </a:ext>
            </a:extLst>
          </p:cNvPr>
          <p:cNvSpPr>
            <a:spLocks noGrp="1"/>
          </p:cNvSpPr>
          <p:nvPr>
            <p:ph type="title"/>
          </p:nvPr>
        </p:nvSpPr>
        <p:spPr/>
        <p:txBody>
          <a:bodyPr vert="horz" lIns="0" tIns="0" rIns="0" bIns="0" rtlCol="0" anchor="b" anchorCtr="0">
            <a:normAutofit/>
          </a:bodyPr>
          <a:lstStyle/>
          <a:p>
            <a:r>
              <a:rPr lang="en-US" b="1" i="0" kern="1200" spc="100" baseline="0">
                <a:latin typeface="+mj-lt"/>
                <a:ea typeface="+mj-ea"/>
                <a:cs typeface="+mj-cs"/>
              </a:rPr>
              <a:t>What GOD Expects from YOUNG ADULTS</a:t>
            </a:r>
          </a:p>
        </p:txBody>
      </p:sp>
      <p:sp>
        <p:nvSpPr>
          <p:cNvPr id="4" name="Slide Number Placeholder 3">
            <a:extLst>
              <a:ext uri="{FF2B5EF4-FFF2-40B4-BE49-F238E27FC236}">
                <a16:creationId xmlns:a16="http://schemas.microsoft.com/office/drawing/2014/main" id="{EA016E72-C691-E73B-3607-F60838B28E7A}"/>
              </a:ext>
            </a:extLst>
          </p:cNvPr>
          <p:cNvSpPr>
            <a:spLocks noGrp="1"/>
          </p:cNvSpPr>
          <p:nvPr>
            <p:ph type="sldNum" sz="quarter" idx="22"/>
          </p:nvPr>
        </p:nvSpPr>
        <p:spPr/>
        <p:txBody>
          <a:bodyPr vert="horz" lIns="0" tIns="0" rIns="0" bIns="0" rtlCol="0" anchor="t" anchorCtr="0">
            <a:normAutofit/>
          </a:bodyPr>
          <a:lstStyle/>
          <a:p>
            <a:pPr>
              <a:spcAft>
                <a:spcPts val="600"/>
              </a:spcAft>
            </a:pPr>
            <a:fld id="{294A09A9-5501-47C1-A89A-A340965A2BE2}" type="slidenum">
              <a:rPr lang="en-US" smtClean="0"/>
              <a:pPr>
                <a:spcAft>
                  <a:spcPts val="600"/>
                </a:spcAft>
              </a:pPr>
              <a:t>3</a:t>
            </a:fld>
            <a:endParaRPr lang="en-US"/>
          </a:p>
        </p:txBody>
      </p:sp>
      <p:sp>
        <p:nvSpPr>
          <p:cNvPr id="3" name="TextBox 2">
            <a:extLst>
              <a:ext uri="{FF2B5EF4-FFF2-40B4-BE49-F238E27FC236}">
                <a16:creationId xmlns:a16="http://schemas.microsoft.com/office/drawing/2014/main" id="{3D67048C-62B1-E7AC-62C0-EA20F8A2C60C}"/>
              </a:ext>
            </a:extLst>
          </p:cNvPr>
          <p:cNvSpPr txBox="1"/>
          <p:nvPr/>
        </p:nvSpPr>
        <p:spPr>
          <a:xfrm>
            <a:off x="999218" y="2792361"/>
            <a:ext cx="10468882" cy="2400657"/>
          </a:xfrm>
          <a:prstGeom prst="rect">
            <a:avLst/>
          </a:prstGeom>
          <a:noFill/>
        </p:spPr>
        <p:txBody>
          <a:bodyPr wrap="square" rtlCol="0">
            <a:spAutoFit/>
          </a:bodyPr>
          <a:lstStyle/>
          <a:p>
            <a:pPr algn="ctr"/>
            <a:r>
              <a:rPr lang="en-US" sz="4400" dirty="0">
                <a:solidFill>
                  <a:schemeClr val="bg1"/>
                </a:solidFill>
              </a:rPr>
              <a:t>What does “I am grown” mean?</a:t>
            </a:r>
          </a:p>
          <a:p>
            <a:pPr algn="ctr"/>
            <a:r>
              <a:rPr lang="en-US" sz="4400" dirty="0">
                <a:solidFill>
                  <a:schemeClr val="bg1"/>
                </a:solidFill>
              </a:rPr>
              <a:t>vs. </a:t>
            </a:r>
          </a:p>
          <a:p>
            <a:pPr algn="ctr"/>
            <a:r>
              <a:rPr lang="en-US" sz="4400" dirty="0">
                <a:solidFill>
                  <a:schemeClr val="bg1"/>
                </a:solidFill>
              </a:rPr>
              <a:t>What does “being grown” mean?</a:t>
            </a:r>
          </a:p>
          <a:p>
            <a:endParaRPr lang="en-US" dirty="0"/>
          </a:p>
        </p:txBody>
      </p:sp>
    </p:spTree>
    <p:extLst>
      <p:ext uri="{BB962C8B-B14F-4D97-AF65-F5344CB8AC3E}">
        <p14:creationId xmlns:p14="http://schemas.microsoft.com/office/powerpoint/2010/main" val="2898347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59DC4-8B30-98A0-5BAB-C78BA4A4AD55}"/>
              </a:ext>
            </a:extLst>
          </p:cNvPr>
          <p:cNvSpPr>
            <a:spLocks noGrp="1"/>
          </p:cNvSpPr>
          <p:nvPr>
            <p:ph type="title"/>
          </p:nvPr>
        </p:nvSpPr>
        <p:spPr/>
        <p:txBody>
          <a:bodyPr/>
          <a:lstStyle/>
          <a:p>
            <a:r>
              <a:rPr lang="en-US" dirty="0"/>
              <a:t>Progressive Insurance Commercial</a:t>
            </a:r>
            <a:br>
              <a:rPr lang="en-US" dirty="0"/>
            </a:br>
            <a:r>
              <a:rPr lang="en-US" dirty="0"/>
              <a:t>2025 Commencement Address</a:t>
            </a:r>
          </a:p>
        </p:txBody>
      </p:sp>
      <p:sp>
        <p:nvSpPr>
          <p:cNvPr id="3" name="Content Placeholder 2">
            <a:extLst>
              <a:ext uri="{FF2B5EF4-FFF2-40B4-BE49-F238E27FC236}">
                <a16:creationId xmlns:a16="http://schemas.microsoft.com/office/drawing/2014/main" id="{4096FB3A-B62C-3DAB-4FD1-B4EBDD650AEF}"/>
              </a:ext>
            </a:extLst>
          </p:cNvPr>
          <p:cNvSpPr>
            <a:spLocks noGrp="1"/>
          </p:cNvSpPr>
          <p:nvPr>
            <p:ph sz="quarter" idx="13"/>
          </p:nvPr>
        </p:nvSpPr>
        <p:spPr>
          <a:xfrm>
            <a:off x="595522" y="2676525"/>
            <a:ext cx="10971637" cy="3597470"/>
          </a:xfrm>
        </p:spPr>
        <p:txBody>
          <a:bodyPr>
            <a:normAutofit fontScale="92500"/>
          </a:bodyPr>
          <a:lstStyle/>
          <a:p>
            <a:r>
              <a:rPr lang="en-US" sz="2400" i="1" dirty="0"/>
              <a:t>“Graduates, </a:t>
            </a:r>
            <a:br>
              <a:rPr lang="en-US" sz="2400" i="1" dirty="0"/>
            </a:br>
            <a:br>
              <a:rPr lang="en-US" sz="2400" i="1" dirty="0"/>
            </a:br>
            <a:r>
              <a:rPr lang="en-US" sz="2400" i="1" dirty="0"/>
              <a:t>Today, You </a:t>
            </a:r>
            <a:r>
              <a:rPr lang="en-US" sz="2400" b="0" i="1" dirty="0">
                <a:solidFill>
                  <a:srgbClr val="1D2228"/>
                </a:solidFill>
                <a:effectLst/>
              </a:rPr>
              <a:t>enter the real world ready for whatever lies ahead except for the following which you’ll likely to find exceedingly difficult:</a:t>
            </a:r>
          </a:p>
          <a:p>
            <a:r>
              <a:rPr lang="en-US" sz="2400" i="1" dirty="0">
                <a:solidFill>
                  <a:srgbClr val="1D2228"/>
                </a:solidFill>
              </a:rPr>
              <a:t>G</a:t>
            </a:r>
            <a:r>
              <a:rPr lang="en-US" sz="2400" b="0" i="1" dirty="0">
                <a:solidFill>
                  <a:srgbClr val="1D2228"/>
                </a:solidFill>
                <a:effectLst/>
              </a:rPr>
              <a:t>oing to a 9-to-5 job, doing your taxes, putting on a duvet cover, taking off the duvet cover, realizing you're never </a:t>
            </a:r>
            <a:r>
              <a:rPr lang="en-US" sz="2400" b="0" i="1" dirty="0" err="1">
                <a:solidFill>
                  <a:srgbClr val="1D2228"/>
                </a:solidFill>
                <a:effectLst/>
              </a:rPr>
              <a:t>gonna</a:t>
            </a:r>
            <a:r>
              <a:rPr lang="en-US" sz="2400" b="0" i="1" dirty="0">
                <a:solidFill>
                  <a:srgbClr val="1D2228"/>
                </a:solidFill>
                <a:effectLst/>
              </a:rPr>
              <a:t> go to the gym. This guy knows what I am talking about. </a:t>
            </a:r>
          </a:p>
          <a:p>
            <a:r>
              <a:rPr lang="en-US" sz="2400" b="0" i="1" dirty="0">
                <a:solidFill>
                  <a:srgbClr val="1D2228"/>
                </a:solidFill>
                <a:effectLst/>
              </a:rPr>
              <a:t>In summary life is hard but saving money by bundling your home and auto with Progressive is easy. Oh, and deciding what’s for dinner every night for the rest of your life. </a:t>
            </a:r>
          </a:p>
          <a:p>
            <a:r>
              <a:rPr lang="en-US" sz="2400" b="0" i="1" dirty="0">
                <a:solidFill>
                  <a:srgbClr val="1D2228"/>
                </a:solidFill>
                <a:effectLst/>
              </a:rPr>
              <a:t>Thanks.”</a:t>
            </a:r>
            <a:endParaRPr lang="en-US" sz="2400" i="1" dirty="0"/>
          </a:p>
        </p:txBody>
      </p:sp>
      <p:sp>
        <p:nvSpPr>
          <p:cNvPr id="5" name="Slide Number Placeholder 4">
            <a:extLst>
              <a:ext uri="{FF2B5EF4-FFF2-40B4-BE49-F238E27FC236}">
                <a16:creationId xmlns:a16="http://schemas.microsoft.com/office/drawing/2014/main" id="{CBE5A880-F729-2309-2052-A7E28E730292}"/>
              </a:ext>
            </a:extLst>
          </p:cNvPr>
          <p:cNvSpPr>
            <a:spLocks noGrp="1"/>
          </p:cNvSpPr>
          <p:nvPr>
            <p:ph type="sldNum" sz="quarter" idx="12"/>
          </p:nvPr>
        </p:nvSpPr>
        <p:spPr/>
        <p:txBody>
          <a:bodyPr/>
          <a:lstStyle/>
          <a:p>
            <a:fld id="{294A09A9-5501-47C1-A89A-A340965A2BE2}" type="slidenum">
              <a:rPr lang="en-US" smtClean="0"/>
              <a:pPr/>
              <a:t>4</a:t>
            </a:fld>
            <a:endParaRPr lang="en-US" dirty="0">
              <a:latin typeface="+mn-lt"/>
            </a:endParaRPr>
          </a:p>
        </p:txBody>
      </p:sp>
    </p:spTree>
    <p:extLst>
      <p:ext uri="{BB962C8B-B14F-4D97-AF65-F5344CB8AC3E}">
        <p14:creationId xmlns:p14="http://schemas.microsoft.com/office/powerpoint/2010/main" val="1850768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8919E8-8973-A67D-63FA-6A15BF9693CE}"/>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0D3F4C6F-BA85-4DED-F44F-285DA24E3CBD}"/>
              </a:ext>
            </a:extLst>
          </p:cNvPr>
          <p:cNvSpPr>
            <a:spLocks noGrp="1"/>
          </p:cNvSpPr>
          <p:nvPr>
            <p:ph type="title"/>
          </p:nvPr>
        </p:nvSpPr>
        <p:spPr>
          <a:xfrm>
            <a:off x="594360" y="194553"/>
            <a:ext cx="10873740" cy="1802543"/>
          </a:xfrm>
        </p:spPr>
        <p:txBody>
          <a:bodyPr/>
          <a:lstStyle/>
          <a:p>
            <a:pPr algn="ctr"/>
            <a:r>
              <a:rPr lang="en-US" sz="4400" dirty="0"/>
              <a:t>What GOD Expects from YOUNG ADULTS</a:t>
            </a:r>
            <a:br>
              <a:rPr lang="en-US" sz="4400" dirty="0"/>
            </a:br>
            <a:br>
              <a:rPr lang="en-US" sz="4400" dirty="0">
                <a:latin typeface="TimesNewRomanPS-BoldMT"/>
              </a:rPr>
            </a:br>
            <a:r>
              <a:rPr lang="en-US" sz="4400" dirty="0">
                <a:latin typeface="TimesNewRomanPS-BoldMT"/>
                <a:cs typeface="Times New Roman" panose="02020603050405020304" pitchFamily="18" charset="0"/>
              </a:rPr>
              <a:t>Putting Away Childish Things</a:t>
            </a:r>
            <a:endParaRPr lang="en-US" dirty="0">
              <a:latin typeface="TimesNewRomanPS-BoldMT"/>
              <a:cs typeface="Times New Roman" panose="02020603050405020304" pitchFamily="18" charset="0"/>
            </a:endParaRPr>
          </a:p>
        </p:txBody>
      </p:sp>
      <p:sp>
        <p:nvSpPr>
          <p:cNvPr id="7" name="Text Placeholder 6">
            <a:extLst>
              <a:ext uri="{FF2B5EF4-FFF2-40B4-BE49-F238E27FC236}">
                <a16:creationId xmlns:a16="http://schemas.microsoft.com/office/drawing/2014/main" id="{8723B396-2AC8-7C32-E1C4-EB8B2F3E1275}"/>
              </a:ext>
            </a:extLst>
          </p:cNvPr>
          <p:cNvSpPr>
            <a:spLocks noGrp="1"/>
          </p:cNvSpPr>
          <p:nvPr>
            <p:ph sz="quarter" idx="13"/>
          </p:nvPr>
        </p:nvSpPr>
        <p:spPr/>
        <p:txBody>
          <a:bodyPr>
            <a:normAutofit fontScale="85000" lnSpcReduction="10000"/>
          </a:bodyPr>
          <a:lstStyle/>
          <a:p>
            <a:pPr marL="0" indent="0" algn="l">
              <a:spcAft>
                <a:spcPts val="900"/>
              </a:spcAft>
              <a:buNone/>
            </a:pPr>
            <a:r>
              <a:rPr lang="en-US" sz="4200" b="1" i="0" dirty="0">
                <a:solidFill>
                  <a:srgbClr val="1D2228"/>
                </a:solidFill>
                <a:effectLst/>
              </a:rPr>
              <a:t>1 Corinthians 13:11 (NIV)</a:t>
            </a:r>
          </a:p>
          <a:p>
            <a:pPr marL="0" indent="0" algn="l">
              <a:spcAft>
                <a:spcPts val="900"/>
              </a:spcAft>
              <a:buNone/>
            </a:pPr>
            <a:r>
              <a:rPr lang="en-US" sz="3300" b="0" i="1" dirty="0">
                <a:solidFill>
                  <a:srgbClr val="1D2228"/>
                </a:solidFill>
                <a:effectLst/>
              </a:rPr>
              <a:t>“When I was a child, I talked like a child, I thought like a child, I reasoned like a child. When I became a man, I put the ways of childhood behind me.”</a:t>
            </a:r>
          </a:p>
          <a:p>
            <a:pPr lvl="1">
              <a:spcAft>
                <a:spcPts val="900"/>
              </a:spcAft>
            </a:pPr>
            <a:r>
              <a:rPr lang="en-US" sz="3300" b="0" i="0" dirty="0">
                <a:solidFill>
                  <a:srgbClr val="1D2228"/>
                </a:solidFill>
                <a:effectLst/>
              </a:rPr>
              <a:t>Paul speaks of personal and spiritual development—moving from immaturity to maturity.</a:t>
            </a:r>
          </a:p>
          <a:p>
            <a:endParaRPr lang="en-US" dirty="0"/>
          </a:p>
          <a:p>
            <a:endParaRPr lang="en-US" dirty="0"/>
          </a:p>
        </p:txBody>
      </p:sp>
      <p:sp>
        <p:nvSpPr>
          <p:cNvPr id="2" name="Slide Number Placeholder 1">
            <a:extLst>
              <a:ext uri="{FF2B5EF4-FFF2-40B4-BE49-F238E27FC236}">
                <a16:creationId xmlns:a16="http://schemas.microsoft.com/office/drawing/2014/main" id="{3645F489-1B98-59BC-E7F3-349E0F0995DF}"/>
              </a:ext>
            </a:extLst>
          </p:cNvPr>
          <p:cNvSpPr>
            <a:spLocks noGrp="1"/>
          </p:cNvSpPr>
          <p:nvPr>
            <p:ph type="sldNum" sz="quarter" idx="22"/>
          </p:nvPr>
        </p:nvSpPr>
        <p:spPr/>
        <p:txBody>
          <a:bodyPr/>
          <a:lstStyle/>
          <a:p>
            <a:fld id="{294A09A9-5501-47C1-A89A-A340965A2BE2}" type="slidenum">
              <a:rPr lang="en-US" smtClean="0"/>
              <a:pPr/>
              <a:t>5</a:t>
            </a:fld>
            <a:endParaRPr lang="en-US" dirty="0">
              <a:latin typeface="+mn-lt"/>
            </a:endParaRPr>
          </a:p>
        </p:txBody>
      </p:sp>
      <p:grpSp>
        <p:nvGrpSpPr>
          <p:cNvPr id="19" name="Group 18">
            <a:extLst>
              <a:ext uri="{FF2B5EF4-FFF2-40B4-BE49-F238E27FC236}">
                <a16:creationId xmlns:a16="http://schemas.microsoft.com/office/drawing/2014/main" id="{80275649-A86E-10E0-95F1-B8A16108E3D6}"/>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85122EAB-2E9E-2BE7-6099-7EFB7DD344A8}"/>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22EC73F0-2C7A-CFC7-C7AE-0EFB6521C218}"/>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FD41E132-9CEC-2D48-7E2C-3D19E97BB1F1}"/>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2054438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EA5602-37FF-08A1-F45C-EA74A71C549D}"/>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697B7C7B-E13B-BDDC-C5DD-5B96C9D32BD8}"/>
              </a:ext>
            </a:extLst>
          </p:cNvPr>
          <p:cNvSpPr>
            <a:spLocks noGrp="1"/>
          </p:cNvSpPr>
          <p:nvPr>
            <p:ph type="title"/>
          </p:nvPr>
        </p:nvSpPr>
        <p:spPr>
          <a:xfrm>
            <a:off x="594360" y="194553"/>
            <a:ext cx="10873740" cy="1802543"/>
          </a:xfrm>
        </p:spPr>
        <p:txBody>
          <a:bodyPr/>
          <a:lstStyle/>
          <a:p>
            <a:pPr algn="ctr"/>
            <a:r>
              <a:rPr lang="en-US" sz="4400" dirty="0"/>
              <a:t>What GOD Expects from YOUNG ADULTS</a:t>
            </a:r>
            <a:br>
              <a:rPr lang="en-US" sz="4400" dirty="0"/>
            </a:br>
            <a:br>
              <a:rPr lang="en-US" sz="4400" dirty="0">
                <a:latin typeface="TimesNewRomanPS-BoldMT"/>
              </a:rPr>
            </a:br>
            <a:r>
              <a:rPr lang="en-US" sz="4400" dirty="0">
                <a:latin typeface="TimesNewRomanPS-BoldMT"/>
                <a:cs typeface="Times New Roman" panose="02020603050405020304" pitchFamily="18" charset="0"/>
              </a:rPr>
              <a:t>Setting Priorities</a:t>
            </a:r>
            <a:endParaRPr lang="en-US" dirty="0">
              <a:latin typeface="TimesNewRomanPS-BoldMT"/>
              <a:cs typeface="Times New Roman" panose="02020603050405020304" pitchFamily="18" charset="0"/>
            </a:endParaRPr>
          </a:p>
        </p:txBody>
      </p:sp>
      <p:sp>
        <p:nvSpPr>
          <p:cNvPr id="7" name="Text Placeholder 6">
            <a:extLst>
              <a:ext uri="{FF2B5EF4-FFF2-40B4-BE49-F238E27FC236}">
                <a16:creationId xmlns:a16="http://schemas.microsoft.com/office/drawing/2014/main" id="{145988D1-C6ED-4716-1A29-8885D61E83C4}"/>
              </a:ext>
            </a:extLst>
          </p:cNvPr>
          <p:cNvSpPr>
            <a:spLocks noGrp="1"/>
          </p:cNvSpPr>
          <p:nvPr>
            <p:ph sz="quarter" idx="13"/>
          </p:nvPr>
        </p:nvSpPr>
        <p:spPr/>
        <p:txBody>
          <a:bodyPr>
            <a:normAutofit fontScale="25000" lnSpcReduction="20000"/>
          </a:bodyPr>
          <a:lstStyle/>
          <a:p>
            <a:pPr marL="0" indent="0" algn="l">
              <a:spcAft>
                <a:spcPts val="900"/>
              </a:spcAft>
              <a:buNone/>
            </a:pPr>
            <a:r>
              <a:rPr lang="en-US" sz="14400" b="1" i="0" dirty="0">
                <a:solidFill>
                  <a:srgbClr val="1D2228"/>
                </a:solidFill>
                <a:effectLst/>
              </a:rPr>
              <a:t>Proverbs 3:9-10 (NIV)</a:t>
            </a:r>
          </a:p>
          <a:p>
            <a:pPr marL="0" indent="0" algn="l">
              <a:lnSpc>
                <a:spcPct val="120000"/>
              </a:lnSpc>
              <a:spcAft>
                <a:spcPts val="900"/>
              </a:spcAft>
              <a:buNone/>
            </a:pPr>
            <a:r>
              <a:rPr lang="en-US" sz="11200" b="0" i="1" dirty="0">
                <a:solidFill>
                  <a:srgbClr val="1D2228"/>
                </a:solidFill>
                <a:effectLst/>
              </a:rPr>
              <a:t>“(9) Honor the Lord with your wealth, with the </a:t>
            </a:r>
            <a:r>
              <a:rPr lang="en-US" sz="11200" b="0" i="1" dirty="0" err="1">
                <a:solidFill>
                  <a:srgbClr val="1D2228"/>
                </a:solidFill>
                <a:effectLst/>
              </a:rPr>
              <a:t>firstfruits</a:t>
            </a:r>
            <a:r>
              <a:rPr lang="en-US" sz="11200" b="0" i="1" dirty="0">
                <a:solidFill>
                  <a:srgbClr val="1D2228"/>
                </a:solidFill>
                <a:effectLst/>
              </a:rPr>
              <a:t> of all your crops; (10) then your barns will be filled to overflowing, and your vats will brim over with new wine.”</a:t>
            </a:r>
          </a:p>
          <a:p>
            <a:pPr lvl="1">
              <a:lnSpc>
                <a:spcPct val="120000"/>
              </a:lnSpc>
              <a:spcAft>
                <a:spcPts val="900"/>
              </a:spcAft>
            </a:pPr>
            <a:r>
              <a:rPr lang="en-US" sz="11200" b="0" i="0" dirty="0">
                <a:solidFill>
                  <a:srgbClr val="1D2228"/>
                </a:solidFill>
                <a:effectLst/>
              </a:rPr>
              <a:t>Putting GOD first in the beginning for everything that is done determines long term peace and blessings: </a:t>
            </a:r>
            <a:r>
              <a:rPr lang="en-US" sz="11200" b="1" i="0" dirty="0">
                <a:solidFill>
                  <a:srgbClr val="1D2228"/>
                </a:solidFill>
                <a:effectLst/>
              </a:rPr>
              <a:t>Time – </a:t>
            </a:r>
            <a:r>
              <a:rPr lang="en-US" sz="11200" b="1" dirty="0">
                <a:solidFill>
                  <a:srgbClr val="1D2228"/>
                </a:solidFill>
              </a:rPr>
              <a:t>Talent - </a:t>
            </a:r>
            <a:r>
              <a:rPr lang="en-US" sz="11200" b="1" i="0" dirty="0">
                <a:solidFill>
                  <a:srgbClr val="1D2228"/>
                </a:solidFill>
                <a:effectLst/>
              </a:rPr>
              <a:t>Treasure</a:t>
            </a:r>
          </a:p>
          <a:p>
            <a:endParaRPr lang="en-US" dirty="0"/>
          </a:p>
          <a:p>
            <a:endParaRPr lang="en-US" dirty="0"/>
          </a:p>
        </p:txBody>
      </p:sp>
      <p:sp>
        <p:nvSpPr>
          <p:cNvPr id="2" name="Slide Number Placeholder 1">
            <a:extLst>
              <a:ext uri="{FF2B5EF4-FFF2-40B4-BE49-F238E27FC236}">
                <a16:creationId xmlns:a16="http://schemas.microsoft.com/office/drawing/2014/main" id="{01C26F07-3388-DF05-3FA6-B452A2ADAC67}"/>
              </a:ext>
            </a:extLst>
          </p:cNvPr>
          <p:cNvSpPr>
            <a:spLocks noGrp="1"/>
          </p:cNvSpPr>
          <p:nvPr>
            <p:ph type="sldNum" sz="quarter" idx="22"/>
          </p:nvPr>
        </p:nvSpPr>
        <p:spPr/>
        <p:txBody>
          <a:bodyPr/>
          <a:lstStyle/>
          <a:p>
            <a:fld id="{294A09A9-5501-47C1-A89A-A340965A2BE2}" type="slidenum">
              <a:rPr lang="en-US" smtClean="0"/>
              <a:pPr/>
              <a:t>6</a:t>
            </a:fld>
            <a:endParaRPr lang="en-US" dirty="0">
              <a:latin typeface="+mn-lt"/>
            </a:endParaRPr>
          </a:p>
        </p:txBody>
      </p:sp>
      <p:grpSp>
        <p:nvGrpSpPr>
          <p:cNvPr id="19" name="Group 18">
            <a:extLst>
              <a:ext uri="{FF2B5EF4-FFF2-40B4-BE49-F238E27FC236}">
                <a16:creationId xmlns:a16="http://schemas.microsoft.com/office/drawing/2014/main" id="{7DD849A7-9F98-5808-4C0F-69E791C04A49}"/>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39BDAFCF-69D7-6584-74F3-202F02210036}"/>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6963BC68-4890-9EBE-4E82-F54F3BE26E0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4C1416E2-EBF3-220D-751D-7F5E9724B23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1801321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5D3755-C3E2-975E-DE68-CDECC4B526EC}"/>
              </a:ext>
            </a:extLst>
          </p:cNvPr>
          <p:cNvSpPr>
            <a:spLocks noGrp="1"/>
          </p:cNvSpPr>
          <p:nvPr>
            <p:ph type="title"/>
          </p:nvPr>
        </p:nvSpPr>
        <p:spPr>
          <a:xfrm>
            <a:off x="594360" y="194553"/>
            <a:ext cx="10873740" cy="1802543"/>
          </a:xfrm>
        </p:spPr>
        <p:txBody>
          <a:bodyPr/>
          <a:lstStyle/>
          <a:p>
            <a:pPr algn="ctr"/>
            <a:r>
              <a:rPr lang="en-US" sz="4400" dirty="0"/>
              <a:t>What GOD Expects from YOUNG ADULTS</a:t>
            </a:r>
            <a:br>
              <a:rPr lang="en-US" sz="4400" dirty="0"/>
            </a:br>
            <a:br>
              <a:rPr lang="en-US" sz="4400" dirty="0"/>
            </a:br>
            <a:r>
              <a:rPr lang="en-US" b="1" i="0" dirty="0">
                <a:solidFill>
                  <a:srgbClr val="1D2228"/>
                </a:solidFill>
                <a:effectLst/>
                <a:latin typeface="TimesNewRomanPS-BoldMT"/>
              </a:rPr>
              <a:t>Spiritual Maturity Requires Growth</a:t>
            </a:r>
            <a:endParaRPr lang="en-US" b="0" dirty="0"/>
          </a:p>
        </p:txBody>
      </p:sp>
      <p:sp>
        <p:nvSpPr>
          <p:cNvPr id="7" name="Text Placeholder 6">
            <a:extLst>
              <a:ext uri="{FF2B5EF4-FFF2-40B4-BE49-F238E27FC236}">
                <a16:creationId xmlns:a16="http://schemas.microsoft.com/office/drawing/2014/main" id="{F70BD87D-F7DA-961B-4024-A354DC87D168}"/>
              </a:ext>
            </a:extLst>
          </p:cNvPr>
          <p:cNvSpPr>
            <a:spLocks noGrp="1"/>
          </p:cNvSpPr>
          <p:nvPr>
            <p:ph sz="quarter" idx="13"/>
          </p:nvPr>
        </p:nvSpPr>
        <p:spPr>
          <a:xfrm>
            <a:off x="3657600" y="2281237"/>
            <a:ext cx="8170606" cy="4050983"/>
          </a:xfrm>
        </p:spPr>
        <p:txBody>
          <a:bodyPr>
            <a:normAutofit fontScale="25000" lnSpcReduction="20000"/>
          </a:bodyPr>
          <a:lstStyle/>
          <a:p>
            <a:pPr marL="0" indent="0" algn="l">
              <a:spcAft>
                <a:spcPts val="900"/>
              </a:spcAft>
              <a:buNone/>
            </a:pPr>
            <a:r>
              <a:rPr lang="en-US" sz="14400" b="1" i="0" dirty="0">
                <a:solidFill>
                  <a:srgbClr val="1D2228"/>
                </a:solidFill>
                <a:effectLst/>
              </a:rPr>
              <a:t>Hebrews 5:12–14 (NIV)</a:t>
            </a:r>
          </a:p>
          <a:p>
            <a:pPr marL="0" indent="0" algn="l">
              <a:lnSpc>
                <a:spcPct val="120000"/>
              </a:lnSpc>
              <a:spcAft>
                <a:spcPts val="900"/>
              </a:spcAft>
              <a:buNone/>
            </a:pPr>
            <a:r>
              <a:rPr lang="en-US" sz="11200" b="0" i="0" dirty="0">
                <a:solidFill>
                  <a:srgbClr val="1D2228"/>
                </a:solidFill>
                <a:effectLst/>
              </a:rPr>
              <a:t>“In fact, though by this time you ought to be teachers, you need someone to teach you the elementary truths of God’s word all over again… But solid food is for the mature, who by constant use have trained themselves to distinguish good from evil.”</a:t>
            </a:r>
          </a:p>
          <a:p>
            <a:pPr lvl="1">
              <a:lnSpc>
                <a:spcPct val="120000"/>
              </a:lnSpc>
              <a:spcAft>
                <a:spcPts val="900"/>
              </a:spcAft>
            </a:pPr>
            <a:r>
              <a:rPr lang="en-US" sz="11200" b="0" i="0" dirty="0">
                <a:solidFill>
                  <a:srgbClr val="1D2228"/>
                </a:solidFill>
                <a:effectLst/>
              </a:rPr>
              <a:t>Maturity means progressing from basic teachings (“milk”) to deeper understanding (“solid food”).</a:t>
            </a:r>
            <a:endParaRPr lang="en-US" dirty="0"/>
          </a:p>
        </p:txBody>
      </p:sp>
      <p:sp>
        <p:nvSpPr>
          <p:cNvPr id="2" name="Slide Number Placeholder 1">
            <a:extLst>
              <a:ext uri="{FF2B5EF4-FFF2-40B4-BE49-F238E27FC236}">
                <a16:creationId xmlns:a16="http://schemas.microsoft.com/office/drawing/2014/main" id="{30E99005-9043-EEDC-DC71-DC27C70E75F1}"/>
              </a:ext>
            </a:extLst>
          </p:cNvPr>
          <p:cNvSpPr>
            <a:spLocks noGrp="1"/>
          </p:cNvSpPr>
          <p:nvPr>
            <p:ph type="sldNum" sz="quarter" idx="22"/>
          </p:nvPr>
        </p:nvSpPr>
        <p:spPr/>
        <p:txBody>
          <a:bodyPr/>
          <a:lstStyle/>
          <a:p>
            <a:fld id="{294A09A9-5501-47C1-A89A-A340965A2BE2}" type="slidenum">
              <a:rPr lang="en-US" smtClean="0"/>
              <a:pPr/>
              <a:t>7</a:t>
            </a:fld>
            <a:endParaRPr lang="en-US" dirty="0">
              <a:latin typeface="+mn-lt"/>
            </a:endParaRPr>
          </a:p>
        </p:txBody>
      </p:sp>
      <p:grpSp>
        <p:nvGrpSpPr>
          <p:cNvPr id="19" name="Group 18">
            <a:extLst>
              <a:ext uri="{FF2B5EF4-FFF2-40B4-BE49-F238E27FC236}">
                <a16:creationId xmlns:a16="http://schemas.microsoft.com/office/drawing/2014/main" id="{C78CEA4F-D72A-C069-6A51-328B103CA0CA}"/>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7E473402-19FD-A5B0-5CB6-E5F3926D3828}"/>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879D1CAD-2EA2-9376-7B64-0C3AC590F651}"/>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B16F8906-918C-BE0B-A4AB-6A1D48150AC7}"/>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3200312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F2C566-4322-374E-64AC-1558C325C3A7}"/>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DF6A92BB-9782-C82A-27BF-673ADE3CD722}"/>
              </a:ext>
            </a:extLst>
          </p:cNvPr>
          <p:cNvSpPr>
            <a:spLocks noGrp="1"/>
          </p:cNvSpPr>
          <p:nvPr>
            <p:ph type="title"/>
          </p:nvPr>
        </p:nvSpPr>
        <p:spPr>
          <a:xfrm>
            <a:off x="594360" y="194553"/>
            <a:ext cx="10873740" cy="1802543"/>
          </a:xfrm>
        </p:spPr>
        <p:txBody>
          <a:bodyPr/>
          <a:lstStyle/>
          <a:p>
            <a:pPr algn="ctr"/>
            <a:r>
              <a:rPr lang="en-US" sz="4400" dirty="0"/>
              <a:t>What GOD Expects from YOUNG ADULTS</a:t>
            </a:r>
            <a:br>
              <a:rPr lang="en-US" sz="4400" dirty="0"/>
            </a:br>
            <a:br>
              <a:rPr lang="en-US" sz="4400" dirty="0">
                <a:latin typeface="TimesNewRomanPS-BoldMT"/>
              </a:rPr>
            </a:br>
            <a:r>
              <a:rPr lang="en-US" dirty="0">
                <a:effectLst/>
                <a:latin typeface="Cambria" panose="02040503050406030204" pitchFamily="18" charset="0"/>
                <a:ea typeface="MS Mincho" panose="02020609040205080304" pitchFamily="49" charset="-128"/>
                <a:cs typeface="Times New Roman" panose="02020603050405020304" pitchFamily="18" charset="0"/>
              </a:rPr>
              <a:t>Learn How to Learn</a:t>
            </a:r>
            <a:endParaRPr lang="en-US" dirty="0">
              <a:latin typeface="TimesNewRomanPS-BoldMT"/>
              <a:cs typeface="Times New Roman" panose="02020603050405020304" pitchFamily="18" charset="0"/>
            </a:endParaRPr>
          </a:p>
        </p:txBody>
      </p:sp>
      <p:sp>
        <p:nvSpPr>
          <p:cNvPr id="7" name="Text Placeholder 6">
            <a:extLst>
              <a:ext uri="{FF2B5EF4-FFF2-40B4-BE49-F238E27FC236}">
                <a16:creationId xmlns:a16="http://schemas.microsoft.com/office/drawing/2014/main" id="{E775D81C-AD63-80D8-E35B-3CA71C8739FF}"/>
              </a:ext>
            </a:extLst>
          </p:cNvPr>
          <p:cNvSpPr>
            <a:spLocks noGrp="1"/>
          </p:cNvSpPr>
          <p:nvPr>
            <p:ph sz="quarter" idx="13"/>
          </p:nvPr>
        </p:nvSpPr>
        <p:spPr/>
        <p:txBody>
          <a:bodyPr>
            <a:normAutofit fontScale="25000" lnSpcReduction="20000"/>
          </a:bodyPr>
          <a:lstStyle/>
          <a:p>
            <a:pPr marL="0" marR="0">
              <a:lnSpc>
                <a:spcPct val="115000"/>
              </a:lnSpc>
              <a:spcBef>
                <a:spcPts val="1000"/>
              </a:spcBef>
              <a:spcAft>
                <a:spcPts val="1400"/>
              </a:spcAft>
              <a:buNone/>
            </a:pPr>
            <a:r>
              <a:rPr lang="en-US" sz="14400" b="1" dirty="0">
                <a:effectLst/>
                <a:ea typeface="MS Mincho" panose="02020609040205080304" pitchFamily="49" charset="-128"/>
                <a:cs typeface="Times New Roman" panose="02020603050405020304" pitchFamily="18" charset="0"/>
              </a:rPr>
              <a:t>Proverbs 1:5</a:t>
            </a:r>
          </a:p>
          <a:p>
            <a:pPr marL="0" marR="0">
              <a:lnSpc>
                <a:spcPct val="115000"/>
              </a:lnSpc>
              <a:spcBef>
                <a:spcPts val="1000"/>
              </a:spcBef>
              <a:spcAft>
                <a:spcPts val="1400"/>
              </a:spcAft>
              <a:buNone/>
            </a:pPr>
            <a:r>
              <a:rPr lang="en-US" sz="11200" i="1" dirty="0">
                <a:effectLst/>
                <a:ea typeface="MS Mincho" panose="02020609040205080304" pitchFamily="49" charset="-128"/>
                <a:cs typeface="Times New Roman" panose="02020603050405020304" pitchFamily="18" charset="0"/>
              </a:rPr>
              <a:t>'Let the wise hear and increase in learning, and the one who understands obtain guidance.'</a:t>
            </a:r>
          </a:p>
          <a:p>
            <a:pPr marL="0" marR="0" indent="0">
              <a:lnSpc>
                <a:spcPct val="115000"/>
              </a:lnSpc>
              <a:spcBef>
                <a:spcPts val="1000"/>
              </a:spcBef>
              <a:spcAft>
                <a:spcPts val="1400"/>
              </a:spcAft>
              <a:buNone/>
            </a:pPr>
            <a:r>
              <a:rPr lang="en-US" sz="14400" b="1" dirty="0">
                <a:effectLst/>
                <a:ea typeface="MS Mincho" panose="02020609040205080304" pitchFamily="49" charset="-128"/>
                <a:cs typeface="Times New Roman" panose="02020603050405020304" pitchFamily="18" charset="0"/>
              </a:rPr>
              <a:t>Proverbs 18:15</a:t>
            </a:r>
          </a:p>
          <a:p>
            <a:pPr marL="0" marR="0" indent="0">
              <a:lnSpc>
                <a:spcPct val="115000"/>
              </a:lnSpc>
              <a:spcBef>
                <a:spcPts val="1000"/>
              </a:spcBef>
              <a:spcAft>
                <a:spcPts val="1400"/>
              </a:spcAft>
              <a:buNone/>
            </a:pPr>
            <a:r>
              <a:rPr lang="en-US" sz="11200" i="1" dirty="0">
                <a:effectLst/>
                <a:ea typeface="MS Mincho" panose="02020609040205080304" pitchFamily="49" charset="-128"/>
                <a:cs typeface="Times New Roman" panose="02020603050405020304" pitchFamily="18" charset="0"/>
              </a:rPr>
              <a:t>'The heart of the discerning acquires knowledge, for the ears of the wise seek it out.'</a:t>
            </a:r>
            <a:endParaRPr lang="en-US" sz="11200" dirty="0"/>
          </a:p>
          <a:p>
            <a:endParaRPr lang="en-US" dirty="0"/>
          </a:p>
        </p:txBody>
      </p:sp>
      <p:sp>
        <p:nvSpPr>
          <p:cNvPr id="2" name="Slide Number Placeholder 1">
            <a:extLst>
              <a:ext uri="{FF2B5EF4-FFF2-40B4-BE49-F238E27FC236}">
                <a16:creationId xmlns:a16="http://schemas.microsoft.com/office/drawing/2014/main" id="{0C38A5EB-9336-7C69-F63E-E5D851D17A61}"/>
              </a:ext>
            </a:extLst>
          </p:cNvPr>
          <p:cNvSpPr>
            <a:spLocks noGrp="1"/>
          </p:cNvSpPr>
          <p:nvPr>
            <p:ph type="sldNum" sz="quarter" idx="22"/>
          </p:nvPr>
        </p:nvSpPr>
        <p:spPr/>
        <p:txBody>
          <a:bodyPr/>
          <a:lstStyle/>
          <a:p>
            <a:fld id="{294A09A9-5501-47C1-A89A-A340965A2BE2}" type="slidenum">
              <a:rPr lang="en-US" smtClean="0"/>
              <a:pPr/>
              <a:t>8</a:t>
            </a:fld>
            <a:endParaRPr lang="en-US" dirty="0">
              <a:latin typeface="+mn-lt"/>
            </a:endParaRPr>
          </a:p>
        </p:txBody>
      </p:sp>
      <p:grpSp>
        <p:nvGrpSpPr>
          <p:cNvPr id="19" name="Group 18">
            <a:extLst>
              <a:ext uri="{FF2B5EF4-FFF2-40B4-BE49-F238E27FC236}">
                <a16:creationId xmlns:a16="http://schemas.microsoft.com/office/drawing/2014/main" id="{37510701-7697-0140-4388-1EEEF022BE56}"/>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2C39A2DC-A9BD-5D3C-11E5-B8D658C96B6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2F1A845D-7948-1F8D-0779-14A2E008616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1A611607-31E3-3B60-2162-05505D6C971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2858012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FCFB93-4A49-66CA-11D4-EE42757E7520}"/>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AC816CC4-C047-BFD7-3261-BDB23A84C9B0}"/>
              </a:ext>
            </a:extLst>
          </p:cNvPr>
          <p:cNvSpPr>
            <a:spLocks noGrp="1"/>
          </p:cNvSpPr>
          <p:nvPr>
            <p:ph type="title"/>
          </p:nvPr>
        </p:nvSpPr>
        <p:spPr>
          <a:xfrm>
            <a:off x="216309" y="194553"/>
            <a:ext cx="11710219" cy="1802543"/>
          </a:xfrm>
        </p:spPr>
        <p:txBody>
          <a:bodyPr/>
          <a:lstStyle/>
          <a:p>
            <a:pPr algn="ctr"/>
            <a:r>
              <a:rPr lang="en-US" sz="4400" dirty="0"/>
              <a:t>What GOD Expects from YOUNG ADULTS</a:t>
            </a:r>
            <a:br>
              <a:rPr lang="en-US" sz="4400" dirty="0"/>
            </a:br>
            <a:br>
              <a:rPr lang="en-US" sz="4400" dirty="0">
                <a:latin typeface="TimesNewRomanPS-BoldMT"/>
              </a:rPr>
            </a:br>
            <a:r>
              <a:rPr lang="en-US" dirty="0">
                <a:effectLst/>
                <a:latin typeface="Cambria" panose="02040503050406030204" pitchFamily="18" charset="0"/>
                <a:ea typeface="MS Mincho" panose="02020609040205080304" pitchFamily="49" charset="-128"/>
                <a:cs typeface="Times New Roman" panose="02020603050405020304" pitchFamily="18" charset="0"/>
              </a:rPr>
              <a:t>Character Matters More Than Credentials</a:t>
            </a:r>
            <a:endParaRPr lang="en-US" dirty="0">
              <a:latin typeface="TimesNewRomanPS-BoldMT"/>
              <a:cs typeface="Times New Roman" panose="02020603050405020304" pitchFamily="18" charset="0"/>
            </a:endParaRPr>
          </a:p>
        </p:txBody>
      </p:sp>
      <p:sp>
        <p:nvSpPr>
          <p:cNvPr id="7" name="Text Placeholder 6">
            <a:extLst>
              <a:ext uri="{FF2B5EF4-FFF2-40B4-BE49-F238E27FC236}">
                <a16:creationId xmlns:a16="http://schemas.microsoft.com/office/drawing/2014/main" id="{A1010D35-BA41-6BF4-6BA2-D4D5566A3B73}"/>
              </a:ext>
            </a:extLst>
          </p:cNvPr>
          <p:cNvSpPr>
            <a:spLocks noGrp="1"/>
          </p:cNvSpPr>
          <p:nvPr>
            <p:ph sz="quarter" idx="13"/>
          </p:nvPr>
        </p:nvSpPr>
        <p:spPr>
          <a:xfrm>
            <a:off x="3657600" y="2282008"/>
            <a:ext cx="7810500" cy="4177786"/>
          </a:xfrm>
        </p:spPr>
        <p:txBody>
          <a:bodyPr>
            <a:normAutofit fontScale="25000" lnSpcReduction="20000"/>
          </a:bodyPr>
          <a:lstStyle/>
          <a:p>
            <a:pPr marL="0" marR="0">
              <a:lnSpc>
                <a:spcPct val="115000"/>
              </a:lnSpc>
              <a:spcBef>
                <a:spcPts val="1000"/>
              </a:spcBef>
              <a:spcAft>
                <a:spcPts val="1400"/>
              </a:spcAft>
              <a:buNone/>
            </a:pPr>
            <a:r>
              <a:rPr lang="en-US" sz="14400" b="1" dirty="0">
                <a:effectLst/>
                <a:ea typeface="MS Mincho" panose="02020609040205080304" pitchFamily="49" charset="-128"/>
                <a:cs typeface="Times New Roman" panose="02020603050405020304" pitchFamily="18" charset="0"/>
              </a:rPr>
              <a:t>Proverbs 22:1</a:t>
            </a:r>
          </a:p>
          <a:p>
            <a:pPr marL="0" marR="0">
              <a:lnSpc>
                <a:spcPct val="120000"/>
              </a:lnSpc>
              <a:spcBef>
                <a:spcPts val="1000"/>
              </a:spcBef>
              <a:spcAft>
                <a:spcPts val="1400"/>
              </a:spcAft>
              <a:buNone/>
            </a:pPr>
            <a:r>
              <a:rPr lang="en-US" sz="11200" i="1" dirty="0">
                <a:effectLst/>
                <a:ea typeface="MS Mincho" panose="02020609040205080304" pitchFamily="49" charset="-128"/>
                <a:cs typeface="Times New Roman" panose="02020603050405020304" pitchFamily="18" charset="0"/>
              </a:rPr>
              <a:t>'A good name is more desirable than great riches; to be esteemed is better than silver or gold.’</a:t>
            </a:r>
          </a:p>
          <a:p>
            <a:pPr marL="0" marR="0">
              <a:lnSpc>
                <a:spcPct val="115000"/>
              </a:lnSpc>
              <a:spcBef>
                <a:spcPts val="1000"/>
              </a:spcBef>
              <a:spcAft>
                <a:spcPts val="1400"/>
              </a:spcAft>
              <a:buNone/>
            </a:pPr>
            <a:r>
              <a:rPr lang="en-US" sz="14400" b="1" dirty="0">
                <a:effectLst/>
                <a:ea typeface="MS Mincho" panose="02020609040205080304" pitchFamily="49" charset="-128"/>
                <a:cs typeface="Times New Roman" panose="02020603050405020304" pitchFamily="18" charset="0"/>
              </a:rPr>
              <a:t>Proverbs 10:9</a:t>
            </a:r>
          </a:p>
          <a:p>
            <a:pPr marL="0" marR="0">
              <a:lnSpc>
                <a:spcPct val="115000"/>
              </a:lnSpc>
              <a:spcBef>
                <a:spcPts val="1000"/>
              </a:spcBef>
              <a:spcAft>
                <a:spcPts val="1400"/>
              </a:spcAft>
              <a:buNone/>
            </a:pPr>
            <a:r>
              <a:rPr lang="en-US" sz="11200" i="1" dirty="0">
                <a:effectLst/>
                <a:ea typeface="MS Mincho" panose="02020609040205080304" pitchFamily="49" charset="-128"/>
                <a:cs typeface="Times New Roman" panose="02020603050405020304" pitchFamily="18" charset="0"/>
              </a:rPr>
              <a:t>‘Whoever walks in integrity walks securely, but whoever takes crooked paths will be found out.’</a:t>
            </a:r>
            <a:endParaRPr lang="en-US" sz="11200" dirty="0"/>
          </a:p>
          <a:p>
            <a:endParaRPr lang="en-US" dirty="0"/>
          </a:p>
        </p:txBody>
      </p:sp>
      <p:sp>
        <p:nvSpPr>
          <p:cNvPr id="2" name="Slide Number Placeholder 1">
            <a:extLst>
              <a:ext uri="{FF2B5EF4-FFF2-40B4-BE49-F238E27FC236}">
                <a16:creationId xmlns:a16="http://schemas.microsoft.com/office/drawing/2014/main" id="{BD83B92A-595B-BE7C-4B27-350373C76684}"/>
              </a:ext>
            </a:extLst>
          </p:cNvPr>
          <p:cNvSpPr>
            <a:spLocks noGrp="1"/>
          </p:cNvSpPr>
          <p:nvPr>
            <p:ph type="sldNum" sz="quarter" idx="22"/>
          </p:nvPr>
        </p:nvSpPr>
        <p:spPr/>
        <p:txBody>
          <a:bodyPr/>
          <a:lstStyle/>
          <a:p>
            <a:fld id="{294A09A9-5501-47C1-A89A-A340965A2BE2}" type="slidenum">
              <a:rPr lang="en-US" smtClean="0"/>
              <a:pPr/>
              <a:t>9</a:t>
            </a:fld>
            <a:endParaRPr lang="en-US" dirty="0">
              <a:latin typeface="+mn-lt"/>
            </a:endParaRPr>
          </a:p>
        </p:txBody>
      </p:sp>
      <p:grpSp>
        <p:nvGrpSpPr>
          <p:cNvPr id="19" name="Group 18">
            <a:extLst>
              <a:ext uri="{FF2B5EF4-FFF2-40B4-BE49-F238E27FC236}">
                <a16:creationId xmlns:a16="http://schemas.microsoft.com/office/drawing/2014/main" id="{0ADEF8E2-55B5-6768-1F9A-11C81FEBB403}"/>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098D32A2-EE99-B47D-2EE1-5C20AD32F0B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23942EB8-9757-67DA-C6BC-7B318CE5A5F8}"/>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504EF53F-A9C5-1D2D-B1A2-A94629463BB7}"/>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1189549564"/>
      </p:ext>
    </p:extLst>
  </p:cSld>
  <p:clrMapOvr>
    <a:masterClrMapping/>
  </p:clrMapOvr>
</p:sld>
</file>

<file path=ppt/theme/theme1.xml><?xml version="1.0" encoding="utf-8"?>
<a:theme xmlns:a="http://schemas.openxmlformats.org/drawingml/2006/main" name="Custom">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853419_Win32_SL_V5" id="{958D2C9E-948D-4354-BF9D-DF8AE3C2B240}" vid="{22D4A967-05D2-4D72-8594-54CFF34148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4B194E-8B30-4377-8C59-ECFB902D2A26}">
  <ds:schemaRefs>
    <ds:schemaRef ds:uri="http://schemas.microsoft.com/sharepoint/v3"/>
    <ds:schemaRef ds:uri="http://schemas.microsoft.com/office/2006/documentManagement/types"/>
    <ds:schemaRef ds:uri="16c05727-aa75-4e4a-9b5f-8a80a1165891"/>
    <ds:schemaRef ds:uri="230e9df3-be65-4c73-a93b-d1236ebd677e"/>
    <ds:schemaRef ds:uri="http://purl.org/dc/terms/"/>
    <ds:schemaRef ds:uri="http://schemas.microsoft.com/office/infopath/2007/PartnerControls"/>
    <ds:schemaRef ds:uri="http://purl.org/dc/dcmitype/"/>
    <ds:schemaRef ds:uri="http://www.w3.org/XML/1998/namespace"/>
    <ds:schemaRef ds:uri="http://schemas.microsoft.com/office/2006/metadata/properties"/>
    <ds:schemaRef ds:uri="http://schemas.openxmlformats.org/package/2006/metadata/core-properties"/>
    <ds:schemaRef ds:uri="71af3243-3dd4-4a8d-8c0d-dd76da1f02a5"/>
    <ds:schemaRef ds:uri="http://purl.org/dc/elements/1.1/"/>
  </ds:schemaRefs>
</ds:datastoreItem>
</file>

<file path=customXml/itemProps2.xml><?xml version="1.0" encoding="utf-8"?>
<ds:datastoreItem xmlns:ds="http://schemas.openxmlformats.org/officeDocument/2006/customXml" ds:itemID="{C21FFAC0-05A2-416A-B06C-C248395482CF}">
  <ds:schemaRefs>
    <ds:schemaRef ds:uri="http://schemas.microsoft.com/sharepoint/v3/contenttype/forms"/>
  </ds:schemaRefs>
</ds:datastoreItem>
</file>

<file path=customXml/itemProps3.xml><?xml version="1.0" encoding="utf-8"?>
<ds:datastoreItem xmlns:ds="http://schemas.openxmlformats.org/officeDocument/2006/customXml" ds:itemID="{92DB9E12-8AC3-4138-BF4D-720A5525AB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1498</TotalTime>
  <Words>974</Words>
  <Application>Microsoft Office PowerPoint</Application>
  <PresentationFormat>Widescreen</PresentationFormat>
  <Paragraphs>107</Paragraphs>
  <Slides>14</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MS Mincho</vt:lpstr>
      <vt:lpstr>Arial</vt:lpstr>
      <vt:lpstr>Calibri</vt:lpstr>
      <vt:lpstr>Cambria</vt:lpstr>
      <vt:lpstr>Franklin Gothic Book</vt:lpstr>
      <vt:lpstr>Franklin Gothic Demi</vt:lpstr>
      <vt:lpstr>TimesNewRomanPS-BoldMT</vt:lpstr>
      <vt:lpstr>Custom</vt:lpstr>
      <vt:lpstr>What GOD Expects from YOUNG ADULTS Summer Series 2025</vt:lpstr>
      <vt:lpstr>Agenda</vt:lpstr>
      <vt:lpstr>What GOD Expects from YOUNG ADULTS</vt:lpstr>
      <vt:lpstr>Progressive Insurance Commercial 2025 Commencement Address</vt:lpstr>
      <vt:lpstr>What GOD Expects from YOUNG ADULTS  Putting Away Childish Things</vt:lpstr>
      <vt:lpstr>What GOD Expects from YOUNG ADULTS  Setting Priorities</vt:lpstr>
      <vt:lpstr>What GOD Expects from YOUNG ADULTS  Spiritual Maturity Requires Growth</vt:lpstr>
      <vt:lpstr>What GOD Expects from YOUNG ADULTS  Learn How to Learn</vt:lpstr>
      <vt:lpstr>What GOD Expects from YOUNG ADULTS  Character Matters More Than Credentials</vt:lpstr>
      <vt:lpstr>What GOD Expects from YOUNG ADULTS  Maturity is Measured by CHRIST-likeness</vt:lpstr>
      <vt:lpstr>What GOD Expects from YOUNG ADULTS  Bearing Fruit is a Sign of Maturity</vt:lpstr>
      <vt:lpstr>What GOD Expects from YOUNG ADULTS  Endurance and Testing Lead to Maturity</vt:lpstr>
      <vt:lpstr>Cost of Goods &amp; Services  (1985 vs. 2025 Annual Equivalent)</vt:lpstr>
      <vt:lpstr>What GOD Expects from YOUNG ADULTS Summer Series 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Ronald ONeal</dc:creator>
  <cp:lastModifiedBy>Ronald ONeal</cp:lastModifiedBy>
  <cp:revision>1</cp:revision>
  <cp:lastPrinted>2025-06-01T01:42:24Z</cp:lastPrinted>
  <dcterms:created xsi:type="dcterms:W3CDTF">2025-05-31T01:37:32Z</dcterms:created>
  <dcterms:modified xsi:type="dcterms:W3CDTF">2025-06-01T02:36:23Z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