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0"/>
  </p:notesMasterIdLst>
  <p:handoutMasterIdLst>
    <p:handoutMasterId r:id="rId31"/>
  </p:handoutMasterIdLst>
  <p:sldIdLst>
    <p:sldId id="410" r:id="rId5"/>
    <p:sldId id="383" r:id="rId6"/>
    <p:sldId id="418" r:id="rId7"/>
    <p:sldId id="411" r:id="rId8"/>
    <p:sldId id="439" r:id="rId9"/>
    <p:sldId id="457" r:id="rId10"/>
    <p:sldId id="431" r:id="rId11"/>
    <p:sldId id="459" r:id="rId12"/>
    <p:sldId id="474" r:id="rId13"/>
    <p:sldId id="460" r:id="rId14"/>
    <p:sldId id="461" r:id="rId15"/>
    <p:sldId id="462" r:id="rId16"/>
    <p:sldId id="473" r:id="rId17"/>
    <p:sldId id="463" r:id="rId18"/>
    <p:sldId id="464" r:id="rId19"/>
    <p:sldId id="475" r:id="rId20"/>
    <p:sldId id="467" r:id="rId21"/>
    <p:sldId id="465" r:id="rId22"/>
    <p:sldId id="466" r:id="rId23"/>
    <p:sldId id="472" r:id="rId24"/>
    <p:sldId id="468" r:id="rId25"/>
    <p:sldId id="471" r:id="rId26"/>
    <p:sldId id="470" r:id="rId27"/>
    <p:sldId id="469" r:id="rId28"/>
    <p:sldId id="420"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6CC309E-0BAF-7EAC-DF09-757C1808DB7A}" name="Ronald ONeal" initials="RO" userId="3cac1a55b5ca5c2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47346-94B9-4E98-A260-2DA5C115A2ED}" v="443" dt="2025-07-20T01:51:56.123"/>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6327" autoAdjust="0"/>
  </p:normalViewPr>
  <p:slideViewPr>
    <p:cSldViewPr snapToGrid="0">
      <p:cViewPr>
        <p:scale>
          <a:sx n="74" d="100"/>
          <a:sy n="74" d="100"/>
        </p:scale>
        <p:origin x="394" y="5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ld ONeal" userId="3cac1a55b5ca5c20" providerId="LiveId" clId="{49747346-94B9-4E98-A260-2DA5C115A2ED}"/>
    <pc:docChg chg="undo redo custSel addSld delSld modSld sldOrd">
      <pc:chgData name="Ronald ONeal" userId="3cac1a55b5ca5c20" providerId="LiveId" clId="{49747346-94B9-4E98-A260-2DA5C115A2ED}" dt="2025-07-20T01:51:56.115" v="1956" actId="403"/>
      <pc:docMkLst>
        <pc:docMk/>
      </pc:docMkLst>
      <pc:sldChg chg="modSp mod">
        <pc:chgData name="Ronald ONeal" userId="3cac1a55b5ca5c20" providerId="LiveId" clId="{49747346-94B9-4E98-A260-2DA5C115A2ED}" dt="2025-07-19T19:09:42.743" v="18" actId="20577"/>
        <pc:sldMkLst>
          <pc:docMk/>
          <pc:sldMk cId="2817298564" sldId="439"/>
        </pc:sldMkLst>
        <pc:spChg chg="mod">
          <ac:chgData name="Ronald ONeal" userId="3cac1a55b5ca5c20" providerId="LiveId" clId="{49747346-94B9-4E98-A260-2DA5C115A2ED}" dt="2025-07-19T19:09:42.743" v="18" actId="20577"/>
          <ac:spMkLst>
            <pc:docMk/>
            <pc:sldMk cId="2817298564" sldId="439"/>
            <ac:spMk id="4" creationId="{DD3C4A36-424B-C334-BB37-C3C54609F931}"/>
          </ac:spMkLst>
        </pc:spChg>
      </pc:sldChg>
      <pc:sldChg chg="del">
        <pc:chgData name="Ronald ONeal" userId="3cac1a55b5ca5c20" providerId="LiveId" clId="{49747346-94B9-4E98-A260-2DA5C115A2ED}" dt="2025-07-19T19:10:29.892" v="20" actId="47"/>
        <pc:sldMkLst>
          <pc:docMk/>
          <pc:sldMk cId="3737311352" sldId="440"/>
        </pc:sldMkLst>
      </pc:sldChg>
      <pc:sldChg chg="modSp del mod">
        <pc:chgData name="Ronald ONeal" userId="3cac1a55b5ca5c20" providerId="LiveId" clId="{49747346-94B9-4E98-A260-2DA5C115A2ED}" dt="2025-07-19T20:11:37.480" v="156" actId="47"/>
        <pc:sldMkLst>
          <pc:docMk/>
          <pc:sldMk cId="3862745665" sldId="441"/>
        </pc:sldMkLst>
        <pc:spChg chg="mod">
          <ac:chgData name="Ronald ONeal" userId="3cac1a55b5ca5c20" providerId="LiveId" clId="{49747346-94B9-4E98-A260-2DA5C115A2ED}" dt="2025-07-19T19:11:16.769" v="37" actId="20577"/>
          <ac:spMkLst>
            <pc:docMk/>
            <pc:sldMk cId="3862745665" sldId="441"/>
            <ac:spMk id="3" creationId="{CCBF3C14-1A87-132B-6D52-D3198A46C986}"/>
          </ac:spMkLst>
        </pc:spChg>
        <pc:spChg chg="mod">
          <ac:chgData name="Ronald ONeal" userId="3cac1a55b5ca5c20" providerId="LiveId" clId="{49747346-94B9-4E98-A260-2DA5C115A2ED}" dt="2025-07-19T20:05:19.269" v="131" actId="403"/>
          <ac:spMkLst>
            <pc:docMk/>
            <pc:sldMk cId="3862745665" sldId="441"/>
            <ac:spMk id="8" creationId="{0235DCB6-6537-76EF-9C7D-489A2BD787BD}"/>
          </ac:spMkLst>
        </pc:spChg>
        <pc:spChg chg="mod">
          <ac:chgData name="Ronald ONeal" userId="3cac1a55b5ca5c20" providerId="LiveId" clId="{49747346-94B9-4E98-A260-2DA5C115A2ED}" dt="2025-07-19T19:51:48.298" v="106" actId="14100"/>
          <ac:spMkLst>
            <pc:docMk/>
            <pc:sldMk cId="3862745665" sldId="441"/>
            <ac:spMk id="20" creationId="{60FA3B10-32C4-5511-A98B-F102185C17EC}"/>
          </ac:spMkLst>
        </pc:spChg>
        <pc:spChg chg="mod">
          <ac:chgData name="Ronald ONeal" userId="3cac1a55b5ca5c20" providerId="LiveId" clId="{49747346-94B9-4E98-A260-2DA5C115A2ED}" dt="2025-07-19T19:51:48.298" v="106" actId="14100"/>
          <ac:spMkLst>
            <pc:docMk/>
            <pc:sldMk cId="3862745665" sldId="441"/>
            <ac:spMk id="21" creationId="{859BE714-05AE-EE35-A61A-8BB346E5E76A}"/>
          </ac:spMkLst>
        </pc:spChg>
        <pc:spChg chg="mod">
          <ac:chgData name="Ronald ONeal" userId="3cac1a55b5ca5c20" providerId="LiveId" clId="{49747346-94B9-4E98-A260-2DA5C115A2ED}" dt="2025-07-19T19:51:48.298" v="106" actId="14100"/>
          <ac:spMkLst>
            <pc:docMk/>
            <pc:sldMk cId="3862745665" sldId="441"/>
            <ac:spMk id="22" creationId="{4EC8A3E1-7DB2-F92A-B67C-9F585D518FE9}"/>
          </ac:spMkLst>
        </pc:spChg>
        <pc:grpChg chg="mod">
          <ac:chgData name="Ronald ONeal" userId="3cac1a55b5ca5c20" providerId="LiveId" clId="{49747346-94B9-4E98-A260-2DA5C115A2ED}" dt="2025-07-19T19:51:48.298" v="106" actId="14100"/>
          <ac:grpSpMkLst>
            <pc:docMk/>
            <pc:sldMk cId="3862745665" sldId="441"/>
            <ac:grpSpMk id="19" creationId="{446B9503-89DE-2D2E-0919-2BB21C9F12FF}"/>
          </ac:grpSpMkLst>
        </pc:grpChg>
      </pc:sldChg>
      <pc:sldChg chg="add del">
        <pc:chgData name="Ronald ONeal" userId="3cac1a55b5ca5c20" providerId="LiveId" clId="{49747346-94B9-4E98-A260-2DA5C115A2ED}" dt="2025-07-20T00:26:59.989" v="1147" actId="47"/>
        <pc:sldMkLst>
          <pc:docMk/>
          <pc:sldMk cId="3826341490" sldId="442"/>
        </pc:sldMkLst>
      </pc:sldChg>
      <pc:sldChg chg="del">
        <pc:chgData name="Ronald ONeal" userId="3cac1a55b5ca5c20" providerId="LiveId" clId="{49747346-94B9-4E98-A260-2DA5C115A2ED}" dt="2025-07-20T00:27:12.829" v="1149" actId="47"/>
        <pc:sldMkLst>
          <pc:docMk/>
          <pc:sldMk cId="1333716335" sldId="443"/>
        </pc:sldMkLst>
      </pc:sldChg>
      <pc:sldChg chg="del">
        <pc:chgData name="Ronald ONeal" userId="3cac1a55b5ca5c20" providerId="LiveId" clId="{49747346-94B9-4E98-A260-2DA5C115A2ED}" dt="2025-07-20T00:27:18.525" v="1151" actId="47"/>
        <pc:sldMkLst>
          <pc:docMk/>
          <pc:sldMk cId="891743076" sldId="444"/>
        </pc:sldMkLst>
      </pc:sldChg>
      <pc:sldChg chg="add del">
        <pc:chgData name="Ronald ONeal" userId="3cac1a55b5ca5c20" providerId="LiveId" clId="{49747346-94B9-4E98-A260-2DA5C115A2ED}" dt="2025-07-19T22:43:35.991" v="878" actId="47"/>
        <pc:sldMkLst>
          <pc:docMk/>
          <pc:sldMk cId="2881320275" sldId="445"/>
        </pc:sldMkLst>
      </pc:sldChg>
      <pc:sldChg chg="add del">
        <pc:chgData name="Ronald ONeal" userId="3cac1a55b5ca5c20" providerId="LiveId" clId="{49747346-94B9-4E98-A260-2DA5C115A2ED}" dt="2025-07-19T21:14:32.594" v="612" actId="47"/>
        <pc:sldMkLst>
          <pc:docMk/>
          <pc:sldMk cId="2303118573" sldId="446"/>
        </pc:sldMkLst>
      </pc:sldChg>
      <pc:sldChg chg="add del">
        <pc:chgData name="Ronald ONeal" userId="3cac1a55b5ca5c20" providerId="LiveId" clId="{49747346-94B9-4E98-A260-2DA5C115A2ED}" dt="2025-07-20T00:26:56.955" v="1145" actId="47"/>
        <pc:sldMkLst>
          <pc:docMk/>
          <pc:sldMk cId="3944870546" sldId="447"/>
        </pc:sldMkLst>
      </pc:sldChg>
      <pc:sldChg chg="del">
        <pc:chgData name="Ronald ONeal" userId="3cac1a55b5ca5c20" providerId="LiveId" clId="{49747346-94B9-4E98-A260-2DA5C115A2ED}" dt="2025-07-20T00:27:24.849" v="1154" actId="47"/>
        <pc:sldMkLst>
          <pc:docMk/>
          <pc:sldMk cId="3019873629" sldId="448"/>
        </pc:sldMkLst>
      </pc:sldChg>
      <pc:sldChg chg="del">
        <pc:chgData name="Ronald ONeal" userId="3cac1a55b5ca5c20" providerId="LiveId" clId="{49747346-94B9-4E98-A260-2DA5C115A2ED}" dt="2025-07-20T00:27:20.596" v="1152" actId="47"/>
        <pc:sldMkLst>
          <pc:docMk/>
          <pc:sldMk cId="1952096627" sldId="449"/>
        </pc:sldMkLst>
      </pc:sldChg>
      <pc:sldChg chg="del">
        <pc:chgData name="Ronald ONeal" userId="3cac1a55b5ca5c20" providerId="LiveId" clId="{49747346-94B9-4E98-A260-2DA5C115A2ED}" dt="2025-07-20T00:27:28.439" v="1155" actId="47"/>
        <pc:sldMkLst>
          <pc:docMk/>
          <pc:sldMk cId="253297181" sldId="450"/>
        </pc:sldMkLst>
      </pc:sldChg>
      <pc:sldChg chg="del">
        <pc:chgData name="Ronald ONeal" userId="3cac1a55b5ca5c20" providerId="LiveId" clId="{49747346-94B9-4E98-A260-2DA5C115A2ED}" dt="2025-07-20T00:27:03.409" v="1148" actId="47"/>
        <pc:sldMkLst>
          <pc:docMk/>
          <pc:sldMk cId="4211643398" sldId="451"/>
        </pc:sldMkLst>
      </pc:sldChg>
      <pc:sldChg chg="del">
        <pc:chgData name="Ronald ONeal" userId="3cac1a55b5ca5c20" providerId="LiveId" clId="{49747346-94B9-4E98-A260-2DA5C115A2ED}" dt="2025-07-20T00:27:22.958" v="1153" actId="47"/>
        <pc:sldMkLst>
          <pc:docMk/>
          <pc:sldMk cId="4168461497" sldId="452"/>
        </pc:sldMkLst>
      </pc:sldChg>
      <pc:sldChg chg="add del">
        <pc:chgData name="Ronald ONeal" userId="3cac1a55b5ca5c20" providerId="LiveId" clId="{49747346-94B9-4E98-A260-2DA5C115A2ED}" dt="2025-07-20T00:26:58.632" v="1146" actId="47"/>
        <pc:sldMkLst>
          <pc:docMk/>
          <pc:sldMk cId="1481406206" sldId="453"/>
        </pc:sldMkLst>
      </pc:sldChg>
      <pc:sldChg chg="del">
        <pc:chgData name="Ronald ONeal" userId="3cac1a55b5ca5c20" providerId="LiveId" clId="{49747346-94B9-4E98-A260-2DA5C115A2ED}" dt="2025-07-20T00:27:16.554" v="1150" actId="47"/>
        <pc:sldMkLst>
          <pc:docMk/>
          <pc:sldMk cId="1040226922" sldId="454"/>
        </pc:sldMkLst>
      </pc:sldChg>
      <pc:sldChg chg="add del">
        <pc:chgData name="Ronald ONeal" userId="3cac1a55b5ca5c20" providerId="LiveId" clId="{49747346-94B9-4E98-A260-2DA5C115A2ED}" dt="2025-07-19T21:14:47.736" v="613" actId="47"/>
        <pc:sldMkLst>
          <pc:docMk/>
          <pc:sldMk cId="3652469825" sldId="455"/>
        </pc:sldMkLst>
      </pc:sldChg>
      <pc:sldChg chg="del">
        <pc:chgData name="Ronald ONeal" userId="3cac1a55b5ca5c20" providerId="LiveId" clId="{49747346-94B9-4E98-A260-2DA5C115A2ED}" dt="2025-07-19T19:10:44.055" v="21" actId="47"/>
        <pc:sldMkLst>
          <pc:docMk/>
          <pc:sldMk cId="314801347" sldId="456"/>
        </pc:sldMkLst>
      </pc:sldChg>
      <pc:sldChg chg="add">
        <pc:chgData name="Ronald ONeal" userId="3cac1a55b5ca5c20" providerId="LiveId" clId="{49747346-94B9-4E98-A260-2DA5C115A2ED}" dt="2025-07-19T19:10:17.495" v="19"/>
        <pc:sldMkLst>
          <pc:docMk/>
          <pc:sldMk cId="1339808619" sldId="457"/>
        </pc:sldMkLst>
      </pc:sldChg>
      <pc:sldChg chg="modSp add del mod ord">
        <pc:chgData name="Ronald ONeal" userId="3cac1a55b5ca5c20" providerId="LiveId" clId="{49747346-94B9-4E98-A260-2DA5C115A2ED}" dt="2025-07-19T20:30:48.459" v="447" actId="47"/>
        <pc:sldMkLst>
          <pc:docMk/>
          <pc:sldMk cId="4053466540" sldId="458"/>
        </pc:sldMkLst>
        <pc:spChg chg="mod">
          <ac:chgData name="Ronald ONeal" userId="3cac1a55b5ca5c20" providerId="LiveId" clId="{49747346-94B9-4E98-A260-2DA5C115A2ED}" dt="2025-07-19T20:07:27.656" v="155" actId="6549"/>
          <ac:spMkLst>
            <pc:docMk/>
            <pc:sldMk cId="4053466540" sldId="458"/>
            <ac:spMk id="8" creationId="{6D4E7E38-B581-CFE1-6D72-5E31A9ED462B}"/>
          </ac:spMkLst>
        </pc:spChg>
      </pc:sldChg>
      <pc:sldChg chg="addSp delSp modSp add mod modAnim">
        <pc:chgData name="Ronald ONeal" userId="3cac1a55b5ca5c20" providerId="LiveId" clId="{49747346-94B9-4E98-A260-2DA5C115A2ED}" dt="2025-07-20T01:40:28.798" v="1868"/>
        <pc:sldMkLst>
          <pc:docMk/>
          <pc:sldMk cId="3615796806" sldId="459"/>
        </pc:sldMkLst>
        <pc:spChg chg="mod">
          <ac:chgData name="Ronald ONeal" userId="3cac1a55b5ca5c20" providerId="LiveId" clId="{49747346-94B9-4E98-A260-2DA5C115A2ED}" dt="2025-07-20T01:27:09.037" v="1493" actId="20577"/>
          <ac:spMkLst>
            <pc:docMk/>
            <pc:sldMk cId="3615796806" sldId="459"/>
            <ac:spMk id="3" creationId="{4234170B-BBAC-7D04-590E-EFB8D04D39A0}"/>
          </ac:spMkLst>
        </pc:spChg>
        <pc:spChg chg="add mod ord">
          <ac:chgData name="Ronald ONeal" userId="3cac1a55b5ca5c20" providerId="LiveId" clId="{49747346-94B9-4E98-A260-2DA5C115A2ED}" dt="2025-07-20T01:36:49.895" v="1838" actId="207"/>
          <ac:spMkLst>
            <pc:docMk/>
            <pc:sldMk cId="3615796806" sldId="459"/>
            <ac:spMk id="7" creationId="{D015419A-20F8-E7BF-4241-D6C56D02F7D1}"/>
          </ac:spMkLst>
        </pc:spChg>
        <pc:spChg chg="del mod">
          <ac:chgData name="Ronald ONeal" userId="3cac1a55b5ca5c20" providerId="LiveId" clId="{49747346-94B9-4E98-A260-2DA5C115A2ED}" dt="2025-07-20T00:55:32.308" v="1342" actId="478"/>
          <ac:spMkLst>
            <pc:docMk/>
            <pc:sldMk cId="3615796806" sldId="459"/>
            <ac:spMk id="8" creationId="{DA96E7BE-207D-EAFC-3944-FDA0904394A4}"/>
          </ac:spMkLst>
        </pc:spChg>
        <pc:spChg chg="add mod">
          <ac:chgData name="Ronald ONeal" userId="3cac1a55b5ca5c20" providerId="LiveId" clId="{49747346-94B9-4E98-A260-2DA5C115A2ED}" dt="2025-07-20T01:38:30.108" v="1859" actId="14100"/>
          <ac:spMkLst>
            <pc:docMk/>
            <pc:sldMk cId="3615796806" sldId="459"/>
            <ac:spMk id="9" creationId="{DEEEA4C6-C697-6F8E-6BD0-75E652CEC52B}"/>
          </ac:spMkLst>
        </pc:spChg>
        <pc:graphicFrameChg chg="add del">
          <ac:chgData name="Ronald ONeal" userId="3cac1a55b5ca5c20" providerId="LiveId" clId="{49747346-94B9-4E98-A260-2DA5C115A2ED}" dt="2025-07-19T20:22:01.952" v="253" actId="3680"/>
          <ac:graphicFrameMkLst>
            <pc:docMk/>
            <pc:sldMk cId="3615796806" sldId="459"/>
            <ac:graphicFrameMk id="4" creationId="{E009765C-42E1-59DB-2939-82047FE36AC8}"/>
          </ac:graphicFrameMkLst>
        </pc:graphicFrameChg>
        <pc:graphicFrameChg chg="add del mod modGraphic">
          <ac:chgData name="Ronald ONeal" userId="3cac1a55b5ca5c20" providerId="LiveId" clId="{49747346-94B9-4E98-A260-2DA5C115A2ED}" dt="2025-07-20T00:55:35.625" v="1343" actId="478"/>
          <ac:graphicFrameMkLst>
            <pc:docMk/>
            <pc:sldMk cId="3615796806" sldId="459"/>
            <ac:graphicFrameMk id="5" creationId="{74E3A484-7011-839B-84E5-90E44A183323}"/>
          </ac:graphicFrameMkLst>
        </pc:graphicFrameChg>
        <pc:graphicFrameChg chg="add mod modGraphic">
          <ac:chgData name="Ronald ONeal" userId="3cac1a55b5ca5c20" providerId="LiveId" clId="{49747346-94B9-4E98-A260-2DA5C115A2ED}" dt="2025-07-20T01:31:32.170" v="1500" actId="14100"/>
          <ac:graphicFrameMkLst>
            <pc:docMk/>
            <pc:sldMk cId="3615796806" sldId="459"/>
            <ac:graphicFrameMk id="6" creationId="{9FD284C6-EC2A-71E4-6192-67E22797EDED}"/>
          </ac:graphicFrameMkLst>
        </pc:graphicFrameChg>
      </pc:sldChg>
      <pc:sldChg chg="modSp add mod">
        <pc:chgData name="Ronald ONeal" userId="3cac1a55b5ca5c20" providerId="LiveId" clId="{49747346-94B9-4E98-A260-2DA5C115A2ED}" dt="2025-07-19T21:09:05.296" v="596" actId="14100"/>
        <pc:sldMkLst>
          <pc:docMk/>
          <pc:sldMk cId="3455648028" sldId="460"/>
        </pc:sldMkLst>
        <pc:spChg chg="mod">
          <ac:chgData name="Ronald ONeal" userId="3cac1a55b5ca5c20" providerId="LiveId" clId="{49747346-94B9-4E98-A260-2DA5C115A2ED}" dt="2025-07-19T20:41:14.977" v="484" actId="20577"/>
          <ac:spMkLst>
            <pc:docMk/>
            <pc:sldMk cId="3455648028" sldId="460"/>
            <ac:spMk id="3" creationId="{300080DB-E4D9-0617-01B7-A97F4447CF2C}"/>
          </ac:spMkLst>
        </pc:spChg>
        <pc:spChg chg="mod">
          <ac:chgData name="Ronald ONeal" userId="3cac1a55b5ca5c20" providerId="LiveId" clId="{49747346-94B9-4E98-A260-2DA5C115A2ED}" dt="2025-07-19T21:08:59.087" v="595" actId="20577"/>
          <ac:spMkLst>
            <pc:docMk/>
            <pc:sldMk cId="3455648028" sldId="460"/>
            <ac:spMk id="8" creationId="{9718D16C-CE85-A166-D408-42D6906BBCF4}"/>
          </ac:spMkLst>
        </pc:spChg>
        <pc:graphicFrameChg chg="mod modGraphic">
          <ac:chgData name="Ronald ONeal" userId="3cac1a55b5ca5c20" providerId="LiveId" clId="{49747346-94B9-4E98-A260-2DA5C115A2ED}" dt="2025-07-19T21:09:05.296" v="596" actId="14100"/>
          <ac:graphicFrameMkLst>
            <pc:docMk/>
            <pc:sldMk cId="3455648028" sldId="460"/>
            <ac:graphicFrameMk id="5" creationId="{712908BF-A8A6-3382-A750-0279A4E86D12}"/>
          </ac:graphicFrameMkLst>
        </pc:graphicFrameChg>
      </pc:sldChg>
      <pc:sldChg chg="modSp add mod">
        <pc:chgData name="Ronald ONeal" userId="3cac1a55b5ca5c20" providerId="LiveId" clId="{49747346-94B9-4E98-A260-2DA5C115A2ED}" dt="2025-07-19T21:04:00.443" v="587" actId="20577"/>
        <pc:sldMkLst>
          <pc:docMk/>
          <pc:sldMk cId="3061436165" sldId="461"/>
        </pc:sldMkLst>
        <pc:spChg chg="mod">
          <ac:chgData name="Ronald ONeal" userId="3cac1a55b5ca5c20" providerId="LiveId" clId="{49747346-94B9-4E98-A260-2DA5C115A2ED}" dt="2025-07-19T20:41:04.817" v="477" actId="20577"/>
          <ac:spMkLst>
            <pc:docMk/>
            <pc:sldMk cId="3061436165" sldId="461"/>
            <ac:spMk id="3" creationId="{105D1BAB-7000-3256-159B-B6C982DD7D77}"/>
          </ac:spMkLst>
        </pc:spChg>
        <pc:spChg chg="mod">
          <ac:chgData name="Ronald ONeal" userId="3cac1a55b5ca5c20" providerId="LiveId" clId="{49747346-94B9-4E98-A260-2DA5C115A2ED}" dt="2025-07-19T21:02:06.295" v="570" actId="20577"/>
          <ac:spMkLst>
            <pc:docMk/>
            <pc:sldMk cId="3061436165" sldId="461"/>
            <ac:spMk id="8" creationId="{CB718543-A5ED-321C-17F8-31FF4D47E9CF}"/>
          </ac:spMkLst>
        </pc:spChg>
        <pc:graphicFrameChg chg="mod modGraphic">
          <ac:chgData name="Ronald ONeal" userId="3cac1a55b5ca5c20" providerId="LiveId" clId="{49747346-94B9-4E98-A260-2DA5C115A2ED}" dt="2025-07-19T21:04:00.443" v="587" actId="20577"/>
          <ac:graphicFrameMkLst>
            <pc:docMk/>
            <pc:sldMk cId="3061436165" sldId="461"/>
            <ac:graphicFrameMk id="5" creationId="{46E2B6DC-CAAD-CC84-B9B1-E0C4A90D5965}"/>
          </ac:graphicFrameMkLst>
        </pc:graphicFrameChg>
      </pc:sldChg>
      <pc:sldChg chg="modSp add mod">
        <pc:chgData name="Ronald ONeal" userId="3cac1a55b5ca5c20" providerId="LiveId" clId="{49747346-94B9-4E98-A260-2DA5C115A2ED}" dt="2025-07-19T21:50:39.556" v="673" actId="113"/>
        <pc:sldMkLst>
          <pc:docMk/>
          <pc:sldMk cId="3523903746" sldId="462"/>
        </pc:sldMkLst>
        <pc:spChg chg="mod">
          <ac:chgData name="Ronald ONeal" userId="3cac1a55b5ca5c20" providerId="LiveId" clId="{49747346-94B9-4E98-A260-2DA5C115A2ED}" dt="2025-07-19T21:15:59.715" v="622" actId="20577"/>
          <ac:spMkLst>
            <pc:docMk/>
            <pc:sldMk cId="3523903746" sldId="462"/>
            <ac:spMk id="3" creationId="{C5104AFB-7C71-3F27-06FB-C4CF9A183B79}"/>
          </ac:spMkLst>
        </pc:spChg>
        <pc:spChg chg="mod">
          <ac:chgData name="Ronald ONeal" userId="3cac1a55b5ca5c20" providerId="LiveId" clId="{49747346-94B9-4E98-A260-2DA5C115A2ED}" dt="2025-07-19T21:47:31.404" v="663"/>
          <ac:spMkLst>
            <pc:docMk/>
            <pc:sldMk cId="3523903746" sldId="462"/>
            <ac:spMk id="8" creationId="{C0BEEE10-B256-F56F-A806-775ED6A51F04}"/>
          </ac:spMkLst>
        </pc:spChg>
        <pc:graphicFrameChg chg="mod modGraphic">
          <ac:chgData name="Ronald ONeal" userId="3cac1a55b5ca5c20" providerId="LiveId" clId="{49747346-94B9-4E98-A260-2DA5C115A2ED}" dt="2025-07-19T21:50:39.556" v="673" actId="113"/>
          <ac:graphicFrameMkLst>
            <pc:docMk/>
            <pc:sldMk cId="3523903746" sldId="462"/>
            <ac:graphicFrameMk id="5" creationId="{62D81845-CA5F-7C4F-7C61-7E413A4FB7FE}"/>
          </ac:graphicFrameMkLst>
        </pc:graphicFrameChg>
      </pc:sldChg>
      <pc:sldChg chg="modSp add mod">
        <pc:chgData name="Ronald ONeal" userId="3cac1a55b5ca5c20" providerId="LiveId" clId="{49747346-94B9-4E98-A260-2DA5C115A2ED}" dt="2025-07-19T22:12:51.053" v="722"/>
        <pc:sldMkLst>
          <pc:docMk/>
          <pc:sldMk cId="1123741764" sldId="463"/>
        </pc:sldMkLst>
        <pc:spChg chg="mod">
          <ac:chgData name="Ronald ONeal" userId="3cac1a55b5ca5c20" providerId="LiveId" clId="{49747346-94B9-4E98-A260-2DA5C115A2ED}" dt="2025-07-19T22:00:02.244" v="678" actId="113"/>
          <ac:spMkLst>
            <pc:docMk/>
            <pc:sldMk cId="1123741764" sldId="463"/>
            <ac:spMk id="3" creationId="{BD45CE50-28F3-061B-C522-D4573D59BDF9}"/>
          </ac:spMkLst>
        </pc:spChg>
        <pc:spChg chg="mod">
          <ac:chgData name="Ronald ONeal" userId="3cac1a55b5ca5c20" providerId="LiveId" clId="{49747346-94B9-4E98-A260-2DA5C115A2ED}" dt="2025-07-19T22:11:57.006" v="716"/>
          <ac:spMkLst>
            <pc:docMk/>
            <pc:sldMk cId="1123741764" sldId="463"/>
            <ac:spMk id="8" creationId="{990309F6-D3C7-F2A2-2B61-FEB2D89BC3CE}"/>
          </ac:spMkLst>
        </pc:spChg>
        <pc:graphicFrameChg chg="mod">
          <ac:chgData name="Ronald ONeal" userId="3cac1a55b5ca5c20" providerId="LiveId" clId="{49747346-94B9-4E98-A260-2DA5C115A2ED}" dt="2025-07-19T22:12:51.053" v="722"/>
          <ac:graphicFrameMkLst>
            <pc:docMk/>
            <pc:sldMk cId="1123741764" sldId="463"/>
            <ac:graphicFrameMk id="5" creationId="{5F50CA06-A984-689D-15B1-0A6BEA405A9D}"/>
          </ac:graphicFrameMkLst>
        </pc:graphicFrameChg>
      </pc:sldChg>
      <pc:sldChg chg="modSp add mod">
        <pc:chgData name="Ronald ONeal" userId="3cac1a55b5ca5c20" providerId="LiveId" clId="{49747346-94B9-4E98-A260-2DA5C115A2ED}" dt="2025-07-20T00:51:00.716" v="1304" actId="20577"/>
        <pc:sldMkLst>
          <pc:docMk/>
          <pc:sldMk cId="112723603" sldId="464"/>
        </pc:sldMkLst>
        <pc:spChg chg="mod">
          <ac:chgData name="Ronald ONeal" userId="3cac1a55b5ca5c20" providerId="LiveId" clId="{49747346-94B9-4E98-A260-2DA5C115A2ED}" dt="2025-07-19T22:17:04.047" v="727" actId="14100"/>
          <ac:spMkLst>
            <pc:docMk/>
            <pc:sldMk cId="112723603" sldId="464"/>
            <ac:spMk id="3" creationId="{51F261F8-B967-9A64-C6CF-91A670A915F0}"/>
          </ac:spMkLst>
        </pc:spChg>
        <pc:spChg chg="mod">
          <ac:chgData name="Ronald ONeal" userId="3cac1a55b5ca5c20" providerId="LiveId" clId="{49747346-94B9-4E98-A260-2DA5C115A2ED}" dt="2025-07-20T00:51:00.716" v="1304" actId="20577"/>
          <ac:spMkLst>
            <pc:docMk/>
            <pc:sldMk cId="112723603" sldId="464"/>
            <ac:spMk id="8" creationId="{2ABFBC56-1A57-D722-C328-F00F9177F9A9}"/>
          </ac:spMkLst>
        </pc:spChg>
        <pc:graphicFrameChg chg="mod">
          <ac:chgData name="Ronald ONeal" userId="3cac1a55b5ca5c20" providerId="LiveId" clId="{49747346-94B9-4E98-A260-2DA5C115A2ED}" dt="2025-07-19T22:23:47.009" v="793"/>
          <ac:graphicFrameMkLst>
            <pc:docMk/>
            <pc:sldMk cId="112723603" sldId="464"/>
            <ac:graphicFrameMk id="5" creationId="{A179AB94-FDEA-E36E-6446-9C6136FBA8EF}"/>
          </ac:graphicFrameMkLst>
        </pc:graphicFrameChg>
      </pc:sldChg>
      <pc:sldChg chg="modSp add mod">
        <pc:chgData name="Ronald ONeal" userId="3cac1a55b5ca5c20" providerId="LiveId" clId="{49747346-94B9-4E98-A260-2DA5C115A2ED}" dt="2025-07-19T22:42:06.554" v="876" actId="1035"/>
        <pc:sldMkLst>
          <pc:docMk/>
          <pc:sldMk cId="1039932717" sldId="465"/>
        </pc:sldMkLst>
        <pc:spChg chg="mod">
          <ac:chgData name="Ronald ONeal" userId="3cac1a55b5ca5c20" providerId="LiveId" clId="{49747346-94B9-4E98-A260-2DA5C115A2ED}" dt="2025-07-19T22:31:06.890" v="796"/>
          <ac:spMkLst>
            <pc:docMk/>
            <pc:sldMk cId="1039932717" sldId="465"/>
            <ac:spMk id="3" creationId="{1B4DFC37-A8F7-C672-892D-33B3F7118D93}"/>
          </ac:spMkLst>
        </pc:spChg>
        <pc:spChg chg="mod">
          <ac:chgData name="Ronald ONeal" userId="3cac1a55b5ca5c20" providerId="LiveId" clId="{49747346-94B9-4E98-A260-2DA5C115A2ED}" dt="2025-07-19T22:39:44.028" v="833" actId="5793"/>
          <ac:spMkLst>
            <pc:docMk/>
            <pc:sldMk cId="1039932717" sldId="465"/>
            <ac:spMk id="8" creationId="{612D1B7E-101F-213E-51B6-510A15187363}"/>
          </ac:spMkLst>
        </pc:spChg>
        <pc:graphicFrameChg chg="mod">
          <ac:chgData name="Ronald ONeal" userId="3cac1a55b5ca5c20" providerId="LiveId" clId="{49747346-94B9-4E98-A260-2DA5C115A2ED}" dt="2025-07-19T22:42:06.554" v="876" actId="1035"/>
          <ac:graphicFrameMkLst>
            <pc:docMk/>
            <pc:sldMk cId="1039932717" sldId="465"/>
            <ac:graphicFrameMk id="5" creationId="{553AAAA4-37E0-DF43-738C-14DF2F0F2B05}"/>
          </ac:graphicFrameMkLst>
        </pc:graphicFrameChg>
      </pc:sldChg>
      <pc:sldChg chg="modSp add mod">
        <pc:chgData name="Ronald ONeal" userId="3cac1a55b5ca5c20" providerId="LiveId" clId="{49747346-94B9-4E98-A260-2DA5C115A2ED}" dt="2025-07-19T22:53:15.146" v="948" actId="20577"/>
        <pc:sldMkLst>
          <pc:docMk/>
          <pc:sldMk cId="2588449346" sldId="466"/>
        </pc:sldMkLst>
        <pc:spChg chg="mod">
          <ac:chgData name="Ronald ONeal" userId="3cac1a55b5ca5c20" providerId="LiveId" clId="{49747346-94B9-4E98-A260-2DA5C115A2ED}" dt="2025-07-19T22:44:02.450" v="880" actId="20577"/>
          <ac:spMkLst>
            <pc:docMk/>
            <pc:sldMk cId="2588449346" sldId="466"/>
            <ac:spMk id="3" creationId="{1300CB10-B754-6335-6B63-37138F83FB84}"/>
          </ac:spMkLst>
        </pc:spChg>
        <pc:spChg chg="mod">
          <ac:chgData name="Ronald ONeal" userId="3cac1a55b5ca5c20" providerId="LiveId" clId="{49747346-94B9-4E98-A260-2DA5C115A2ED}" dt="2025-07-19T22:50:41.956" v="930" actId="20577"/>
          <ac:spMkLst>
            <pc:docMk/>
            <pc:sldMk cId="2588449346" sldId="466"/>
            <ac:spMk id="8" creationId="{54972834-5EBA-38F1-E49B-8281853BB015}"/>
          </ac:spMkLst>
        </pc:spChg>
        <pc:graphicFrameChg chg="mod modGraphic">
          <ac:chgData name="Ronald ONeal" userId="3cac1a55b5ca5c20" providerId="LiveId" clId="{49747346-94B9-4E98-A260-2DA5C115A2ED}" dt="2025-07-19T22:53:15.146" v="948" actId="20577"/>
          <ac:graphicFrameMkLst>
            <pc:docMk/>
            <pc:sldMk cId="2588449346" sldId="466"/>
            <ac:graphicFrameMk id="5" creationId="{40B3F48B-7990-9256-C6A8-1A46762D64D0}"/>
          </ac:graphicFrameMkLst>
        </pc:graphicFrameChg>
      </pc:sldChg>
      <pc:sldChg chg="addSp delSp modSp add mod ord replId delAnim">
        <pc:chgData name="Ronald ONeal" userId="3cac1a55b5ca5c20" providerId="LiveId" clId="{49747346-94B9-4E98-A260-2DA5C115A2ED}" dt="2025-07-20T00:51:49.497" v="1306"/>
        <pc:sldMkLst>
          <pc:docMk/>
          <pc:sldMk cId="525020477" sldId="467"/>
        </pc:sldMkLst>
        <pc:spChg chg="mod">
          <ac:chgData name="Ronald ONeal" userId="3cac1a55b5ca5c20" providerId="LiveId" clId="{49747346-94B9-4E98-A260-2DA5C115A2ED}" dt="2025-07-20T00:07:53.853" v="1114" actId="14100"/>
          <ac:spMkLst>
            <pc:docMk/>
            <pc:sldMk cId="525020477" sldId="467"/>
            <ac:spMk id="3" creationId="{75E3340B-0ED0-4B3D-EC7F-CB753FDB62AF}"/>
          </ac:spMkLst>
        </pc:spChg>
        <pc:spChg chg="add del mod">
          <ac:chgData name="Ronald ONeal" userId="3cac1a55b5ca5c20" providerId="LiveId" clId="{49747346-94B9-4E98-A260-2DA5C115A2ED}" dt="2025-07-20T00:07:12.222" v="1101" actId="478"/>
          <ac:spMkLst>
            <pc:docMk/>
            <pc:sldMk cId="525020477" sldId="467"/>
            <ac:spMk id="5" creationId="{70DB3F16-50AB-5041-261C-677F3FE04AD8}"/>
          </ac:spMkLst>
        </pc:spChg>
        <pc:spChg chg="del mod">
          <ac:chgData name="Ronald ONeal" userId="3cac1a55b5ca5c20" providerId="LiveId" clId="{49747346-94B9-4E98-A260-2DA5C115A2ED}" dt="2025-07-20T00:07:07.118" v="1099" actId="478"/>
          <ac:spMkLst>
            <pc:docMk/>
            <pc:sldMk cId="525020477" sldId="467"/>
            <ac:spMk id="11" creationId="{16EEB357-6DB3-5643-6251-D75BEBDDBA3F}"/>
          </ac:spMkLst>
        </pc:spChg>
        <pc:picChg chg="add del mod">
          <ac:chgData name="Ronald ONeal" userId="3cac1a55b5ca5c20" providerId="LiveId" clId="{49747346-94B9-4E98-A260-2DA5C115A2ED}" dt="2025-07-20T00:19:56.580" v="1124" actId="478"/>
          <ac:picMkLst>
            <pc:docMk/>
            <pc:sldMk cId="525020477" sldId="467"/>
            <ac:picMk id="7" creationId="{C6E934FF-3D56-CA9F-7A42-0A086344B742}"/>
          </ac:picMkLst>
        </pc:picChg>
        <pc:picChg chg="del">
          <ac:chgData name="Ronald ONeal" userId="3cac1a55b5ca5c20" providerId="LiveId" clId="{49747346-94B9-4E98-A260-2DA5C115A2ED}" dt="2025-07-20T00:07:09.399" v="1100" actId="478"/>
          <ac:picMkLst>
            <pc:docMk/>
            <pc:sldMk cId="525020477" sldId="467"/>
            <ac:picMk id="8" creationId="{2F556AA4-635F-2ED5-B057-D823820FF3FF}"/>
          </ac:picMkLst>
        </pc:picChg>
        <pc:picChg chg="del">
          <ac:chgData name="Ronald ONeal" userId="3cac1a55b5ca5c20" providerId="LiveId" clId="{49747346-94B9-4E98-A260-2DA5C115A2ED}" dt="2025-07-20T00:07:14.089" v="1102" actId="478"/>
          <ac:picMkLst>
            <pc:docMk/>
            <pc:sldMk cId="525020477" sldId="467"/>
            <ac:picMk id="10" creationId="{81D2698D-0103-9625-A657-42F8848F4468}"/>
          </ac:picMkLst>
        </pc:picChg>
        <pc:picChg chg="add del mod">
          <ac:chgData name="Ronald ONeal" userId="3cac1a55b5ca5c20" providerId="LiveId" clId="{49747346-94B9-4E98-A260-2DA5C115A2ED}" dt="2025-07-20T00:21:21.623" v="1131" actId="478"/>
          <ac:picMkLst>
            <pc:docMk/>
            <pc:sldMk cId="525020477" sldId="467"/>
            <ac:picMk id="12" creationId="{134A8057-1224-0592-A3B3-EABAFF752058}"/>
          </ac:picMkLst>
        </pc:picChg>
        <pc:picChg chg="add mod">
          <ac:chgData name="Ronald ONeal" userId="3cac1a55b5ca5c20" providerId="LiveId" clId="{49747346-94B9-4E98-A260-2DA5C115A2ED}" dt="2025-07-20T00:21:44.028" v="1135" actId="1076"/>
          <ac:picMkLst>
            <pc:docMk/>
            <pc:sldMk cId="525020477" sldId="467"/>
            <ac:picMk id="14" creationId="{404D8CEF-C885-A712-AD5C-4632C83F08CF}"/>
          </ac:picMkLst>
        </pc:picChg>
      </pc:sldChg>
      <pc:sldChg chg="modSp add mod">
        <pc:chgData name="Ronald ONeal" userId="3cac1a55b5ca5c20" providerId="LiveId" clId="{49747346-94B9-4E98-A260-2DA5C115A2ED}" dt="2025-07-19T23:13:31.495" v="1097" actId="14100"/>
        <pc:sldMkLst>
          <pc:docMk/>
          <pc:sldMk cId="3323757518" sldId="468"/>
        </pc:sldMkLst>
        <pc:spChg chg="mod">
          <ac:chgData name="Ronald ONeal" userId="3cac1a55b5ca5c20" providerId="LiveId" clId="{49747346-94B9-4E98-A260-2DA5C115A2ED}" dt="2025-07-19T22:54:12.453" v="973" actId="20577"/>
          <ac:spMkLst>
            <pc:docMk/>
            <pc:sldMk cId="3323757518" sldId="468"/>
            <ac:spMk id="3" creationId="{999F5D04-15D9-23AC-E683-C5B829B7476E}"/>
          </ac:spMkLst>
        </pc:spChg>
        <pc:spChg chg="mod">
          <ac:chgData name="Ronald ONeal" userId="3cac1a55b5ca5c20" providerId="LiveId" clId="{49747346-94B9-4E98-A260-2DA5C115A2ED}" dt="2025-07-19T23:07:18.177" v="1059"/>
          <ac:spMkLst>
            <pc:docMk/>
            <pc:sldMk cId="3323757518" sldId="468"/>
            <ac:spMk id="8" creationId="{7A86790C-7850-37DE-63F8-1474E7ADA22A}"/>
          </ac:spMkLst>
        </pc:spChg>
        <pc:graphicFrameChg chg="mod modGraphic">
          <ac:chgData name="Ronald ONeal" userId="3cac1a55b5ca5c20" providerId="LiveId" clId="{49747346-94B9-4E98-A260-2DA5C115A2ED}" dt="2025-07-19T23:13:31.495" v="1097" actId="14100"/>
          <ac:graphicFrameMkLst>
            <pc:docMk/>
            <pc:sldMk cId="3323757518" sldId="468"/>
            <ac:graphicFrameMk id="5" creationId="{C3153D40-F3EB-D021-8B46-E4DC8ED76EE5}"/>
          </ac:graphicFrameMkLst>
        </pc:graphicFrameChg>
      </pc:sldChg>
      <pc:sldChg chg="addSp delSp modSp add mod">
        <pc:chgData name="Ronald ONeal" userId="3cac1a55b5ca5c20" providerId="LiveId" clId="{49747346-94B9-4E98-A260-2DA5C115A2ED}" dt="2025-07-20T00:26:19.557" v="1142" actId="1076"/>
        <pc:sldMkLst>
          <pc:docMk/>
          <pc:sldMk cId="1445882538" sldId="469"/>
        </pc:sldMkLst>
        <pc:picChg chg="add mod">
          <ac:chgData name="Ronald ONeal" userId="3cac1a55b5ca5c20" providerId="LiveId" clId="{49747346-94B9-4E98-A260-2DA5C115A2ED}" dt="2025-07-20T00:26:19.557" v="1142" actId="1076"/>
          <ac:picMkLst>
            <pc:docMk/>
            <pc:sldMk cId="1445882538" sldId="469"/>
            <ac:picMk id="5" creationId="{13FC298A-3DB6-05E0-FDEF-2EFEE2EFFB83}"/>
          </ac:picMkLst>
        </pc:picChg>
        <pc:picChg chg="del">
          <ac:chgData name="Ronald ONeal" userId="3cac1a55b5ca5c20" providerId="LiveId" clId="{49747346-94B9-4E98-A260-2DA5C115A2ED}" dt="2025-07-20T00:18:34.578" v="1118" actId="478"/>
          <ac:picMkLst>
            <pc:docMk/>
            <pc:sldMk cId="1445882538" sldId="469"/>
            <ac:picMk id="7" creationId="{AE391CFD-8489-3A2C-BACC-FD253737774A}"/>
          </ac:picMkLst>
        </pc:picChg>
      </pc:sldChg>
      <pc:sldChg chg="add ord">
        <pc:chgData name="Ronald ONeal" userId="3cac1a55b5ca5c20" providerId="LiveId" clId="{49747346-94B9-4E98-A260-2DA5C115A2ED}" dt="2025-07-20T01:41:39.264" v="1870"/>
        <pc:sldMkLst>
          <pc:docMk/>
          <pc:sldMk cId="1610836197" sldId="470"/>
        </pc:sldMkLst>
      </pc:sldChg>
      <pc:sldChg chg="add ord">
        <pc:chgData name="Ronald ONeal" userId="3cac1a55b5ca5c20" providerId="LiveId" clId="{49747346-94B9-4E98-A260-2DA5C115A2ED}" dt="2025-07-20T00:26:33.874" v="1144"/>
        <pc:sldMkLst>
          <pc:docMk/>
          <pc:sldMk cId="2932553488" sldId="471"/>
        </pc:sldMkLst>
      </pc:sldChg>
      <pc:sldChg chg="addSp delSp modSp add mod ord">
        <pc:chgData name="Ronald ONeal" userId="3cac1a55b5ca5c20" providerId="LiveId" clId="{49747346-94B9-4E98-A260-2DA5C115A2ED}" dt="2025-07-20T00:52:20.528" v="1308"/>
        <pc:sldMkLst>
          <pc:docMk/>
          <pc:sldMk cId="1591655599" sldId="472"/>
        </pc:sldMkLst>
        <pc:picChg chg="add mod">
          <ac:chgData name="Ronald ONeal" userId="3cac1a55b5ca5c20" providerId="LiveId" clId="{49747346-94B9-4E98-A260-2DA5C115A2ED}" dt="2025-07-20T00:25:36.929" v="1140" actId="1076"/>
          <ac:picMkLst>
            <pc:docMk/>
            <pc:sldMk cId="1591655599" sldId="472"/>
            <ac:picMk id="5" creationId="{C30D12B3-E727-776D-C2FB-2679933F031A}"/>
          </ac:picMkLst>
        </pc:picChg>
        <pc:picChg chg="del">
          <ac:chgData name="Ronald ONeal" userId="3cac1a55b5ca5c20" providerId="LiveId" clId="{49747346-94B9-4E98-A260-2DA5C115A2ED}" dt="2025-07-20T00:25:31.102" v="1137" actId="478"/>
          <ac:picMkLst>
            <pc:docMk/>
            <pc:sldMk cId="1591655599" sldId="472"/>
            <ac:picMk id="14" creationId="{0C04EDD5-6E3F-A10D-7B08-8C7D5668B59F}"/>
          </ac:picMkLst>
        </pc:picChg>
      </pc:sldChg>
      <pc:sldChg chg="addSp delSp modSp add mod ord modAnim">
        <pc:chgData name="Ronald ONeal" userId="3cac1a55b5ca5c20" providerId="LiveId" clId="{49747346-94B9-4E98-A260-2DA5C115A2ED}" dt="2025-07-20T01:51:56.115" v="1956" actId="403"/>
        <pc:sldMkLst>
          <pc:docMk/>
          <pc:sldMk cId="1043467074" sldId="473"/>
        </pc:sldMkLst>
        <pc:spChg chg="mod">
          <ac:chgData name="Ronald ONeal" userId="3cac1a55b5ca5c20" providerId="LiveId" clId="{49747346-94B9-4E98-A260-2DA5C115A2ED}" dt="2025-07-20T01:51:56.115" v="1956" actId="403"/>
          <ac:spMkLst>
            <pc:docMk/>
            <pc:sldMk cId="1043467074" sldId="473"/>
            <ac:spMk id="3" creationId="{1F6431C7-4CA4-74AF-A243-1D3EEB7E7D3D}"/>
          </ac:spMkLst>
        </pc:spChg>
        <pc:spChg chg="add mod">
          <ac:chgData name="Ronald ONeal" userId="3cac1a55b5ca5c20" providerId="LiveId" clId="{49747346-94B9-4E98-A260-2DA5C115A2ED}" dt="2025-07-20T00:43:57.623" v="1254" actId="1076"/>
          <ac:spMkLst>
            <pc:docMk/>
            <pc:sldMk cId="1043467074" sldId="473"/>
            <ac:spMk id="6" creationId="{4A79EBF8-7E6C-ADF8-7D8C-4D4F1DD5409D}"/>
          </ac:spMkLst>
        </pc:spChg>
        <pc:spChg chg="add mod">
          <ac:chgData name="Ronald ONeal" userId="3cac1a55b5ca5c20" providerId="LiveId" clId="{49747346-94B9-4E98-A260-2DA5C115A2ED}" dt="2025-07-20T00:46:31.385" v="1273" actId="1076"/>
          <ac:spMkLst>
            <pc:docMk/>
            <pc:sldMk cId="1043467074" sldId="473"/>
            <ac:spMk id="12" creationId="{3DAC6739-A4CE-A9A2-016A-BA0DA41642F6}"/>
          </ac:spMkLst>
        </pc:spChg>
        <pc:spChg chg="add mod">
          <ac:chgData name="Ronald ONeal" userId="3cac1a55b5ca5c20" providerId="LiveId" clId="{49747346-94B9-4E98-A260-2DA5C115A2ED}" dt="2025-07-20T00:47:48.887" v="1297" actId="20577"/>
          <ac:spMkLst>
            <pc:docMk/>
            <pc:sldMk cId="1043467074" sldId="473"/>
            <ac:spMk id="13" creationId="{0377579A-39F6-6C06-FB8F-F4BEBC9BCBA3}"/>
          </ac:spMkLst>
        </pc:spChg>
        <pc:spChg chg="add mod">
          <ac:chgData name="Ronald ONeal" userId="3cac1a55b5ca5c20" providerId="LiveId" clId="{49747346-94B9-4E98-A260-2DA5C115A2ED}" dt="2025-07-20T00:47:39.804" v="1294" actId="20577"/>
          <ac:spMkLst>
            <pc:docMk/>
            <pc:sldMk cId="1043467074" sldId="473"/>
            <ac:spMk id="15" creationId="{841C76F2-AC01-F905-8AAC-90DF1CBEB0FB}"/>
          </ac:spMkLst>
        </pc:spChg>
        <pc:spChg chg="add mod">
          <ac:chgData name="Ronald ONeal" userId="3cac1a55b5ca5c20" providerId="LiveId" clId="{49747346-94B9-4E98-A260-2DA5C115A2ED}" dt="2025-07-20T00:47:30.831" v="1291" actId="20577"/>
          <ac:spMkLst>
            <pc:docMk/>
            <pc:sldMk cId="1043467074" sldId="473"/>
            <ac:spMk id="16" creationId="{B697D6ED-D178-9E00-89AA-BF67C3724A2F}"/>
          </ac:spMkLst>
        </pc:spChg>
        <pc:spChg chg="add mod">
          <ac:chgData name="Ronald ONeal" userId="3cac1a55b5ca5c20" providerId="LiveId" clId="{49747346-94B9-4E98-A260-2DA5C115A2ED}" dt="2025-07-20T00:47:18.883" v="1287" actId="20577"/>
          <ac:spMkLst>
            <pc:docMk/>
            <pc:sldMk cId="1043467074" sldId="473"/>
            <ac:spMk id="17" creationId="{59CBC4DA-B73C-98FE-71A9-F6AB3222C941}"/>
          </ac:spMkLst>
        </pc:spChg>
        <pc:spChg chg="add mod">
          <ac:chgData name="Ronald ONeal" userId="3cac1a55b5ca5c20" providerId="LiveId" clId="{49747346-94B9-4E98-A260-2DA5C115A2ED}" dt="2025-07-20T00:47:00.519" v="1282" actId="20577"/>
          <ac:spMkLst>
            <pc:docMk/>
            <pc:sldMk cId="1043467074" sldId="473"/>
            <ac:spMk id="18" creationId="{1BF07CEA-D7C2-473D-6BB1-0ABD3911175C}"/>
          </ac:spMkLst>
        </pc:spChg>
        <pc:picChg chg="add mod">
          <ac:chgData name="Ronald ONeal" userId="3cac1a55b5ca5c20" providerId="LiveId" clId="{49747346-94B9-4E98-A260-2DA5C115A2ED}" dt="2025-07-20T00:33:48.859" v="1161" actId="1076"/>
          <ac:picMkLst>
            <pc:docMk/>
            <pc:sldMk cId="1043467074" sldId="473"/>
            <ac:picMk id="4" creationId="{A99C67FB-8052-6D76-CDA7-D5D72BA9B1E2}"/>
          </ac:picMkLst>
        </pc:picChg>
        <pc:picChg chg="add mod">
          <ac:chgData name="Ronald ONeal" userId="3cac1a55b5ca5c20" providerId="LiveId" clId="{49747346-94B9-4E98-A260-2DA5C115A2ED}" dt="2025-07-20T00:44:03.540" v="1256" actId="1076"/>
          <ac:picMkLst>
            <pc:docMk/>
            <pc:sldMk cId="1043467074" sldId="473"/>
            <ac:picMk id="5" creationId="{EC6BC5A7-8D52-36CE-E11E-73D7FF08A648}"/>
          </ac:picMkLst>
        </pc:picChg>
        <pc:picChg chg="add mod">
          <ac:chgData name="Ronald ONeal" userId="3cac1a55b5ca5c20" providerId="LiveId" clId="{49747346-94B9-4E98-A260-2DA5C115A2ED}" dt="2025-07-20T00:45:51.756" v="1269" actId="1076"/>
          <ac:picMkLst>
            <pc:docMk/>
            <pc:sldMk cId="1043467074" sldId="473"/>
            <ac:picMk id="7" creationId="{2C9A67C8-3B31-0286-AAF0-28564A5C84E1}"/>
          </ac:picMkLst>
        </pc:picChg>
        <pc:picChg chg="add mod">
          <ac:chgData name="Ronald ONeal" userId="3cac1a55b5ca5c20" providerId="LiveId" clId="{49747346-94B9-4E98-A260-2DA5C115A2ED}" dt="2025-07-20T00:47:22.237" v="1288" actId="1076"/>
          <ac:picMkLst>
            <pc:docMk/>
            <pc:sldMk cId="1043467074" sldId="473"/>
            <ac:picMk id="8" creationId="{F1A5E73D-ADDD-DC84-718F-9EF245DE4A05}"/>
          </ac:picMkLst>
        </pc:picChg>
        <pc:picChg chg="add del mod">
          <ac:chgData name="Ronald ONeal" userId="3cac1a55b5ca5c20" providerId="LiveId" clId="{49747346-94B9-4E98-A260-2DA5C115A2ED}" dt="2025-07-20T00:41:42.249" v="1230" actId="478"/>
          <ac:picMkLst>
            <pc:docMk/>
            <pc:sldMk cId="1043467074" sldId="473"/>
            <ac:picMk id="9" creationId="{5DD827FA-EBAD-48EB-E025-719A98EB9FA7}"/>
          </ac:picMkLst>
        </pc:picChg>
        <pc:picChg chg="add mod">
          <ac:chgData name="Ronald ONeal" userId="3cac1a55b5ca5c20" providerId="LiveId" clId="{49747346-94B9-4E98-A260-2DA5C115A2ED}" dt="2025-07-20T00:46:45.615" v="1274" actId="1076"/>
          <ac:picMkLst>
            <pc:docMk/>
            <pc:sldMk cId="1043467074" sldId="473"/>
            <ac:picMk id="11" creationId="{EA9164F5-DF42-EB85-9DF3-61B59F4D300A}"/>
          </ac:picMkLst>
        </pc:picChg>
        <pc:picChg chg="del">
          <ac:chgData name="Ronald ONeal" userId="3cac1a55b5ca5c20" providerId="LiveId" clId="{49747346-94B9-4E98-A260-2DA5C115A2ED}" dt="2025-07-20T00:33:39.103" v="1157" actId="478"/>
          <ac:picMkLst>
            <pc:docMk/>
            <pc:sldMk cId="1043467074" sldId="473"/>
            <ac:picMk id="14" creationId="{349E00E4-2CB3-FF48-2367-A27030821B0F}"/>
          </ac:picMkLst>
        </pc:picChg>
        <pc:picChg chg="add mod">
          <ac:chgData name="Ronald ONeal" userId="3cac1a55b5ca5c20" providerId="LiveId" clId="{49747346-94B9-4E98-A260-2DA5C115A2ED}" dt="2025-07-20T00:44:06.672" v="1257" actId="1076"/>
          <ac:picMkLst>
            <pc:docMk/>
            <pc:sldMk cId="1043467074" sldId="473"/>
            <ac:picMk id="1026" creationId="{C0202E5E-72C4-0EE5-C21C-1D7B9649C643}"/>
          </ac:picMkLst>
        </pc:picChg>
      </pc:sldChg>
      <pc:sldChg chg="add">
        <pc:chgData name="Ronald ONeal" userId="3cac1a55b5ca5c20" providerId="LiveId" clId="{49747346-94B9-4E98-A260-2DA5C115A2ED}" dt="2025-07-20T00:55:16.815" v="1311" actId="2890"/>
        <pc:sldMkLst>
          <pc:docMk/>
          <pc:sldMk cId="259759246" sldId="4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5B4E6-091F-4C61-A0E6-7EFC2C90581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072D8B8B-8117-45C3-993C-961458CA965B}">
      <dgm:prSet/>
      <dgm:spPr/>
      <dgm:t>
        <a:bodyPr/>
        <a:lstStyle/>
        <a:p>
          <a:r>
            <a:rPr lang="en-US" b="1" i="0" dirty="0"/>
            <a:t>Introduction – “What is ‘Grown’?”</a:t>
          </a:r>
          <a:endParaRPr lang="en-US" dirty="0"/>
        </a:p>
      </dgm:t>
    </dgm:pt>
    <dgm:pt modelId="{D1B90CDE-ECCD-4039-A84A-70010A966642}" type="parTrans" cxnId="{06A4F7CF-9AC1-4E31-BE12-FB3188CD1F40}">
      <dgm:prSet/>
      <dgm:spPr/>
      <dgm:t>
        <a:bodyPr/>
        <a:lstStyle/>
        <a:p>
          <a:endParaRPr lang="en-US"/>
        </a:p>
      </dgm:t>
    </dgm:pt>
    <dgm:pt modelId="{B6CF3B83-1506-4BCA-83BA-D2FFE5C32D81}" type="sibTrans" cxnId="{06A4F7CF-9AC1-4E31-BE12-FB3188CD1F40}">
      <dgm:prSet/>
      <dgm:spPr/>
      <dgm:t>
        <a:bodyPr/>
        <a:lstStyle/>
        <a:p>
          <a:endParaRPr lang="en-US"/>
        </a:p>
      </dgm:t>
    </dgm:pt>
    <dgm:pt modelId="{F55F0105-0258-40FB-9B34-D8DF3F27B2A9}">
      <dgm:prSet custT="1"/>
      <dgm:spPr/>
      <dgm:t>
        <a:bodyPr/>
        <a:lstStyle/>
        <a:p>
          <a:r>
            <a:rPr lang="en-US" sz="1600" b="1" dirty="0"/>
            <a:t>Stewardship vs Management</a:t>
          </a:r>
        </a:p>
      </dgm:t>
    </dgm:pt>
    <dgm:pt modelId="{B09D8A2D-80FA-42B7-AFC0-B97E676BF963}" type="parTrans" cxnId="{4CC94AC3-DF53-44F3-A10A-614D71CBAD47}">
      <dgm:prSet/>
      <dgm:spPr/>
      <dgm:t>
        <a:bodyPr/>
        <a:lstStyle/>
        <a:p>
          <a:endParaRPr lang="en-US"/>
        </a:p>
      </dgm:t>
    </dgm:pt>
    <dgm:pt modelId="{0C9D06FE-C021-4AF5-840A-ECD01535D099}" type="sibTrans" cxnId="{4CC94AC3-DF53-44F3-A10A-614D71CBAD47}">
      <dgm:prSet/>
      <dgm:spPr/>
      <dgm:t>
        <a:bodyPr/>
        <a:lstStyle/>
        <a:p>
          <a:endParaRPr lang="en-US"/>
        </a:p>
      </dgm:t>
    </dgm:pt>
    <dgm:pt modelId="{AF3884F4-ECBB-40EC-AE09-8E5DF0B27F94}">
      <dgm:prSet/>
      <dgm:spPr/>
      <dgm:t>
        <a:bodyPr/>
        <a:lstStyle/>
        <a:p>
          <a:r>
            <a:rPr lang="en-US" dirty="0"/>
            <a:t>Health</a:t>
          </a:r>
        </a:p>
      </dgm:t>
    </dgm:pt>
    <dgm:pt modelId="{0CF2C7B6-703E-4B08-BDB6-DD71ED59EE20}" type="parTrans" cxnId="{30F6CE06-4220-41A2-B488-D7B3A0EB1EDD}">
      <dgm:prSet/>
      <dgm:spPr/>
      <dgm:t>
        <a:bodyPr/>
        <a:lstStyle/>
        <a:p>
          <a:endParaRPr lang="en-US"/>
        </a:p>
      </dgm:t>
    </dgm:pt>
    <dgm:pt modelId="{E8F96E0E-0958-477C-BF49-F0CF048DCCAF}" type="sibTrans" cxnId="{30F6CE06-4220-41A2-B488-D7B3A0EB1EDD}">
      <dgm:prSet/>
      <dgm:spPr/>
      <dgm:t>
        <a:bodyPr/>
        <a:lstStyle/>
        <a:p>
          <a:endParaRPr lang="en-US"/>
        </a:p>
      </dgm:t>
    </dgm:pt>
    <dgm:pt modelId="{979D5FEE-6C37-4F87-9DE1-A5DC9AA1010B}">
      <dgm:prSet/>
      <dgm:spPr/>
      <dgm:t>
        <a:bodyPr/>
        <a:lstStyle/>
        <a:p>
          <a:r>
            <a:rPr lang="en-US" b="1" i="0" dirty="0"/>
            <a:t>The Future is Now</a:t>
          </a:r>
          <a:endParaRPr lang="en-US" dirty="0"/>
        </a:p>
      </dgm:t>
    </dgm:pt>
    <dgm:pt modelId="{4A7F1B65-8D95-4690-BBC0-BED37BFEE671}" type="parTrans" cxnId="{683C8DE1-C719-4611-9988-DCD31E7EBAFC}">
      <dgm:prSet/>
      <dgm:spPr/>
      <dgm:t>
        <a:bodyPr/>
        <a:lstStyle/>
        <a:p>
          <a:endParaRPr lang="en-US"/>
        </a:p>
      </dgm:t>
    </dgm:pt>
    <dgm:pt modelId="{CFAB3316-8986-488B-8BAA-9826EB712283}" type="sibTrans" cxnId="{683C8DE1-C719-4611-9988-DCD31E7EBAFC}">
      <dgm:prSet/>
      <dgm:spPr/>
      <dgm:t>
        <a:bodyPr/>
        <a:lstStyle/>
        <a:p>
          <a:endParaRPr lang="en-US"/>
        </a:p>
      </dgm:t>
    </dgm:pt>
    <dgm:pt modelId="{29B46CEA-1E79-4DC2-846C-7DF753BF0F5A}">
      <dgm:prSet/>
      <dgm:spPr/>
      <dgm:t>
        <a:bodyPr/>
        <a:lstStyle/>
        <a:p>
          <a:r>
            <a:rPr lang="en-US" b="1"/>
            <a:t>Relationships</a:t>
          </a:r>
          <a:endParaRPr lang="en-US" b="1" dirty="0"/>
        </a:p>
      </dgm:t>
    </dgm:pt>
    <dgm:pt modelId="{7667FEAA-BF0A-4616-9BD7-D69CB7B27CA2}" type="parTrans" cxnId="{BCEFC0FC-D9A0-4B45-B241-006ED8C1DB2A}">
      <dgm:prSet/>
      <dgm:spPr/>
      <dgm:t>
        <a:bodyPr/>
        <a:lstStyle/>
        <a:p>
          <a:endParaRPr lang="en-US"/>
        </a:p>
      </dgm:t>
    </dgm:pt>
    <dgm:pt modelId="{E0E03D9E-6996-4B8D-9F7B-7F24CDEDA1E4}" type="sibTrans" cxnId="{BCEFC0FC-D9A0-4B45-B241-006ED8C1DB2A}">
      <dgm:prSet/>
      <dgm:spPr/>
      <dgm:t>
        <a:bodyPr/>
        <a:lstStyle/>
        <a:p>
          <a:endParaRPr lang="en-US"/>
        </a:p>
      </dgm:t>
    </dgm:pt>
    <dgm:pt modelId="{F8EA7D69-4729-4D08-8D14-DCF77D809817}" type="pres">
      <dgm:prSet presAssocID="{4E05B4E6-091F-4C61-A0E6-7EFC2C90581F}" presName="linear" presStyleCnt="0">
        <dgm:presLayoutVars>
          <dgm:dir/>
          <dgm:animLvl val="lvl"/>
          <dgm:resizeHandles val="exact"/>
        </dgm:presLayoutVars>
      </dgm:prSet>
      <dgm:spPr/>
    </dgm:pt>
    <dgm:pt modelId="{1E35F7D6-D65D-4D32-B6E9-8FDB835E077D}" type="pres">
      <dgm:prSet presAssocID="{072D8B8B-8117-45C3-993C-961458CA965B}" presName="parentLin" presStyleCnt="0"/>
      <dgm:spPr/>
    </dgm:pt>
    <dgm:pt modelId="{83AF7516-A59F-4B78-A609-67938792747B}" type="pres">
      <dgm:prSet presAssocID="{072D8B8B-8117-45C3-993C-961458CA965B}" presName="parentLeftMargin" presStyleLbl="node1" presStyleIdx="0" presStyleCnt="5"/>
      <dgm:spPr/>
    </dgm:pt>
    <dgm:pt modelId="{86D3FAD0-99E5-4943-90AD-79614465A8FE}" type="pres">
      <dgm:prSet presAssocID="{072D8B8B-8117-45C3-993C-961458CA965B}" presName="parentText" presStyleLbl="node1" presStyleIdx="0" presStyleCnt="5">
        <dgm:presLayoutVars>
          <dgm:chMax val="0"/>
          <dgm:bulletEnabled val="1"/>
        </dgm:presLayoutVars>
      </dgm:prSet>
      <dgm:spPr/>
    </dgm:pt>
    <dgm:pt modelId="{56A2C42D-EDCB-4C0A-BB3C-A6452DEB1D6B}" type="pres">
      <dgm:prSet presAssocID="{072D8B8B-8117-45C3-993C-961458CA965B}" presName="negativeSpace" presStyleCnt="0"/>
      <dgm:spPr/>
    </dgm:pt>
    <dgm:pt modelId="{A0B85988-3CEF-4737-A2CE-0538704A96EF}" type="pres">
      <dgm:prSet presAssocID="{072D8B8B-8117-45C3-993C-961458CA965B}" presName="childText" presStyleLbl="conFgAcc1" presStyleIdx="0" presStyleCnt="5">
        <dgm:presLayoutVars>
          <dgm:bulletEnabled val="1"/>
        </dgm:presLayoutVars>
      </dgm:prSet>
      <dgm:spPr/>
    </dgm:pt>
    <dgm:pt modelId="{AEBEBC9C-C619-48FF-A56F-0F6B4E8D900A}" type="pres">
      <dgm:prSet presAssocID="{B6CF3B83-1506-4BCA-83BA-D2FFE5C32D81}" presName="spaceBetweenRectangles" presStyleCnt="0"/>
      <dgm:spPr/>
    </dgm:pt>
    <dgm:pt modelId="{6EFB9A54-C2CB-45DB-8855-F14C8E95C2FE}" type="pres">
      <dgm:prSet presAssocID="{F55F0105-0258-40FB-9B34-D8DF3F27B2A9}" presName="parentLin" presStyleCnt="0"/>
      <dgm:spPr/>
    </dgm:pt>
    <dgm:pt modelId="{02A51589-8575-498B-9272-1599B24B9E43}" type="pres">
      <dgm:prSet presAssocID="{F55F0105-0258-40FB-9B34-D8DF3F27B2A9}" presName="parentLeftMargin" presStyleLbl="node1" presStyleIdx="0" presStyleCnt="5"/>
      <dgm:spPr/>
    </dgm:pt>
    <dgm:pt modelId="{196EF64C-F08C-477A-B4A6-B63A44FF623E}" type="pres">
      <dgm:prSet presAssocID="{F55F0105-0258-40FB-9B34-D8DF3F27B2A9}" presName="parentText" presStyleLbl="node1" presStyleIdx="1" presStyleCnt="5">
        <dgm:presLayoutVars>
          <dgm:chMax val="0"/>
          <dgm:bulletEnabled val="1"/>
        </dgm:presLayoutVars>
      </dgm:prSet>
      <dgm:spPr/>
    </dgm:pt>
    <dgm:pt modelId="{DD72CE74-08EF-4DE9-96F2-15B1C5898277}" type="pres">
      <dgm:prSet presAssocID="{F55F0105-0258-40FB-9B34-D8DF3F27B2A9}" presName="negativeSpace" presStyleCnt="0"/>
      <dgm:spPr/>
    </dgm:pt>
    <dgm:pt modelId="{7618F723-4F68-43A6-8D7A-33A2FFD7289E}" type="pres">
      <dgm:prSet presAssocID="{F55F0105-0258-40FB-9B34-D8DF3F27B2A9}" presName="childText" presStyleLbl="conFgAcc1" presStyleIdx="1" presStyleCnt="5">
        <dgm:presLayoutVars>
          <dgm:bulletEnabled val="1"/>
        </dgm:presLayoutVars>
      </dgm:prSet>
      <dgm:spPr/>
    </dgm:pt>
    <dgm:pt modelId="{A74D0388-65AC-46B4-B501-208B16979D99}" type="pres">
      <dgm:prSet presAssocID="{0C9D06FE-C021-4AF5-840A-ECD01535D099}" presName="spaceBetweenRectangles" presStyleCnt="0"/>
      <dgm:spPr/>
    </dgm:pt>
    <dgm:pt modelId="{61F9D675-82AF-4B76-8CCF-22FB4F326795}" type="pres">
      <dgm:prSet presAssocID="{29B46CEA-1E79-4DC2-846C-7DF753BF0F5A}" presName="parentLin" presStyleCnt="0"/>
      <dgm:spPr/>
    </dgm:pt>
    <dgm:pt modelId="{B47D4CBA-5DCF-4F3E-9A7A-99C7AD44647D}" type="pres">
      <dgm:prSet presAssocID="{29B46CEA-1E79-4DC2-846C-7DF753BF0F5A}" presName="parentLeftMargin" presStyleLbl="node1" presStyleIdx="1" presStyleCnt="5"/>
      <dgm:spPr/>
    </dgm:pt>
    <dgm:pt modelId="{45A06F4D-9367-4B95-BBDF-CEA0DD9D2490}" type="pres">
      <dgm:prSet presAssocID="{29B46CEA-1E79-4DC2-846C-7DF753BF0F5A}" presName="parentText" presStyleLbl="node1" presStyleIdx="2" presStyleCnt="5">
        <dgm:presLayoutVars>
          <dgm:chMax val="0"/>
          <dgm:bulletEnabled val="1"/>
        </dgm:presLayoutVars>
      </dgm:prSet>
      <dgm:spPr/>
    </dgm:pt>
    <dgm:pt modelId="{C12F7167-845D-419B-B3D2-4E0A8E4E69BF}" type="pres">
      <dgm:prSet presAssocID="{29B46CEA-1E79-4DC2-846C-7DF753BF0F5A}" presName="negativeSpace" presStyleCnt="0"/>
      <dgm:spPr/>
    </dgm:pt>
    <dgm:pt modelId="{77CF6322-4250-46FC-8B09-D3FC875D96E9}" type="pres">
      <dgm:prSet presAssocID="{29B46CEA-1E79-4DC2-846C-7DF753BF0F5A}" presName="childText" presStyleLbl="conFgAcc1" presStyleIdx="2" presStyleCnt="5">
        <dgm:presLayoutVars>
          <dgm:bulletEnabled val="1"/>
        </dgm:presLayoutVars>
      </dgm:prSet>
      <dgm:spPr/>
    </dgm:pt>
    <dgm:pt modelId="{706FBD4E-E50A-48B5-A71D-888FED2018E5}" type="pres">
      <dgm:prSet presAssocID="{E0E03D9E-6996-4B8D-9F7B-7F24CDEDA1E4}" presName="spaceBetweenRectangles" presStyleCnt="0"/>
      <dgm:spPr/>
    </dgm:pt>
    <dgm:pt modelId="{AE92DB5A-0FB6-41C5-A4A6-80F0DB051448}" type="pres">
      <dgm:prSet presAssocID="{AF3884F4-ECBB-40EC-AE09-8E5DF0B27F94}" presName="parentLin" presStyleCnt="0"/>
      <dgm:spPr/>
    </dgm:pt>
    <dgm:pt modelId="{01F491AB-8CE0-4FCE-88A1-09BBC02CBBA1}" type="pres">
      <dgm:prSet presAssocID="{AF3884F4-ECBB-40EC-AE09-8E5DF0B27F94}" presName="parentLeftMargin" presStyleLbl="node1" presStyleIdx="2" presStyleCnt="5"/>
      <dgm:spPr/>
    </dgm:pt>
    <dgm:pt modelId="{EB68A883-F0E5-4F4A-9C48-2025EB2C52F0}" type="pres">
      <dgm:prSet presAssocID="{AF3884F4-ECBB-40EC-AE09-8E5DF0B27F94}" presName="parentText" presStyleLbl="node1" presStyleIdx="3" presStyleCnt="5">
        <dgm:presLayoutVars>
          <dgm:chMax val="0"/>
          <dgm:bulletEnabled val="1"/>
        </dgm:presLayoutVars>
      </dgm:prSet>
      <dgm:spPr/>
    </dgm:pt>
    <dgm:pt modelId="{A05CF194-D93F-4719-979F-9E2E897EA5F3}" type="pres">
      <dgm:prSet presAssocID="{AF3884F4-ECBB-40EC-AE09-8E5DF0B27F94}" presName="negativeSpace" presStyleCnt="0"/>
      <dgm:spPr/>
    </dgm:pt>
    <dgm:pt modelId="{C5EE721F-FE55-460A-A1DC-DC67AC63E965}" type="pres">
      <dgm:prSet presAssocID="{AF3884F4-ECBB-40EC-AE09-8E5DF0B27F94}" presName="childText" presStyleLbl="conFgAcc1" presStyleIdx="3" presStyleCnt="5">
        <dgm:presLayoutVars>
          <dgm:bulletEnabled val="1"/>
        </dgm:presLayoutVars>
      </dgm:prSet>
      <dgm:spPr/>
    </dgm:pt>
    <dgm:pt modelId="{E78BDEA0-D5C5-4E6F-BD12-927B27F126D8}" type="pres">
      <dgm:prSet presAssocID="{E8F96E0E-0958-477C-BF49-F0CF048DCCAF}" presName="spaceBetweenRectangles" presStyleCnt="0"/>
      <dgm:spPr/>
    </dgm:pt>
    <dgm:pt modelId="{92D02785-BC1B-433F-A504-6666DD3CDC43}" type="pres">
      <dgm:prSet presAssocID="{979D5FEE-6C37-4F87-9DE1-A5DC9AA1010B}" presName="parentLin" presStyleCnt="0"/>
      <dgm:spPr/>
    </dgm:pt>
    <dgm:pt modelId="{6644A9D5-1D88-4091-8F97-2718A127D0D0}" type="pres">
      <dgm:prSet presAssocID="{979D5FEE-6C37-4F87-9DE1-A5DC9AA1010B}" presName="parentLeftMargin" presStyleLbl="node1" presStyleIdx="3" presStyleCnt="5"/>
      <dgm:spPr/>
    </dgm:pt>
    <dgm:pt modelId="{D0CCE938-C40F-4032-879F-B7D2884CDCEA}" type="pres">
      <dgm:prSet presAssocID="{979D5FEE-6C37-4F87-9DE1-A5DC9AA1010B}" presName="parentText" presStyleLbl="node1" presStyleIdx="4" presStyleCnt="5">
        <dgm:presLayoutVars>
          <dgm:chMax val="0"/>
          <dgm:bulletEnabled val="1"/>
        </dgm:presLayoutVars>
      </dgm:prSet>
      <dgm:spPr/>
    </dgm:pt>
    <dgm:pt modelId="{D4C6B531-0522-4FEE-AE57-FD3922CC0673}" type="pres">
      <dgm:prSet presAssocID="{979D5FEE-6C37-4F87-9DE1-A5DC9AA1010B}" presName="negativeSpace" presStyleCnt="0"/>
      <dgm:spPr/>
    </dgm:pt>
    <dgm:pt modelId="{36E0FBD2-81AA-4D41-8EE4-5C690C2E95C3}" type="pres">
      <dgm:prSet presAssocID="{979D5FEE-6C37-4F87-9DE1-A5DC9AA1010B}" presName="childText" presStyleLbl="conFgAcc1" presStyleIdx="4" presStyleCnt="5">
        <dgm:presLayoutVars>
          <dgm:bulletEnabled val="1"/>
        </dgm:presLayoutVars>
      </dgm:prSet>
      <dgm:spPr/>
    </dgm:pt>
  </dgm:ptLst>
  <dgm:cxnLst>
    <dgm:cxn modelId="{30F6CE06-4220-41A2-B488-D7B3A0EB1EDD}" srcId="{4E05B4E6-091F-4C61-A0E6-7EFC2C90581F}" destId="{AF3884F4-ECBB-40EC-AE09-8E5DF0B27F94}" srcOrd="3" destOrd="0" parTransId="{0CF2C7B6-703E-4B08-BDB6-DD71ED59EE20}" sibTransId="{E8F96E0E-0958-477C-BF49-F0CF048DCCAF}"/>
    <dgm:cxn modelId="{BB5ECB0E-6F6A-467F-A066-05740CB13A84}" type="presOf" srcId="{F55F0105-0258-40FB-9B34-D8DF3F27B2A9}" destId="{196EF64C-F08C-477A-B4A6-B63A44FF623E}" srcOrd="1" destOrd="0" presId="urn:microsoft.com/office/officeart/2005/8/layout/list1"/>
    <dgm:cxn modelId="{7D45C111-831D-4833-B7CA-24A780A86245}" type="presOf" srcId="{979D5FEE-6C37-4F87-9DE1-A5DC9AA1010B}" destId="{D0CCE938-C40F-4032-879F-B7D2884CDCEA}" srcOrd="1" destOrd="0" presId="urn:microsoft.com/office/officeart/2005/8/layout/list1"/>
    <dgm:cxn modelId="{7B1CD916-894F-467D-B402-B1FF510F7622}" type="presOf" srcId="{AF3884F4-ECBB-40EC-AE09-8E5DF0B27F94}" destId="{01F491AB-8CE0-4FCE-88A1-09BBC02CBBA1}" srcOrd="0" destOrd="0" presId="urn:microsoft.com/office/officeart/2005/8/layout/list1"/>
    <dgm:cxn modelId="{FB1BED23-3ED5-4792-8295-E95D51C66F39}" type="presOf" srcId="{29B46CEA-1E79-4DC2-846C-7DF753BF0F5A}" destId="{45A06F4D-9367-4B95-BBDF-CEA0DD9D2490}" srcOrd="1" destOrd="0" presId="urn:microsoft.com/office/officeart/2005/8/layout/list1"/>
    <dgm:cxn modelId="{01DA088A-AC44-44E7-99B4-9008F7190C9E}" type="presOf" srcId="{072D8B8B-8117-45C3-993C-961458CA965B}" destId="{83AF7516-A59F-4B78-A609-67938792747B}" srcOrd="0" destOrd="0" presId="urn:microsoft.com/office/officeart/2005/8/layout/list1"/>
    <dgm:cxn modelId="{AEBE2191-9E8F-41CC-B03A-BDB151C94250}" type="presOf" srcId="{4E05B4E6-091F-4C61-A0E6-7EFC2C90581F}" destId="{F8EA7D69-4729-4D08-8D14-DCF77D809817}" srcOrd="0" destOrd="0" presId="urn:microsoft.com/office/officeart/2005/8/layout/list1"/>
    <dgm:cxn modelId="{32E1CF98-738E-4DC0-A5CD-8921AEB629E5}" type="presOf" srcId="{979D5FEE-6C37-4F87-9DE1-A5DC9AA1010B}" destId="{6644A9D5-1D88-4091-8F97-2718A127D0D0}" srcOrd="0" destOrd="0" presId="urn:microsoft.com/office/officeart/2005/8/layout/list1"/>
    <dgm:cxn modelId="{1F9C6BA6-422E-4A53-B25C-401D4C8A1C71}" type="presOf" srcId="{072D8B8B-8117-45C3-993C-961458CA965B}" destId="{86D3FAD0-99E5-4943-90AD-79614465A8FE}" srcOrd="1" destOrd="0" presId="urn:microsoft.com/office/officeart/2005/8/layout/list1"/>
    <dgm:cxn modelId="{5E8776C2-BFDB-48D9-B88C-F974FF2315F5}" type="presOf" srcId="{F55F0105-0258-40FB-9B34-D8DF3F27B2A9}" destId="{02A51589-8575-498B-9272-1599B24B9E43}" srcOrd="0" destOrd="0" presId="urn:microsoft.com/office/officeart/2005/8/layout/list1"/>
    <dgm:cxn modelId="{4CC94AC3-DF53-44F3-A10A-614D71CBAD47}" srcId="{4E05B4E6-091F-4C61-A0E6-7EFC2C90581F}" destId="{F55F0105-0258-40FB-9B34-D8DF3F27B2A9}" srcOrd="1" destOrd="0" parTransId="{B09D8A2D-80FA-42B7-AFC0-B97E676BF963}" sibTransId="{0C9D06FE-C021-4AF5-840A-ECD01535D099}"/>
    <dgm:cxn modelId="{1CF53AC4-8D2E-4B58-A460-A7EC219D2C78}" type="presOf" srcId="{29B46CEA-1E79-4DC2-846C-7DF753BF0F5A}" destId="{B47D4CBA-5DCF-4F3E-9A7A-99C7AD44647D}" srcOrd="0" destOrd="0" presId="urn:microsoft.com/office/officeart/2005/8/layout/list1"/>
    <dgm:cxn modelId="{06A4F7CF-9AC1-4E31-BE12-FB3188CD1F40}" srcId="{4E05B4E6-091F-4C61-A0E6-7EFC2C90581F}" destId="{072D8B8B-8117-45C3-993C-961458CA965B}" srcOrd="0" destOrd="0" parTransId="{D1B90CDE-ECCD-4039-A84A-70010A966642}" sibTransId="{B6CF3B83-1506-4BCA-83BA-D2FFE5C32D81}"/>
    <dgm:cxn modelId="{683C8DE1-C719-4611-9988-DCD31E7EBAFC}" srcId="{4E05B4E6-091F-4C61-A0E6-7EFC2C90581F}" destId="{979D5FEE-6C37-4F87-9DE1-A5DC9AA1010B}" srcOrd="4" destOrd="0" parTransId="{4A7F1B65-8D95-4690-BBC0-BED37BFEE671}" sibTransId="{CFAB3316-8986-488B-8BAA-9826EB712283}"/>
    <dgm:cxn modelId="{B5087FF5-5BBC-4FC8-9339-287CD2930A6C}" type="presOf" srcId="{AF3884F4-ECBB-40EC-AE09-8E5DF0B27F94}" destId="{EB68A883-F0E5-4F4A-9C48-2025EB2C52F0}" srcOrd="1" destOrd="0" presId="urn:microsoft.com/office/officeart/2005/8/layout/list1"/>
    <dgm:cxn modelId="{BCEFC0FC-D9A0-4B45-B241-006ED8C1DB2A}" srcId="{4E05B4E6-091F-4C61-A0E6-7EFC2C90581F}" destId="{29B46CEA-1E79-4DC2-846C-7DF753BF0F5A}" srcOrd="2" destOrd="0" parTransId="{7667FEAA-BF0A-4616-9BD7-D69CB7B27CA2}" sibTransId="{E0E03D9E-6996-4B8D-9F7B-7F24CDEDA1E4}"/>
    <dgm:cxn modelId="{67F2645A-1CA4-4ECA-8DFA-5EE3242B3DDB}" type="presParOf" srcId="{F8EA7D69-4729-4D08-8D14-DCF77D809817}" destId="{1E35F7D6-D65D-4D32-B6E9-8FDB835E077D}" srcOrd="0" destOrd="0" presId="urn:microsoft.com/office/officeart/2005/8/layout/list1"/>
    <dgm:cxn modelId="{E3E8D0D1-79A0-4E14-A33F-F61600DA657D}" type="presParOf" srcId="{1E35F7D6-D65D-4D32-B6E9-8FDB835E077D}" destId="{83AF7516-A59F-4B78-A609-67938792747B}" srcOrd="0" destOrd="0" presId="urn:microsoft.com/office/officeart/2005/8/layout/list1"/>
    <dgm:cxn modelId="{473EA6DA-6A84-45A1-8E81-49E32FC1056C}" type="presParOf" srcId="{1E35F7D6-D65D-4D32-B6E9-8FDB835E077D}" destId="{86D3FAD0-99E5-4943-90AD-79614465A8FE}" srcOrd="1" destOrd="0" presId="urn:microsoft.com/office/officeart/2005/8/layout/list1"/>
    <dgm:cxn modelId="{EF4EE2E9-F3C8-4533-A4FF-596144B5EC74}" type="presParOf" srcId="{F8EA7D69-4729-4D08-8D14-DCF77D809817}" destId="{56A2C42D-EDCB-4C0A-BB3C-A6452DEB1D6B}" srcOrd="1" destOrd="0" presId="urn:microsoft.com/office/officeart/2005/8/layout/list1"/>
    <dgm:cxn modelId="{E4CE282E-32B5-452C-890D-4BB63B11D908}" type="presParOf" srcId="{F8EA7D69-4729-4D08-8D14-DCF77D809817}" destId="{A0B85988-3CEF-4737-A2CE-0538704A96EF}" srcOrd="2" destOrd="0" presId="urn:microsoft.com/office/officeart/2005/8/layout/list1"/>
    <dgm:cxn modelId="{7BEAD667-5B16-4C9E-9549-23064CFA930F}" type="presParOf" srcId="{F8EA7D69-4729-4D08-8D14-DCF77D809817}" destId="{AEBEBC9C-C619-48FF-A56F-0F6B4E8D900A}" srcOrd="3" destOrd="0" presId="urn:microsoft.com/office/officeart/2005/8/layout/list1"/>
    <dgm:cxn modelId="{55C274FE-9B2F-4DAF-8550-5D749C0F1081}" type="presParOf" srcId="{F8EA7D69-4729-4D08-8D14-DCF77D809817}" destId="{6EFB9A54-C2CB-45DB-8855-F14C8E95C2FE}" srcOrd="4" destOrd="0" presId="urn:microsoft.com/office/officeart/2005/8/layout/list1"/>
    <dgm:cxn modelId="{73D0A752-0F61-463C-82E0-47989F3A841A}" type="presParOf" srcId="{6EFB9A54-C2CB-45DB-8855-F14C8E95C2FE}" destId="{02A51589-8575-498B-9272-1599B24B9E43}" srcOrd="0" destOrd="0" presId="urn:microsoft.com/office/officeart/2005/8/layout/list1"/>
    <dgm:cxn modelId="{CC8598E9-DC39-4A4F-8C47-DBA49B87D4CA}" type="presParOf" srcId="{6EFB9A54-C2CB-45DB-8855-F14C8E95C2FE}" destId="{196EF64C-F08C-477A-B4A6-B63A44FF623E}" srcOrd="1" destOrd="0" presId="urn:microsoft.com/office/officeart/2005/8/layout/list1"/>
    <dgm:cxn modelId="{EDDF74F5-8E35-42EB-B796-4583B950851A}" type="presParOf" srcId="{F8EA7D69-4729-4D08-8D14-DCF77D809817}" destId="{DD72CE74-08EF-4DE9-96F2-15B1C5898277}" srcOrd="5" destOrd="0" presId="urn:microsoft.com/office/officeart/2005/8/layout/list1"/>
    <dgm:cxn modelId="{C2E71CA4-503B-40E9-8CD0-5BDFD30F8C52}" type="presParOf" srcId="{F8EA7D69-4729-4D08-8D14-DCF77D809817}" destId="{7618F723-4F68-43A6-8D7A-33A2FFD7289E}" srcOrd="6" destOrd="0" presId="urn:microsoft.com/office/officeart/2005/8/layout/list1"/>
    <dgm:cxn modelId="{BCF9A7AE-AB9C-415D-BA3A-619B19CCB14F}" type="presParOf" srcId="{F8EA7D69-4729-4D08-8D14-DCF77D809817}" destId="{A74D0388-65AC-46B4-B501-208B16979D99}" srcOrd="7" destOrd="0" presId="urn:microsoft.com/office/officeart/2005/8/layout/list1"/>
    <dgm:cxn modelId="{ED741B4C-FCD7-4CD6-A922-16DF95024BE6}" type="presParOf" srcId="{F8EA7D69-4729-4D08-8D14-DCF77D809817}" destId="{61F9D675-82AF-4B76-8CCF-22FB4F326795}" srcOrd="8" destOrd="0" presId="urn:microsoft.com/office/officeart/2005/8/layout/list1"/>
    <dgm:cxn modelId="{E398D78F-5AFA-4ED5-B2C0-CADEE63F50A2}" type="presParOf" srcId="{61F9D675-82AF-4B76-8CCF-22FB4F326795}" destId="{B47D4CBA-5DCF-4F3E-9A7A-99C7AD44647D}" srcOrd="0" destOrd="0" presId="urn:microsoft.com/office/officeart/2005/8/layout/list1"/>
    <dgm:cxn modelId="{EC9C0BB3-A7FA-44E8-A533-A4397CE09A2A}" type="presParOf" srcId="{61F9D675-82AF-4B76-8CCF-22FB4F326795}" destId="{45A06F4D-9367-4B95-BBDF-CEA0DD9D2490}" srcOrd="1" destOrd="0" presId="urn:microsoft.com/office/officeart/2005/8/layout/list1"/>
    <dgm:cxn modelId="{45FBD1D4-4D0A-451B-A584-DF4D3FDC8407}" type="presParOf" srcId="{F8EA7D69-4729-4D08-8D14-DCF77D809817}" destId="{C12F7167-845D-419B-B3D2-4E0A8E4E69BF}" srcOrd="9" destOrd="0" presId="urn:microsoft.com/office/officeart/2005/8/layout/list1"/>
    <dgm:cxn modelId="{2ADD7CCE-CFAE-4DDF-AB18-2D01F3EDEF06}" type="presParOf" srcId="{F8EA7D69-4729-4D08-8D14-DCF77D809817}" destId="{77CF6322-4250-46FC-8B09-D3FC875D96E9}" srcOrd="10" destOrd="0" presId="urn:microsoft.com/office/officeart/2005/8/layout/list1"/>
    <dgm:cxn modelId="{0BA9F18D-7698-4090-BE59-200DD6F975D5}" type="presParOf" srcId="{F8EA7D69-4729-4D08-8D14-DCF77D809817}" destId="{706FBD4E-E50A-48B5-A71D-888FED2018E5}" srcOrd="11" destOrd="0" presId="urn:microsoft.com/office/officeart/2005/8/layout/list1"/>
    <dgm:cxn modelId="{561C8676-48B1-43EB-98B1-F3CD2AC6158A}" type="presParOf" srcId="{F8EA7D69-4729-4D08-8D14-DCF77D809817}" destId="{AE92DB5A-0FB6-41C5-A4A6-80F0DB051448}" srcOrd="12" destOrd="0" presId="urn:microsoft.com/office/officeart/2005/8/layout/list1"/>
    <dgm:cxn modelId="{0AE9998C-6F46-4128-A150-25D08F0A0142}" type="presParOf" srcId="{AE92DB5A-0FB6-41C5-A4A6-80F0DB051448}" destId="{01F491AB-8CE0-4FCE-88A1-09BBC02CBBA1}" srcOrd="0" destOrd="0" presId="urn:microsoft.com/office/officeart/2005/8/layout/list1"/>
    <dgm:cxn modelId="{781A064A-1E04-4C84-BF2B-731A26831DCD}" type="presParOf" srcId="{AE92DB5A-0FB6-41C5-A4A6-80F0DB051448}" destId="{EB68A883-F0E5-4F4A-9C48-2025EB2C52F0}" srcOrd="1" destOrd="0" presId="urn:microsoft.com/office/officeart/2005/8/layout/list1"/>
    <dgm:cxn modelId="{00C8D575-A06F-43D2-BAA9-564DA20642BC}" type="presParOf" srcId="{F8EA7D69-4729-4D08-8D14-DCF77D809817}" destId="{A05CF194-D93F-4719-979F-9E2E897EA5F3}" srcOrd="13" destOrd="0" presId="urn:microsoft.com/office/officeart/2005/8/layout/list1"/>
    <dgm:cxn modelId="{3AD93E07-5D45-4634-837E-CB0046D28BE1}" type="presParOf" srcId="{F8EA7D69-4729-4D08-8D14-DCF77D809817}" destId="{C5EE721F-FE55-460A-A1DC-DC67AC63E965}" srcOrd="14" destOrd="0" presId="urn:microsoft.com/office/officeart/2005/8/layout/list1"/>
    <dgm:cxn modelId="{CE60F755-5CCA-44D5-8418-6D6CF6B550A7}" type="presParOf" srcId="{F8EA7D69-4729-4D08-8D14-DCF77D809817}" destId="{E78BDEA0-D5C5-4E6F-BD12-927B27F126D8}" srcOrd="15" destOrd="0" presId="urn:microsoft.com/office/officeart/2005/8/layout/list1"/>
    <dgm:cxn modelId="{51E4C10F-AD66-4CEE-8B35-A25A32058533}" type="presParOf" srcId="{F8EA7D69-4729-4D08-8D14-DCF77D809817}" destId="{92D02785-BC1B-433F-A504-6666DD3CDC43}" srcOrd="16" destOrd="0" presId="urn:microsoft.com/office/officeart/2005/8/layout/list1"/>
    <dgm:cxn modelId="{FA7AAC55-B53C-4294-8279-0AFE4D4DC276}" type="presParOf" srcId="{92D02785-BC1B-433F-A504-6666DD3CDC43}" destId="{6644A9D5-1D88-4091-8F97-2718A127D0D0}" srcOrd="0" destOrd="0" presId="urn:microsoft.com/office/officeart/2005/8/layout/list1"/>
    <dgm:cxn modelId="{9C1DDC10-3220-4806-B11C-25013F1D4BF2}" type="presParOf" srcId="{92D02785-BC1B-433F-A504-6666DD3CDC43}" destId="{D0CCE938-C40F-4032-879F-B7D2884CDCEA}" srcOrd="1" destOrd="0" presId="urn:microsoft.com/office/officeart/2005/8/layout/list1"/>
    <dgm:cxn modelId="{99C34AE0-DD0F-4250-A425-6D3FAA3B54E2}" type="presParOf" srcId="{F8EA7D69-4729-4D08-8D14-DCF77D809817}" destId="{D4C6B531-0522-4FEE-AE57-FD3922CC0673}" srcOrd="17" destOrd="0" presId="urn:microsoft.com/office/officeart/2005/8/layout/list1"/>
    <dgm:cxn modelId="{01E78DDD-B0B8-407F-8755-2BABE772ADC3}" type="presParOf" srcId="{F8EA7D69-4729-4D08-8D14-DCF77D809817}" destId="{36E0FBD2-81AA-4D41-8EE4-5C690C2E95C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C884A-13BE-4172-87BD-0B66BFDFE0EF}" type="doc">
      <dgm:prSet loTypeId="urn:microsoft.com/office/officeart/2005/8/layout/hList7" loCatId="process" qsTypeId="urn:microsoft.com/office/officeart/2005/8/quickstyle/simple1" qsCatId="simple" csTypeId="urn:microsoft.com/office/officeart/2005/8/colors/colorful3" csCatId="colorful" phldr="1"/>
      <dgm:spPr/>
      <dgm:t>
        <a:bodyPr/>
        <a:lstStyle/>
        <a:p>
          <a:endParaRPr lang="en-US"/>
        </a:p>
      </dgm:t>
    </dgm:pt>
    <dgm:pt modelId="{42E971B4-B124-4D84-877B-C82F113C00CC}">
      <dgm:prSet phldrT="[Text]"/>
      <dgm:spPr/>
      <dgm:t>
        <a:bodyPr/>
        <a:lstStyle/>
        <a:p>
          <a:r>
            <a:rPr lang="en-US" b="1" dirty="0"/>
            <a:t>Emotional</a:t>
          </a:r>
        </a:p>
      </dgm:t>
    </dgm:pt>
    <dgm:pt modelId="{9326C637-7A1F-4732-A5A1-C6C9CCB32AB5}" type="parTrans" cxnId="{13977363-D394-450C-89AB-EDE0792DC86F}">
      <dgm:prSet/>
      <dgm:spPr/>
      <dgm:t>
        <a:bodyPr/>
        <a:lstStyle/>
        <a:p>
          <a:endParaRPr lang="en-US"/>
        </a:p>
      </dgm:t>
    </dgm:pt>
    <dgm:pt modelId="{4B43C0F9-EE31-4785-825E-DA06926100CD}" type="sibTrans" cxnId="{13977363-D394-450C-89AB-EDE0792DC86F}">
      <dgm:prSet/>
      <dgm:spPr/>
      <dgm:t>
        <a:bodyPr/>
        <a:lstStyle/>
        <a:p>
          <a:endParaRPr lang="en-US"/>
        </a:p>
      </dgm:t>
    </dgm:pt>
    <dgm:pt modelId="{93898FC9-6ADA-4000-8EAD-F45E202D620C}">
      <dgm:prSet phldrT="[Text]"/>
      <dgm:spPr/>
      <dgm:t>
        <a:bodyPr/>
        <a:lstStyle/>
        <a:p>
          <a:r>
            <a:rPr lang="en-US" b="1" dirty="0"/>
            <a:t>Physical</a:t>
          </a:r>
        </a:p>
      </dgm:t>
    </dgm:pt>
    <dgm:pt modelId="{F56C9B92-118C-4D62-94B8-8641B5D9477E}" type="parTrans" cxnId="{D9F3F8DC-47FC-4859-BB01-BB39C960DD9A}">
      <dgm:prSet/>
      <dgm:spPr/>
      <dgm:t>
        <a:bodyPr/>
        <a:lstStyle/>
        <a:p>
          <a:endParaRPr lang="en-US"/>
        </a:p>
      </dgm:t>
    </dgm:pt>
    <dgm:pt modelId="{71394FF4-4761-495C-8F83-4067D82842A7}" type="sibTrans" cxnId="{D9F3F8DC-47FC-4859-BB01-BB39C960DD9A}">
      <dgm:prSet/>
      <dgm:spPr/>
      <dgm:t>
        <a:bodyPr/>
        <a:lstStyle/>
        <a:p>
          <a:endParaRPr lang="en-US"/>
        </a:p>
      </dgm:t>
    </dgm:pt>
    <dgm:pt modelId="{2BB5607A-D7FC-4671-AF66-58903CD6DC1B}">
      <dgm:prSet phldrT="[Text]"/>
      <dgm:spPr/>
      <dgm:t>
        <a:bodyPr/>
        <a:lstStyle/>
        <a:p>
          <a:r>
            <a:rPr lang="en-US" b="1" dirty="0"/>
            <a:t>Social / Community</a:t>
          </a:r>
        </a:p>
      </dgm:t>
    </dgm:pt>
    <dgm:pt modelId="{C57C7AE9-3D94-4901-9B8A-FC95E90FB71D}" type="parTrans" cxnId="{37B57A45-E787-4F05-B23A-2F3799238837}">
      <dgm:prSet/>
      <dgm:spPr/>
      <dgm:t>
        <a:bodyPr/>
        <a:lstStyle/>
        <a:p>
          <a:endParaRPr lang="en-US"/>
        </a:p>
      </dgm:t>
    </dgm:pt>
    <dgm:pt modelId="{1730E523-4566-4BB2-860D-61A2445B680E}" type="sibTrans" cxnId="{37B57A45-E787-4F05-B23A-2F3799238837}">
      <dgm:prSet/>
      <dgm:spPr/>
      <dgm:t>
        <a:bodyPr/>
        <a:lstStyle/>
        <a:p>
          <a:endParaRPr lang="en-US"/>
        </a:p>
      </dgm:t>
    </dgm:pt>
    <dgm:pt modelId="{4F246227-6368-450E-8D83-20462CC8A5A3}">
      <dgm:prSet phldrT="[Text]"/>
      <dgm:spPr/>
      <dgm:t>
        <a:bodyPr/>
        <a:lstStyle/>
        <a:p>
          <a:r>
            <a:rPr lang="en-US" b="1" dirty="0"/>
            <a:t>Financial</a:t>
          </a:r>
        </a:p>
      </dgm:t>
    </dgm:pt>
    <dgm:pt modelId="{4E184A16-B7FE-4558-996E-4F3D33F78099}" type="parTrans" cxnId="{DC0F9D6F-78EA-4D5E-9ABA-03001FCAA287}">
      <dgm:prSet/>
      <dgm:spPr/>
      <dgm:t>
        <a:bodyPr/>
        <a:lstStyle/>
        <a:p>
          <a:endParaRPr lang="en-US"/>
        </a:p>
      </dgm:t>
    </dgm:pt>
    <dgm:pt modelId="{F21B2BC3-B8F1-4EC1-8B8F-3554512880CE}" type="sibTrans" cxnId="{DC0F9D6F-78EA-4D5E-9ABA-03001FCAA287}">
      <dgm:prSet/>
      <dgm:spPr/>
      <dgm:t>
        <a:bodyPr/>
        <a:lstStyle/>
        <a:p>
          <a:endParaRPr lang="en-US"/>
        </a:p>
      </dgm:t>
    </dgm:pt>
    <dgm:pt modelId="{5E3E4E93-744F-4374-8565-AA1094CF90CF}">
      <dgm:prSet phldrT="[Text]"/>
      <dgm:spPr/>
      <dgm:t>
        <a:bodyPr/>
        <a:lstStyle/>
        <a:p>
          <a:r>
            <a:rPr lang="en-US" b="1" dirty="0"/>
            <a:t>Mental</a:t>
          </a:r>
        </a:p>
      </dgm:t>
    </dgm:pt>
    <dgm:pt modelId="{3DBA7D66-BD41-4C28-A238-96247CE8E9D6}" type="parTrans" cxnId="{91B54ADD-49BB-4C9C-813E-30103D71F477}">
      <dgm:prSet/>
      <dgm:spPr/>
      <dgm:t>
        <a:bodyPr/>
        <a:lstStyle/>
        <a:p>
          <a:endParaRPr lang="en-US"/>
        </a:p>
      </dgm:t>
    </dgm:pt>
    <dgm:pt modelId="{CAF60D39-8F2E-4AD2-B732-1ED94D8D8AAA}" type="sibTrans" cxnId="{91B54ADD-49BB-4C9C-813E-30103D71F477}">
      <dgm:prSet/>
      <dgm:spPr/>
      <dgm:t>
        <a:bodyPr/>
        <a:lstStyle/>
        <a:p>
          <a:endParaRPr lang="en-US"/>
        </a:p>
      </dgm:t>
    </dgm:pt>
    <dgm:pt modelId="{459C4AB1-0AC5-443C-97FA-D2E855D9E195}">
      <dgm:prSet phldrT="[Text]"/>
      <dgm:spPr/>
      <dgm:t>
        <a:bodyPr/>
        <a:lstStyle/>
        <a:p>
          <a:r>
            <a:rPr lang="en-US" b="1" dirty="0"/>
            <a:t>Relational</a:t>
          </a:r>
        </a:p>
      </dgm:t>
    </dgm:pt>
    <dgm:pt modelId="{242CF321-4679-467A-BCCD-4FECCB1FFD36}" type="parTrans" cxnId="{C33A1A20-841F-42AD-B29A-56014755921B}">
      <dgm:prSet/>
      <dgm:spPr/>
      <dgm:t>
        <a:bodyPr/>
        <a:lstStyle/>
        <a:p>
          <a:endParaRPr lang="en-US"/>
        </a:p>
      </dgm:t>
    </dgm:pt>
    <dgm:pt modelId="{737B9A48-1E89-4D48-AA19-8984DB79AD4B}" type="sibTrans" cxnId="{C33A1A20-841F-42AD-B29A-56014755921B}">
      <dgm:prSet/>
      <dgm:spPr/>
      <dgm:t>
        <a:bodyPr/>
        <a:lstStyle/>
        <a:p>
          <a:endParaRPr lang="en-US"/>
        </a:p>
      </dgm:t>
    </dgm:pt>
    <dgm:pt modelId="{E8BF0A32-8C2D-4E0D-87E3-13EF7A22F689}">
      <dgm:prSet phldrT="[Text]"/>
      <dgm:spPr/>
      <dgm:t>
        <a:bodyPr/>
        <a:lstStyle/>
        <a:p>
          <a:r>
            <a:rPr lang="en-US" b="1" dirty="0"/>
            <a:t>Moral / Behavioral</a:t>
          </a:r>
        </a:p>
      </dgm:t>
    </dgm:pt>
    <dgm:pt modelId="{8B762B98-B768-438A-96B7-2CA3DD368E25}" type="parTrans" cxnId="{B17342D9-82B9-4F5C-A285-A15B6594897F}">
      <dgm:prSet/>
      <dgm:spPr/>
      <dgm:t>
        <a:bodyPr/>
        <a:lstStyle/>
        <a:p>
          <a:endParaRPr lang="en-US"/>
        </a:p>
      </dgm:t>
    </dgm:pt>
    <dgm:pt modelId="{5D5C6E32-7735-4EB0-AEB9-0B0D57CC1DD6}" type="sibTrans" cxnId="{B17342D9-82B9-4F5C-A285-A15B6594897F}">
      <dgm:prSet/>
      <dgm:spPr/>
      <dgm:t>
        <a:bodyPr/>
        <a:lstStyle/>
        <a:p>
          <a:endParaRPr lang="en-US"/>
        </a:p>
      </dgm:t>
    </dgm:pt>
    <dgm:pt modelId="{B4AAD952-89E0-4525-BF3F-19ED720E10BE}">
      <dgm:prSet phldrT="[Text]"/>
      <dgm:spPr/>
      <dgm:t>
        <a:bodyPr/>
        <a:lstStyle/>
        <a:p>
          <a:r>
            <a:rPr lang="en-US" b="1" dirty="0"/>
            <a:t>Environmental</a:t>
          </a:r>
        </a:p>
      </dgm:t>
    </dgm:pt>
    <dgm:pt modelId="{EAE40843-AACE-486D-AA36-FD2A8C3A742E}" type="parTrans" cxnId="{B590DEBE-2E2A-4044-B17E-803C306E6620}">
      <dgm:prSet/>
      <dgm:spPr/>
      <dgm:t>
        <a:bodyPr/>
        <a:lstStyle/>
        <a:p>
          <a:endParaRPr lang="en-US"/>
        </a:p>
      </dgm:t>
    </dgm:pt>
    <dgm:pt modelId="{36FE81BC-299B-4ABD-A32E-E0827956C9B1}" type="sibTrans" cxnId="{B590DEBE-2E2A-4044-B17E-803C306E6620}">
      <dgm:prSet/>
      <dgm:spPr/>
      <dgm:t>
        <a:bodyPr/>
        <a:lstStyle/>
        <a:p>
          <a:endParaRPr lang="en-US"/>
        </a:p>
      </dgm:t>
    </dgm:pt>
    <dgm:pt modelId="{B71A536F-6A3D-4C84-9E9A-BAB993BCD569}" type="pres">
      <dgm:prSet presAssocID="{BADC884A-13BE-4172-87BD-0B66BFDFE0EF}" presName="Name0" presStyleCnt="0">
        <dgm:presLayoutVars>
          <dgm:dir/>
          <dgm:resizeHandles val="exact"/>
        </dgm:presLayoutVars>
      </dgm:prSet>
      <dgm:spPr/>
    </dgm:pt>
    <dgm:pt modelId="{9A6BAAF4-7E23-403C-AC1B-22F525AC72BC}" type="pres">
      <dgm:prSet presAssocID="{BADC884A-13BE-4172-87BD-0B66BFDFE0EF}" presName="fgShape" presStyleLbl="fgShp" presStyleIdx="0" presStyleCnt="1"/>
      <dgm:spPr/>
    </dgm:pt>
    <dgm:pt modelId="{B242268F-1328-40E0-A003-3ACDCC1B5187}" type="pres">
      <dgm:prSet presAssocID="{BADC884A-13BE-4172-87BD-0B66BFDFE0EF}" presName="linComp" presStyleCnt="0"/>
      <dgm:spPr/>
    </dgm:pt>
    <dgm:pt modelId="{C58DEC09-6FA7-4C82-A257-F790911535E9}" type="pres">
      <dgm:prSet presAssocID="{42E971B4-B124-4D84-877B-C82F113C00CC}" presName="compNode" presStyleCnt="0"/>
      <dgm:spPr/>
    </dgm:pt>
    <dgm:pt modelId="{5AB9AC57-3A65-46C6-8C15-D23358CDE5B0}" type="pres">
      <dgm:prSet presAssocID="{42E971B4-B124-4D84-877B-C82F113C00CC}" presName="bkgdShape" presStyleLbl="node1" presStyleIdx="0" presStyleCnt="8"/>
      <dgm:spPr/>
    </dgm:pt>
    <dgm:pt modelId="{B4E9A55C-21F1-48E9-8D11-845E3D92C84A}" type="pres">
      <dgm:prSet presAssocID="{42E971B4-B124-4D84-877B-C82F113C00CC}" presName="nodeTx" presStyleLbl="node1" presStyleIdx="0" presStyleCnt="8">
        <dgm:presLayoutVars>
          <dgm:bulletEnabled val="1"/>
        </dgm:presLayoutVars>
      </dgm:prSet>
      <dgm:spPr/>
    </dgm:pt>
    <dgm:pt modelId="{3D6800ED-EF95-4797-BD63-DC3AD8CD0C8A}" type="pres">
      <dgm:prSet presAssocID="{42E971B4-B124-4D84-877B-C82F113C00CC}" presName="invisiNode" presStyleLbl="node1" presStyleIdx="0" presStyleCnt="8"/>
      <dgm:spPr/>
    </dgm:pt>
    <dgm:pt modelId="{C0DFEB0B-FE25-401C-B756-5BEE2791691E}" type="pres">
      <dgm:prSet presAssocID="{42E971B4-B124-4D84-877B-C82F113C00CC}" presName="imagNode" presStyleLbl="fgImgPlace1" presStyleIdx="0" presStyleCnt="8"/>
      <dgm:spPr/>
    </dgm:pt>
    <dgm:pt modelId="{5A39A150-05DF-4480-87F0-587379D66B70}" type="pres">
      <dgm:prSet presAssocID="{4B43C0F9-EE31-4785-825E-DA06926100CD}" presName="sibTrans" presStyleLbl="sibTrans2D1" presStyleIdx="0" presStyleCnt="0"/>
      <dgm:spPr/>
    </dgm:pt>
    <dgm:pt modelId="{83B21998-B35A-4C1A-9884-3A900BFBAB67}" type="pres">
      <dgm:prSet presAssocID="{5E3E4E93-744F-4374-8565-AA1094CF90CF}" presName="compNode" presStyleCnt="0"/>
      <dgm:spPr/>
    </dgm:pt>
    <dgm:pt modelId="{067F5456-9123-44FD-9D9E-5B528CD66DA3}" type="pres">
      <dgm:prSet presAssocID="{5E3E4E93-744F-4374-8565-AA1094CF90CF}" presName="bkgdShape" presStyleLbl="node1" presStyleIdx="1" presStyleCnt="8"/>
      <dgm:spPr/>
    </dgm:pt>
    <dgm:pt modelId="{55060111-4012-42B1-BD9E-372E0C19EF3F}" type="pres">
      <dgm:prSet presAssocID="{5E3E4E93-744F-4374-8565-AA1094CF90CF}" presName="nodeTx" presStyleLbl="node1" presStyleIdx="1" presStyleCnt="8">
        <dgm:presLayoutVars>
          <dgm:bulletEnabled val="1"/>
        </dgm:presLayoutVars>
      </dgm:prSet>
      <dgm:spPr/>
    </dgm:pt>
    <dgm:pt modelId="{3200AF95-74B8-4E60-996E-F2D6128F3A64}" type="pres">
      <dgm:prSet presAssocID="{5E3E4E93-744F-4374-8565-AA1094CF90CF}" presName="invisiNode" presStyleLbl="node1" presStyleIdx="1" presStyleCnt="8"/>
      <dgm:spPr/>
    </dgm:pt>
    <dgm:pt modelId="{4084EB42-2067-43A7-9256-12F55656254D}" type="pres">
      <dgm:prSet presAssocID="{5E3E4E93-744F-4374-8565-AA1094CF90CF}" presName="imagNode" presStyleLbl="fgImgPlace1" presStyleIdx="1" presStyleCnt="8"/>
      <dgm:spPr/>
    </dgm:pt>
    <dgm:pt modelId="{798EEF50-1BC4-4905-A680-D4FF21909A54}" type="pres">
      <dgm:prSet presAssocID="{CAF60D39-8F2E-4AD2-B732-1ED94D8D8AAA}" presName="sibTrans" presStyleLbl="sibTrans2D1" presStyleIdx="0" presStyleCnt="0"/>
      <dgm:spPr/>
    </dgm:pt>
    <dgm:pt modelId="{D75A7037-0C1D-47D8-8113-77B3EEFFE945}" type="pres">
      <dgm:prSet presAssocID="{93898FC9-6ADA-4000-8EAD-F45E202D620C}" presName="compNode" presStyleCnt="0"/>
      <dgm:spPr/>
    </dgm:pt>
    <dgm:pt modelId="{1BD9EA0F-BAFD-4F68-8AD3-5517055B2D3B}" type="pres">
      <dgm:prSet presAssocID="{93898FC9-6ADA-4000-8EAD-F45E202D620C}" presName="bkgdShape" presStyleLbl="node1" presStyleIdx="2" presStyleCnt="8"/>
      <dgm:spPr/>
    </dgm:pt>
    <dgm:pt modelId="{7F270FC2-767B-436D-9612-5C7C67BE26B4}" type="pres">
      <dgm:prSet presAssocID="{93898FC9-6ADA-4000-8EAD-F45E202D620C}" presName="nodeTx" presStyleLbl="node1" presStyleIdx="2" presStyleCnt="8">
        <dgm:presLayoutVars>
          <dgm:bulletEnabled val="1"/>
        </dgm:presLayoutVars>
      </dgm:prSet>
      <dgm:spPr/>
    </dgm:pt>
    <dgm:pt modelId="{AFD908A3-4327-47E9-8150-291A15A2C334}" type="pres">
      <dgm:prSet presAssocID="{93898FC9-6ADA-4000-8EAD-F45E202D620C}" presName="invisiNode" presStyleLbl="node1" presStyleIdx="2" presStyleCnt="8"/>
      <dgm:spPr/>
    </dgm:pt>
    <dgm:pt modelId="{E5F4842A-671B-4A8B-A794-BD29B93024CC}" type="pres">
      <dgm:prSet presAssocID="{93898FC9-6ADA-4000-8EAD-F45E202D620C}" presName="imagNode" presStyleLbl="fgImgPlace1" presStyleIdx="2" presStyleCnt="8"/>
      <dgm:spPr/>
    </dgm:pt>
    <dgm:pt modelId="{5429964F-58E0-47E6-B343-32308AEDD84D}" type="pres">
      <dgm:prSet presAssocID="{71394FF4-4761-495C-8F83-4067D82842A7}" presName="sibTrans" presStyleLbl="sibTrans2D1" presStyleIdx="0" presStyleCnt="0"/>
      <dgm:spPr/>
    </dgm:pt>
    <dgm:pt modelId="{FDC964E0-33F2-40D4-80E4-7E4F23CFFFBE}" type="pres">
      <dgm:prSet presAssocID="{459C4AB1-0AC5-443C-97FA-D2E855D9E195}" presName="compNode" presStyleCnt="0"/>
      <dgm:spPr/>
    </dgm:pt>
    <dgm:pt modelId="{D7306D82-9328-4DFA-9AE5-2105D3A49C7D}" type="pres">
      <dgm:prSet presAssocID="{459C4AB1-0AC5-443C-97FA-D2E855D9E195}" presName="bkgdShape" presStyleLbl="node1" presStyleIdx="3" presStyleCnt="8"/>
      <dgm:spPr/>
    </dgm:pt>
    <dgm:pt modelId="{E42A4304-71F4-4703-AAFD-73B42D5680B8}" type="pres">
      <dgm:prSet presAssocID="{459C4AB1-0AC5-443C-97FA-D2E855D9E195}" presName="nodeTx" presStyleLbl="node1" presStyleIdx="3" presStyleCnt="8">
        <dgm:presLayoutVars>
          <dgm:bulletEnabled val="1"/>
        </dgm:presLayoutVars>
      </dgm:prSet>
      <dgm:spPr/>
    </dgm:pt>
    <dgm:pt modelId="{D1B2E96B-0C5D-4F34-94A3-09BCE5577CF0}" type="pres">
      <dgm:prSet presAssocID="{459C4AB1-0AC5-443C-97FA-D2E855D9E195}" presName="invisiNode" presStyleLbl="node1" presStyleIdx="3" presStyleCnt="8"/>
      <dgm:spPr/>
    </dgm:pt>
    <dgm:pt modelId="{B3E5DF9A-8CE0-4683-8518-3EE15FD18EC6}" type="pres">
      <dgm:prSet presAssocID="{459C4AB1-0AC5-443C-97FA-D2E855D9E195}" presName="imagNode" presStyleLbl="fgImgPlace1" presStyleIdx="3" presStyleCnt="8"/>
      <dgm:spPr/>
    </dgm:pt>
    <dgm:pt modelId="{FB1C6646-8476-44A5-9F4E-4110DA165F22}" type="pres">
      <dgm:prSet presAssocID="{737B9A48-1E89-4D48-AA19-8984DB79AD4B}" presName="sibTrans" presStyleLbl="sibTrans2D1" presStyleIdx="0" presStyleCnt="0"/>
      <dgm:spPr/>
    </dgm:pt>
    <dgm:pt modelId="{A11163CD-DE56-4816-A671-5DAE692EBEF2}" type="pres">
      <dgm:prSet presAssocID="{2BB5607A-D7FC-4671-AF66-58903CD6DC1B}" presName="compNode" presStyleCnt="0"/>
      <dgm:spPr/>
    </dgm:pt>
    <dgm:pt modelId="{46B3C604-62D0-4301-9FE6-2AD30617B7AB}" type="pres">
      <dgm:prSet presAssocID="{2BB5607A-D7FC-4671-AF66-58903CD6DC1B}" presName="bkgdShape" presStyleLbl="node1" presStyleIdx="4" presStyleCnt="8"/>
      <dgm:spPr/>
    </dgm:pt>
    <dgm:pt modelId="{A002809F-DBC9-4207-BD97-D8E7E8C57CEB}" type="pres">
      <dgm:prSet presAssocID="{2BB5607A-D7FC-4671-AF66-58903CD6DC1B}" presName="nodeTx" presStyleLbl="node1" presStyleIdx="4" presStyleCnt="8">
        <dgm:presLayoutVars>
          <dgm:bulletEnabled val="1"/>
        </dgm:presLayoutVars>
      </dgm:prSet>
      <dgm:spPr/>
    </dgm:pt>
    <dgm:pt modelId="{205C8BE4-4BFD-435A-914A-649EF4D2BA64}" type="pres">
      <dgm:prSet presAssocID="{2BB5607A-D7FC-4671-AF66-58903CD6DC1B}" presName="invisiNode" presStyleLbl="node1" presStyleIdx="4" presStyleCnt="8"/>
      <dgm:spPr/>
    </dgm:pt>
    <dgm:pt modelId="{10290BEA-6A83-4534-9990-CDDE73A2EB31}" type="pres">
      <dgm:prSet presAssocID="{2BB5607A-D7FC-4671-AF66-58903CD6DC1B}" presName="imagNode" presStyleLbl="fgImgPlace1" presStyleIdx="4" presStyleCnt="8"/>
      <dgm:spPr/>
    </dgm:pt>
    <dgm:pt modelId="{FDFB53F8-B254-45CA-B8C4-47BD6BF89955}" type="pres">
      <dgm:prSet presAssocID="{1730E523-4566-4BB2-860D-61A2445B680E}" presName="sibTrans" presStyleLbl="sibTrans2D1" presStyleIdx="0" presStyleCnt="0"/>
      <dgm:spPr/>
    </dgm:pt>
    <dgm:pt modelId="{20143EFF-5866-4945-A40C-7F73592C95B0}" type="pres">
      <dgm:prSet presAssocID="{E8BF0A32-8C2D-4E0D-87E3-13EF7A22F689}" presName="compNode" presStyleCnt="0"/>
      <dgm:spPr/>
    </dgm:pt>
    <dgm:pt modelId="{B9488775-1C4E-4C01-A676-C907301A0F8D}" type="pres">
      <dgm:prSet presAssocID="{E8BF0A32-8C2D-4E0D-87E3-13EF7A22F689}" presName="bkgdShape" presStyleLbl="node1" presStyleIdx="5" presStyleCnt="8"/>
      <dgm:spPr/>
    </dgm:pt>
    <dgm:pt modelId="{1E348022-0189-4815-9572-8D723F113941}" type="pres">
      <dgm:prSet presAssocID="{E8BF0A32-8C2D-4E0D-87E3-13EF7A22F689}" presName="nodeTx" presStyleLbl="node1" presStyleIdx="5" presStyleCnt="8">
        <dgm:presLayoutVars>
          <dgm:bulletEnabled val="1"/>
        </dgm:presLayoutVars>
      </dgm:prSet>
      <dgm:spPr/>
    </dgm:pt>
    <dgm:pt modelId="{48830E6D-E6BE-45C1-B0AD-906E63DF8F9A}" type="pres">
      <dgm:prSet presAssocID="{E8BF0A32-8C2D-4E0D-87E3-13EF7A22F689}" presName="invisiNode" presStyleLbl="node1" presStyleIdx="5" presStyleCnt="8"/>
      <dgm:spPr/>
    </dgm:pt>
    <dgm:pt modelId="{ADC60341-BD39-48B5-B647-B7597F418F47}" type="pres">
      <dgm:prSet presAssocID="{E8BF0A32-8C2D-4E0D-87E3-13EF7A22F689}" presName="imagNode" presStyleLbl="fgImgPlace1" presStyleIdx="5" presStyleCnt="8"/>
      <dgm:spPr/>
    </dgm:pt>
    <dgm:pt modelId="{D3888256-7D73-4673-9525-8F86D4D51789}" type="pres">
      <dgm:prSet presAssocID="{5D5C6E32-7735-4EB0-AEB9-0B0D57CC1DD6}" presName="sibTrans" presStyleLbl="sibTrans2D1" presStyleIdx="0" presStyleCnt="0"/>
      <dgm:spPr/>
    </dgm:pt>
    <dgm:pt modelId="{ED04FA41-2B58-4604-AF43-EF5B9678F3F5}" type="pres">
      <dgm:prSet presAssocID="{B4AAD952-89E0-4525-BF3F-19ED720E10BE}" presName="compNode" presStyleCnt="0"/>
      <dgm:spPr/>
    </dgm:pt>
    <dgm:pt modelId="{CF2AAC90-A680-42D3-ADAA-B8B256088186}" type="pres">
      <dgm:prSet presAssocID="{B4AAD952-89E0-4525-BF3F-19ED720E10BE}" presName="bkgdShape" presStyleLbl="node1" presStyleIdx="6" presStyleCnt="8"/>
      <dgm:spPr/>
    </dgm:pt>
    <dgm:pt modelId="{2A87616A-A185-44FD-AE80-8654EDD65972}" type="pres">
      <dgm:prSet presAssocID="{B4AAD952-89E0-4525-BF3F-19ED720E10BE}" presName="nodeTx" presStyleLbl="node1" presStyleIdx="6" presStyleCnt="8">
        <dgm:presLayoutVars>
          <dgm:bulletEnabled val="1"/>
        </dgm:presLayoutVars>
      </dgm:prSet>
      <dgm:spPr/>
    </dgm:pt>
    <dgm:pt modelId="{271CDA1D-83B9-454F-B576-A23BE2D3974D}" type="pres">
      <dgm:prSet presAssocID="{B4AAD952-89E0-4525-BF3F-19ED720E10BE}" presName="invisiNode" presStyleLbl="node1" presStyleIdx="6" presStyleCnt="8"/>
      <dgm:spPr/>
    </dgm:pt>
    <dgm:pt modelId="{0D301A15-D26C-44A3-8BDA-77CE55127DFE}" type="pres">
      <dgm:prSet presAssocID="{B4AAD952-89E0-4525-BF3F-19ED720E10BE}" presName="imagNode" presStyleLbl="fgImgPlace1" presStyleIdx="6" presStyleCnt="8"/>
      <dgm:spPr/>
    </dgm:pt>
    <dgm:pt modelId="{606E9D2E-660D-4EA1-985D-4AF33C241DC4}" type="pres">
      <dgm:prSet presAssocID="{36FE81BC-299B-4ABD-A32E-E0827956C9B1}" presName="sibTrans" presStyleLbl="sibTrans2D1" presStyleIdx="0" presStyleCnt="0"/>
      <dgm:spPr/>
    </dgm:pt>
    <dgm:pt modelId="{6C14D3E8-24C3-4140-8158-575DD3C5AE2B}" type="pres">
      <dgm:prSet presAssocID="{4F246227-6368-450E-8D83-20462CC8A5A3}" presName="compNode" presStyleCnt="0"/>
      <dgm:spPr/>
    </dgm:pt>
    <dgm:pt modelId="{BF8EBF6A-9B44-4065-9B44-2AB3E1C29AE6}" type="pres">
      <dgm:prSet presAssocID="{4F246227-6368-450E-8D83-20462CC8A5A3}" presName="bkgdShape" presStyleLbl="node1" presStyleIdx="7" presStyleCnt="8"/>
      <dgm:spPr/>
    </dgm:pt>
    <dgm:pt modelId="{CAD5E03B-1189-4C77-8AA1-CE85E9B288EB}" type="pres">
      <dgm:prSet presAssocID="{4F246227-6368-450E-8D83-20462CC8A5A3}" presName="nodeTx" presStyleLbl="node1" presStyleIdx="7" presStyleCnt="8">
        <dgm:presLayoutVars>
          <dgm:bulletEnabled val="1"/>
        </dgm:presLayoutVars>
      </dgm:prSet>
      <dgm:spPr/>
    </dgm:pt>
    <dgm:pt modelId="{BB261FDF-B840-46D9-AD93-6D743AA42175}" type="pres">
      <dgm:prSet presAssocID="{4F246227-6368-450E-8D83-20462CC8A5A3}" presName="invisiNode" presStyleLbl="node1" presStyleIdx="7" presStyleCnt="8"/>
      <dgm:spPr/>
    </dgm:pt>
    <dgm:pt modelId="{F78036CB-A1CC-42B3-BFC6-0D94CE35077E}" type="pres">
      <dgm:prSet presAssocID="{4F246227-6368-450E-8D83-20462CC8A5A3}" presName="imagNode" presStyleLbl="fgImgPlace1" presStyleIdx="7" presStyleCnt="8"/>
      <dgm:spPr/>
    </dgm:pt>
  </dgm:ptLst>
  <dgm:cxnLst>
    <dgm:cxn modelId="{2A0AD600-71D1-44FC-9B37-1CACC0908E98}" type="presOf" srcId="{BADC884A-13BE-4172-87BD-0B66BFDFE0EF}" destId="{B71A536F-6A3D-4C84-9E9A-BAB993BCD569}" srcOrd="0" destOrd="0" presId="urn:microsoft.com/office/officeart/2005/8/layout/hList7"/>
    <dgm:cxn modelId="{A2545104-6F04-4247-AB29-640020F42F79}" type="presOf" srcId="{93898FC9-6ADA-4000-8EAD-F45E202D620C}" destId="{1BD9EA0F-BAFD-4F68-8AD3-5517055B2D3B}" srcOrd="0" destOrd="0" presId="urn:microsoft.com/office/officeart/2005/8/layout/hList7"/>
    <dgm:cxn modelId="{43E79B09-5482-4A31-A0E2-34DDE255CA36}" type="presOf" srcId="{E8BF0A32-8C2D-4E0D-87E3-13EF7A22F689}" destId="{1E348022-0189-4815-9572-8D723F113941}" srcOrd="1" destOrd="0" presId="urn:microsoft.com/office/officeart/2005/8/layout/hList7"/>
    <dgm:cxn modelId="{8F16D51B-286E-475E-8569-758068D0BE9C}" type="presOf" srcId="{71394FF4-4761-495C-8F83-4067D82842A7}" destId="{5429964F-58E0-47E6-B343-32308AEDD84D}" srcOrd="0" destOrd="0" presId="urn:microsoft.com/office/officeart/2005/8/layout/hList7"/>
    <dgm:cxn modelId="{5DE3041E-748D-4533-A052-56336766A8FE}" type="presOf" srcId="{CAF60D39-8F2E-4AD2-B732-1ED94D8D8AAA}" destId="{798EEF50-1BC4-4905-A680-D4FF21909A54}" srcOrd="0" destOrd="0" presId="urn:microsoft.com/office/officeart/2005/8/layout/hList7"/>
    <dgm:cxn modelId="{FC82AD1E-259A-42BC-B741-7D9E071B1A14}" type="presOf" srcId="{5E3E4E93-744F-4374-8565-AA1094CF90CF}" destId="{067F5456-9123-44FD-9D9E-5B528CD66DA3}" srcOrd="0" destOrd="0" presId="urn:microsoft.com/office/officeart/2005/8/layout/hList7"/>
    <dgm:cxn modelId="{C33A1A20-841F-42AD-B29A-56014755921B}" srcId="{BADC884A-13BE-4172-87BD-0B66BFDFE0EF}" destId="{459C4AB1-0AC5-443C-97FA-D2E855D9E195}" srcOrd="3" destOrd="0" parTransId="{242CF321-4679-467A-BCCD-4FECCB1FFD36}" sibTransId="{737B9A48-1E89-4D48-AA19-8984DB79AD4B}"/>
    <dgm:cxn modelId="{8E120F3A-A3AC-4BE8-A9B0-FC0550D0DA5B}" type="presOf" srcId="{2BB5607A-D7FC-4671-AF66-58903CD6DC1B}" destId="{A002809F-DBC9-4207-BD97-D8E7E8C57CEB}" srcOrd="1" destOrd="0" presId="urn:microsoft.com/office/officeart/2005/8/layout/hList7"/>
    <dgm:cxn modelId="{685D9D60-F72F-4BC8-A57A-145FE0A58092}" type="presOf" srcId="{737B9A48-1E89-4D48-AA19-8984DB79AD4B}" destId="{FB1C6646-8476-44A5-9F4E-4110DA165F22}" srcOrd="0" destOrd="0" presId="urn:microsoft.com/office/officeart/2005/8/layout/hList7"/>
    <dgm:cxn modelId="{13977363-D394-450C-89AB-EDE0792DC86F}" srcId="{BADC884A-13BE-4172-87BD-0B66BFDFE0EF}" destId="{42E971B4-B124-4D84-877B-C82F113C00CC}" srcOrd="0" destOrd="0" parTransId="{9326C637-7A1F-4732-A5A1-C6C9CCB32AB5}" sibTransId="{4B43C0F9-EE31-4785-825E-DA06926100CD}"/>
    <dgm:cxn modelId="{04968863-C637-411C-BC97-2A3FFFF55A84}" type="presOf" srcId="{E8BF0A32-8C2D-4E0D-87E3-13EF7A22F689}" destId="{B9488775-1C4E-4C01-A676-C907301A0F8D}" srcOrd="0" destOrd="0" presId="urn:microsoft.com/office/officeart/2005/8/layout/hList7"/>
    <dgm:cxn modelId="{37B57A45-E787-4F05-B23A-2F3799238837}" srcId="{BADC884A-13BE-4172-87BD-0B66BFDFE0EF}" destId="{2BB5607A-D7FC-4671-AF66-58903CD6DC1B}" srcOrd="4" destOrd="0" parTransId="{C57C7AE9-3D94-4901-9B8A-FC95E90FB71D}" sibTransId="{1730E523-4566-4BB2-860D-61A2445B680E}"/>
    <dgm:cxn modelId="{CF1B3A4F-2F27-4657-8746-BA1F969A6F43}" type="presOf" srcId="{2BB5607A-D7FC-4671-AF66-58903CD6DC1B}" destId="{46B3C604-62D0-4301-9FE6-2AD30617B7AB}" srcOrd="0" destOrd="0" presId="urn:microsoft.com/office/officeart/2005/8/layout/hList7"/>
    <dgm:cxn modelId="{DC0F9D6F-78EA-4D5E-9ABA-03001FCAA287}" srcId="{BADC884A-13BE-4172-87BD-0B66BFDFE0EF}" destId="{4F246227-6368-450E-8D83-20462CC8A5A3}" srcOrd="7" destOrd="0" parTransId="{4E184A16-B7FE-4558-996E-4F3D33F78099}" sibTransId="{F21B2BC3-B8F1-4EC1-8B8F-3554512880CE}"/>
    <dgm:cxn modelId="{8C608C51-56CB-429B-8C3F-67D98B046985}" type="presOf" srcId="{4F246227-6368-450E-8D83-20462CC8A5A3}" destId="{CAD5E03B-1189-4C77-8AA1-CE85E9B288EB}" srcOrd="1" destOrd="0" presId="urn:microsoft.com/office/officeart/2005/8/layout/hList7"/>
    <dgm:cxn modelId="{47D31378-ADC5-4D99-A8EB-B778A89EC338}" type="presOf" srcId="{5D5C6E32-7735-4EB0-AEB9-0B0D57CC1DD6}" destId="{D3888256-7D73-4673-9525-8F86D4D51789}" srcOrd="0" destOrd="0" presId="urn:microsoft.com/office/officeart/2005/8/layout/hList7"/>
    <dgm:cxn modelId="{83790E5A-3608-4835-AFBD-E3D05DA532DE}" type="presOf" srcId="{B4AAD952-89E0-4525-BF3F-19ED720E10BE}" destId="{CF2AAC90-A680-42D3-ADAA-B8B256088186}" srcOrd="0" destOrd="0" presId="urn:microsoft.com/office/officeart/2005/8/layout/hList7"/>
    <dgm:cxn modelId="{D4C3965A-7F17-4292-AF51-1ADCB6A96EEC}" type="presOf" srcId="{42E971B4-B124-4D84-877B-C82F113C00CC}" destId="{5AB9AC57-3A65-46C6-8C15-D23358CDE5B0}" srcOrd="0" destOrd="0" presId="urn:microsoft.com/office/officeart/2005/8/layout/hList7"/>
    <dgm:cxn modelId="{45B41D7C-7711-4493-A27F-DCA751353B8F}" type="presOf" srcId="{4B43C0F9-EE31-4785-825E-DA06926100CD}" destId="{5A39A150-05DF-4480-87F0-587379D66B70}" srcOrd="0" destOrd="0" presId="urn:microsoft.com/office/officeart/2005/8/layout/hList7"/>
    <dgm:cxn modelId="{4431E786-5677-4016-BBA5-11C088995452}" type="presOf" srcId="{459C4AB1-0AC5-443C-97FA-D2E855D9E195}" destId="{E42A4304-71F4-4703-AAFD-73B42D5680B8}" srcOrd="1" destOrd="0" presId="urn:microsoft.com/office/officeart/2005/8/layout/hList7"/>
    <dgm:cxn modelId="{7C220C90-8ED4-4E91-AE6C-28FC4B514FDE}" type="presOf" srcId="{93898FC9-6ADA-4000-8EAD-F45E202D620C}" destId="{7F270FC2-767B-436D-9612-5C7C67BE26B4}" srcOrd="1" destOrd="0" presId="urn:microsoft.com/office/officeart/2005/8/layout/hList7"/>
    <dgm:cxn modelId="{A450BEAB-D6E2-4309-AD76-72505C2FE9EC}" type="presOf" srcId="{42E971B4-B124-4D84-877B-C82F113C00CC}" destId="{B4E9A55C-21F1-48E9-8D11-845E3D92C84A}" srcOrd="1" destOrd="0" presId="urn:microsoft.com/office/officeart/2005/8/layout/hList7"/>
    <dgm:cxn modelId="{5E460FBC-4164-48E1-A513-F51B14D673C4}" type="presOf" srcId="{459C4AB1-0AC5-443C-97FA-D2E855D9E195}" destId="{D7306D82-9328-4DFA-9AE5-2105D3A49C7D}" srcOrd="0" destOrd="0" presId="urn:microsoft.com/office/officeart/2005/8/layout/hList7"/>
    <dgm:cxn modelId="{B590DEBE-2E2A-4044-B17E-803C306E6620}" srcId="{BADC884A-13BE-4172-87BD-0B66BFDFE0EF}" destId="{B4AAD952-89E0-4525-BF3F-19ED720E10BE}" srcOrd="6" destOrd="0" parTransId="{EAE40843-AACE-486D-AA36-FD2A8C3A742E}" sibTransId="{36FE81BC-299B-4ABD-A32E-E0827956C9B1}"/>
    <dgm:cxn modelId="{4868BBC6-4B91-4E45-82F6-F1088F63EDCC}" type="presOf" srcId="{B4AAD952-89E0-4525-BF3F-19ED720E10BE}" destId="{2A87616A-A185-44FD-AE80-8654EDD65972}" srcOrd="1" destOrd="0" presId="urn:microsoft.com/office/officeart/2005/8/layout/hList7"/>
    <dgm:cxn modelId="{BDDE6AC7-20D4-4072-8985-0343394009B6}" type="presOf" srcId="{5E3E4E93-744F-4374-8565-AA1094CF90CF}" destId="{55060111-4012-42B1-BD9E-372E0C19EF3F}" srcOrd="1" destOrd="0" presId="urn:microsoft.com/office/officeart/2005/8/layout/hList7"/>
    <dgm:cxn modelId="{B68F34CC-00F9-4E0B-AF3A-6B834CDA08CD}" type="presOf" srcId="{4F246227-6368-450E-8D83-20462CC8A5A3}" destId="{BF8EBF6A-9B44-4065-9B44-2AB3E1C29AE6}" srcOrd="0" destOrd="0" presId="urn:microsoft.com/office/officeart/2005/8/layout/hList7"/>
    <dgm:cxn modelId="{B17342D9-82B9-4F5C-A285-A15B6594897F}" srcId="{BADC884A-13BE-4172-87BD-0B66BFDFE0EF}" destId="{E8BF0A32-8C2D-4E0D-87E3-13EF7A22F689}" srcOrd="5" destOrd="0" parTransId="{8B762B98-B768-438A-96B7-2CA3DD368E25}" sibTransId="{5D5C6E32-7735-4EB0-AEB9-0B0D57CC1DD6}"/>
    <dgm:cxn modelId="{D9F3F8DC-47FC-4859-BB01-BB39C960DD9A}" srcId="{BADC884A-13BE-4172-87BD-0B66BFDFE0EF}" destId="{93898FC9-6ADA-4000-8EAD-F45E202D620C}" srcOrd="2" destOrd="0" parTransId="{F56C9B92-118C-4D62-94B8-8641B5D9477E}" sibTransId="{71394FF4-4761-495C-8F83-4067D82842A7}"/>
    <dgm:cxn modelId="{91B54ADD-49BB-4C9C-813E-30103D71F477}" srcId="{BADC884A-13BE-4172-87BD-0B66BFDFE0EF}" destId="{5E3E4E93-744F-4374-8565-AA1094CF90CF}" srcOrd="1" destOrd="0" parTransId="{3DBA7D66-BD41-4C28-A238-96247CE8E9D6}" sibTransId="{CAF60D39-8F2E-4AD2-B732-1ED94D8D8AAA}"/>
    <dgm:cxn modelId="{5BDE05EE-4C5B-4B42-8B89-F65AAD7954F5}" type="presOf" srcId="{1730E523-4566-4BB2-860D-61A2445B680E}" destId="{FDFB53F8-B254-45CA-B8C4-47BD6BF89955}" srcOrd="0" destOrd="0" presId="urn:microsoft.com/office/officeart/2005/8/layout/hList7"/>
    <dgm:cxn modelId="{2E50AAF1-490E-4D0F-96C6-5CC7AB0E8A18}" type="presOf" srcId="{36FE81BC-299B-4ABD-A32E-E0827956C9B1}" destId="{606E9D2E-660D-4EA1-985D-4AF33C241DC4}" srcOrd="0" destOrd="0" presId="urn:microsoft.com/office/officeart/2005/8/layout/hList7"/>
    <dgm:cxn modelId="{1B2E2B5B-B229-4AED-A28A-D0D0CC776676}" type="presParOf" srcId="{B71A536F-6A3D-4C84-9E9A-BAB993BCD569}" destId="{9A6BAAF4-7E23-403C-AC1B-22F525AC72BC}" srcOrd="0" destOrd="0" presId="urn:microsoft.com/office/officeart/2005/8/layout/hList7"/>
    <dgm:cxn modelId="{2D35E21A-895E-44ED-848E-7DAEC171D184}" type="presParOf" srcId="{B71A536F-6A3D-4C84-9E9A-BAB993BCD569}" destId="{B242268F-1328-40E0-A003-3ACDCC1B5187}" srcOrd="1" destOrd="0" presId="urn:microsoft.com/office/officeart/2005/8/layout/hList7"/>
    <dgm:cxn modelId="{F3FCAE50-A487-4FEC-8674-A7D21A2196C5}" type="presParOf" srcId="{B242268F-1328-40E0-A003-3ACDCC1B5187}" destId="{C58DEC09-6FA7-4C82-A257-F790911535E9}" srcOrd="0" destOrd="0" presId="urn:microsoft.com/office/officeart/2005/8/layout/hList7"/>
    <dgm:cxn modelId="{CB0BD9F8-3B17-4EF1-B3CB-6704CC464C75}" type="presParOf" srcId="{C58DEC09-6FA7-4C82-A257-F790911535E9}" destId="{5AB9AC57-3A65-46C6-8C15-D23358CDE5B0}" srcOrd="0" destOrd="0" presId="urn:microsoft.com/office/officeart/2005/8/layout/hList7"/>
    <dgm:cxn modelId="{48F21B8D-19A4-4723-9DCF-8B622B007C31}" type="presParOf" srcId="{C58DEC09-6FA7-4C82-A257-F790911535E9}" destId="{B4E9A55C-21F1-48E9-8D11-845E3D92C84A}" srcOrd="1" destOrd="0" presId="urn:microsoft.com/office/officeart/2005/8/layout/hList7"/>
    <dgm:cxn modelId="{DA429B65-CEB0-4DBF-B438-086322698807}" type="presParOf" srcId="{C58DEC09-6FA7-4C82-A257-F790911535E9}" destId="{3D6800ED-EF95-4797-BD63-DC3AD8CD0C8A}" srcOrd="2" destOrd="0" presId="urn:microsoft.com/office/officeart/2005/8/layout/hList7"/>
    <dgm:cxn modelId="{76CF1CCD-F44F-4380-9B8D-F0284775D59D}" type="presParOf" srcId="{C58DEC09-6FA7-4C82-A257-F790911535E9}" destId="{C0DFEB0B-FE25-401C-B756-5BEE2791691E}" srcOrd="3" destOrd="0" presId="urn:microsoft.com/office/officeart/2005/8/layout/hList7"/>
    <dgm:cxn modelId="{BA6C5098-0F83-4B6D-A460-AF9226A5AB68}" type="presParOf" srcId="{B242268F-1328-40E0-A003-3ACDCC1B5187}" destId="{5A39A150-05DF-4480-87F0-587379D66B70}" srcOrd="1" destOrd="0" presId="urn:microsoft.com/office/officeart/2005/8/layout/hList7"/>
    <dgm:cxn modelId="{E113EAE6-92BF-4C16-BC3D-0D8C3B97E4A3}" type="presParOf" srcId="{B242268F-1328-40E0-A003-3ACDCC1B5187}" destId="{83B21998-B35A-4C1A-9884-3A900BFBAB67}" srcOrd="2" destOrd="0" presId="urn:microsoft.com/office/officeart/2005/8/layout/hList7"/>
    <dgm:cxn modelId="{9ED4D6DD-6816-44AB-AA93-A66ED4FB1215}" type="presParOf" srcId="{83B21998-B35A-4C1A-9884-3A900BFBAB67}" destId="{067F5456-9123-44FD-9D9E-5B528CD66DA3}" srcOrd="0" destOrd="0" presId="urn:microsoft.com/office/officeart/2005/8/layout/hList7"/>
    <dgm:cxn modelId="{E59ACC73-2748-4CC7-9594-FB4D0EEB627E}" type="presParOf" srcId="{83B21998-B35A-4C1A-9884-3A900BFBAB67}" destId="{55060111-4012-42B1-BD9E-372E0C19EF3F}" srcOrd="1" destOrd="0" presId="urn:microsoft.com/office/officeart/2005/8/layout/hList7"/>
    <dgm:cxn modelId="{E03C73E6-1D84-49A2-BE33-F7A14DA5F143}" type="presParOf" srcId="{83B21998-B35A-4C1A-9884-3A900BFBAB67}" destId="{3200AF95-74B8-4E60-996E-F2D6128F3A64}" srcOrd="2" destOrd="0" presId="urn:microsoft.com/office/officeart/2005/8/layout/hList7"/>
    <dgm:cxn modelId="{F7C3CD84-B104-45E4-918F-4870D1026F8E}" type="presParOf" srcId="{83B21998-B35A-4C1A-9884-3A900BFBAB67}" destId="{4084EB42-2067-43A7-9256-12F55656254D}" srcOrd="3" destOrd="0" presId="urn:microsoft.com/office/officeart/2005/8/layout/hList7"/>
    <dgm:cxn modelId="{B03520A1-7F7C-409E-82B6-E49ACF556E95}" type="presParOf" srcId="{B242268F-1328-40E0-A003-3ACDCC1B5187}" destId="{798EEF50-1BC4-4905-A680-D4FF21909A54}" srcOrd="3" destOrd="0" presId="urn:microsoft.com/office/officeart/2005/8/layout/hList7"/>
    <dgm:cxn modelId="{038372DD-01A6-4491-B65E-0EF846DCE29F}" type="presParOf" srcId="{B242268F-1328-40E0-A003-3ACDCC1B5187}" destId="{D75A7037-0C1D-47D8-8113-77B3EEFFE945}" srcOrd="4" destOrd="0" presId="urn:microsoft.com/office/officeart/2005/8/layout/hList7"/>
    <dgm:cxn modelId="{F5352CDD-E54D-4205-AE67-D4CDF1EBF3BB}" type="presParOf" srcId="{D75A7037-0C1D-47D8-8113-77B3EEFFE945}" destId="{1BD9EA0F-BAFD-4F68-8AD3-5517055B2D3B}" srcOrd="0" destOrd="0" presId="urn:microsoft.com/office/officeart/2005/8/layout/hList7"/>
    <dgm:cxn modelId="{5D631327-7A00-4E1D-8CF3-A56C7117941A}" type="presParOf" srcId="{D75A7037-0C1D-47D8-8113-77B3EEFFE945}" destId="{7F270FC2-767B-436D-9612-5C7C67BE26B4}" srcOrd="1" destOrd="0" presId="urn:microsoft.com/office/officeart/2005/8/layout/hList7"/>
    <dgm:cxn modelId="{55CEC547-321E-4C2A-AEBF-FD3C6226D23E}" type="presParOf" srcId="{D75A7037-0C1D-47D8-8113-77B3EEFFE945}" destId="{AFD908A3-4327-47E9-8150-291A15A2C334}" srcOrd="2" destOrd="0" presId="urn:microsoft.com/office/officeart/2005/8/layout/hList7"/>
    <dgm:cxn modelId="{83D38DD3-32B8-4A8C-AB15-EFCE088FED09}" type="presParOf" srcId="{D75A7037-0C1D-47D8-8113-77B3EEFFE945}" destId="{E5F4842A-671B-4A8B-A794-BD29B93024CC}" srcOrd="3" destOrd="0" presId="urn:microsoft.com/office/officeart/2005/8/layout/hList7"/>
    <dgm:cxn modelId="{897B767A-FE33-4BAE-A276-930CAA6C657E}" type="presParOf" srcId="{B242268F-1328-40E0-A003-3ACDCC1B5187}" destId="{5429964F-58E0-47E6-B343-32308AEDD84D}" srcOrd="5" destOrd="0" presId="urn:microsoft.com/office/officeart/2005/8/layout/hList7"/>
    <dgm:cxn modelId="{E256DAC4-9975-4C8F-8D09-29BE7040CFB8}" type="presParOf" srcId="{B242268F-1328-40E0-A003-3ACDCC1B5187}" destId="{FDC964E0-33F2-40D4-80E4-7E4F23CFFFBE}" srcOrd="6" destOrd="0" presId="urn:microsoft.com/office/officeart/2005/8/layout/hList7"/>
    <dgm:cxn modelId="{FFFD55DC-26E1-496C-964A-CF89395B954A}" type="presParOf" srcId="{FDC964E0-33F2-40D4-80E4-7E4F23CFFFBE}" destId="{D7306D82-9328-4DFA-9AE5-2105D3A49C7D}" srcOrd="0" destOrd="0" presId="urn:microsoft.com/office/officeart/2005/8/layout/hList7"/>
    <dgm:cxn modelId="{2A4495BD-1F8B-4559-8031-8D8650EE6D48}" type="presParOf" srcId="{FDC964E0-33F2-40D4-80E4-7E4F23CFFFBE}" destId="{E42A4304-71F4-4703-AAFD-73B42D5680B8}" srcOrd="1" destOrd="0" presId="urn:microsoft.com/office/officeart/2005/8/layout/hList7"/>
    <dgm:cxn modelId="{7984F15E-A81D-44FB-BA8E-68B76CA39202}" type="presParOf" srcId="{FDC964E0-33F2-40D4-80E4-7E4F23CFFFBE}" destId="{D1B2E96B-0C5D-4F34-94A3-09BCE5577CF0}" srcOrd="2" destOrd="0" presId="urn:microsoft.com/office/officeart/2005/8/layout/hList7"/>
    <dgm:cxn modelId="{14FDD2A6-B913-4C50-9FBC-7AD6B6A61701}" type="presParOf" srcId="{FDC964E0-33F2-40D4-80E4-7E4F23CFFFBE}" destId="{B3E5DF9A-8CE0-4683-8518-3EE15FD18EC6}" srcOrd="3" destOrd="0" presId="urn:microsoft.com/office/officeart/2005/8/layout/hList7"/>
    <dgm:cxn modelId="{AAD8A020-DD98-490D-B426-045F3B02841B}" type="presParOf" srcId="{B242268F-1328-40E0-A003-3ACDCC1B5187}" destId="{FB1C6646-8476-44A5-9F4E-4110DA165F22}" srcOrd="7" destOrd="0" presId="urn:microsoft.com/office/officeart/2005/8/layout/hList7"/>
    <dgm:cxn modelId="{8209CE06-F16E-4654-A234-EF63F2749665}" type="presParOf" srcId="{B242268F-1328-40E0-A003-3ACDCC1B5187}" destId="{A11163CD-DE56-4816-A671-5DAE692EBEF2}" srcOrd="8" destOrd="0" presId="urn:microsoft.com/office/officeart/2005/8/layout/hList7"/>
    <dgm:cxn modelId="{AB3925E1-A235-4789-B320-691D63339B2B}" type="presParOf" srcId="{A11163CD-DE56-4816-A671-5DAE692EBEF2}" destId="{46B3C604-62D0-4301-9FE6-2AD30617B7AB}" srcOrd="0" destOrd="0" presId="urn:microsoft.com/office/officeart/2005/8/layout/hList7"/>
    <dgm:cxn modelId="{4AAF8CC2-F280-4E31-A509-A26AC0FB92F4}" type="presParOf" srcId="{A11163CD-DE56-4816-A671-5DAE692EBEF2}" destId="{A002809F-DBC9-4207-BD97-D8E7E8C57CEB}" srcOrd="1" destOrd="0" presId="urn:microsoft.com/office/officeart/2005/8/layout/hList7"/>
    <dgm:cxn modelId="{7805D96E-70C5-4A9B-9044-1836D3B18466}" type="presParOf" srcId="{A11163CD-DE56-4816-A671-5DAE692EBEF2}" destId="{205C8BE4-4BFD-435A-914A-649EF4D2BA64}" srcOrd="2" destOrd="0" presId="urn:microsoft.com/office/officeart/2005/8/layout/hList7"/>
    <dgm:cxn modelId="{5F21B9C4-FB60-46BC-AC08-084D79A44F7C}" type="presParOf" srcId="{A11163CD-DE56-4816-A671-5DAE692EBEF2}" destId="{10290BEA-6A83-4534-9990-CDDE73A2EB31}" srcOrd="3" destOrd="0" presId="urn:microsoft.com/office/officeart/2005/8/layout/hList7"/>
    <dgm:cxn modelId="{2CEE0026-D0C2-43B5-9106-F11AE943FF2A}" type="presParOf" srcId="{B242268F-1328-40E0-A003-3ACDCC1B5187}" destId="{FDFB53F8-B254-45CA-B8C4-47BD6BF89955}" srcOrd="9" destOrd="0" presId="urn:microsoft.com/office/officeart/2005/8/layout/hList7"/>
    <dgm:cxn modelId="{D49DD404-AD8D-4202-A5B3-88256DCDB4C2}" type="presParOf" srcId="{B242268F-1328-40E0-A003-3ACDCC1B5187}" destId="{20143EFF-5866-4945-A40C-7F73592C95B0}" srcOrd="10" destOrd="0" presId="urn:microsoft.com/office/officeart/2005/8/layout/hList7"/>
    <dgm:cxn modelId="{8CA15A7E-F275-4B03-983D-089CDE84C3C8}" type="presParOf" srcId="{20143EFF-5866-4945-A40C-7F73592C95B0}" destId="{B9488775-1C4E-4C01-A676-C907301A0F8D}" srcOrd="0" destOrd="0" presId="urn:microsoft.com/office/officeart/2005/8/layout/hList7"/>
    <dgm:cxn modelId="{D69B0148-FD51-46CB-83BB-90ED6DCB1EE7}" type="presParOf" srcId="{20143EFF-5866-4945-A40C-7F73592C95B0}" destId="{1E348022-0189-4815-9572-8D723F113941}" srcOrd="1" destOrd="0" presId="urn:microsoft.com/office/officeart/2005/8/layout/hList7"/>
    <dgm:cxn modelId="{AF2DA0A7-9940-4A26-807B-28F6CF995FFB}" type="presParOf" srcId="{20143EFF-5866-4945-A40C-7F73592C95B0}" destId="{48830E6D-E6BE-45C1-B0AD-906E63DF8F9A}" srcOrd="2" destOrd="0" presId="urn:microsoft.com/office/officeart/2005/8/layout/hList7"/>
    <dgm:cxn modelId="{C9AF05B0-85C1-4063-BF62-A40582E4A30B}" type="presParOf" srcId="{20143EFF-5866-4945-A40C-7F73592C95B0}" destId="{ADC60341-BD39-48B5-B647-B7597F418F47}" srcOrd="3" destOrd="0" presId="urn:microsoft.com/office/officeart/2005/8/layout/hList7"/>
    <dgm:cxn modelId="{FF544799-2FDB-4335-AD8E-AEEE2F6DF543}" type="presParOf" srcId="{B242268F-1328-40E0-A003-3ACDCC1B5187}" destId="{D3888256-7D73-4673-9525-8F86D4D51789}" srcOrd="11" destOrd="0" presId="urn:microsoft.com/office/officeart/2005/8/layout/hList7"/>
    <dgm:cxn modelId="{F575228B-97AC-4099-93B0-CE2C77E01642}" type="presParOf" srcId="{B242268F-1328-40E0-A003-3ACDCC1B5187}" destId="{ED04FA41-2B58-4604-AF43-EF5B9678F3F5}" srcOrd="12" destOrd="0" presId="urn:microsoft.com/office/officeart/2005/8/layout/hList7"/>
    <dgm:cxn modelId="{80FDA413-2B72-4585-938F-1638551DD6E3}" type="presParOf" srcId="{ED04FA41-2B58-4604-AF43-EF5B9678F3F5}" destId="{CF2AAC90-A680-42D3-ADAA-B8B256088186}" srcOrd="0" destOrd="0" presId="urn:microsoft.com/office/officeart/2005/8/layout/hList7"/>
    <dgm:cxn modelId="{F1139AEA-F1D3-4607-A0CB-3E439A0AB78B}" type="presParOf" srcId="{ED04FA41-2B58-4604-AF43-EF5B9678F3F5}" destId="{2A87616A-A185-44FD-AE80-8654EDD65972}" srcOrd="1" destOrd="0" presId="urn:microsoft.com/office/officeart/2005/8/layout/hList7"/>
    <dgm:cxn modelId="{69875C76-9773-4A3A-8A18-1889F4668256}" type="presParOf" srcId="{ED04FA41-2B58-4604-AF43-EF5B9678F3F5}" destId="{271CDA1D-83B9-454F-B576-A23BE2D3974D}" srcOrd="2" destOrd="0" presId="urn:microsoft.com/office/officeart/2005/8/layout/hList7"/>
    <dgm:cxn modelId="{87D1784A-283A-4151-86FC-9BB90CF38435}" type="presParOf" srcId="{ED04FA41-2B58-4604-AF43-EF5B9678F3F5}" destId="{0D301A15-D26C-44A3-8BDA-77CE55127DFE}" srcOrd="3" destOrd="0" presId="urn:microsoft.com/office/officeart/2005/8/layout/hList7"/>
    <dgm:cxn modelId="{957E0DCE-0247-4478-8290-591B787813F3}" type="presParOf" srcId="{B242268F-1328-40E0-A003-3ACDCC1B5187}" destId="{606E9D2E-660D-4EA1-985D-4AF33C241DC4}" srcOrd="13" destOrd="0" presId="urn:microsoft.com/office/officeart/2005/8/layout/hList7"/>
    <dgm:cxn modelId="{7600BA8B-09DD-4348-A077-B5B5E623575A}" type="presParOf" srcId="{B242268F-1328-40E0-A003-3ACDCC1B5187}" destId="{6C14D3E8-24C3-4140-8158-575DD3C5AE2B}" srcOrd="14" destOrd="0" presId="urn:microsoft.com/office/officeart/2005/8/layout/hList7"/>
    <dgm:cxn modelId="{1FB68FA3-74A8-4178-BD61-5F54A9C9BFDF}" type="presParOf" srcId="{6C14D3E8-24C3-4140-8158-575DD3C5AE2B}" destId="{BF8EBF6A-9B44-4065-9B44-2AB3E1C29AE6}" srcOrd="0" destOrd="0" presId="urn:microsoft.com/office/officeart/2005/8/layout/hList7"/>
    <dgm:cxn modelId="{F9136F6C-6488-4975-92C9-85776B6B167B}" type="presParOf" srcId="{6C14D3E8-24C3-4140-8158-575DD3C5AE2B}" destId="{CAD5E03B-1189-4C77-8AA1-CE85E9B288EB}" srcOrd="1" destOrd="0" presId="urn:microsoft.com/office/officeart/2005/8/layout/hList7"/>
    <dgm:cxn modelId="{B4CF94DC-1589-4848-8F59-034B63E28C2F}" type="presParOf" srcId="{6C14D3E8-24C3-4140-8158-575DD3C5AE2B}" destId="{BB261FDF-B840-46D9-AD93-6D743AA42175}" srcOrd="2" destOrd="0" presId="urn:microsoft.com/office/officeart/2005/8/layout/hList7"/>
    <dgm:cxn modelId="{2E4A2CF7-92C8-4D30-B9DC-B05CC5BDEAF6}" type="presParOf" srcId="{6C14D3E8-24C3-4140-8158-575DD3C5AE2B}" destId="{F78036CB-A1CC-42B3-BFC6-0D94CE35077E}" srcOrd="3" destOrd="0" presId="urn:microsoft.com/office/officeart/2005/8/layout/hList7"/>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5988-3CEF-4737-A2CE-0538704A96EF}">
      <dsp:nvSpPr>
        <dsp:cNvPr id="0" name=""/>
        <dsp:cNvSpPr/>
      </dsp:nvSpPr>
      <dsp:spPr>
        <a:xfrm>
          <a:off x="0" y="319953"/>
          <a:ext cx="6788150"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3FAD0-99E5-4943-90AD-79614465A8FE}">
      <dsp:nvSpPr>
        <dsp:cNvPr id="0" name=""/>
        <dsp:cNvSpPr/>
      </dsp:nvSpPr>
      <dsp:spPr>
        <a:xfrm>
          <a:off x="339407" y="83793"/>
          <a:ext cx="4751705"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i="0" kern="1200" dirty="0"/>
            <a:t>Introduction – “What is ‘Grown’?”</a:t>
          </a:r>
          <a:endParaRPr lang="en-US" sz="1600" kern="1200" dirty="0"/>
        </a:p>
      </dsp:txBody>
      <dsp:txXfrm>
        <a:off x="362464" y="106850"/>
        <a:ext cx="4705591" cy="426206"/>
      </dsp:txXfrm>
    </dsp:sp>
    <dsp:sp modelId="{7618F723-4F68-43A6-8D7A-33A2FFD7289E}">
      <dsp:nvSpPr>
        <dsp:cNvPr id="0" name=""/>
        <dsp:cNvSpPr/>
      </dsp:nvSpPr>
      <dsp:spPr>
        <a:xfrm>
          <a:off x="0" y="1045713"/>
          <a:ext cx="6788150" cy="403200"/>
        </a:xfrm>
        <a:prstGeom prst="rect">
          <a:avLst/>
        </a:prstGeom>
        <a:solidFill>
          <a:schemeClr val="lt1">
            <a:alpha val="90000"/>
            <a:hueOff val="0"/>
            <a:satOff val="0"/>
            <a:lumOff val="0"/>
            <a:alphaOff val="0"/>
          </a:schemeClr>
        </a:solidFill>
        <a:ln w="12700" cap="flat" cmpd="sng" algn="ctr">
          <a:solidFill>
            <a:schemeClr val="accent3">
              <a:hueOff val="2125512"/>
              <a:satOff val="-2082"/>
              <a:lumOff val="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EF64C-F08C-477A-B4A6-B63A44FF623E}">
      <dsp:nvSpPr>
        <dsp:cNvPr id="0" name=""/>
        <dsp:cNvSpPr/>
      </dsp:nvSpPr>
      <dsp:spPr>
        <a:xfrm>
          <a:off x="339407" y="809553"/>
          <a:ext cx="4751705" cy="472320"/>
        </a:xfrm>
        <a:prstGeom prst="roundRect">
          <a:avLst/>
        </a:prstGeom>
        <a:solidFill>
          <a:schemeClr val="accent3">
            <a:hueOff val="2125512"/>
            <a:satOff val="-2082"/>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kern="1200" dirty="0"/>
            <a:t>Stewardship vs Management</a:t>
          </a:r>
        </a:p>
      </dsp:txBody>
      <dsp:txXfrm>
        <a:off x="362464" y="832610"/>
        <a:ext cx="4705591" cy="426206"/>
      </dsp:txXfrm>
    </dsp:sp>
    <dsp:sp modelId="{77CF6322-4250-46FC-8B09-D3FC875D96E9}">
      <dsp:nvSpPr>
        <dsp:cNvPr id="0" name=""/>
        <dsp:cNvSpPr/>
      </dsp:nvSpPr>
      <dsp:spPr>
        <a:xfrm>
          <a:off x="0" y="1771473"/>
          <a:ext cx="6788150" cy="403200"/>
        </a:xfrm>
        <a:prstGeom prst="rect">
          <a:avLst/>
        </a:prstGeom>
        <a:solidFill>
          <a:schemeClr val="lt1">
            <a:alpha val="90000"/>
            <a:hueOff val="0"/>
            <a:satOff val="0"/>
            <a:lumOff val="0"/>
            <a:alphaOff val="0"/>
          </a:schemeClr>
        </a:solidFill>
        <a:ln w="12700" cap="flat" cmpd="sng" algn="ctr">
          <a:solidFill>
            <a:schemeClr val="accent3">
              <a:hueOff val="4251024"/>
              <a:satOff val="-4164"/>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A06F4D-9367-4B95-BBDF-CEA0DD9D2490}">
      <dsp:nvSpPr>
        <dsp:cNvPr id="0" name=""/>
        <dsp:cNvSpPr/>
      </dsp:nvSpPr>
      <dsp:spPr>
        <a:xfrm>
          <a:off x="339407" y="1535313"/>
          <a:ext cx="4751705" cy="472320"/>
        </a:xfrm>
        <a:prstGeom prst="roundRect">
          <a:avLst/>
        </a:prstGeom>
        <a:solidFill>
          <a:schemeClr val="accent3">
            <a:hueOff val="4251024"/>
            <a:satOff val="-416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kern="1200"/>
            <a:t>Relationships</a:t>
          </a:r>
          <a:endParaRPr lang="en-US" sz="1600" b="1" kern="1200" dirty="0"/>
        </a:p>
      </dsp:txBody>
      <dsp:txXfrm>
        <a:off x="362464" y="1558370"/>
        <a:ext cx="4705591" cy="426206"/>
      </dsp:txXfrm>
    </dsp:sp>
    <dsp:sp modelId="{C5EE721F-FE55-460A-A1DC-DC67AC63E965}">
      <dsp:nvSpPr>
        <dsp:cNvPr id="0" name=""/>
        <dsp:cNvSpPr/>
      </dsp:nvSpPr>
      <dsp:spPr>
        <a:xfrm>
          <a:off x="0" y="2497233"/>
          <a:ext cx="6788150" cy="403200"/>
        </a:xfrm>
        <a:prstGeom prst="rect">
          <a:avLst/>
        </a:prstGeom>
        <a:solidFill>
          <a:schemeClr val="lt1">
            <a:alpha val="90000"/>
            <a:hueOff val="0"/>
            <a:satOff val="0"/>
            <a:lumOff val="0"/>
            <a:alphaOff val="0"/>
          </a:schemeClr>
        </a:solidFill>
        <a:ln w="12700" cap="flat" cmpd="sng" algn="ctr">
          <a:solidFill>
            <a:schemeClr val="accent3">
              <a:hueOff val="6376535"/>
              <a:satOff val="-6246"/>
              <a:lumOff val="4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8A883-F0E5-4F4A-9C48-2025EB2C52F0}">
      <dsp:nvSpPr>
        <dsp:cNvPr id="0" name=""/>
        <dsp:cNvSpPr/>
      </dsp:nvSpPr>
      <dsp:spPr>
        <a:xfrm>
          <a:off x="339407" y="2261073"/>
          <a:ext cx="4751705" cy="472320"/>
        </a:xfrm>
        <a:prstGeom prst="roundRect">
          <a:avLst/>
        </a:prstGeom>
        <a:solidFill>
          <a:schemeClr val="accent3">
            <a:hueOff val="6376535"/>
            <a:satOff val="-624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kern="1200" dirty="0"/>
            <a:t>Health</a:t>
          </a:r>
        </a:p>
      </dsp:txBody>
      <dsp:txXfrm>
        <a:off x="362464" y="2284130"/>
        <a:ext cx="4705591" cy="426206"/>
      </dsp:txXfrm>
    </dsp:sp>
    <dsp:sp modelId="{36E0FBD2-81AA-4D41-8EE4-5C690C2E95C3}">
      <dsp:nvSpPr>
        <dsp:cNvPr id="0" name=""/>
        <dsp:cNvSpPr/>
      </dsp:nvSpPr>
      <dsp:spPr>
        <a:xfrm>
          <a:off x="0" y="3222993"/>
          <a:ext cx="6788150" cy="403200"/>
        </a:xfrm>
        <a:prstGeom prst="rect">
          <a:avLst/>
        </a:prstGeom>
        <a:solidFill>
          <a:schemeClr val="lt1">
            <a:alpha val="90000"/>
            <a:hueOff val="0"/>
            <a:satOff val="0"/>
            <a:lumOff val="0"/>
            <a:alphaOff val="0"/>
          </a:schemeClr>
        </a:solidFill>
        <a:ln w="12700" cap="flat" cmpd="sng" algn="ctr">
          <a:solidFill>
            <a:schemeClr val="accent3">
              <a:hueOff val="8502047"/>
              <a:satOff val="-8328"/>
              <a:lumOff val="5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CCE938-C40F-4032-879F-B7D2884CDCEA}">
      <dsp:nvSpPr>
        <dsp:cNvPr id="0" name=""/>
        <dsp:cNvSpPr/>
      </dsp:nvSpPr>
      <dsp:spPr>
        <a:xfrm>
          <a:off x="339407" y="2986833"/>
          <a:ext cx="4751705" cy="472320"/>
        </a:xfrm>
        <a:prstGeom prst="roundRect">
          <a:avLst/>
        </a:prstGeom>
        <a:solidFill>
          <a:schemeClr val="accent3">
            <a:hueOff val="8502047"/>
            <a:satOff val="-8328"/>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03" tIns="0" rIns="179603" bIns="0" numCol="1" spcCol="1270" anchor="ctr" anchorCtr="0">
          <a:noAutofit/>
        </a:bodyPr>
        <a:lstStyle/>
        <a:p>
          <a:pPr marL="0" lvl="0" indent="0" algn="l" defTabSz="711200">
            <a:lnSpc>
              <a:spcPct val="90000"/>
            </a:lnSpc>
            <a:spcBef>
              <a:spcPct val="0"/>
            </a:spcBef>
            <a:spcAft>
              <a:spcPct val="35000"/>
            </a:spcAft>
            <a:buNone/>
          </a:pPr>
          <a:r>
            <a:rPr lang="en-US" sz="1600" b="1" i="0" kern="1200" dirty="0"/>
            <a:t>The Future is Now</a:t>
          </a:r>
          <a:endParaRPr lang="en-US" sz="1600" kern="1200" dirty="0"/>
        </a:p>
      </dsp:txBody>
      <dsp:txXfrm>
        <a:off x="362464" y="3009890"/>
        <a:ext cx="4705591"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AC57-3A65-46C6-8C15-D23358CDE5B0}">
      <dsp:nvSpPr>
        <dsp:cNvPr id="0" name=""/>
        <dsp:cNvSpPr/>
      </dsp:nvSpPr>
      <dsp:spPr>
        <a:xfrm>
          <a:off x="4262" y="0"/>
          <a:ext cx="1281931" cy="30970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Emotional</a:t>
          </a:r>
        </a:p>
      </dsp:txBody>
      <dsp:txXfrm>
        <a:off x="4262" y="1238808"/>
        <a:ext cx="1281931" cy="1238808"/>
      </dsp:txXfrm>
    </dsp:sp>
    <dsp:sp modelId="{C0DFEB0B-FE25-401C-B756-5BEE2791691E}">
      <dsp:nvSpPr>
        <dsp:cNvPr id="0" name=""/>
        <dsp:cNvSpPr/>
      </dsp:nvSpPr>
      <dsp:spPr>
        <a:xfrm>
          <a:off x="129574" y="185821"/>
          <a:ext cx="1031307" cy="1031307"/>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7F5456-9123-44FD-9D9E-5B528CD66DA3}">
      <dsp:nvSpPr>
        <dsp:cNvPr id="0" name=""/>
        <dsp:cNvSpPr/>
      </dsp:nvSpPr>
      <dsp:spPr>
        <a:xfrm>
          <a:off x="1324651" y="0"/>
          <a:ext cx="1281931" cy="3097020"/>
        </a:xfrm>
        <a:prstGeom prst="roundRect">
          <a:avLst>
            <a:gd name="adj" fmla="val 10000"/>
          </a:avLst>
        </a:prstGeom>
        <a:solidFill>
          <a:schemeClr val="accent3">
            <a:hueOff val="1214578"/>
            <a:satOff val="-119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Mental</a:t>
          </a:r>
        </a:p>
      </dsp:txBody>
      <dsp:txXfrm>
        <a:off x="1324651" y="1238808"/>
        <a:ext cx="1281931" cy="1238808"/>
      </dsp:txXfrm>
    </dsp:sp>
    <dsp:sp modelId="{4084EB42-2067-43A7-9256-12F55656254D}">
      <dsp:nvSpPr>
        <dsp:cNvPr id="0" name=""/>
        <dsp:cNvSpPr/>
      </dsp:nvSpPr>
      <dsp:spPr>
        <a:xfrm>
          <a:off x="1449963" y="185821"/>
          <a:ext cx="1031307" cy="1031307"/>
        </a:xfrm>
        <a:prstGeom prst="ellipse">
          <a:avLst/>
        </a:prstGeom>
        <a:solidFill>
          <a:schemeClr val="accent3">
            <a:tint val="50000"/>
            <a:hueOff val="1230758"/>
            <a:satOff val="144"/>
            <a:lumOff val="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9EA0F-BAFD-4F68-8AD3-5517055B2D3B}">
      <dsp:nvSpPr>
        <dsp:cNvPr id="0" name=""/>
        <dsp:cNvSpPr/>
      </dsp:nvSpPr>
      <dsp:spPr>
        <a:xfrm>
          <a:off x="2645041" y="0"/>
          <a:ext cx="1281931" cy="3097020"/>
        </a:xfrm>
        <a:prstGeom prst="roundRect">
          <a:avLst>
            <a:gd name="adj" fmla="val 10000"/>
          </a:avLst>
        </a:prstGeom>
        <a:solidFill>
          <a:schemeClr val="accent3">
            <a:hueOff val="2429157"/>
            <a:satOff val="-2379"/>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Physical</a:t>
          </a:r>
        </a:p>
      </dsp:txBody>
      <dsp:txXfrm>
        <a:off x="2645041" y="1238808"/>
        <a:ext cx="1281931" cy="1238808"/>
      </dsp:txXfrm>
    </dsp:sp>
    <dsp:sp modelId="{E5F4842A-671B-4A8B-A794-BD29B93024CC}">
      <dsp:nvSpPr>
        <dsp:cNvPr id="0" name=""/>
        <dsp:cNvSpPr/>
      </dsp:nvSpPr>
      <dsp:spPr>
        <a:xfrm>
          <a:off x="2770353" y="185821"/>
          <a:ext cx="1031307" cy="1031307"/>
        </a:xfrm>
        <a:prstGeom prst="ellipse">
          <a:avLst/>
        </a:prstGeom>
        <a:solidFill>
          <a:schemeClr val="accent3">
            <a:tint val="50000"/>
            <a:hueOff val="2461516"/>
            <a:satOff val="288"/>
            <a:lumOff val="3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06D82-9328-4DFA-9AE5-2105D3A49C7D}">
      <dsp:nvSpPr>
        <dsp:cNvPr id="0" name=""/>
        <dsp:cNvSpPr/>
      </dsp:nvSpPr>
      <dsp:spPr>
        <a:xfrm>
          <a:off x="3965430" y="0"/>
          <a:ext cx="1281931" cy="3097020"/>
        </a:xfrm>
        <a:prstGeom prst="roundRect">
          <a:avLst>
            <a:gd name="adj" fmla="val 10000"/>
          </a:avLst>
        </a:prstGeom>
        <a:solidFill>
          <a:schemeClr val="accent3">
            <a:hueOff val="3643735"/>
            <a:satOff val="-356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Relational</a:t>
          </a:r>
        </a:p>
      </dsp:txBody>
      <dsp:txXfrm>
        <a:off x="3965430" y="1238808"/>
        <a:ext cx="1281931" cy="1238808"/>
      </dsp:txXfrm>
    </dsp:sp>
    <dsp:sp modelId="{B3E5DF9A-8CE0-4683-8518-3EE15FD18EC6}">
      <dsp:nvSpPr>
        <dsp:cNvPr id="0" name=""/>
        <dsp:cNvSpPr/>
      </dsp:nvSpPr>
      <dsp:spPr>
        <a:xfrm>
          <a:off x="4090742" y="185821"/>
          <a:ext cx="1031307" cy="1031307"/>
        </a:xfrm>
        <a:prstGeom prst="ellipse">
          <a:avLst/>
        </a:prstGeom>
        <a:solidFill>
          <a:schemeClr val="accent3">
            <a:tint val="50000"/>
            <a:hueOff val="3692273"/>
            <a:satOff val="432"/>
            <a:lumOff val="5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3C604-62D0-4301-9FE6-2AD30617B7AB}">
      <dsp:nvSpPr>
        <dsp:cNvPr id="0" name=""/>
        <dsp:cNvSpPr/>
      </dsp:nvSpPr>
      <dsp:spPr>
        <a:xfrm>
          <a:off x="5285820" y="0"/>
          <a:ext cx="1281931" cy="3097020"/>
        </a:xfrm>
        <a:prstGeom prst="roundRect">
          <a:avLst>
            <a:gd name="adj" fmla="val 10000"/>
          </a:avLst>
        </a:prstGeom>
        <a:solidFill>
          <a:schemeClr val="accent3">
            <a:hueOff val="4858313"/>
            <a:satOff val="-4759"/>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Social / Community</a:t>
          </a:r>
        </a:p>
      </dsp:txBody>
      <dsp:txXfrm>
        <a:off x="5285820" y="1238808"/>
        <a:ext cx="1281931" cy="1238808"/>
      </dsp:txXfrm>
    </dsp:sp>
    <dsp:sp modelId="{10290BEA-6A83-4534-9990-CDDE73A2EB31}">
      <dsp:nvSpPr>
        <dsp:cNvPr id="0" name=""/>
        <dsp:cNvSpPr/>
      </dsp:nvSpPr>
      <dsp:spPr>
        <a:xfrm>
          <a:off x="5411132" y="185821"/>
          <a:ext cx="1031307" cy="1031307"/>
        </a:xfrm>
        <a:prstGeom prst="ellipse">
          <a:avLst/>
        </a:prstGeom>
        <a:solidFill>
          <a:schemeClr val="accent3">
            <a:tint val="50000"/>
            <a:hueOff val="4923031"/>
            <a:satOff val="577"/>
            <a:lumOff val="6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88775-1C4E-4C01-A676-C907301A0F8D}">
      <dsp:nvSpPr>
        <dsp:cNvPr id="0" name=""/>
        <dsp:cNvSpPr/>
      </dsp:nvSpPr>
      <dsp:spPr>
        <a:xfrm>
          <a:off x="6606209" y="0"/>
          <a:ext cx="1281931" cy="3097020"/>
        </a:xfrm>
        <a:prstGeom prst="roundRect">
          <a:avLst>
            <a:gd name="adj" fmla="val 10000"/>
          </a:avLst>
        </a:prstGeom>
        <a:solidFill>
          <a:schemeClr val="accent3">
            <a:hueOff val="6072891"/>
            <a:satOff val="-5949"/>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Moral / Behavioral</a:t>
          </a:r>
        </a:p>
      </dsp:txBody>
      <dsp:txXfrm>
        <a:off x="6606209" y="1238808"/>
        <a:ext cx="1281931" cy="1238808"/>
      </dsp:txXfrm>
    </dsp:sp>
    <dsp:sp modelId="{ADC60341-BD39-48B5-B647-B7597F418F47}">
      <dsp:nvSpPr>
        <dsp:cNvPr id="0" name=""/>
        <dsp:cNvSpPr/>
      </dsp:nvSpPr>
      <dsp:spPr>
        <a:xfrm>
          <a:off x="6731521" y="185821"/>
          <a:ext cx="1031307" cy="1031307"/>
        </a:xfrm>
        <a:prstGeom prst="ellipse">
          <a:avLst/>
        </a:prstGeom>
        <a:solidFill>
          <a:schemeClr val="accent3">
            <a:tint val="50000"/>
            <a:hueOff val="6153789"/>
            <a:satOff val="721"/>
            <a:lumOff val="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AAC90-A680-42D3-ADAA-B8B256088186}">
      <dsp:nvSpPr>
        <dsp:cNvPr id="0" name=""/>
        <dsp:cNvSpPr/>
      </dsp:nvSpPr>
      <dsp:spPr>
        <a:xfrm>
          <a:off x="7926599" y="0"/>
          <a:ext cx="1281931" cy="3097020"/>
        </a:xfrm>
        <a:prstGeom prst="roundRect">
          <a:avLst>
            <a:gd name="adj" fmla="val 10000"/>
          </a:avLst>
        </a:prstGeom>
        <a:solidFill>
          <a:schemeClr val="accent3">
            <a:hueOff val="7287469"/>
            <a:satOff val="-713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Environmental</a:t>
          </a:r>
        </a:p>
      </dsp:txBody>
      <dsp:txXfrm>
        <a:off x="7926599" y="1238808"/>
        <a:ext cx="1281931" cy="1238808"/>
      </dsp:txXfrm>
    </dsp:sp>
    <dsp:sp modelId="{0D301A15-D26C-44A3-8BDA-77CE55127DFE}">
      <dsp:nvSpPr>
        <dsp:cNvPr id="0" name=""/>
        <dsp:cNvSpPr/>
      </dsp:nvSpPr>
      <dsp:spPr>
        <a:xfrm>
          <a:off x="8051911" y="185821"/>
          <a:ext cx="1031307" cy="1031307"/>
        </a:xfrm>
        <a:prstGeom prst="ellipse">
          <a:avLst/>
        </a:prstGeom>
        <a:solidFill>
          <a:schemeClr val="accent3">
            <a:tint val="50000"/>
            <a:hueOff val="7384547"/>
            <a:satOff val="865"/>
            <a:lumOff val="10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EBF6A-9B44-4065-9B44-2AB3E1C29AE6}">
      <dsp:nvSpPr>
        <dsp:cNvPr id="0" name=""/>
        <dsp:cNvSpPr/>
      </dsp:nvSpPr>
      <dsp:spPr>
        <a:xfrm>
          <a:off x="9246989" y="0"/>
          <a:ext cx="1281931" cy="3097020"/>
        </a:xfrm>
        <a:prstGeom prst="roundRect">
          <a:avLst>
            <a:gd name="adj" fmla="val 10000"/>
          </a:avLst>
        </a:prstGeom>
        <a:solidFill>
          <a:schemeClr val="accent3">
            <a:hueOff val="8502047"/>
            <a:satOff val="-8328"/>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Financial</a:t>
          </a:r>
        </a:p>
      </dsp:txBody>
      <dsp:txXfrm>
        <a:off x="9246989" y="1238808"/>
        <a:ext cx="1281931" cy="1238808"/>
      </dsp:txXfrm>
    </dsp:sp>
    <dsp:sp modelId="{F78036CB-A1CC-42B3-BFC6-0D94CE35077E}">
      <dsp:nvSpPr>
        <dsp:cNvPr id="0" name=""/>
        <dsp:cNvSpPr/>
      </dsp:nvSpPr>
      <dsp:spPr>
        <a:xfrm>
          <a:off x="9372300" y="185821"/>
          <a:ext cx="1031307" cy="1031307"/>
        </a:xfrm>
        <a:prstGeom prst="ellipse">
          <a:avLst/>
        </a:prstGeom>
        <a:solidFill>
          <a:schemeClr val="accent3">
            <a:tint val="50000"/>
            <a:hueOff val="8615305"/>
            <a:satOff val="1009"/>
            <a:lumOff val="11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BAAF4-7E23-403C-AC1B-22F525AC72BC}">
      <dsp:nvSpPr>
        <dsp:cNvPr id="0" name=""/>
        <dsp:cNvSpPr/>
      </dsp:nvSpPr>
      <dsp:spPr>
        <a:xfrm>
          <a:off x="421327" y="2477616"/>
          <a:ext cx="9690528" cy="464553"/>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4143589" y="1"/>
            <a:ext cx="3169920" cy="481727"/>
          </a:xfrm>
          <a:prstGeom prst="rect">
            <a:avLst/>
          </a:prstGeom>
        </p:spPr>
        <p:txBody>
          <a:bodyPr vert="horz" lIns="96650" tIns="48325" rIns="96650" bIns="48325" rtlCol="0"/>
          <a:lstStyle>
            <a:lvl1pPr algn="r">
              <a:defRPr sz="1200"/>
            </a:lvl1pPr>
          </a:lstStyle>
          <a:p>
            <a:fld id="{1EBEDD12-BCD5-485B-BCBC-34BB01D7923C}" type="datetimeFigureOut">
              <a:rPr lang="en-US" smtClean="0"/>
              <a:t>8/4/2025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4143589" y="9119476"/>
            <a:ext cx="3169920" cy="481726"/>
          </a:xfrm>
          <a:prstGeom prst="rect">
            <a:avLst/>
          </a:prstGeom>
        </p:spPr>
        <p:txBody>
          <a:bodyPr vert="horz" lIns="96650" tIns="48325" rIns="96650" bIns="48325"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1" y="9119476"/>
            <a:ext cx="3169920" cy="481726"/>
          </a:xfrm>
          <a:prstGeom prst="rect">
            <a:avLst/>
          </a:prstGeom>
        </p:spPr>
        <p:txBody>
          <a:bodyPr vert="horz" lIns="96650" tIns="48325" rIns="96650" bIns="48325"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1" y="1"/>
            <a:ext cx="3169920" cy="481727"/>
          </a:xfrm>
          <a:prstGeom prst="rect">
            <a:avLst/>
          </a:prstGeom>
        </p:spPr>
        <p:txBody>
          <a:bodyPr vert="horz" lIns="96650" tIns="48325" rIns="96650" bIns="48325"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50" tIns="48325" rIns="96650" bIns="48325" rtlCol="0"/>
          <a:lstStyle>
            <a:lvl1pPr algn="l">
              <a:defRPr sz="1200"/>
            </a:lvl1pPr>
          </a:lstStyle>
          <a:p>
            <a:endParaRPr lang="en-US" dirty="0"/>
          </a:p>
        </p:txBody>
      </p:sp>
      <p:sp>
        <p:nvSpPr>
          <p:cNvPr id="3" name="Date Placeholder 2"/>
          <p:cNvSpPr>
            <a:spLocks noGrp="1"/>
          </p:cNvSpPr>
          <p:nvPr>
            <p:ph type="dt" idx="1"/>
          </p:nvPr>
        </p:nvSpPr>
        <p:spPr>
          <a:xfrm>
            <a:off x="4143589" y="1"/>
            <a:ext cx="3169920" cy="481727"/>
          </a:xfrm>
          <a:prstGeom prst="rect">
            <a:avLst/>
          </a:prstGeom>
        </p:spPr>
        <p:txBody>
          <a:bodyPr vert="horz" lIns="96650" tIns="48325" rIns="96650" bIns="48325" rtlCol="0"/>
          <a:lstStyle>
            <a:lvl1pPr algn="r">
              <a:defRPr sz="1200"/>
            </a:lvl1pPr>
          </a:lstStyle>
          <a:p>
            <a:fld id="{6EE7A52F-9D89-7442-A8E9-48D1527B5F6B}" type="datetimeFigureOut">
              <a:rPr lang="en-US" smtClean="0"/>
              <a:t>8/4/2025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0" tIns="48325" rIns="96650" bIns="48325" rtlCol="0" anchor="ctr"/>
          <a:lstStyle/>
          <a:p>
            <a:endParaRPr lang="en-US" dirty="0"/>
          </a:p>
        </p:txBody>
      </p:sp>
      <p:sp>
        <p:nvSpPr>
          <p:cNvPr id="5" name="Notes Placeholder 4"/>
          <p:cNvSpPr>
            <a:spLocks noGrp="1"/>
          </p:cNvSpPr>
          <p:nvPr>
            <p:ph type="body" sz="quarter" idx="3"/>
          </p:nvPr>
        </p:nvSpPr>
        <p:spPr>
          <a:xfrm>
            <a:off x="731520" y="4620580"/>
            <a:ext cx="5852160" cy="3780472"/>
          </a:xfrm>
          <a:prstGeom prst="rect">
            <a:avLst/>
          </a:prstGeom>
        </p:spPr>
        <p:txBody>
          <a:bodyPr vert="horz" lIns="96650" tIns="48325" rIns="96650"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0" cy="481726"/>
          </a:xfrm>
          <a:prstGeom prst="rect">
            <a:avLst/>
          </a:prstGeom>
        </p:spPr>
        <p:txBody>
          <a:bodyPr vert="horz" lIns="96650" tIns="48325" rIns="96650"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6"/>
            <a:ext cx="3169920" cy="481726"/>
          </a:xfrm>
          <a:prstGeom prst="rect">
            <a:avLst/>
          </a:prstGeom>
        </p:spPr>
        <p:txBody>
          <a:bodyPr vert="horz" lIns="96650" tIns="48325" rIns="96650" bIns="48325"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7CE2-98AC-761E-3C2A-B9BF94920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8E597-5810-E151-994E-396B110FD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1861B-EF0D-303B-467C-FEF8A1403F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18758C-6F91-1959-39AA-366503C2CF5C}"/>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19690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2544-B7E4-48E1-097A-9E77BE994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5CCED-26F2-274E-4AF3-EA7A864EC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B7ED3-449E-AA24-EAB4-978FFB6D05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63AAB-002A-4DF1-DD06-34F1A4C8440B}"/>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26875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365CB-5308-2F7C-2951-B95CD3AFA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E8F7A-0402-AFBB-DD98-0E135DB85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D431F-8143-30BC-45E8-F7F48D2700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242B54-80D2-450C-542C-0B020CBA4810}"/>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07450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6F0C1-B0A5-8484-43FC-3FB869CBC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9C795-8669-4D42-4A2E-7D317C89A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4D475-6FFB-29C1-53A1-178E8ABA3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86F25-EF60-317F-F234-F0886CD28F72}"/>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50513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76E20-1E22-8EA2-BC12-E96298D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1F538-CE85-F13A-C50C-BC05A8CBD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96D47-8269-A9A7-1B9E-49859AFDF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1FC5F2-E55F-7B67-8411-D782B1AD6093}"/>
              </a:ext>
            </a:extLst>
          </p:cNvPr>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376074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30AF2-F8A9-9FD7-E723-E2DB1CC10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F8B89-C806-89E2-C6DC-9DDBB3045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3FE67-869C-FD79-23AB-8251791106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C3C91-2430-05A0-ED2C-70CFA547878F}"/>
              </a:ext>
            </a:extLst>
          </p:cNvPr>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67892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98C6-F58E-C048-E9EF-BB5F04601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E4FAE-B96A-D0C4-60C0-E46B544B2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50D6B-CF9E-C6B3-AB39-267C117210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A35799-3ACD-97A6-242B-0247066800FC}"/>
              </a:ext>
            </a:extLst>
          </p:cNvPr>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726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F72CA-BBDA-ED83-AE03-C4E87E182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46A41-7909-50E9-9E9D-71E7AED20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F6A29-9EC5-3B47-63DC-DE32028372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CE7339-C9D9-A4B3-0CD6-CA67B1C98EED}"/>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45857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9CD3-257C-C621-A0C4-0925F8B79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315DE-BE03-A603-D0CB-5EFC9F7B9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63E49-22B8-C0E9-9208-1037B2653B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B863B-494E-51A9-2D5E-36D80799CE2F}"/>
              </a:ext>
            </a:extLst>
          </p:cNvPr>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971612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2553-0687-773F-AB32-2681E0C08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569CD-340A-EE68-CA3C-4BF38AC43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CC548-679E-8545-A55A-898B0B037A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500E92-0354-7B96-0E14-44749E11E33D}"/>
              </a:ext>
            </a:extLst>
          </p:cNvPr>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80294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5F556-2005-D483-7747-0389C9416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F7DE3-801D-03F9-6E19-AD8ECAC98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E8708-9CB1-30CC-D0CE-6CA496D9E6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7BBCD-0869-CDA0-7BE7-86BDE53F3E4B}"/>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31612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84E7-BDD5-CE3F-68E7-CE3495FD1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CA008-B882-BFC1-AEFB-6FC5C88FD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EF7AA-3D2F-4ACD-77D8-1BC210559B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3F711-AFDA-3A70-CE93-718E215866B8}"/>
              </a:ext>
            </a:extLst>
          </p:cNvPr>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71991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0BD1A-379A-49B0-AF89-51D3F1400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F7286-3E6A-7D04-006A-CF5C24025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BEBD8-A8C3-3853-4023-6376F23503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E53361-D1D7-6EDF-DDE6-4B79E8B20EC6}"/>
              </a:ext>
            </a:extLst>
          </p:cNvPr>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211747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10A1-D274-CF48-7989-C63CBB867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F7D45-29D3-EEBA-7DC0-E40CCDCF4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D4C35-1157-2974-2EF6-8144A7BE09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B09BE9-274E-55FF-B041-7489F624973F}"/>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72918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30BB-0276-F98F-1D31-A01C8B3B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53C45-8139-2275-6857-0FEC8F27A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72B4E-2D76-61CD-B47A-255B055F0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19AFF4-5C36-CD30-0672-83EDB1C949B8}"/>
              </a:ext>
            </a:extLst>
          </p:cNvPr>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96112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91334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8669-A83D-F079-05D3-28CEB7AA2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A291E-9816-DC54-E282-7587A93D5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F4ECE-F06C-7348-6E01-A9E931947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E2C188-8B7B-053E-8EF5-F404294BA90C}"/>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885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2336-BC31-B055-A9B0-BBAFEDEAD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98BD0-6EF8-E2C7-841C-032E05F37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2925B-4C15-1800-3EE8-C1DBCD31A6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D9E59C-5391-BAF9-C81D-240C0BA56CE2}"/>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38601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C69E-DB6D-BB99-ABE4-89DC9616E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44021-7A16-2526-80BD-19CBE6C8B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DDD8E-7FA8-A541-929D-5BBBC67B0C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0D5B58-5547-FF13-D2B2-DE3B05F968E0}"/>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420906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D4F8-0FBA-0664-482D-C321B1E28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33E5C-A93C-9A7F-6B6F-F48E6E486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F5620-DBF0-2D39-A6B7-973EF55FC3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0D22C5-E9CD-FAE2-E8ED-0A56E0EA536D}"/>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10690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C2BC6-92DD-77C4-A2DB-BB184FD82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D16B1-8ECE-B9F2-5D73-9E78A9CB1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932C3-77F5-F6A4-3200-3D2F5BB24A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034C36-09FE-86BC-AA6D-116D77888A7E}"/>
              </a:ext>
            </a:extLst>
          </p:cNvPr>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1414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34F5-B28A-0EF3-74C8-FAE991193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14C78-954F-9099-26A6-FCA0AD49D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FAC28-691A-538A-0E87-5D0AD0FE4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683570-4391-D8C8-0571-0E5A24F47C45}"/>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0632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p:txBody>
          <a:bodyPr anchor="b">
            <a:normAutofit/>
          </a:bodyPr>
          <a:lstStyle/>
          <a:p>
            <a:r>
              <a:rPr lang="en-US" sz="5100" dirty="0"/>
              <a:t>What GOD Expects from YOUNG ADULTS</a:t>
            </a:r>
            <a:br>
              <a:rPr lang="en-US" sz="5100" dirty="0"/>
            </a:br>
            <a:r>
              <a:rPr lang="en-US" sz="4800" i="1" dirty="0"/>
              <a:t>Summer Series 2025</a:t>
            </a:r>
            <a:endParaRPr lang="en-US" sz="5100" i="1" dirty="0"/>
          </a:p>
        </p:txBody>
      </p:sp>
      <p:pic>
        <p:nvPicPr>
          <p:cNvPr id="3" name="Picture 2">
            <a:extLst>
              <a:ext uri="{FF2B5EF4-FFF2-40B4-BE49-F238E27FC236}">
                <a16:creationId xmlns:a16="http://schemas.microsoft.com/office/drawing/2014/main" id="{A4CA2599-0644-145F-1637-B142DEC9DA5C}"/>
              </a:ext>
            </a:extLst>
          </p:cNvPr>
          <p:cNvPicPr>
            <a:picLocks noChangeAspect="1"/>
          </p:cNvPicPr>
          <p:nvPr/>
        </p:nvPicPr>
        <p:blipFill>
          <a:blip r:embed="rId3"/>
          <a:stretch>
            <a:fillRect/>
          </a:stretch>
        </p:blipFill>
        <p:spPr>
          <a:xfrm>
            <a:off x="1381887" y="411479"/>
            <a:ext cx="3923759" cy="1390962"/>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7790B8-5E35-CDCB-39F8-B240273616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0080DB-E4D9-0617-01B7-A97F4447CF2C}"/>
              </a:ext>
            </a:extLst>
          </p:cNvPr>
          <p:cNvSpPr>
            <a:spLocks noGrp="1"/>
          </p:cNvSpPr>
          <p:nvPr>
            <p:ph type="title"/>
          </p:nvPr>
        </p:nvSpPr>
        <p:spPr>
          <a:xfrm>
            <a:off x="594360" y="194555"/>
            <a:ext cx="10873740" cy="1340268"/>
          </a:xfrm>
        </p:spPr>
        <p:txBody>
          <a:bodyPr/>
          <a:lstStyle/>
          <a:p>
            <a:pPr algn="ctr"/>
            <a:r>
              <a:rPr lang="en-US" sz="4400" dirty="0"/>
              <a:t>What GOD Expects from YOUNG ADULTS</a:t>
            </a:r>
            <a:br>
              <a:rPr lang="en-US" sz="2800" dirty="0"/>
            </a:br>
            <a:br>
              <a:rPr lang="en-US" sz="2800" dirty="0"/>
            </a:br>
            <a:r>
              <a:rPr lang="en-US" sz="2800" dirty="0"/>
              <a:t>Emotional Health </a:t>
            </a:r>
            <a:r>
              <a:rPr lang="en-US" sz="2800" b="0" i="1" dirty="0"/>
              <a:t>(Heart and feelings)</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1F99B852-846A-D68A-867E-399E4361A013}"/>
              </a:ext>
            </a:extLst>
          </p:cNvPr>
          <p:cNvSpPr>
            <a:spLocks noGrp="1"/>
          </p:cNvSpPr>
          <p:nvPr>
            <p:ph type="sldNum" sz="quarter" idx="22"/>
          </p:nvPr>
        </p:nvSpPr>
        <p:spPr/>
        <p:txBody>
          <a:bodyPr/>
          <a:lstStyle/>
          <a:p>
            <a:fld id="{294A09A9-5501-47C1-A89A-A340965A2BE2}" type="slidenum">
              <a:rPr lang="en-US" smtClean="0"/>
              <a:pPr/>
              <a:t>10</a:t>
            </a:fld>
            <a:endParaRPr lang="en-US" dirty="0">
              <a:latin typeface="+mn-lt"/>
            </a:endParaRPr>
          </a:p>
        </p:txBody>
      </p:sp>
      <p:grpSp>
        <p:nvGrpSpPr>
          <p:cNvPr id="19" name="Group 18">
            <a:extLst>
              <a:ext uri="{FF2B5EF4-FFF2-40B4-BE49-F238E27FC236}">
                <a16:creationId xmlns:a16="http://schemas.microsoft.com/office/drawing/2014/main" id="{1CED6F95-2BB2-A7B1-CD61-8796EBE5A39F}"/>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249B3CF1-30B6-36D6-955C-0F34F414DAB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5E8172-DC07-A4AE-A190-BBF2E04028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699C9AE-8A43-4FB2-2B0A-97C5D273CAF5}"/>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9718D16C-CE85-A166-D408-42D6906BBCF4}"/>
              </a:ext>
            </a:extLst>
          </p:cNvPr>
          <p:cNvSpPr txBox="1"/>
          <p:nvPr/>
        </p:nvSpPr>
        <p:spPr>
          <a:xfrm>
            <a:off x="688340" y="1704935"/>
            <a:ext cx="11084560" cy="5016758"/>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Stability and healing of emotions such as grief, fear, anger, joy, and hope.</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Psalm 34:18 </a:t>
            </a:r>
            <a:r>
              <a:rPr lang="en-US" sz="2000" dirty="0">
                <a:solidFill>
                  <a:schemeClr val="bg1"/>
                </a:solidFill>
              </a:rPr>
              <a:t>– “The Lord is close to the brokenhearted and saves those who are crushed in spirit.”</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Ecclesiastes 3:4 </a:t>
            </a:r>
            <a:r>
              <a:rPr lang="en-US" sz="2000" dirty="0">
                <a:solidFill>
                  <a:schemeClr val="bg1"/>
                </a:solidFill>
              </a:rPr>
              <a:t>– “a time to weep and a time to laugh, a time to mourn and a time to dance,”</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Proverbs 15:13 </a:t>
            </a:r>
            <a:r>
              <a:rPr lang="en-US" sz="2000" dirty="0">
                <a:solidFill>
                  <a:schemeClr val="bg1"/>
                </a:solidFill>
              </a:rPr>
              <a:t>– “A happy heart makes the face cheerful, but heartache crushes the spirit.”</a:t>
            </a:r>
          </a:p>
          <a:p>
            <a:pPr marL="342900" indent="-342900">
              <a:buFont typeface="Arial" panose="020B0604020202020204" pitchFamily="34" charset="0"/>
              <a:buChar char="•"/>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Biblical</a:t>
            </a:r>
          </a:p>
          <a:p>
            <a:r>
              <a:rPr lang="en-US" sz="2000" dirty="0">
                <a:solidFill>
                  <a:schemeClr val="bg1"/>
                </a:solidFill>
              </a:rPr>
              <a:t>Encouragement:</a:t>
            </a:r>
          </a:p>
          <a:p>
            <a:endParaRPr lang="en-US" sz="2000" dirty="0">
              <a:solidFill>
                <a:schemeClr val="bg1"/>
              </a:solidFill>
            </a:endParaRPr>
          </a:p>
        </p:txBody>
      </p:sp>
      <p:graphicFrame>
        <p:nvGraphicFramePr>
          <p:cNvPr id="5" name="Table 4">
            <a:extLst>
              <a:ext uri="{FF2B5EF4-FFF2-40B4-BE49-F238E27FC236}">
                <a16:creationId xmlns:a16="http://schemas.microsoft.com/office/drawing/2014/main" id="{712908BF-A8A6-3382-A750-0279A4E86D12}"/>
              </a:ext>
            </a:extLst>
          </p:cNvPr>
          <p:cNvGraphicFramePr>
            <a:graphicFrameLocks noGrp="1"/>
          </p:cNvGraphicFramePr>
          <p:nvPr>
            <p:extLst>
              <p:ext uri="{D42A27DB-BD31-4B8C-83A1-F6EECF244321}">
                <p14:modId xmlns:p14="http://schemas.microsoft.com/office/powerpoint/2010/main" val="1166000522"/>
              </p:ext>
            </p:extLst>
          </p:nvPr>
        </p:nvGraphicFramePr>
        <p:xfrm>
          <a:off x="2628900" y="5723059"/>
          <a:ext cx="8839200" cy="914400"/>
        </p:xfrm>
        <a:graphic>
          <a:graphicData uri="http://schemas.openxmlformats.org/drawingml/2006/table">
            <a:tbl>
              <a:tblPr firstRow="1" bandRow="1">
                <a:tableStyleId>{8A107856-5554-42FB-B03E-39F5DBC370BA}</a:tableStyleId>
              </a:tblPr>
              <a:tblGrid>
                <a:gridCol w="2946400">
                  <a:extLst>
                    <a:ext uri="{9D8B030D-6E8A-4147-A177-3AD203B41FA5}">
                      <a16:colId xmlns:a16="http://schemas.microsoft.com/office/drawing/2014/main" val="3796019704"/>
                    </a:ext>
                  </a:extLst>
                </a:gridCol>
                <a:gridCol w="2946400">
                  <a:extLst>
                    <a:ext uri="{9D8B030D-6E8A-4147-A177-3AD203B41FA5}">
                      <a16:colId xmlns:a16="http://schemas.microsoft.com/office/drawing/2014/main" val="653484980"/>
                    </a:ext>
                  </a:extLst>
                </a:gridCol>
                <a:gridCol w="2946400">
                  <a:extLst>
                    <a:ext uri="{9D8B030D-6E8A-4147-A177-3AD203B41FA5}">
                      <a16:colId xmlns:a16="http://schemas.microsoft.com/office/drawing/2014/main" val="141829275"/>
                    </a:ext>
                  </a:extLst>
                </a:gridCol>
              </a:tblGrid>
              <a:tr h="732986">
                <a:tc>
                  <a:txBody>
                    <a:bodyPr/>
                    <a:lstStyle/>
                    <a:p>
                      <a:pPr marL="285750" indent="-285750" algn="ctr">
                        <a:buFont typeface="Arial" panose="020B0604020202020204" pitchFamily="34" charset="0"/>
                        <a:buChar char="•"/>
                      </a:pPr>
                      <a:r>
                        <a:rPr lang="en-US" sz="1800" b="0" dirty="0">
                          <a:solidFill>
                            <a:schemeClr val="bg1"/>
                          </a:solidFill>
                        </a:rPr>
                        <a:t>God cares about your emotional pain</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sz="1800" b="0" dirty="0">
                          <a:solidFill>
                            <a:schemeClr val="bg1"/>
                          </a:solidFill>
                        </a:rPr>
                        <a:t>Jesus wept (John 11:35) and showed compassion</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Healing comes through prayer, community, and worship</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345564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DBD22C-4955-A52E-920F-DAE5DDF214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5D1BAB-7000-3256-159B-B6C982DD7D77}"/>
              </a:ext>
            </a:extLst>
          </p:cNvPr>
          <p:cNvSpPr>
            <a:spLocks noGrp="1"/>
          </p:cNvSpPr>
          <p:nvPr>
            <p:ph type="title"/>
          </p:nvPr>
        </p:nvSpPr>
        <p:spPr>
          <a:xfrm>
            <a:off x="594360" y="194555"/>
            <a:ext cx="10873740" cy="1340268"/>
          </a:xfrm>
        </p:spPr>
        <p:txBody>
          <a:bodyPr/>
          <a:lstStyle/>
          <a:p>
            <a:pPr algn="ctr"/>
            <a:r>
              <a:rPr lang="en-US" sz="4400" dirty="0"/>
              <a:t>What GOD Expects from YOUNG ADULTS</a:t>
            </a:r>
            <a:br>
              <a:rPr lang="en-US" sz="2800" dirty="0"/>
            </a:br>
            <a:br>
              <a:rPr lang="en-US" sz="2800" dirty="0"/>
            </a:br>
            <a:r>
              <a:rPr lang="en-US" sz="2800" dirty="0"/>
              <a:t>Mental Health </a:t>
            </a:r>
            <a:r>
              <a:rPr lang="en-US" sz="2800" b="0" i="1" dirty="0"/>
              <a:t>(Mind and thoughts)</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F2085057-81F7-1488-42DF-998F7547866C}"/>
              </a:ext>
            </a:extLst>
          </p:cNvPr>
          <p:cNvSpPr>
            <a:spLocks noGrp="1"/>
          </p:cNvSpPr>
          <p:nvPr>
            <p:ph type="sldNum" sz="quarter" idx="22"/>
          </p:nvPr>
        </p:nvSpPr>
        <p:spPr/>
        <p:txBody>
          <a:bodyPr/>
          <a:lstStyle/>
          <a:p>
            <a:fld id="{294A09A9-5501-47C1-A89A-A340965A2BE2}" type="slidenum">
              <a:rPr lang="en-US" smtClean="0"/>
              <a:pPr/>
              <a:t>11</a:t>
            </a:fld>
            <a:endParaRPr lang="en-US" dirty="0">
              <a:latin typeface="+mn-lt"/>
            </a:endParaRPr>
          </a:p>
        </p:txBody>
      </p:sp>
      <p:grpSp>
        <p:nvGrpSpPr>
          <p:cNvPr id="19" name="Group 18">
            <a:extLst>
              <a:ext uri="{FF2B5EF4-FFF2-40B4-BE49-F238E27FC236}">
                <a16:creationId xmlns:a16="http://schemas.microsoft.com/office/drawing/2014/main" id="{5D9C3783-F848-ABC7-D194-96C20C311F03}"/>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17C79C89-98EC-BA2C-B05B-8980DCDBBD3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0E64230-8A13-3FA4-FCB1-A8AB859AC08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CC706A9-B81F-A65A-4B68-F39612E4EF2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CB718543-A5ED-321C-17F8-31FF4D47E9CF}"/>
              </a:ext>
            </a:extLst>
          </p:cNvPr>
          <p:cNvSpPr txBox="1"/>
          <p:nvPr/>
        </p:nvSpPr>
        <p:spPr>
          <a:xfrm>
            <a:off x="688340" y="1704935"/>
            <a:ext cx="10873740" cy="5016758"/>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Sound thinking, decision-making, and managing anxiety, confusion, or oppression.</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Isaiah 26:3 </a:t>
            </a:r>
            <a:r>
              <a:rPr lang="en-US" sz="2000" dirty="0">
                <a:solidFill>
                  <a:schemeClr val="bg1"/>
                </a:solidFill>
              </a:rPr>
              <a:t>– “You will keep in perfect peace those whose minds are steadfast, because they trust in you.”</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Romans 12:2 </a:t>
            </a:r>
            <a:r>
              <a:rPr lang="en-US" sz="2000" dirty="0">
                <a:solidFill>
                  <a:schemeClr val="bg1"/>
                </a:solidFill>
              </a:rPr>
              <a:t>– “Do not conform to the pattern of this world, but be transformed by the renewing of your mind. Then you will be able to test and approve what God’s will is—his good, pleasing and perfect will.”</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2 Timothy 1:7 </a:t>
            </a:r>
            <a:r>
              <a:rPr lang="en-US" sz="2000" dirty="0">
                <a:solidFill>
                  <a:schemeClr val="bg1"/>
                </a:solidFill>
              </a:rPr>
              <a:t>– “For the Spirit God gave us does not make us timid, but gives us power, love and self-discipline.”</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Biblical</a:t>
            </a:r>
          </a:p>
          <a:p>
            <a:r>
              <a:rPr lang="en-US" sz="2000" dirty="0">
                <a:solidFill>
                  <a:schemeClr val="bg1"/>
                </a:solidFill>
              </a:rPr>
              <a:t>Encouragement:</a:t>
            </a:r>
          </a:p>
          <a:p>
            <a:endParaRPr lang="en-US" sz="2000" dirty="0">
              <a:solidFill>
                <a:schemeClr val="bg1"/>
              </a:solidFill>
            </a:endParaRPr>
          </a:p>
        </p:txBody>
      </p:sp>
      <p:graphicFrame>
        <p:nvGraphicFramePr>
          <p:cNvPr id="5" name="Table 4">
            <a:extLst>
              <a:ext uri="{FF2B5EF4-FFF2-40B4-BE49-F238E27FC236}">
                <a16:creationId xmlns:a16="http://schemas.microsoft.com/office/drawing/2014/main" id="{46E2B6DC-CAAD-CC84-B9B1-E0C4A90D5965}"/>
              </a:ext>
            </a:extLst>
          </p:cNvPr>
          <p:cNvGraphicFramePr>
            <a:graphicFrameLocks noGrp="1"/>
          </p:cNvGraphicFramePr>
          <p:nvPr>
            <p:extLst>
              <p:ext uri="{D42A27DB-BD31-4B8C-83A1-F6EECF244321}">
                <p14:modId xmlns:p14="http://schemas.microsoft.com/office/powerpoint/2010/main" val="4285260647"/>
              </p:ext>
            </p:extLst>
          </p:nvPr>
        </p:nvGraphicFramePr>
        <p:xfrm>
          <a:off x="2532185" y="5723059"/>
          <a:ext cx="8935914" cy="914400"/>
        </p:xfrm>
        <a:graphic>
          <a:graphicData uri="http://schemas.openxmlformats.org/drawingml/2006/table">
            <a:tbl>
              <a:tblPr firstRow="1" bandRow="1">
                <a:tableStyleId>{8A107856-5554-42FB-B03E-39F5DBC370BA}</a:tableStyleId>
              </a:tblPr>
              <a:tblGrid>
                <a:gridCol w="2978638">
                  <a:extLst>
                    <a:ext uri="{9D8B030D-6E8A-4147-A177-3AD203B41FA5}">
                      <a16:colId xmlns:a16="http://schemas.microsoft.com/office/drawing/2014/main" val="3796019704"/>
                    </a:ext>
                  </a:extLst>
                </a:gridCol>
                <a:gridCol w="2978638">
                  <a:extLst>
                    <a:ext uri="{9D8B030D-6E8A-4147-A177-3AD203B41FA5}">
                      <a16:colId xmlns:a16="http://schemas.microsoft.com/office/drawing/2014/main" val="653484980"/>
                    </a:ext>
                  </a:extLst>
                </a:gridCol>
                <a:gridCol w="2978638">
                  <a:extLst>
                    <a:ext uri="{9D8B030D-6E8A-4147-A177-3AD203B41FA5}">
                      <a16:colId xmlns:a16="http://schemas.microsoft.com/office/drawing/2014/main" val="141829275"/>
                    </a:ext>
                  </a:extLst>
                </a:gridCol>
              </a:tblGrid>
              <a:tr h="732986">
                <a:tc>
                  <a:txBody>
                    <a:bodyPr/>
                    <a:lstStyle/>
                    <a:p>
                      <a:pPr marL="285750" indent="-285750" algn="ctr">
                        <a:buFont typeface="Arial" panose="020B0604020202020204" pitchFamily="34" charset="0"/>
                        <a:buChar char="•"/>
                      </a:pPr>
                      <a:r>
                        <a:rPr lang="en-US" sz="1800" b="0" dirty="0">
                          <a:solidFill>
                            <a:schemeClr val="bg1"/>
                          </a:solidFill>
                        </a:rPr>
                        <a:t>Replace lies with truth (John 8:32)</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sz="1800" b="0" dirty="0">
                          <a:solidFill>
                            <a:schemeClr val="bg1"/>
                          </a:solidFill>
                        </a:rPr>
                        <a:t>Take thoughts captive</a:t>
                      </a:r>
                      <a:br>
                        <a:rPr lang="en-US" sz="1800" b="0" dirty="0">
                          <a:solidFill>
                            <a:schemeClr val="bg1"/>
                          </a:solidFill>
                        </a:rPr>
                      </a:br>
                      <a:r>
                        <a:rPr lang="en-US" sz="1800" b="0" dirty="0">
                          <a:solidFill>
                            <a:schemeClr val="bg1"/>
                          </a:solidFill>
                        </a:rPr>
                        <a:t>(2 Corinthians 10:5)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Trust God over circumstances</a:t>
                      </a:r>
                      <a:br>
                        <a:rPr lang="en-US" sz="1800" b="0" kern="1200" dirty="0">
                          <a:solidFill>
                            <a:schemeClr val="dk1"/>
                          </a:solidFill>
                          <a:effectLst/>
                          <a:latin typeface="+mn-lt"/>
                          <a:ea typeface="+mn-ea"/>
                          <a:cs typeface="+mn-cs"/>
                        </a:rPr>
                      </a:br>
                      <a:r>
                        <a:rPr lang="en-US" sz="1800" b="0" kern="1200" dirty="0">
                          <a:solidFill>
                            <a:schemeClr val="dk1"/>
                          </a:solidFill>
                          <a:effectLst/>
                          <a:latin typeface="+mn-lt"/>
                          <a:ea typeface="+mn-ea"/>
                          <a:cs typeface="+mn-cs"/>
                        </a:rPr>
                        <a:t>(Proverbs 3:5-6)</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306143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EF47FE-72BA-5FA6-6666-26CC2183C7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104AFB-7C71-3F27-06FB-C4CF9A183B79}"/>
              </a:ext>
            </a:extLst>
          </p:cNvPr>
          <p:cNvSpPr>
            <a:spLocks noGrp="1"/>
          </p:cNvSpPr>
          <p:nvPr>
            <p:ph type="title"/>
          </p:nvPr>
        </p:nvSpPr>
        <p:spPr>
          <a:xfrm>
            <a:off x="594360" y="194555"/>
            <a:ext cx="10873740" cy="1340268"/>
          </a:xfrm>
        </p:spPr>
        <p:txBody>
          <a:bodyPr/>
          <a:lstStyle/>
          <a:p>
            <a:pPr algn="ctr"/>
            <a:r>
              <a:rPr lang="en-US" sz="4400" dirty="0"/>
              <a:t>What GOD Expects from YOUNG ADULTS</a:t>
            </a:r>
            <a:br>
              <a:rPr lang="en-US" sz="2800" dirty="0"/>
            </a:br>
            <a:br>
              <a:rPr lang="en-US" sz="2800" dirty="0"/>
            </a:br>
            <a:r>
              <a:rPr lang="en-US" sz="2800" dirty="0"/>
              <a:t>Physical Health</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7C5A2DA7-526C-4301-9F2E-E5694856CAED}"/>
              </a:ext>
            </a:extLst>
          </p:cNvPr>
          <p:cNvSpPr>
            <a:spLocks noGrp="1"/>
          </p:cNvSpPr>
          <p:nvPr>
            <p:ph type="sldNum" sz="quarter" idx="22"/>
          </p:nvPr>
        </p:nvSpPr>
        <p:spPr/>
        <p:txBody>
          <a:bodyPr/>
          <a:lstStyle/>
          <a:p>
            <a:fld id="{294A09A9-5501-47C1-A89A-A340965A2BE2}" type="slidenum">
              <a:rPr lang="en-US" smtClean="0"/>
              <a:pPr/>
              <a:t>12</a:t>
            </a:fld>
            <a:endParaRPr lang="en-US" dirty="0">
              <a:latin typeface="+mn-lt"/>
            </a:endParaRPr>
          </a:p>
        </p:txBody>
      </p:sp>
      <p:grpSp>
        <p:nvGrpSpPr>
          <p:cNvPr id="19" name="Group 18">
            <a:extLst>
              <a:ext uri="{FF2B5EF4-FFF2-40B4-BE49-F238E27FC236}">
                <a16:creationId xmlns:a16="http://schemas.microsoft.com/office/drawing/2014/main" id="{37845425-A0AD-C27F-D36D-AAC59F61E1ED}"/>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EAF7174F-5EFD-2F98-E7B5-F1ACC4357BE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52B2D3E4-C263-955C-AA0B-9CFD2521E12D}"/>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DE58B2D-572B-F318-7F71-C44E588E939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C0BEEE10-B256-F56F-A806-775ED6A51F04}"/>
              </a:ext>
            </a:extLst>
          </p:cNvPr>
          <p:cNvSpPr txBox="1"/>
          <p:nvPr/>
        </p:nvSpPr>
        <p:spPr>
          <a:xfrm>
            <a:off x="688340" y="1704935"/>
            <a:ext cx="10873740" cy="4401205"/>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Honoring God with the body through care, rest, and healthy choices.</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1 Corinthians 6:19-20 </a:t>
            </a:r>
            <a:r>
              <a:rPr lang="en-US" sz="2000" dirty="0">
                <a:solidFill>
                  <a:schemeClr val="bg1"/>
                </a:solidFill>
              </a:rPr>
              <a:t>– “19 Do you not know that your bodies are temples of the Holy Spirit, who is in you, whom you have received from God? You are not your own; 20 you were bought at a price. Therefore honor God with your bodies.”</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Proverbs 17:22 </a:t>
            </a:r>
            <a:r>
              <a:rPr lang="en-US" sz="2000" dirty="0">
                <a:solidFill>
                  <a:schemeClr val="bg1"/>
                </a:solidFill>
              </a:rPr>
              <a:t>– “A cheerful heart is good medicine, but a crushed spirit dries up the bones.”</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Exodus 15:26 </a:t>
            </a:r>
            <a:r>
              <a:rPr lang="en-US" sz="2000" dirty="0">
                <a:solidFill>
                  <a:schemeClr val="bg1"/>
                </a:solidFill>
              </a:rPr>
              <a:t>– He said, “If you listen carefully to the Lord your God and do what is right in his eyes, if you pay attention to his commands and keep all his decrees, I will not bring on you any of the diseases I brought on the Egyptians, for I am the Lord, who heals you.”</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Biblical Habits:</a:t>
            </a:r>
          </a:p>
        </p:txBody>
      </p:sp>
      <p:graphicFrame>
        <p:nvGraphicFramePr>
          <p:cNvPr id="5" name="Table 4">
            <a:extLst>
              <a:ext uri="{FF2B5EF4-FFF2-40B4-BE49-F238E27FC236}">
                <a16:creationId xmlns:a16="http://schemas.microsoft.com/office/drawing/2014/main" id="{62D81845-CA5F-7C4F-7C61-7E413A4FB7FE}"/>
              </a:ext>
            </a:extLst>
          </p:cNvPr>
          <p:cNvGraphicFramePr>
            <a:graphicFrameLocks noGrp="1"/>
          </p:cNvGraphicFramePr>
          <p:nvPr>
            <p:extLst>
              <p:ext uri="{D42A27DB-BD31-4B8C-83A1-F6EECF244321}">
                <p14:modId xmlns:p14="http://schemas.microsoft.com/office/powerpoint/2010/main" val="2723813746"/>
              </p:ext>
            </p:extLst>
          </p:nvPr>
        </p:nvGraphicFramePr>
        <p:xfrm>
          <a:off x="2532185" y="5723059"/>
          <a:ext cx="8935914" cy="914400"/>
        </p:xfrm>
        <a:graphic>
          <a:graphicData uri="http://schemas.openxmlformats.org/drawingml/2006/table">
            <a:tbl>
              <a:tblPr firstRow="1" bandRow="1">
                <a:tableStyleId>{8A107856-5554-42FB-B03E-39F5DBC370BA}</a:tableStyleId>
              </a:tblPr>
              <a:tblGrid>
                <a:gridCol w="2637692">
                  <a:extLst>
                    <a:ext uri="{9D8B030D-6E8A-4147-A177-3AD203B41FA5}">
                      <a16:colId xmlns:a16="http://schemas.microsoft.com/office/drawing/2014/main" val="3796019704"/>
                    </a:ext>
                  </a:extLst>
                </a:gridCol>
                <a:gridCol w="3319584">
                  <a:extLst>
                    <a:ext uri="{9D8B030D-6E8A-4147-A177-3AD203B41FA5}">
                      <a16:colId xmlns:a16="http://schemas.microsoft.com/office/drawing/2014/main" val="653484980"/>
                    </a:ext>
                  </a:extLst>
                </a:gridCol>
                <a:gridCol w="2978638">
                  <a:extLst>
                    <a:ext uri="{9D8B030D-6E8A-4147-A177-3AD203B41FA5}">
                      <a16:colId xmlns:a16="http://schemas.microsoft.com/office/drawing/2014/main" val="141829275"/>
                    </a:ext>
                  </a:extLst>
                </a:gridCol>
              </a:tblGrid>
              <a:tr h="732986">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Moderation and rest</a:t>
                      </a:r>
                    </a:p>
                    <a:p>
                      <a:pPr marL="0" indent="0" algn="ctr">
                        <a:buFont typeface="Arial" panose="020B0604020202020204" pitchFamily="34" charset="0"/>
                        <a:buNone/>
                      </a:pP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t>Avoiding gluttony, immorality, and defilement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Trusting God for healing and practicing wisdom</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352390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F7168C-0D7E-BA66-1828-1AF8600B06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6431C7-4CA4-74AF-A243-1D3EEB7E7D3D}"/>
              </a:ext>
            </a:extLst>
          </p:cNvPr>
          <p:cNvSpPr>
            <a:spLocks noGrp="1"/>
          </p:cNvSpPr>
          <p:nvPr>
            <p:ph type="title"/>
          </p:nvPr>
        </p:nvSpPr>
        <p:spPr>
          <a:xfrm>
            <a:off x="594360" y="158776"/>
            <a:ext cx="10873740" cy="1315006"/>
          </a:xfrm>
        </p:spPr>
        <p:txBody>
          <a:bodyPr/>
          <a:lstStyle/>
          <a:p>
            <a:pPr algn="ctr"/>
            <a:r>
              <a:rPr lang="en-US" dirty="0"/>
              <a:t>What GOD Expects from YOUNG ADULTS</a:t>
            </a:r>
            <a:br>
              <a:rPr lang="en-US" sz="3200" dirty="0"/>
            </a:br>
            <a:br>
              <a:rPr lang="en-US" sz="3200" dirty="0"/>
            </a:br>
            <a:r>
              <a:rPr lang="en-US" sz="2800" dirty="0"/>
              <a:t>What do I put in my coffee?</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1F15DDA9-63C4-4376-8EFA-15DBA64C6A2B}"/>
              </a:ext>
            </a:extLst>
          </p:cNvPr>
          <p:cNvSpPr>
            <a:spLocks noGrp="1"/>
          </p:cNvSpPr>
          <p:nvPr>
            <p:ph type="sldNum" sz="quarter" idx="22"/>
          </p:nvPr>
        </p:nvSpPr>
        <p:spPr/>
        <p:txBody>
          <a:bodyPr/>
          <a:lstStyle/>
          <a:p>
            <a:fld id="{294A09A9-5501-47C1-A89A-A340965A2BE2}" type="slidenum">
              <a:rPr lang="en-US" smtClean="0"/>
              <a:pPr/>
              <a:t>13</a:t>
            </a:fld>
            <a:endParaRPr lang="en-US" dirty="0">
              <a:latin typeface="+mn-lt"/>
            </a:endParaRPr>
          </a:p>
        </p:txBody>
      </p:sp>
      <p:grpSp>
        <p:nvGrpSpPr>
          <p:cNvPr id="19" name="Group 18">
            <a:extLst>
              <a:ext uri="{FF2B5EF4-FFF2-40B4-BE49-F238E27FC236}">
                <a16:creationId xmlns:a16="http://schemas.microsoft.com/office/drawing/2014/main" id="{537D2DE6-5514-CE99-894F-21D276196A01}"/>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CEBDE92-7B57-BB2C-9550-F842F7D8DA6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6E96E59-55FE-0640-390F-815BF904F98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83A3864-E334-22A0-B2CA-4EA34611EB1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A99C67FB-8052-6D76-CDA7-D5D72BA9B1E2}"/>
              </a:ext>
            </a:extLst>
          </p:cNvPr>
          <p:cNvPicPr>
            <a:picLocks noChangeAspect="1"/>
          </p:cNvPicPr>
          <p:nvPr/>
        </p:nvPicPr>
        <p:blipFill>
          <a:blip r:embed="rId3"/>
          <a:stretch>
            <a:fillRect/>
          </a:stretch>
        </p:blipFill>
        <p:spPr>
          <a:xfrm>
            <a:off x="733383" y="1507119"/>
            <a:ext cx="2463311" cy="1642207"/>
          </a:xfrm>
          <a:prstGeom prst="rect">
            <a:avLst/>
          </a:prstGeom>
        </p:spPr>
      </p:pic>
      <p:pic>
        <p:nvPicPr>
          <p:cNvPr id="5" name="Picture 4">
            <a:extLst>
              <a:ext uri="{FF2B5EF4-FFF2-40B4-BE49-F238E27FC236}">
                <a16:creationId xmlns:a16="http://schemas.microsoft.com/office/drawing/2014/main" id="{EC6BC5A7-8D52-36CE-E11E-73D7FF08A648}"/>
              </a:ext>
            </a:extLst>
          </p:cNvPr>
          <p:cNvPicPr>
            <a:picLocks noChangeAspect="1"/>
          </p:cNvPicPr>
          <p:nvPr/>
        </p:nvPicPr>
        <p:blipFill>
          <a:blip r:embed="rId4"/>
          <a:stretch>
            <a:fillRect/>
          </a:stretch>
        </p:blipFill>
        <p:spPr>
          <a:xfrm>
            <a:off x="7893465" y="1507118"/>
            <a:ext cx="2611316" cy="1642207"/>
          </a:xfrm>
          <a:prstGeom prst="rect">
            <a:avLst/>
          </a:prstGeom>
        </p:spPr>
      </p:pic>
      <p:pic>
        <p:nvPicPr>
          <p:cNvPr id="1026" name="Picture 2" descr="sugar - sugar stock pictures, royalty-free photos &amp; images">
            <a:extLst>
              <a:ext uri="{FF2B5EF4-FFF2-40B4-BE49-F238E27FC236}">
                <a16:creationId xmlns:a16="http://schemas.microsoft.com/office/drawing/2014/main" id="{C0202E5E-72C4-0EE5-C21C-1D7B9649C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536" y="1522963"/>
            <a:ext cx="2611317" cy="1655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79EBF8-7E6C-ADF8-7D8C-4D4F1DD5409D}"/>
              </a:ext>
            </a:extLst>
          </p:cNvPr>
          <p:cNvSpPr txBox="1"/>
          <p:nvPr/>
        </p:nvSpPr>
        <p:spPr>
          <a:xfrm>
            <a:off x="10777343" y="4340469"/>
            <a:ext cx="1311578" cy="1754326"/>
          </a:xfrm>
          <a:prstGeom prst="rect">
            <a:avLst/>
          </a:prstGeom>
          <a:noFill/>
        </p:spPr>
        <p:txBody>
          <a:bodyPr wrap="none" rtlCol="0">
            <a:spAutoFit/>
          </a:bodyPr>
          <a:lstStyle/>
          <a:p>
            <a:pPr marL="342900" indent="-342900">
              <a:buAutoNum type="arabicPeriod"/>
            </a:pPr>
            <a:r>
              <a:rPr lang="en-US" dirty="0">
                <a:solidFill>
                  <a:schemeClr val="bg1"/>
                </a:solidFill>
              </a:rPr>
              <a:t>Cocaine</a:t>
            </a:r>
          </a:p>
          <a:p>
            <a:pPr marL="342900" indent="-342900">
              <a:buFontTx/>
              <a:buAutoNum type="arabicPeriod"/>
            </a:pPr>
            <a:r>
              <a:rPr lang="en-US" dirty="0">
                <a:solidFill>
                  <a:schemeClr val="bg1"/>
                </a:solidFill>
              </a:rPr>
              <a:t>Sugar</a:t>
            </a:r>
          </a:p>
          <a:p>
            <a:pPr marL="342900" indent="-342900">
              <a:buAutoNum type="arabicPeriod"/>
            </a:pPr>
            <a:r>
              <a:rPr lang="en-US" dirty="0">
                <a:solidFill>
                  <a:schemeClr val="bg1"/>
                </a:solidFill>
              </a:rPr>
              <a:t>Flour</a:t>
            </a:r>
          </a:p>
          <a:p>
            <a:pPr marL="342900" indent="-342900">
              <a:buAutoNum type="arabicPeriod"/>
            </a:pPr>
            <a:r>
              <a:rPr lang="en-US" dirty="0">
                <a:solidFill>
                  <a:schemeClr val="bg1"/>
                </a:solidFill>
              </a:rPr>
              <a:t>Salt</a:t>
            </a:r>
          </a:p>
          <a:p>
            <a:pPr marL="342900" indent="-342900">
              <a:buFontTx/>
              <a:buAutoNum type="arabicPeriod"/>
            </a:pPr>
            <a:r>
              <a:rPr lang="en-US" dirty="0">
                <a:solidFill>
                  <a:schemeClr val="bg1"/>
                </a:solidFill>
              </a:rPr>
              <a:t>Garlic</a:t>
            </a:r>
          </a:p>
          <a:p>
            <a:pPr marL="342900" indent="-342900">
              <a:buAutoNum type="arabicPeriod"/>
            </a:pPr>
            <a:r>
              <a:rPr lang="en-US" dirty="0">
                <a:solidFill>
                  <a:schemeClr val="bg1"/>
                </a:solidFill>
              </a:rPr>
              <a:t>Heroin</a:t>
            </a:r>
          </a:p>
        </p:txBody>
      </p:sp>
      <p:pic>
        <p:nvPicPr>
          <p:cNvPr id="7" name="Picture 6">
            <a:extLst>
              <a:ext uri="{FF2B5EF4-FFF2-40B4-BE49-F238E27FC236}">
                <a16:creationId xmlns:a16="http://schemas.microsoft.com/office/drawing/2014/main" id="{2C9A67C8-3B31-0286-AAF0-28564A5C84E1}"/>
              </a:ext>
            </a:extLst>
          </p:cNvPr>
          <p:cNvPicPr>
            <a:picLocks noChangeAspect="1"/>
          </p:cNvPicPr>
          <p:nvPr/>
        </p:nvPicPr>
        <p:blipFill>
          <a:blip r:embed="rId6"/>
          <a:stretch>
            <a:fillRect/>
          </a:stretch>
        </p:blipFill>
        <p:spPr>
          <a:xfrm>
            <a:off x="679477" y="4361540"/>
            <a:ext cx="2611317" cy="1655541"/>
          </a:xfrm>
          <a:prstGeom prst="rect">
            <a:avLst/>
          </a:prstGeom>
        </p:spPr>
      </p:pic>
      <p:pic>
        <p:nvPicPr>
          <p:cNvPr id="8" name="Picture 7">
            <a:extLst>
              <a:ext uri="{FF2B5EF4-FFF2-40B4-BE49-F238E27FC236}">
                <a16:creationId xmlns:a16="http://schemas.microsoft.com/office/drawing/2014/main" id="{F1A5E73D-ADDD-DC84-718F-9EF245DE4A05}"/>
              </a:ext>
            </a:extLst>
          </p:cNvPr>
          <p:cNvPicPr>
            <a:picLocks noChangeAspect="1"/>
          </p:cNvPicPr>
          <p:nvPr/>
        </p:nvPicPr>
        <p:blipFill>
          <a:blip r:embed="rId7"/>
          <a:stretch>
            <a:fillRect/>
          </a:stretch>
        </p:blipFill>
        <p:spPr>
          <a:xfrm>
            <a:off x="7711368" y="4128712"/>
            <a:ext cx="2734407" cy="1822938"/>
          </a:xfrm>
          <a:prstGeom prst="rect">
            <a:avLst/>
          </a:prstGeom>
        </p:spPr>
      </p:pic>
      <p:pic>
        <p:nvPicPr>
          <p:cNvPr id="11" name="Picture 10">
            <a:extLst>
              <a:ext uri="{FF2B5EF4-FFF2-40B4-BE49-F238E27FC236}">
                <a16:creationId xmlns:a16="http://schemas.microsoft.com/office/drawing/2014/main" id="{EA9164F5-DF42-EB85-9DF3-61B59F4D300A}"/>
              </a:ext>
            </a:extLst>
          </p:cNvPr>
          <p:cNvPicPr>
            <a:picLocks noChangeAspect="1"/>
          </p:cNvPicPr>
          <p:nvPr/>
        </p:nvPicPr>
        <p:blipFill>
          <a:blip r:embed="rId8"/>
          <a:stretch>
            <a:fillRect/>
          </a:stretch>
        </p:blipFill>
        <p:spPr>
          <a:xfrm>
            <a:off x="4256967" y="4340469"/>
            <a:ext cx="2611317" cy="1599802"/>
          </a:xfrm>
          <a:prstGeom prst="rect">
            <a:avLst/>
          </a:prstGeom>
        </p:spPr>
      </p:pic>
      <p:sp>
        <p:nvSpPr>
          <p:cNvPr id="12" name="TextBox 11">
            <a:extLst>
              <a:ext uri="{FF2B5EF4-FFF2-40B4-BE49-F238E27FC236}">
                <a16:creationId xmlns:a16="http://schemas.microsoft.com/office/drawing/2014/main" id="{3DAC6739-A4CE-A9A2-016A-BA0DA41642F6}"/>
              </a:ext>
            </a:extLst>
          </p:cNvPr>
          <p:cNvSpPr txBox="1"/>
          <p:nvPr/>
        </p:nvSpPr>
        <p:spPr>
          <a:xfrm>
            <a:off x="1871034" y="3270663"/>
            <a:ext cx="375424" cy="369332"/>
          </a:xfrm>
          <a:prstGeom prst="rect">
            <a:avLst/>
          </a:prstGeom>
          <a:noFill/>
        </p:spPr>
        <p:txBody>
          <a:bodyPr wrap="none" rtlCol="0">
            <a:spAutoFit/>
          </a:bodyPr>
          <a:lstStyle/>
          <a:p>
            <a:r>
              <a:rPr lang="en-US" dirty="0">
                <a:solidFill>
                  <a:schemeClr val="bg1"/>
                </a:solidFill>
              </a:rPr>
              <a:t>1.</a:t>
            </a:r>
          </a:p>
        </p:txBody>
      </p:sp>
      <p:sp>
        <p:nvSpPr>
          <p:cNvPr id="13" name="TextBox 12">
            <a:extLst>
              <a:ext uri="{FF2B5EF4-FFF2-40B4-BE49-F238E27FC236}">
                <a16:creationId xmlns:a16="http://schemas.microsoft.com/office/drawing/2014/main" id="{0377579A-39F6-6C06-FB8F-F4BEBC9BCBA3}"/>
              </a:ext>
            </a:extLst>
          </p:cNvPr>
          <p:cNvSpPr txBox="1"/>
          <p:nvPr/>
        </p:nvSpPr>
        <p:spPr>
          <a:xfrm>
            <a:off x="5416482" y="3390154"/>
            <a:ext cx="377026" cy="369332"/>
          </a:xfrm>
          <a:prstGeom prst="rect">
            <a:avLst/>
          </a:prstGeom>
          <a:noFill/>
        </p:spPr>
        <p:txBody>
          <a:bodyPr wrap="none" rtlCol="0">
            <a:spAutoFit/>
          </a:bodyPr>
          <a:lstStyle/>
          <a:p>
            <a:r>
              <a:rPr lang="en-US" dirty="0">
                <a:solidFill>
                  <a:schemeClr val="bg1"/>
                </a:solidFill>
              </a:rPr>
              <a:t>2.</a:t>
            </a:r>
          </a:p>
        </p:txBody>
      </p:sp>
      <p:sp>
        <p:nvSpPr>
          <p:cNvPr id="15" name="TextBox 14">
            <a:extLst>
              <a:ext uri="{FF2B5EF4-FFF2-40B4-BE49-F238E27FC236}">
                <a16:creationId xmlns:a16="http://schemas.microsoft.com/office/drawing/2014/main" id="{841C76F2-AC01-F905-8AAC-90DF1CBEB0FB}"/>
              </a:ext>
            </a:extLst>
          </p:cNvPr>
          <p:cNvSpPr txBox="1"/>
          <p:nvPr/>
        </p:nvSpPr>
        <p:spPr>
          <a:xfrm>
            <a:off x="9078571" y="3270663"/>
            <a:ext cx="377026" cy="369332"/>
          </a:xfrm>
          <a:prstGeom prst="rect">
            <a:avLst/>
          </a:prstGeom>
          <a:noFill/>
        </p:spPr>
        <p:txBody>
          <a:bodyPr wrap="none" rtlCol="0">
            <a:spAutoFit/>
          </a:bodyPr>
          <a:lstStyle/>
          <a:p>
            <a:r>
              <a:rPr lang="en-US" dirty="0">
                <a:solidFill>
                  <a:schemeClr val="bg1"/>
                </a:solidFill>
              </a:rPr>
              <a:t>3.</a:t>
            </a:r>
          </a:p>
        </p:txBody>
      </p:sp>
      <p:sp>
        <p:nvSpPr>
          <p:cNvPr id="16" name="TextBox 15">
            <a:extLst>
              <a:ext uri="{FF2B5EF4-FFF2-40B4-BE49-F238E27FC236}">
                <a16:creationId xmlns:a16="http://schemas.microsoft.com/office/drawing/2014/main" id="{B697D6ED-D178-9E00-89AA-BF67C3724A2F}"/>
              </a:ext>
            </a:extLst>
          </p:cNvPr>
          <p:cNvSpPr txBox="1"/>
          <p:nvPr/>
        </p:nvSpPr>
        <p:spPr>
          <a:xfrm>
            <a:off x="1855949" y="6109157"/>
            <a:ext cx="377026" cy="369332"/>
          </a:xfrm>
          <a:prstGeom prst="rect">
            <a:avLst/>
          </a:prstGeom>
          <a:noFill/>
        </p:spPr>
        <p:txBody>
          <a:bodyPr wrap="none" rtlCol="0">
            <a:spAutoFit/>
          </a:bodyPr>
          <a:lstStyle/>
          <a:p>
            <a:r>
              <a:rPr lang="en-US" dirty="0">
                <a:solidFill>
                  <a:schemeClr val="bg1"/>
                </a:solidFill>
              </a:rPr>
              <a:t>4.</a:t>
            </a:r>
          </a:p>
        </p:txBody>
      </p:sp>
      <p:sp>
        <p:nvSpPr>
          <p:cNvPr id="17" name="TextBox 16">
            <a:extLst>
              <a:ext uri="{FF2B5EF4-FFF2-40B4-BE49-F238E27FC236}">
                <a16:creationId xmlns:a16="http://schemas.microsoft.com/office/drawing/2014/main" id="{59CBC4DA-B73C-98FE-71A9-F6AB3222C941}"/>
              </a:ext>
            </a:extLst>
          </p:cNvPr>
          <p:cNvSpPr txBox="1"/>
          <p:nvPr/>
        </p:nvSpPr>
        <p:spPr>
          <a:xfrm>
            <a:off x="5485265" y="6182292"/>
            <a:ext cx="377026" cy="369332"/>
          </a:xfrm>
          <a:prstGeom prst="rect">
            <a:avLst/>
          </a:prstGeom>
          <a:noFill/>
        </p:spPr>
        <p:txBody>
          <a:bodyPr wrap="none" rtlCol="0">
            <a:spAutoFit/>
          </a:bodyPr>
          <a:lstStyle/>
          <a:p>
            <a:r>
              <a:rPr lang="en-US" dirty="0">
                <a:solidFill>
                  <a:schemeClr val="bg1"/>
                </a:solidFill>
              </a:rPr>
              <a:t>5.</a:t>
            </a:r>
          </a:p>
        </p:txBody>
      </p:sp>
      <p:sp>
        <p:nvSpPr>
          <p:cNvPr id="18" name="TextBox 17">
            <a:extLst>
              <a:ext uri="{FF2B5EF4-FFF2-40B4-BE49-F238E27FC236}">
                <a16:creationId xmlns:a16="http://schemas.microsoft.com/office/drawing/2014/main" id="{1BF07CEA-D7C2-473D-6BB1-0ABD3911175C}"/>
              </a:ext>
            </a:extLst>
          </p:cNvPr>
          <p:cNvSpPr txBox="1"/>
          <p:nvPr/>
        </p:nvSpPr>
        <p:spPr>
          <a:xfrm>
            <a:off x="9137577" y="6147554"/>
            <a:ext cx="377026" cy="369332"/>
          </a:xfrm>
          <a:prstGeom prst="rect">
            <a:avLst/>
          </a:prstGeom>
          <a:noFill/>
        </p:spPr>
        <p:txBody>
          <a:bodyPr wrap="none" rtlCol="0">
            <a:spAutoFit/>
          </a:bodyPr>
          <a:lstStyle/>
          <a:p>
            <a:r>
              <a:rPr lang="en-US" dirty="0">
                <a:solidFill>
                  <a:schemeClr val="bg1"/>
                </a:solidFill>
              </a:rPr>
              <a:t>6.</a:t>
            </a:r>
          </a:p>
        </p:txBody>
      </p:sp>
    </p:spTree>
    <p:extLst>
      <p:ext uri="{BB962C8B-B14F-4D97-AF65-F5344CB8AC3E}">
        <p14:creationId xmlns:p14="http://schemas.microsoft.com/office/powerpoint/2010/main" val="10434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342D485-DC0E-1148-B1D1-2CB1767557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45CE50-28F3-061B-C522-D4573D59BDF9}"/>
              </a:ext>
            </a:extLst>
          </p:cNvPr>
          <p:cNvSpPr>
            <a:spLocks noGrp="1"/>
          </p:cNvSpPr>
          <p:nvPr>
            <p:ph type="title"/>
          </p:nvPr>
        </p:nvSpPr>
        <p:spPr>
          <a:xfrm>
            <a:off x="594360" y="194555"/>
            <a:ext cx="10873740" cy="1340268"/>
          </a:xfrm>
        </p:spPr>
        <p:txBody>
          <a:bodyPr/>
          <a:lstStyle/>
          <a:p>
            <a:pPr algn="ctr"/>
            <a:r>
              <a:rPr lang="en-US" sz="4400" dirty="0"/>
              <a:t>What GOD Expects from YOUNG ADULTS</a:t>
            </a:r>
            <a:br>
              <a:rPr lang="en-US" sz="2800" dirty="0"/>
            </a:br>
            <a:br>
              <a:rPr lang="en-US" sz="2800" dirty="0"/>
            </a:br>
            <a:r>
              <a:rPr lang="en-US" sz="2800" dirty="0"/>
              <a:t>Relationship Health </a:t>
            </a:r>
            <a:r>
              <a:rPr lang="en-US" sz="2800" b="0" i="1" dirty="0"/>
              <a:t>(One-on-one relationships)</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C19E4953-A65A-4503-A1AD-36D8917D438B}"/>
              </a:ext>
            </a:extLst>
          </p:cNvPr>
          <p:cNvSpPr>
            <a:spLocks noGrp="1"/>
          </p:cNvSpPr>
          <p:nvPr>
            <p:ph type="sldNum" sz="quarter" idx="22"/>
          </p:nvPr>
        </p:nvSpPr>
        <p:spPr/>
        <p:txBody>
          <a:bodyPr/>
          <a:lstStyle/>
          <a:p>
            <a:fld id="{294A09A9-5501-47C1-A89A-A340965A2BE2}" type="slidenum">
              <a:rPr lang="en-US" smtClean="0"/>
              <a:pPr/>
              <a:t>14</a:t>
            </a:fld>
            <a:endParaRPr lang="en-US" dirty="0">
              <a:latin typeface="+mn-lt"/>
            </a:endParaRPr>
          </a:p>
        </p:txBody>
      </p:sp>
      <p:grpSp>
        <p:nvGrpSpPr>
          <p:cNvPr id="19" name="Group 18">
            <a:extLst>
              <a:ext uri="{FF2B5EF4-FFF2-40B4-BE49-F238E27FC236}">
                <a16:creationId xmlns:a16="http://schemas.microsoft.com/office/drawing/2014/main" id="{760EDE95-8474-29B6-E5D5-438C7A13C776}"/>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F56F07B5-3100-4411-35A9-1C21C3C74B2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E8D6718D-171F-9134-AB9C-228ECF42D47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F6625633-30F7-4541-A077-A8A3F6B8C9E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990309F6-D3C7-F2A2-2B61-FEB2D89BC3CE}"/>
              </a:ext>
            </a:extLst>
          </p:cNvPr>
          <p:cNvSpPr txBox="1"/>
          <p:nvPr/>
        </p:nvSpPr>
        <p:spPr>
          <a:xfrm>
            <a:off x="688340" y="1704935"/>
            <a:ext cx="10873740" cy="4401205"/>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Loving, forgiving, and growing in personal relationships (family, friends, marriage, etc.).</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Ephesians 4:32 </a:t>
            </a:r>
            <a:r>
              <a:rPr lang="en-US" sz="2000" dirty="0">
                <a:solidFill>
                  <a:schemeClr val="bg1"/>
                </a:solidFill>
              </a:rPr>
              <a:t>– “Be kind and compassionate to one another, forgiving each other, just as in Christ God forgave you.”</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Colossians 3:13 </a:t>
            </a:r>
            <a:r>
              <a:rPr lang="en-US" sz="2000" dirty="0">
                <a:solidFill>
                  <a:schemeClr val="bg1"/>
                </a:solidFill>
              </a:rPr>
              <a:t>– “Bear with each other and forgive one another if any of you has a grievance against someone. Forgive as the Lord forgave you.”</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1 Peter 3:8-9 </a:t>
            </a:r>
            <a:r>
              <a:rPr lang="en-US" sz="2000" dirty="0">
                <a:solidFill>
                  <a:schemeClr val="bg1"/>
                </a:solidFill>
              </a:rPr>
              <a:t>– “Finally, all of you, be like-minded, be sympathetic, love one another, be compassionate and humble. 9 Do not repay evil with evil or insult with insult. On the contrary, repay evil with blessing, because to this you were called so that you may inherit a blessing.”</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Healthy Signs:</a:t>
            </a:r>
          </a:p>
        </p:txBody>
      </p:sp>
      <p:graphicFrame>
        <p:nvGraphicFramePr>
          <p:cNvPr id="5" name="Table 4">
            <a:extLst>
              <a:ext uri="{FF2B5EF4-FFF2-40B4-BE49-F238E27FC236}">
                <a16:creationId xmlns:a16="http://schemas.microsoft.com/office/drawing/2014/main" id="{5F50CA06-A984-689D-15B1-0A6BEA405A9D}"/>
              </a:ext>
            </a:extLst>
          </p:cNvPr>
          <p:cNvGraphicFramePr>
            <a:graphicFrameLocks noGrp="1"/>
          </p:cNvGraphicFramePr>
          <p:nvPr>
            <p:extLst>
              <p:ext uri="{D42A27DB-BD31-4B8C-83A1-F6EECF244321}">
                <p14:modId xmlns:p14="http://schemas.microsoft.com/office/powerpoint/2010/main" val="2811465421"/>
              </p:ext>
            </p:extLst>
          </p:nvPr>
        </p:nvGraphicFramePr>
        <p:xfrm>
          <a:off x="2532185" y="5723059"/>
          <a:ext cx="8935914" cy="732986"/>
        </p:xfrm>
        <a:graphic>
          <a:graphicData uri="http://schemas.openxmlformats.org/drawingml/2006/table">
            <a:tbl>
              <a:tblPr firstRow="1" bandRow="1">
                <a:tableStyleId>{8A107856-5554-42FB-B03E-39F5DBC370BA}</a:tableStyleId>
              </a:tblPr>
              <a:tblGrid>
                <a:gridCol w="2637692">
                  <a:extLst>
                    <a:ext uri="{9D8B030D-6E8A-4147-A177-3AD203B41FA5}">
                      <a16:colId xmlns:a16="http://schemas.microsoft.com/office/drawing/2014/main" val="3796019704"/>
                    </a:ext>
                  </a:extLst>
                </a:gridCol>
                <a:gridCol w="3319584">
                  <a:extLst>
                    <a:ext uri="{9D8B030D-6E8A-4147-A177-3AD203B41FA5}">
                      <a16:colId xmlns:a16="http://schemas.microsoft.com/office/drawing/2014/main" val="653484980"/>
                    </a:ext>
                  </a:extLst>
                </a:gridCol>
                <a:gridCol w="2978638">
                  <a:extLst>
                    <a:ext uri="{9D8B030D-6E8A-4147-A177-3AD203B41FA5}">
                      <a16:colId xmlns:a16="http://schemas.microsoft.com/office/drawing/2014/main" val="141829275"/>
                    </a:ext>
                  </a:extLst>
                </a:gridCol>
              </a:tblGrid>
              <a:tr h="732986">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Forgiveness and reconciliation</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t>Communication and respect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God at the center of personal relationships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112374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4BDC89-9BA0-A8EF-9B85-597B414111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F261F8-B967-9A64-C6CF-91A670A915F0}"/>
              </a:ext>
            </a:extLst>
          </p:cNvPr>
          <p:cNvSpPr>
            <a:spLocks noGrp="1"/>
          </p:cNvSpPr>
          <p:nvPr>
            <p:ph type="title"/>
          </p:nvPr>
        </p:nvSpPr>
        <p:spPr>
          <a:xfrm>
            <a:off x="404446" y="194555"/>
            <a:ext cx="11245362" cy="1340268"/>
          </a:xfrm>
        </p:spPr>
        <p:txBody>
          <a:bodyPr/>
          <a:lstStyle/>
          <a:p>
            <a:pPr algn="ctr"/>
            <a:r>
              <a:rPr lang="en-US" sz="4400" dirty="0"/>
              <a:t>What GOD Expects from YOUNG ADULTS</a:t>
            </a:r>
            <a:br>
              <a:rPr lang="en-US" sz="2800" dirty="0"/>
            </a:br>
            <a:br>
              <a:rPr lang="en-US" sz="2800" dirty="0"/>
            </a:br>
            <a:r>
              <a:rPr lang="en-US" sz="2800" dirty="0"/>
              <a:t>Social / Community Health </a:t>
            </a:r>
            <a:r>
              <a:rPr lang="en-US" sz="2800" b="0" i="1" dirty="0"/>
              <a:t>(How we relate to society and groups)</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C1FC22C7-0348-5090-7A16-D7E850AFC9D9}"/>
              </a:ext>
            </a:extLst>
          </p:cNvPr>
          <p:cNvSpPr>
            <a:spLocks noGrp="1"/>
          </p:cNvSpPr>
          <p:nvPr>
            <p:ph type="sldNum" sz="quarter" idx="22"/>
          </p:nvPr>
        </p:nvSpPr>
        <p:spPr/>
        <p:txBody>
          <a:bodyPr/>
          <a:lstStyle/>
          <a:p>
            <a:fld id="{294A09A9-5501-47C1-A89A-A340965A2BE2}" type="slidenum">
              <a:rPr lang="en-US" smtClean="0"/>
              <a:pPr/>
              <a:t>15</a:t>
            </a:fld>
            <a:endParaRPr lang="en-US" dirty="0">
              <a:latin typeface="+mn-lt"/>
            </a:endParaRPr>
          </a:p>
        </p:txBody>
      </p:sp>
      <p:grpSp>
        <p:nvGrpSpPr>
          <p:cNvPr id="19" name="Group 18">
            <a:extLst>
              <a:ext uri="{FF2B5EF4-FFF2-40B4-BE49-F238E27FC236}">
                <a16:creationId xmlns:a16="http://schemas.microsoft.com/office/drawing/2014/main" id="{F05EF2E1-1FBB-3BB5-C64B-DD27071A9B14}"/>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7CF87039-1950-D7C2-B955-B5592473BE5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1DB014E-B42E-1630-BA75-E6CC9E2EB88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3F0636B-F9C3-5561-0234-3AA667FC30A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2ABFBC56-1A57-D722-C328-F00F9177F9A9}"/>
              </a:ext>
            </a:extLst>
          </p:cNvPr>
          <p:cNvSpPr txBox="1"/>
          <p:nvPr/>
        </p:nvSpPr>
        <p:spPr>
          <a:xfrm>
            <a:off x="688340" y="1704935"/>
            <a:ext cx="10873740" cy="5016758"/>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Living in peace, justice, and kindness in broader community relationships (church, neighbors, culture).</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Romans 12:18 </a:t>
            </a:r>
            <a:r>
              <a:rPr lang="en-US" sz="2000" dirty="0">
                <a:solidFill>
                  <a:schemeClr val="bg1"/>
                </a:solidFill>
              </a:rPr>
              <a:t>– “If it is possible, as far as it depends on you, live at peace with everyone.”</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Micah 6:8 </a:t>
            </a:r>
            <a:r>
              <a:rPr lang="en-US" sz="2000" dirty="0">
                <a:solidFill>
                  <a:schemeClr val="bg1"/>
                </a:solidFill>
              </a:rPr>
              <a:t>– “He has shown you, O mortal, what is good. And what does the Lord require of you? To act justly and to love mercy and to walk humbly with your God..”</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Acts 2:44-47 </a:t>
            </a:r>
            <a:r>
              <a:rPr lang="en-US" sz="2000" dirty="0">
                <a:solidFill>
                  <a:schemeClr val="bg1"/>
                </a:solidFill>
              </a:rPr>
              <a:t>– “44 All the believers were together and had everything in common. 45 They sold property and possessions to give to anyone who had need. 46 Every day they continued to meet together in the temple courts. They broke bread in their homes and ate together with glad and sincere hearts, 47 praising God and enjoying the favor of all the people. And the Lord added to their number daily those who were being saved.”</a:t>
            </a:r>
          </a:p>
          <a:p>
            <a:pPr marL="342900" indent="-342900">
              <a:buFont typeface="Arial" panose="020B0604020202020204" pitchFamily="34" charset="0"/>
              <a:buChar char="•"/>
            </a:pPr>
            <a:endParaRPr lang="en-US" sz="2000" dirty="0">
              <a:solidFill>
                <a:schemeClr val="bg1"/>
              </a:solidFill>
            </a:endParaRPr>
          </a:p>
          <a:p>
            <a:r>
              <a:rPr lang="en-US" sz="2000" dirty="0">
                <a:solidFill>
                  <a:schemeClr val="bg1"/>
                </a:solidFill>
              </a:rPr>
              <a:t>Healthy Signs:</a:t>
            </a:r>
          </a:p>
        </p:txBody>
      </p:sp>
      <p:graphicFrame>
        <p:nvGraphicFramePr>
          <p:cNvPr id="5" name="Table 4">
            <a:extLst>
              <a:ext uri="{FF2B5EF4-FFF2-40B4-BE49-F238E27FC236}">
                <a16:creationId xmlns:a16="http://schemas.microsoft.com/office/drawing/2014/main" id="{A179AB94-FDEA-E36E-6446-9C6136FBA8EF}"/>
              </a:ext>
            </a:extLst>
          </p:cNvPr>
          <p:cNvGraphicFramePr>
            <a:graphicFrameLocks noGrp="1"/>
          </p:cNvGraphicFramePr>
          <p:nvPr>
            <p:extLst>
              <p:ext uri="{D42A27DB-BD31-4B8C-83A1-F6EECF244321}">
                <p14:modId xmlns:p14="http://schemas.microsoft.com/office/powerpoint/2010/main" val="3236415029"/>
              </p:ext>
            </p:extLst>
          </p:nvPr>
        </p:nvGraphicFramePr>
        <p:xfrm>
          <a:off x="2532185" y="6101130"/>
          <a:ext cx="8935914" cy="732986"/>
        </p:xfrm>
        <a:graphic>
          <a:graphicData uri="http://schemas.openxmlformats.org/drawingml/2006/table">
            <a:tbl>
              <a:tblPr firstRow="1" bandRow="1">
                <a:tableStyleId>{8A107856-5554-42FB-B03E-39F5DBC370BA}</a:tableStyleId>
              </a:tblPr>
              <a:tblGrid>
                <a:gridCol w="2637692">
                  <a:extLst>
                    <a:ext uri="{9D8B030D-6E8A-4147-A177-3AD203B41FA5}">
                      <a16:colId xmlns:a16="http://schemas.microsoft.com/office/drawing/2014/main" val="3796019704"/>
                    </a:ext>
                  </a:extLst>
                </a:gridCol>
                <a:gridCol w="3319584">
                  <a:extLst>
                    <a:ext uri="{9D8B030D-6E8A-4147-A177-3AD203B41FA5}">
                      <a16:colId xmlns:a16="http://schemas.microsoft.com/office/drawing/2014/main" val="653484980"/>
                    </a:ext>
                  </a:extLst>
                </a:gridCol>
                <a:gridCol w="2978638">
                  <a:extLst>
                    <a:ext uri="{9D8B030D-6E8A-4147-A177-3AD203B41FA5}">
                      <a16:colId xmlns:a16="http://schemas.microsoft.com/office/drawing/2014/main" val="141829275"/>
                    </a:ext>
                  </a:extLst>
                </a:gridCol>
              </a:tblGrid>
              <a:tr h="732986">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Active participation in community</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t>Fairness, humility, hospitality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Avoiding gossip, division, or favoritism</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11272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FAC6E3-E5A6-BB0A-AF1C-41E4F44AE2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5F415F-4047-2F28-21DD-9C5B81E1646F}"/>
              </a:ext>
            </a:extLst>
          </p:cNvPr>
          <p:cNvSpPr>
            <a:spLocks noGrp="1"/>
          </p:cNvSpPr>
          <p:nvPr>
            <p:ph type="title"/>
          </p:nvPr>
        </p:nvSpPr>
        <p:spPr>
          <a:xfrm>
            <a:off x="404446" y="194555"/>
            <a:ext cx="11245362" cy="1340268"/>
          </a:xfrm>
        </p:spPr>
        <p:txBody>
          <a:bodyPr/>
          <a:lstStyle/>
          <a:p>
            <a:pPr algn="ctr"/>
            <a:r>
              <a:rPr lang="en-US" sz="4400" dirty="0"/>
              <a:t>What GOD Expects from YOUNG ADULTS</a:t>
            </a:r>
            <a:br>
              <a:rPr lang="en-US" sz="2800" dirty="0"/>
            </a:br>
            <a:br>
              <a:rPr lang="en-US" sz="2800" dirty="0"/>
            </a:br>
            <a:r>
              <a:rPr lang="en-US" sz="2800" dirty="0"/>
              <a:t>Intellectual Health </a:t>
            </a:r>
            <a:r>
              <a:rPr lang="en-US" sz="2800" b="0" i="1" dirty="0"/>
              <a:t>(What is The Truth)</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07F5776F-15C5-2235-074B-AC0D4AEB854F}"/>
              </a:ext>
            </a:extLst>
          </p:cNvPr>
          <p:cNvSpPr>
            <a:spLocks noGrp="1"/>
          </p:cNvSpPr>
          <p:nvPr>
            <p:ph type="sldNum" sz="quarter" idx="22"/>
          </p:nvPr>
        </p:nvSpPr>
        <p:spPr/>
        <p:txBody>
          <a:bodyPr/>
          <a:lstStyle/>
          <a:p>
            <a:fld id="{294A09A9-5501-47C1-A89A-A340965A2BE2}" type="slidenum">
              <a:rPr lang="en-US" smtClean="0"/>
              <a:pPr/>
              <a:t>16</a:t>
            </a:fld>
            <a:endParaRPr lang="en-US" dirty="0">
              <a:latin typeface="+mn-lt"/>
            </a:endParaRPr>
          </a:p>
        </p:txBody>
      </p:sp>
      <p:grpSp>
        <p:nvGrpSpPr>
          <p:cNvPr id="19" name="Group 18">
            <a:extLst>
              <a:ext uri="{FF2B5EF4-FFF2-40B4-BE49-F238E27FC236}">
                <a16:creationId xmlns:a16="http://schemas.microsoft.com/office/drawing/2014/main" id="{6EDA9FD7-BECB-3ADB-E9AB-6FF35943B688}"/>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C3636BB6-3764-91E6-8ECE-DA8D698C0D6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1C2304A-FFDE-0A12-13B7-2E8E9E9CC07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BAB3657-35BE-BB76-5EF5-CA3DC89387E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18835F38-3B36-1A13-0BC2-F39F0CB80C43}"/>
              </a:ext>
            </a:extLst>
          </p:cNvPr>
          <p:cNvSpPr txBox="1"/>
          <p:nvPr/>
        </p:nvSpPr>
        <p:spPr>
          <a:xfrm>
            <a:off x="688340" y="1704935"/>
            <a:ext cx="10873740" cy="5016758"/>
          </a:xfrm>
          <a:prstGeom prst="rect">
            <a:avLst/>
          </a:prstGeom>
          <a:noFill/>
        </p:spPr>
        <p:txBody>
          <a:bodyPr wrap="square" rtlCol="0">
            <a:spAutoFit/>
          </a:bodyPr>
          <a:lstStyle/>
          <a:p>
            <a:r>
              <a:rPr lang="en-US" sz="2000" b="1" dirty="0">
                <a:solidFill>
                  <a:schemeClr val="bg1"/>
                </a:solidFill>
              </a:rPr>
              <a:t>Definition</a:t>
            </a:r>
            <a:r>
              <a:rPr lang="en-US" sz="2000" b="1">
                <a:solidFill>
                  <a:schemeClr val="bg1"/>
                </a:solidFill>
              </a:rPr>
              <a:t>: </a:t>
            </a:r>
            <a:r>
              <a:rPr lang="en-US" sz="2000">
                <a:solidFill>
                  <a:schemeClr val="bg1"/>
                </a:solidFill>
              </a:rPr>
              <a:t>Truth is Spirit-led — the Holy Spirit guides believers into all truth (John 16:13).</a:t>
            </a:r>
            <a:endParaRPr lang="en-US" sz="2000" dirty="0">
              <a:solidFill>
                <a:schemeClr val="bg1"/>
              </a:solidFill>
            </a:endParaRP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John 14:6 </a:t>
            </a:r>
            <a:r>
              <a:rPr lang="en-US" sz="2000" dirty="0">
                <a:solidFill>
                  <a:schemeClr val="bg1"/>
                </a:solidFill>
              </a:rPr>
              <a:t>– “Jesus answered, “I am the way and </a:t>
            </a:r>
            <a:r>
              <a:rPr lang="en-US" sz="2000" b="1" dirty="0">
                <a:solidFill>
                  <a:schemeClr val="bg1"/>
                </a:solidFill>
              </a:rPr>
              <a:t>the truth </a:t>
            </a:r>
            <a:r>
              <a:rPr lang="en-US" sz="2000" dirty="0">
                <a:solidFill>
                  <a:schemeClr val="bg1"/>
                </a:solidFill>
              </a:rPr>
              <a:t>and the life. No one comes to the Father except through me.”</a:t>
            </a:r>
          </a:p>
          <a:p>
            <a:pPr marL="800100" lvl="1" indent="-342900">
              <a:buFont typeface="Arial" panose="020B0604020202020204" pitchFamily="34" charset="0"/>
              <a:buChar char="•"/>
            </a:pPr>
            <a:r>
              <a:rPr lang="en-US" sz="2000" dirty="0">
                <a:solidFill>
                  <a:schemeClr val="bg1"/>
                </a:solidFill>
              </a:rPr>
              <a:t>This means that truth is not just a set of facts or moral principles; it is embodied in Jesus Himself — His nature, His words, His actions, and His sacrifice.</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Truth Is Not Always Welcomed.  Biblical truth can be uncomfortable or unpopular. Paul warned:</a:t>
            </a:r>
          </a:p>
          <a:p>
            <a:pPr marL="800100" lvl="1" indent="-342900">
              <a:buFont typeface="Arial" panose="020B0604020202020204" pitchFamily="34" charset="0"/>
              <a:buChar char="•"/>
            </a:pPr>
            <a:r>
              <a:rPr lang="en-US" sz="2000" b="1" dirty="0">
                <a:solidFill>
                  <a:schemeClr val="bg1"/>
                </a:solidFill>
              </a:rPr>
              <a:t>2 Timothy 4:3–4 </a:t>
            </a:r>
            <a:r>
              <a:rPr lang="en-US" sz="2000" dirty="0">
                <a:solidFill>
                  <a:schemeClr val="bg1"/>
                </a:solidFill>
              </a:rPr>
              <a:t>– “For the time will come when they will not endure sound doctrine… and they will turn their ears away from the </a:t>
            </a:r>
            <a:r>
              <a:rPr lang="en-US" sz="2000" dirty="0" err="1">
                <a:solidFill>
                  <a:schemeClr val="bg1"/>
                </a:solidFill>
              </a:rPr>
              <a:t>truth,..and</a:t>
            </a:r>
            <a:r>
              <a:rPr lang="en-US" sz="2000" dirty="0">
                <a:solidFill>
                  <a:schemeClr val="bg1"/>
                </a:solidFill>
              </a:rPr>
              <a:t> be turned aside to fables.”</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you're seeking truth, the Bible doesn’t just define it — it invites you into a relationship with it:</a:t>
            </a:r>
          </a:p>
          <a:p>
            <a:pPr marL="800100" lvl="1" indent="-342900">
              <a:buFont typeface="Arial" panose="020B0604020202020204" pitchFamily="34" charset="0"/>
              <a:buChar char="•"/>
            </a:pPr>
            <a:r>
              <a:rPr lang="en-US" sz="2000" b="1" dirty="0">
                <a:solidFill>
                  <a:schemeClr val="bg1"/>
                </a:solidFill>
              </a:rPr>
              <a:t>John 18:37 - </a:t>
            </a:r>
            <a:r>
              <a:rPr lang="en-US" sz="2000" dirty="0">
                <a:solidFill>
                  <a:schemeClr val="bg1"/>
                </a:solidFill>
              </a:rPr>
              <a:t>“Everyone who is of the truth hears My voice.”</a:t>
            </a:r>
          </a:p>
          <a:p>
            <a:br>
              <a:rPr lang="en-US" sz="2000" dirty="0">
                <a:solidFill>
                  <a:schemeClr val="bg1"/>
                </a:solidFill>
              </a:rPr>
            </a:br>
            <a:r>
              <a:rPr lang="en-US" sz="2000" dirty="0">
                <a:solidFill>
                  <a:schemeClr val="bg1"/>
                </a:solidFill>
              </a:rPr>
              <a:t>Healthy Signs:</a:t>
            </a:r>
          </a:p>
        </p:txBody>
      </p:sp>
      <p:graphicFrame>
        <p:nvGraphicFramePr>
          <p:cNvPr id="5" name="Table 4">
            <a:extLst>
              <a:ext uri="{FF2B5EF4-FFF2-40B4-BE49-F238E27FC236}">
                <a16:creationId xmlns:a16="http://schemas.microsoft.com/office/drawing/2014/main" id="{68FABAB7-7F6E-250F-09BB-B15656222050}"/>
              </a:ext>
            </a:extLst>
          </p:cNvPr>
          <p:cNvGraphicFramePr>
            <a:graphicFrameLocks noGrp="1"/>
          </p:cNvGraphicFramePr>
          <p:nvPr>
            <p:extLst>
              <p:ext uri="{D42A27DB-BD31-4B8C-83A1-F6EECF244321}">
                <p14:modId xmlns:p14="http://schemas.microsoft.com/office/powerpoint/2010/main" val="2448110831"/>
              </p:ext>
            </p:extLst>
          </p:nvPr>
        </p:nvGraphicFramePr>
        <p:xfrm>
          <a:off x="2532184" y="6281735"/>
          <a:ext cx="7414249" cy="365760"/>
        </p:xfrm>
        <a:graphic>
          <a:graphicData uri="http://schemas.openxmlformats.org/drawingml/2006/table">
            <a:tbl>
              <a:tblPr firstRow="1" bandRow="1">
                <a:tableStyleId>{8A107856-5554-42FB-B03E-39F5DBC370BA}</a:tableStyleId>
              </a:tblPr>
              <a:tblGrid>
                <a:gridCol w="7414249">
                  <a:extLst>
                    <a:ext uri="{9D8B030D-6E8A-4147-A177-3AD203B41FA5}">
                      <a16:colId xmlns:a16="http://schemas.microsoft.com/office/drawing/2014/main" val="3796019704"/>
                    </a:ext>
                  </a:extLst>
                </a:gridCol>
              </a:tblGrid>
              <a:tr h="354835">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Truth challenges us, calls for repentance, and demands faith.</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122700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B10A36-E23F-0082-B404-5A6E2961D6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E3340B-0ED0-4B3D-EC7F-CB753FDB62AF}"/>
              </a:ext>
            </a:extLst>
          </p:cNvPr>
          <p:cNvSpPr>
            <a:spLocks noGrp="1"/>
          </p:cNvSpPr>
          <p:nvPr>
            <p:ph type="title"/>
          </p:nvPr>
        </p:nvSpPr>
        <p:spPr>
          <a:xfrm>
            <a:off x="594360" y="194554"/>
            <a:ext cx="10873740" cy="821896"/>
          </a:xfrm>
        </p:spPr>
        <p:txBody>
          <a:bodyPr/>
          <a:lstStyle/>
          <a:p>
            <a:pPr algn="ctr"/>
            <a:r>
              <a:rPr lang="en-US" sz="4400" dirty="0"/>
              <a:t>What GOD Expects from YOUNG ADULTS</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3F4A375A-2616-C72F-D99A-B5CA8E7F8D0C}"/>
              </a:ext>
            </a:extLst>
          </p:cNvPr>
          <p:cNvSpPr>
            <a:spLocks noGrp="1"/>
          </p:cNvSpPr>
          <p:nvPr>
            <p:ph type="sldNum" sz="quarter" idx="22"/>
          </p:nvPr>
        </p:nvSpPr>
        <p:spPr/>
        <p:txBody>
          <a:bodyPr/>
          <a:lstStyle/>
          <a:p>
            <a:fld id="{294A09A9-5501-47C1-A89A-A340965A2BE2}" type="slidenum">
              <a:rPr lang="en-US" smtClean="0"/>
              <a:pPr/>
              <a:t>17</a:t>
            </a:fld>
            <a:endParaRPr lang="en-US" dirty="0">
              <a:latin typeface="+mn-lt"/>
            </a:endParaRPr>
          </a:p>
        </p:txBody>
      </p:sp>
      <p:grpSp>
        <p:nvGrpSpPr>
          <p:cNvPr id="19" name="Group 18">
            <a:extLst>
              <a:ext uri="{FF2B5EF4-FFF2-40B4-BE49-F238E27FC236}">
                <a16:creationId xmlns:a16="http://schemas.microsoft.com/office/drawing/2014/main" id="{8E9010CF-F2F3-6094-7066-A336A27FCA0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B495DDDF-3E6B-DBB7-252C-0A12FB0F7A8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87DD140-3050-6576-A370-E1B4D514E8D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8F7D222-47E9-7E8E-16BD-990F3C6B538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14" name="Picture 13">
            <a:extLst>
              <a:ext uri="{FF2B5EF4-FFF2-40B4-BE49-F238E27FC236}">
                <a16:creationId xmlns:a16="http://schemas.microsoft.com/office/drawing/2014/main" id="{404D8CEF-C885-A712-AD5C-4632C83F08CF}"/>
              </a:ext>
            </a:extLst>
          </p:cNvPr>
          <p:cNvPicPr>
            <a:picLocks noChangeAspect="1"/>
          </p:cNvPicPr>
          <p:nvPr/>
        </p:nvPicPr>
        <p:blipFill>
          <a:blip r:embed="rId3"/>
          <a:stretch>
            <a:fillRect/>
          </a:stretch>
        </p:blipFill>
        <p:spPr>
          <a:xfrm>
            <a:off x="484177" y="1373103"/>
            <a:ext cx="11276616" cy="4072720"/>
          </a:xfrm>
          <a:prstGeom prst="rect">
            <a:avLst/>
          </a:prstGeom>
        </p:spPr>
      </p:pic>
    </p:spTree>
    <p:extLst>
      <p:ext uri="{BB962C8B-B14F-4D97-AF65-F5344CB8AC3E}">
        <p14:creationId xmlns:p14="http://schemas.microsoft.com/office/powerpoint/2010/main" val="52502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EDA1A0-0110-C6B2-678F-4F9BCD9115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4DFC37-A8F7-C672-892D-33B3F7118D93}"/>
              </a:ext>
            </a:extLst>
          </p:cNvPr>
          <p:cNvSpPr>
            <a:spLocks noGrp="1"/>
          </p:cNvSpPr>
          <p:nvPr>
            <p:ph type="title"/>
          </p:nvPr>
        </p:nvSpPr>
        <p:spPr>
          <a:xfrm>
            <a:off x="404446" y="194555"/>
            <a:ext cx="11245362" cy="1340268"/>
          </a:xfrm>
        </p:spPr>
        <p:txBody>
          <a:bodyPr/>
          <a:lstStyle/>
          <a:p>
            <a:pPr algn="ctr"/>
            <a:r>
              <a:rPr lang="en-US" sz="4400" dirty="0"/>
              <a:t>What GOD Expects from YOUNG ADULTS</a:t>
            </a:r>
            <a:br>
              <a:rPr lang="en-US" sz="2800" dirty="0"/>
            </a:br>
            <a:br>
              <a:rPr lang="en-US" sz="2800" dirty="0"/>
            </a:br>
            <a:r>
              <a:rPr lang="en-US" sz="2800" dirty="0"/>
              <a:t>Moral/Behavioral Health</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E82668B7-9560-7BE4-7830-603BE84445B7}"/>
              </a:ext>
            </a:extLst>
          </p:cNvPr>
          <p:cNvSpPr>
            <a:spLocks noGrp="1"/>
          </p:cNvSpPr>
          <p:nvPr>
            <p:ph type="sldNum" sz="quarter" idx="22"/>
          </p:nvPr>
        </p:nvSpPr>
        <p:spPr/>
        <p:txBody>
          <a:bodyPr/>
          <a:lstStyle/>
          <a:p>
            <a:fld id="{294A09A9-5501-47C1-A89A-A340965A2BE2}" type="slidenum">
              <a:rPr lang="en-US" smtClean="0"/>
              <a:pPr/>
              <a:t>18</a:t>
            </a:fld>
            <a:endParaRPr lang="en-US" dirty="0">
              <a:latin typeface="+mn-lt"/>
            </a:endParaRPr>
          </a:p>
        </p:txBody>
      </p:sp>
      <p:grpSp>
        <p:nvGrpSpPr>
          <p:cNvPr id="19" name="Group 18">
            <a:extLst>
              <a:ext uri="{FF2B5EF4-FFF2-40B4-BE49-F238E27FC236}">
                <a16:creationId xmlns:a16="http://schemas.microsoft.com/office/drawing/2014/main" id="{BEE3E093-49EF-FECB-B689-645851A21E7E}"/>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36D41C73-FF25-824D-5CA7-A3CD09E3656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3644C25-192C-BE96-0CF7-4CC3594D738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18176317-EDA2-F53F-312D-007D6102B9E8}"/>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612D1B7E-101F-213E-51B6-510A15187363}"/>
              </a:ext>
            </a:extLst>
          </p:cNvPr>
          <p:cNvSpPr txBox="1"/>
          <p:nvPr/>
        </p:nvSpPr>
        <p:spPr>
          <a:xfrm>
            <a:off x="688340" y="1704935"/>
            <a:ext cx="10873740" cy="4093428"/>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Living in integrity and resisting sin through the power of the Holy Spirit.</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Galatians 5:16 </a:t>
            </a:r>
            <a:r>
              <a:rPr lang="en-US" sz="2000" dirty="0">
                <a:solidFill>
                  <a:schemeClr val="bg1"/>
                </a:solidFill>
              </a:rPr>
              <a:t>– “So I say, walk by the Spirit, and you will not gratify the desires of the flesh.”</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Micah 6:8 </a:t>
            </a:r>
            <a:r>
              <a:rPr lang="en-US" sz="2000" dirty="0">
                <a:solidFill>
                  <a:schemeClr val="bg1"/>
                </a:solidFill>
              </a:rPr>
              <a:t>– “He has shown you, O mortal, what is good. And what does the Lord require of you? To act justly and to love mercy and to walk humbly with your God.”</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Romans 12:2 </a:t>
            </a:r>
            <a:r>
              <a:rPr lang="en-US" sz="2000" dirty="0">
                <a:solidFill>
                  <a:schemeClr val="bg1"/>
                </a:solidFill>
              </a:rPr>
              <a:t>– “Do not conform to the pattern of this world, but be transformed by the renewing of your mind. Then you will be able to test and approve what God’s will is—his good, pleasing and perfect will.</a:t>
            </a:r>
          </a:p>
          <a:p>
            <a:endParaRPr lang="en-US" sz="2000" dirty="0">
              <a:solidFill>
                <a:schemeClr val="bg1"/>
              </a:solidFill>
            </a:endParaRPr>
          </a:p>
          <a:p>
            <a:r>
              <a:rPr lang="en-US" sz="2000" dirty="0">
                <a:solidFill>
                  <a:schemeClr val="bg1"/>
                </a:solidFill>
              </a:rPr>
              <a:t>Healthy Signs:</a:t>
            </a:r>
          </a:p>
        </p:txBody>
      </p:sp>
      <p:graphicFrame>
        <p:nvGraphicFramePr>
          <p:cNvPr id="5" name="Table 4">
            <a:extLst>
              <a:ext uri="{FF2B5EF4-FFF2-40B4-BE49-F238E27FC236}">
                <a16:creationId xmlns:a16="http://schemas.microsoft.com/office/drawing/2014/main" id="{553AAAA4-37E0-DF43-738C-14DF2F0F2B05}"/>
              </a:ext>
            </a:extLst>
          </p:cNvPr>
          <p:cNvGraphicFramePr>
            <a:graphicFrameLocks noGrp="1"/>
          </p:cNvGraphicFramePr>
          <p:nvPr>
            <p:extLst>
              <p:ext uri="{D42A27DB-BD31-4B8C-83A1-F6EECF244321}">
                <p14:modId xmlns:p14="http://schemas.microsoft.com/office/powerpoint/2010/main" val="3784508205"/>
              </p:ext>
            </p:extLst>
          </p:nvPr>
        </p:nvGraphicFramePr>
        <p:xfrm>
          <a:off x="2532185" y="5371371"/>
          <a:ext cx="8935914" cy="732986"/>
        </p:xfrm>
        <a:graphic>
          <a:graphicData uri="http://schemas.openxmlformats.org/drawingml/2006/table">
            <a:tbl>
              <a:tblPr firstRow="1" bandRow="1">
                <a:tableStyleId>{8A107856-5554-42FB-B03E-39F5DBC370BA}</a:tableStyleId>
              </a:tblPr>
              <a:tblGrid>
                <a:gridCol w="2637692">
                  <a:extLst>
                    <a:ext uri="{9D8B030D-6E8A-4147-A177-3AD203B41FA5}">
                      <a16:colId xmlns:a16="http://schemas.microsoft.com/office/drawing/2014/main" val="3796019704"/>
                    </a:ext>
                  </a:extLst>
                </a:gridCol>
                <a:gridCol w="3319584">
                  <a:extLst>
                    <a:ext uri="{9D8B030D-6E8A-4147-A177-3AD203B41FA5}">
                      <a16:colId xmlns:a16="http://schemas.microsoft.com/office/drawing/2014/main" val="653484980"/>
                    </a:ext>
                  </a:extLst>
                </a:gridCol>
                <a:gridCol w="2978638">
                  <a:extLst>
                    <a:ext uri="{9D8B030D-6E8A-4147-A177-3AD203B41FA5}">
                      <a16:colId xmlns:a16="http://schemas.microsoft.com/office/drawing/2014/main" val="141829275"/>
                    </a:ext>
                  </a:extLst>
                </a:gridCol>
              </a:tblGrid>
              <a:tr h="732986">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Obedience to God's commands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t>Conscience aligned with the Word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Resisting temptation and walking in purity</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103993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C52F7B-2E49-0CB6-C3FB-ECBBF284F1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00CB10-B754-6335-6B63-37138F83FB84}"/>
              </a:ext>
            </a:extLst>
          </p:cNvPr>
          <p:cNvSpPr>
            <a:spLocks noGrp="1"/>
          </p:cNvSpPr>
          <p:nvPr>
            <p:ph type="title"/>
          </p:nvPr>
        </p:nvSpPr>
        <p:spPr>
          <a:xfrm>
            <a:off x="404446" y="194555"/>
            <a:ext cx="11245362" cy="1340268"/>
          </a:xfrm>
        </p:spPr>
        <p:txBody>
          <a:bodyPr/>
          <a:lstStyle/>
          <a:p>
            <a:pPr algn="ctr"/>
            <a:r>
              <a:rPr lang="en-US" sz="4400" dirty="0"/>
              <a:t>What GOD Expects from YOUNG ADULTS</a:t>
            </a:r>
            <a:br>
              <a:rPr lang="en-US" sz="2800" dirty="0"/>
            </a:br>
            <a:br>
              <a:rPr lang="en-US" sz="2800" dirty="0"/>
            </a:br>
            <a:r>
              <a:rPr lang="en-US" sz="2800" dirty="0"/>
              <a:t>Environmental Health</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8BF5CD84-5D4E-E5F1-4680-33E2DDBF8E27}"/>
              </a:ext>
            </a:extLst>
          </p:cNvPr>
          <p:cNvSpPr>
            <a:spLocks noGrp="1"/>
          </p:cNvSpPr>
          <p:nvPr>
            <p:ph type="sldNum" sz="quarter" idx="22"/>
          </p:nvPr>
        </p:nvSpPr>
        <p:spPr/>
        <p:txBody>
          <a:bodyPr/>
          <a:lstStyle/>
          <a:p>
            <a:fld id="{294A09A9-5501-47C1-A89A-A340965A2BE2}" type="slidenum">
              <a:rPr lang="en-US" smtClean="0"/>
              <a:pPr/>
              <a:t>19</a:t>
            </a:fld>
            <a:endParaRPr lang="en-US" dirty="0">
              <a:latin typeface="+mn-lt"/>
            </a:endParaRPr>
          </a:p>
        </p:txBody>
      </p:sp>
      <p:grpSp>
        <p:nvGrpSpPr>
          <p:cNvPr id="19" name="Group 18">
            <a:extLst>
              <a:ext uri="{FF2B5EF4-FFF2-40B4-BE49-F238E27FC236}">
                <a16:creationId xmlns:a16="http://schemas.microsoft.com/office/drawing/2014/main" id="{4E3E1773-75E6-1008-70C0-3F1B51852746}"/>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B5CDDFD1-8088-39A6-FB49-FBFE5CC36A1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019247A-033B-9DDD-9370-0189FCF1DB7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566E1DE-B1BB-AA8F-E385-13B0C840766B}"/>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54972834-5EBA-38F1-E49B-8281853BB015}"/>
              </a:ext>
            </a:extLst>
          </p:cNvPr>
          <p:cNvSpPr txBox="1"/>
          <p:nvPr/>
        </p:nvSpPr>
        <p:spPr>
          <a:xfrm>
            <a:off x="688340" y="1704935"/>
            <a:ext cx="10873740" cy="4093428"/>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Caring for the earth and God’s resources with wisdom, justice, and responsibility.</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Genesis 2:15 </a:t>
            </a:r>
            <a:r>
              <a:rPr lang="en-US" sz="2000" dirty="0">
                <a:solidFill>
                  <a:schemeClr val="bg1"/>
                </a:solidFill>
              </a:rPr>
              <a:t>– “The Lord God took the man and put him in the Garden of Eden to work it and take care of it.”</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Psalm 24:1 </a:t>
            </a:r>
            <a:r>
              <a:rPr lang="en-US" sz="2000" dirty="0">
                <a:solidFill>
                  <a:schemeClr val="bg1"/>
                </a:solidFill>
              </a:rPr>
              <a:t>– “The earth is the Lord’s, and everything in it, the world, and all who live in it;”</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Proverbs 12:10 </a:t>
            </a:r>
            <a:r>
              <a:rPr lang="en-US" sz="2000" dirty="0">
                <a:solidFill>
                  <a:schemeClr val="bg1"/>
                </a:solidFill>
              </a:rPr>
              <a:t>– “The righteous care for the needs of their animals, but the kindest acts of the wicked are cruel.</a:t>
            </a:r>
          </a:p>
          <a:p>
            <a:pPr marL="342900" indent="-342900">
              <a:buFont typeface="Arial" panose="020B0604020202020204" pitchFamily="34" charset="0"/>
              <a:buChar char="•"/>
            </a:pPr>
            <a:endParaRPr lang="en-US" sz="2000" dirty="0">
              <a:solidFill>
                <a:schemeClr val="bg1"/>
              </a:solidFill>
            </a:endParaRPr>
          </a:p>
          <a:p>
            <a:endParaRPr lang="en-US" sz="2000" dirty="0">
              <a:solidFill>
                <a:schemeClr val="bg1"/>
              </a:solidFill>
            </a:endParaRPr>
          </a:p>
          <a:p>
            <a:r>
              <a:rPr lang="en-US" sz="2000" dirty="0">
                <a:solidFill>
                  <a:schemeClr val="bg1"/>
                </a:solidFill>
              </a:rPr>
              <a:t>Healthy Signs:</a:t>
            </a:r>
          </a:p>
        </p:txBody>
      </p:sp>
      <p:graphicFrame>
        <p:nvGraphicFramePr>
          <p:cNvPr id="5" name="Table 4">
            <a:extLst>
              <a:ext uri="{FF2B5EF4-FFF2-40B4-BE49-F238E27FC236}">
                <a16:creationId xmlns:a16="http://schemas.microsoft.com/office/drawing/2014/main" id="{40B3F48B-7990-9256-C6A8-1A46762D64D0}"/>
              </a:ext>
            </a:extLst>
          </p:cNvPr>
          <p:cNvGraphicFramePr>
            <a:graphicFrameLocks noGrp="1"/>
          </p:cNvGraphicFramePr>
          <p:nvPr>
            <p:extLst>
              <p:ext uri="{D42A27DB-BD31-4B8C-83A1-F6EECF244321}">
                <p14:modId xmlns:p14="http://schemas.microsoft.com/office/powerpoint/2010/main" val="1127545565"/>
              </p:ext>
            </p:extLst>
          </p:nvPr>
        </p:nvGraphicFramePr>
        <p:xfrm>
          <a:off x="2532185" y="5371371"/>
          <a:ext cx="8935914" cy="732986"/>
        </p:xfrm>
        <a:graphic>
          <a:graphicData uri="http://schemas.openxmlformats.org/drawingml/2006/table">
            <a:tbl>
              <a:tblPr firstRow="1" bandRow="1">
                <a:tableStyleId>{8A107856-5554-42FB-B03E-39F5DBC370BA}</a:tableStyleId>
              </a:tblPr>
              <a:tblGrid>
                <a:gridCol w="2637692">
                  <a:extLst>
                    <a:ext uri="{9D8B030D-6E8A-4147-A177-3AD203B41FA5}">
                      <a16:colId xmlns:a16="http://schemas.microsoft.com/office/drawing/2014/main" val="3796019704"/>
                    </a:ext>
                  </a:extLst>
                </a:gridCol>
                <a:gridCol w="3319584">
                  <a:extLst>
                    <a:ext uri="{9D8B030D-6E8A-4147-A177-3AD203B41FA5}">
                      <a16:colId xmlns:a16="http://schemas.microsoft.com/office/drawing/2014/main" val="653484980"/>
                    </a:ext>
                  </a:extLst>
                </a:gridCol>
                <a:gridCol w="2978638">
                  <a:extLst>
                    <a:ext uri="{9D8B030D-6E8A-4147-A177-3AD203B41FA5}">
                      <a16:colId xmlns:a16="http://schemas.microsoft.com/office/drawing/2014/main" val="141829275"/>
                    </a:ext>
                  </a:extLst>
                </a:gridCol>
              </a:tblGrid>
              <a:tr h="732986">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Stewardship, not exploitation</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t>Sustainable living; Care for animals and 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Responsibility for community needs</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258844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nchor="b">
            <a:normAutofit/>
          </a:bodyPr>
          <a:lstStyle/>
          <a:p>
            <a:r>
              <a:rPr lang="en-US" dirty="0"/>
              <a:t>Agenda</a:t>
            </a:r>
          </a:p>
        </p:txBody>
      </p:sp>
      <p:graphicFrame>
        <p:nvGraphicFramePr>
          <p:cNvPr id="6" name="Text Placeholder 2">
            <a:extLst>
              <a:ext uri="{FF2B5EF4-FFF2-40B4-BE49-F238E27FC236}">
                <a16:creationId xmlns:a16="http://schemas.microsoft.com/office/drawing/2014/main" id="{752DAC8E-8B56-55B3-86A7-83628C7145B1}"/>
              </a:ext>
            </a:extLst>
          </p:cNvPr>
          <p:cNvGraphicFramePr>
            <a:graphicFrameLocks noGrp="1"/>
          </p:cNvGraphicFramePr>
          <p:nvPr>
            <p:ph sz="quarter" idx="13"/>
            <p:extLst>
              <p:ext uri="{D42A27DB-BD31-4B8C-83A1-F6EECF244321}">
                <p14:modId xmlns:p14="http://schemas.microsoft.com/office/powerpoint/2010/main" val="3235515718"/>
              </p:ext>
            </p:extLst>
          </p:nvPr>
        </p:nvGraphicFramePr>
        <p:xfrm>
          <a:off x="593725" y="2281238"/>
          <a:ext cx="6788150" cy="370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41E49A1-C2B2-F3E6-0E8D-F4730C35BBA4}"/>
              </a:ext>
            </a:extLst>
          </p:cNvPr>
          <p:cNvSpPr>
            <a:spLocks noGrp="1"/>
          </p:cNvSpPr>
          <p:nvPr>
            <p:ph type="sldNum" sz="quarter" idx="26"/>
          </p:nvPr>
        </p:nvSpPr>
        <p:spPr/>
        <p:txBody>
          <a:bodyPr anchor="t">
            <a:normAutofit/>
          </a:bodyPr>
          <a:lstStyle/>
          <a:p>
            <a:pPr>
              <a:spcAft>
                <a:spcPts val="600"/>
              </a:spcAft>
            </a:pPr>
            <a:fld id="{294A09A9-5501-47C1-A89A-A340965A2BE2}" type="slidenum">
              <a:rPr lang="en-US" smtClean="0"/>
              <a:pPr>
                <a:spcAft>
                  <a:spcPts val="600"/>
                </a:spcAft>
              </a:pPr>
              <a:t>2</a:t>
            </a:fld>
            <a:endParaRPr lang="en-US"/>
          </a:p>
        </p:txBody>
      </p:sp>
      <p:pic>
        <p:nvPicPr>
          <p:cNvPr id="5" name="Picture 4">
            <a:extLst>
              <a:ext uri="{FF2B5EF4-FFF2-40B4-BE49-F238E27FC236}">
                <a16:creationId xmlns:a16="http://schemas.microsoft.com/office/drawing/2014/main" id="{DFF2CEED-6484-BA51-1656-81206B6BD99C}"/>
              </a:ext>
            </a:extLst>
          </p:cNvPr>
          <p:cNvPicPr>
            <a:picLocks noChangeAspect="1"/>
          </p:cNvPicPr>
          <p:nvPr/>
        </p:nvPicPr>
        <p:blipFill>
          <a:blip r:embed="rId8"/>
          <a:stretch>
            <a:fillRect/>
          </a:stretch>
        </p:blipFill>
        <p:spPr>
          <a:xfrm flipV="1">
            <a:off x="594359" y="133462"/>
            <a:ext cx="2405838" cy="852863"/>
          </a:xfrm>
          <a:prstGeom prst="rect">
            <a:avLst/>
          </a:prstGeom>
        </p:spPr>
      </p:pic>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1FCCD6-8DE9-2539-658E-FBAA230CCB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D10DFC-EE8F-3093-A801-A45424FBBC3B}"/>
              </a:ext>
            </a:extLst>
          </p:cNvPr>
          <p:cNvSpPr>
            <a:spLocks noGrp="1"/>
          </p:cNvSpPr>
          <p:nvPr>
            <p:ph type="title"/>
          </p:nvPr>
        </p:nvSpPr>
        <p:spPr>
          <a:xfrm>
            <a:off x="594360" y="194554"/>
            <a:ext cx="10873740" cy="821896"/>
          </a:xfrm>
        </p:spPr>
        <p:txBody>
          <a:bodyPr/>
          <a:lstStyle/>
          <a:p>
            <a:pPr algn="ctr"/>
            <a:r>
              <a:rPr lang="en-US" sz="4400" dirty="0"/>
              <a:t>What GOD Expects from YOUNG ADULTS</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325D65D9-AFF4-EA23-C9BA-B7870ED5919A}"/>
              </a:ext>
            </a:extLst>
          </p:cNvPr>
          <p:cNvSpPr>
            <a:spLocks noGrp="1"/>
          </p:cNvSpPr>
          <p:nvPr>
            <p:ph type="sldNum" sz="quarter" idx="22"/>
          </p:nvPr>
        </p:nvSpPr>
        <p:spPr/>
        <p:txBody>
          <a:bodyPr/>
          <a:lstStyle/>
          <a:p>
            <a:fld id="{294A09A9-5501-47C1-A89A-A340965A2BE2}" type="slidenum">
              <a:rPr lang="en-US" smtClean="0"/>
              <a:pPr/>
              <a:t>20</a:t>
            </a:fld>
            <a:endParaRPr lang="en-US" dirty="0">
              <a:latin typeface="+mn-lt"/>
            </a:endParaRPr>
          </a:p>
        </p:txBody>
      </p:sp>
      <p:grpSp>
        <p:nvGrpSpPr>
          <p:cNvPr id="19" name="Group 18">
            <a:extLst>
              <a:ext uri="{FF2B5EF4-FFF2-40B4-BE49-F238E27FC236}">
                <a16:creationId xmlns:a16="http://schemas.microsoft.com/office/drawing/2014/main" id="{1D7DE6A6-748F-928D-8142-3AFACDAE00E5}"/>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F51E3F9-8CDD-26BB-AF38-451AE78DBAC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DA03B66-3129-583A-2E2A-F05FBB2BE76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E3591B1C-985A-1BD2-0513-764FE1DA94D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C30D12B3-E727-776D-C2FB-2679933F031A}"/>
              </a:ext>
            </a:extLst>
          </p:cNvPr>
          <p:cNvPicPr>
            <a:picLocks noChangeAspect="1"/>
          </p:cNvPicPr>
          <p:nvPr/>
        </p:nvPicPr>
        <p:blipFill>
          <a:blip r:embed="rId3"/>
          <a:stretch>
            <a:fillRect/>
          </a:stretch>
        </p:blipFill>
        <p:spPr>
          <a:xfrm>
            <a:off x="378386" y="1507119"/>
            <a:ext cx="11305688" cy="4650098"/>
          </a:xfrm>
          <a:prstGeom prst="rect">
            <a:avLst/>
          </a:prstGeom>
        </p:spPr>
      </p:pic>
    </p:spTree>
    <p:extLst>
      <p:ext uri="{BB962C8B-B14F-4D97-AF65-F5344CB8AC3E}">
        <p14:creationId xmlns:p14="http://schemas.microsoft.com/office/powerpoint/2010/main" val="159165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7C4E50-BEC4-5804-AC93-BBC8C23F66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9F5D04-15D9-23AC-E683-C5B829B7476E}"/>
              </a:ext>
            </a:extLst>
          </p:cNvPr>
          <p:cNvSpPr>
            <a:spLocks noGrp="1"/>
          </p:cNvSpPr>
          <p:nvPr>
            <p:ph type="title"/>
          </p:nvPr>
        </p:nvSpPr>
        <p:spPr>
          <a:xfrm>
            <a:off x="404446" y="194555"/>
            <a:ext cx="11245362" cy="1340268"/>
          </a:xfrm>
        </p:spPr>
        <p:txBody>
          <a:bodyPr/>
          <a:lstStyle/>
          <a:p>
            <a:pPr algn="ctr"/>
            <a:r>
              <a:rPr lang="en-US" sz="4400" dirty="0"/>
              <a:t>What GOD Expects from YOUNG ADULTS</a:t>
            </a:r>
            <a:br>
              <a:rPr lang="en-US" sz="2800" dirty="0"/>
            </a:br>
            <a:br>
              <a:rPr lang="en-US" sz="2800" dirty="0"/>
            </a:br>
            <a:r>
              <a:rPr lang="en-US" sz="2800" dirty="0"/>
              <a:t>Financial Health</a:t>
            </a:r>
            <a:endParaRPr lang="en-US" b="0" i="1"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390A2E31-11A4-3AD1-202D-629BB7C4DAEC}"/>
              </a:ext>
            </a:extLst>
          </p:cNvPr>
          <p:cNvSpPr>
            <a:spLocks noGrp="1"/>
          </p:cNvSpPr>
          <p:nvPr>
            <p:ph type="sldNum" sz="quarter" idx="22"/>
          </p:nvPr>
        </p:nvSpPr>
        <p:spPr/>
        <p:txBody>
          <a:bodyPr/>
          <a:lstStyle/>
          <a:p>
            <a:fld id="{294A09A9-5501-47C1-A89A-A340965A2BE2}" type="slidenum">
              <a:rPr lang="en-US" smtClean="0"/>
              <a:pPr/>
              <a:t>21</a:t>
            </a:fld>
            <a:endParaRPr lang="en-US" dirty="0">
              <a:latin typeface="+mn-lt"/>
            </a:endParaRPr>
          </a:p>
        </p:txBody>
      </p:sp>
      <p:grpSp>
        <p:nvGrpSpPr>
          <p:cNvPr id="19" name="Group 18">
            <a:extLst>
              <a:ext uri="{FF2B5EF4-FFF2-40B4-BE49-F238E27FC236}">
                <a16:creationId xmlns:a16="http://schemas.microsoft.com/office/drawing/2014/main" id="{548EB3C1-E28A-0C97-84F9-6D7D5A03A7DD}"/>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80C0B5DF-6093-C27B-01A5-9F335879CC5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756EC7CC-FB26-D5D9-6710-5D7E2F6B91EA}"/>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690DB31-0FB7-CB7B-5FA5-488907CD299B}"/>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7A86790C-7850-37DE-63F8-1474E7ADA22A}"/>
              </a:ext>
            </a:extLst>
          </p:cNvPr>
          <p:cNvSpPr txBox="1"/>
          <p:nvPr/>
        </p:nvSpPr>
        <p:spPr>
          <a:xfrm>
            <a:off x="688340" y="1704935"/>
            <a:ext cx="10873740" cy="4708981"/>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Faithful stewardship of God’s resources, avoiding debt, giving generously, and trusting God for provision.</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1 Timothy 6:10 </a:t>
            </a:r>
            <a:r>
              <a:rPr lang="en-US" sz="2000" dirty="0">
                <a:solidFill>
                  <a:schemeClr val="bg1"/>
                </a:solidFill>
              </a:rPr>
              <a:t>– “For the love of money is a root of all kinds of evil. Some people, eager for money, have wandered from the faith and pierced themselves with many griefs.</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Luke 16:10-11 </a:t>
            </a:r>
            <a:r>
              <a:rPr lang="en-US" sz="2000" dirty="0">
                <a:solidFill>
                  <a:schemeClr val="bg1"/>
                </a:solidFill>
              </a:rPr>
              <a:t>– “10 Whoever can be trusted with very little can also be trusted with much, and whoever is dishonest with very little will also be dishonest with much. 11 So if you have not been trustworthy in handling worldly wealth, who will trust you with true riches?”</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Matthew 6:24 </a:t>
            </a:r>
            <a:r>
              <a:rPr lang="en-US" sz="2000" dirty="0">
                <a:solidFill>
                  <a:schemeClr val="bg1"/>
                </a:solidFill>
              </a:rPr>
              <a:t>– “No one can serve two masters. Either you will hate the one and love the other, or you will be devoted to the one and despise the other. You cannot serve both God and money.</a:t>
            </a:r>
          </a:p>
          <a:p>
            <a:endParaRPr lang="en-US" sz="2000" dirty="0">
              <a:solidFill>
                <a:schemeClr val="bg1"/>
              </a:solidFill>
            </a:endParaRPr>
          </a:p>
          <a:p>
            <a:r>
              <a:rPr lang="en-US" sz="2000" dirty="0">
                <a:solidFill>
                  <a:schemeClr val="bg1"/>
                </a:solidFill>
              </a:rPr>
              <a:t>Healthy Signs:</a:t>
            </a:r>
          </a:p>
        </p:txBody>
      </p:sp>
      <p:graphicFrame>
        <p:nvGraphicFramePr>
          <p:cNvPr id="5" name="Table 4">
            <a:extLst>
              <a:ext uri="{FF2B5EF4-FFF2-40B4-BE49-F238E27FC236}">
                <a16:creationId xmlns:a16="http://schemas.microsoft.com/office/drawing/2014/main" id="{C3153D40-F3EB-D021-8B46-E4DC8ED76EE5}"/>
              </a:ext>
            </a:extLst>
          </p:cNvPr>
          <p:cNvGraphicFramePr>
            <a:graphicFrameLocks noGrp="1"/>
          </p:cNvGraphicFramePr>
          <p:nvPr>
            <p:extLst>
              <p:ext uri="{D42A27DB-BD31-4B8C-83A1-F6EECF244321}">
                <p14:modId xmlns:p14="http://schemas.microsoft.com/office/powerpoint/2010/main" val="3033125008"/>
              </p:ext>
            </p:extLst>
          </p:nvPr>
        </p:nvGraphicFramePr>
        <p:xfrm>
          <a:off x="2066192" y="5916492"/>
          <a:ext cx="9848890" cy="914400"/>
        </p:xfrm>
        <a:graphic>
          <a:graphicData uri="http://schemas.openxmlformats.org/drawingml/2006/table">
            <a:tbl>
              <a:tblPr firstRow="1" bandRow="1">
                <a:tableStyleId>{8A107856-5554-42FB-B03E-39F5DBC370BA}</a:tableStyleId>
              </a:tblPr>
              <a:tblGrid>
                <a:gridCol w="2788265">
                  <a:extLst>
                    <a:ext uri="{9D8B030D-6E8A-4147-A177-3AD203B41FA5}">
                      <a16:colId xmlns:a16="http://schemas.microsoft.com/office/drawing/2014/main" val="3796019704"/>
                    </a:ext>
                  </a:extLst>
                </a:gridCol>
                <a:gridCol w="3208292">
                  <a:extLst>
                    <a:ext uri="{9D8B030D-6E8A-4147-A177-3AD203B41FA5}">
                      <a16:colId xmlns:a16="http://schemas.microsoft.com/office/drawing/2014/main" val="653484980"/>
                    </a:ext>
                  </a:extLst>
                </a:gridCol>
                <a:gridCol w="1930338">
                  <a:extLst>
                    <a:ext uri="{9D8B030D-6E8A-4147-A177-3AD203B41FA5}">
                      <a16:colId xmlns:a16="http://schemas.microsoft.com/office/drawing/2014/main" val="141829275"/>
                    </a:ext>
                  </a:extLst>
                </a:gridCol>
                <a:gridCol w="1921995">
                  <a:extLst>
                    <a:ext uri="{9D8B030D-6E8A-4147-A177-3AD203B41FA5}">
                      <a16:colId xmlns:a16="http://schemas.microsoft.com/office/drawing/2014/main" val="3977624972"/>
                    </a:ext>
                  </a:extLst>
                </a:gridCol>
              </a:tblGrid>
              <a:tr h="732986">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Avoiding debt and greed (Romans 13:8, </a:t>
                      </a:r>
                      <a:br>
                        <a:rPr lang="en-US" sz="1800" b="0" kern="1200" dirty="0">
                          <a:solidFill>
                            <a:schemeClr val="dk1"/>
                          </a:solidFill>
                          <a:effectLst/>
                          <a:latin typeface="+mn-lt"/>
                          <a:ea typeface="+mn-ea"/>
                          <a:cs typeface="+mn-cs"/>
                        </a:rPr>
                      </a:br>
                      <a:r>
                        <a:rPr lang="en-US" sz="1800" b="0" kern="1200" dirty="0">
                          <a:solidFill>
                            <a:schemeClr val="dk1"/>
                          </a:solidFill>
                          <a:effectLst/>
                          <a:latin typeface="+mn-lt"/>
                          <a:ea typeface="+mn-ea"/>
                          <a:cs typeface="+mn-cs"/>
                        </a:rPr>
                        <a:t>Proverbs 22:7)</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t>Contentment and diligence (Philippians 4:11, </a:t>
                      </a:r>
                      <a:br>
                        <a:rPr lang="en-US" b="0" dirty="0"/>
                      </a:br>
                      <a:r>
                        <a:rPr lang="en-US" b="0" dirty="0"/>
                        <a:t>Proverbs 10:4)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Planning and budgeting (Luke 14:28)</a:t>
                      </a:r>
                      <a:endParaRPr 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Tithing and generosity (Malachi 3:10)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332375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ABD400-4BC7-F73D-914F-C29137996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02DD59-37CC-1F5C-8A8E-45F6793178D1}"/>
              </a:ext>
            </a:extLst>
          </p:cNvPr>
          <p:cNvSpPr>
            <a:spLocks noGrp="1"/>
          </p:cNvSpPr>
          <p:nvPr>
            <p:ph type="title"/>
          </p:nvPr>
        </p:nvSpPr>
        <p:spPr>
          <a:xfrm>
            <a:off x="594360" y="194554"/>
            <a:ext cx="10873740" cy="821896"/>
          </a:xfrm>
        </p:spPr>
        <p:txBody>
          <a:bodyPr/>
          <a:lstStyle/>
          <a:p>
            <a:pPr algn="ctr"/>
            <a:r>
              <a:rPr lang="en-US" sz="4400" dirty="0"/>
              <a:t>What GOD Expects from YOUNG ADULTS</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1C6E3F95-05BE-6A0D-6D92-8F741BABB337}"/>
              </a:ext>
            </a:extLst>
          </p:cNvPr>
          <p:cNvSpPr>
            <a:spLocks noGrp="1"/>
          </p:cNvSpPr>
          <p:nvPr>
            <p:ph type="sldNum" sz="quarter" idx="22"/>
          </p:nvPr>
        </p:nvSpPr>
        <p:spPr/>
        <p:txBody>
          <a:bodyPr/>
          <a:lstStyle/>
          <a:p>
            <a:fld id="{294A09A9-5501-47C1-A89A-A340965A2BE2}" type="slidenum">
              <a:rPr lang="en-US" smtClean="0"/>
              <a:pPr/>
              <a:t>22</a:t>
            </a:fld>
            <a:endParaRPr lang="en-US" dirty="0">
              <a:latin typeface="+mn-lt"/>
            </a:endParaRPr>
          </a:p>
        </p:txBody>
      </p:sp>
      <p:grpSp>
        <p:nvGrpSpPr>
          <p:cNvPr id="19" name="Group 18">
            <a:extLst>
              <a:ext uri="{FF2B5EF4-FFF2-40B4-BE49-F238E27FC236}">
                <a16:creationId xmlns:a16="http://schemas.microsoft.com/office/drawing/2014/main" id="{7AFA3643-383B-8D17-02E2-26B5F2F5384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77C5500-8132-837F-C69D-74A2BBCDD41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A499707-8F0F-FD62-3D1B-B9560BCC143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7DDD863-15B6-3FFE-B687-737783B3A76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12" name="Picture 11">
            <a:extLst>
              <a:ext uri="{FF2B5EF4-FFF2-40B4-BE49-F238E27FC236}">
                <a16:creationId xmlns:a16="http://schemas.microsoft.com/office/drawing/2014/main" id="{56459437-687A-1F02-CB72-A308F9D825A4}"/>
              </a:ext>
            </a:extLst>
          </p:cNvPr>
          <p:cNvPicPr>
            <a:picLocks noChangeAspect="1"/>
          </p:cNvPicPr>
          <p:nvPr/>
        </p:nvPicPr>
        <p:blipFill>
          <a:blip r:embed="rId3"/>
          <a:stretch>
            <a:fillRect/>
          </a:stretch>
        </p:blipFill>
        <p:spPr>
          <a:xfrm>
            <a:off x="855980" y="1248705"/>
            <a:ext cx="10795014" cy="5126340"/>
          </a:xfrm>
          <a:prstGeom prst="rect">
            <a:avLst/>
          </a:prstGeom>
        </p:spPr>
      </p:pic>
    </p:spTree>
    <p:extLst>
      <p:ext uri="{BB962C8B-B14F-4D97-AF65-F5344CB8AC3E}">
        <p14:creationId xmlns:p14="http://schemas.microsoft.com/office/powerpoint/2010/main" val="293255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C7D58D-EF85-4071-6694-8FB5267DEA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5244EB-2E99-4867-6F83-030BA0B86ED2}"/>
              </a:ext>
            </a:extLst>
          </p:cNvPr>
          <p:cNvSpPr>
            <a:spLocks noGrp="1"/>
          </p:cNvSpPr>
          <p:nvPr>
            <p:ph type="title"/>
          </p:nvPr>
        </p:nvSpPr>
        <p:spPr>
          <a:xfrm>
            <a:off x="594360" y="194554"/>
            <a:ext cx="10873740" cy="821896"/>
          </a:xfrm>
        </p:spPr>
        <p:txBody>
          <a:bodyPr/>
          <a:lstStyle/>
          <a:p>
            <a:pPr algn="ctr"/>
            <a:r>
              <a:rPr lang="en-US" sz="4400" dirty="0"/>
              <a:t>What GOD Expects from YOUNG ADULTS</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9FF621-D2FD-C247-0B97-DA98C7089FEB}"/>
              </a:ext>
            </a:extLst>
          </p:cNvPr>
          <p:cNvSpPr>
            <a:spLocks noGrp="1"/>
          </p:cNvSpPr>
          <p:nvPr>
            <p:ph type="sldNum" sz="quarter" idx="22"/>
          </p:nvPr>
        </p:nvSpPr>
        <p:spPr/>
        <p:txBody>
          <a:bodyPr/>
          <a:lstStyle/>
          <a:p>
            <a:fld id="{294A09A9-5501-47C1-A89A-A340965A2BE2}" type="slidenum">
              <a:rPr lang="en-US" smtClean="0"/>
              <a:pPr/>
              <a:t>23</a:t>
            </a:fld>
            <a:endParaRPr lang="en-US" dirty="0">
              <a:latin typeface="+mn-lt"/>
            </a:endParaRPr>
          </a:p>
        </p:txBody>
      </p:sp>
      <p:grpSp>
        <p:nvGrpSpPr>
          <p:cNvPr id="19" name="Group 18">
            <a:extLst>
              <a:ext uri="{FF2B5EF4-FFF2-40B4-BE49-F238E27FC236}">
                <a16:creationId xmlns:a16="http://schemas.microsoft.com/office/drawing/2014/main" id="{B1FDD3DF-AC03-B4DF-EF50-7B065382ED7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B320815-68C2-A6F3-3F77-A6B5F1E453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91714FC-A3E5-291B-103C-F1A4A61F400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B808783-549D-AD8C-FD41-F1F03A9959B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7" name="Picture 6">
            <a:extLst>
              <a:ext uri="{FF2B5EF4-FFF2-40B4-BE49-F238E27FC236}">
                <a16:creationId xmlns:a16="http://schemas.microsoft.com/office/drawing/2014/main" id="{B66519B2-C284-FD54-6832-F906FDC6B3D5}"/>
              </a:ext>
            </a:extLst>
          </p:cNvPr>
          <p:cNvPicPr>
            <a:picLocks noChangeAspect="1"/>
          </p:cNvPicPr>
          <p:nvPr/>
        </p:nvPicPr>
        <p:blipFill>
          <a:blip r:embed="rId3"/>
          <a:stretch>
            <a:fillRect/>
          </a:stretch>
        </p:blipFill>
        <p:spPr>
          <a:xfrm>
            <a:off x="968354" y="1179790"/>
            <a:ext cx="10419801" cy="5483655"/>
          </a:xfrm>
          <a:prstGeom prst="rect">
            <a:avLst/>
          </a:prstGeom>
        </p:spPr>
      </p:pic>
    </p:spTree>
    <p:extLst>
      <p:ext uri="{BB962C8B-B14F-4D97-AF65-F5344CB8AC3E}">
        <p14:creationId xmlns:p14="http://schemas.microsoft.com/office/powerpoint/2010/main" val="161083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CBE72B-8369-B6A1-BA05-182BD19DC8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02BA53-B444-B9B3-96CD-34A78067A6EB}"/>
              </a:ext>
            </a:extLst>
          </p:cNvPr>
          <p:cNvSpPr>
            <a:spLocks noGrp="1"/>
          </p:cNvSpPr>
          <p:nvPr>
            <p:ph type="title"/>
          </p:nvPr>
        </p:nvSpPr>
        <p:spPr>
          <a:xfrm>
            <a:off x="594360" y="194554"/>
            <a:ext cx="10873740" cy="821896"/>
          </a:xfrm>
        </p:spPr>
        <p:txBody>
          <a:bodyPr/>
          <a:lstStyle/>
          <a:p>
            <a:pPr algn="ctr"/>
            <a:r>
              <a:rPr lang="en-US" sz="4400" dirty="0"/>
              <a:t>What GOD Expects from YOUNG ADULTS</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D5380011-05DB-52E1-B75C-EBE1198CAAFD}"/>
              </a:ext>
            </a:extLst>
          </p:cNvPr>
          <p:cNvSpPr>
            <a:spLocks noGrp="1"/>
          </p:cNvSpPr>
          <p:nvPr>
            <p:ph type="sldNum" sz="quarter" idx="22"/>
          </p:nvPr>
        </p:nvSpPr>
        <p:spPr/>
        <p:txBody>
          <a:bodyPr/>
          <a:lstStyle/>
          <a:p>
            <a:fld id="{294A09A9-5501-47C1-A89A-A340965A2BE2}" type="slidenum">
              <a:rPr lang="en-US" smtClean="0"/>
              <a:pPr/>
              <a:t>24</a:t>
            </a:fld>
            <a:endParaRPr lang="en-US" dirty="0">
              <a:latin typeface="+mn-lt"/>
            </a:endParaRPr>
          </a:p>
        </p:txBody>
      </p:sp>
      <p:grpSp>
        <p:nvGrpSpPr>
          <p:cNvPr id="19" name="Group 18">
            <a:extLst>
              <a:ext uri="{FF2B5EF4-FFF2-40B4-BE49-F238E27FC236}">
                <a16:creationId xmlns:a16="http://schemas.microsoft.com/office/drawing/2014/main" id="{749802F3-49D7-80D4-108C-F928340C6E8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DAF1BF2-CF3B-216F-91CE-02E1D84C4F8C}"/>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035A7CD-5653-1155-A5DD-C5FA3EF5650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F3355B1-E989-CE40-F3B2-53B3CC89FB1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13FC298A-3DB6-05E0-FDEF-2EFEE2EFFB83}"/>
              </a:ext>
            </a:extLst>
          </p:cNvPr>
          <p:cNvPicPr>
            <a:picLocks noChangeAspect="1"/>
          </p:cNvPicPr>
          <p:nvPr/>
        </p:nvPicPr>
        <p:blipFill>
          <a:blip r:embed="rId3"/>
          <a:stretch>
            <a:fillRect/>
          </a:stretch>
        </p:blipFill>
        <p:spPr>
          <a:xfrm>
            <a:off x="3339330" y="1123324"/>
            <a:ext cx="6191531" cy="5553615"/>
          </a:xfrm>
          <a:prstGeom prst="rect">
            <a:avLst/>
          </a:prstGeom>
        </p:spPr>
      </p:pic>
    </p:spTree>
    <p:extLst>
      <p:ext uri="{BB962C8B-B14F-4D97-AF65-F5344CB8AC3E}">
        <p14:creationId xmlns:p14="http://schemas.microsoft.com/office/powerpoint/2010/main" val="144588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257BA1-DBE5-86F1-5AD1-2A06E8FF2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D67A9-F8A5-E91D-D34E-E122790A7670}"/>
              </a:ext>
            </a:extLst>
          </p:cNvPr>
          <p:cNvSpPr>
            <a:spLocks noGrp="1"/>
          </p:cNvSpPr>
          <p:nvPr>
            <p:ph type="ctrTitle"/>
          </p:nvPr>
        </p:nvSpPr>
        <p:spPr/>
        <p:txBody>
          <a:bodyPr anchor="b">
            <a:normAutofit/>
          </a:bodyPr>
          <a:lstStyle/>
          <a:p>
            <a:r>
              <a:rPr lang="en-US" sz="5100" dirty="0"/>
              <a:t>What GOD Expects from YOUNG ADULTS</a:t>
            </a:r>
            <a:br>
              <a:rPr lang="en-US" sz="5100" dirty="0"/>
            </a:br>
            <a:r>
              <a:rPr lang="en-US" sz="4800" i="1" dirty="0"/>
              <a:t>Summer Series 2025</a:t>
            </a:r>
            <a:endParaRPr lang="en-US" sz="5100" i="1" dirty="0"/>
          </a:p>
        </p:txBody>
      </p:sp>
      <p:pic>
        <p:nvPicPr>
          <p:cNvPr id="3" name="Picture 2">
            <a:extLst>
              <a:ext uri="{FF2B5EF4-FFF2-40B4-BE49-F238E27FC236}">
                <a16:creationId xmlns:a16="http://schemas.microsoft.com/office/drawing/2014/main" id="{79AC9AAB-F5A1-ECB3-EE27-2BC777A3D789}"/>
              </a:ext>
            </a:extLst>
          </p:cNvPr>
          <p:cNvPicPr>
            <a:picLocks noChangeAspect="1"/>
          </p:cNvPicPr>
          <p:nvPr/>
        </p:nvPicPr>
        <p:blipFill>
          <a:blip r:embed="rId3"/>
          <a:stretch>
            <a:fillRect/>
          </a:stretch>
        </p:blipFill>
        <p:spPr>
          <a:xfrm>
            <a:off x="1381887" y="411479"/>
            <a:ext cx="3923759" cy="1390962"/>
          </a:xfrm>
          <a:prstGeom prst="rect">
            <a:avLst/>
          </a:prstGeom>
        </p:spPr>
      </p:pic>
    </p:spTree>
    <p:extLst>
      <p:ext uri="{BB962C8B-B14F-4D97-AF65-F5344CB8AC3E}">
        <p14:creationId xmlns:p14="http://schemas.microsoft.com/office/powerpoint/2010/main" val="110372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5295B3-6385-C558-14E9-04CC208FB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9DF39-88DC-8DCA-A9CD-B45EA6380C8F}"/>
              </a:ext>
            </a:extLst>
          </p:cNvPr>
          <p:cNvSpPr>
            <a:spLocks noGrp="1"/>
          </p:cNvSpPr>
          <p:nvPr>
            <p:ph type="title"/>
          </p:nvPr>
        </p:nvSpPr>
        <p:spPr/>
        <p:txBody>
          <a:bodyPr vert="horz" lIns="0" tIns="0" rIns="0" bIns="0" rtlCol="0" anchor="b" anchorCtr="0">
            <a:normAutofit/>
          </a:bodyPr>
          <a:lstStyle/>
          <a:p>
            <a:r>
              <a:rPr lang="en-US" b="1" i="0" kern="1200" spc="100" baseline="0">
                <a:latin typeface="+mj-lt"/>
                <a:ea typeface="+mj-ea"/>
                <a:cs typeface="+mj-cs"/>
              </a:rPr>
              <a:t>What GOD Expects from YOUNG ADULTS</a:t>
            </a:r>
          </a:p>
        </p:txBody>
      </p:sp>
      <p:sp>
        <p:nvSpPr>
          <p:cNvPr id="4" name="Slide Number Placeholder 3">
            <a:extLst>
              <a:ext uri="{FF2B5EF4-FFF2-40B4-BE49-F238E27FC236}">
                <a16:creationId xmlns:a16="http://schemas.microsoft.com/office/drawing/2014/main" id="{EA016E72-C691-E73B-3607-F60838B28E7A}"/>
              </a:ext>
            </a:extLst>
          </p:cNvPr>
          <p:cNvSpPr>
            <a:spLocks noGrp="1"/>
          </p:cNvSpPr>
          <p:nvPr>
            <p:ph type="sldNum" sz="quarter" idx="22"/>
          </p:nvPr>
        </p:nvSpPr>
        <p:spPr/>
        <p:txBody>
          <a:bodyPr vert="horz" lIns="0" tIns="0" rIns="0" bIns="0" rtlCol="0" anchor="t" anchorCtr="0">
            <a:normAutofit/>
          </a:bodyPr>
          <a:lstStyle/>
          <a:p>
            <a:pPr>
              <a:spcAft>
                <a:spcPts val="600"/>
              </a:spcAft>
            </a:pPr>
            <a:fld id="{294A09A9-5501-47C1-A89A-A340965A2BE2}" type="slidenum">
              <a:rPr lang="en-US" smtClean="0"/>
              <a:pPr>
                <a:spcAft>
                  <a:spcPts val="600"/>
                </a:spcAft>
              </a:pPr>
              <a:t>3</a:t>
            </a:fld>
            <a:endParaRPr lang="en-US"/>
          </a:p>
        </p:txBody>
      </p:sp>
      <p:sp>
        <p:nvSpPr>
          <p:cNvPr id="3" name="TextBox 2">
            <a:extLst>
              <a:ext uri="{FF2B5EF4-FFF2-40B4-BE49-F238E27FC236}">
                <a16:creationId xmlns:a16="http://schemas.microsoft.com/office/drawing/2014/main" id="{3D67048C-62B1-E7AC-62C0-EA20F8A2C60C}"/>
              </a:ext>
            </a:extLst>
          </p:cNvPr>
          <p:cNvSpPr txBox="1"/>
          <p:nvPr/>
        </p:nvSpPr>
        <p:spPr>
          <a:xfrm>
            <a:off x="999218" y="2792361"/>
            <a:ext cx="10468882" cy="2400657"/>
          </a:xfrm>
          <a:prstGeom prst="rect">
            <a:avLst/>
          </a:prstGeom>
          <a:noFill/>
        </p:spPr>
        <p:txBody>
          <a:bodyPr wrap="square" rtlCol="0">
            <a:spAutoFit/>
          </a:bodyPr>
          <a:lstStyle/>
          <a:p>
            <a:pPr algn="ctr"/>
            <a:r>
              <a:rPr lang="en-US" sz="4400" dirty="0">
                <a:solidFill>
                  <a:schemeClr val="bg1"/>
                </a:solidFill>
              </a:rPr>
              <a:t>What does “I am grown” mean?</a:t>
            </a:r>
          </a:p>
          <a:p>
            <a:pPr algn="ctr"/>
            <a:r>
              <a:rPr lang="en-US" sz="4400" dirty="0">
                <a:solidFill>
                  <a:schemeClr val="bg1"/>
                </a:solidFill>
              </a:rPr>
              <a:t>vs. </a:t>
            </a:r>
          </a:p>
          <a:p>
            <a:pPr algn="ctr"/>
            <a:r>
              <a:rPr lang="en-US" sz="4400" dirty="0">
                <a:solidFill>
                  <a:schemeClr val="bg1"/>
                </a:solidFill>
              </a:rPr>
              <a:t>What does “being grown” mean?</a:t>
            </a:r>
          </a:p>
          <a:p>
            <a:endParaRPr lang="en-US" dirty="0"/>
          </a:p>
        </p:txBody>
      </p:sp>
    </p:spTree>
    <p:extLst>
      <p:ext uri="{BB962C8B-B14F-4D97-AF65-F5344CB8AC3E}">
        <p14:creationId xmlns:p14="http://schemas.microsoft.com/office/powerpoint/2010/main" val="289834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EA5602-37FF-08A1-F45C-EA74A71C54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B7C7B-E13B-BDDC-C5DD-5B96C9D32BD8}"/>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400" dirty="0">
                <a:latin typeface="TimesNewRomanPS-BoldMT"/>
                <a:cs typeface="Times New Roman" panose="02020603050405020304" pitchFamily="18" charset="0"/>
              </a:rPr>
              <a:t>Setting Priorities</a:t>
            </a:r>
            <a:endParaRPr lang="en-US" dirty="0">
              <a:latin typeface="TimesNewRomanPS-BoldMT"/>
              <a:cs typeface="Times New Roman" panose="02020603050405020304" pitchFamily="18" charset="0"/>
            </a:endParaRPr>
          </a:p>
        </p:txBody>
      </p:sp>
      <p:sp>
        <p:nvSpPr>
          <p:cNvPr id="7" name="Text Placeholder 6">
            <a:extLst>
              <a:ext uri="{FF2B5EF4-FFF2-40B4-BE49-F238E27FC236}">
                <a16:creationId xmlns:a16="http://schemas.microsoft.com/office/drawing/2014/main" id="{145988D1-C6ED-4716-1A29-8885D61E83C4}"/>
              </a:ext>
            </a:extLst>
          </p:cNvPr>
          <p:cNvSpPr>
            <a:spLocks noGrp="1"/>
          </p:cNvSpPr>
          <p:nvPr>
            <p:ph sz="quarter" idx="13"/>
          </p:nvPr>
        </p:nvSpPr>
        <p:spPr>
          <a:xfrm>
            <a:off x="741680" y="2039004"/>
            <a:ext cx="10726420" cy="4727556"/>
          </a:xfrm>
        </p:spPr>
        <p:txBody>
          <a:bodyPr>
            <a:normAutofit fontScale="25000" lnSpcReduction="20000"/>
          </a:bodyPr>
          <a:lstStyle/>
          <a:p>
            <a:pPr marL="0" indent="0" algn="l">
              <a:spcAft>
                <a:spcPts val="900"/>
              </a:spcAft>
              <a:buNone/>
            </a:pPr>
            <a:r>
              <a:rPr lang="en-US" sz="9600" b="1" i="0" dirty="0">
                <a:solidFill>
                  <a:srgbClr val="1D2228"/>
                </a:solidFill>
                <a:effectLst/>
              </a:rPr>
              <a:t>Proverbs 3:9-10 (NIV): </a:t>
            </a:r>
            <a:r>
              <a:rPr lang="en-US" sz="9600" b="0" i="1" dirty="0">
                <a:solidFill>
                  <a:srgbClr val="1D2228"/>
                </a:solidFill>
                <a:effectLst/>
              </a:rPr>
              <a:t>“(9) Honor the Lord with your wealth, with the </a:t>
            </a:r>
            <a:r>
              <a:rPr lang="en-US" sz="9600" b="1" i="1" dirty="0" err="1">
                <a:solidFill>
                  <a:srgbClr val="FF0000"/>
                </a:solidFill>
                <a:effectLst/>
                <a:highlight>
                  <a:srgbClr val="FFFF00"/>
                </a:highlight>
              </a:rPr>
              <a:t>firstfruits</a:t>
            </a:r>
            <a:r>
              <a:rPr lang="en-US" sz="9600" b="0" i="1" dirty="0">
                <a:solidFill>
                  <a:srgbClr val="1D2228"/>
                </a:solidFill>
                <a:effectLst/>
              </a:rPr>
              <a:t> of all your crops; (10) then your barns will be filled to overflowing, and your vats will brim over with new wine.”</a:t>
            </a:r>
          </a:p>
          <a:p>
            <a:pPr marL="0" indent="0">
              <a:buNone/>
            </a:pPr>
            <a:r>
              <a:rPr lang="en-US" sz="9600" b="1" dirty="0"/>
              <a:t>Matthew 6:33 (NIV)  </a:t>
            </a:r>
            <a:r>
              <a:rPr lang="en-US" sz="9600" dirty="0"/>
              <a:t>“But </a:t>
            </a:r>
            <a:r>
              <a:rPr lang="en-US" sz="9600" b="1" dirty="0">
                <a:solidFill>
                  <a:srgbClr val="FF0000"/>
                </a:solidFill>
                <a:highlight>
                  <a:srgbClr val="FFFF00"/>
                </a:highlight>
              </a:rPr>
              <a:t>seek first HIS kingdom and HIS righteousness</a:t>
            </a:r>
            <a:r>
              <a:rPr lang="en-US" sz="9600" dirty="0"/>
              <a:t>, and all these things will be given to you as well.”</a:t>
            </a:r>
          </a:p>
          <a:p>
            <a:pPr lvl="1"/>
            <a:r>
              <a:rPr lang="en-US" sz="8000" dirty="0">
                <a:solidFill>
                  <a:srgbClr val="1D2228"/>
                </a:solidFill>
              </a:rPr>
              <a:t>Putting GOD first in the beginning for everything that is done determines long term peace and blessings: </a:t>
            </a:r>
            <a:r>
              <a:rPr lang="en-US" sz="8000" b="1" dirty="0">
                <a:solidFill>
                  <a:srgbClr val="1D2228"/>
                </a:solidFill>
              </a:rPr>
              <a:t>Time – Talent - Treasure</a:t>
            </a:r>
          </a:p>
          <a:p>
            <a:pPr lvl="1"/>
            <a:r>
              <a:rPr lang="en-US" sz="8000" dirty="0"/>
              <a:t>Start your day, goals, and priorities with God. Time with Him comes first, not last.</a:t>
            </a:r>
          </a:p>
          <a:p>
            <a:pPr lvl="1"/>
            <a:r>
              <a:rPr lang="en-US" sz="8000" dirty="0"/>
              <a:t>Last week?….This week, examine your use of:</a:t>
            </a:r>
          </a:p>
          <a:p>
            <a:pPr lvl="2"/>
            <a:r>
              <a:rPr lang="en-US" sz="8000" dirty="0"/>
              <a:t>Time – . . . surrendered to GOD? - </a:t>
            </a:r>
          </a:p>
          <a:p>
            <a:pPr lvl="2"/>
            <a:r>
              <a:rPr lang="en-US" sz="8000" dirty="0"/>
              <a:t>Money -  . . . give as you prosper?</a:t>
            </a:r>
          </a:p>
          <a:p>
            <a:pPr lvl="2"/>
            <a:r>
              <a:rPr lang="en-US" sz="8000" dirty="0"/>
              <a:t>Talents – . . . using them to build GOD’s Kingdom?</a:t>
            </a:r>
            <a:endParaRPr lang="en-US" dirty="0"/>
          </a:p>
        </p:txBody>
      </p:sp>
      <p:sp>
        <p:nvSpPr>
          <p:cNvPr id="2" name="Slide Number Placeholder 1">
            <a:extLst>
              <a:ext uri="{FF2B5EF4-FFF2-40B4-BE49-F238E27FC236}">
                <a16:creationId xmlns:a16="http://schemas.microsoft.com/office/drawing/2014/main" id="{01C26F07-3388-DF05-3FA6-B452A2ADAC67}"/>
              </a:ext>
            </a:extLst>
          </p:cNvPr>
          <p:cNvSpPr>
            <a:spLocks noGrp="1"/>
          </p:cNvSpPr>
          <p:nvPr>
            <p:ph type="sldNum" sz="quarter" idx="22"/>
          </p:nvPr>
        </p:nvSpPr>
        <p:spPr/>
        <p:txBody>
          <a:bodyPr/>
          <a:lstStyle/>
          <a:p>
            <a:fld id="{294A09A9-5501-47C1-A89A-A340965A2BE2}" type="slidenum">
              <a:rPr lang="en-US" smtClean="0"/>
              <a:pPr/>
              <a:t>4</a:t>
            </a:fld>
            <a:endParaRPr lang="en-US" dirty="0">
              <a:latin typeface="+mn-lt"/>
            </a:endParaRPr>
          </a:p>
        </p:txBody>
      </p:sp>
    </p:spTree>
    <p:extLst>
      <p:ext uri="{BB962C8B-B14F-4D97-AF65-F5344CB8AC3E}">
        <p14:creationId xmlns:p14="http://schemas.microsoft.com/office/powerpoint/2010/main" val="180132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4203CA-5B62-2CAF-50D6-71A7A5298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1DA99-25F1-3C47-4C93-2B5CB4625C7D}"/>
              </a:ext>
            </a:extLst>
          </p:cNvPr>
          <p:cNvSpPr>
            <a:spLocks noGrp="1"/>
          </p:cNvSpPr>
          <p:nvPr>
            <p:ph type="ctrTitle"/>
          </p:nvPr>
        </p:nvSpPr>
        <p:spPr/>
        <p:txBody>
          <a:bodyPr anchor="b">
            <a:normAutofit/>
          </a:bodyPr>
          <a:lstStyle/>
          <a:p>
            <a:r>
              <a:rPr lang="en-US" sz="5100" dirty="0"/>
              <a:t>What GOD Expects from YOUNG ADULTS</a:t>
            </a:r>
            <a:br>
              <a:rPr lang="en-US" sz="5100" dirty="0"/>
            </a:br>
            <a:r>
              <a:rPr lang="en-US" sz="4800" i="1" dirty="0"/>
              <a:t>Summer Series 2025</a:t>
            </a:r>
            <a:endParaRPr lang="en-US" sz="5100" i="1" dirty="0"/>
          </a:p>
        </p:txBody>
      </p:sp>
      <p:pic>
        <p:nvPicPr>
          <p:cNvPr id="3" name="Picture 2">
            <a:extLst>
              <a:ext uri="{FF2B5EF4-FFF2-40B4-BE49-F238E27FC236}">
                <a16:creationId xmlns:a16="http://schemas.microsoft.com/office/drawing/2014/main" id="{F95EB65E-2D7C-1D37-04DB-0B943C1C74A4}"/>
              </a:ext>
            </a:extLst>
          </p:cNvPr>
          <p:cNvPicPr>
            <a:picLocks noChangeAspect="1"/>
          </p:cNvPicPr>
          <p:nvPr/>
        </p:nvPicPr>
        <p:blipFill>
          <a:blip r:embed="rId3"/>
          <a:stretch>
            <a:fillRect/>
          </a:stretch>
        </p:blipFill>
        <p:spPr>
          <a:xfrm>
            <a:off x="1381887" y="411479"/>
            <a:ext cx="3923759" cy="1390962"/>
          </a:xfrm>
          <a:prstGeom prst="rect">
            <a:avLst/>
          </a:prstGeom>
        </p:spPr>
      </p:pic>
      <p:sp>
        <p:nvSpPr>
          <p:cNvPr id="4" name="TextBox 3">
            <a:extLst>
              <a:ext uri="{FF2B5EF4-FFF2-40B4-BE49-F238E27FC236}">
                <a16:creationId xmlns:a16="http://schemas.microsoft.com/office/drawing/2014/main" id="{DD3C4A36-424B-C334-BB37-C3C54609F931}"/>
              </a:ext>
            </a:extLst>
          </p:cNvPr>
          <p:cNvSpPr txBox="1"/>
          <p:nvPr/>
        </p:nvSpPr>
        <p:spPr>
          <a:xfrm>
            <a:off x="5305646" y="4870174"/>
            <a:ext cx="6490658" cy="707886"/>
          </a:xfrm>
          <a:prstGeom prst="rect">
            <a:avLst/>
          </a:prstGeom>
          <a:noFill/>
        </p:spPr>
        <p:txBody>
          <a:bodyPr wrap="square" rtlCol="0">
            <a:spAutoFit/>
          </a:bodyPr>
          <a:lstStyle/>
          <a:p>
            <a:r>
              <a:rPr lang="en-US" sz="4000" b="1" dirty="0">
                <a:solidFill>
                  <a:srgbClr val="FF0000"/>
                </a:solidFill>
              </a:rPr>
              <a:t>Health</a:t>
            </a:r>
            <a:endParaRPr lang="en-US" sz="4000" b="1" dirty="0">
              <a:solidFill>
                <a:srgbClr val="00B050"/>
              </a:solidFill>
            </a:endParaRPr>
          </a:p>
        </p:txBody>
      </p:sp>
    </p:spTree>
    <p:extLst>
      <p:ext uri="{BB962C8B-B14F-4D97-AF65-F5344CB8AC3E}">
        <p14:creationId xmlns:p14="http://schemas.microsoft.com/office/powerpoint/2010/main" val="281729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8AE4-07A5-EDD0-B4D4-9C191F2ED2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5FFB83-DFF7-4FD4-92CD-58E676BF9010}"/>
              </a:ext>
            </a:extLst>
          </p:cNvPr>
          <p:cNvSpPr>
            <a:spLocks noGrp="1"/>
          </p:cNvSpPr>
          <p:nvPr>
            <p:ph type="title"/>
          </p:nvPr>
        </p:nvSpPr>
        <p:spPr>
          <a:xfrm>
            <a:off x="594360" y="194553"/>
            <a:ext cx="10873740" cy="1802543"/>
          </a:xfrm>
        </p:spPr>
        <p:txBody>
          <a:bodyPr/>
          <a:lstStyle/>
          <a:p>
            <a:pPr algn="ctr"/>
            <a:r>
              <a:rPr lang="en-US" sz="4400" dirty="0"/>
              <a:t>What GOD Expects from YOUNG ADULTS</a:t>
            </a:r>
            <a:br>
              <a:rPr lang="en-US" sz="4400" dirty="0"/>
            </a:br>
            <a:br>
              <a:rPr lang="en-US" sz="4400" dirty="0">
                <a:latin typeface="TimesNewRomanPS-BoldMT"/>
              </a:rPr>
            </a:br>
            <a:r>
              <a:rPr lang="en-US" sz="4000" dirty="0"/>
              <a:t>Our Health with GOD</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06735F51-2CD4-269A-1706-3A14B3CFA567}"/>
              </a:ext>
            </a:extLst>
          </p:cNvPr>
          <p:cNvSpPr>
            <a:spLocks noGrp="1"/>
          </p:cNvSpPr>
          <p:nvPr>
            <p:ph type="sldNum" sz="quarter" idx="22"/>
          </p:nvPr>
        </p:nvSpPr>
        <p:spPr/>
        <p:txBody>
          <a:bodyPr/>
          <a:lstStyle/>
          <a:p>
            <a:fld id="{294A09A9-5501-47C1-A89A-A340965A2BE2}" type="slidenum">
              <a:rPr lang="en-US" smtClean="0"/>
              <a:pPr/>
              <a:t>6</a:t>
            </a:fld>
            <a:endParaRPr lang="en-US" dirty="0">
              <a:latin typeface="+mn-lt"/>
            </a:endParaRPr>
          </a:p>
        </p:txBody>
      </p:sp>
      <p:sp>
        <p:nvSpPr>
          <p:cNvPr id="6" name="Rectangle 3">
            <a:extLst>
              <a:ext uri="{FF2B5EF4-FFF2-40B4-BE49-F238E27FC236}">
                <a16:creationId xmlns:a16="http://schemas.microsoft.com/office/drawing/2014/main" id="{F3BD8E93-8E8E-81E0-9E15-882691A1E717}"/>
              </a:ext>
            </a:extLst>
          </p:cNvPr>
          <p:cNvSpPr>
            <a:spLocks noChangeArrowheads="1"/>
          </p:cNvSpPr>
          <p:nvPr/>
        </p:nvSpPr>
        <p:spPr bwMode="auto">
          <a:xfrm>
            <a:off x="1981199" y="2232780"/>
            <a:ext cx="970670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The most important relationship in the Bible is between </a:t>
            </a:r>
            <a:r>
              <a:rPr kumimoji="0" lang="en-US" altLang="en-US" sz="2000" b="1" i="0" u="none" strike="noStrike" cap="none" normalizeH="0" baseline="0" dirty="0">
                <a:ln>
                  <a:noFill/>
                </a:ln>
                <a:solidFill>
                  <a:schemeClr val="bg1"/>
                </a:solidFill>
                <a:effectLst/>
                <a:latin typeface="Arial" panose="020B0604020202020204" pitchFamily="34" charset="0"/>
              </a:rPr>
              <a:t>GOD and humanity</a:t>
            </a:r>
            <a:r>
              <a:rPr kumimoji="0" lang="en-US" altLang="en-US" sz="2000" b="0" i="0" u="none" strike="noStrike" cap="none" normalizeH="0" baseline="0" dirty="0">
                <a:ln>
                  <a:noFill/>
                </a:ln>
                <a:solidFill>
                  <a:schemeClr val="bg1"/>
                </a:solidFill>
                <a:effectLst/>
                <a:latin typeface="Arial" panose="020B0604020202020204" pitchFamily="34" charset="0"/>
              </a:rPr>
              <a:t>. Every other relationship flows from this 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Arial" panose="020B0604020202020204" pitchFamily="34" charset="0"/>
              </a:rPr>
              <a:t>Matthew 22:37-38 (ESV)</a:t>
            </a:r>
            <a:r>
              <a:rPr kumimoji="0" lang="en-US" altLang="en-US" sz="2000" b="0" i="0" u="none" strike="noStrike" cap="none" normalizeH="0" baseline="0" dirty="0">
                <a:ln>
                  <a:noFill/>
                </a:ln>
                <a:solidFill>
                  <a:schemeClr val="bg1"/>
                </a:solidFill>
                <a:effectLst/>
                <a:latin typeface="Arial" panose="020B0604020202020204" pitchFamily="34" charset="0"/>
              </a:rPr>
              <a:t>:</a:t>
            </a:r>
            <a:br>
              <a:rPr kumimoji="0" lang="en-US" altLang="en-US" sz="2000" b="0" i="0" u="none" strike="noStrike" cap="none" normalizeH="0" baseline="0" dirty="0">
                <a:ln>
                  <a:noFill/>
                </a:ln>
                <a:solidFill>
                  <a:schemeClr val="bg1"/>
                </a:solidFill>
                <a:effectLst/>
                <a:latin typeface="Arial" panose="020B0604020202020204" pitchFamily="34" charset="0"/>
              </a:rPr>
            </a:br>
            <a:r>
              <a:rPr kumimoji="0" lang="en-US" altLang="en-US" sz="2000" b="0" i="1" u="none" strike="noStrike" cap="none" normalizeH="0" baseline="0" dirty="0">
                <a:ln>
                  <a:noFill/>
                </a:ln>
                <a:solidFill>
                  <a:schemeClr val="bg1"/>
                </a:solidFill>
                <a:effectLst/>
                <a:latin typeface="Arial" panose="020B0604020202020204" pitchFamily="34" charset="0"/>
              </a:rPr>
              <a:t>“You shall love the Lord your GOD with all your heart and with all your soul and with all your mind. </a:t>
            </a:r>
            <a:r>
              <a:rPr kumimoji="0" lang="en-US" altLang="en-US" sz="2000" b="1" i="1" u="none" strike="noStrike" cap="none" normalizeH="0" baseline="0" dirty="0">
                <a:ln>
                  <a:noFill/>
                </a:ln>
                <a:solidFill>
                  <a:srgbClr val="FF0000"/>
                </a:solidFill>
                <a:effectLst/>
                <a:latin typeface="Arial" panose="020B0604020202020204" pitchFamily="34" charset="0"/>
              </a:rPr>
              <a:t>This is the great and first commandment</a:t>
            </a:r>
            <a:r>
              <a:rPr kumimoji="0" lang="en-US" altLang="en-US" sz="2000" b="0" i="1" u="none" strike="noStrike" cap="none" normalizeH="0" baseline="0" dirty="0">
                <a:ln>
                  <a:noFill/>
                </a:ln>
                <a:solidFill>
                  <a:schemeClr val="bg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Arial" panose="020B0604020202020204" pitchFamily="34" charset="0"/>
              </a:rPr>
              <a:t>James 4:8 (NIV)</a:t>
            </a:r>
            <a:r>
              <a:rPr kumimoji="0" lang="en-US" altLang="en-US" sz="2000" b="0" i="0" u="none" strike="noStrike" cap="none" normalizeH="0" baseline="0" dirty="0">
                <a:ln>
                  <a:noFill/>
                </a:ln>
                <a:solidFill>
                  <a:schemeClr val="bg1"/>
                </a:solidFill>
                <a:effectLst/>
                <a:latin typeface="Arial" panose="020B0604020202020204" pitchFamily="34" charset="0"/>
              </a:rPr>
              <a:t>:</a:t>
            </a:r>
            <a:br>
              <a:rPr kumimoji="0" lang="en-US" altLang="en-US" sz="2000" b="0" i="0" u="none" strike="noStrike" cap="none" normalizeH="0" baseline="0" dirty="0">
                <a:ln>
                  <a:noFill/>
                </a:ln>
                <a:solidFill>
                  <a:schemeClr val="bg1"/>
                </a:solidFill>
                <a:effectLst/>
                <a:latin typeface="Arial" panose="020B0604020202020204" pitchFamily="34" charset="0"/>
              </a:rPr>
            </a:br>
            <a:r>
              <a:rPr kumimoji="0" lang="en-US" altLang="en-US" sz="2000" b="0" i="1" u="none" strike="noStrike" cap="none" normalizeH="0" baseline="0" dirty="0">
                <a:ln>
                  <a:noFill/>
                </a:ln>
                <a:solidFill>
                  <a:schemeClr val="bg1"/>
                </a:solidFill>
                <a:effectLst/>
                <a:latin typeface="Arial" panose="020B0604020202020204" pitchFamily="34" charset="0"/>
              </a:rPr>
              <a:t>“Come near to GOD and he will come near to you.”</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A restored relationship with GOD through </a:t>
            </a:r>
            <a:r>
              <a:rPr kumimoji="0" lang="en-US" altLang="en-US" sz="2000" b="1" i="0" u="none" strike="noStrike" cap="none" normalizeH="0" baseline="0" dirty="0">
                <a:ln>
                  <a:noFill/>
                </a:ln>
                <a:solidFill>
                  <a:schemeClr val="bg1"/>
                </a:solidFill>
                <a:effectLst/>
                <a:latin typeface="Arial" panose="020B0604020202020204" pitchFamily="34" charset="0"/>
              </a:rPr>
              <a:t>Jesus Christ</a:t>
            </a:r>
            <a:r>
              <a:rPr kumimoji="0" lang="en-US" altLang="en-US" sz="2000" b="0" i="0" u="none" strike="noStrike" cap="none" normalizeH="0" baseline="0" dirty="0">
                <a:ln>
                  <a:noFill/>
                </a:ln>
                <a:solidFill>
                  <a:schemeClr val="bg1"/>
                </a:solidFill>
                <a:effectLst/>
                <a:latin typeface="Arial" panose="020B0604020202020204" pitchFamily="34" charset="0"/>
              </a:rPr>
              <a:t> is the starting point of true love, healing, and peace in all other relationships.</a:t>
            </a:r>
          </a:p>
        </p:txBody>
      </p:sp>
    </p:spTree>
    <p:extLst>
      <p:ext uri="{BB962C8B-B14F-4D97-AF65-F5344CB8AC3E}">
        <p14:creationId xmlns:p14="http://schemas.microsoft.com/office/powerpoint/2010/main" val="133980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EC1E5-0487-0525-4502-3BC827FF9D93}"/>
              </a:ext>
            </a:extLst>
          </p:cNvPr>
          <p:cNvSpPr>
            <a:spLocks noGrp="1"/>
          </p:cNvSpPr>
          <p:nvPr>
            <p:ph type="sldNum" sz="quarter" idx="22"/>
          </p:nvPr>
        </p:nvSpPr>
        <p:spPr/>
        <p:txBody>
          <a:bodyPr/>
          <a:lstStyle/>
          <a:p>
            <a:fld id="{294A09A9-5501-47C1-A89A-A340965A2BE2}" type="slidenum">
              <a:rPr lang="en-US" smtClean="0"/>
              <a:pPr/>
              <a:t>7</a:t>
            </a:fld>
            <a:endParaRPr lang="en-US" dirty="0">
              <a:latin typeface="+mn-lt"/>
            </a:endParaRPr>
          </a:p>
        </p:txBody>
      </p:sp>
      <p:pic>
        <p:nvPicPr>
          <p:cNvPr id="2050" name="Picture 2" descr="May be an image of 2 people and text that says 'ብቤዳይልል. I BELIEVE IN GOD I OBEY GOD'">
            <a:extLst>
              <a:ext uri="{FF2B5EF4-FFF2-40B4-BE49-F238E27FC236}">
                <a16:creationId xmlns:a16="http://schemas.microsoft.com/office/drawing/2014/main" id="{D0967BC5-EE56-EC69-3875-9B2AC3773E9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796748" y="714615"/>
            <a:ext cx="4877291" cy="586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7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1C248D-FD59-A946-AF7F-1212F5C44C7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015419A-20F8-E7BF-4241-D6C56D02F7D1}"/>
              </a:ext>
            </a:extLst>
          </p:cNvPr>
          <p:cNvSpPr/>
          <p:nvPr/>
        </p:nvSpPr>
        <p:spPr>
          <a:xfrm>
            <a:off x="276204" y="1626577"/>
            <a:ext cx="11602204" cy="42958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234170B-BBAC-7D04-590E-EFB8D04D39A0}"/>
              </a:ext>
            </a:extLst>
          </p:cNvPr>
          <p:cNvSpPr>
            <a:spLocks noGrp="1"/>
          </p:cNvSpPr>
          <p:nvPr>
            <p:ph type="title"/>
          </p:nvPr>
        </p:nvSpPr>
        <p:spPr>
          <a:xfrm>
            <a:off x="594360" y="194555"/>
            <a:ext cx="10873740" cy="1340268"/>
          </a:xfrm>
        </p:spPr>
        <p:txBody>
          <a:bodyPr/>
          <a:lstStyle/>
          <a:p>
            <a:pPr algn="ctr"/>
            <a:r>
              <a:rPr lang="en-US" sz="4400" dirty="0"/>
              <a:t>What GOD Expects from YOUNG ADULTS</a:t>
            </a:r>
            <a:br>
              <a:rPr lang="en-US" sz="2800" dirty="0"/>
            </a:br>
            <a:br>
              <a:rPr lang="en-US" sz="2800" dirty="0"/>
            </a:br>
            <a:r>
              <a:rPr lang="en-US" sz="2800" dirty="0"/>
              <a:t>GOD’s Healthy Wisdom</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C6DF9C82-5C1F-EB0C-4033-D11C7388B08E}"/>
              </a:ext>
            </a:extLst>
          </p:cNvPr>
          <p:cNvSpPr>
            <a:spLocks noGrp="1"/>
          </p:cNvSpPr>
          <p:nvPr>
            <p:ph type="sldNum" sz="quarter" idx="22"/>
          </p:nvPr>
        </p:nvSpPr>
        <p:spPr/>
        <p:txBody>
          <a:bodyPr/>
          <a:lstStyle/>
          <a:p>
            <a:fld id="{294A09A9-5501-47C1-A89A-A340965A2BE2}" type="slidenum">
              <a:rPr lang="en-US" smtClean="0"/>
              <a:pPr/>
              <a:t>8</a:t>
            </a:fld>
            <a:endParaRPr lang="en-US" dirty="0">
              <a:latin typeface="+mn-lt"/>
            </a:endParaRPr>
          </a:p>
        </p:txBody>
      </p:sp>
      <p:grpSp>
        <p:nvGrpSpPr>
          <p:cNvPr id="19" name="Group 18">
            <a:extLst>
              <a:ext uri="{FF2B5EF4-FFF2-40B4-BE49-F238E27FC236}">
                <a16:creationId xmlns:a16="http://schemas.microsoft.com/office/drawing/2014/main" id="{B45B200B-AB19-98A5-2123-A7B3F51C58E2}"/>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6DDC1743-0F93-3AA4-7CAC-733CE9933C3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B550C12-A9C3-D9E4-A8A1-CABBFEB371A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C9277A2-E438-0EAC-D56E-19DDB493621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aphicFrame>
        <p:nvGraphicFramePr>
          <p:cNvPr id="6" name="Diagram 5">
            <a:extLst>
              <a:ext uri="{FF2B5EF4-FFF2-40B4-BE49-F238E27FC236}">
                <a16:creationId xmlns:a16="http://schemas.microsoft.com/office/drawing/2014/main" id="{9FD284C6-EC2A-71E4-6192-67E22797EDED}"/>
              </a:ext>
            </a:extLst>
          </p:cNvPr>
          <p:cNvGraphicFramePr/>
          <p:nvPr>
            <p:extLst>
              <p:ext uri="{D42A27DB-BD31-4B8C-83A1-F6EECF244321}">
                <p14:modId xmlns:p14="http://schemas.microsoft.com/office/powerpoint/2010/main" val="1831797006"/>
              </p:ext>
            </p:extLst>
          </p:nvPr>
        </p:nvGraphicFramePr>
        <p:xfrm>
          <a:off x="844063" y="2277208"/>
          <a:ext cx="10533183" cy="3097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EEEA4C6-C697-6F8E-6BD0-75E652CEC52B}"/>
              </a:ext>
            </a:extLst>
          </p:cNvPr>
          <p:cNvSpPr txBox="1"/>
          <p:nvPr/>
        </p:nvSpPr>
        <p:spPr>
          <a:xfrm>
            <a:off x="3736731" y="1667569"/>
            <a:ext cx="4615961" cy="646331"/>
          </a:xfrm>
          <a:prstGeom prst="rect">
            <a:avLst/>
          </a:prstGeom>
          <a:noFill/>
        </p:spPr>
        <p:txBody>
          <a:bodyPr wrap="square" rtlCol="0">
            <a:spAutoFit/>
          </a:bodyPr>
          <a:lstStyle/>
          <a:p>
            <a:pPr algn="ctr"/>
            <a:r>
              <a:rPr lang="en-US" sz="3600" b="1" dirty="0">
                <a:solidFill>
                  <a:schemeClr val="bg1"/>
                </a:solidFill>
              </a:rPr>
              <a:t>SPIRITUAL</a:t>
            </a:r>
          </a:p>
        </p:txBody>
      </p:sp>
    </p:spTree>
    <p:extLst>
      <p:ext uri="{BB962C8B-B14F-4D97-AF65-F5344CB8AC3E}">
        <p14:creationId xmlns:p14="http://schemas.microsoft.com/office/powerpoint/2010/main" val="361579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A66CAE7-B0BE-E6B6-D93B-0848B598EA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AB2878-06C8-9D73-C7A0-A95D8B696204}"/>
              </a:ext>
            </a:extLst>
          </p:cNvPr>
          <p:cNvSpPr>
            <a:spLocks noGrp="1"/>
          </p:cNvSpPr>
          <p:nvPr>
            <p:ph type="title"/>
          </p:nvPr>
        </p:nvSpPr>
        <p:spPr>
          <a:xfrm>
            <a:off x="594360" y="194555"/>
            <a:ext cx="10873740" cy="1340268"/>
          </a:xfrm>
        </p:spPr>
        <p:txBody>
          <a:bodyPr/>
          <a:lstStyle/>
          <a:p>
            <a:pPr algn="ctr"/>
            <a:r>
              <a:rPr lang="en-US" sz="4400" dirty="0"/>
              <a:t>What GOD Expects from YOUNG ADULTS</a:t>
            </a:r>
            <a:br>
              <a:rPr lang="en-US" sz="2800" dirty="0"/>
            </a:br>
            <a:br>
              <a:rPr lang="en-US" sz="2800" dirty="0"/>
            </a:br>
            <a:r>
              <a:rPr lang="en-US" sz="2800" dirty="0"/>
              <a:t>Spiritual Health</a:t>
            </a:r>
            <a:endParaRPr lang="en-US" dirty="0">
              <a:latin typeface="TimesNewRomanPS-BoldMT"/>
              <a:cs typeface="Times New Roman" panose="02020603050405020304" pitchFamily="18" charset="0"/>
            </a:endParaRPr>
          </a:p>
        </p:txBody>
      </p:sp>
      <p:sp>
        <p:nvSpPr>
          <p:cNvPr id="2" name="Slide Number Placeholder 1">
            <a:extLst>
              <a:ext uri="{FF2B5EF4-FFF2-40B4-BE49-F238E27FC236}">
                <a16:creationId xmlns:a16="http://schemas.microsoft.com/office/drawing/2014/main" id="{DD897E43-FF3B-A8C9-0BA5-ABA19EBD4239}"/>
              </a:ext>
            </a:extLst>
          </p:cNvPr>
          <p:cNvSpPr>
            <a:spLocks noGrp="1"/>
          </p:cNvSpPr>
          <p:nvPr>
            <p:ph type="sldNum" sz="quarter" idx="22"/>
          </p:nvPr>
        </p:nvSpPr>
        <p:spPr/>
        <p:txBody>
          <a:bodyPr/>
          <a:lstStyle/>
          <a:p>
            <a:fld id="{294A09A9-5501-47C1-A89A-A340965A2BE2}" type="slidenum">
              <a:rPr lang="en-US" smtClean="0"/>
              <a:pPr/>
              <a:t>9</a:t>
            </a:fld>
            <a:endParaRPr lang="en-US" dirty="0">
              <a:latin typeface="+mn-lt"/>
            </a:endParaRPr>
          </a:p>
        </p:txBody>
      </p:sp>
      <p:grpSp>
        <p:nvGrpSpPr>
          <p:cNvPr id="19" name="Group 18">
            <a:extLst>
              <a:ext uri="{FF2B5EF4-FFF2-40B4-BE49-F238E27FC236}">
                <a16:creationId xmlns:a16="http://schemas.microsoft.com/office/drawing/2014/main" id="{F30E5003-F76B-D8A5-BF3F-62F7E1C4A6EE}"/>
              </a:ext>
              <a:ext uri="{C183D7F6-B498-43B3-948B-1728B52AA6E4}">
                <adec:decorative xmlns:adec="http://schemas.microsoft.com/office/drawing/2017/decorative" val="1"/>
              </a:ext>
            </a:extLst>
          </p:cNvPr>
          <p:cNvGrpSpPr>
            <a:grpSpLocks/>
          </p:cNvGrpSpPr>
          <p:nvPr/>
        </p:nvGrpSpPr>
        <p:grpSpPr bwMode="auto">
          <a:xfrm rot="16200000" flipV="1">
            <a:off x="-130495" y="5884799"/>
            <a:ext cx="1105052" cy="844062"/>
            <a:chOff x="0" y="12289"/>
            <a:chExt cx="3550" cy="3551"/>
          </a:xfrm>
        </p:grpSpPr>
        <p:sp>
          <p:nvSpPr>
            <p:cNvPr id="20" name="Freeform 19">
              <a:extLst>
                <a:ext uri="{FF2B5EF4-FFF2-40B4-BE49-F238E27FC236}">
                  <a16:creationId xmlns:a16="http://schemas.microsoft.com/office/drawing/2014/main" id="{29BDDAEC-F21F-2092-5FB5-3A0B0D37527D}"/>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908802C-3C57-EC40-B2D8-CFC8C9D593E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98910C5-CD1A-068C-6C3E-A7EDF49ECDA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TextBox 7">
            <a:extLst>
              <a:ext uri="{FF2B5EF4-FFF2-40B4-BE49-F238E27FC236}">
                <a16:creationId xmlns:a16="http://schemas.microsoft.com/office/drawing/2014/main" id="{20583097-5637-55D3-8443-473AC7D5BBB8}"/>
              </a:ext>
            </a:extLst>
          </p:cNvPr>
          <p:cNvSpPr txBox="1"/>
          <p:nvPr/>
        </p:nvSpPr>
        <p:spPr>
          <a:xfrm>
            <a:off x="688340" y="1704935"/>
            <a:ext cx="10873740" cy="5016758"/>
          </a:xfrm>
          <a:prstGeom prst="rect">
            <a:avLst/>
          </a:prstGeom>
          <a:noFill/>
        </p:spPr>
        <p:txBody>
          <a:bodyPr wrap="square" rtlCol="0">
            <a:spAutoFit/>
          </a:bodyPr>
          <a:lstStyle/>
          <a:p>
            <a:r>
              <a:rPr lang="en-US" sz="2000" b="1" dirty="0">
                <a:solidFill>
                  <a:schemeClr val="bg1"/>
                </a:solidFill>
              </a:rPr>
              <a:t>Definition: </a:t>
            </a:r>
            <a:r>
              <a:rPr lang="en-US" sz="2000" dirty="0">
                <a:solidFill>
                  <a:schemeClr val="bg1"/>
                </a:solidFill>
              </a:rPr>
              <a:t>A life aligned with God's will, marked by repentance, prayer, obedience, and faith.</a:t>
            </a:r>
          </a:p>
          <a:p>
            <a:endParaRPr lang="en-US" sz="2000" dirty="0">
              <a:solidFill>
                <a:schemeClr val="bg1"/>
              </a:solidFill>
            </a:endParaRPr>
          </a:p>
          <a:p>
            <a:r>
              <a:rPr lang="en-US" sz="2000" b="1" dirty="0">
                <a:solidFill>
                  <a:schemeClr val="bg1"/>
                </a:solidFill>
              </a:rPr>
              <a:t>Key Scriptures (NIV):</a:t>
            </a:r>
          </a:p>
          <a:p>
            <a:pPr marL="342900" indent="-342900">
              <a:buFont typeface="Arial" panose="020B0604020202020204" pitchFamily="34" charset="0"/>
              <a:buChar char="•"/>
            </a:pPr>
            <a:r>
              <a:rPr lang="en-US" sz="2000" b="1" dirty="0">
                <a:solidFill>
                  <a:schemeClr val="bg1"/>
                </a:solidFill>
              </a:rPr>
              <a:t>Proverbs 3:7-8 </a:t>
            </a:r>
            <a:r>
              <a:rPr lang="en-US" sz="2000" dirty="0">
                <a:solidFill>
                  <a:schemeClr val="bg1"/>
                </a:solidFill>
              </a:rPr>
              <a:t>– “Be not wise in your own eyes; fear the Lord and turn away from evil. It will be healing to your flesh and refreshment to your bones.”</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3 John 1:2 </a:t>
            </a:r>
            <a:r>
              <a:rPr lang="en-US" sz="2000" dirty="0">
                <a:solidFill>
                  <a:schemeClr val="bg1"/>
                </a:solidFill>
              </a:rPr>
              <a:t>– “Dear friend, I pray that you may enjoy good health and that all may go well with you, even as your soul is getting along well.”</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b="1" dirty="0">
                <a:solidFill>
                  <a:schemeClr val="bg1"/>
                </a:solidFill>
              </a:rPr>
              <a:t>Psalm 51:10 </a:t>
            </a:r>
            <a:r>
              <a:rPr lang="en-US" sz="2000" dirty="0">
                <a:solidFill>
                  <a:schemeClr val="bg1"/>
                </a:solidFill>
              </a:rPr>
              <a:t>– “Create in me a pure heart, O God, and renew a steadfast spirit within me.”</a:t>
            </a:r>
          </a:p>
          <a:p>
            <a:pPr marL="342900" indent="-342900">
              <a:buFont typeface="Arial" panose="020B0604020202020204" pitchFamily="34" charset="0"/>
              <a:buChar char="•"/>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Indicators:</a:t>
            </a:r>
          </a:p>
          <a:p>
            <a:endParaRPr lang="en-US" sz="2000" dirty="0">
              <a:solidFill>
                <a:schemeClr val="bg1"/>
              </a:solidFill>
            </a:endParaRPr>
          </a:p>
          <a:p>
            <a:endParaRPr lang="en-US" sz="2000" dirty="0">
              <a:solidFill>
                <a:schemeClr val="bg1"/>
              </a:solidFill>
            </a:endParaRPr>
          </a:p>
        </p:txBody>
      </p:sp>
      <p:graphicFrame>
        <p:nvGraphicFramePr>
          <p:cNvPr id="5" name="Table 4">
            <a:extLst>
              <a:ext uri="{FF2B5EF4-FFF2-40B4-BE49-F238E27FC236}">
                <a16:creationId xmlns:a16="http://schemas.microsoft.com/office/drawing/2014/main" id="{6FAA2ADF-81E5-A730-3980-36C757C7262D}"/>
              </a:ext>
            </a:extLst>
          </p:cNvPr>
          <p:cNvGraphicFramePr>
            <a:graphicFrameLocks noGrp="1"/>
          </p:cNvGraphicFramePr>
          <p:nvPr/>
        </p:nvGraphicFramePr>
        <p:xfrm>
          <a:off x="2505808" y="5723059"/>
          <a:ext cx="8962293" cy="732986"/>
        </p:xfrm>
        <a:graphic>
          <a:graphicData uri="http://schemas.openxmlformats.org/drawingml/2006/table">
            <a:tbl>
              <a:tblPr firstRow="1" bandRow="1">
                <a:tableStyleId>{8A107856-5554-42FB-B03E-39F5DBC370BA}</a:tableStyleId>
              </a:tblPr>
              <a:tblGrid>
                <a:gridCol w="2987431">
                  <a:extLst>
                    <a:ext uri="{9D8B030D-6E8A-4147-A177-3AD203B41FA5}">
                      <a16:colId xmlns:a16="http://schemas.microsoft.com/office/drawing/2014/main" val="3796019704"/>
                    </a:ext>
                  </a:extLst>
                </a:gridCol>
                <a:gridCol w="2987431">
                  <a:extLst>
                    <a:ext uri="{9D8B030D-6E8A-4147-A177-3AD203B41FA5}">
                      <a16:colId xmlns:a16="http://schemas.microsoft.com/office/drawing/2014/main" val="653484980"/>
                    </a:ext>
                  </a:extLst>
                </a:gridCol>
                <a:gridCol w="2987431">
                  <a:extLst>
                    <a:ext uri="{9D8B030D-6E8A-4147-A177-3AD203B41FA5}">
                      <a16:colId xmlns:a16="http://schemas.microsoft.com/office/drawing/2014/main" val="141829275"/>
                    </a:ext>
                  </a:extLst>
                </a:gridCol>
              </a:tblGrid>
              <a:tr h="732986">
                <a:tc>
                  <a:txBody>
                    <a:bodyPr/>
                    <a:lstStyle/>
                    <a:p>
                      <a:pPr marL="285750" indent="-285750" algn="ctr">
                        <a:buFont typeface="Arial" panose="020B0604020202020204" pitchFamily="34" charset="0"/>
                        <a:buChar char="•"/>
                      </a:pPr>
                      <a:r>
                        <a:rPr lang="en-US" sz="1800" b="0" dirty="0">
                          <a:solidFill>
                            <a:schemeClr val="bg1"/>
                          </a:solidFill>
                        </a:rPr>
                        <a:t>Growing faith and godliness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sz="1800" b="0" dirty="0">
                          <a:solidFill>
                            <a:schemeClr val="bg1"/>
                          </a:solidFill>
                        </a:rPr>
                        <a:t>Daily communion with God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Trust in God's promises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3356236"/>
                  </a:ext>
                </a:extLst>
              </a:tr>
            </a:tbl>
          </a:graphicData>
        </a:graphic>
      </p:graphicFrame>
    </p:spTree>
    <p:extLst>
      <p:ext uri="{BB962C8B-B14F-4D97-AF65-F5344CB8AC3E}">
        <p14:creationId xmlns:p14="http://schemas.microsoft.com/office/powerpoint/2010/main" val="259759246"/>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16c05727-aa75-4e4a-9b5f-8a80a1165891"/>
    <ds:schemaRef ds:uri="http://www.w3.org/XML/1998/namespace"/>
    <ds:schemaRef ds:uri="http://schemas.openxmlformats.org/package/2006/metadata/core-properties"/>
    <ds:schemaRef ds:uri="http://schemas.microsoft.com/office/2006/documentManagement/types"/>
    <ds:schemaRef ds:uri="http://purl.org/dc/elements/1.1/"/>
    <ds:schemaRef ds:uri="71af3243-3dd4-4a8d-8c0d-dd76da1f02a5"/>
    <ds:schemaRef ds:uri="http://schemas.microsoft.com/office/infopath/2007/PartnerControls"/>
    <ds:schemaRef ds:uri="http://purl.org/dc/terms/"/>
    <ds:schemaRef ds:uri="230e9df3-be65-4c73-a93b-d1236ebd677e"/>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14231</TotalTime>
  <Words>2212</Words>
  <Application>Microsoft Office PowerPoint</Application>
  <PresentationFormat>Widescreen</PresentationFormat>
  <Paragraphs>235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Demi</vt:lpstr>
      <vt:lpstr>TimesNewRomanPS-BoldMT</vt:lpstr>
      <vt:lpstr>Custom</vt:lpstr>
      <vt:lpstr>What GOD Expects from YOUNG ADULTS Summer Series 2025</vt:lpstr>
      <vt:lpstr>Agenda</vt:lpstr>
      <vt:lpstr>What GOD Expects from YOUNG ADULTS</vt:lpstr>
      <vt:lpstr>What GOD Expects from YOUNG ADULTS  Setting Priorities</vt:lpstr>
      <vt:lpstr>What GOD Expects from YOUNG ADULTS Summer Series 2025</vt:lpstr>
      <vt:lpstr>What GOD Expects from YOUNG ADULTS  Our Health with GOD</vt:lpstr>
      <vt:lpstr>PowerPoint Presentation</vt:lpstr>
      <vt:lpstr>What GOD Expects from YOUNG ADULTS  GOD’s Healthy Wisdom</vt:lpstr>
      <vt:lpstr>What GOD Expects from YOUNG ADULTS  Spiritual Health</vt:lpstr>
      <vt:lpstr>What GOD Expects from YOUNG ADULTS  Emotional Health (Heart and feelings)</vt:lpstr>
      <vt:lpstr>What GOD Expects from YOUNG ADULTS  Mental Health (Mind and thoughts)</vt:lpstr>
      <vt:lpstr>What GOD Expects from YOUNG ADULTS  Physical Health</vt:lpstr>
      <vt:lpstr>What GOD Expects from YOUNG ADULTS  What do I put in my coffee?</vt:lpstr>
      <vt:lpstr>What GOD Expects from YOUNG ADULTS  Relationship Health (One-on-one relationships)</vt:lpstr>
      <vt:lpstr>What GOD Expects from YOUNG ADULTS  Social / Community Health (How we relate to society and groups)</vt:lpstr>
      <vt:lpstr>What GOD Expects from YOUNG ADULTS  Intellectual Health (What is The Truth)</vt:lpstr>
      <vt:lpstr>What GOD Expects from YOUNG ADULTS</vt:lpstr>
      <vt:lpstr>What GOD Expects from YOUNG ADULTS  Moral/Behavioral Health</vt:lpstr>
      <vt:lpstr>What GOD Expects from YOUNG ADULTS  Environmental Health</vt:lpstr>
      <vt:lpstr>What GOD Expects from YOUNG ADULTS</vt:lpstr>
      <vt:lpstr>What GOD Expects from YOUNG ADULTS  Financial Health</vt:lpstr>
      <vt:lpstr>What GOD Expects from YOUNG ADULTS</vt:lpstr>
      <vt:lpstr>What GOD Expects from YOUNG ADULTS</vt:lpstr>
      <vt:lpstr>What GOD Expects from YOUNG ADULTS</vt:lpstr>
      <vt:lpstr>What GOD Expects from YOUNG ADULTS Summer Series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 ONeal</dc:creator>
  <cp:lastModifiedBy>Ronald ONeal</cp:lastModifiedBy>
  <cp:revision>5</cp:revision>
  <cp:lastPrinted>2025-06-01T12:55:33Z</cp:lastPrinted>
  <dcterms:created xsi:type="dcterms:W3CDTF">2025-05-31T01:37:32Z</dcterms:created>
  <dcterms:modified xsi:type="dcterms:W3CDTF">2025-08-07T23:29:02Z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