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9"/>
  </p:notesMasterIdLst>
  <p:handoutMasterIdLst>
    <p:handoutMasterId r:id="rId30"/>
  </p:handoutMasterIdLst>
  <p:sldIdLst>
    <p:sldId id="410" r:id="rId5"/>
    <p:sldId id="383" r:id="rId6"/>
    <p:sldId id="432" r:id="rId7"/>
    <p:sldId id="438" r:id="rId8"/>
    <p:sldId id="418" r:id="rId9"/>
    <p:sldId id="419" r:id="rId10"/>
    <p:sldId id="437" r:id="rId11"/>
    <p:sldId id="436" r:id="rId12"/>
    <p:sldId id="435" r:id="rId13"/>
    <p:sldId id="425" r:id="rId14"/>
    <p:sldId id="424" r:id="rId15"/>
    <p:sldId id="427" r:id="rId16"/>
    <p:sldId id="257" r:id="rId17"/>
    <p:sldId id="404" r:id="rId18"/>
    <p:sldId id="423" r:id="rId19"/>
    <p:sldId id="428" r:id="rId20"/>
    <p:sldId id="429" r:id="rId21"/>
    <p:sldId id="430" r:id="rId22"/>
    <p:sldId id="411" r:id="rId23"/>
    <p:sldId id="426" r:id="rId24"/>
    <p:sldId id="434" r:id="rId25"/>
    <p:sldId id="433" r:id="rId26"/>
    <p:sldId id="431" r:id="rId27"/>
    <p:sldId id="420" r:id="rId2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17818-04A5-4ACE-AC98-266C713D09F1}" v="186" dt="2025-06-15T12:20:04.088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 autoAdjust="0"/>
  </p:normalViewPr>
  <p:slideViewPr>
    <p:cSldViewPr snapToGrid="0">
      <p:cViewPr>
        <p:scale>
          <a:sx n="90" d="100"/>
          <a:sy n="90" d="100"/>
        </p:scale>
        <p:origin x="355" y="29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 ONeal" userId="3cac1a55b5ca5c20" providerId="LiveId" clId="{42217818-04A5-4ACE-AC98-266C713D09F1}"/>
    <pc:docChg chg="undo redo custSel addSld delSld modSld sldOrd">
      <pc:chgData name="Ronald ONeal" userId="3cac1a55b5ca5c20" providerId="LiveId" clId="{42217818-04A5-4ACE-AC98-266C713D09F1}" dt="2025-06-15T12:23:10.798" v="3138" actId="113"/>
      <pc:docMkLst>
        <pc:docMk/>
      </pc:docMkLst>
      <pc:sldChg chg="addSp delSp modSp mod ord">
        <pc:chgData name="Ronald ONeal" userId="3cac1a55b5ca5c20" providerId="LiveId" clId="{42217818-04A5-4ACE-AC98-266C713D09F1}" dt="2025-06-15T04:37:35.770" v="2612" actId="167"/>
        <pc:sldMkLst>
          <pc:docMk/>
          <pc:sldMk cId="3583466008" sldId="257"/>
        </pc:sldMkLst>
        <pc:spChg chg="mod">
          <ac:chgData name="Ronald ONeal" userId="3cac1a55b5ca5c20" providerId="LiveId" clId="{42217818-04A5-4ACE-AC98-266C713D09F1}" dt="2025-06-14T23:29:05.145" v="1725" actId="20577"/>
          <ac:spMkLst>
            <pc:docMk/>
            <pc:sldMk cId="3583466008" sldId="257"/>
            <ac:spMk id="2" creationId="{9DB6F8AD-CBE3-0DB5-9D43-4E0E5FA86826}"/>
          </ac:spMkLst>
        </pc:spChg>
        <pc:spChg chg="mod">
          <ac:chgData name="Ronald ONeal" userId="3cac1a55b5ca5c20" providerId="LiveId" clId="{42217818-04A5-4ACE-AC98-266C713D09F1}" dt="2025-06-14T23:26:27.026" v="1711" actId="15"/>
          <ac:spMkLst>
            <pc:docMk/>
            <pc:sldMk cId="3583466008" sldId="257"/>
            <ac:spMk id="4" creationId="{74F04664-0309-442D-D189-8A6EBC4BA52F}"/>
          </ac:spMkLst>
        </pc:spChg>
        <pc:spChg chg="add del mod">
          <ac:chgData name="Ronald ONeal" userId="3cac1a55b5ca5c20" providerId="LiveId" clId="{42217818-04A5-4ACE-AC98-266C713D09F1}" dt="2025-06-14T23:22:47.526" v="1671" actId="478"/>
          <ac:spMkLst>
            <pc:docMk/>
            <pc:sldMk cId="3583466008" sldId="257"/>
            <ac:spMk id="5" creationId="{506D91E9-53ED-DBD6-F50C-E31E79B4DD0F}"/>
          </ac:spMkLst>
        </pc:spChg>
        <pc:spChg chg="del">
          <ac:chgData name="Ronald ONeal" userId="3cac1a55b5ca5c20" providerId="LiveId" clId="{42217818-04A5-4ACE-AC98-266C713D09F1}" dt="2025-06-14T23:22:44.800" v="1670" actId="478"/>
          <ac:spMkLst>
            <pc:docMk/>
            <pc:sldMk cId="3583466008" sldId="257"/>
            <ac:spMk id="6" creationId="{BBBA2697-127F-C36B-EEA1-398429CBC678}"/>
          </ac:spMkLst>
        </pc:spChg>
        <pc:picChg chg="ord">
          <ac:chgData name="Ronald ONeal" userId="3cac1a55b5ca5c20" providerId="LiveId" clId="{42217818-04A5-4ACE-AC98-266C713D09F1}" dt="2025-06-15T04:37:35.770" v="2612" actId="167"/>
          <ac:picMkLst>
            <pc:docMk/>
            <pc:sldMk cId="3583466008" sldId="257"/>
            <ac:picMk id="3" creationId="{A2B765D6-9496-B0E8-398D-DF2DC278FA94}"/>
          </ac:picMkLst>
        </pc:picChg>
      </pc:sldChg>
      <pc:sldChg chg="modSp mod">
        <pc:chgData name="Ronald ONeal" userId="3cac1a55b5ca5c20" providerId="LiveId" clId="{42217818-04A5-4ACE-AC98-266C713D09F1}" dt="2025-06-12T19:22:10.803" v="5" actId="404"/>
        <pc:sldMkLst>
          <pc:docMk/>
          <pc:sldMk cId="3346685798" sldId="383"/>
        </pc:sldMkLst>
        <pc:graphicFrameChg chg="modGraphic">
          <ac:chgData name="Ronald ONeal" userId="3cac1a55b5ca5c20" providerId="LiveId" clId="{42217818-04A5-4ACE-AC98-266C713D09F1}" dt="2025-06-12T19:22:10.803" v="5" actId="404"/>
          <ac:graphicFrameMkLst>
            <pc:docMk/>
            <pc:sldMk cId="3346685798" sldId="383"/>
            <ac:graphicFrameMk id="6" creationId="{752DAC8E-8B56-55B3-86A7-83628C7145B1}"/>
          </ac:graphicFrameMkLst>
        </pc:graphicFrameChg>
      </pc:sldChg>
      <pc:sldChg chg="del">
        <pc:chgData name="Ronald ONeal" userId="3cac1a55b5ca5c20" providerId="LiveId" clId="{42217818-04A5-4ACE-AC98-266C713D09F1}" dt="2025-06-14T20:18:42.223" v="1567" actId="47"/>
        <pc:sldMkLst>
          <pc:docMk/>
          <pc:sldMk cId="3200312026" sldId="391"/>
        </pc:sldMkLst>
      </pc:sldChg>
      <pc:sldChg chg="addSp delSp modSp mod ord">
        <pc:chgData name="Ronald ONeal" userId="3cac1a55b5ca5c20" providerId="LiveId" clId="{42217818-04A5-4ACE-AC98-266C713D09F1}" dt="2025-06-15T02:32:36.490" v="2295"/>
        <pc:sldMkLst>
          <pc:docMk/>
          <pc:sldMk cId="1850768898" sldId="404"/>
        </pc:sldMkLst>
        <pc:spChg chg="mod">
          <ac:chgData name="Ronald ONeal" userId="3cac1a55b5ca5c20" providerId="LiveId" clId="{42217818-04A5-4ACE-AC98-266C713D09F1}" dt="2025-06-14T02:50:00.496" v="48" actId="122"/>
          <ac:spMkLst>
            <pc:docMk/>
            <pc:sldMk cId="1850768898" sldId="404"/>
            <ac:spMk id="2" creationId="{F0759DC4-8B30-98A0-5BAB-C78BA4A4AD55}"/>
          </ac:spMkLst>
        </pc:spChg>
        <pc:spChg chg="mod">
          <ac:chgData name="Ronald ONeal" userId="3cac1a55b5ca5c20" providerId="LiveId" clId="{42217818-04A5-4ACE-AC98-266C713D09F1}" dt="2025-06-14T03:32:16.421" v="882" actId="403"/>
          <ac:spMkLst>
            <pc:docMk/>
            <pc:sldMk cId="1850768898" sldId="404"/>
            <ac:spMk id="3" creationId="{4096FB3A-B62C-3DAB-4FD1-B4EBDD650AEF}"/>
          </ac:spMkLst>
        </pc:spChg>
        <pc:spChg chg="add del mod">
          <ac:chgData name="Ronald ONeal" userId="3cac1a55b5ca5c20" providerId="LiveId" clId="{42217818-04A5-4ACE-AC98-266C713D09F1}" dt="2025-06-14T03:15:50.267" v="279"/>
          <ac:spMkLst>
            <pc:docMk/>
            <pc:sldMk cId="1850768898" sldId="404"/>
            <ac:spMk id="6" creationId="{BC9C6B23-889D-BC95-2F4B-FD5FB7AC6004}"/>
          </ac:spMkLst>
        </pc:spChg>
        <pc:spChg chg="add del mod">
          <ac:chgData name="Ronald ONeal" userId="3cac1a55b5ca5c20" providerId="LiveId" clId="{42217818-04A5-4ACE-AC98-266C713D09F1}" dt="2025-06-14T03:16:41.119" v="298"/>
          <ac:spMkLst>
            <pc:docMk/>
            <pc:sldMk cId="1850768898" sldId="404"/>
            <ac:spMk id="7" creationId="{EB73963C-1A75-6138-6B3E-885ED1E3B7FE}"/>
          </ac:spMkLst>
        </pc:spChg>
        <pc:spChg chg="add mod">
          <ac:chgData name="Ronald ONeal" userId="3cac1a55b5ca5c20" providerId="LiveId" clId="{42217818-04A5-4ACE-AC98-266C713D09F1}" dt="2025-06-14T18:50:47.325" v="1329" actId="20577"/>
          <ac:spMkLst>
            <pc:docMk/>
            <pc:sldMk cId="1850768898" sldId="404"/>
            <ac:spMk id="8" creationId="{8EF82DC8-B5E5-F911-3613-E469AAA78866}"/>
          </ac:spMkLst>
        </pc:spChg>
        <pc:spChg chg="add del mod">
          <ac:chgData name="Ronald ONeal" userId="3cac1a55b5ca5c20" providerId="LiveId" clId="{42217818-04A5-4ACE-AC98-266C713D09F1}" dt="2025-06-14T03:32:01.022" v="879" actId="478"/>
          <ac:spMkLst>
            <pc:docMk/>
            <pc:sldMk cId="1850768898" sldId="404"/>
            <ac:spMk id="9" creationId="{E1E84B2B-8E29-CB45-6854-A1BB586C4164}"/>
          </ac:spMkLst>
        </pc:spChg>
        <pc:graphicFrameChg chg="add mod modGraphic">
          <ac:chgData name="Ronald ONeal" userId="3cac1a55b5ca5c20" providerId="LiveId" clId="{42217818-04A5-4ACE-AC98-266C713D09F1}" dt="2025-06-14T03:32:08.049" v="880" actId="403"/>
          <ac:graphicFrameMkLst>
            <pc:docMk/>
            <pc:sldMk cId="1850768898" sldId="404"/>
            <ac:graphicFrameMk id="4" creationId="{E5F5E311-A1D3-86EF-2504-45DB0C891380}"/>
          </ac:graphicFrameMkLst>
        </pc:graphicFrameChg>
      </pc:sldChg>
      <pc:sldChg chg="addSp modSp mod">
        <pc:chgData name="Ronald ONeal" userId="3cac1a55b5ca5c20" providerId="LiveId" clId="{42217818-04A5-4ACE-AC98-266C713D09F1}" dt="2025-06-15T04:33:10.624" v="2584" actId="207"/>
        <pc:sldMkLst>
          <pc:docMk/>
          <pc:sldMk cId="3390304222" sldId="410"/>
        </pc:sldMkLst>
        <pc:spChg chg="add mod">
          <ac:chgData name="Ronald ONeal" userId="3cac1a55b5ca5c20" providerId="LiveId" clId="{42217818-04A5-4ACE-AC98-266C713D09F1}" dt="2025-06-15T04:33:10.624" v="2584" actId="207"/>
          <ac:spMkLst>
            <pc:docMk/>
            <pc:sldMk cId="3390304222" sldId="410"/>
            <ac:spMk id="4" creationId="{DAC927B8-E18A-F366-B5D7-D2033D90391B}"/>
          </ac:spMkLst>
        </pc:spChg>
      </pc:sldChg>
      <pc:sldChg chg="modSp mod ord">
        <pc:chgData name="Ronald ONeal" userId="3cac1a55b5ca5c20" providerId="LiveId" clId="{42217818-04A5-4ACE-AC98-266C713D09F1}" dt="2025-06-15T01:21:32.336" v="2167"/>
        <pc:sldMkLst>
          <pc:docMk/>
          <pc:sldMk cId="1801321777" sldId="411"/>
        </pc:sldMkLst>
        <pc:spChg chg="mod">
          <ac:chgData name="Ronald ONeal" userId="3cac1a55b5ca5c20" providerId="LiveId" clId="{42217818-04A5-4ACE-AC98-266C713D09F1}" dt="2025-06-15T01:21:23.079" v="2165" actId="13926"/>
          <ac:spMkLst>
            <pc:docMk/>
            <pc:sldMk cId="1801321777" sldId="411"/>
            <ac:spMk id="7" creationId="{145988D1-C6ED-4716-1A29-8885D61E83C4}"/>
          </ac:spMkLst>
        </pc:spChg>
      </pc:sldChg>
      <pc:sldChg chg="del">
        <pc:chgData name="Ronald ONeal" userId="3cac1a55b5ca5c20" providerId="LiveId" clId="{42217818-04A5-4ACE-AC98-266C713D09F1}" dt="2025-06-14T20:18:47.123" v="1570" actId="47"/>
        <pc:sldMkLst>
          <pc:docMk/>
          <pc:sldMk cId="1637827430" sldId="412"/>
        </pc:sldMkLst>
      </pc:sldChg>
      <pc:sldChg chg="del">
        <pc:chgData name="Ronald ONeal" userId="3cac1a55b5ca5c20" providerId="LiveId" clId="{42217818-04A5-4ACE-AC98-266C713D09F1}" dt="2025-06-14T20:18:49.527" v="1571" actId="47"/>
        <pc:sldMkLst>
          <pc:docMk/>
          <pc:sldMk cId="3081756196" sldId="413"/>
        </pc:sldMkLst>
      </pc:sldChg>
      <pc:sldChg chg="del">
        <pc:chgData name="Ronald ONeal" userId="3cac1a55b5ca5c20" providerId="LiveId" clId="{42217818-04A5-4ACE-AC98-266C713D09F1}" dt="2025-06-14T20:18:51.478" v="1572" actId="47"/>
        <pc:sldMkLst>
          <pc:docMk/>
          <pc:sldMk cId="2122921232" sldId="414"/>
        </pc:sldMkLst>
      </pc:sldChg>
      <pc:sldChg chg="modSp mod ord">
        <pc:chgData name="Ronald ONeal" userId="3cac1a55b5ca5c20" providerId="LiveId" clId="{42217818-04A5-4ACE-AC98-266C713D09F1}" dt="2025-06-15T12:22:45.700" v="3134" actId="255"/>
        <pc:sldMkLst>
          <pc:docMk/>
          <pc:sldMk cId="2054438079" sldId="419"/>
        </pc:sldMkLst>
        <pc:spChg chg="mod">
          <ac:chgData name="Ronald ONeal" userId="3cac1a55b5ca5c20" providerId="LiveId" clId="{42217818-04A5-4ACE-AC98-266C713D09F1}" dt="2025-06-15T12:11:54.350" v="2991" actId="20577"/>
          <ac:spMkLst>
            <pc:docMk/>
            <pc:sldMk cId="2054438079" sldId="419"/>
            <ac:spMk id="3" creationId="{0D3F4C6F-BA85-4DED-F44F-285DA24E3CBD}"/>
          </ac:spMkLst>
        </pc:spChg>
        <pc:spChg chg="mod ord">
          <ac:chgData name="Ronald ONeal" userId="3cac1a55b5ca5c20" providerId="LiveId" clId="{42217818-04A5-4ACE-AC98-266C713D09F1}" dt="2025-06-15T12:22:45.700" v="3134" actId="255"/>
          <ac:spMkLst>
            <pc:docMk/>
            <pc:sldMk cId="2054438079" sldId="419"/>
            <ac:spMk id="7" creationId="{8723B396-2AC8-7C32-E1C4-EB8B2F3E1275}"/>
          </ac:spMkLst>
        </pc:spChg>
      </pc:sldChg>
      <pc:sldChg chg="del">
        <pc:chgData name="Ronald ONeal" userId="3cac1a55b5ca5c20" providerId="LiveId" clId="{42217818-04A5-4ACE-AC98-266C713D09F1}" dt="2025-06-14T20:18:43.486" v="1568" actId="47"/>
        <pc:sldMkLst>
          <pc:docMk/>
          <pc:sldMk cId="2858012593" sldId="421"/>
        </pc:sldMkLst>
      </pc:sldChg>
      <pc:sldChg chg="del">
        <pc:chgData name="Ronald ONeal" userId="3cac1a55b5ca5c20" providerId="LiveId" clId="{42217818-04A5-4ACE-AC98-266C713D09F1}" dt="2025-06-14T20:18:44.452" v="1569" actId="47"/>
        <pc:sldMkLst>
          <pc:docMk/>
          <pc:sldMk cId="1189549564" sldId="422"/>
        </pc:sldMkLst>
      </pc:sldChg>
      <pc:sldChg chg="addSp delSp modSp add mod ord">
        <pc:chgData name="Ronald ONeal" userId="3cac1a55b5ca5c20" providerId="LiveId" clId="{42217818-04A5-4ACE-AC98-266C713D09F1}" dt="2025-06-15T02:32:36.490" v="2295"/>
        <pc:sldMkLst>
          <pc:docMk/>
          <pc:sldMk cId="1372506877" sldId="423"/>
        </pc:sldMkLst>
        <pc:spChg chg="del">
          <ac:chgData name="Ronald ONeal" userId="3cac1a55b5ca5c20" providerId="LiveId" clId="{42217818-04A5-4ACE-AC98-266C713D09F1}" dt="2025-06-14T03:32:54.347" v="886" actId="478"/>
          <ac:spMkLst>
            <pc:docMk/>
            <pc:sldMk cId="1372506877" sldId="423"/>
            <ac:spMk id="3" creationId="{0863AC05-D329-1712-340B-F5AC76AE0415}"/>
          </ac:spMkLst>
        </pc:spChg>
        <pc:spChg chg="add del mod">
          <ac:chgData name="Ronald ONeal" userId="3cac1a55b5ca5c20" providerId="LiveId" clId="{42217818-04A5-4ACE-AC98-266C713D09F1}" dt="2025-06-14T03:32:56.818" v="887" actId="478"/>
          <ac:spMkLst>
            <pc:docMk/>
            <pc:sldMk cId="1372506877" sldId="423"/>
            <ac:spMk id="7" creationId="{D06044CD-3EE8-BC4C-1F47-EB1374F96018}"/>
          </ac:spMkLst>
        </pc:spChg>
        <pc:spChg chg="del">
          <ac:chgData name="Ronald ONeal" userId="3cac1a55b5ca5c20" providerId="LiveId" clId="{42217818-04A5-4ACE-AC98-266C713D09F1}" dt="2025-06-14T03:32:51.250" v="885" actId="478"/>
          <ac:spMkLst>
            <pc:docMk/>
            <pc:sldMk cId="1372506877" sldId="423"/>
            <ac:spMk id="8" creationId="{EC56A10C-5FCD-D523-6BF2-31A917CA11C4}"/>
          </ac:spMkLst>
        </pc:spChg>
        <pc:spChg chg="mod">
          <ac:chgData name="Ronald ONeal" userId="3cac1a55b5ca5c20" providerId="LiveId" clId="{42217818-04A5-4ACE-AC98-266C713D09F1}" dt="2025-06-14T03:37:36.028" v="1126" actId="14100"/>
          <ac:spMkLst>
            <pc:docMk/>
            <pc:sldMk cId="1372506877" sldId="423"/>
            <ac:spMk id="9" creationId="{CA8D8956-BA0E-0422-803E-7A182C95A423}"/>
          </ac:spMkLst>
        </pc:spChg>
        <pc:spChg chg="add mod">
          <ac:chgData name="Ronald ONeal" userId="3cac1a55b5ca5c20" providerId="LiveId" clId="{42217818-04A5-4ACE-AC98-266C713D09F1}" dt="2025-06-14T03:38:14.445" v="1135" actId="403"/>
          <ac:spMkLst>
            <pc:docMk/>
            <pc:sldMk cId="1372506877" sldId="423"/>
            <ac:spMk id="10" creationId="{DD4420BB-70C6-F97F-BBB3-6C9C7399F2DA}"/>
          </ac:spMkLst>
        </pc:spChg>
        <pc:spChg chg="add mod">
          <ac:chgData name="Ronald ONeal" userId="3cac1a55b5ca5c20" providerId="LiveId" clId="{42217818-04A5-4ACE-AC98-266C713D09F1}" dt="2025-06-14T03:40:05.726" v="1211" actId="115"/>
          <ac:spMkLst>
            <pc:docMk/>
            <pc:sldMk cId="1372506877" sldId="423"/>
            <ac:spMk id="11" creationId="{9C2D564D-18B1-BC9A-64EB-08017042FE47}"/>
          </ac:spMkLst>
        </pc:spChg>
        <pc:spChg chg="add del mod">
          <ac:chgData name="Ronald ONeal" userId="3cac1a55b5ca5c20" providerId="LiveId" clId="{42217818-04A5-4ACE-AC98-266C713D09F1}" dt="2025-06-14T03:39:20.625" v="1200" actId="20577"/>
          <ac:spMkLst>
            <pc:docMk/>
            <pc:sldMk cId="1372506877" sldId="423"/>
            <ac:spMk id="12" creationId="{F35B7606-95AC-AE9B-FF1D-17B06F5E8FD5}"/>
          </ac:spMkLst>
        </pc:spChg>
        <pc:graphicFrameChg chg="del">
          <ac:chgData name="Ronald ONeal" userId="3cac1a55b5ca5c20" providerId="LiveId" clId="{42217818-04A5-4ACE-AC98-266C713D09F1}" dt="2025-06-14T03:33:01.515" v="888" actId="478"/>
          <ac:graphicFrameMkLst>
            <pc:docMk/>
            <pc:sldMk cId="1372506877" sldId="423"/>
            <ac:graphicFrameMk id="4" creationId="{454A2EF1-4F15-B9A6-D2E6-C2BE1DE9211B}"/>
          </ac:graphicFrameMkLst>
        </pc:graphicFrameChg>
      </pc:sldChg>
      <pc:sldChg chg="delSp modSp add mod ord">
        <pc:chgData name="Ronald ONeal" userId="3cac1a55b5ca5c20" providerId="LiveId" clId="{42217818-04A5-4ACE-AC98-266C713D09F1}" dt="2025-06-15T02:07:32.392" v="2201" actId="13926"/>
        <pc:sldMkLst>
          <pc:docMk/>
          <pc:sldMk cId="2331678610" sldId="424"/>
        </pc:sldMkLst>
        <pc:spChg chg="mod">
          <ac:chgData name="Ronald ONeal" userId="3cac1a55b5ca5c20" providerId="LiveId" clId="{42217818-04A5-4ACE-AC98-266C713D09F1}" dt="2025-06-14T23:14:34.098" v="1668" actId="1036"/>
          <ac:spMkLst>
            <pc:docMk/>
            <pc:sldMk cId="2331678610" sldId="424"/>
            <ac:spMk id="2" creationId="{C58A054E-6866-F5DC-E2DD-DB1FB8B02F12}"/>
          </ac:spMkLst>
        </pc:spChg>
        <pc:spChg chg="del">
          <ac:chgData name="Ronald ONeal" userId="3cac1a55b5ca5c20" providerId="LiveId" clId="{42217818-04A5-4ACE-AC98-266C713D09F1}" dt="2025-06-14T19:17:23.065" v="1342" actId="478"/>
          <ac:spMkLst>
            <pc:docMk/>
            <pc:sldMk cId="2331678610" sldId="424"/>
            <ac:spMk id="9" creationId="{2F26D0C1-7F65-E227-1496-524304DFD54F}"/>
          </ac:spMkLst>
        </pc:spChg>
        <pc:spChg chg="del">
          <ac:chgData name="Ronald ONeal" userId="3cac1a55b5ca5c20" providerId="LiveId" clId="{42217818-04A5-4ACE-AC98-266C713D09F1}" dt="2025-06-14T19:17:19.024" v="1341" actId="478"/>
          <ac:spMkLst>
            <pc:docMk/>
            <pc:sldMk cId="2331678610" sldId="424"/>
            <ac:spMk id="10" creationId="{4DF1A942-A7B4-863C-B229-9FD719EEAD40}"/>
          </ac:spMkLst>
        </pc:spChg>
        <pc:spChg chg="mod">
          <ac:chgData name="Ronald ONeal" userId="3cac1a55b5ca5c20" providerId="LiveId" clId="{42217818-04A5-4ACE-AC98-266C713D09F1}" dt="2025-06-15T02:07:32.392" v="2201" actId="13926"/>
          <ac:spMkLst>
            <pc:docMk/>
            <pc:sldMk cId="2331678610" sldId="424"/>
            <ac:spMk id="11" creationId="{9A2580AE-E69C-9DBD-54D3-E72C700F41D3}"/>
          </ac:spMkLst>
        </pc:spChg>
        <pc:spChg chg="del">
          <ac:chgData name="Ronald ONeal" userId="3cac1a55b5ca5c20" providerId="LiveId" clId="{42217818-04A5-4ACE-AC98-266C713D09F1}" dt="2025-06-14T19:17:14.840" v="1340" actId="478"/>
          <ac:spMkLst>
            <pc:docMk/>
            <pc:sldMk cId="2331678610" sldId="424"/>
            <ac:spMk id="12" creationId="{94C586B2-2C64-3FE0-E999-F732F8B90357}"/>
          </ac:spMkLst>
        </pc:spChg>
      </pc:sldChg>
      <pc:sldChg chg="modSp add mod ord">
        <pc:chgData name="Ronald ONeal" userId="3cac1a55b5ca5c20" providerId="LiveId" clId="{42217818-04A5-4ACE-AC98-266C713D09F1}" dt="2025-06-15T04:35:46.856" v="2611" actId="207"/>
        <pc:sldMkLst>
          <pc:docMk/>
          <pc:sldMk cId="4029298191" sldId="425"/>
        </pc:sldMkLst>
        <pc:spChg chg="mod">
          <ac:chgData name="Ronald ONeal" userId="3cac1a55b5ca5c20" providerId="LiveId" clId="{42217818-04A5-4ACE-AC98-266C713D09F1}" dt="2025-06-15T04:35:46.856" v="2611" actId="207"/>
          <ac:spMkLst>
            <pc:docMk/>
            <pc:sldMk cId="4029298191" sldId="425"/>
            <ac:spMk id="3" creationId="{6DF1F5DB-5829-27E2-78B1-7447A2D42B65}"/>
          </ac:spMkLst>
        </pc:spChg>
        <pc:spChg chg="mod">
          <ac:chgData name="Ronald ONeal" userId="3cac1a55b5ca5c20" providerId="LiveId" clId="{42217818-04A5-4ACE-AC98-266C713D09F1}" dt="2025-06-15T04:35:40.438" v="2610" actId="207"/>
          <ac:spMkLst>
            <pc:docMk/>
            <pc:sldMk cId="4029298191" sldId="425"/>
            <ac:spMk id="7" creationId="{97BC63BC-764A-BAFF-1188-A4458E6570FD}"/>
          </ac:spMkLst>
        </pc:spChg>
      </pc:sldChg>
      <pc:sldChg chg="modSp add mod ord">
        <pc:chgData name="Ronald ONeal" userId="3cac1a55b5ca5c20" providerId="LiveId" clId="{42217818-04A5-4ACE-AC98-266C713D09F1}" dt="2025-06-15T02:43:20.915" v="2338" actId="15"/>
        <pc:sldMkLst>
          <pc:docMk/>
          <pc:sldMk cId="1701569612" sldId="426"/>
        </pc:sldMkLst>
        <pc:spChg chg="mod">
          <ac:chgData name="Ronald ONeal" userId="3cac1a55b5ca5c20" providerId="LiveId" clId="{42217818-04A5-4ACE-AC98-266C713D09F1}" dt="2025-06-15T02:43:20.915" v="2338" actId="15"/>
          <ac:spMkLst>
            <pc:docMk/>
            <pc:sldMk cId="1701569612" sldId="426"/>
            <ac:spMk id="7" creationId="{5D95F0BA-954F-F514-987E-1068C9EB0F50}"/>
          </ac:spMkLst>
        </pc:spChg>
      </pc:sldChg>
      <pc:sldChg chg="modSp add mod ord">
        <pc:chgData name="Ronald ONeal" userId="3cac1a55b5ca5c20" providerId="LiveId" clId="{42217818-04A5-4ACE-AC98-266C713D09F1}" dt="2025-06-15T04:31:12.055" v="2540" actId="167"/>
        <pc:sldMkLst>
          <pc:docMk/>
          <pc:sldMk cId="2715764458" sldId="427"/>
        </pc:sldMkLst>
        <pc:picChg chg="ord">
          <ac:chgData name="Ronald ONeal" userId="3cac1a55b5ca5c20" providerId="LiveId" clId="{42217818-04A5-4ACE-AC98-266C713D09F1}" dt="2025-06-15T04:31:12.055" v="2540" actId="167"/>
          <ac:picMkLst>
            <pc:docMk/>
            <pc:sldMk cId="2715764458" sldId="427"/>
            <ac:picMk id="3" creationId="{A34A8FEE-D58D-8549-A636-D6A4788A4E39}"/>
          </ac:picMkLst>
        </pc:picChg>
      </pc:sldChg>
      <pc:sldChg chg="addSp delSp modSp add mod setBg">
        <pc:chgData name="Ronald ONeal" userId="3cac1a55b5ca5c20" providerId="LiveId" clId="{42217818-04A5-4ACE-AC98-266C713D09F1}" dt="2025-06-15T01:18:23.131" v="2128" actId="20577"/>
        <pc:sldMkLst>
          <pc:docMk/>
          <pc:sldMk cId="2864023896" sldId="428"/>
        </pc:sldMkLst>
        <pc:spChg chg="mod">
          <ac:chgData name="Ronald ONeal" userId="3cac1a55b5ca5c20" providerId="LiveId" clId="{42217818-04A5-4ACE-AC98-266C713D09F1}" dt="2025-06-15T00:15:44.194" v="1776" actId="20577"/>
          <ac:spMkLst>
            <pc:docMk/>
            <pc:sldMk cId="2864023896" sldId="428"/>
            <ac:spMk id="2" creationId="{B91F759F-AE1A-9E09-E1E2-B542CFFD4325}"/>
          </ac:spMkLst>
        </pc:spChg>
        <pc:spChg chg="del mod">
          <ac:chgData name="Ronald ONeal" userId="3cac1a55b5ca5c20" providerId="LiveId" clId="{42217818-04A5-4ACE-AC98-266C713D09F1}" dt="2025-06-15T00:17:55.850" v="1795" actId="478"/>
          <ac:spMkLst>
            <pc:docMk/>
            <pc:sldMk cId="2864023896" sldId="428"/>
            <ac:spMk id="4" creationId="{608C87CF-3F2C-8F93-5ED5-0682839FD2FF}"/>
          </ac:spMkLst>
        </pc:spChg>
        <pc:spChg chg="add mod">
          <ac:chgData name="Ronald ONeal" userId="3cac1a55b5ca5c20" providerId="LiveId" clId="{42217818-04A5-4ACE-AC98-266C713D09F1}" dt="2025-06-15T00:09:32.228" v="1732"/>
          <ac:spMkLst>
            <pc:docMk/>
            <pc:sldMk cId="2864023896" sldId="428"/>
            <ac:spMk id="6" creationId="{CCBFC67A-F03B-4527-56DC-03E0FD4AC711}"/>
          </ac:spMkLst>
        </pc:spChg>
        <pc:spChg chg="add del mod">
          <ac:chgData name="Ronald ONeal" userId="3cac1a55b5ca5c20" providerId="LiveId" clId="{42217818-04A5-4ACE-AC98-266C713D09F1}" dt="2025-06-15T00:18:01.069" v="1796" actId="478"/>
          <ac:spMkLst>
            <pc:docMk/>
            <pc:sldMk cId="2864023896" sldId="428"/>
            <ac:spMk id="9" creationId="{C6F32891-E7B5-C285-1373-5058DD8FF4D3}"/>
          </ac:spMkLst>
        </pc:spChg>
        <pc:graphicFrameChg chg="add mod">
          <ac:chgData name="Ronald ONeal" userId="3cac1a55b5ca5c20" providerId="LiveId" clId="{42217818-04A5-4ACE-AC98-266C713D09F1}" dt="2025-06-15T00:09:19.679" v="1729" actId="207"/>
          <ac:graphicFrameMkLst>
            <pc:docMk/>
            <pc:sldMk cId="2864023896" sldId="428"/>
            <ac:graphicFrameMk id="5" creationId="{5879C782-3F2E-67AA-2860-1A4A7D30C533}"/>
          </ac:graphicFrameMkLst>
        </pc:graphicFrameChg>
        <pc:graphicFrameChg chg="add del mod modGraphic">
          <ac:chgData name="Ronald ONeal" userId="3cac1a55b5ca5c20" providerId="LiveId" clId="{42217818-04A5-4ACE-AC98-266C713D09F1}" dt="2025-06-15T00:13:50.484" v="1760" actId="3680"/>
          <ac:graphicFrameMkLst>
            <pc:docMk/>
            <pc:sldMk cId="2864023896" sldId="428"/>
            <ac:graphicFrameMk id="7" creationId="{50EF4F62-4850-9682-2E5C-75E158267D41}"/>
          </ac:graphicFrameMkLst>
        </pc:graphicFrameChg>
        <pc:graphicFrameChg chg="add mod modGraphic">
          <ac:chgData name="Ronald ONeal" userId="3cac1a55b5ca5c20" providerId="LiveId" clId="{42217818-04A5-4ACE-AC98-266C713D09F1}" dt="2025-06-15T01:18:23.131" v="2128" actId="20577"/>
          <ac:graphicFrameMkLst>
            <pc:docMk/>
            <pc:sldMk cId="2864023896" sldId="428"/>
            <ac:graphicFrameMk id="8" creationId="{858786B5-F371-2113-FDA4-45D5C70E5668}"/>
          </ac:graphicFrameMkLst>
        </pc:graphicFrameChg>
        <pc:picChg chg="ord">
          <ac:chgData name="Ronald ONeal" userId="3cac1a55b5ca5c20" providerId="LiveId" clId="{42217818-04A5-4ACE-AC98-266C713D09F1}" dt="2025-06-15T00:26:07.989" v="1867" actId="167"/>
          <ac:picMkLst>
            <pc:docMk/>
            <pc:sldMk cId="2864023896" sldId="428"/>
            <ac:picMk id="3" creationId="{4F248D14-D91E-18DD-08AA-8C3C8515EEEB}"/>
          </ac:picMkLst>
        </pc:picChg>
      </pc:sldChg>
      <pc:sldChg chg="modSp add mod">
        <pc:chgData name="Ronald ONeal" userId="3cac1a55b5ca5c20" providerId="LiveId" clId="{42217818-04A5-4ACE-AC98-266C713D09F1}" dt="2025-06-15T01:17:52.907" v="2108" actId="20577"/>
        <pc:sldMkLst>
          <pc:docMk/>
          <pc:sldMk cId="706838771" sldId="429"/>
        </pc:sldMkLst>
        <pc:spChg chg="mod">
          <ac:chgData name="Ronald ONeal" userId="3cac1a55b5ca5c20" providerId="LiveId" clId="{42217818-04A5-4ACE-AC98-266C713D09F1}" dt="2025-06-15T00:43:31.046" v="1881" actId="20577"/>
          <ac:spMkLst>
            <pc:docMk/>
            <pc:sldMk cId="706838771" sldId="429"/>
            <ac:spMk id="2" creationId="{6AC050A4-C74F-45B1-06E8-549389254BEB}"/>
          </ac:spMkLst>
        </pc:spChg>
        <pc:graphicFrameChg chg="modGraphic">
          <ac:chgData name="Ronald ONeal" userId="3cac1a55b5ca5c20" providerId="LiveId" clId="{42217818-04A5-4ACE-AC98-266C713D09F1}" dt="2025-06-15T01:17:52.907" v="2108" actId="20577"/>
          <ac:graphicFrameMkLst>
            <pc:docMk/>
            <pc:sldMk cId="706838771" sldId="429"/>
            <ac:graphicFrameMk id="8" creationId="{B47A82AD-C486-222C-9BE0-8B351343A805}"/>
          </ac:graphicFrameMkLst>
        </pc:graphicFrameChg>
      </pc:sldChg>
      <pc:sldChg chg="addSp modSp add mod modAnim">
        <pc:chgData name="Ronald ONeal" userId="3cac1a55b5ca5c20" providerId="LiveId" clId="{42217818-04A5-4ACE-AC98-266C713D09F1}" dt="2025-06-15T02:28:49.406" v="2291"/>
        <pc:sldMkLst>
          <pc:docMk/>
          <pc:sldMk cId="313848031" sldId="430"/>
        </pc:sldMkLst>
        <pc:spChg chg="mod">
          <ac:chgData name="Ronald ONeal" userId="3cac1a55b5ca5c20" providerId="LiveId" clId="{42217818-04A5-4ACE-AC98-266C713D09F1}" dt="2025-06-15T01:02:40.592" v="2028" actId="20577"/>
          <ac:spMkLst>
            <pc:docMk/>
            <pc:sldMk cId="313848031" sldId="430"/>
            <ac:spMk id="2" creationId="{EC228032-B2F3-41D0-1C86-72F33D53714C}"/>
          </ac:spMkLst>
        </pc:spChg>
        <pc:spChg chg="add mod">
          <ac:chgData name="Ronald ONeal" userId="3cac1a55b5ca5c20" providerId="LiveId" clId="{42217818-04A5-4ACE-AC98-266C713D09F1}" dt="2025-06-15T01:19:49.083" v="2157" actId="1076"/>
          <ac:spMkLst>
            <pc:docMk/>
            <pc:sldMk cId="313848031" sldId="430"/>
            <ac:spMk id="4" creationId="{4FC0D130-FE2C-EDEF-D96B-071B46ED8A45}"/>
          </ac:spMkLst>
        </pc:spChg>
        <pc:spChg chg="add mod">
          <ac:chgData name="Ronald ONeal" userId="3cac1a55b5ca5c20" providerId="LiveId" clId="{42217818-04A5-4ACE-AC98-266C713D09F1}" dt="2025-06-15T02:24:00.949" v="2217" actId="207"/>
          <ac:spMkLst>
            <pc:docMk/>
            <pc:sldMk cId="313848031" sldId="430"/>
            <ac:spMk id="5" creationId="{01E206A4-B844-2B82-4EE3-B5FACEF26280}"/>
          </ac:spMkLst>
        </pc:spChg>
        <pc:spChg chg="add mod">
          <ac:chgData name="Ronald ONeal" userId="3cac1a55b5ca5c20" providerId="LiveId" clId="{42217818-04A5-4ACE-AC98-266C713D09F1}" dt="2025-06-15T02:24:28.659" v="2234" actId="207"/>
          <ac:spMkLst>
            <pc:docMk/>
            <pc:sldMk cId="313848031" sldId="430"/>
            <ac:spMk id="6" creationId="{4B55C9A9-7791-E0C7-AF29-A2E8F3875C0D}"/>
          </ac:spMkLst>
        </pc:spChg>
        <pc:spChg chg="add mod">
          <ac:chgData name="Ronald ONeal" userId="3cac1a55b5ca5c20" providerId="LiveId" clId="{42217818-04A5-4ACE-AC98-266C713D09F1}" dt="2025-06-15T02:24:50.604" v="2245" actId="1076"/>
          <ac:spMkLst>
            <pc:docMk/>
            <pc:sldMk cId="313848031" sldId="430"/>
            <ac:spMk id="7" creationId="{0DA95628-F90F-4509-CE49-2EE6F6DF38A1}"/>
          </ac:spMkLst>
        </pc:spChg>
        <pc:graphicFrameChg chg="mod modGraphic">
          <ac:chgData name="Ronald ONeal" userId="3cac1a55b5ca5c20" providerId="LiveId" clId="{42217818-04A5-4ACE-AC98-266C713D09F1}" dt="2025-06-15T01:18:01.243" v="2114" actId="20577"/>
          <ac:graphicFrameMkLst>
            <pc:docMk/>
            <pc:sldMk cId="313848031" sldId="430"/>
            <ac:graphicFrameMk id="8" creationId="{46146E2D-1BF7-39DD-0044-FD1787ED62C5}"/>
          </ac:graphicFrameMkLst>
        </pc:graphicFrameChg>
      </pc:sldChg>
      <pc:sldChg chg="addSp delSp modSp new mod">
        <pc:chgData name="Ronald ONeal" userId="3cac1a55b5ca5c20" providerId="LiveId" clId="{42217818-04A5-4ACE-AC98-266C713D09F1}" dt="2025-06-15T02:00:33.055" v="2172" actId="1076"/>
        <pc:sldMkLst>
          <pc:docMk/>
          <pc:sldMk cId="957379192" sldId="431"/>
        </pc:sldMkLst>
        <pc:spChg chg="del">
          <ac:chgData name="Ronald ONeal" userId="3cac1a55b5ca5c20" providerId="LiveId" clId="{42217818-04A5-4ACE-AC98-266C713D09F1}" dt="2025-06-15T02:00:26.911" v="2170" actId="478"/>
          <ac:spMkLst>
            <pc:docMk/>
            <pc:sldMk cId="957379192" sldId="431"/>
            <ac:spMk id="2" creationId="{567756AC-FB89-DA4E-DB73-11F43F18C01E}"/>
          </ac:spMkLst>
        </pc:spChg>
        <pc:spChg chg="del">
          <ac:chgData name="Ronald ONeal" userId="3cac1a55b5ca5c20" providerId="LiveId" clId="{42217818-04A5-4ACE-AC98-266C713D09F1}" dt="2025-06-15T02:00:21.183" v="2169"/>
          <ac:spMkLst>
            <pc:docMk/>
            <pc:sldMk cId="957379192" sldId="431"/>
            <ac:spMk id="3" creationId="{59A3479E-15DF-DF52-986E-246F13F057DE}"/>
          </ac:spMkLst>
        </pc:spChg>
        <pc:picChg chg="add mod">
          <ac:chgData name="Ronald ONeal" userId="3cac1a55b5ca5c20" providerId="LiveId" clId="{42217818-04A5-4ACE-AC98-266C713D09F1}" dt="2025-06-15T02:00:33.055" v="2172" actId="1076"/>
          <ac:picMkLst>
            <pc:docMk/>
            <pc:sldMk cId="957379192" sldId="431"/>
            <ac:picMk id="2050" creationId="{D0967BC5-EE56-EC69-3875-9B2AC3773E94}"/>
          </ac:picMkLst>
        </pc:picChg>
      </pc:sldChg>
      <pc:sldChg chg="new del">
        <pc:chgData name="Ronald ONeal" userId="3cac1a55b5ca5c20" providerId="LiveId" clId="{42217818-04A5-4ACE-AC98-266C713D09F1}" dt="2025-06-15T02:01:29.264" v="2174" actId="680"/>
        <pc:sldMkLst>
          <pc:docMk/>
          <pc:sldMk cId="446826279" sldId="432"/>
        </pc:sldMkLst>
      </pc:sldChg>
      <pc:sldChg chg="addSp delSp modSp new mod ord">
        <pc:chgData name="Ronald ONeal" userId="3cac1a55b5ca5c20" providerId="LiveId" clId="{42217818-04A5-4ACE-AC98-266C713D09F1}" dt="2025-06-15T04:49:16.915" v="2619" actId="1076"/>
        <pc:sldMkLst>
          <pc:docMk/>
          <pc:sldMk cId="1878471177" sldId="432"/>
        </pc:sldMkLst>
        <pc:spChg chg="del">
          <ac:chgData name="Ronald ONeal" userId="3cac1a55b5ca5c20" providerId="LiveId" clId="{42217818-04A5-4ACE-AC98-266C713D09F1}" dt="2025-06-15T02:01:52.617" v="2178" actId="478"/>
          <ac:spMkLst>
            <pc:docMk/>
            <pc:sldMk cId="1878471177" sldId="432"/>
            <ac:spMk id="2" creationId="{8323744A-0F59-5536-C933-BF8DF2472F55}"/>
          </ac:spMkLst>
        </pc:spChg>
        <pc:spChg chg="del">
          <ac:chgData name="Ronald ONeal" userId="3cac1a55b5ca5c20" providerId="LiveId" clId="{42217818-04A5-4ACE-AC98-266C713D09F1}" dt="2025-06-15T02:01:54.846" v="2179" actId="478"/>
          <ac:spMkLst>
            <pc:docMk/>
            <pc:sldMk cId="1878471177" sldId="432"/>
            <ac:spMk id="3" creationId="{0A075757-3115-4FC4-9465-3CA511FD1E6A}"/>
          </ac:spMkLst>
        </pc:spChg>
        <pc:picChg chg="add mod">
          <ac:chgData name="Ronald ONeal" userId="3cac1a55b5ca5c20" providerId="LiveId" clId="{42217818-04A5-4ACE-AC98-266C713D09F1}" dt="2025-06-15T04:49:16.915" v="2619" actId="1076"/>
          <ac:picMkLst>
            <pc:docMk/>
            <pc:sldMk cId="1878471177" sldId="432"/>
            <ac:picMk id="6" creationId="{1C9411BE-FED0-AD90-0D0C-B8A613B6B71B}"/>
          </ac:picMkLst>
        </pc:picChg>
        <pc:picChg chg="add del mod">
          <ac:chgData name="Ronald ONeal" userId="3cac1a55b5ca5c20" providerId="LiveId" clId="{42217818-04A5-4ACE-AC98-266C713D09F1}" dt="2025-06-15T04:49:00.917" v="2614" actId="478"/>
          <ac:picMkLst>
            <pc:docMk/>
            <pc:sldMk cId="1878471177" sldId="432"/>
            <ac:picMk id="3074" creationId="{089561F6-3A78-9A3B-D98D-8B081A9D0932}"/>
          </ac:picMkLst>
        </pc:picChg>
      </pc:sldChg>
      <pc:sldChg chg="new del">
        <pc:chgData name="Ronald ONeal" userId="3cac1a55b5ca5c20" providerId="LiveId" clId="{42217818-04A5-4ACE-AC98-266C713D09F1}" dt="2025-06-15T02:01:37.821" v="2176" actId="680"/>
        <pc:sldMkLst>
          <pc:docMk/>
          <pc:sldMk cId="3442900516" sldId="432"/>
        </pc:sldMkLst>
      </pc:sldChg>
      <pc:sldChg chg="addSp delSp new del mod">
        <pc:chgData name="Ronald ONeal" userId="3cac1a55b5ca5c20" providerId="LiveId" clId="{42217818-04A5-4ACE-AC98-266C713D09F1}" dt="2025-06-15T04:11:30.418" v="2342" actId="680"/>
        <pc:sldMkLst>
          <pc:docMk/>
          <pc:sldMk cId="2149381671" sldId="433"/>
        </pc:sldMkLst>
        <pc:spChg chg="add del">
          <ac:chgData name="Ronald ONeal" userId="3cac1a55b5ca5c20" providerId="LiveId" clId="{42217818-04A5-4ACE-AC98-266C713D09F1}" dt="2025-06-15T04:11:29.812" v="2341" actId="478"/>
          <ac:spMkLst>
            <pc:docMk/>
            <pc:sldMk cId="2149381671" sldId="433"/>
            <ac:spMk id="3" creationId="{9EC772DC-C4D9-EF36-C2CA-85714309E2F9}"/>
          </ac:spMkLst>
        </pc:spChg>
      </pc:sldChg>
      <pc:sldChg chg="modSp add mod">
        <pc:chgData name="Ronald ONeal" userId="3cac1a55b5ca5c20" providerId="LiveId" clId="{42217818-04A5-4ACE-AC98-266C713D09F1}" dt="2025-06-15T04:25:55.229" v="2539" actId="20577"/>
        <pc:sldMkLst>
          <pc:docMk/>
          <pc:sldMk cId="2935548055" sldId="433"/>
        </pc:sldMkLst>
        <pc:spChg chg="mod">
          <ac:chgData name="Ronald ONeal" userId="3cac1a55b5ca5c20" providerId="LiveId" clId="{42217818-04A5-4ACE-AC98-266C713D09F1}" dt="2025-06-15T04:11:47.121" v="2352" actId="20577"/>
          <ac:spMkLst>
            <pc:docMk/>
            <pc:sldMk cId="2935548055" sldId="433"/>
            <ac:spMk id="3" creationId="{FAD1021D-929E-D7EA-3D5E-BB00269FD9D3}"/>
          </ac:spMkLst>
        </pc:spChg>
        <pc:spChg chg="mod">
          <ac:chgData name="Ronald ONeal" userId="3cac1a55b5ca5c20" providerId="LiveId" clId="{42217818-04A5-4ACE-AC98-266C713D09F1}" dt="2025-06-15T04:25:55.229" v="2539" actId="20577"/>
          <ac:spMkLst>
            <pc:docMk/>
            <pc:sldMk cId="2935548055" sldId="433"/>
            <ac:spMk id="7" creationId="{D76C0089-1B4A-455E-F646-B58D96C3AD0E}"/>
          </ac:spMkLst>
        </pc:spChg>
      </pc:sldChg>
      <pc:sldChg chg="add ord">
        <pc:chgData name="Ronald ONeal" userId="3cac1a55b5ca5c20" providerId="LiveId" clId="{42217818-04A5-4ACE-AC98-266C713D09F1}" dt="2025-06-15T04:50:19.133" v="2625"/>
        <pc:sldMkLst>
          <pc:docMk/>
          <pc:sldMk cId="554183693" sldId="434"/>
        </pc:sldMkLst>
      </pc:sldChg>
      <pc:sldChg chg="modSp add mod">
        <pc:chgData name="Ronald ONeal" userId="3cac1a55b5ca5c20" providerId="LiveId" clId="{42217818-04A5-4ACE-AC98-266C713D09F1}" dt="2025-06-15T12:23:10.798" v="3138" actId="113"/>
        <pc:sldMkLst>
          <pc:docMk/>
          <pc:sldMk cId="1095942509" sldId="435"/>
        </pc:sldMkLst>
        <pc:spChg chg="mod">
          <ac:chgData name="Ronald ONeal" userId="3cac1a55b5ca5c20" providerId="LiveId" clId="{42217818-04A5-4ACE-AC98-266C713D09F1}" dt="2025-06-15T12:23:10.798" v="3138" actId="113"/>
          <ac:spMkLst>
            <pc:docMk/>
            <pc:sldMk cId="1095942509" sldId="435"/>
            <ac:spMk id="7" creationId="{B3C2A1A2-B5B7-DB89-633D-5C193139319A}"/>
          </ac:spMkLst>
        </pc:spChg>
      </pc:sldChg>
      <pc:sldChg chg="add">
        <pc:chgData name="Ronald ONeal" userId="3cac1a55b5ca5c20" providerId="LiveId" clId="{42217818-04A5-4ACE-AC98-266C713D09F1}" dt="2025-06-15T12:03:30.160" v="2905" actId="2890"/>
        <pc:sldMkLst>
          <pc:docMk/>
          <pc:sldMk cId="3426026589" sldId="436"/>
        </pc:sldMkLst>
      </pc:sldChg>
      <pc:sldChg chg="modSp add mod">
        <pc:chgData name="Ronald ONeal" userId="3cac1a55b5ca5c20" providerId="LiveId" clId="{42217818-04A5-4ACE-AC98-266C713D09F1}" dt="2025-06-15T12:12:05.305" v="3010" actId="20577"/>
        <pc:sldMkLst>
          <pc:docMk/>
          <pc:sldMk cId="4177743765" sldId="437"/>
        </pc:sldMkLst>
        <pc:spChg chg="mod">
          <ac:chgData name="Ronald ONeal" userId="3cac1a55b5ca5c20" providerId="LiveId" clId="{42217818-04A5-4ACE-AC98-266C713D09F1}" dt="2025-06-15T12:12:05.305" v="3010" actId="20577"/>
          <ac:spMkLst>
            <pc:docMk/>
            <pc:sldMk cId="4177743765" sldId="437"/>
            <ac:spMk id="3" creationId="{45230D3B-C61B-49E5-AEEA-B52A4CA0FFCA}"/>
          </ac:spMkLst>
        </pc:spChg>
        <pc:spChg chg="mod">
          <ac:chgData name="Ronald ONeal" userId="3cac1a55b5ca5c20" providerId="LiveId" clId="{42217818-04A5-4ACE-AC98-266C713D09F1}" dt="2025-06-15T12:11:34.438" v="2970" actId="207"/>
          <ac:spMkLst>
            <pc:docMk/>
            <pc:sldMk cId="4177743765" sldId="437"/>
            <ac:spMk id="7" creationId="{2331640C-25AA-5F68-4103-995E0B2D5E12}"/>
          </ac:spMkLst>
        </pc:spChg>
      </pc:sldChg>
      <pc:sldChg chg="modSp add mod ord">
        <pc:chgData name="Ronald ONeal" userId="3cac1a55b5ca5c20" providerId="LiveId" clId="{42217818-04A5-4ACE-AC98-266C713D09F1}" dt="2025-06-15T12:20:28.556" v="3131" actId="113"/>
        <pc:sldMkLst>
          <pc:docMk/>
          <pc:sldMk cId="3754492780" sldId="438"/>
        </pc:sldMkLst>
        <pc:spChg chg="mod">
          <ac:chgData name="Ronald ONeal" userId="3cac1a55b5ca5c20" providerId="LiveId" clId="{42217818-04A5-4ACE-AC98-266C713D09F1}" dt="2025-06-15T12:13:39.729" v="3030" actId="20577"/>
          <ac:spMkLst>
            <pc:docMk/>
            <pc:sldMk cId="3754492780" sldId="438"/>
            <ac:spMk id="3" creationId="{768EC94A-C6F7-95E0-7735-75C398DC1925}"/>
          </ac:spMkLst>
        </pc:spChg>
        <pc:spChg chg="mod">
          <ac:chgData name="Ronald ONeal" userId="3cac1a55b5ca5c20" providerId="LiveId" clId="{42217818-04A5-4ACE-AC98-266C713D09F1}" dt="2025-06-15T12:20:28.556" v="3131" actId="113"/>
          <ac:spMkLst>
            <pc:docMk/>
            <pc:sldMk cId="3754492780" sldId="438"/>
            <ac:spMk id="7" creationId="{092CF66A-84CA-31E5-ADC4-8615939703A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5B4E6-091F-4C61-A0E6-7EFC2C90581F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72D8B8B-8117-45C3-993C-961458CA965B}">
      <dgm:prSet/>
      <dgm:spPr/>
      <dgm:t>
        <a:bodyPr/>
        <a:lstStyle/>
        <a:p>
          <a:r>
            <a:rPr lang="en-US" b="1" i="0" dirty="0"/>
            <a:t>Introduction – “What is ‘Grown’?”</a:t>
          </a:r>
          <a:endParaRPr lang="en-US" dirty="0"/>
        </a:p>
      </dgm:t>
    </dgm:pt>
    <dgm:pt modelId="{D1B90CDE-ECCD-4039-A84A-70010A966642}" type="parTrans" cxnId="{06A4F7CF-9AC1-4E31-BE12-FB3188CD1F40}">
      <dgm:prSet/>
      <dgm:spPr/>
      <dgm:t>
        <a:bodyPr/>
        <a:lstStyle/>
        <a:p>
          <a:endParaRPr lang="en-US"/>
        </a:p>
      </dgm:t>
    </dgm:pt>
    <dgm:pt modelId="{B6CF3B83-1506-4BCA-83BA-D2FFE5C32D81}" type="sibTrans" cxnId="{06A4F7CF-9AC1-4E31-BE12-FB3188CD1F40}">
      <dgm:prSet/>
      <dgm:spPr/>
      <dgm:t>
        <a:bodyPr/>
        <a:lstStyle/>
        <a:p>
          <a:endParaRPr lang="en-US"/>
        </a:p>
      </dgm:t>
    </dgm:pt>
    <dgm:pt modelId="{F55F0105-0258-40FB-9B34-D8DF3F27B2A9}">
      <dgm:prSet custT="1"/>
      <dgm:spPr/>
      <dgm:t>
        <a:bodyPr/>
        <a:lstStyle/>
        <a:p>
          <a:r>
            <a:rPr lang="en-US" sz="1600" b="1" dirty="0"/>
            <a:t>Stewardship vs Management</a:t>
          </a:r>
        </a:p>
      </dgm:t>
    </dgm:pt>
    <dgm:pt modelId="{B09D8A2D-80FA-42B7-AFC0-B97E676BF963}" type="parTrans" cxnId="{4CC94AC3-DF53-44F3-A10A-614D71CBAD47}">
      <dgm:prSet/>
      <dgm:spPr/>
      <dgm:t>
        <a:bodyPr/>
        <a:lstStyle/>
        <a:p>
          <a:endParaRPr lang="en-US"/>
        </a:p>
      </dgm:t>
    </dgm:pt>
    <dgm:pt modelId="{0C9D06FE-C021-4AF5-840A-ECD01535D099}" type="sibTrans" cxnId="{4CC94AC3-DF53-44F3-A10A-614D71CBAD47}">
      <dgm:prSet/>
      <dgm:spPr/>
      <dgm:t>
        <a:bodyPr/>
        <a:lstStyle/>
        <a:p>
          <a:endParaRPr lang="en-US"/>
        </a:p>
      </dgm:t>
    </dgm:pt>
    <dgm:pt modelId="{AF3884F4-ECBB-40EC-AE09-8E5DF0B27F94}">
      <dgm:prSet/>
      <dgm:spPr/>
      <dgm:t>
        <a:bodyPr/>
        <a:lstStyle/>
        <a:p>
          <a:r>
            <a:rPr lang="en-US" dirty="0"/>
            <a:t>Health</a:t>
          </a:r>
        </a:p>
      </dgm:t>
    </dgm:pt>
    <dgm:pt modelId="{0CF2C7B6-703E-4B08-BDB6-DD71ED59EE20}" type="parTrans" cxnId="{30F6CE06-4220-41A2-B488-D7B3A0EB1EDD}">
      <dgm:prSet/>
      <dgm:spPr/>
      <dgm:t>
        <a:bodyPr/>
        <a:lstStyle/>
        <a:p>
          <a:endParaRPr lang="en-US"/>
        </a:p>
      </dgm:t>
    </dgm:pt>
    <dgm:pt modelId="{E8F96E0E-0958-477C-BF49-F0CF048DCCAF}" type="sibTrans" cxnId="{30F6CE06-4220-41A2-B488-D7B3A0EB1EDD}">
      <dgm:prSet/>
      <dgm:spPr/>
      <dgm:t>
        <a:bodyPr/>
        <a:lstStyle/>
        <a:p>
          <a:endParaRPr lang="en-US"/>
        </a:p>
      </dgm:t>
    </dgm:pt>
    <dgm:pt modelId="{979D5FEE-6C37-4F87-9DE1-A5DC9AA1010B}">
      <dgm:prSet/>
      <dgm:spPr/>
      <dgm:t>
        <a:bodyPr/>
        <a:lstStyle/>
        <a:p>
          <a:r>
            <a:rPr lang="en-US" b="1" i="0" dirty="0"/>
            <a:t>The Future is Now</a:t>
          </a:r>
          <a:endParaRPr lang="en-US" dirty="0"/>
        </a:p>
      </dgm:t>
    </dgm:pt>
    <dgm:pt modelId="{4A7F1B65-8D95-4690-BBC0-BED37BFEE671}" type="parTrans" cxnId="{683C8DE1-C719-4611-9988-DCD31E7EBAFC}">
      <dgm:prSet/>
      <dgm:spPr/>
      <dgm:t>
        <a:bodyPr/>
        <a:lstStyle/>
        <a:p>
          <a:endParaRPr lang="en-US"/>
        </a:p>
      </dgm:t>
    </dgm:pt>
    <dgm:pt modelId="{CFAB3316-8986-488B-8BAA-9826EB712283}" type="sibTrans" cxnId="{683C8DE1-C719-4611-9988-DCD31E7EBAFC}">
      <dgm:prSet/>
      <dgm:spPr/>
      <dgm:t>
        <a:bodyPr/>
        <a:lstStyle/>
        <a:p>
          <a:endParaRPr lang="en-US"/>
        </a:p>
      </dgm:t>
    </dgm:pt>
    <dgm:pt modelId="{29B46CEA-1E79-4DC2-846C-7DF753BF0F5A}">
      <dgm:prSet/>
      <dgm:spPr/>
      <dgm:t>
        <a:bodyPr/>
        <a:lstStyle/>
        <a:p>
          <a:r>
            <a:rPr lang="en-US" b="1"/>
            <a:t>Relationships</a:t>
          </a:r>
          <a:endParaRPr lang="en-US" b="1" dirty="0"/>
        </a:p>
      </dgm:t>
    </dgm:pt>
    <dgm:pt modelId="{7667FEAA-BF0A-4616-9BD7-D69CB7B27CA2}" type="parTrans" cxnId="{BCEFC0FC-D9A0-4B45-B241-006ED8C1DB2A}">
      <dgm:prSet/>
      <dgm:spPr/>
      <dgm:t>
        <a:bodyPr/>
        <a:lstStyle/>
        <a:p>
          <a:endParaRPr lang="en-US"/>
        </a:p>
      </dgm:t>
    </dgm:pt>
    <dgm:pt modelId="{E0E03D9E-6996-4B8D-9F7B-7F24CDEDA1E4}" type="sibTrans" cxnId="{BCEFC0FC-D9A0-4B45-B241-006ED8C1DB2A}">
      <dgm:prSet/>
      <dgm:spPr/>
      <dgm:t>
        <a:bodyPr/>
        <a:lstStyle/>
        <a:p>
          <a:endParaRPr lang="en-US"/>
        </a:p>
      </dgm:t>
    </dgm:pt>
    <dgm:pt modelId="{F8EA7D69-4729-4D08-8D14-DCF77D809817}" type="pres">
      <dgm:prSet presAssocID="{4E05B4E6-091F-4C61-A0E6-7EFC2C90581F}" presName="linear" presStyleCnt="0">
        <dgm:presLayoutVars>
          <dgm:dir/>
          <dgm:animLvl val="lvl"/>
          <dgm:resizeHandles val="exact"/>
        </dgm:presLayoutVars>
      </dgm:prSet>
      <dgm:spPr/>
    </dgm:pt>
    <dgm:pt modelId="{1E35F7D6-D65D-4D32-B6E9-8FDB835E077D}" type="pres">
      <dgm:prSet presAssocID="{072D8B8B-8117-45C3-993C-961458CA965B}" presName="parentLin" presStyleCnt="0"/>
      <dgm:spPr/>
    </dgm:pt>
    <dgm:pt modelId="{83AF7516-A59F-4B78-A609-67938792747B}" type="pres">
      <dgm:prSet presAssocID="{072D8B8B-8117-45C3-993C-961458CA965B}" presName="parentLeftMargin" presStyleLbl="node1" presStyleIdx="0" presStyleCnt="5"/>
      <dgm:spPr/>
    </dgm:pt>
    <dgm:pt modelId="{86D3FAD0-99E5-4943-90AD-79614465A8FE}" type="pres">
      <dgm:prSet presAssocID="{072D8B8B-8117-45C3-993C-961458CA965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6A2C42D-EDCB-4C0A-BB3C-A6452DEB1D6B}" type="pres">
      <dgm:prSet presAssocID="{072D8B8B-8117-45C3-993C-961458CA965B}" presName="negativeSpace" presStyleCnt="0"/>
      <dgm:spPr/>
    </dgm:pt>
    <dgm:pt modelId="{A0B85988-3CEF-4737-A2CE-0538704A96EF}" type="pres">
      <dgm:prSet presAssocID="{072D8B8B-8117-45C3-993C-961458CA965B}" presName="childText" presStyleLbl="conFgAcc1" presStyleIdx="0" presStyleCnt="5">
        <dgm:presLayoutVars>
          <dgm:bulletEnabled val="1"/>
        </dgm:presLayoutVars>
      </dgm:prSet>
      <dgm:spPr/>
    </dgm:pt>
    <dgm:pt modelId="{AEBEBC9C-C619-48FF-A56F-0F6B4E8D900A}" type="pres">
      <dgm:prSet presAssocID="{B6CF3B83-1506-4BCA-83BA-D2FFE5C32D81}" presName="spaceBetweenRectangles" presStyleCnt="0"/>
      <dgm:spPr/>
    </dgm:pt>
    <dgm:pt modelId="{6EFB9A54-C2CB-45DB-8855-F14C8E95C2FE}" type="pres">
      <dgm:prSet presAssocID="{F55F0105-0258-40FB-9B34-D8DF3F27B2A9}" presName="parentLin" presStyleCnt="0"/>
      <dgm:spPr/>
    </dgm:pt>
    <dgm:pt modelId="{02A51589-8575-498B-9272-1599B24B9E43}" type="pres">
      <dgm:prSet presAssocID="{F55F0105-0258-40FB-9B34-D8DF3F27B2A9}" presName="parentLeftMargin" presStyleLbl="node1" presStyleIdx="0" presStyleCnt="5"/>
      <dgm:spPr/>
    </dgm:pt>
    <dgm:pt modelId="{196EF64C-F08C-477A-B4A6-B63A44FF623E}" type="pres">
      <dgm:prSet presAssocID="{F55F0105-0258-40FB-9B34-D8DF3F27B2A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D72CE74-08EF-4DE9-96F2-15B1C5898277}" type="pres">
      <dgm:prSet presAssocID="{F55F0105-0258-40FB-9B34-D8DF3F27B2A9}" presName="negativeSpace" presStyleCnt="0"/>
      <dgm:spPr/>
    </dgm:pt>
    <dgm:pt modelId="{7618F723-4F68-43A6-8D7A-33A2FFD7289E}" type="pres">
      <dgm:prSet presAssocID="{F55F0105-0258-40FB-9B34-D8DF3F27B2A9}" presName="childText" presStyleLbl="conFgAcc1" presStyleIdx="1" presStyleCnt="5">
        <dgm:presLayoutVars>
          <dgm:bulletEnabled val="1"/>
        </dgm:presLayoutVars>
      </dgm:prSet>
      <dgm:spPr/>
    </dgm:pt>
    <dgm:pt modelId="{A74D0388-65AC-46B4-B501-208B16979D99}" type="pres">
      <dgm:prSet presAssocID="{0C9D06FE-C021-4AF5-840A-ECD01535D099}" presName="spaceBetweenRectangles" presStyleCnt="0"/>
      <dgm:spPr/>
    </dgm:pt>
    <dgm:pt modelId="{61F9D675-82AF-4B76-8CCF-22FB4F326795}" type="pres">
      <dgm:prSet presAssocID="{29B46CEA-1E79-4DC2-846C-7DF753BF0F5A}" presName="parentLin" presStyleCnt="0"/>
      <dgm:spPr/>
    </dgm:pt>
    <dgm:pt modelId="{B47D4CBA-5DCF-4F3E-9A7A-99C7AD44647D}" type="pres">
      <dgm:prSet presAssocID="{29B46CEA-1E79-4DC2-846C-7DF753BF0F5A}" presName="parentLeftMargin" presStyleLbl="node1" presStyleIdx="1" presStyleCnt="5"/>
      <dgm:spPr/>
    </dgm:pt>
    <dgm:pt modelId="{45A06F4D-9367-4B95-BBDF-CEA0DD9D2490}" type="pres">
      <dgm:prSet presAssocID="{29B46CEA-1E79-4DC2-846C-7DF753BF0F5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12F7167-845D-419B-B3D2-4E0A8E4E69BF}" type="pres">
      <dgm:prSet presAssocID="{29B46CEA-1E79-4DC2-846C-7DF753BF0F5A}" presName="negativeSpace" presStyleCnt="0"/>
      <dgm:spPr/>
    </dgm:pt>
    <dgm:pt modelId="{77CF6322-4250-46FC-8B09-D3FC875D96E9}" type="pres">
      <dgm:prSet presAssocID="{29B46CEA-1E79-4DC2-846C-7DF753BF0F5A}" presName="childText" presStyleLbl="conFgAcc1" presStyleIdx="2" presStyleCnt="5">
        <dgm:presLayoutVars>
          <dgm:bulletEnabled val="1"/>
        </dgm:presLayoutVars>
      </dgm:prSet>
      <dgm:spPr/>
    </dgm:pt>
    <dgm:pt modelId="{706FBD4E-E50A-48B5-A71D-888FED2018E5}" type="pres">
      <dgm:prSet presAssocID="{E0E03D9E-6996-4B8D-9F7B-7F24CDEDA1E4}" presName="spaceBetweenRectangles" presStyleCnt="0"/>
      <dgm:spPr/>
    </dgm:pt>
    <dgm:pt modelId="{AE92DB5A-0FB6-41C5-A4A6-80F0DB051448}" type="pres">
      <dgm:prSet presAssocID="{AF3884F4-ECBB-40EC-AE09-8E5DF0B27F94}" presName="parentLin" presStyleCnt="0"/>
      <dgm:spPr/>
    </dgm:pt>
    <dgm:pt modelId="{01F491AB-8CE0-4FCE-88A1-09BBC02CBBA1}" type="pres">
      <dgm:prSet presAssocID="{AF3884F4-ECBB-40EC-AE09-8E5DF0B27F94}" presName="parentLeftMargin" presStyleLbl="node1" presStyleIdx="2" presStyleCnt="5"/>
      <dgm:spPr/>
    </dgm:pt>
    <dgm:pt modelId="{EB68A883-F0E5-4F4A-9C48-2025EB2C52F0}" type="pres">
      <dgm:prSet presAssocID="{AF3884F4-ECBB-40EC-AE09-8E5DF0B27F9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05CF194-D93F-4719-979F-9E2E897EA5F3}" type="pres">
      <dgm:prSet presAssocID="{AF3884F4-ECBB-40EC-AE09-8E5DF0B27F94}" presName="negativeSpace" presStyleCnt="0"/>
      <dgm:spPr/>
    </dgm:pt>
    <dgm:pt modelId="{C5EE721F-FE55-460A-A1DC-DC67AC63E965}" type="pres">
      <dgm:prSet presAssocID="{AF3884F4-ECBB-40EC-AE09-8E5DF0B27F94}" presName="childText" presStyleLbl="conFgAcc1" presStyleIdx="3" presStyleCnt="5">
        <dgm:presLayoutVars>
          <dgm:bulletEnabled val="1"/>
        </dgm:presLayoutVars>
      </dgm:prSet>
      <dgm:spPr/>
    </dgm:pt>
    <dgm:pt modelId="{E78BDEA0-D5C5-4E6F-BD12-927B27F126D8}" type="pres">
      <dgm:prSet presAssocID="{E8F96E0E-0958-477C-BF49-F0CF048DCCAF}" presName="spaceBetweenRectangles" presStyleCnt="0"/>
      <dgm:spPr/>
    </dgm:pt>
    <dgm:pt modelId="{92D02785-BC1B-433F-A504-6666DD3CDC43}" type="pres">
      <dgm:prSet presAssocID="{979D5FEE-6C37-4F87-9DE1-A5DC9AA1010B}" presName="parentLin" presStyleCnt="0"/>
      <dgm:spPr/>
    </dgm:pt>
    <dgm:pt modelId="{6644A9D5-1D88-4091-8F97-2718A127D0D0}" type="pres">
      <dgm:prSet presAssocID="{979D5FEE-6C37-4F87-9DE1-A5DC9AA1010B}" presName="parentLeftMargin" presStyleLbl="node1" presStyleIdx="3" presStyleCnt="5"/>
      <dgm:spPr/>
    </dgm:pt>
    <dgm:pt modelId="{D0CCE938-C40F-4032-879F-B7D2884CDCEA}" type="pres">
      <dgm:prSet presAssocID="{979D5FEE-6C37-4F87-9DE1-A5DC9AA1010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4C6B531-0522-4FEE-AE57-FD3922CC0673}" type="pres">
      <dgm:prSet presAssocID="{979D5FEE-6C37-4F87-9DE1-A5DC9AA1010B}" presName="negativeSpace" presStyleCnt="0"/>
      <dgm:spPr/>
    </dgm:pt>
    <dgm:pt modelId="{36E0FBD2-81AA-4D41-8EE4-5C690C2E95C3}" type="pres">
      <dgm:prSet presAssocID="{979D5FEE-6C37-4F87-9DE1-A5DC9AA101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0F6CE06-4220-41A2-B488-D7B3A0EB1EDD}" srcId="{4E05B4E6-091F-4C61-A0E6-7EFC2C90581F}" destId="{AF3884F4-ECBB-40EC-AE09-8E5DF0B27F94}" srcOrd="3" destOrd="0" parTransId="{0CF2C7B6-703E-4B08-BDB6-DD71ED59EE20}" sibTransId="{E8F96E0E-0958-477C-BF49-F0CF048DCCAF}"/>
    <dgm:cxn modelId="{BB5ECB0E-6F6A-467F-A066-05740CB13A84}" type="presOf" srcId="{F55F0105-0258-40FB-9B34-D8DF3F27B2A9}" destId="{196EF64C-F08C-477A-B4A6-B63A44FF623E}" srcOrd="1" destOrd="0" presId="urn:microsoft.com/office/officeart/2005/8/layout/list1"/>
    <dgm:cxn modelId="{7D45C111-831D-4833-B7CA-24A780A86245}" type="presOf" srcId="{979D5FEE-6C37-4F87-9DE1-A5DC9AA1010B}" destId="{D0CCE938-C40F-4032-879F-B7D2884CDCEA}" srcOrd="1" destOrd="0" presId="urn:microsoft.com/office/officeart/2005/8/layout/list1"/>
    <dgm:cxn modelId="{7B1CD916-894F-467D-B402-B1FF510F7622}" type="presOf" srcId="{AF3884F4-ECBB-40EC-AE09-8E5DF0B27F94}" destId="{01F491AB-8CE0-4FCE-88A1-09BBC02CBBA1}" srcOrd="0" destOrd="0" presId="urn:microsoft.com/office/officeart/2005/8/layout/list1"/>
    <dgm:cxn modelId="{FB1BED23-3ED5-4792-8295-E95D51C66F39}" type="presOf" srcId="{29B46CEA-1E79-4DC2-846C-7DF753BF0F5A}" destId="{45A06F4D-9367-4B95-BBDF-CEA0DD9D2490}" srcOrd="1" destOrd="0" presId="urn:microsoft.com/office/officeart/2005/8/layout/list1"/>
    <dgm:cxn modelId="{01DA088A-AC44-44E7-99B4-9008F7190C9E}" type="presOf" srcId="{072D8B8B-8117-45C3-993C-961458CA965B}" destId="{83AF7516-A59F-4B78-A609-67938792747B}" srcOrd="0" destOrd="0" presId="urn:microsoft.com/office/officeart/2005/8/layout/list1"/>
    <dgm:cxn modelId="{AEBE2191-9E8F-41CC-B03A-BDB151C94250}" type="presOf" srcId="{4E05B4E6-091F-4C61-A0E6-7EFC2C90581F}" destId="{F8EA7D69-4729-4D08-8D14-DCF77D809817}" srcOrd="0" destOrd="0" presId="urn:microsoft.com/office/officeart/2005/8/layout/list1"/>
    <dgm:cxn modelId="{32E1CF98-738E-4DC0-A5CD-8921AEB629E5}" type="presOf" srcId="{979D5FEE-6C37-4F87-9DE1-A5DC9AA1010B}" destId="{6644A9D5-1D88-4091-8F97-2718A127D0D0}" srcOrd="0" destOrd="0" presId="urn:microsoft.com/office/officeart/2005/8/layout/list1"/>
    <dgm:cxn modelId="{1F9C6BA6-422E-4A53-B25C-401D4C8A1C71}" type="presOf" srcId="{072D8B8B-8117-45C3-993C-961458CA965B}" destId="{86D3FAD0-99E5-4943-90AD-79614465A8FE}" srcOrd="1" destOrd="0" presId="urn:microsoft.com/office/officeart/2005/8/layout/list1"/>
    <dgm:cxn modelId="{5E8776C2-BFDB-48D9-B88C-F974FF2315F5}" type="presOf" srcId="{F55F0105-0258-40FB-9B34-D8DF3F27B2A9}" destId="{02A51589-8575-498B-9272-1599B24B9E43}" srcOrd="0" destOrd="0" presId="urn:microsoft.com/office/officeart/2005/8/layout/list1"/>
    <dgm:cxn modelId="{4CC94AC3-DF53-44F3-A10A-614D71CBAD47}" srcId="{4E05B4E6-091F-4C61-A0E6-7EFC2C90581F}" destId="{F55F0105-0258-40FB-9B34-D8DF3F27B2A9}" srcOrd="1" destOrd="0" parTransId="{B09D8A2D-80FA-42B7-AFC0-B97E676BF963}" sibTransId="{0C9D06FE-C021-4AF5-840A-ECD01535D099}"/>
    <dgm:cxn modelId="{1CF53AC4-8D2E-4B58-A460-A7EC219D2C78}" type="presOf" srcId="{29B46CEA-1E79-4DC2-846C-7DF753BF0F5A}" destId="{B47D4CBA-5DCF-4F3E-9A7A-99C7AD44647D}" srcOrd="0" destOrd="0" presId="urn:microsoft.com/office/officeart/2005/8/layout/list1"/>
    <dgm:cxn modelId="{06A4F7CF-9AC1-4E31-BE12-FB3188CD1F40}" srcId="{4E05B4E6-091F-4C61-A0E6-7EFC2C90581F}" destId="{072D8B8B-8117-45C3-993C-961458CA965B}" srcOrd="0" destOrd="0" parTransId="{D1B90CDE-ECCD-4039-A84A-70010A966642}" sibTransId="{B6CF3B83-1506-4BCA-83BA-D2FFE5C32D81}"/>
    <dgm:cxn modelId="{683C8DE1-C719-4611-9988-DCD31E7EBAFC}" srcId="{4E05B4E6-091F-4C61-A0E6-7EFC2C90581F}" destId="{979D5FEE-6C37-4F87-9DE1-A5DC9AA1010B}" srcOrd="4" destOrd="0" parTransId="{4A7F1B65-8D95-4690-BBC0-BED37BFEE671}" sibTransId="{CFAB3316-8986-488B-8BAA-9826EB712283}"/>
    <dgm:cxn modelId="{B5087FF5-5BBC-4FC8-9339-287CD2930A6C}" type="presOf" srcId="{AF3884F4-ECBB-40EC-AE09-8E5DF0B27F94}" destId="{EB68A883-F0E5-4F4A-9C48-2025EB2C52F0}" srcOrd="1" destOrd="0" presId="urn:microsoft.com/office/officeart/2005/8/layout/list1"/>
    <dgm:cxn modelId="{BCEFC0FC-D9A0-4B45-B241-006ED8C1DB2A}" srcId="{4E05B4E6-091F-4C61-A0E6-7EFC2C90581F}" destId="{29B46CEA-1E79-4DC2-846C-7DF753BF0F5A}" srcOrd="2" destOrd="0" parTransId="{7667FEAA-BF0A-4616-9BD7-D69CB7B27CA2}" sibTransId="{E0E03D9E-6996-4B8D-9F7B-7F24CDEDA1E4}"/>
    <dgm:cxn modelId="{67F2645A-1CA4-4ECA-8DFA-5EE3242B3DDB}" type="presParOf" srcId="{F8EA7D69-4729-4D08-8D14-DCF77D809817}" destId="{1E35F7D6-D65D-4D32-B6E9-8FDB835E077D}" srcOrd="0" destOrd="0" presId="urn:microsoft.com/office/officeart/2005/8/layout/list1"/>
    <dgm:cxn modelId="{E3E8D0D1-79A0-4E14-A33F-F61600DA657D}" type="presParOf" srcId="{1E35F7D6-D65D-4D32-B6E9-8FDB835E077D}" destId="{83AF7516-A59F-4B78-A609-67938792747B}" srcOrd="0" destOrd="0" presId="urn:microsoft.com/office/officeart/2005/8/layout/list1"/>
    <dgm:cxn modelId="{473EA6DA-6A84-45A1-8E81-49E32FC1056C}" type="presParOf" srcId="{1E35F7D6-D65D-4D32-B6E9-8FDB835E077D}" destId="{86D3FAD0-99E5-4943-90AD-79614465A8FE}" srcOrd="1" destOrd="0" presId="urn:microsoft.com/office/officeart/2005/8/layout/list1"/>
    <dgm:cxn modelId="{EF4EE2E9-F3C8-4533-A4FF-596144B5EC74}" type="presParOf" srcId="{F8EA7D69-4729-4D08-8D14-DCF77D809817}" destId="{56A2C42D-EDCB-4C0A-BB3C-A6452DEB1D6B}" srcOrd="1" destOrd="0" presId="urn:microsoft.com/office/officeart/2005/8/layout/list1"/>
    <dgm:cxn modelId="{E4CE282E-32B5-452C-890D-4BB63B11D908}" type="presParOf" srcId="{F8EA7D69-4729-4D08-8D14-DCF77D809817}" destId="{A0B85988-3CEF-4737-A2CE-0538704A96EF}" srcOrd="2" destOrd="0" presId="urn:microsoft.com/office/officeart/2005/8/layout/list1"/>
    <dgm:cxn modelId="{7BEAD667-5B16-4C9E-9549-23064CFA930F}" type="presParOf" srcId="{F8EA7D69-4729-4D08-8D14-DCF77D809817}" destId="{AEBEBC9C-C619-48FF-A56F-0F6B4E8D900A}" srcOrd="3" destOrd="0" presId="urn:microsoft.com/office/officeart/2005/8/layout/list1"/>
    <dgm:cxn modelId="{55C274FE-9B2F-4DAF-8550-5D749C0F1081}" type="presParOf" srcId="{F8EA7D69-4729-4D08-8D14-DCF77D809817}" destId="{6EFB9A54-C2CB-45DB-8855-F14C8E95C2FE}" srcOrd="4" destOrd="0" presId="urn:microsoft.com/office/officeart/2005/8/layout/list1"/>
    <dgm:cxn modelId="{73D0A752-0F61-463C-82E0-47989F3A841A}" type="presParOf" srcId="{6EFB9A54-C2CB-45DB-8855-F14C8E95C2FE}" destId="{02A51589-8575-498B-9272-1599B24B9E43}" srcOrd="0" destOrd="0" presId="urn:microsoft.com/office/officeart/2005/8/layout/list1"/>
    <dgm:cxn modelId="{CC8598E9-DC39-4A4F-8C47-DBA49B87D4CA}" type="presParOf" srcId="{6EFB9A54-C2CB-45DB-8855-F14C8E95C2FE}" destId="{196EF64C-F08C-477A-B4A6-B63A44FF623E}" srcOrd="1" destOrd="0" presId="urn:microsoft.com/office/officeart/2005/8/layout/list1"/>
    <dgm:cxn modelId="{EDDF74F5-8E35-42EB-B796-4583B950851A}" type="presParOf" srcId="{F8EA7D69-4729-4D08-8D14-DCF77D809817}" destId="{DD72CE74-08EF-4DE9-96F2-15B1C5898277}" srcOrd="5" destOrd="0" presId="urn:microsoft.com/office/officeart/2005/8/layout/list1"/>
    <dgm:cxn modelId="{C2E71CA4-503B-40E9-8CD0-5BDFD30F8C52}" type="presParOf" srcId="{F8EA7D69-4729-4D08-8D14-DCF77D809817}" destId="{7618F723-4F68-43A6-8D7A-33A2FFD7289E}" srcOrd="6" destOrd="0" presId="urn:microsoft.com/office/officeart/2005/8/layout/list1"/>
    <dgm:cxn modelId="{BCF9A7AE-AB9C-415D-BA3A-619B19CCB14F}" type="presParOf" srcId="{F8EA7D69-4729-4D08-8D14-DCF77D809817}" destId="{A74D0388-65AC-46B4-B501-208B16979D99}" srcOrd="7" destOrd="0" presId="urn:microsoft.com/office/officeart/2005/8/layout/list1"/>
    <dgm:cxn modelId="{ED741B4C-FCD7-4CD6-A922-16DF95024BE6}" type="presParOf" srcId="{F8EA7D69-4729-4D08-8D14-DCF77D809817}" destId="{61F9D675-82AF-4B76-8CCF-22FB4F326795}" srcOrd="8" destOrd="0" presId="urn:microsoft.com/office/officeart/2005/8/layout/list1"/>
    <dgm:cxn modelId="{E398D78F-5AFA-4ED5-B2C0-CADEE63F50A2}" type="presParOf" srcId="{61F9D675-82AF-4B76-8CCF-22FB4F326795}" destId="{B47D4CBA-5DCF-4F3E-9A7A-99C7AD44647D}" srcOrd="0" destOrd="0" presId="urn:microsoft.com/office/officeart/2005/8/layout/list1"/>
    <dgm:cxn modelId="{EC9C0BB3-A7FA-44E8-A533-A4397CE09A2A}" type="presParOf" srcId="{61F9D675-82AF-4B76-8CCF-22FB4F326795}" destId="{45A06F4D-9367-4B95-BBDF-CEA0DD9D2490}" srcOrd="1" destOrd="0" presId="urn:microsoft.com/office/officeart/2005/8/layout/list1"/>
    <dgm:cxn modelId="{45FBD1D4-4D0A-451B-A584-DF4D3FDC8407}" type="presParOf" srcId="{F8EA7D69-4729-4D08-8D14-DCF77D809817}" destId="{C12F7167-845D-419B-B3D2-4E0A8E4E69BF}" srcOrd="9" destOrd="0" presId="urn:microsoft.com/office/officeart/2005/8/layout/list1"/>
    <dgm:cxn modelId="{2ADD7CCE-CFAE-4DDF-AB18-2D01F3EDEF06}" type="presParOf" srcId="{F8EA7D69-4729-4D08-8D14-DCF77D809817}" destId="{77CF6322-4250-46FC-8B09-D3FC875D96E9}" srcOrd="10" destOrd="0" presId="urn:microsoft.com/office/officeart/2005/8/layout/list1"/>
    <dgm:cxn modelId="{0BA9F18D-7698-4090-BE59-200DD6F975D5}" type="presParOf" srcId="{F8EA7D69-4729-4D08-8D14-DCF77D809817}" destId="{706FBD4E-E50A-48B5-A71D-888FED2018E5}" srcOrd="11" destOrd="0" presId="urn:microsoft.com/office/officeart/2005/8/layout/list1"/>
    <dgm:cxn modelId="{561C8676-48B1-43EB-98B1-F3CD2AC6158A}" type="presParOf" srcId="{F8EA7D69-4729-4D08-8D14-DCF77D809817}" destId="{AE92DB5A-0FB6-41C5-A4A6-80F0DB051448}" srcOrd="12" destOrd="0" presId="urn:microsoft.com/office/officeart/2005/8/layout/list1"/>
    <dgm:cxn modelId="{0AE9998C-6F46-4128-A150-25D08F0A0142}" type="presParOf" srcId="{AE92DB5A-0FB6-41C5-A4A6-80F0DB051448}" destId="{01F491AB-8CE0-4FCE-88A1-09BBC02CBBA1}" srcOrd="0" destOrd="0" presId="urn:microsoft.com/office/officeart/2005/8/layout/list1"/>
    <dgm:cxn modelId="{781A064A-1E04-4C84-BF2B-731A26831DCD}" type="presParOf" srcId="{AE92DB5A-0FB6-41C5-A4A6-80F0DB051448}" destId="{EB68A883-F0E5-4F4A-9C48-2025EB2C52F0}" srcOrd="1" destOrd="0" presId="urn:microsoft.com/office/officeart/2005/8/layout/list1"/>
    <dgm:cxn modelId="{00C8D575-A06F-43D2-BAA9-564DA20642BC}" type="presParOf" srcId="{F8EA7D69-4729-4D08-8D14-DCF77D809817}" destId="{A05CF194-D93F-4719-979F-9E2E897EA5F3}" srcOrd="13" destOrd="0" presId="urn:microsoft.com/office/officeart/2005/8/layout/list1"/>
    <dgm:cxn modelId="{3AD93E07-5D45-4634-837E-CB0046D28BE1}" type="presParOf" srcId="{F8EA7D69-4729-4D08-8D14-DCF77D809817}" destId="{C5EE721F-FE55-460A-A1DC-DC67AC63E965}" srcOrd="14" destOrd="0" presId="urn:microsoft.com/office/officeart/2005/8/layout/list1"/>
    <dgm:cxn modelId="{CE60F755-5CCA-44D5-8418-6D6CF6B550A7}" type="presParOf" srcId="{F8EA7D69-4729-4D08-8D14-DCF77D809817}" destId="{E78BDEA0-D5C5-4E6F-BD12-927B27F126D8}" srcOrd="15" destOrd="0" presId="urn:microsoft.com/office/officeart/2005/8/layout/list1"/>
    <dgm:cxn modelId="{51E4C10F-AD66-4CEE-8B35-A25A32058533}" type="presParOf" srcId="{F8EA7D69-4729-4D08-8D14-DCF77D809817}" destId="{92D02785-BC1B-433F-A504-6666DD3CDC43}" srcOrd="16" destOrd="0" presId="urn:microsoft.com/office/officeart/2005/8/layout/list1"/>
    <dgm:cxn modelId="{FA7AAC55-B53C-4294-8279-0AFE4D4DC276}" type="presParOf" srcId="{92D02785-BC1B-433F-A504-6666DD3CDC43}" destId="{6644A9D5-1D88-4091-8F97-2718A127D0D0}" srcOrd="0" destOrd="0" presId="urn:microsoft.com/office/officeart/2005/8/layout/list1"/>
    <dgm:cxn modelId="{9C1DDC10-3220-4806-B11C-25013F1D4BF2}" type="presParOf" srcId="{92D02785-BC1B-433F-A504-6666DD3CDC43}" destId="{D0CCE938-C40F-4032-879F-B7D2884CDCEA}" srcOrd="1" destOrd="0" presId="urn:microsoft.com/office/officeart/2005/8/layout/list1"/>
    <dgm:cxn modelId="{99C34AE0-DD0F-4250-A425-6D3FAA3B54E2}" type="presParOf" srcId="{F8EA7D69-4729-4D08-8D14-DCF77D809817}" destId="{D4C6B531-0522-4FEE-AE57-FD3922CC0673}" srcOrd="17" destOrd="0" presId="urn:microsoft.com/office/officeart/2005/8/layout/list1"/>
    <dgm:cxn modelId="{01E78DDD-B0B8-407F-8755-2BABE772ADC3}" type="presParOf" srcId="{F8EA7D69-4729-4D08-8D14-DCF77D809817}" destId="{36E0FBD2-81AA-4D41-8EE4-5C690C2E95C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85988-3CEF-4737-A2CE-0538704A96EF}">
      <dsp:nvSpPr>
        <dsp:cNvPr id="0" name=""/>
        <dsp:cNvSpPr/>
      </dsp:nvSpPr>
      <dsp:spPr>
        <a:xfrm>
          <a:off x="0" y="319953"/>
          <a:ext cx="67881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3FAD0-99E5-4943-90AD-79614465A8FE}">
      <dsp:nvSpPr>
        <dsp:cNvPr id="0" name=""/>
        <dsp:cNvSpPr/>
      </dsp:nvSpPr>
      <dsp:spPr>
        <a:xfrm>
          <a:off x="339407" y="83793"/>
          <a:ext cx="4751705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03" tIns="0" rIns="1796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Introduction – “What is ‘Grown’?”</a:t>
          </a:r>
          <a:endParaRPr lang="en-US" sz="1600" kern="1200" dirty="0"/>
        </a:p>
      </dsp:txBody>
      <dsp:txXfrm>
        <a:off x="362464" y="106850"/>
        <a:ext cx="4705591" cy="426206"/>
      </dsp:txXfrm>
    </dsp:sp>
    <dsp:sp modelId="{7618F723-4F68-43A6-8D7A-33A2FFD7289E}">
      <dsp:nvSpPr>
        <dsp:cNvPr id="0" name=""/>
        <dsp:cNvSpPr/>
      </dsp:nvSpPr>
      <dsp:spPr>
        <a:xfrm>
          <a:off x="0" y="1045713"/>
          <a:ext cx="67881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25512"/>
              <a:satOff val="-2082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EF64C-F08C-477A-B4A6-B63A44FF623E}">
      <dsp:nvSpPr>
        <dsp:cNvPr id="0" name=""/>
        <dsp:cNvSpPr/>
      </dsp:nvSpPr>
      <dsp:spPr>
        <a:xfrm>
          <a:off x="339407" y="809553"/>
          <a:ext cx="4751705" cy="472320"/>
        </a:xfrm>
        <a:prstGeom prst="roundRect">
          <a:avLst/>
        </a:prstGeom>
        <a:solidFill>
          <a:schemeClr val="accent3">
            <a:hueOff val="2125512"/>
            <a:satOff val="-2082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03" tIns="0" rIns="1796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Stewardship vs Management</a:t>
          </a:r>
        </a:p>
      </dsp:txBody>
      <dsp:txXfrm>
        <a:off x="362464" y="832610"/>
        <a:ext cx="4705591" cy="426206"/>
      </dsp:txXfrm>
    </dsp:sp>
    <dsp:sp modelId="{77CF6322-4250-46FC-8B09-D3FC875D96E9}">
      <dsp:nvSpPr>
        <dsp:cNvPr id="0" name=""/>
        <dsp:cNvSpPr/>
      </dsp:nvSpPr>
      <dsp:spPr>
        <a:xfrm>
          <a:off x="0" y="1771473"/>
          <a:ext cx="67881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251024"/>
              <a:satOff val="-4164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06F4D-9367-4B95-BBDF-CEA0DD9D2490}">
      <dsp:nvSpPr>
        <dsp:cNvPr id="0" name=""/>
        <dsp:cNvSpPr/>
      </dsp:nvSpPr>
      <dsp:spPr>
        <a:xfrm>
          <a:off x="339407" y="1535313"/>
          <a:ext cx="4751705" cy="472320"/>
        </a:xfrm>
        <a:prstGeom prst="roundRect">
          <a:avLst/>
        </a:prstGeom>
        <a:solidFill>
          <a:schemeClr val="accent3">
            <a:hueOff val="4251024"/>
            <a:satOff val="-4164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03" tIns="0" rIns="1796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Relationships</a:t>
          </a:r>
          <a:endParaRPr lang="en-US" sz="1600" b="1" kern="1200" dirty="0"/>
        </a:p>
      </dsp:txBody>
      <dsp:txXfrm>
        <a:off x="362464" y="1558370"/>
        <a:ext cx="4705591" cy="426206"/>
      </dsp:txXfrm>
    </dsp:sp>
    <dsp:sp modelId="{C5EE721F-FE55-460A-A1DC-DC67AC63E965}">
      <dsp:nvSpPr>
        <dsp:cNvPr id="0" name=""/>
        <dsp:cNvSpPr/>
      </dsp:nvSpPr>
      <dsp:spPr>
        <a:xfrm>
          <a:off x="0" y="2497233"/>
          <a:ext cx="67881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376535"/>
              <a:satOff val="-6246"/>
              <a:lumOff val="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8A883-F0E5-4F4A-9C48-2025EB2C52F0}">
      <dsp:nvSpPr>
        <dsp:cNvPr id="0" name=""/>
        <dsp:cNvSpPr/>
      </dsp:nvSpPr>
      <dsp:spPr>
        <a:xfrm>
          <a:off x="339407" y="2261073"/>
          <a:ext cx="4751705" cy="472320"/>
        </a:xfrm>
        <a:prstGeom prst="roundRect">
          <a:avLst/>
        </a:prstGeom>
        <a:solidFill>
          <a:schemeClr val="accent3">
            <a:hueOff val="6376535"/>
            <a:satOff val="-624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03" tIns="0" rIns="1796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Health</a:t>
          </a:r>
        </a:p>
      </dsp:txBody>
      <dsp:txXfrm>
        <a:off x="362464" y="2284130"/>
        <a:ext cx="4705591" cy="426206"/>
      </dsp:txXfrm>
    </dsp:sp>
    <dsp:sp modelId="{36E0FBD2-81AA-4D41-8EE4-5C690C2E95C3}">
      <dsp:nvSpPr>
        <dsp:cNvPr id="0" name=""/>
        <dsp:cNvSpPr/>
      </dsp:nvSpPr>
      <dsp:spPr>
        <a:xfrm>
          <a:off x="0" y="3222993"/>
          <a:ext cx="678815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502047"/>
              <a:satOff val="-8328"/>
              <a:lumOff val="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CE938-C40F-4032-879F-B7D2884CDCEA}">
      <dsp:nvSpPr>
        <dsp:cNvPr id="0" name=""/>
        <dsp:cNvSpPr/>
      </dsp:nvSpPr>
      <dsp:spPr>
        <a:xfrm>
          <a:off x="339407" y="2986833"/>
          <a:ext cx="4751705" cy="472320"/>
        </a:xfrm>
        <a:prstGeom prst="roundRect">
          <a:avLst/>
        </a:prstGeom>
        <a:solidFill>
          <a:schemeClr val="accent3">
            <a:hueOff val="8502047"/>
            <a:satOff val="-8328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03" tIns="0" rIns="17960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The Future is Now</a:t>
          </a:r>
          <a:endParaRPr lang="en-US" sz="1600" kern="1200" dirty="0"/>
        </a:p>
      </dsp:txBody>
      <dsp:txXfrm>
        <a:off x="362464" y="3009890"/>
        <a:ext cx="470559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9" y="1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6/15/2025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9" y="9119476"/>
            <a:ext cx="3169920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119476"/>
            <a:ext cx="3169920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6/15/2025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80"/>
            <a:ext cx="5852160" cy="3780472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6"/>
            <a:ext cx="3169920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822C7-6916-BD0F-6656-DAC16D207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BAB265-5C4F-B654-2873-CABF6477A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36D5DF-55C4-4386-820A-BC8B7EA75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36ED2-8851-94D6-347B-E1D331004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09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CFD26-F51D-24A5-5FEB-B0B604FFF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54F8CD-7693-1806-C29C-C32A0F01E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62404F-0777-8392-45A7-74CA0FC5E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C7254-FC1E-6CF4-1CE0-B3D0FB0E2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53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78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96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6C0E-7548-5570-952A-FA9568893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58C41B-5045-13B9-2005-123B54D3B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C21B0F-450F-F09A-DC76-D04640970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6B593-7F71-FBEF-B188-790FD3B7A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01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64408-1996-3666-1A3A-8DD1B308B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5A5F28-840D-5FAF-17B3-D6E46A1CE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C9B75-4E0F-2098-F06A-E31D3DC27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799B1-5515-CC2E-D551-E1D5220DB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66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8E1DF-5EE9-2470-CA12-B37BC22E7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1F135D-639D-A226-BBCB-2AE56C4F5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4DCBE1-4E50-E47B-8B0F-EA4AF4CBD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EC211-9A0B-7C81-1554-0569CBB52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84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5DF3F-1B25-5C6C-99C5-98331165A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B795AC-0CE0-6F9E-40D6-ABB3A8798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F0C570-6993-FAF1-F2A0-88BDDFE61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D36BC-BED4-1602-AC5B-F73BE8D6E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5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C8669-A83D-F079-05D3-28CEB7AA2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3A291E-9816-DC54-E282-7587A93D5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F4ECE-F06C-7348-6E01-A9E931947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2C188-8B7B-053E-8EF5-F404294BA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7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48CBF-7676-2B72-EB34-EAA23995D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493665-E732-EB40-BC64-BF2CAC6DB0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6DF1A9-71D2-CF0A-5BAB-5E17B055F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7F294-4A03-BC0D-3AAF-502886CEE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1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9AB30-8872-ECCC-608D-39A6F93A9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CF324-C6D2-F7F7-CF9C-91B6FBA04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164C7F-FD7E-4B06-B15B-247C960F2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ECE11-1EC6-18D7-1911-07524641E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84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430BB-0276-F98F-1D31-A01C8B3BC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D53C45-8139-2275-6857-0FEC8F27A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972B4E-2D76-61CD-B47A-255B055F0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9AFF4-5C36-CD30-0672-83EDB1C94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2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616CC-0A30-0EA5-264C-629F9831A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160561-6730-C857-C77F-89617D13B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F63B93-D29B-EECE-C57A-C4DF75341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64D12-BE45-B873-8E5F-102E55B57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1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4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52572-80E3-E0D6-CD43-1F6FC18C0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FE35B6-C8A6-7E5C-F247-9407024D7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17E7AB-A868-29A0-68B8-D52EDFE66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61734-2101-2ABC-15D9-A2C209736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4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F3561-91EE-C78F-73FB-1C4960AB2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81DB82-D3F7-8A28-C1A2-2D71C748E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A88DE6-06F2-7E68-BEE2-B3ED2E864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D1D51-D02E-0F31-B748-F10DBC9D0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9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C15BA-6F89-AD9E-D678-1A7C977E7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AD2C08-92AF-95F6-2070-EA0C297924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EC2A49-B106-BCA8-D453-583D11516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B75C2-543D-62EC-CE97-3E270A10E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88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F4D0A-7238-851A-475B-857B4AD55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A98C6B-0109-A981-A336-AF184EF131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8F1783-4DDD-C042-1F45-AF41AD34E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8E768-54E9-3598-5F2D-9D0ABAE25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29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175C5-7687-F78C-C5DF-6FE292CE3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68992D-9D66-D9BE-3805-C295A864D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B5764C-D16B-13C3-0C1A-DC0C44991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D1D27-BF76-1BB8-DDDE-F66D9B7B8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0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934D-5DBF-9440-FC79-A493C81A7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B70F4-B574-159D-6CF0-D0DF89EC1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82EDF-DCAE-FF9E-FFA6-3243B2A38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65336-C8DB-B714-9FF4-E40C036C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038B-8DDA-4CC0-9275-829F5B425E18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02718-29FC-76A8-8E3F-D65A4885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A7119-2D69-C452-1C5D-538782F9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2622-2D54-47CA-B827-4AEA6887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1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12" r:id="rId14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ketmoney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reditkarma.com/" TargetMode="External"/><Relationship Id="rId4" Type="http://schemas.openxmlformats.org/officeDocument/2006/relationships/hyperlink" Target="https://www.quicken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zzfeed.com/jake_farrington/seemingly-harmless-parenting-mistak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sz="5100" dirty="0"/>
              <a:t>What GOD Expects from YOUNG ADULTS</a:t>
            </a:r>
            <a:br>
              <a:rPr lang="en-US" sz="5100" dirty="0"/>
            </a:br>
            <a:r>
              <a:rPr lang="en-US" sz="4800" i="1" dirty="0"/>
              <a:t>Summer Series 2025</a:t>
            </a:r>
            <a:endParaRPr lang="en-US" sz="51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A2599-0644-145F-1637-B142DEC9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87" y="411479"/>
            <a:ext cx="3923759" cy="1390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C927B8-E18A-F366-B5D7-D2033D90391B}"/>
              </a:ext>
            </a:extLst>
          </p:cNvPr>
          <p:cNvSpPr txBox="1"/>
          <p:nvPr/>
        </p:nvSpPr>
        <p:spPr>
          <a:xfrm>
            <a:off x="5305646" y="4870174"/>
            <a:ext cx="6490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Stewardship</a:t>
            </a:r>
            <a:r>
              <a:rPr lang="en-US" sz="4000" b="1" dirty="0">
                <a:solidFill>
                  <a:schemeClr val="bg1"/>
                </a:solidFill>
              </a:rPr>
              <a:t> vs </a:t>
            </a:r>
            <a:r>
              <a:rPr lang="en-US" sz="4000" b="1" dirty="0">
                <a:solidFill>
                  <a:srgbClr val="00B050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3094E-9FFD-7622-0786-2119E0501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F1F5DB-5829-27E2-78B1-7447A2D4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sz="4400" dirty="0">
                <a:latin typeface="TimesNewRomanPS-BoldMT"/>
                <a:cs typeface="Times New Roman" panose="02020603050405020304" pitchFamily="18" charset="0"/>
              </a:rPr>
              <a:t>Stewardship vs </a:t>
            </a:r>
            <a:r>
              <a:rPr lang="en-US" sz="4400" dirty="0">
                <a:solidFill>
                  <a:srgbClr val="00B050"/>
                </a:solidFill>
                <a:latin typeface="TimesNewRomanPS-BoldMT"/>
                <a:cs typeface="Times New Roman" panose="02020603050405020304" pitchFamily="18" charset="0"/>
              </a:rPr>
              <a:t>Management</a:t>
            </a:r>
            <a:endParaRPr lang="en-US" dirty="0">
              <a:solidFill>
                <a:srgbClr val="00B050"/>
              </a:solidFill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BC63BC-764A-BAFF-1188-A4458E6570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77142" y="2202495"/>
            <a:ext cx="9737388" cy="438143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b="1" u="sng" dirty="0"/>
              <a:t>Understanding Management</a:t>
            </a:r>
            <a:endParaRPr lang="en-US" sz="2600" u="sng" dirty="0"/>
          </a:p>
          <a:p>
            <a:pPr marL="0" indent="0">
              <a:buNone/>
            </a:pPr>
            <a:r>
              <a:rPr lang="en-US" sz="1900" dirty="0"/>
              <a:t>Definition: Organizing and executing tasks efficiently to achieve objectives.</a:t>
            </a:r>
          </a:p>
          <a:p>
            <a:pPr marL="0" indent="0">
              <a:buNone/>
            </a:pPr>
            <a:r>
              <a:rPr lang="en-US" sz="1900" dirty="0"/>
              <a:t>Biblical Examples:</a:t>
            </a:r>
          </a:p>
          <a:p>
            <a:pPr lvl="1"/>
            <a:r>
              <a:rPr lang="en-US" sz="1900" dirty="0"/>
              <a:t>Joseph (</a:t>
            </a:r>
            <a:r>
              <a:rPr lang="en-US" sz="1900" b="1" dirty="0">
                <a:solidFill>
                  <a:srgbClr val="00B050"/>
                </a:solidFill>
              </a:rPr>
              <a:t>30 years old</a:t>
            </a:r>
            <a:r>
              <a:rPr lang="en-US" sz="1900" dirty="0"/>
              <a:t>) managed Egypt’s economy (Genesis 41:36).</a:t>
            </a:r>
          </a:p>
          <a:p>
            <a:pPr lvl="1"/>
            <a:r>
              <a:rPr lang="en-US" sz="1900" dirty="0"/>
              <a:t>Moses appointed leaders to manage groups of people (Exodus 18).</a:t>
            </a:r>
          </a:p>
          <a:p>
            <a:pPr lvl="1"/>
            <a:r>
              <a:rPr lang="en-US" sz="1900" dirty="0"/>
              <a:t>Proverbs 21:5 – “</a:t>
            </a:r>
            <a:r>
              <a:rPr lang="en-US" dirty="0"/>
              <a:t>The thoughts of the diligent tend only to plenteousness; but of every one that is hasty only to want.</a:t>
            </a:r>
            <a:r>
              <a:rPr lang="en-US" sz="1900" dirty="0"/>
              <a:t>”</a:t>
            </a:r>
            <a:br>
              <a:rPr lang="en-US" sz="1900" dirty="0"/>
            </a:br>
            <a:endParaRPr lang="en-US" sz="1900" dirty="0"/>
          </a:p>
          <a:p>
            <a:r>
              <a:rPr lang="en-US" sz="1900" dirty="0"/>
              <a:t>Management is wise and necessary, but it’s not always GOD-centered unless tied to stewardship.</a:t>
            </a:r>
          </a:p>
          <a:p>
            <a:r>
              <a:rPr lang="en-US" sz="1900" b="1" dirty="0"/>
              <a:t>Are your management decisions led by GOD’s purposes or by personal/professional goals?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3BAB06-F8BB-94EA-166E-F6F07EA5F57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8E45DA-C33E-8FD3-FCE8-2EBDFD345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DE54B8D-0C02-10E6-18B0-E7D867A46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7B5F3DC-D599-C879-9397-A39C0C55B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78A3E4B-09BA-3A98-59BA-06BE0606D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929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5A34D-35A2-E0D2-6051-8978DBEC0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A054E-6866-F5DC-E2DD-DB1FB8B0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57432"/>
            <a:ext cx="10972800" cy="1574317"/>
          </a:xfrm>
        </p:spPr>
        <p:txBody>
          <a:bodyPr/>
          <a:lstStyle/>
          <a:p>
            <a:pPr algn="ctr"/>
            <a:r>
              <a:rPr lang="en-US" dirty="0"/>
              <a:t>What GOD Expects from YOUNG ADULTS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Sin: </a:t>
            </a:r>
            <a:r>
              <a:rPr lang="en-US" i="1" dirty="0"/>
              <a:t>Selfishness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068B3-324E-6894-2AE1-6B781B12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580AE-E69C-9DBD-54D3-E72C700F41D3}"/>
              </a:ext>
            </a:extLst>
          </p:cNvPr>
          <p:cNvSpPr txBox="1"/>
          <p:nvPr/>
        </p:nvSpPr>
        <p:spPr>
          <a:xfrm>
            <a:off x="337930" y="2243074"/>
            <a:ext cx="1140018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Isaiah 14:12-15 (KJV)</a:t>
            </a:r>
          </a:p>
          <a:p>
            <a:pPr algn="ctr"/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800" b="1" baseline="30000" dirty="0">
                <a:solidFill>
                  <a:schemeClr val="bg1"/>
                </a:solidFill>
              </a:rPr>
              <a:t>12 </a:t>
            </a:r>
            <a:r>
              <a:rPr lang="en-US" sz="2800" dirty="0">
                <a:solidFill>
                  <a:schemeClr val="bg1"/>
                </a:solidFill>
              </a:rPr>
              <a:t>How art thou fallen from heaven, </a:t>
            </a:r>
            <a:r>
              <a:rPr lang="en-US" sz="2800" dirty="0">
                <a:solidFill>
                  <a:schemeClr val="bg1"/>
                </a:solidFill>
                <a:highlight>
                  <a:srgbClr val="FFFF00"/>
                </a:highlight>
              </a:rPr>
              <a:t>O Lucifer, son of the morning</a:t>
            </a:r>
            <a:r>
              <a:rPr lang="en-US" sz="2800" dirty="0">
                <a:solidFill>
                  <a:schemeClr val="bg1"/>
                </a:solidFill>
              </a:rPr>
              <a:t>! how art thou cut down to the ground, which didst weaken the nations!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</a:rPr>
              <a:t>13 </a:t>
            </a:r>
            <a:r>
              <a:rPr lang="en-US" sz="2800" dirty="0">
                <a:solidFill>
                  <a:schemeClr val="bg1"/>
                </a:solidFill>
              </a:rPr>
              <a:t>For thou hast said in thine heart, I will ascend into heaven, I will exalt my throne above the stars of God: I will sit also upon the mount of the congregation, in the sides of the north: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</a:rPr>
              <a:t>14 </a:t>
            </a:r>
            <a:r>
              <a:rPr lang="en-US" sz="2800" dirty="0">
                <a:solidFill>
                  <a:schemeClr val="bg1"/>
                </a:solidFill>
              </a:rPr>
              <a:t>I will ascend above the heights of the clouds</a:t>
            </a:r>
            <a:r>
              <a:rPr lang="en-US" sz="2800" dirty="0">
                <a:solidFill>
                  <a:schemeClr val="bg1"/>
                </a:solidFill>
                <a:highlight>
                  <a:srgbClr val="FFFF00"/>
                </a:highlight>
              </a:rPr>
              <a:t>; I will be like the most High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800" b="1" baseline="30000" dirty="0">
                <a:solidFill>
                  <a:schemeClr val="bg1"/>
                </a:solidFill>
              </a:rPr>
              <a:t>15 </a:t>
            </a:r>
            <a:r>
              <a:rPr lang="en-US" sz="2800" dirty="0">
                <a:solidFill>
                  <a:schemeClr val="bg1"/>
                </a:solidFill>
              </a:rPr>
              <a:t>Yet thou shalt be brought down to hell, to the sides of the pit.</a:t>
            </a:r>
          </a:p>
          <a:p>
            <a:pPr algn="ctr"/>
            <a:endParaRPr lang="en-US" sz="1600" b="1" i="1" u="sng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3167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31615-7F5D-9034-0631-5038A33A9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A8FEE-D58D-8549-A636-D6A4788A4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42" y="365125"/>
            <a:ext cx="2009195" cy="715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DF8048-194F-367D-D6D1-21669E8AB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Cost of Goods &amp; Services </a:t>
            </a:r>
            <a:br>
              <a:rPr lang="en-US" dirty="0"/>
            </a:br>
            <a:r>
              <a:rPr lang="en-US" dirty="0"/>
              <a:t>(1985 vs. 2025 Annual Equivalent)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C28CA79-BF49-0E2A-86D7-D7A3D2F23B5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1719052"/>
            <a:ext cx="492429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Housing (Rent):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1985: $</a:t>
            </a:r>
            <a:r>
              <a:rPr lang="en-US" altLang="en-US" sz="2000" dirty="0"/>
              <a:t>8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2025 Equivalent: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$25,000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(3x increase)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Food: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1985: $3,000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2025 Equivalent: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$10,500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(3.5x increase)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Gasoline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1985: $1,000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2025 Equivalent: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$4,800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(4.8x increase)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Healthcare: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1985: $2,000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2025 Equivalent: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$14,000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(7x increase)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F7E47CD-601F-E99C-8393-D1D508C397A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1690688"/>
            <a:ext cx="492429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Education (College Tuition):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1985: $1,500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2025 Equivalent: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$9,750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(6.5x increase)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Transportation (Car, Public Transit, etc.):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1985: $2,500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2025 Equivalent: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$10,500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(4.2x increase)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Clothing: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1985: $1,200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2025 Equivalent: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$3,000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(2.5x increase)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Energy (Electricity, Utilities, etc.):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1985: $800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2025 Equivalent: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$3,040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(3.8x increase)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576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765D6-9496-B0E8-398D-DF2DC278F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42" y="365125"/>
            <a:ext cx="2009195" cy="715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6F8AD-CBE3-0DB5-9D43-4E0E5FA8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Income</a:t>
            </a:r>
            <a:br>
              <a:rPr lang="en-US" dirty="0"/>
            </a:br>
            <a:r>
              <a:rPr lang="en-US" dirty="0"/>
              <a:t>(1985 vs. 2025 Annual Equivalent)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4F04664-0309-442D-D189-8A6EBC4BA52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1396909"/>
            <a:ext cx="10157460" cy="56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1985 – Entry-Level Estimate (Houston, Energy)</a:t>
            </a:r>
            <a:endParaRPr lang="en-US" dirty="0"/>
          </a:p>
          <a:p>
            <a:pPr lvl="1"/>
            <a:r>
              <a:rPr lang="en-US" dirty="0"/>
              <a:t>National average (graduating programmer): ~$25K–30K  </a:t>
            </a:r>
          </a:p>
          <a:p>
            <a:pPr lvl="1"/>
            <a:r>
              <a:rPr lang="en-US" dirty="0"/>
              <a:t>Houston’s cost of living slightly lower (~10%): ~$27K</a:t>
            </a:r>
          </a:p>
          <a:p>
            <a:pPr lvl="1"/>
            <a:r>
              <a:rPr lang="en-US" dirty="0"/>
              <a:t>Inflation-adjusted (2025 USD): $$27K × 2.8 ≈ $76K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b="1" dirty="0"/>
              <a:t>2025 – Entry-Level in Energy (Houston, TX)</a:t>
            </a:r>
            <a:endParaRPr lang="en-US" dirty="0"/>
          </a:p>
          <a:p>
            <a:pPr lvl="1"/>
            <a:r>
              <a:rPr lang="en-US" dirty="0"/>
              <a:t>BP (Software Engineer, Level J): </a:t>
            </a:r>
          </a:p>
          <a:p>
            <a:pPr lvl="2"/>
            <a:r>
              <a:rPr lang="en-US" dirty="0"/>
              <a:t>Total comp ≈ $118K (Base $105K, Stock ~6.7K, Bonus ~6.1K)  </a:t>
            </a:r>
          </a:p>
          <a:p>
            <a:pPr lvl="1"/>
            <a:r>
              <a:rPr lang="en-US" dirty="0"/>
              <a:t>Schlumberger (Level G9): </a:t>
            </a:r>
          </a:p>
          <a:p>
            <a:pPr lvl="2"/>
            <a:r>
              <a:rPr lang="en-US" dirty="0"/>
              <a:t>Total comp ≈ $106K (Base $96K + $5.5K stock + $4.5K bonus)  </a:t>
            </a:r>
          </a:p>
          <a:p>
            <a:pPr lvl="1"/>
            <a:r>
              <a:rPr lang="en-US" dirty="0"/>
              <a:t>ExxonMobil (Entry-level CL23): </a:t>
            </a:r>
          </a:p>
          <a:p>
            <a:pPr lvl="2"/>
            <a:r>
              <a:rPr lang="en-US" dirty="0"/>
              <a:t>Base ≈ $106K, total comp likely ~$108K+  </a:t>
            </a:r>
          </a:p>
          <a:p>
            <a:pPr marL="0" indent="0">
              <a:buNone/>
            </a:pPr>
            <a:br>
              <a:rPr lang="en-US" sz="2000" dirty="0"/>
            </a:b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346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9DC4-8B30-98A0-5BAB-C78BA4A4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CBS Morning News:</a:t>
            </a:r>
            <a:br>
              <a:rPr lang="en-US" dirty="0"/>
            </a:br>
            <a:r>
              <a:rPr lang="en-US" dirty="0"/>
              <a:t>Gen Z on Pay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FB3A-B62C-3DAB-4FD1-B4EBDD650A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7411" y="2354093"/>
            <a:ext cx="5574921" cy="286232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b="1" i="1" dirty="0"/>
              <a:t>Average Pay Period in 2023</a:t>
            </a:r>
          </a:p>
          <a:p>
            <a:endParaRPr lang="en-US" i="1" dirty="0"/>
          </a:p>
          <a:p>
            <a:pPr algn="ctr"/>
            <a:endParaRPr lang="en-US" sz="28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5A880-F729-2309-2052-A7E28E73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F5E311-A1D3-86EF-2504-45DB0C891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290100"/>
              </p:ext>
            </p:extLst>
          </p:nvPr>
        </p:nvGraphicFramePr>
        <p:xfrm>
          <a:off x="6401772" y="2801566"/>
          <a:ext cx="4522389" cy="1828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67904">
                  <a:extLst>
                    <a:ext uri="{9D8B030D-6E8A-4147-A177-3AD203B41FA5}">
                      <a16:colId xmlns:a16="http://schemas.microsoft.com/office/drawing/2014/main" val="1207566966"/>
                    </a:ext>
                  </a:extLst>
                </a:gridCol>
                <a:gridCol w="3054485">
                  <a:extLst>
                    <a:ext uri="{9D8B030D-6E8A-4147-A177-3AD203B41FA5}">
                      <a16:colId xmlns:a16="http://schemas.microsoft.com/office/drawing/2014/main" val="3507912613"/>
                    </a:ext>
                  </a:extLst>
                </a:gridCol>
              </a:tblGrid>
              <a:tr h="445638">
                <a:tc>
                  <a:txBody>
                    <a:bodyPr/>
                    <a:lstStyle/>
                    <a:p>
                      <a:pPr algn="r"/>
                      <a:r>
                        <a:rPr lang="en-US" sz="2400" b="1" i="1" dirty="0"/>
                        <a:t>43% 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/>
                        <a:t>BIWEEKLY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23498"/>
                  </a:ext>
                </a:extLst>
              </a:tr>
              <a:tr h="445638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27%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WEEKLY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554126"/>
                  </a:ext>
                </a:extLst>
              </a:tr>
              <a:tr h="445638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19.8%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SEMIMONTHLY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624016"/>
                  </a:ext>
                </a:extLst>
              </a:tr>
              <a:tr h="445638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10.3%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MONTHLY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1326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EF82DC8-B5E5-F911-3613-E469AAA78866}"/>
              </a:ext>
            </a:extLst>
          </p:cNvPr>
          <p:cNvSpPr txBox="1"/>
          <p:nvPr/>
        </p:nvSpPr>
        <p:spPr>
          <a:xfrm>
            <a:off x="409534" y="2354093"/>
            <a:ext cx="5686466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Talk of the Table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Getting Paid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Every Two Weeks Doesn’t Work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Ren </a:t>
            </a:r>
            <a:r>
              <a:rPr lang="en-US" sz="2400" dirty="0" err="1">
                <a:solidFill>
                  <a:schemeClr val="bg1"/>
                </a:solidFill>
              </a:rPr>
              <a:t>Adelinaa</a:t>
            </a:r>
            <a:r>
              <a:rPr lang="en-US" sz="2400" dirty="0">
                <a:solidFill>
                  <a:schemeClr val="bg1"/>
                </a:solidFill>
              </a:rPr>
              <a:t> – 21 Years Old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“Because one week I’m so rich, I’m so rich,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 next week living off genuine scraps.”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Ren Says: She needs to be paid weekly in order to manage her money.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0768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A785B-356B-1732-802C-38715E65B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F03F-45B9-0527-284E-333DF005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CBS Morning News:</a:t>
            </a:r>
            <a:br>
              <a:rPr lang="en-US" dirty="0"/>
            </a:br>
            <a:r>
              <a:rPr lang="en-US" dirty="0"/>
              <a:t>Gen Z on Pay Cycles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CFE96-CF7F-DC7C-38DC-8521C586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D8956-BA0E-0422-803E-7A182C95A423}"/>
              </a:ext>
            </a:extLst>
          </p:cNvPr>
          <p:cNvSpPr txBox="1"/>
          <p:nvPr/>
        </p:nvSpPr>
        <p:spPr>
          <a:xfrm>
            <a:off x="243192" y="3181462"/>
            <a:ext cx="1162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</a:rPr>
              <a:t>62% </a:t>
            </a:r>
            <a:r>
              <a:rPr lang="en-US" sz="3200" b="1" dirty="0">
                <a:solidFill>
                  <a:schemeClr val="bg1"/>
                </a:solidFill>
              </a:rPr>
              <a:t>Say It Does Not Fit Current Financial Situation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Source: Financial Technology Association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4420BB-70C6-F97F-BBB3-6C9C7399F2DA}"/>
              </a:ext>
            </a:extLst>
          </p:cNvPr>
          <p:cNvSpPr txBox="1"/>
          <p:nvPr/>
        </p:nvSpPr>
        <p:spPr>
          <a:xfrm>
            <a:off x="243192" y="4424440"/>
            <a:ext cx="1162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</a:rPr>
              <a:t>56% </a:t>
            </a:r>
            <a:r>
              <a:rPr lang="en-US" sz="3200" b="1" dirty="0">
                <a:solidFill>
                  <a:schemeClr val="bg1"/>
                </a:solidFill>
              </a:rPr>
              <a:t>Stretch Their Income - Average Worker Runs Out In </a:t>
            </a:r>
            <a:r>
              <a:rPr lang="en-US" sz="3200" b="1" u="sng" dirty="0">
                <a:solidFill>
                  <a:schemeClr val="bg1"/>
                </a:solidFill>
              </a:rPr>
              <a:t>12</a:t>
            </a:r>
            <a:r>
              <a:rPr lang="en-US" sz="3200" b="1" dirty="0">
                <a:solidFill>
                  <a:schemeClr val="bg1"/>
                </a:solidFill>
              </a:rPr>
              <a:t> Days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Source: Financial Technology Association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D564D-18B1-BC9A-64EB-08017042FE47}"/>
              </a:ext>
            </a:extLst>
          </p:cNvPr>
          <p:cNvSpPr txBox="1"/>
          <p:nvPr/>
        </p:nvSpPr>
        <p:spPr>
          <a:xfrm>
            <a:off x="972766" y="2243074"/>
            <a:ext cx="1022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>
                <a:solidFill>
                  <a:schemeClr val="bg1"/>
                </a:solidFill>
              </a:rPr>
              <a:t>Americans on Current Pay Cycle 2024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5B7606-95AC-AE9B-FF1D-17B06F5E8FD5}"/>
              </a:ext>
            </a:extLst>
          </p:cNvPr>
          <p:cNvSpPr txBox="1"/>
          <p:nvPr/>
        </p:nvSpPr>
        <p:spPr>
          <a:xfrm>
            <a:off x="395592" y="5491245"/>
            <a:ext cx="1162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</a:rPr>
              <a:t>64% </a:t>
            </a:r>
            <a:r>
              <a:rPr lang="en-US" sz="3200" b="1" dirty="0">
                <a:solidFill>
                  <a:schemeClr val="bg1"/>
                </a:solidFill>
              </a:rPr>
              <a:t>Would Rather Be Paid Weekly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Source: Financial Technology Association</a:t>
            </a:r>
          </a:p>
        </p:txBody>
      </p:sp>
    </p:spTree>
    <p:extLst>
      <p:ext uri="{BB962C8B-B14F-4D97-AF65-F5344CB8AC3E}">
        <p14:creationId xmlns:p14="http://schemas.microsoft.com/office/powerpoint/2010/main" val="1372506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43601-B3F6-13E2-21F2-B8AB3B3F7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8D14-D91E-18DD-08AA-8C3C8515E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42" y="365125"/>
            <a:ext cx="2009195" cy="715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1F759F-AE1A-9E09-E1E2-B542CFFD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Income</a:t>
            </a:r>
            <a:br>
              <a:rPr lang="en-US" dirty="0"/>
            </a:br>
            <a:r>
              <a:rPr lang="en-US" dirty="0"/>
              <a:t>(1985 vs. 2025 Monthly Equivalent)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8786B5-F371-2113-FDA4-45D5C70E5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847133"/>
              </p:ext>
            </p:extLst>
          </p:nvPr>
        </p:nvGraphicFramePr>
        <p:xfrm>
          <a:off x="1093304" y="1796926"/>
          <a:ext cx="9902355" cy="424183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825903">
                  <a:extLst>
                    <a:ext uri="{9D8B030D-6E8A-4147-A177-3AD203B41FA5}">
                      <a16:colId xmlns:a16="http://schemas.microsoft.com/office/drawing/2014/main" val="2000018777"/>
                    </a:ext>
                  </a:extLst>
                </a:gridCol>
                <a:gridCol w="2683994">
                  <a:extLst>
                    <a:ext uri="{9D8B030D-6E8A-4147-A177-3AD203B41FA5}">
                      <a16:colId xmlns:a16="http://schemas.microsoft.com/office/drawing/2014/main" val="2805677828"/>
                    </a:ext>
                  </a:extLst>
                </a:gridCol>
                <a:gridCol w="2392458">
                  <a:extLst>
                    <a:ext uri="{9D8B030D-6E8A-4147-A177-3AD203B41FA5}">
                      <a16:colId xmlns:a16="http://schemas.microsoft.com/office/drawing/2014/main" val="507023447"/>
                    </a:ext>
                  </a:extLst>
                </a:gridCol>
              </a:tblGrid>
              <a:tr h="9119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1985</a:t>
                      </a:r>
                    </a:p>
                    <a:p>
                      <a:pPr algn="ctr"/>
                      <a:r>
                        <a:rPr lang="en-US" sz="2800" dirty="0"/>
                        <a:t>$27,000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2025</a:t>
                      </a:r>
                    </a:p>
                    <a:p>
                      <a:pPr algn="ctr"/>
                      <a:r>
                        <a:rPr lang="en-US" sz="2800" dirty="0"/>
                        <a:t>$100,000 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481875"/>
                  </a:ext>
                </a:extLst>
              </a:tr>
              <a:tr h="528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Gross 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$2,250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$8,333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88985"/>
                  </a:ext>
                </a:extLst>
              </a:tr>
              <a:tr h="565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Less: Federal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$338 (15%)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$1,833 (22%)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58598"/>
                  </a:ext>
                </a:extLst>
              </a:tr>
              <a:tr h="576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Less: Social Security (6.2%)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$517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024231"/>
                  </a:ext>
                </a:extLst>
              </a:tr>
              <a:tr h="904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Less: Medicare (1.45%)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201741"/>
                  </a:ext>
                </a:extLst>
              </a:tr>
              <a:tr h="721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= Net Income (Take-Home Pay)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effectLst/>
                          <a:latin typeface="+mn-lt"/>
                        </a:rPr>
                        <a:t>$1,740</a:t>
                      </a:r>
                    </a:p>
                  </a:txBody>
                  <a:tcPr marL="7620" marR="7620" marT="7620" marB="762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$5,863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96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023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6878A-4DFC-2FE0-C841-2B914D2E6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D0CB8-3362-2AA9-2B67-3AC36C6FD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42" y="365125"/>
            <a:ext cx="2009195" cy="715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C050A4-C74F-45B1-06E8-54938925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Expense</a:t>
            </a:r>
            <a:br>
              <a:rPr lang="en-US" dirty="0"/>
            </a:br>
            <a:r>
              <a:rPr lang="en-US" dirty="0"/>
              <a:t>(1985 vs. 2025 Monthly Equivalent)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47A82AD-C486-222C-9BE0-8B351343A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135216"/>
              </p:ext>
            </p:extLst>
          </p:nvPr>
        </p:nvGraphicFramePr>
        <p:xfrm>
          <a:off x="1093304" y="1796926"/>
          <a:ext cx="9902355" cy="449031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825903">
                  <a:extLst>
                    <a:ext uri="{9D8B030D-6E8A-4147-A177-3AD203B41FA5}">
                      <a16:colId xmlns:a16="http://schemas.microsoft.com/office/drawing/2014/main" val="2000018777"/>
                    </a:ext>
                  </a:extLst>
                </a:gridCol>
                <a:gridCol w="2683994">
                  <a:extLst>
                    <a:ext uri="{9D8B030D-6E8A-4147-A177-3AD203B41FA5}">
                      <a16:colId xmlns:a16="http://schemas.microsoft.com/office/drawing/2014/main" val="2805677828"/>
                    </a:ext>
                  </a:extLst>
                </a:gridCol>
                <a:gridCol w="2392458">
                  <a:extLst>
                    <a:ext uri="{9D8B030D-6E8A-4147-A177-3AD203B41FA5}">
                      <a16:colId xmlns:a16="http://schemas.microsoft.com/office/drawing/2014/main" val="507023447"/>
                    </a:ext>
                  </a:extLst>
                </a:gridCol>
              </a:tblGrid>
              <a:tr h="9119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Expense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1985</a:t>
                      </a:r>
                    </a:p>
                    <a:p>
                      <a:pPr algn="ctr"/>
                      <a:r>
                        <a:rPr lang="en-US" sz="2800" dirty="0"/>
                        <a:t>$27,000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2025</a:t>
                      </a:r>
                    </a:p>
                    <a:p>
                      <a:pPr algn="ctr"/>
                      <a:r>
                        <a:rPr lang="en-US" sz="2800" dirty="0"/>
                        <a:t>$100,000 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481875"/>
                  </a:ext>
                </a:extLst>
              </a:tr>
              <a:tr h="528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Housing (Rent)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$1,600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88985"/>
                  </a:ext>
                </a:extLst>
              </a:tr>
              <a:tr h="565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58598"/>
                  </a:ext>
                </a:extLst>
              </a:tr>
              <a:tr h="576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024231"/>
                  </a:ext>
                </a:extLst>
              </a:tr>
              <a:tr h="296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201741"/>
                  </a:ext>
                </a:extLst>
              </a:tr>
              <a:tr h="695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Miscellaneous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3424"/>
                  </a:ext>
                </a:extLst>
              </a:tr>
              <a:tr h="721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= Net Income (Take-Home Pay)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effectLst/>
                          <a:latin typeface="+mn-lt"/>
                        </a:rPr>
                        <a:t>$950</a:t>
                      </a:r>
                    </a:p>
                  </a:txBody>
                  <a:tcPr marL="7620" marR="7620" marT="7620" marB="762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$2,800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96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83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0C6C6-A7E5-1DA0-C4FE-3171C9EA9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7B22A7-303C-0D02-29D4-D313C1B77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42" y="365125"/>
            <a:ext cx="2009195" cy="715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228032-B2F3-41D0-1C86-72F33D53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Net Balance</a:t>
            </a:r>
            <a:br>
              <a:rPr lang="en-US" dirty="0"/>
            </a:br>
            <a:r>
              <a:rPr lang="en-US" dirty="0"/>
              <a:t>(1985 vs. 2025 Monthly Equivalent)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6146E2D-1BF7-39DD-0044-FD1787ED6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563869"/>
              </p:ext>
            </p:extLst>
          </p:nvPr>
        </p:nvGraphicFramePr>
        <p:xfrm>
          <a:off x="1093304" y="1796926"/>
          <a:ext cx="10177669" cy="276107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960077">
                  <a:extLst>
                    <a:ext uri="{9D8B030D-6E8A-4147-A177-3AD203B41FA5}">
                      <a16:colId xmlns:a16="http://schemas.microsoft.com/office/drawing/2014/main" val="2000018777"/>
                    </a:ext>
                  </a:extLst>
                </a:gridCol>
                <a:gridCol w="2758617">
                  <a:extLst>
                    <a:ext uri="{9D8B030D-6E8A-4147-A177-3AD203B41FA5}">
                      <a16:colId xmlns:a16="http://schemas.microsoft.com/office/drawing/2014/main" val="2805677828"/>
                    </a:ext>
                  </a:extLst>
                </a:gridCol>
                <a:gridCol w="2458975">
                  <a:extLst>
                    <a:ext uri="{9D8B030D-6E8A-4147-A177-3AD203B41FA5}">
                      <a16:colId xmlns:a16="http://schemas.microsoft.com/office/drawing/2014/main" val="507023447"/>
                    </a:ext>
                  </a:extLst>
                </a:gridCol>
              </a:tblGrid>
              <a:tr h="9119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1985</a:t>
                      </a:r>
                    </a:p>
                    <a:p>
                      <a:pPr algn="ctr"/>
                      <a:r>
                        <a:rPr lang="en-US" sz="2800" dirty="0"/>
                        <a:t>$27,000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2025</a:t>
                      </a:r>
                    </a:p>
                    <a:p>
                      <a:pPr algn="ctr"/>
                      <a:r>
                        <a:rPr lang="en-US" sz="2800" dirty="0"/>
                        <a:t>$100,000 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481875"/>
                  </a:ext>
                </a:extLst>
              </a:tr>
              <a:tr h="528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Net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8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US" sz="2400" i="0" dirty="0">
                          <a:effectLst/>
                          <a:latin typeface="+mn-lt"/>
                        </a:rPr>
                        <a:t>$1,740</a:t>
                      </a:r>
                    </a:p>
                  </a:txBody>
                  <a:tcPr marL="7620" marR="7620" marT="7620" marB="7620" anchor="ctr"/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8"/>
                        </a:spcBef>
                        <a:spcAft>
                          <a:spcPts val="38"/>
                        </a:spcAft>
                      </a:pPr>
                      <a:r>
                        <a:rPr lang="en-US" sz="2400" dirty="0">
                          <a:effectLst/>
                        </a:rPr>
                        <a:t>$5,863</a:t>
                      </a:r>
                    </a:p>
                  </a:txBody>
                  <a:tcPr marL="7620" marR="7620" marT="7620" marB="7620" anchor="ctr"/>
                </a:tc>
                <a:extLst>
                  <a:ext uri="{0D108BD9-81ED-4DB2-BD59-A6C34878D82A}">
                    <a16:rowId xmlns:a16="http://schemas.microsoft.com/office/drawing/2014/main" val="2132988985"/>
                  </a:ext>
                </a:extLst>
              </a:tr>
              <a:tr h="565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Less: Total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$2,800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58598"/>
                  </a:ext>
                </a:extLst>
              </a:tr>
              <a:tr h="721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</a:rPr>
                        <a:t>= Net Monthly Balance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8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US" sz="2400" i="0" dirty="0">
                          <a:effectLst/>
                          <a:latin typeface="+mn-lt"/>
                        </a:rPr>
                        <a:t>$790</a:t>
                      </a:r>
                    </a:p>
                  </a:txBody>
                  <a:tcPr marL="7620" marR="7620" marT="7620" marB="762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8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US" sz="2400" i="0" dirty="0">
                          <a:effectLst/>
                          <a:latin typeface="+mn-lt"/>
                        </a:rPr>
                        <a:t>$3,063</a:t>
                      </a:r>
                    </a:p>
                  </a:txBody>
                  <a:tcPr marL="7620" marR="7620" marT="7620" marB="762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965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FC0D130-FE2C-EDEF-D96B-071B46ED8A45}"/>
              </a:ext>
            </a:extLst>
          </p:cNvPr>
          <p:cNvSpPr txBox="1"/>
          <p:nvPr/>
        </p:nvSpPr>
        <p:spPr>
          <a:xfrm>
            <a:off x="4059224" y="5068957"/>
            <a:ext cx="40735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What’s Missing?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206A4-B844-2B82-4EE3-B5FACEF26280}"/>
              </a:ext>
            </a:extLst>
          </p:cNvPr>
          <p:cNvSpPr txBox="1"/>
          <p:nvPr/>
        </p:nvSpPr>
        <p:spPr>
          <a:xfrm>
            <a:off x="8915400" y="5486400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Savings?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5C9A9-7791-E0C7-AF29-A2E8F3875C0D}"/>
              </a:ext>
            </a:extLst>
          </p:cNvPr>
          <p:cNvSpPr txBox="1"/>
          <p:nvPr/>
        </p:nvSpPr>
        <p:spPr>
          <a:xfrm>
            <a:off x="1431235" y="5565913"/>
            <a:ext cx="191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Emergency Fund?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95628-F90F-4509-CE49-2EE6F6DF38A1}"/>
              </a:ext>
            </a:extLst>
          </p:cNvPr>
          <p:cNvSpPr txBox="1"/>
          <p:nvPr/>
        </p:nvSpPr>
        <p:spPr>
          <a:xfrm>
            <a:off x="5377070" y="5935245"/>
            <a:ext cx="118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GOD?</a:t>
            </a:r>
          </a:p>
        </p:txBody>
      </p:sp>
    </p:spTree>
    <p:extLst>
      <p:ext uri="{BB962C8B-B14F-4D97-AF65-F5344CB8AC3E}">
        <p14:creationId xmlns:p14="http://schemas.microsoft.com/office/powerpoint/2010/main" val="3138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A5602-37FF-08A1-F45C-EA74A71C5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7B7C7B-E13B-BDDC-C5DD-5B96C9D3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sz="4400" dirty="0">
                <a:latin typeface="TimesNewRomanPS-BoldMT"/>
                <a:cs typeface="Times New Roman" panose="02020603050405020304" pitchFamily="18" charset="0"/>
              </a:rPr>
              <a:t>Setting Priorities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5988D1-C6ED-4716-1A29-8885D61E83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0" indent="0" algn="l">
              <a:spcAft>
                <a:spcPts val="900"/>
              </a:spcAft>
              <a:buNone/>
            </a:pPr>
            <a:r>
              <a:rPr lang="en-US" sz="14400" b="1" i="0" dirty="0">
                <a:solidFill>
                  <a:srgbClr val="1D2228"/>
                </a:solidFill>
                <a:effectLst/>
              </a:rPr>
              <a:t>Proverbs 3:9-10 (NIV)</a:t>
            </a:r>
          </a:p>
          <a:p>
            <a:pPr marL="0" indent="0" algn="l">
              <a:lnSpc>
                <a:spcPct val="120000"/>
              </a:lnSpc>
              <a:spcAft>
                <a:spcPts val="900"/>
              </a:spcAft>
              <a:buNone/>
            </a:pPr>
            <a:r>
              <a:rPr lang="en-US" sz="11200" b="0" i="1" dirty="0">
                <a:solidFill>
                  <a:srgbClr val="1D2228"/>
                </a:solidFill>
                <a:effectLst/>
              </a:rPr>
              <a:t>“(9) Honor the Lord with your wealth, with the </a:t>
            </a:r>
            <a:r>
              <a:rPr lang="en-US" sz="11200" b="1" i="1" dirty="0" err="1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firstfruits</a:t>
            </a:r>
            <a:r>
              <a:rPr lang="en-US" sz="11200" b="0" i="1" dirty="0">
                <a:solidFill>
                  <a:srgbClr val="1D2228"/>
                </a:solidFill>
                <a:effectLst/>
              </a:rPr>
              <a:t> of all your crops; (10) then your barns will be filled to overflowing, and your vats will brim over with new wine.”</a:t>
            </a:r>
          </a:p>
          <a:p>
            <a:pPr lvl="1">
              <a:lnSpc>
                <a:spcPct val="120000"/>
              </a:lnSpc>
              <a:spcAft>
                <a:spcPts val="900"/>
              </a:spcAft>
            </a:pPr>
            <a:r>
              <a:rPr lang="en-US" sz="11200" b="0" i="0" dirty="0">
                <a:solidFill>
                  <a:srgbClr val="1D2228"/>
                </a:solidFill>
                <a:effectLst/>
              </a:rPr>
              <a:t>Putting GOD first in the beginning for everything that is done determines long term peace and blessings: </a:t>
            </a:r>
            <a:r>
              <a:rPr lang="en-US" sz="11200" b="1" i="0" dirty="0">
                <a:solidFill>
                  <a:srgbClr val="1D2228"/>
                </a:solidFill>
                <a:effectLst/>
              </a:rPr>
              <a:t>Time – </a:t>
            </a:r>
            <a:r>
              <a:rPr lang="en-US" sz="11200" b="1" dirty="0">
                <a:solidFill>
                  <a:srgbClr val="1D2228"/>
                </a:solidFill>
              </a:rPr>
              <a:t>Talent - </a:t>
            </a:r>
            <a:r>
              <a:rPr lang="en-US" sz="11200" b="1" i="0" dirty="0">
                <a:solidFill>
                  <a:srgbClr val="1D2228"/>
                </a:solidFill>
                <a:effectLst/>
              </a:rPr>
              <a:t>Treasure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26F07-3388-DF05-3FA6-B452A2ADAC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D849A7-9F98-5808-4C0F-69E791C04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9BDAFCF-69D7-6584-74F3-202F02210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963BC68-4890-9EBE-4E82-F54F3BE2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C1416E2-EBF3-220D-751D-7F5E9724B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132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752DAC8E-8B56-55B3-86A7-83628C7145B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5515718"/>
              </p:ext>
            </p:extLst>
          </p:nvPr>
        </p:nvGraphicFramePr>
        <p:xfrm>
          <a:off x="593725" y="2281238"/>
          <a:ext cx="6788150" cy="370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E49A1-C2B2-F3E6-0E8D-F4730C35BBA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2CEED-6484-BA51-1656-81206B6BD9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594359" y="133462"/>
            <a:ext cx="2405838" cy="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20065-FD73-E88A-224B-FFD3ADFE6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3B174F-F11A-9FF7-1437-4EDDD93E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sz="4400" dirty="0">
                <a:latin typeface="TimesNewRomanPS-BoldMT"/>
                <a:cs typeface="Times New Roman" panose="02020603050405020304" pitchFamily="18" charset="0"/>
              </a:rPr>
              <a:t>Setting Priorities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5F0BA-954F-F514-987E-1068C9EB0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6913" y="2282007"/>
            <a:ext cx="9331187" cy="42978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/>
              <a:t>Matthew 6:33 (NIV)</a:t>
            </a:r>
            <a:endParaRPr lang="en-US" sz="2800" dirty="0"/>
          </a:p>
          <a:p>
            <a:pPr lvl="1"/>
            <a:r>
              <a:rPr lang="en-US" sz="2800" dirty="0"/>
              <a:t>“But seek first his kingdom and his righteousness, and all these things will be given to you as well.”</a:t>
            </a:r>
          </a:p>
          <a:p>
            <a:pPr lvl="2"/>
            <a:r>
              <a:rPr lang="en-US" sz="2800" dirty="0"/>
              <a:t>Start your day, goals, and priorities with God. Time with Him comes first, not last.</a:t>
            </a:r>
          </a:p>
          <a:p>
            <a:pPr marL="0" indent="0">
              <a:buNone/>
            </a:pPr>
            <a:r>
              <a:rPr lang="en-US" sz="2800" dirty="0"/>
              <a:t>This week, examine your use of:</a:t>
            </a:r>
          </a:p>
          <a:p>
            <a:r>
              <a:rPr lang="en-US" sz="2800" dirty="0"/>
              <a:t>Time – Is it surrendered to GOD?</a:t>
            </a:r>
          </a:p>
          <a:p>
            <a:r>
              <a:rPr lang="en-US" sz="2800" dirty="0"/>
              <a:t>Money – Do you give as you prosper?</a:t>
            </a:r>
          </a:p>
          <a:p>
            <a:r>
              <a:rPr lang="en-US" sz="2800" dirty="0"/>
              <a:t>Talents – Are you using them to build GOD’s Kingdom?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BEFFBB-FEB9-BB6A-52AA-F2197473B45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8A6CF9-9558-44D3-3208-B3ECA39D6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8E35F41-8265-D5F4-1915-A66C865AA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341FABC-DC8E-3ABC-4893-D0C30A77D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6B0FD2A-E0D0-35B0-683A-C1BE64FB1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1569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F0E17-2DE6-AC95-EACD-1F0B6D0BC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6F424-FC03-63B9-1C23-318D72D3BD1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>
              <a:latin typeface="+mn-lt"/>
            </a:endParaRPr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5E380155-5E50-FA58-9BDF-27CEDA2DA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45" y="1014785"/>
            <a:ext cx="4108163" cy="56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83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A9415-25D7-20E9-6F9D-360BC3C53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1021D-929E-D7EA-3D5E-BB00269F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sz="4400" dirty="0">
                <a:latin typeface="TimesNewRomanPS-BoldMT"/>
                <a:cs typeface="Times New Roman" panose="02020603050405020304" pitchFamily="18" charset="0"/>
              </a:rPr>
              <a:t>Resources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6C0089-1B4A-455E-F646-B58D96C3AD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7599" y="2282007"/>
            <a:ext cx="10350501" cy="4297863"/>
          </a:xfrm>
        </p:spPr>
        <p:txBody>
          <a:bodyPr>
            <a:normAutofit/>
          </a:bodyPr>
          <a:lstStyle/>
          <a:p>
            <a:r>
              <a:rPr lang="en-US" sz="2400" b="1" dirty="0"/>
              <a:t>Rocket Money – Financial Education and Analysis</a:t>
            </a:r>
            <a:br>
              <a:rPr lang="en-US" sz="2400" b="1" dirty="0"/>
            </a:br>
            <a:r>
              <a:rPr lang="en-US" sz="2400" dirty="0">
                <a:hlinkClick r:id="rId3"/>
              </a:rPr>
              <a:t>https://www.rocketmoney.com/</a:t>
            </a:r>
            <a:endParaRPr lang="en-US" sz="2400" dirty="0"/>
          </a:p>
          <a:p>
            <a:r>
              <a:rPr lang="en-US" sz="2400" dirty="0"/>
              <a:t>Quicken – Personal and Business Financial Tracking</a:t>
            </a:r>
            <a:br>
              <a:rPr lang="en-US" sz="2400" dirty="0"/>
            </a:br>
            <a:r>
              <a:rPr lang="en-US" sz="2400" dirty="0">
                <a:hlinkClick r:id="rId4"/>
              </a:rPr>
              <a:t>https://www.quicken.com/</a:t>
            </a:r>
            <a:endParaRPr lang="en-US" sz="2400" dirty="0"/>
          </a:p>
          <a:p>
            <a:r>
              <a:rPr lang="en-US" sz="2400" dirty="0"/>
              <a:t>Credit Karma – Credit Scores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https://www.creditkarma.com/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5B8FA2-6837-1920-2D29-D4FDB61401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C33EBE-F21B-1A46-2A57-3E124EA68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AD2A2AD-242B-281E-308B-D6BFBAACD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FA0BD8-E607-3E53-1D30-355A517FF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EDE1EF8-9FE5-E85D-BDA0-4EC8A0E25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5548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C1E5-0487-0525-4502-3BC827FF9D9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 dirty="0">
              <a:latin typeface="+mn-lt"/>
            </a:endParaRPr>
          </a:p>
        </p:txBody>
      </p:sp>
      <p:pic>
        <p:nvPicPr>
          <p:cNvPr id="2050" name="Picture 2" descr="May be an image of 2 people and text that says 'ብቤዳይልል. I BELIEVE IN GOD I OBEY GOD'">
            <a:extLst>
              <a:ext uri="{FF2B5EF4-FFF2-40B4-BE49-F238E27FC236}">
                <a16:creationId xmlns:a16="http://schemas.microsoft.com/office/drawing/2014/main" id="{D0967BC5-EE56-EC69-3875-9B2AC3773E9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48" y="714615"/>
            <a:ext cx="4877291" cy="58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79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57BA1-DBE5-86F1-5AD1-2A06E8FF2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D67A9-F8A5-E91D-D34E-E122790A76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sz="5100" dirty="0"/>
              <a:t>What GOD Expects from YOUNG ADULTS</a:t>
            </a:r>
            <a:br>
              <a:rPr lang="en-US" sz="5100" dirty="0"/>
            </a:br>
            <a:r>
              <a:rPr lang="en-US" sz="4800" i="1" dirty="0"/>
              <a:t>Summer Series 2025</a:t>
            </a:r>
            <a:endParaRPr lang="en-US" sz="51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C9AAB-F5A1-ECB3-EE27-2BC777A3D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87" y="411479"/>
            <a:ext cx="3923759" cy="13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2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4CCE5-4AA4-8444-A82C-BE124FACF7F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9411BE-FED0-AD90-0D0C-B8A613B6B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57" y="393248"/>
            <a:ext cx="5476460" cy="61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D8A4A-0A0C-A781-4645-0F30FEF1A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8EC94A-C6F7-95E0-7735-75C398DC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dirty="0">
                <a:latin typeface="TimesNewRomanPS-BoldMT"/>
              </a:rPr>
              <a:t>Father’s Day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D2058D-F6EF-852F-22B4-5170A6A063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EFCB6D-B00F-44A9-7F20-7DAD919A3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447A9E6-17EA-D3E2-094B-43B03FA81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77B05D6-A491-EA30-13C1-BC14AA0E2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9CABEE3-B79B-39BF-73AA-308F2FABE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2CF66A-84CA-31E5-ADC4-8615939703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179" y="2282007"/>
            <a:ext cx="9259921" cy="4381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Proverbs 22:6 - </a:t>
            </a:r>
            <a:r>
              <a:rPr lang="en-US" sz="2400" b="1" baseline="30000" dirty="0"/>
              <a:t>6 </a:t>
            </a:r>
            <a:r>
              <a:rPr lang="en-US" sz="2400" dirty="0"/>
              <a:t>Train up a child in the way he should go; even when he is old he will not depart from it.</a:t>
            </a:r>
          </a:p>
          <a:p>
            <a:pPr marL="0" indent="0">
              <a:buNone/>
            </a:pPr>
            <a:r>
              <a:rPr lang="en-US" sz="2400" dirty="0"/>
              <a:t>Ephesians 6:4 - </a:t>
            </a:r>
            <a:r>
              <a:rPr lang="en-US" sz="2400" b="1" baseline="30000" dirty="0"/>
              <a:t>4 </a:t>
            </a:r>
            <a:r>
              <a:rPr lang="en-US" sz="2400" dirty="0"/>
              <a:t>Fathers, do not provoke your children to anger, but bring them up in the discipline and instruction of the Lord.</a:t>
            </a:r>
          </a:p>
          <a:p>
            <a:pPr marL="0" indent="0">
              <a:buNone/>
            </a:pPr>
            <a:r>
              <a:rPr lang="en-US" sz="2400" dirty="0"/>
              <a:t>Proverbs 4:1 - Hear, O sons, a father's instruction, and be attentive, that you may gain insight,</a:t>
            </a:r>
          </a:p>
          <a:p>
            <a:pPr marL="0" indent="0">
              <a:buNone/>
            </a:pPr>
            <a:r>
              <a:rPr lang="en-US" sz="2400" b="1" dirty="0" err="1"/>
              <a:t>Probverbs</a:t>
            </a:r>
            <a:r>
              <a:rPr lang="en-US" sz="2400" b="1" dirty="0"/>
              <a:t> 23:24 - The father of a righteous child has great joy; a man who fathers a wise son rejoices in him.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449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295B3-6385-C558-14E9-04CC208FB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DF39-88DC-8DCA-A9CD-B45EA638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rmAutofit/>
          </a:bodyPr>
          <a:lstStyle/>
          <a:p>
            <a:r>
              <a:rPr lang="en-US" b="1" i="0" kern="1200" spc="100" baseline="0">
                <a:latin typeface="+mj-lt"/>
                <a:ea typeface="+mj-ea"/>
                <a:cs typeface="+mj-cs"/>
              </a:rPr>
              <a:t>What GOD Expects from YOUNG ADULTS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16E72-C691-E73B-3607-F60838B28E7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67048C-62B1-E7AC-62C0-EA20F8A2C60C}"/>
              </a:ext>
            </a:extLst>
          </p:cNvPr>
          <p:cNvSpPr txBox="1"/>
          <p:nvPr/>
        </p:nvSpPr>
        <p:spPr>
          <a:xfrm>
            <a:off x="999218" y="2792361"/>
            <a:ext cx="104688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What does “I am grown” mean?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vs.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What does “being grown” mean?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4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919E8-8973-A67D-63FA-6A15BF969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3F4C6F-BA85-4DED-F44F-285DA24E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dirty="0">
                <a:latin typeface="TimesNewRomanPS-BoldMT"/>
              </a:rPr>
              <a:t>Work Ethic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45F489-1B98-59BC-E7F3-349E0F0995D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275649-A86E-10E0-95F1-B8A16108E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5122EAB-2E9E-2BE7-6099-7EFB7DD34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2EC73F0-2C7A-CFC7-C7AE-0EFB6521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D41E132-9CEC-2D48-7E2C-3D19E97BB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23B396-2AC8-7C32-E1C4-EB8B2F3E12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179" y="2282007"/>
            <a:ext cx="9259921" cy="4381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 Thessalonians 3:12 - </a:t>
            </a:r>
            <a:r>
              <a:rPr lang="en-US" sz="2400" b="1" baseline="30000" dirty="0"/>
              <a:t>10 </a:t>
            </a:r>
            <a:r>
              <a:rPr lang="en-US" sz="2400" dirty="0"/>
              <a:t>For even when we were with you, we would give you this command: </a:t>
            </a:r>
            <a:r>
              <a:rPr lang="en-US" sz="2400" b="1" dirty="0">
                <a:solidFill>
                  <a:srgbClr val="FF0000"/>
                </a:solidFill>
              </a:rPr>
              <a:t>If anyone is not willing to work, let him not eat. </a:t>
            </a:r>
            <a:r>
              <a:rPr lang="en-US" sz="2400" b="1" baseline="30000" dirty="0"/>
              <a:t>11 </a:t>
            </a:r>
            <a:r>
              <a:rPr lang="en-US" sz="2400" dirty="0"/>
              <a:t>For we hear that some among you walk in idleness, not busy at work, but busybodies. </a:t>
            </a:r>
            <a:r>
              <a:rPr lang="en-US" sz="2400" b="1" baseline="30000" dirty="0"/>
              <a:t>12 </a:t>
            </a:r>
            <a:r>
              <a:rPr lang="en-US" sz="2400" dirty="0"/>
              <a:t>Now such persons we command and encourage in the Lord Jesus Christ to do their work quietly and to earn their own living.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443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6E9A8-FA22-097A-3635-E581015F9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230D3B-C61B-49E5-AEEA-B52A4CA0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sz="4400" dirty="0">
                <a:latin typeface="TimesNewRomanPS-BoldMT"/>
              </a:rPr>
              <a:t>Parental Priorities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4B679F-4B15-DAA9-E858-6231CD3C300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19E8E5-E6DD-029B-D0AD-EBB91F63F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462410A-5B45-5592-5626-924DCC019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74B382-D938-FE5C-4FE9-068633014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B776BC5-588E-D2DF-B5AC-438A7DC87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1640C-25AA-5F68-4103-995E0B2D5E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8354" y="2282007"/>
            <a:ext cx="10977213" cy="438143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“Adults Are Sharing The Ways Their Parents Accidentally Made Their Lives So, So, So Much Harder”</a:t>
            </a:r>
          </a:p>
          <a:p>
            <a:pPr marL="0" indent="0" fontAlgn="base">
              <a:buNone/>
            </a:pPr>
            <a:r>
              <a:rPr lang="en-US" b="1" dirty="0">
                <a:hlinkClick r:id="rId3"/>
              </a:rPr>
              <a:t>https://www.buzzfeed.com/jake_farrington/seemingly-harmless-parenting-mistakes</a:t>
            </a:r>
            <a:endParaRPr lang="en-US" b="1" dirty="0"/>
          </a:p>
          <a:p>
            <a:pPr lvl="1" fontAlgn="base"/>
            <a:r>
              <a:rPr lang="en-US" b="1" dirty="0">
                <a:solidFill>
                  <a:srgbClr val="FF0000"/>
                </a:solidFill>
              </a:rPr>
              <a:t>"My parents unconsciously taught me to value external validation over everything else and it has been the cause of persistent depression in my adult life.“</a:t>
            </a:r>
          </a:p>
          <a:p>
            <a:pPr lvl="1" fontAlgn="base"/>
            <a:r>
              <a:rPr lang="en-US" dirty="0"/>
              <a:t>12. "Making finances a taboo subject. </a:t>
            </a:r>
            <a:r>
              <a:rPr lang="en-US" b="1" dirty="0">
                <a:solidFill>
                  <a:srgbClr val="FF0000"/>
                </a:solidFill>
              </a:rPr>
              <a:t>Financial illiteracy can be devastating once entering adulthood. </a:t>
            </a:r>
            <a:r>
              <a:rPr lang="en-US" dirty="0"/>
              <a:t>Want to keep your children from making your own money mistakes? Don’t be too proud to teach them what those mistakes were. And to clarify, I don’t mean robbing your children of their innocence by putting the weight of your debt on them at an early age. </a:t>
            </a:r>
            <a:r>
              <a:rPr lang="en-US" b="1" dirty="0">
                <a:solidFill>
                  <a:srgbClr val="FF0000"/>
                </a:solidFill>
              </a:rPr>
              <a:t>But rather, teaching them how to properly budget their money as they earn it, how to build savings, what credit is, and how to responsibly manage it."</a:t>
            </a:r>
          </a:p>
          <a:p>
            <a:pPr lvl="1" fontAlgn="base"/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774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48EC4-D7CB-7684-82FC-7A6B241A4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59DC9E-C2E0-EA52-FA75-57A0F840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sz="4400" dirty="0">
                <a:latin typeface="TimesNewRomanPS-BoldMT"/>
              </a:rPr>
              <a:t>Priorities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8920AD-C05F-3FBC-D502-0480C439DE2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62C7C2-5BF1-F478-FBD3-C54FD88AD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297F007-621D-385E-707D-F29E5499F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EFF39A1-315D-D958-03DA-410B1047B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38EAF4D-69B1-28DD-4C4B-C51886EC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B5B767-6C4B-E019-55A6-B0AD82AF5B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179" y="2282007"/>
            <a:ext cx="9737388" cy="43814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1 Timothy 6:10 - </a:t>
            </a:r>
            <a:r>
              <a:rPr lang="en-US" b="1" baseline="30000" dirty="0"/>
              <a:t>10 </a:t>
            </a:r>
            <a:r>
              <a:rPr lang="en-US" dirty="0"/>
              <a:t> For the </a:t>
            </a:r>
            <a:r>
              <a:rPr lang="en-US" b="1" dirty="0">
                <a:solidFill>
                  <a:srgbClr val="FF0000"/>
                </a:solidFill>
              </a:rPr>
              <a:t>love of </a:t>
            </a:r>
            <a:r>
              <a:rPr lang="en-US" dirty="0"/>
              <a:t>money is a root of all kinds of evils. It is through this craving that some have wandered away from the faith and pierced themselves with many pangs. </a:t>
            </a:r>
          </a:p>
          <a:p>
            <a:pPr marL="0" indent="0">
              <a:buNone/>
            </a:pPr>
            <a:r>
              <a:rPr lang="en-US" dirty="0"/>
              <a:t>Hebrews 13:5 - </a:t>
            </a:r>
            <a:r>
              <a:rPr lang="en-US" b="1" baseline="30000" dirty="0"/>
              <a:t>5 </a:t>
            </a:r>
            <a:r>
              <a:rPr lang="en-US" dirty="0"/>
              <a:t>Keep your life free </a:t>
            </a:r>
            <a:r>
              <a:rPr lang="en-US" b="1" dirty="0">
                <a:solidFill>
                  <a:srgbClr val="FF0000"/>
                </a:solidFill>
              </a:rPr>
              <a:t>from love of </a:t>
            </a:r>
            <a:r>
              <a:rPr lang="en-US" dirty="0"/>
              <a:t>money, and be content with what you have, for he has said, “I will never leave you nor forsake you.”</a:t>
            </a:r>
          </a:p>
          <a:p>
            <a:pPr marL="0" indent="0">
              <a:buNone/>
            </a:pPr>
            <a:r>
              <a:rPr lang="en-US" dirty="0"/>
              <a:t>Luke 12:!5 - </a:t>
            </a:r>
            <a:r>
              <a:rPr lang="en-US" b="1" baseline="30000" dirty="0"/>
              <a:t>15 </a:t>
            </a:r>
            <a:r>
              <a:rPr lang="en-US" dirty="0"/>
              <a:t>And he said to them, “Take care, and be on your guard against </a:t>
            </a:r>
            <a:r>
              <a:rPr lang="en-US" b="1" dirty="0">
                <a:solidFill>
                  <a:srgbClr val="FF0000"/>
                </a:solidFill>
              </a:rPr>
              <a:t>all covetousness (greed)</a:t>
            </a:r>
            <a:r>
              <a:rPr lang="en-US" dirty="0"/>
              <a:t>, for one's life does not consist in the abundance of his </a:t>
            </a:r>
            <a:r>
              <a:rPr lang="en-US" b="1" dirty="0">
                <a:solidFill>
                  <a:srgbClr val="FF0000"/>
                </a:solidFill>
              </a:rPr>
              <a:t>possessions (things)</a:t>
            </a:r>
            <a:r>
              <a:rPr lang="en-US" dirty="0"/>
              <a:t>.”</a:t>
            </a:r>
          </a:p>
          <a:p>
            <a:pPr marL="0" indent="0">
              <a:buNone/>
            </a:pPr>
            <a:r>
              <a:rPr lang="en-US" dirty="0"/>
              <a:t>Proverbs 15:27 - </a:t>
            </a:r>
            <a:r>
              <a:rPr lang="en-US" b="1" baseline="30000" dirty="0"/>
              <a:t>27 </a:t>
            </a:r>
            <a:r>
              <a:rPr lang="en-US" dirty="0"/>
              <a:t>Whoever is </a:t>
            </a:r>
            <a:r>
              <a:rPr lang="en-US" b="1" dirty="0">
                <a:solidFill>
                  <a:srgbClr val="FF0000"/>
                </a:solidFill>
              </a:rPr>
              <a:t>greedy for unjust gain </a:t>
            </a:r>
            <a:r>
              <a:rPr lang="en-US" dirty="0"/>
              <a:t>troubles his own household, but he who hates bribes will live.</a:t>
            </a:r>
          </a:p>
          <a:p>
            <a:pPr marL="0" indent="0">
              <a:buNone/>
            </a:pPr>
            <a:r>
              <a:rPr lang="en-US" dirty="0"/>
              <a:t>Ecclesiastes 5:10-12 - </a:t>
            </a:r>
            <a:r>
              <a:rPr lang="en-US" b="1" baseline="30000" dirty="0"/>
              <a:t>10 </a:t>
            </a:r>
            <a:r>
              <a:rPr lang="en-US" dirty="0"/>
              <a:t>He who </a:t>
            </a:r>
            <a:r>
              <a:rPr lang="en-US" b="1" dirty="0">
                <a:solidFill>
                  <a:srgbClr val="FF0000"/>
                </a:solidFill>
              </a:rPr>
              <a:t>loves money will not be satisfied with money</a:t>
            </a:r>
            <a:r>
              <a:rPr lang="en-US" dirty="0"/>
              <a:t>, nor he who loves wealth with his income; this also is vanity. </a:t>
            </a:r>
            <a:r>
              <a:rPr lang="en-US" b="1" baseline="30000" dirty="0"/>
              <a:t>11 </a:t>
            </a:r>
            <a:r>
              <a:rPr lang="en-US" dirty="0"/>
              <a:t>When goods increase, they increase who eat them, and what advantage has their owner but to see them with his eyes? </a:t>
            </a:r>
            <a:r>
              <a:rPr lang="en-US" b="1" baseline="30000" dirty="0"/>
              <a:t>12 </a:t>
            </a:r>
            <a:r>
              <a:rPr lang="en-US" dirty="0"/>
              <a:t>Sweet is the sleep of a laborer, whether he eats little or much, but the full stomach of the rich will not let him sleep.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02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F9246-1AD5-811A-280F-70D262F6D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C53B17-ECB4-5C75-B36E-9ED6DC88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4553"/>
            <a:ext cx="10873740" cy="1802543"/>
          </a:xfrm>
        </p:spPr>
        <p:txBody>
          <a:bodyPr/>
          <a:lstStyle/>
          <a:p>
            <a:pPr algn="ctr"/>
            <a:r>
              <a:rPr lang="en-US" sz="4400" dirty="0"/>
              <a:t>What GOD Expects from YOUNG ADULTS</a:t>
            </a:r>
            <a:br>
              <a:rPr lang="en-US" sz="4400" dirty="0"/>
            </a:br>
            <a:br>
              <a:rPr lang="en-US" sz="4400" dirty="0">
                <a:latin typeface="TimesNewRomanPS-BoldMT"/>
              </a:rPr>
            </a:br>
            <a:r>
              <a:rPr lang="en-US" sz="4400" dirty="0">
                <a:solidFill>
                  <a:srgbClr val="FF0000"/>
                </a:solidFill>
                <a:latin typeface="TimesNewRomanPS-BoldMT"/>
                <a:cs typeface="Times New Roman" panose="02020603050405020304" pitchFamily="18" charset="0"/>
              </a:rPr>
              <a:t>Stewardship</a:t>
            </a:r>
            <a:r>
              <a:rPr lang="en-US" sz="4400" dirty="0">
                <a:latin typeface="TimesNewRomanPS-BoldMT"/>
                <a:cs typeface="Times New Roman" panose="02020603050405020304" pitchFamily="18" charset="0"/>
              </a:rPr>
              <a:t> vs Management</a:t>
            </a:r>
            <a:endParaRPr lang="en-US" dirty="0">
              <a:latin typeface="TimesNewRomanPS-BoldMT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C2A1A2-B5B7-DB89-633D-5C19313931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179" y="2282007"/>
            <a:ext cx="9737388" cy="438143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400" b="1" u="sng" dirty="0"/>
              <a:t>Understanding Biblical Stewardship</a:t>
            </a:r>
            <a:endParaRPr lang="en-US" sz="2400" u="sng" dirty="0"/>
          </a:p>
          <a:p>
            <a:pPr marL="0" indent="0">
              <a:buNone/>
            </a:pPr>
            <a:r>
              <a:rPr lang="en-US" sz="2300" dirty="0"/>
              <a:t>Definition: Managing something that ultimately </a:t>
            </a:r>
            <a:r>
              <a:rPr lang="en-US" sz="2300" b="1" dirty="0">
                <a:solidFill>
                  <a:srgbClr val="FF0000"/>
                </a:solidFill>
              </a:rPr>
              <a:t>belongs to GOD</a:t>
            </a:r>
            <a:r>
              <a:rPr lang="en-US" sz="2300" dirty="0"/>
              <a:t>.</a:t>
            </a:r>
          </a:p>
          <a:p>
            <a:pPr marL="0" indent="0">
              <a:buNone/>
            </a:pPr>
            <a:r>
              <a:rPr lang="en-US" sz="2300" dirty="0"/>
              <a:t>Biblical Viewpoint: </a:t>
            </a:r>
            <a:r>
              <a:rPr lang="en-US" sz="2300" b="1" dirty="0">
                <a:solidFill>
                  <a:srgbClr val="FF0000"/>
                </a:solidFill>
              </a:rPr>
              <a:t>Everything</a:t>
            </a:r>
            <a:r>
              <a:rPr lang="en-US" sz="2300" dirty="0"/>
              <a:t> we have—time, talent, treasure, influence—belongs to the Lord.</a:t>
            </a:r>
          </a:p>
          <a:p>
            <a:pPr lvl="1"/>
            <a:r>
              <a:rPr lang="en-US" sz="2300" dirty="0"/>
              <a:t>Psalm 24:1-2 – “The earth is the Lord’s, and everything in it, the world, and all who live in it; (2) for he founded it on the seas and established it on the waters.”</a:t>
            </a:r>
          </a:p>
          <a:p>
            <a:pPr lvl="2"/>
            <a:r>
              <a:rPr lang="en-US" sz="2300" dirty="0"/>
              <a:t>Ownership belongs to GOD.</a:t>
            </a:r>
          </a:p>
          <a:p>
            <a:pPr lvl="1"/>
            <a:r>
              <a:rPr lang="en-US" sz="2300" dirty="0"/>
              <a:t>1 Corinthians 4:1-5 – “(2) Now it is required that those who have been given a trust must prove faithful.”</a:t>
            </a:r>
          </a:p>
          <a:p>
            <a:pPr lvl="2"/>
            <a:r>
              <a:rPr lang="en-US" sz="2300" dirty="0"/>
              <a:t>Faithfulness is the requirement.</a:t>
            </a:r>
          </a:p>
          <a:p>
            <a:pPr marL="0" indent="0">
              <a:buNone/>
            </a:pPr>
            <a:r>
              <a:rPr lang="en-US" sz="2300" dirty="0"/>
              <a:t>Example: The stewards in the Parable of the Talents (Matthew 25). They were given resources, not for themselves, but to be productive for the Master.</a:t>
            </a:r>
          </a:p>
          <a:p>
            <a:pPr marL="0" indent="0" algn="ctr">
              <a:buNone/>
            </a:pPr>
            <a:r>
              <a:rPr lang="en-US" sz="2300" b="1" dirty="0"/>
              <a:t>In what areas of your life are you acting like the owner instead of a steward?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57DFD-062F-9B61-0190-AB0A8C08AE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453408-DAA1-83B9-4945-9046B0BD5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9626526-D86B-717F-58B9-0C1DFFD5E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2F9AA70-4137-9B77-9F7F-A6A882926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7F97C66-B060-B8CA-9764-0DD365B91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59425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71af3243-3dd4-4a8d-8c0d-dd76da1f02a5"/>
    <ds:schemaRef ds:uri="http://www.w3.org/XML/1998/namespace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infopath/2007/PartnerControls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8522</TotalTime>
  <Words>1949</Words>
  <Application>Microsoft Office PowerPoint</Application>
  <PresentationFormat>Widescreen</PresentationFormat>
  <Paragraphs>245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Franklin Gothic Book</vt:lpstr>
      <vt:lpstr>Franklin Gothic Demi</vt:lpstr>
      <vt:lpstr>TimesNewRomanPS-BoldMT</vt:lpstr>
      <vt:lpstr>Custom</vt:lpstr>
      <vt:lpstr>What GOD Expects from YOUNG ADULTS Summer Series 2025</vt:lpstr>
      <vt:lpstr>Agenda</vt:lpstr>
      <vt:lpstr>PowerPoint Presentation</vt:lpstr>
      <vt:lpstr>What GOD Expects from YOUNG ADULTS  Father’s Day</vt:lpstr>
      <vt:lpstr>What GOD Expects from YOUNG ADULTS</vt:lpstr>
      <vt:lpstr>What GOD Expects from YOUNG ADULTS  Work Ethic</vt:lpstr>
      <vt:lpstr>What GOD Expects from YOUNG ADULTS  Parental Priorities</vt:lpstr>
      <vt:lpstr>What GOD Expects from YOUNG ADULTS  Priorities</vt:lpstr>
      <vt:lpstr>What GOD Expects from YOUNG ADULTS  Stewardship vs Management</vt:lpstr>
      <vt:lpstr>What GOD Expects from YOUNG ADULTS  Stewardship vs Management</vt:lpstr>
      <vt:lpstr>What GOD Expects from YOUNG ADULTS   1st Sin: Selfishness</vt:lpstr>
      <vt:lpstr>Cost of Goods &amp; Services  (1985 vs. 2025 Annual Equivalent)</vt:lpstr>
      <vt:lpstr>Income (1985 vs. 2025 Annual Equivalent)</vt:lpstr>
      <vt:lpstr>CBS Morning News: Gen Z on Pay Cycles</vt:lpstr>
      <vt:lpstr>CBS Morning News: Gen Z on Pay Cycles</vt:lpstr>
      <vt:lpstr>Income (1985 vs. 2025 Monthly Equivalent)</vt:lpstr>
      <vt:lpstr>Expense (1985 vs. 2025 Monthly Equivalent)</vt:lpstr>
      <vt:lpstr>Net Balance (1985 vs. 2025 Monthly Equivalent)</vt:lpstr>
      <vt:lpstr>What GOD Expects from YOUNG ADULTS  Setting Priorities</vt:lpstr>
      <vt:lpstr>What GOD Expects from YOUNG ADULTS  Setting Priorities</vt:lpstr>
      <vt:lpstr>PowerPoint Presentation</vt:lpstr>
      <vt:lpstr>What GOD Expects from YOUNG ADULTS  Resources</vt:lpstr>
      <vt:lpstr>PowerPoint Presentation</vt:lpstr>
      <vt:lpstr>What GOD Expects from YOUNG ADULTS Summer Series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Ronald ONeal</dc:creator>
  <cp:lastModifiedBy>Ronald ONeal</cp:lastModifiedBy>
  <cp:revision>2</cp:revision>
  <cp:lastPrinted>2025-06-01T12:55:33Z</cp:lastPrinted>
  <dcterms:created xsi:type="dcterms:W3CDTF">2025-05-31T01:37:32Z</dcterms:created>
  <dcterms:modified xsi:type="dcterms:W3CDTF">2025-06-15T12:23:19Z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