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29"/>
  </p:notesMasterIdLst>
  <p:handoutMasterIdLst>
    <p:handoutMasterId r:id="rId30"/>
  </p:handoutMasterIdLst>
  <p:sldIdLst>
    <p:sldId id="410" r:id="rId5"/>
    <p:sldId id="383" r:id="rId6"/>
    <p:sldId id="418" r:id="rId7"/>
    <p:sldId id="411" r:id="rId8"/>
    <p:sldId id="439" r:id="rId9"/>
    <p:sldId id="440" r:id="rId10"/>
    <p:sldId id="456" r:id="rId11"/>
    <p:sldId id="431" r:id="rId12"/>
    <p:sldId id="441" r:id="rId13"/>
    <p:sldId id="446" r:id="rId14"/>
    <p:sldId id="455" r:id="rId15"/>
    <p:sldId id="445" r:id="rId16"/>
    <p:sldId id="447" r:id="rId17"/>
    <p:sldId id="453" r:id="rId18"/>
    <p:sldId id="442" r:id="rId19"/>
    <p:sldId id="451" r:id="rId20"/>
    <p:sldId id="443" r:id="rId21"/>
    <p:sldId id="454" r:id="rId22"/>
    <p:sldId id="444" r:id="rId23"/>
    <p:sldId id="449" r:id="rId24"/>
    <p:sldId id="452" r:id="rId25"/>
    <p:sldId id="448" r:id="rId26"/>
    <p:sldId id="450" r:id="rId27"/>
    <p:sldId id="420" r:id="rId2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4E3A6F-5E5C-4538-AD1C-31DB95D0241A}" v="192" dt="2025-07-05T22:10:19.040"/>
  </p1510:revLst>
</p1510:revInfo>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27" autoAdjust="0"/>
  </p:normalViewPr>
  <p:slideViewPr>
    <p:cSldViewPr snapToGrid="0">
      <p:cViewPr>
        <p:scale>
          <a:sx n="75" d="100"/>
          <a:sy n="75" d="100"/>
        </p:scale>
        <p:origin x="211" y="50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nald ONeal" userId="3cac1a55b5ca5c20" providerId="LiveId" clId="{794E3A6F-5E5C-4538-AD1C-31DB95D0241A}"/>
    <pc:docChg chg="undo custSel addSld delSld modSld sldOrd">
      <pc:chgData name="Ronald ONeal" userId="3cac1a55b5ca5c20" providerId="LiveId" clId="{794E3A6F-5E5C-4538-AD1C-31DB95D0241A}" dt="2025-07-05T22:17:47.870" v="1148" actId="207"/>
      <pc:docMkLst>
        <pc:docMk/>
      </pc:docMkLst>
      <pc:sldChg chg="del">
        <pc:chgData name="Ronald ONeal" userId="3cac1a55b5ca5c20" providerId="LiveId" clId="{794E3A6F-5E5C-4538-AD1C-31DB95D0241A}" dt="2025-07-05T17:21:26.228" v="9" actId="47"/>
        <pc:sldMkLst>
          <pc:docMk/>
          <pc:sldMk cId="3583466008" sldId="257"/>
        </pc:sldMkLst>
      </pc:sldChg>
      <pc:sldChg chg="modSp">
        <pc:chgData name="Ronald ONeal" userId="3cac1a55b5ca5c20" providerId="LiveId" clId="{794E3A6F-5E5C-4538-AD1C-31DB95D0241A}" dt="2025-07-05T18:49:47.409" v="132"/>
        <pc:sldMkLst>
          <pc:docMk/>
          <pc:sldMk cId="3346685798" sldId="383"/>
        </pc:sldMkLst>
        <pc:spChg chg="mod">
          <ac:chgData name="Ronald ONeal" userId="3cac1a55b5ca5c20" providerId="LiveId" clId="{794E3A6F-5E5C-4538-AD1C-31DB95D0241A}" dt="2025-07-05T18:49:47.409" v="132"/>
          <ac:spMkLst>
            <pc:docMk/>
            <pc:sldMk cId="3346685798" sldId="383"/>
            <ac:spMk id="2" creationId="{B530BF65-C84B-45C3-72CA-AFDA68851174}"/>
          </ac:spMkLst>
        </pc:spChg>
        <pc:spChg chg="mod">
          <ac:chgData name="Ronald ONeal" userId="3cac1a55b5ca5c20" providerId="LiveId" clId="{794E3A6F-5E5C-4538-AD1C-31DB95D0241A}" dt="2025-07-05T18:49:47.409" v="132"/>
          <ac:spMkLst>
            <pc:docMk/>
            <pc:sldMk cId="3346685798" sldId="383"/>
            <ac:spMk id="4" creationId="{141E49A1-C2B2-F3E6-0E8D-F4730C35BBA4}"/>
          </ac:spMkLst>
        </pc:spChg>
      </pc:sldChg>
      <pc:sldChg chg="del">
        <pc:chgData name="Ronald ONeal" userId="3cac1a55b5ca5c20" providerId="LiveId" clId="{794E3A6F-5E5C-4538-AD1C-31DB95D0241A}" dt="2025-07-05T17:21:27.666" v="10" actId="47"/>
        <pc:sldMkLst>
          <pc:docMk/>
          <pc:sldMk cId="1850768898" sldId="404"/>
        </pc:sldMkLst>
      </pc:sldChg>
      <pc:sldChg chg="delSp modSp mod">
        <pc:chgData name="Ronald ONeal" userId="3cac1a55b5ca5c20" providerId="LiveId" clId="{794E3A6F-5E5C-4538-AD1C-31DB95D0241A}" dt="2025-07-05T21:35:48.512" v="739" actId="478"/>
        <pc:sldMkLst>
          <pc:docMk/>
          <pc:sldMk cId="3390304222" sldId="410"/>
        </pc:sldMkLst>
        <pc:spChg chg="mod">
          <ac:chgData name="Ronald ONeal" userId="3cac1a55b5ca5c20" providerId="LiveId" clId="{794E3A6F-5E5C-4538-AD1C-31DB95D0241A}" dt="2025-07-05T18:49:47.409" v="132"/>
          <ac:spMkLst>
            <pc:docMk/>
            <pc:sldMk cId="3390304222" sldId="410"/>
            <ac:spMk id="2" creationId="{7AB1D9D6-2977-ABCD-FDF8-51AFA5064E54}"/>
          </ac:spMkLst>
        </pc:spChg>
        <pc:spChg chg="del">
          <ac:chgData name="Ronald ONeal" userId="3cac1a55b5ca5c20" providerId="LiveId" clId="{794E3A6F-5E5C-4538-AD1C-31DB95D0241A}" dt="2025-07-05T21:35:48.512" v="739" actId="478"/>
          <ac:spMkLst>
            <pc:docMk/>
            <pc:sldMk cId="3390304222" sldId="410"/>
            <ac:spMk id="4" creationId="{DAC927B8-E18A-F366-B5D7-D2033D90391B}"/>
          </ac:spMkLst>
        </pc:spChg>
      </pc:sldChg>
      <pc:sldChg chg="delSp modSp mod">
        <pc:chgData name="Ronald ONeal" userId="3cac1a55b5ca5c20" providerId="LiveId" clId="{794E3A6F-5E5C-4538-AD1C-31DB95D0241A}" dt="2025-07-05T20:19:41.652" v="632" actId="20577"/>
        <pc:sldMkLst>
          <pc:docMk/>
          <pc:sldMk cId="1801321777" sldId="411"/>
        </pc:sldMkLst>
        <pc:spChg chg="mod">
          <ac:chgData name="Ronald ONeal" userId="3cac1a55b5ca5c20" providerId="LiveId" clId="{794E3A6F-5E5C-4538-AD1C-31DB95D0241A}" dt="2025-07-05T18:49:47.409" v="132"/>
          <ac:spMkLst>
            <pc:docMk/>
            <pc:sldMk cId="1801321777" sldId="411"/>
            <ac:spMk id="2" creationId="{01C26F07-3388-DF05-3FA6-B452A2ADAC67}"/>
          </ac:spMkLst>
        </pc:spChg>
        <pc:spChg chg="mod">
          <ac:chgData name="Ronald ONeal" userId="3cac1a55b5ca5c20" providerId="LiveId" clId="{794E3A6F-5E5C-4538-AD1C-31DB95D0241A}" dt="2025-07-05T20:19:41.652" v="632" actId="20577"/>
          <ac:spMkLst>
            <pc:docMk/>
            <pc:sldMk cId="1801321777" sldId="411"/>
            <ac:spMk id="7" creationId="{145988D1-C6ED-4716-1A29-8885D61E83C4}"/>
          </ac:spMkLst>
        </pc:spChg>
        <pc:grpChg chg="del">
          <ac:chgData name="Ronald ONeal" userId="3cac1a55b5ca5c20" providerId="LiveId" clId="{794E3A6F-5E5C-4538-AD1C-31DB95D0241A}" dt="2025-07-05T20:16:40.463" v="530" actId="478"/>
          <ac:grpSpMkLst>
            <pc:docMk/>
            <pc:sldMk cId="1801321777" sldId="411"/>
            <ac:grpSpMk id="19" creationId="{7DD849A7-9F98-5808-4C0F-69E791C04A49}"/>
          </ac:grpSpMkLst>
        </pc:grpChg>
      </pc:sldChg>
      <pc:sldChg chg="modSp">
        <pc:chgData name="Ronald ONeal" userId="3cac1a55b5ca5c20" providerId="LiveId" clId="{794E3A6F-5E5C-4538-AD1C-31DB95D0241A}" dt="2025-07-05T18:49:47.409" v="132"/>
        <pc:sldMkLst>
          <pc:docMk/>
          <pc:sldMk cId="2898347507" sldId="418"/>
        </pc:sldMkLst>
        <pc:spChg chg="mod">
          <ac:chgData name="Ronald ONeal" userId="3cac1a55b5ca5c20" providerId="LiveId" clId="{794E3A6F-5E5C-4538-AD1C-31DB95D0241A}" dt="2025-07-05T18:49:47.409" v="132"/>
          <ac:spMkLst>
            <pc:docMk/>
            <pc:sldMk cId="2898347507" sldId="418"/>
            <ac:spMk id="2" creationId="{9AD9DF39-88DC-8DCA-A9CD-B45EA6380C8F}"/>
          </ac:spMkLst>
        </pc:spChg>
        <pc:spChg chg="mod">
          <ac:chgData name="Ronald ONeal" userId="3cac1a55b5ca5c20" providerId="LiveId" clId="{794E3A6F-5E5C-4538-AD1C-31DB95D0241A}" dt="2025-07-05T18:49:47.409" v="132"/>
          <ac:spMkLst>
            <pc:docMk/>
            <pc:sldMk cId="2898347507" sldId="418"/>
            <ac:spMk id="4" creationId="{EA016E72-C691-E73B-3607-F60838B28E7A}"/>
          </ac:spMkLst>
        </pc:spChg>
      </pc:sldChg>
      <pc:sldChg chg="del">
        <pc:chgData name="Ronald ONeal" userId="3cac1a55b5ca5c20" providerId="LiveId" clId="{794E3A6F-5E5C-4538-AD1C-31DB95D0241A}" dt="2025-07-05T17:21:20.943" v="2" actId="47"/>
        <pc:sldMkLst>
          <pc:docMk/>
          <pc:sldMk cId="2054438079" sldId="419"/>
        </pc:sldMkLst>
      </pc:sldChg>
      <pc:sldChg chg="modSp">
        <pc:chgData name="Ronald ONeal" userId="3cac1a55b5ca5c20" providerId="LiveId" clId="{794E3A6F-5E5C-4538-AD1C-31DB95D0241A}" dt="2025-07-05T18:49:47.409" v="132"/>
        <pc:sldMkLst>
          <pc:docMk/>
          <pc:sldMk cId="1103727294" sldId="420"/>
        </pc:sldMkLst>
        <pc:spChg chg="mod">
          <ac:chgData name="Ronald ONeal" userId="3cac1a55b5ca5c20" providerId="LiveId" clId="{794E3A6F-5E5C-4538-AD1C-31DB95D0241A}" dt="2025-07-05T18:49:47.409" v="132"/>
          <ac:spMkLst>
            <pc:docMk/>
            <pc:sldMk cId="1103727294" sldId="420"/>
            <ac:spMk id="2" creationId="{CA1D67A9-F8A5-E91D-D34E-E122790A7670}"/>
          </ac:spMkLst>
        </pc:spChg>
      </pc:sldChg>
      <pc:sldChg chg="del">
        <pc:chgData name="Ronald ONeal" userId="3cac1a55b5ca5c20" providerId="LiveId" clId="{794E3A6F-5E5C-4538-AD1C-31DB95D0241A}" dt="2025-07-05T17:21:28.820" v="11" actId="47"/>
        <pc:sldMkLst>
          <pc:docMk/>
          <pc:sldMk cId="1372506877" sldId="423"/>
        </pc:sldMkLst>
      </pc:sldChg>
      <pc:sldChg chg="del">
        <pc:chgData name="Ronald ONeal" userId="3cac1a55b5ca5c20" providerId="LiveId" clId="{794E3A6F-5E5C-4538-AD1C-31DB95D0241A}" dt="2025-07-05T17:21:24.873" v="7" actId="47"/>
        <pc:sldMkLst>
          <pc:docMk/>
          <pc:sldMk cId="2331678610" sldId="424"/>
        </pc:sldMkLst>
      </pc:sldChg>
      <pc:sldChg chg="del">
        <pc:chgData name="Ronald ONeal" userId="3cac1a55b5ca5c20" providerId="LiveId" clId="{794E3A6F-5E5C-4538-AD1C-31DB95D0241A}" dt="2025-07-05T17:21:24.125" v="6" actId="47"/>
        <pc:sldMkLst>
          <pc:docMk/>
          <pc:sldMk cId="4029298191" sldId="425"/>
        </pc:sldMkLst>
      </pc:sldChg>
      <pc:sldChg chg="modSp del">
        <pc:chgData name="Ronald ONeal" userId="3cac1a55b5ca5c20" providerId="LiveId" clId="{794E3A6F-5E5C-4538-AD1C-31DB95D0241A}" dt="2025-07-05T20:19:53.010" v="633" actId="47"/>
        <pc:sldMkLst>
          <pc:docMk/>
          <pc:sldMk cId="1701569612" sldId="426"/>
        </pc:sldMkLst>
        <pc:spChg chg="mod">
          <ac:chgData name="Ronald ONeal" userId="3cac1a55b5ca5c20" providerId="LiveId" clId="{794E3A6F-5E5C-4538-AD1C-31DB95D0241A}" dt="2025-07-05T18:49:47.409" v="132"/>
          <ac:spMkLst>
            <pc:docMk/>
            <pc:sldMk cId="1701569612" sldId="426"/>
            <ac:spMk id="2" creationId="{E8BEFFBB-FEB9-BB6A-52AA-F2197473B454}"/>
          </ac:spMkLst>
        </pc:spChg>
      </pc:sldChg>
      <pc:sldChg chg="del">
        <pc:chgData name="Ronald ONeal" userId="3cac1a55b5ca5c20" providerId="LiveId" clId="{794E3A6F-5E5C-4538-AD1C-31DB95D0241A}" dt="2025-07-05T17:21:25.706" v="8" actId="47"/>
        <pc:sldMkLst>
          <pc:docMk/>
          <pc:sldMk cId="2715764458" sldId="427"/>
        </pc:sldMkLst>
      </pc:sldChg>
      <pc:sldChg chg="del">
        <pc:chgData name="Ronald ONeal" userId="3cac1a55b5ca5c20" providerId="LiveId" clId="{794E3A6F-5E5C-4538-AD1C-31DB95D0241A}" dt="2025-07-05T17:21:30.059" v="12" actId="47"/>
        <pc:sldMkLst>
          <pc:docMk/>
          <pc:sldMk cId="2864023896" sldId="428"/>
        </pc:sldMkLst>
      </pc:sldChg>
      <pc:sldChg chg="del">
        <pc:chgData name="Ronald ONeal" userId="3cac1a55b5ca5c20" providerId="LiveId" clId="{794E3A6F-5E5C-4538-AD1C-31DB95D0241A}" dt="2025-07-05T17:21:30.556" v="13" actId="47"/>
        <pc:sldMkLst>
          <pc:docMk/>
          <pc:sldMk cId="706838771" sldId="429"/>
        </pc:sldMkLst>
      </pc:sldChg>
      <pc:sldChg chg="del">
        <pc:chgData name="Ronald ONeal" userId="3cac1a55b5ca5c20" providerId="LiveId" clId="{794E3A6F-5E5C-4538-AD1C-31DB95D0241A}" dt="2025-07-05T17:21:31.140" v="14" actId="47"/>
        <pc:sldMkLst>
          <pc:docMk/>
          <pc:sldMk cId="313848031" sldId="430"/>
        </pc:sldMkLst>
      </pc:sldChg>
      <pc:sldChg chg="modSp ord">
        <pc:chgData name="Ronald ONeal" userId="3cac1a55b5ca5c20" providerId="LiveId" clId="{794E3A6F-5E5C-4538-AD1C-31DB95D0241A}" dt="2025-07-05T18:51:43.618" v="145"/>
        <pc:sldMkLst>
          <pc:docMk/>
          <pc:sldMk cId="957379192" sldId="431"/>
        </pc:sldMkLst>
        <pc:spChg chg="mod">
          <ac:chgData name="Ronald ONeal" userId="3cac1a55b5ca5c20" providerId="LiveId" clId="{794E3A6F-5E5C-4538-AD1C-31DB95D0241A}" dt="2025-07-05T18:49:47.409" v="132"/>
          <ac:spMkLst>
            <pc:docMk/>
            <pc:sldMk cId="957379192" sldId="431"/>
            <ac:spMk id="4" creationId="{4F5EC1E5-0487-0525-4502-3BC827FF9D93}"/>
          </ac:spMkLst>
        </pc:spChg>
      </pc:sldChg>
      <pc:sldChg chg="del">
        <pc:chgData name="Ronald ONeal" userId="3cac1a55b5ca5c20" providerId="LiveId" clId="{794E3A6F-5E5C-4538-AD1C-31DB95D0241A}" dt="2025-07-05T17:21:15.256" v="0" actId="47"/>
        <pc:sldMkLst>
          <pc:docMk/>
          <pc:sldMk cId="1878471177" sldId="432"/>
        </pc:sldMkLst>
      </pc:sldChg>
      <pc:sldChg chg="del">
        <pc:chgData name="Ronald ONeal" userId="3cac1a55b5ca5c20" providerId="LiveId" clId="{794E3A6F-5E5C-4538-AD1C-31DB95D0241A}" dt="2025-07-05T17:21:47.049" v="16" actId="47"/>
        <pc:sldMkLst>
          <pc:docMk/>
          <pc:sldMk cId="2935548055" sldId="433"/>
        </pc:sldMkLst>
      </pc:sldChg>
      <pc:sldChg chg="del">
        <pc:chgData name="Ronald ONeal" userId="3cac1a55b5ca5c20" providerId="LiveId" clId="{794E3A6F-5E5C-4538-AD1C-31DB95D0241A}" dt="2025-07-05T17:21:45.869" v="15" actId="47"/>
        <pc:sldMkLst>
          <pc:docMk/>
          <pc:sldMk cId="554183693" sldId="434"/>
        </pc:sldMkLst>
      </pc:sldChg>
      <pc:sldChg chg="del">
        <pc:chgData name="Ronald ONeal" userId="3cac1a55b5ca5c20" providerId="LiveId" clId="{794E3A6F-5E5C-4538-AD1C-31DB95D0241A}" dt="2025-07-05T17:21:23.744" v="5" actId="47"/>
        <pc:sldMkLst>
          <pc:docMk/>
          <pc:sldMk cId="1095942509" sldId="435"/>
        </pc:sldMkLst>
      </pc:sldChg>
      <pc:sldChg chg="del">
        <pc:chgData name="Ronald ONeal" userId="3cac1a55b5ca5c20" providerId="LiveId" clId="{794E3A6F-5E5C-4538-AD1C-31DB95D0241A}" dt="2025-07-05T17:21:22.696" v="4" actId="47"/>
        <pc:sldMkLst>
          <pc:docMk/>
          <pc:sldMk cId="3426026589" sldId="436"/>
        </pc:sldMkLst>
      </pc:sldChg>
      <pc:sldChg chg="del">
        <pc:chgData name="Ronald ONeal" userId="3cac1a55b5ca5c20" providerId="LiveId" clId="{794E3A6F-5E5C-4538-AD1C-31DB95D0241A}" dt="2025-07-05T17:21:21.955" v="3" actId="47"/>
        <pc:sldMkLst>
          <pc:docMk/>
          <pc:sldMk cId="4177743765" sldId="437"/>
        </pc:sldMkLst>
      </pc:sldChg>
      <pc:sldChg chg="del">
        <pc:chgData name="Ronald ONeal" userId="3cac1a55b5ca5c20" providerId="LiveId" clId="{794E3A6F-5E5C-4538-AD1C-31DB95D0241A}" dt="2025-07-05T17:21:16.249" v="1" actId="47"/>
        <pc:sldMkLst>
          <pc:docMk/>
          <pc:sldMk cId="3754492780" sldId="438"/>
        </pc:sldMkLst>
      </pc:sldChg>
      <pc:sldChg chg="modSp">
        <pc:chgData name="Ronald ONeal" userId="3cac1a55b5ca5c20" providerId="LiveId" clId="{794E3A6F-5E5C-4538-AD1C-31DB95D0241A}" dt="2025-07-05T18:49:47.409" v="132"/>
        <pc:sldMkLst>
          <pc:docMk/>
          <pc:sldMk cId="2817298564" sldId="439"/>
        </pc:sldMkLst>
        <pc:spChg chg="mod">
          <ac:chgData name="Ronald ONeal" userId="3cac1a55b5ca5c20" providerId="LiveId" clId="{794E3A6F-5E5C-4538-AD1C-31DB95D0241A}" dt="2025-07-05T18:49:47.409" v="132"/>
          <ac:spMkLst>
            <pc:docMk/>
            <pc:sldMk cId="2817298564" sldId="439"/>
            <ac:spMk id="2" creationId="{7CF1DA99-25F1-3C47-4C93-2B5CB4625C7D}"/>
          </ac:spMkLst>
        </pc:spChg>
      </pc:sldChg>
      <pc:sldChg chg="addSp delSp modSp mod">
        <pc:chgData name="Ronald ONeal" userId="3cac1a55b5ca5c20" providerId="LiveId" clId="{794E3A6F-5E5C-4538-AD1C-31DB95D0241A}" dt="2025-07-05T18:54:21.639" v="149" actId="207"/>
        <pc:sldMkLst>
          <pc:docMk/>
          <pc:sldMk cId="3737311352" sldId="440"/>
        </pc:sldMkLst>
        <pc:spChg chg="mod">
          <ac:chgData name="Ronald ONeal" userId="3cac1a55b5ca5c20" providerId="LiveId" clId="{794E3A6F-5E5C-4538-AD1C-31DB95D0241A}" dt="2025-07-05T18:49:47.409" v="132"/>
          <ac:spMkLst>
            <pc:docMk/>
            <pc:sldMk cId="3737311352" sldId="440"/>
            <ac:spMk id="2" creationId="{06735F51-2CD4-269A-1706-3A14B3CFA567}"/>
          </ac:spMkLst>
        </pc:spChg>
        <pc:spChg chg="mod">
          <ac:chgData name="Ronald ONeal" userId="3cac1a55b5ca5c20" providerId="LiveId" clId="{794E3A6F-5E5C-4538-AD1C-31DB95D0241A}" dt="2025-07-05T18:43:50.519" v="67" actId="404"/>
          <ac:spMkLst>
            <pc:docMk/>
            <pc:sldMk cId="3737311352" sldId="440"/>
            <ac:spMk id="3" creationId="{CE5FFB83-DFF7-4FD4-92CD-58E676BF9010}"/>
          </ac:spMkLst>
        </pc:spChg>
        <pc:spChg chg="add del">
          <ac:chgData name="Ronald ONeal" userId="3cac1a55b5ca5c20" providerId="LiveId" clId="{794E3A6F-5E5C-4538-AD1C-31DB95D0241A}" dt="2025-07-05T18:45:10.064" v="75" actId="478"/>
          <ac:spMkLst>
            <pc:docMk/>
            <pc:sldMk cId="3737311352" sldId="440"/>
            <ac:spMk id="4" creationId="{6D56245D-2734-B2AB-D5FA-733A24E88EC3}"/>
          </ac:spMkLst>
        </pc:spChg>
        <pc:spChg chg="add del mod">
          <ac:chgData name="Ronald ONeal" userId="3cac1a55b5ca5c20" providerId="LiveId" clId="{794E3A6F-5E5C-4538-AD1C-31DB95D0241A}" dt="2025-07-05T18:45:05.530" v="74" actId="478"/>
          <ac:spMkLst>
            <pc:docMk/>
            <pc:sldMk cId="3737311352" sldId="440"/>
            <ac:spMk id="5" creationId="{C9C4BE96-AC94-6B70-997D-B85A92179D72}"/>
          </ac:spMkLst>
        </pc:spChg>
        <pc:spChg chg="add mod">
          <ac:chgData name="Ronald ONeal" userId="3cac1a55b5ca5c20" providerId="LiveId" clId="{794E3A6F-5E5C-4538-AD1C-31DB95D0241A}" dt="2025-07-05T18:54:21.639" v="149" actId="207"/>
          <ac:spMkLst>
            <pc:docMk/>
            <pc:sldMk cId="3737311352" sldId="440"/>
            <ac:spMk id="6" creationId="{F3BD8E93-8E8E-81E0-9E15-882691A1E717}"/>
          </ac:spMkLst>
        </pc:spChg>
        <pc:spChg chg="del mod">
          <ac:chgData name="Ronald ONeal" userId="3cac1a55b5ca5c20" providerId="LiveId" clId="{794E3A6F-5E5C-4538-AD1C-31DB95D0241A}" dt="2025-07-05T18:44:45.074" v="72" actId="478"/>
          <ac:spMkLst>
            <pc:docMk/>
            <pc:sldMk cId="3737311352" sldId="440"/>
            <ac:spMk id="7" creationId="{9DBCB9C8-79E5-971C-2C9A-34AA32438CCE}"/>
          </ac:spMkLst>
        </pc:spChg>
      </pc:sldChg>
      <pc:sldChg chg="addSp delSp modSp mod ord">
        <pc:chgData name="Ronald ONeal" userId="3cac1a55b5ca5c20" providerId="LiveId" clId="{794E3A6F-5E5C-4538-AD1C-31DB95D0241A}" dt="2025-07-05T19:30:02.283" v="296" actId="207"/>
        <pc:sldMkLst>
          <pc:docMk/>
          <pc:sldMk cId="3862745665" sldId="441"/>
        </pc:sldMkLst>
        <pc:spChg chg="mod">
          <ac:chgData name="Ronald ONeal" userId="3cac1a55b5ca5c20" providerId="LiveId" clId="{794E3A6F-5E5C-4538-AD1C-31DB95D0241A}" dt="2025-07-05T18:49:47.409" v="132"/>
          <ac:spMkLst>
            <pc:docMk/>
            <pc:sldMk cId="3862745665" sldId="441"/>
            <ac:spMk id="2" creationId="{9918E632-BEAF-EDCC-4078-62853EAAD3DC}"/>
          </ac:spMkLst>
        </pc:spChg>
        <pc:spChg chg="mod">
          <ac:chgData name="Ronald ONeal" userId="3cac1a55b5ca5c20" providerId="LiveId" clId="{794E3A6F-5E5C-4538-AD1C-31DB95D0241A}" dt="2025-07-05T18:55:47.138" v="159" actId="404"/>
          <ac:spMkLst>
            <pc:docMk/>
            <pc:sldMk cId="3862745665" sldId="441"/>
            <ac:spMk id="3" creationId="{CCBF3C14-1A87-132B-6D52-D3198A46C986}"/>
          </ac:spMkLst>
        </pc:spChg>
        <pc:spChg chg="add del">
          <ac:chgData name="Ronald ONeal" userId="3cac1a55b5ca5c20" providerId="LiveId" clId="{794E3A6F-5E5C-4538-AD1C-31DB95D0241A}" dt="2025-07-05T18:56:28.005" v="161" actId="478"/>
          <ac:spMkLst>
            <pc:docMk/>
            <pc:sldMk cId="3862745665" sldId="441"/>
            <ac:spMk id="4" creationId="{ECBF1F65-CEBC-E439-8D5E-2BAD0B23C21F}"/>
          </ac:spMkLst>
        </pc:spChg>
        <pc:spChg chg="add del mod">
          <ac:chgData name="Ronald ONeal" userId="3cac1a55b5ca5c20" providerId="LiveId" clId="{794E3A6F-5E5C-4538-AD1C-31DB95D0241A}" dt="2025-07-05T18:56:31.374" v="162" actId="478"/>
          <ac:spMkLst>
            <pc:docMk/>
            <pc:sldMk cId="3862745665" sldId="441"/>
            <ac:spMk id="5" creationId="{8CF142DF-38F2-492F-8DCB-7CB39490A1D7}"/>
          </ac:spMkLst>
        </pc:spChg>
        <pc:spChg chg="add">
          <ac:chgData name="Ronald ONeal" userId="3cac1a55b5ca5c20" providerId="LiveId" clId="{794E3A6F-5E5C-4538-AD1C-31DB95D0241A}" dt="2025-07-05T18:56:41.474" v="163"/>
          <ac:spMkLst>
            <pc:docMk/>
            <pc:sldMk cId="3862745665" sldId="441"/>
            <ac:spMk id="6" creationId="{9F489727-D8EC-097B-788D-D808CD2DB55F}"/>
          </ac:spMkLst>
        </pc:spChg>
        <pc:spChg chg="del">
          <ac:chgData name="Ronald ONeal" userId="3cac1a55b5ca5c20" providerId="LiveId" clId="{794E3A6F-5E5C-4538-AD1C-31DB95D0241A}" dt="2025-07-05T18:56:28.005" v="161" actId="478"/>
          <ac:spMkLst>
            <pc:docMk/>
            <pc:sldMk cId="3862745665" sldId="441"/>
            <ac:spMk id="7" creationId="{B37968B6-3543-4FBE-6EC7-211A34678E40}"/>
          </ac:spMkLst>
        </pc:spChg>
        <pc:spChg chg="add mod">
          <ac:chgData name="Ronald ONeal" userId="3cac1a55b5ca5c20" providerId="LiveId" clId="{794E3A6F-5E5C-4538-AD1C-31DB95D0241A}" dt="2025-07-05T19:30:02.283" v="296" actId="207"/>
          <ac:spMkLst>
            <pc:docMk/>
            <pc:sldMk cId="3862745665" sldId="441"/>
            <ac:spMk id="8" creationId="{0235DCB6-6537-76EF-9C7D-489A2BD787BD}"/>
          </ac:spMkLst>
        </pc:spChg>
        <pc:spChg chg="add">
          <ac:chgData name="Ronald ONeal" userId="3cac1a55b5ca5c20" providerId="LiveId" clId="{794E3A6F-5E5C-4538-AD1C-31DB95D0241A}" dt="2025-07-05T18:57:11.126" v="165"/>
          <ac:spMkLst>
            <pc:docMk/>
            <pc:sldMk cId="3862745665" sldId="441"/>
            <ac:spMk id="9" creationId="{EA228426-3678-C32A-72E2-C947D3190F9E}"/>
          </ac:spMkLst>
        </pc:spChg>
      </pc:sldChg>
      <pc:sldChg chg="modSp mod">
        <pc:chgData name="Ronald ONeal" userId="3cac1a55b5ca5c20" providerId="LiveId" clId="{794E3A6F-5E5C-4538-AD1C-31DB95D0241A}" dt="2025-07-05T19:43:41.208" v="343" actId="6549"/>
        <pc:sldMkLst>
          <pc:docMk/>
          <pc:sldMk cId="3826341490" sldId="442"/>
        </pc:sldMkLst>
        <pc:spChg chg="mod">
          <ac:chgData name="Ronald ONeal" userId="3cac1a55b5ca5c20" providerId="LiveId" clId="{794E3A6F-5E5C-4538-AD1C-31DB95D0241A}" dt="2025-07-05T18:49:47.409" v="132"/>
          <ac:spMkLst>
            <pc:docMk/>
            <pc:sldMk cId="3826341490" sldId="442"/>
            <ac:spMk id="2" creationId="{76812E8F-0ECE-32B7-2A92-28A65B4496B5}"/>
          </ac:spMkLst>
        </pc:spChg>
        <pc:spChg chg="mod">
          <ac:chgData name="Ronald ONeal" userId="3cac1a55b5ca5c20" providerId="LiveId" clId="{794E3A6F-5E5C-4538-AD1C-31DB95D0241A}" dt="2025-07-05T19:43:41.208" v="343" actId="6549"/>
          <ac:spMkLst>
            <pc:docMk/>
            <pc:sldMk cId="3826341490" sldId="442"/>
            <ac:spMk id="7" creationId="{DFC82CF9-95A2-2F96-B48F-CC40DC1B4642}"/>
          </ac:spMkLst>
        </pc:spChg>
      </pc:sldChg>
      <pc:sldChg chg="modSp mod">
        <pc:chgData name="Ronald ONeal" userId="3cac1a55b5ca5c20" providerId="LiveId" clId="{794E3A6F-5E5C-4538-AD1C-31DB95D0241A}" dt="2025-07-05T19:44:42.580" v="345" actId="14100"/>
        <pc:sldMkLst>
          <pc:docMk/>
          <pc:sldMk cId="1333716335" sldId="443"/>
        </pc:sldMkLst>
        <pc:spChg chg="mod">
          <ac:chgData name="Ronald ONeal" userId="3cac1a55b5ca5c20" providerId="LiveId" clId="{794E3A6F-5E5C-4538-AD1C-31DB95D0241A}" dt="2025-07-05T18:49:47.409" v="132"/>
          <ac:spMkLst>
            <pc:docMk/>
            <pc:sldMk cId="1333716335" sldId="443"/>
            <ac:spMk id="2" creationId="{C006E5A3-F18B-7A57-F820-40EC6AE77C38}"/>
          </ac:spMkLst>
        </pc:spChg>
        <pc:spChg chg="mod">
          <ac:chgData name="Ronald ONeal" userId="3cac1a55b5ca5c20" providerId="LiveId" clId="{794E3A6F-5E5C-4538-AD1C-31DB95D0241A}" dt="2025-07-05T19:44:42.580" v="345" actId="14100"/>
          <ac:spMkLst>
            <pc:docMk/>
            <pc:sldMk cId="1333716335" sldId="443"/>
            <ac:spMk id="7" creationId="{3B939733-61F7-503B-0CFF-FC5ED98646A5}"/>
          </ac:spMkLst>
        </pc:spChg>
      </pc:sldChg>
      <pc:sldChg chg="addSp delSp modSp mod">
        <pc:chgData name="Ronald ONeal" userId="3cac1a55b5ca5c20" providerId="LiveId" clId="{794E3A6F-5E5C-4538-AD1C-31DB95D0241A}" dt="2025-07-05T19:50:20.052" v="351"/>
        <pc:sldMkLst>
          <pc:docMk/>
          <pc:sldMk cId="891743076" sldId="444"/>
        </pc:sldMkLst>
        <pc:spChg chg="mod">
          <ac:chgData name="Ronald ONeal" userId="3cac1a55b5ca5c20" providerId="LiveId" clId="{794E3A6F-5E5C-4538-AD1C-31DB95D0241A}" dt="2025-07-05T18:49:47.409" v="132"/>
          <ac:spMkLst>
            <pc:docMk/>
            <pc:sldMk cId="891743076" sldId="444"/>
            <ac:spMk id="2" creationId="{1AB23DE9-14B6-A88D-E6F4-B7C01106BB03}"/>
          </ac:spMkLst>
        </pc:spChg>
        <pc:spChg chg="mod">
          <ac:chgData name="Ronald ONeal" userId="3cac1a55b5ca5c20" providerId="LiveId" clId="{794E3A6F-5E5C-4538-AD1C-31DB95D0241A}" dt="2025-07-05T19:13:09.488" v="199" actId="404"/>
          <ac:spMkLst>
            <pc:docMk/>
            <pc:sldMk cId="891743076" sldId="444"/>
            <ac:spMk id="3" creationId="{68FF868D-D29E-8A30-5162-555C2F9C3797}"/>
          </ac:spMkLst>
        </pc:spChg>
        <pc:spChg chg="mod">
          <ac:chgData name="Ronald ONeal" userId="3cac1a55b5ca5c20" providerId="LiveId" clId="{794E3A6F-5E5C-4538-AD1C-31DB95D0241A}" dt="2025-07-05T19:50:20.052" v="351"/>
          <ac:spMkLst>
            <pc:docMk/>
            <pc:sldMk cId="891743076" sldId="444"/>
            <ac:spMk id="7" creationId="{CCE9F3A2-1975-F00D-FC89-2CDD8F89E9DD}"/>
          </ac:spMkLst>
        </pc:spChg>
        <pc:grpChg chg="add del">
          <ac:chgData name="Ronald ONeal" userId="3cac1a55b5ca5c20" providerId="LiveId" clId="{794E3A6F-5E5C-4538-AD1C-31DB95D0241A}" dt="2025-07-05T19:22:58.979" v="246" actId="478"/>
          <ac:grpSpMkLst>
            <pc:docMk/>
            <pc:sldMk cId="891743076" sldId="444"/>
            <ac:grpSpMk id="19" creationId="{C7596902-BF76-9389-4832-AD858F364688}"/>
          </ac:grpSpMkLst>
        </pc:grpChg>
      </pc:sldChg>
      <pc:sldChg chg="addSp delSp modSp add mod modAnim">
        <pc:chgData name="Ronald ONeal" userId="3cac1a55b5ca5c20" providerId="LiveId" clId="{794E3A6F-5E5C-4538-AD1C-31DB95D0241A}" dt="2025-07-05T19:40:58.521" v="311" actId="14100"/>
        <pc:sldMkLst>
          <pc:docMk/>
          <pc:sldMk cId="2881320275" sldId="445"/>
        </pc:sldMkLst>
        <pc:spChg chg="mod">
          <ac:chgData name="Ronald ONeal" userId="3cac1a55b5ca5c20" providerId="LiveId" clId="{794E3A6F-5E5C-4538-AD1C-31DB95D0241A}" dt="2025-07-05T18:49:47.409" v="132"/>
          <ac:spMkLst>
            <pc:docMk/>
            <pc:sldMk cId="2881320275" sldId="445"/>
            <ac:spMk id="2" creationId="{B4CC889D-DE13-1206-B7EE-8A58919C7827}"/>
          </ac:spMkLst>
        </pc:spChg>
        <pc:spChg chg="mod">
          <ac:chgData name="Ronald ONeal" userId="3cac1a55b5ca5c20" providerId="LiveId" clId="{794E3A6F-5E5C-4538-AD1C-31DB95D0241A}" dt="2025-07-05T19:40:45.735" v="309" actId="6549"/>
          <ac:spMkLst>
            <pc:docMk/>
            <pc:sldMk cId="2881320275" sldId="445"/>
            <ac:spMk id="3" creationId="{DD5EC090-297D-DD9D-D9D8-41CA2C2D97CF}"/>
          </ac:spMkLst>
        </pc:spChg>
        <pc:spChg chg="add del mod">
          <ac:chgData name="Ronald ONeal" userId="3cac1a55b5ca5c20" providerId="LiveId" clId="{794E3A6F-5E5C-4538-AD1C-31DB95D0241A}" dt="2025-07-05T18:05:41.075" v="20" actId="931"/>
          <ac:spMkLst>
            <pc:docMk/>
            <pc:sldMk cId="2881320275" sldId="445"/>
            <ac:spMk id="5" creationId="{8A87A661-45D3-CC26-B067-9C4E3C7A8CD5}"/>
          </ac:spMkLst>
        </pc:spChg>
        <pc:spChg chg="del">
          <ac:chgData name="Ronald ONeal" userId="3cac1a55b5ca5c20" providerId="LiveId" clId="{794E3A6F-5E5C-4538-AD1C-31DB95D0241A}" dt="2025-07-05T18:04:41.447" v="19" actId="478"/>
          <ac:spMkLst>
            <pc:docMk/>
            <pc:sldMk cId="2881320275" sldId="445"/>
            <ac:spMk id="7" creationId="{B98860BA-AB25-0135-5DBE-3DD4EA7FDE47}"/>
          </ac:spMkLst>
        </pc:spChg>
        <pc:spChg chg="add mod">
          <ac:chgData name="Ronald ONeal" userId="3cac1a55b5ca5c20" providerId="LiveId" clId="{794E3A6F-5E5C-4538-AD1C-31DB95D0241A}" dt="2025-07-05T19:40:39.640" v="308" actId="14100"/>
          <ac:spMkLst>
            <pc:docMk/>
            <pc:sldMk cId="2881320275" sldId="445"/>
            <ac:spMk id="11" creationId="{3ADF0AAA-56E9-7AEF-78D5-B6B3FD562AE5}"/>
          </ac:spMkLst>
        </pc:spChg>
        <pc:picChg chg="add mod">
          <ac:chgData name="Ronald ONeal" userId="3cac1a55b5ca5c20" providerId="LiveId" clId="{794E3A6F-5E5C-4538-AD1C-31DB95D0241A}" dt="2025-07-05T19:40:54.561" v="310" actId="14100"/>
          <ac:picMkLst>
            <pc:docMk/>
            <pc:sldMk cId="2881320275" sldId="445"/>
            <ac:picMk id="8" creationId="{EBCCFB6D-1CB5-91F8-A1F8-CEC0A1976FBA}"/>
          </ac:picMkLst>
        </pc:picChg>
        <pc:picChg chg="add mod">
          <ac:chgData name="Ronald ONeal" userId="3cac1a55b5ca5c20" providerId="LiveId" clId="{794E3A6F-5E5C-4538-AD1C-31DB95D0241A}" dt="2025-07-05T19:40:58.521" v="311" actId="14100"/>
          <ac:picMkLst>
            <pc:docMk/>
            <pc:sldMk cId="2881320275" sldId="445"/>
            <ac:picMk id="10" creationId="{288A07F0-FFD9-FFC5-3557-251230821AB0}"/>
          </ac:picMkLst>
        </pc:picChg>
      </pc:sldChg>
      <pc:sldChg chg="modSp add mod">
        <pc:chgData name="Ronald ONeal" userId="3cac1a55b5ca5c20" providerId="LiveId" clId="{794E3A6F-5E5C-4538-AD1C-31DB95D0241A}" dt="2025-07-05T19:40:04.271" v="304" actId="113"/>
        <pc:sldMkLst>
          <pc:docMk/>
          <pc:sldMk cId="2303118573" sldId="446"/>
        </pc:sldMkLst>
        <pc:spChg chg="mod">
          <ac:chgData name="Ronald ONeal" userId="3cac1a55b5ca5c20" providerId="LiveId" clId="{794E3A6F-5E5C-4538-AD1C-31DB95D0241A}" dt="2025-07-05T18:49:47.409" v="132"/>
          <ac:spMkLst>
            <pc:docMk/>
            <pc:sldMk cId="2303118573" sldId="446"/>
            <ac:spMk id="2" creationId="{A86C9180-3FB4-B820-DD86-5D67E7B19DD1}"/>
          </ac:spMkLst>
        </pc:spChg>
        <pc:spChg chg="mod">
          <ac:chgData name="Ronald ONeal" userId="3cac1a55b5ca5c20" providerId="LiveId" clId="{794E3A6F-5E5C-4538-AD1C-31DB95D0241A}" dt="2025-07-05T19:40:04.271" v="304" actId="113"/>
          <ac:spMkLst>
            <pc:docMk/>
            <pc:sldMk cId="2303118573" sldId="446"/>
            <ac:spMk id="7" creationId="{80509506-65B3-14E8-F95F-E6E47020D1FC}"/>
          </ac:spMkLst>
        </pc:spChg>
      </pc:sldChg>
      <pc:sldChg chg="modSp add mod ord">
        <pc:chgData name="Ronald ONeal" userId="3cac1a55b5ca5c20" providerId="LiveId" clId="{794E3A6F-5E5C-4538-AD1C-31DB95D0241A}" dt="2025-07-05T19:42:55.691" v="324" actId="113"/>
        <pc:sldMkLst>
          <pc:docMk/>
          <pc:sldMk cId="3944870546" sldId="447"/>
        </pc:sldMkLst>
        <pc:spChg chg="mod">
          <ac:chgData name="Ronald ONeal" userId="3cac1a55b5ca5c20" providerId="LiveId" clId="{794E3A6F-5E5C-4538-AD1C-31DB95D0241A}" dt="2025-07-05T19:42:55.691" v="324" actId="113"/>
          <ac:spMkLst>
            <pc:docMk/>
            <pc:sldMk cId="3944870546" sldId="447"/>
            <ac:spMk id="7" creationId="{F1C31E32-8886-FE8E-6F59-9C0AF0395C9A}"/>
          </ac:spMkLst>
        </pc:spChg>
      </pc:sldChg>
      <pc:sldChg chg="add">
        <pc:chgData name="Ronald ONeal" userId="3cac1a55b5ca5c20" providerId="LiveId" clId="{794E3A6F-5E5C-4538-AD1C-31DB95D0241A}" dt="2025-07-05T19:12:30.672" v="195" actId="2890"/>
        <pc:sldMkLst>
          <pc:docMk/>
          <pc:sldMk cId="3019873629" sldId="448"/>
        </pc:sldMkLst>
      </pc:sldChg>
      <pc:sldChg chg="addSp modSp add mod">
        <pc:chgData name="Ronald ONeal" userId="3cac1a55b5ca5c20" providerId="LiveId" clId="{794E3A6F-5E5C-4538-AD1C-31DB95D0241A}" dt="2025-07-05T20:07:59.942" v="476" actId="20577"/>
        <pc:sldMkLst>
          <pc:docMk/>
          <pc:sldMk cId="1952096627" sldId="449"/>
        </pc:sldMkLst>
        <pc:spChg chg="add">
          <ac:chgData name="Ronald ONeal" userId="3cac1a55b5ca5c20" providerId="LiveId" clId="{794E3A6F-5E5C-4538-AD1C-31DB95D0241A}" dt="2025-07-05T19:52:45.574" v="397"/>
          <ac:spMkLst>
            <pc:docMk/>
            <pc:sldMk cId="1952096627" sldId="449"/>
            <ac:spMk id="4" creationId="{FA9E7BFD-DB77-FCBE-91FB-9577242A7135}"/>
          </ac:spMkLst>
        </pc:spChg>
        <pc:spChg chg="mod">
          <ac:chgData name="Ronald ONeal" userId="3cac1a55b5ca5c20" providerId="LiveId" clId="{794E3A6F-5E5C-4538-AD1C-31DB95D0241A}" dt="2025-07-05T20:07:59.942" v="476" actId="20577"/>
          <ac:spMkLst>
            <pc:docMk/>
            <pc:sldMk cId="1952096627" sldId="449"/>
            <ac:spMk id="7" creationId="{F5C31449-BC07-64AF-4944-CEC421E71186}"/>
          </ac:spMkLst>
        </pc:spChg>
      </pc:sldChg>
      <pc:sldChg chg="addSp delSp modSp add mod">
        <pc:chgData name="Ronald ONeal" userId="3cac1a55b5ca5c20" providerId="LiveId" clId="{794E3A6F-5E5C-4538-AD1C-31DB95D0241A}" dt="2025-07-05T21:15:08.909" v="663" actId="1076"/>
        <pc:sldMkLst>
          <pc:docMk/>
          <pc:sldMk cId="253297181" sldId="450"/>
        </pc:sldMkLst>
        <pc:spChg chg="mod">
          <ac:chgData name="Ronald ONeal" userId="3cac1a55b5ca5c20" providerId="LiveId" clId="{794E3A6F-5E5C-4538-AD1C-31DB95D0241A}" dt="2025-07-05T21:14:43.952" v="659" actId="20577"/>
          <ac:spMkLst>
            <pc:docMk/>
            <pc:sldMk cId="253297181" sldId="450"/>
            <ac:spMk id="3" creationId="{338801EB-D3C8-AC9B-9401-54B549FA3C9B}"/>
          </ac:spMkLst>
        </pc:spChg>
        <pc:spChg chg="add del mod">
          <ac:chgData name="Ronald ONeal" userId="3cac1a55b5ca5c20" providerId="LiveId" clId="{794E3A6F-5E5C-4538-AD1C-31DB95D0241A}" dt="2025-07-05T21:14:33.969" v="636" actId="478"/>
          <ac:spMkLst>
            <pc:docMk/>
            <pc:sldMk cId="253297181" sldId="450"/>
            <ac:spMk id="5" creationId="{E787952F-AE18-C672-E06A-A4D015609856}"/>
          </ac:spMkLst>
        </pc:spChg>
        <pc:spChg chg="add">
          <ac:chgData name="Ronald ONeal" userId="3cac1a55b5ca5c20" providerId="LiveId" clId="{794E3A6F-5E5C-4538-AD1C-31DB95D0241A}" dt="2025-07-05T21:14:47.229" v="660"/>
          <ac:spMkLst>
            <pc:docMk/>
            <pc:sldMk cId="253297181" sldId="450"/>
            <ac:spMk id="6" creationId="{6EDF6C5A-6002-FA8B-881A-721EBBCCE621}"/>
          </ac:spMkLst>
        </pc:spChg>
        <pc:spChg chg="del">
          <ac:chgData name="Ronald ONeal" userId="3cac1a55b5ca5c20" providerId="LiveId" clId="{794E3A6F-5E5C-4538-AD1C-31DB95D0241A}" dt="2025-07-05T21:14:32.169" v="635" actId="478"/>
          <ac:spMkLst>
            <pc:docMk/>
            <pc:sldMk cId="253297181" sldId="450"/>
            <ac:spMk id="7" creationId="{A8111937-3F7A-513B-B9A9-FD1C22337A00}"/>
          </ac:spMkLst>
        </pc:spChg>
        <pc:picChg chg="add mod">
          <ac:chgData name="Ronald ONeal" userId="3cac1a55b5ca5c20" providerId="LiveId" clId="{794E3A6F-5E5C-4538-AD1C-31DB95D0241A}" dt="2025-07-05T21:15:08.909" v="663" actId="1076"/>
          <ac:picMkLst>
            <pc:docMk/>
            <pc:sldMk cId="253297181" sldId="450"/>
            <ac:picMk id="8" creationId="{34755150-F4E9-E2A7-B244-005FF10E152D}"/>
          </ac:picMkLst>
        </pc:picChg>
      </pc:sldChg>
      <pc:sldChg chg="addSp delSp modSp add mod ord">
        <pc:chgData name="Ronald ONeal" userId="3cac1a55b5ca5c20" providerId="LiveId" clId="{794E3A6F-5E5C-4538-AD1C-31DB95D0241A}" dt="2025-07-05T21:23:31.731" v="682"/>
        <pc:sldMkLst>
          <pc:docMk/>
          <pc:sldMk cId="4211643398" sldId="451"/>
        </pc:sldMkLst>
        <pc:spChg chg="add">
          <ac:chgData name="Ronald ONeal" userId="3cac1a55b5ca5c20" providerId="LiveId" clId="{794E3A6F-5E5C-4538-AD1C-31DB95D0241A}" dt="2025-07-05T21:16:17.389" v="668"/>
          <ac:spMkLst>
            <pc:docMk/>
            <pc:sldMk cId="4211643398" sldId="451"/>
            <ac:spMk id="4" creationId="{943BA34E-8F72-D7B4-960D-94981F7BE21C}"/>
          </ac:spMkLst>
        </pc:spChg>
        <pc:spChg chg="add">
          <ac:chgData name="Ronald ONeal" userId="3cac1a55b5ca5c20" providerId="LiveId" clId="{794E3A6F-5E5C-4538-AD1C-31DB95D0241A}" dt="2025-07-05T21:22:47.544" v="677"/>
          <ac:spMkLst>
            <pc:docMk/>
            <pc:sldMk cId="4211643398" sldId="451"/>
            <ac:spMk id="6" creationId="{EDC2B5FB-34D1-94AA-13EF-8E6C8B6BC41E}"/>
          </ac:spMkLst>
        </pc:spChg>
        <pc:picChg chg="add del mod">
          <ac:chgData name="Ronald ONeal" userId="3cac1a55b5ca5c20" providerId="LiveId" clId="{794E3A6F-5E5C-4538-AD1C-31DB95D0241A}" dt="2025-07-05T21:22:46.016" v="676" actId="478"/>
          <ac:picMkLst>
            <pc:docMk/>
            <pc:sldMk cId="4211643398" sldId="451"/>
            <ac:picMk id="5" creationId="{CE3C3F10-51DC-1A36-39AB-135FB9489364}"/>
          </ac:picMkLst>
        </pc:picChg>
        <pc:picChg chg="add mod">
          <ac:chgData name="Ronald ONeal" userId="3cac1a55b5ca5c20" providerId="LiveId" clId="{794E3A6F-5E5C-4538-AD1C-31DB95D0241A}" dt="2025-07-05T21:22:58.017" v="680" actId="1076"/>
          <ac:picMkLst>
            <pc:docMk/>
            <pc:sldMk cId="4211643398" sldId="451"/>
            <ac:picMk id="7" creationId="{533AB0C1-A928-ED0E-73A3-9D50F25F03B5}"/>
          </ac:picMkLst>
        </pc:picChg>
        <pc:picChg chg="del">
          <ac:chgData name="Ronald ONeal" userId="3cac1a55b5ca5c20" providerId="LiveId" clId="{794E3A6F-5E5C-4538-AD1C-31DB95D0241A}" dt="2025-07-05T21:16:15.986" v="667" actId="478"/>
          <ac:picMkLst>
            <pc:docMk/>
            <pc:sldMk cId="4211643398" sldId="451"/>
            <ac:picMk id="8" creationId="{277ABF13-E1A5-7161-0F88-0B7CDD290E7E}"/>
          </ac:picMkLst>
        </pc:picChg>
      </pc:sldChg>
      <pc:sldChg chg="add">
        <pc:chgData name="Ronald ONeal" userId="3cac1a55b5ca5c20" providerId="LiveId" clId="{794E3A6F-5E5C-4538-AD1C-31DB95D0241A}" dt="2025-07-05T21:22:38.347" v="673" actId="2890"/>
        <pc:sldMkLst>
          <pc:docMk/>
          <pc:sldMk cId="4168461497" sldId="452"/>
        </pc:sldMkLst>
      </pc:sldChg>
      <pc:sldChg chg="addSp delSp modSp add mod ord">
        <pc:chgData name="Ronald ONeal" userId="3cac1a55b5ca5c20" providerId="LiveId" clId="{794E3A6F-5E5C-4538-AD1C-31DB95D0241A}" dt="2025-07-05T21:27:45.403" v="690" actId="1076"/>
        <pc:sldMkLst>
          <pc:docMk/>
          <pc:sldMk cId="1481406206" sldId="453"/>
        </pc:sldMkLst>
        <pc:spChg chg="add">
          <ac:chgData name="Ronald ONeal" userId="3cac1a55b5ca5c20" providerId="LiveId" clId="{794E3A6F-5E5C-4538-AD1C-31DB95D0241A}" dt="2025-07-05T21:27:36.310" v="687"/>
          <ac:spMkLst>
            <pc:docMk/>
            <pc:sldMk cId="1481406206" sldId="453"/>
            <ac:spMk id="4" creationId="{2626143E-FC4C-7B85-385A-82E5882580F6}"/>
          </ac:spMkLst>
        </pc:spChg>
        <pc:picChg chg="add mod">
          <ac:chgData name="Ronald ONeal" userId="3cac1a55b5ca5c20" providerId="LiveId" clId="{794E3A6F-5E5C-4538-AD1C-31DB95D0241A}" dt="2025-07-05T21:27:45.403" v="690" actId="1076"/>
          <ac:picMkLst>
            <pc:docMk/>
            <pc:sldMk cId="1481406206" sldId="453"/>
            <ac:picMk id="5" creationId="{2AD5227F-C2F0-D8D9-C0E8-CE7F8AE19543}"/>
          </ac:picMkLst>
        </pc:picChg>
        <pc:picChg chg="del">
          <ac:chgData name="Ronald ONeal" userId="3cac1a55b5ca5c20" providerId="LiveId" clId="{794E3A6F-5E5C-4538-AD1C-31DB95D0241A}" dt="2025-07-05T21:27:34.811" v="686" actId="478"/>
          <ac:picMkLst>
            <pc:docMk/>
            <pc:sldMk cId="1481406206" sldId="453"/>
            <ac:picMk id="7" creationId="{0F8024CE-792B-54BB-ED99-C3D6381B8913}"/>
          </ac:picMkLst>
        </pc:picChg>
      </pc:sldChg>
      <pc:sldChg chg="addSp delSp modSp add mod ord">
        <pc:chgData name="Ronald ONeal" userId="3cac1a55b5ca5c20" providerId="LiveId" clId="{794E3A6F-5E5C-4538-AD1C-31DB95D0241A}" dt="2025-07-05T22:17:47.870" v="1148" actId="207"/>
        <pc:sldMkLst>
          <pc:docMk/>
          <pc:sldMk cId="1040226922" sldId="454"/>
        </pc:sldMkLst>
        <pc:spChg chg="add mod">
          <ac:chgData name="Ronald ONeal" userId="3cac1a55b5ca5c20" providerId="LiveId" clId="{794E3A6F-5E5C-4538-AD1C-31DB95D0241A}" dt="2025-07-05T22:17:47.870" v="1148" actId="207"/>
          <ac:spMkLst>
            <pc:docMk/>
            <pc:sldMk cId="1040226922" sldId="454"/>
            <ac:spMk id="5" creationId="{1DE5A54F-1274-223E-4AB5-7865BEC31852}"/>
          </ac:spMkLst>
        </pc:spChg>
        <pc:picChg chg="add mod">
          <ac:chgData name="Ronald ONeal" userId="3cac1a55b5ca5c20" providerId="LiveId" clId="{794E3A6F-5E5C-4538-AD1C-31DB95D0241A}" dt="2025-07-05T21:34:13.974" v="723" actId="14100"/>
          <ac:picMkLst>
            <pc:docMk/>
            <pc:sldMk cId="1040226922" sldId="454"/>
            <ac:picMk id="4" creationId="{8EDD2250-A903-5B8D-01E5-460223AABDBB}"/>
          </ac:picMkLst>
        </pc:picChg>
        <pc:picChg chg="del">
          <ac:chgData name="Ronald ONeal" userId="3cac1a55b5ca5c20" providerId="LiveId" clId="{794E3A6F-5E5C-4538-AD1C-31DB95D0241A}" dt="2025-07-05T21:30:11.815" v="694" actId="478"/>
          <ac:picMkLst>
            <pc:docMk/>
            <pc:sldMk cId="1040226922" sldId="454"/>
            <ac:picMk id="7" creationId="{D94C494C-7622-4255-29E9-5E98F9944BD0}"/>
          </ac:picMkLst>
        </pc:picChg>
      </pc:sldChg>
      <pc:sldChg chg="addSp delSp modSp add mod">
        <pc:chgData name="Ronald ONeal" userId="3cac1a55b5ca5c20" providerId="LiveId" clId="{794E3A6F-5E5C-4538-AD1C-31DB95D0241A}" dt="2025-07-05T22:14:48.315" v="1146" actId="20577"/>
        <pc:sldMkLst>
          <pc:docMk/>
          <pc:sldMk cId="3652469825" sldId="455"/>
        </pc:sldMkLst>
        <pc:spChg chg="add del mod">
          <ac:chgData name="Ronald ONeal" userId="3cac1a55b5ca5c20" providerId="LiveId" clId="{794E3A6F-5E5C-4538-AD1C-31DB95D0241A}" dt="2025-07-05T21:53:01.193" v="768" actId="478"/>
          <ac:spMkLst>
            <pc:docMk/>
            <pc:sldMk cId="3652469825" sldId="455"/>
            <ac:spMk id="6" creationId="{20780EB7-4346-7674-FAB5-A368E2090B2F}"/>
          </ac:spMkLst>
        </pc:spChg>
        <pc:spChg chg="del mod">
          <ac:chgData name="Ronald ONeal" userId="3cac1a55b5ca5c20" providerId="LiveId" clId="{794E3A6F-5E5C-4538-AD1C-31DB95D0241A}" dt="2025-07-05T21:52:57.841" v="767" actId="478"/>
          <ac:spMkLst>
            <pc:docMk/>
            <pc:sldMk cId="3652469825" sldId="455"/>
            <ac:spMk id="7" creationId="{CBE2780E-922C-0192-2373-411501CCC17B}"/>
          </ac:spMkLst>
        </pc:spChg>
        <pc:graphicFrameChg chg="add mod modGraphic">
          <ac:chgData name="Ronald ONeal" userId="3cac1a55b5ca5c20" providerId="LiveId" clId="{794E3A6F-5E5C-4538-AD1C-31DB95D0241A}" dt="2025-07-05T22:14:48.315" v="1146" actId="20577"/>
          <ac:graphicFrameMkLst>
            <pc:docMk/>
            <pc:sldMk cId="3652469825" sldId="455"/>
            <ac:graphicFrameMk id="4" creationId="{1B1C8FB3-DFA0-A6C4-5F3B-1DCB88FBE9D0}"/>
          </ac:graphicFrameMkLst>
        </pc:graphicFrameChg>
      </pc:sldChg>
      <pc:sldChg chg="modSp add mod">
        <pc:chgData name="Ronald ONeal" userId="3cac1a55b5ca5c20" providerId="LiveId" clId="{794E3A6F-5E5C-4538-AD1C-31DB95D0241A}" dt="2025-07-05T22:10:38.213" v="1080" actId="5793"/>
        <pc:sldMkLst>
          <pc:docMk/>
          <pc:sldMk cId="314801347" sldId="456"/>
        </pc:sldMkLst>
        <pc:spChg chg="mod">
          <ac:chgData name="Ronald ONeal" userId="3cac1a55b5ca5c20" providerId="LiveId" clId="{794E3A6F-5E5C-4538-AD1C-31DB95D0241A}" dt="2025-07-05T22:10:38.213" v="1080" actId="5793"/>
          <ac:spMkLst>
            <pc:docMk/>
            <pc:sldMk cId="314801347" sldId="456"/>
            <ac:spMk id="6" creationId="{F67DE0DE-A807-997F-5514-B23C1AAB55AB}"/>
          </ac:spMkLst>
        </pc:spChg>
      </pc:sldChg>
      <pc:sldMasterChg chg="delSldLayout">
        <pc:chgData name="Ronald ONeal" userId="3cac1a55b5ca5c20" providerId="LiveId" clId="{794E3A6F-5E5C-4538-AD1C-31DB95D0241A}" dt="2025-07-05T17:21:31.140" v="14" actId="47"/>
        <pc:sldMasterMkLst>
          <pc:docMk/>
          <pc:sldMasterMk cId="3515892240" sldId="2147483658"/>
        </pc:sldMasterMkLst>
        <pc:sldLayoutChg chg="del">
          <pc:chgData name="Ronald ONeal" userId="3cac1a55b5ca5c20" providerId="LiveId" clId="{794E3A6F-5E5C-4538-AD1C-31DB95D0241A}" dt="2025-07-05T17:21:31.140" v="14" actId="47"/>
          <pc:sldLayoutMkLst>
            <pc:docMk/>
            <pc:sldMasterMk cId="3515892240" sldId="2147483658"/>
            <pc:sldLayoutMk cId="1437119095" sldId="2147483712"/>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05B4E6-091F-4C61-A0E6-7EFC2C90581F}"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072D8B8B-8117-45C3-993C-961458CA965B}">
      <dgm:prSet/>
      <dgm:spPr/>
      <dgm:t>
        <a:bodyPr/>
        <a:lstStyle/>
        <a:p>
          <a:r>
            <a:rPr lang="en-US" b="1" i="0" dirty="0"/>
            <a:t>Introduction – “What is ‘Grown’?”</a:t>
          </a:r>
          <a:endParaRPr lang="en-US" dirty="0"/>
        </a:p>
      </dgm:t>
    </dgm:pt>
    <dgm:pt modelId="{D1B90CDE-ECCD-4039-A84A-70010A966642}" type="parTrans" cxnId="{06A4F7CF-9AC1-4E31-BE12-FB3188CD1F40}">
      <dgm:prSet/>
      <dgm:spPr/>
      <dgm:t>
        <a:bodyPr/>
        <a:lstStyle/>
        <a:p>
          <a:endParaRPr lang="en-US"/>
        </a:p>
      </dgm:t>
    </dgm:pt>
    <dgm:pt modelId="{B6CF3B83-1506-4BCA-83BA-D2FFE5C32D81}" type="sibTrans" cxnId="{06A4F7CF-9AC1-4E31-BE12-FB3188CD1F40}">
      <dgm:prSet/>
      <dgm:spPr/>
      <dgm:t>
        <a:bodyPr/>
        <a:lstStyle/>
        <a:p>
          <a:endParaRPr lang="en-US"/>
        </a:p>
      </dgm:t>
    </dgm:pt>
    <dgm:pt modelId="{F55F0105-0258-40FB-9B34-D8DF3F27B2A9}">
      <dgm:prSet custT="1"/>
      <dgm:spPr/>
      <dgm:t>
        <a:bodyPr/>
        <a:lstStyle/>
        <a:p>
          <a:r>
            <a:rPr lang="en-US" sz="1600" b="1" dirty="0"/>
            <a:t>Stewardship vs Management</a:t>
          </a:r>
        </a:p>
      </dgm:t>
    </dgm:pt>
    <dgm:pt modelId="{B09D8A2D-80FA-42B7-AFC0-B97E676BF963}" type="parTrans" cxnId="{4CC94AC3-DF53-44F3-A10A-614D71CBAD47}">
      <dgm:prSet/>
      <dgm:spPr/>
      <dgm:t>
        <a:bodyPr/>
        <a:lstStyle/>
        <a:p>
          <a:endParaRPr lang="en-US"/>
        </a:p>
      </dgm:t>
    </dgm:pt>
    <dgm:pt modelId="{0C9D06FE-C021-4AF5-840A-ECD01535D099}" type="sibTrans" cxnId="{4CC94AC3-DF53-44F3-A10A-614D71CBAD47}">
      <dgm:prSet/>
      <dgm:spPr/>
      <dgm:t>
        <a:bodyPr/>
        <a:lstStyle/>
        <a:p>
          <a:endParaRPr lang="en-US"/>
        </a:p>
      </dgm:t>
    </dgm:pt>
    <dgm:pt modelId="{AF3884F4-ECBB-40EC-AE09-8E5DF0B27F94}">
      <dgm:prSet/>
      <dgm:spPr/>
      <dgm:t>
        <a:bodyPr/>
        <a:lstStyle/>
        <a:p>
          <a:r>
            <a:rPr lang="en-US" dirty="0"/>
            <a:t>Health</a:t>
          </a:r>
        </a:p>
      </dgm:t>
    </dgm:pt>
    <dgm:pt modelId="{0CF2C7B6-703E-4B08-BDB6-DD71ED59EE20}" type="parTrans" cxnId="{30F6CE06-4220-41A2-B488-D7B3A0EB1EDD}">
      <dgm:prSet/>
      <dgm:spPr/>
      <dgm:t>
        <a:bodyPr/>
        <a:lstStyle/>
        <a:p>
          <a:endParaRPr lang="en-US"/>
        </a:p>
      </dgm:t>
    </dgm:pt>
    <dgm:pt modelId="{E8F96E0E-0958-477C-BF49-F0CF048DCCAF}" type="sibTrans" cxnId="{30F6CE06-4220-41A2-B488-D7B3A0EB1EDD}">
      <dgm:prSet/>
      <dgm:spPr/>
      <dgm:t>
        <a:bodyPr/>
        <a:lstStyle/>
        <a:p>
          <a:endParaRPr lang="en-US"/>
        </a:p>
      </dgm:t>
    </dgm:pt>
    <dgm:pt modelId="{979D5FEE-6C37-4F87-9DE1-A5DC9AA1010B}">
      <dgm:prSet/>
      <dgm:spPr/>
      <dgm:t>
        <a:bodyPr/>
        <a:lstStyle/>
        <a:p>
          <a:r>
            <a:rPr lang="en-US" b="1" i="0" dirty="0"/>
            <a:t>The Future is Now</a:t>
          </a:r>
          <a:endParaRPr lang="en-US" dirty="0"/>
        </a:p>
      </dgm:t>
    </dgm:pt>
    <dgm:pt modelId="{4A7F1B65-8D95-4690-BBC0-BED37BFEE671}" type="parTrans" cxnId="{683C8DE1-C719-4611-9988-DCD31E7EBAFC}">
      <dgm:prSet/>
      <dgm:spPr/>
      <dgm:t>
        <a:bodyPr/>
        <a:lstStyle/>
        <a:p>
          <a:endParaRPr lang="en-US"/>
        </a:p>
      </dgm:t>
    </dgm:pt>
    <dgm:pt modelId="{CFAB3316-8986-488B-8BAA-9826EB712283}" type="sibTrans" cxnId="{683C8DE1-C719-4611-9988-DCD31E7EBAFC}">
      <dgm:prSet/>
      <dgm:spPr/>
      <dgm:t>
        <a:bodyPr/>
        <a:lstStyle/>
        <a:p>
          <a:endParaRPr lang="en-US"/>
        </a:p>
      </dgm:t>
    </dgm:pt>
    <dgm:pt modelId="{29B46CEA-1E79-4DC2-846C-7DF753BF0F5A}">
      <dgm:prSet/>
      <dgm:spPr/>
      <dgm:t>
        <a:bodyPr/>
        <a:lstStyle/>
        <a:p>
          <a:r>
            <a:rPr lang="en-US" b="1"/>
            <a:t>Relationships</a:t>
          </a:r>
          <a:endParaRPr lang="en-US" b="1" dirty="0"/>
        </a:p>
      </dgm:t>
    </dgm:pt>
    <dgm:pt modelId="{7667FEAA-BF0A-4616-9BD7-D69CB7B27CA2}" type="parTrans" cxnId="{BCEFC0FC-D9A0-4B45-B241-006ED8C1DB2A}">
      <dgm:prSet/>
      <dgm:spPr/>
      <dgm:t>
        <a:bodyPr/>
        <a:lstStyle/>
        <a:p>
          <a:endParaRPr lang="en-US"/>
        </a:p>
      </dgm:t>
    </dgm:pt>
    <dgm:pt modelId="{E0E03D9E-6996-4B8D-9F7B-7F24CDEDA1E4}" type="sibTrans" cxnId="{BCEFC0FC-D9A0-4B45-B241-006ED8C1DB2A}">
      <dgm:prSet/>
      <dgm:spPr/>
      <dgm:t>
        <a:bodyPr/>
        <a:lstStyle/>
        <a:p>
          <a:endParaRPr lang="en-US"/>
        </a:p>
      </dgm:t>
    </dgm:pt>
    <dgm:pt modelId="{F8EA7D69-4729-4D08-8D14-DCF77D809817}" type="pres">
      <dgm:prSet presAssocID="{4E05B4E6-091F-4C61-A0E6-7EFC2C90581F}" presName="linear" presStyleCnt="0">
        <dgm:presLayoutVars>
          <dgm:dir/>
          <dgm:animLvl val="lvl"/>
          <dgm:resizeHandles val="exact"/>
        </dgm:presLayoutVars>
      </dgm:prSet>
      <dgm:spPr/>
    </dgm:pt>
    <dgm:pt modelId="{1E35F7D6-D65D-4D32-B6E9-8FDB835E077D}" type="pres">
      <dgm:prSet presAssocID="{072D8B8B-8117-45C3-993C-961458CA965B}" presName="parentLin" presStyleCnt="0"/>
      <dgm:spPr/>
    </dgm:pt>
    <dgm:pt modelId="{83AF7516-A59F-4B78-A609-67938792747B}" type="pres">
      <dgm:prSet presAssocID="{072D8B8B-8117-45C3-993C-961458CA965B}" presName="parentLeftMargin" presStyleLbl="node1" presStyleIdx="0" presStyleCnt="5"/>
      <dgm:spPr/>
    </dgm:pt>
    <dgm:pt modelId="{86D3FAD0-99E5-4943-90AD-79614465A8FE}" type="pres">
      <dgm:prSet presAssocID="{072D8B8B-8117-45C3-993C-961458CA965B}" presName="parentText" presStyleLbl="node1" presStyleIdx="0" presStyleCnt="5">
        <dgm:presLayoutVars>
          <dgm:chMax val="0"/>
          <dgm:bulletEnabled val="1"/>
        </dgm:presLayoutVars>
      </dgm:prSet>
      <dgm:spPr/>
    </dgm:pt>
    <dgm:pt modelId="{56A2C42D-EDCB-4C0A-BB3C-A6452DEB1D6B}" type="pres">
      <dgm:prSet presAssocID="{072D8B8B-8117-45C3-993C-961458CA965B}" presName="negativeSpace" presStyleCnt="0"/>
      <dgm:spPr/>
    </dgm:pt>
    <dgm:pt modelId="{A0B85988-3CEF-4737-A2CE-0538704A96EF}" type="pres">
      <dgm:prSet presAssocID="{072D8B8B-8117-45C3-993C-961458CA965B}" presName="childText" presStyleLbl="conFgAcc1" presStyleIdx="0" presStyleCnt="5">
        <dgm:presLayoutVars>
          <dgm:bulletEnabled val="1"/>
        </dgm:presLayoutVars>
      </dgm:prSet>
      <dgm:spPr/>
    </dgm:pt>
    <dgm:pt modelId="{AEBEBC9C-C619-48FF-A56F-0F6B4E8D900A}" type="pres">
      <dgm:prSet presAssocID="{B6CF3B83-1506-4BCA-83BA-D2FFE5C32D81}" presName="spaceBetweenRectangles" presStyleCnt="0"/>
      <dgm:spPr/>
    </dgm:pt>
    <dgm:pt modelId="{6EFB9A54-C2CB-45DB-8855-F14C8E95C2FE}" type="pres">
      <dgm:prSet presAssocID="{F55F0105-0258-40FB-9B34-D8DF3F27B2A9}" presName="parentLin" presStyleCnt="0"/>
      <dgm:spPr/>
    </dgm:pt>
    <dgm:pt modelId="{02A51589-8575-498B-9272-1599B24B9E43}" type="pres">
      <dgm:prSet presAssocID="{F55F0105-0258-40FB-9B34-D8DF3F27B2A9}" presName="parentLeftMargin" presStyleLbl="node1" presStyleIdx="0" presStyleCnt="5"/>
      <dgm:spPr/>
    </dgm:pt>
    <dgm:pt modelId="{196EF64C-F08C-477A-B4A6-B63A44FF623E}" type="pres">
      <dgm:prSet presAssocID="{F55F0105-0258-40FB-9B34-D8DF3F27B2A9}" presName="parentText" presStyleLbl="node1" presStyleIdx="1" presStyleCnt="5">
        <dgm:presLayoutVars>
          <dgm:chMax val="0"/>
          <dgm:bulletEnabled val="1"/>
        </dgm:presLayoutVars>
      </dgm:prSet>
      <dgm:spPr/>
    </dgm:pt>
    <dgm:pt modelId="{DD72CE74-08EF-4DE9-96F2-15B1C5898277}" type="pres">
      <dgm:prSet presAssocID="{F55F0105-0258-40FB-9B34-D8DF3F27B2A9}" presName="negativeSpace" presStyleCnt="0"/>
      <dgm:spPr/>
    </dgm:pt>
    <dgm:pt modelId="{7618F723-4F68-43A6-8D7A-33A2FFD7289E}" type="pres">
      <dgm:prSet presAssocID="{F55F0105-0258-40FB-9B34-D8DF3F27B2A9}" presName="childText" presStyleLbl="conFgAcc1" presStyleIdx="1" presStyleCnt="5">
        <dgm:presLayoutVars>
          <dgm:bulletEnabled val="1"/>
        </dgm:presLayoutVars>
      </dgm:prSet>
      <dgm:spPr/>
    </dgm:pt>
    <dgm:pt modelId="{A74D0388-65AC-46B4-B501-208B16979D99}" type="pres">
      <dgm:prSet presAssocID="{0C9D06FE-C021-4AF5-840A-ECD01535D099}" presName="spaceBetweenRectangles" presStyleCnt="0"/>
      <dgm:spPr/>
    </dgm:pt>
    <dgm:pt modelId="{61F9D675-82AF-4B76-8CCF-22FB4F326795}" type="pres">
      <dgm:prSet presAssocID="{29B46CEA-1E79-4DC2-846C-7DF753BF0F5A}" presName="parentLin" presStyleCnt="0"/>
      <dgm:spPr/>
    </dgm:pt>
    <dgm:pt modelId="{B47D4CBA-5DCF-4F3E-9A7A-99C7AD44647D}" type="pres">
      <dgm:prSet presAssocID="{29B46CEA-1E79-4DC2-846C-7DF753BF0F5A}" presName="parentLeftMargin" presStyleLbl="node1" presStyleIdx="1" presStyleCnt="5"/>
      <dgm:spPr/>
    </dgm:pt>
    <dgm:pt modelId="{45A06F4D-9367-4B95-BBDF-CEA0DD9D2490}" type="pres">
      <dgm:prSet presAssocID="{29B46CEA-1E79-4DC2-846C-7DF753BF0F5A}" presName="parentText" presStyleLbl="node1" presStyleIdx="2" presStyleCnt="5">
        <dgm:presLayoutVars>
          <dgm:chMax val="0"/>
          <dgm:bulletEnabled val="1"/>
        </dgm:presLayoutVars>
      </dgm:prSet>
      <dgm:spPr/>
    </dgm:pt>
    <dgm:pt modelId="{C12F7167-845D-419B-B3D2-4E0A8E4E69BF}" type="pres">
      <dgm:prSet presAssocID="{29B46CEA-1E79-4DC2-846C-7DF753BF0F5A}" presName="negativeSpace" presStyleCnt="0"/>
      <dgm:spPr/>
    </dgm:pt>
    <dgm:pt modelId="{77CF6322-4250-46FC-8B09-D3FC875D96E9}" type="pres">
      <dgm:prSet presAssocID="{29B46CEA-1E79-4DC2-846C-7DF753BF0F5A}" presName="childText" presStyleLbl="conFgAcc1" presStyleIdx="2" presStyleCnt="5">
        <dgm:presLayoutVars>
          <dgm:bulletEnabled val="1"/>
        </dgm:presLayoutVars>
      </dgm:prSet>
      <dgm:spPr/>
    </dgm:pt>
    <dgm:pt modelId="{706FBD4E-E50A-48B5-A71D-888FED2018E5}" type="pres">
      <dgm:prSet presAssocID="{E0E03D9E-6996-4B8D-9F7B-7F24CDEDA1E4}" presName="spaceBetweenRectangles" presStyleCnt="0"/>
      <dgm:spPr/>
    </dgm:pt>
    <dgm:pt modelId="{AE92DB5A-0FB6-41C5-A4A6-80F0DB051448}" type="pres">
      <dgm:prSet presAssocID="{AF3884F4-ECBB-40EC-AE09-8E5DF0B27F94}" presName="parentLin" presStyleCnt="0"/>
      <dgm:spPr/>
    </dgm:pt>
    <dgm:pt modelId="{01F491AB-8CE0-4FCE-88A1-09BBC02CBBA1}" type="pres">
      <dgm:prSet presAssocID="{AF3884F4-ECBB-40EC-AE09-8E5DF0B27F94}" presName="parentLeftMargin" presStyleLbl="node1" presStyleIdx="2" presStyleCnt="5"/>
      <dgm:spPr/>
    </dgm:pt>
    <dgm:pt modelId="{EB68A883-F0E5-4F4A-9C48-2025EB2C52F0}" type="pres">
      <dgm:prSet presAssocID="{AF3884F4-ECBB-40EC-AE09-8E5DF0B27F94}" presName="parentText" presStyleLbl="node1" presStyleIdx="3" presStyleCnt="5">
        <dgm:presLayoutVars>
          <dgm:chMax val="0"/>
          <dgm:bulletEnabled val="1"/>
        </dgm:presLayoutVars>
      </dgm:prSet>
      <dgm:spPr/>
    </dgm:pt>
    <dgm:pt modelId="{A05CF194-D93F-4719-979F-9E2E897EA5F3}" type="pres">
      <dgm:prSet presAssocID="{AF3884F4-ECBB-40EC-AE09-8E5DF0B27F94}" presName="negativeSpace" presStyleCnt="0"/>
      <dgm:spPr/>
    </dgm:pt>
    <dgm:pt modelId="{C5EE721F-FE55-460A-A1DC-DC67AC63E965}" type="pres">
      <dgm:prSet presAssocID="{AF3884F4-ECBB-40EC-AE09-8E5DF0B27F94}" presName="childText" presStyleLbl="conFgAcc1" presStyleIdx="3" presStyleCnt="5">
        <dgm:presLayoutVars>
          <dgm:bulletEnabled val="1"/>
        </dgm:presLayoutVars>
      </dgm:prSet>
      <dgm:spPr/>
    </dgm:pt>
    <dgm:pt modelId="{E78BDEA0-D5C5-4E6F-BD12-927B27F126D8}" type="pres">
      <dgm:prSet presAssocID="{E8F96E0E-0958-477C-BF49-F0CF048DCCAF}" presName="spaceBetweenRectangles" presStyleCnt="0"/>
      <dgm:spPr/>
    </dgm:pt>
    <dgm:pt modelId="{92D02785-BC1B-433F-A504-6666DD3CDC43}" type="pres">
      <dgm:prSet presAssocID="{979D5FEE-6C37-4F87-9DE1-A5DC9AA1010B}" presName="parentLin" presStyleCnt="0"/>
      <dgm:spPr/>
    </dgm:pt>
    <dgm:pt modelId="{6644A9D5-1D88-4091-8F97-2718A127D0D0}" type="pres">
      <dgm:prSet presAssocID="{979D5FEE-6C37-4F87-9DE1-A5DC9AA1010B}" presName="parentLeftMargin" presStyleLbl="node1" presStyleIdx="3" presStyleCnt="5"/>
      <dgm:spPr/>
    </dgm:pt>
    <dgm:pt modelId="{D0CCE938-C40F-4032-879F-B7D2884CDCEA}" type="pres">
      <dgm:prSet presAssocID="{979D5FEE-6C37-4F87-9DE1-A5DC9AA1010B}" presName="parentText" presStyleLbl="node1" presStyleIdx="4" presStyleCnt="5">
        <dgm:presLayoutVars>
          <dgm:chMax val="0"/>
          <dgm:bulletEnabled val="1"/>
        </dgm:presLayoutVars>
      </dgm:prSet>
      <dgm:spPr/>
    </dgm:pt>
    <dgm:pt modelId="{D4C6B531-0522-4FEE-AE57-FD3922CC0673}" type="pres">
      <dgm:prSet presAssocID="{979D5FEE-6C37-4F87-9DE1-A5DC9AA1010B}" presName="negativeSpace" presStyleCnt="0"/>
      <dgm:spPr/>
    </dgm:pt>
    <dgm:pt modelId="{36E0FBD2-81AA-4D41-8EE4-5C690C2E95C3}" type="pres">
      <dgm:prSet presAssocID="{979D5FEE-6C37-4F87-9DE1-A5DC9AA1010B}" presName="childText" presStyleLbl="conFgAcc1" presStyleIdx="4" presStyleCnt="5">
        <dgm:presLayoutVars>
          <dgm:bulletEnabled val="1"/>
        </dgm:presLayoutVars>
      </dgm:prSet>
      <dgm:spPr/>
    </dgm:pt>
  </dgm:ptLst>
  <dgm:cxnLst>
    <dgm:cxn modelId="{30F6CE06-4220-41A2-B488-D7B3A0EB1EDD}" srcId="{4E05B4E6-091F-4C61-A0E6-7EFC2C90581F}" destId="{AF3884F4-ECBB-40EC-AE09-8E5DF0B27F94}" srcOrd="3" destOrd="0" parTransId="{0CF2C7B6-703E-4B08-BDB6-DD71ED59EE20}" sibTransId="{E8F96E0E-0958-477C-BF49-F0CF048DCCAF}"/>
    <dgm:cxn modelId="{BB5ECB0E-6F6A-467F-A066-05740CB13A84}" type="presOf" srcId="{F55F0105-0258-40FB-9B34-D8DF3F27B2A9}" destId="{196EF64C-F08C-477A-B4A6-B63A44FF623E}" srcOrd="1" destOrd="0" presId="urn:microsoft.com/office/officeart/2005/8/layout/list1"/>
    <dgm:cxn modelId="{7D45C111-831D-4833-B7CA-24A780A86245}" type="presOf" srcId="{979D5FEE-6C37-4F87-9DE1-A5DC9AA1010B}" destId="{D0CCE938-C40F-4032-879F-B7D2884CDCEA}" srcOrd="1" destOrd="0" presId="urn:microsoft.com/office/officeart/2005/8/layout/list1"/>
    <dgm:cxn modelId="{7B1CD916-894F-467D-B402-B1FF510F7622}" type="presOf" srcId="{AF3884F4-ECBB-40EC-AE09-8E5DF0B27F94}" destId="{01F491AB-8CE0-4FCE-88A1-09BBC02CBBA1}" srcOrd="0" destOrd="0" presId="urn:microsoft.com/office/officeart/2005/8/layout/list1"/>
    <dgm:cxn modelId="{FB1BED23-3ED5-4792-8295-E95D51C66F39}" type="presOf" srcId="{29B46CEA-1E79-4DC2-846C-7DF753BF0F5A}" destId="{45A06F4D-9367-4B95-BBDF-CEA0DD9D2490}" srcOrd="1" destOrd="0" presId="urn:microsoft.com/office/officeart/2005/8/layout/list1"/>
    <dgm:cxn modelId="{01DA088A-AC44-44E7-99B4-9008F7190C9E}" type="presOf" srcId="{072D8B8B-8117-45C3-993C-961458CA965B}" destId="{83AF7516-A59F-4B78-A609-67938792747B}" srcOrd="0" destOrd="0" presId="urn:microsoft.com/office/officeart/2005/8/layout/list1"/>
    <dgm:cxn modelId="{AEBE2191-9E8F-41CC-B03A-BDB151C94250}" type="presOf" srcId="{4E05B4E6-091F-4C61-A0E6-7EFC2C90581F}" destId="{F8EA7D69-4729-4D08-8D14-DCF77D809817}" srcOrd="0" destOrd="0" presId="urn:microsoft.com/office/officeart/2005/8/layout/list1"/>
    <dgm:cxn modelId="{32E1CF98-738E-4DC0-A5CD-8921AEB629E5}" type="presOf" srcId="{979D5FEE-6C37-4F87-9DE1-A5DC9AA1010B}" destId="{6644A9D5-1D88-4091-8F97-2718A127D0D0}" srcOrd="0" destOrd="0" presId="urn:microsoft.com/office/officeart/2005/8/layout/list1"/>
    <dgm:cxn modelId="{1F9C6BA6-422E-4A53-B25C-401D4C8A1C71}" type="presOf" srcId="{072D8B8B-8117-45C3-993C-961458CA965B}" destId="{86D3FAD0-99E5-4943-90AD-79614465A8FE}" srcOrd="1" destOrd="0" presId="urn:microsoft.com/office/officeart/2005/8/layout/list1"/>
    <dgm:cxn modelId="{5E8776C2-BFDB-48D9-B88C-F974FF2315F5}" type="presOf" srcId="{F55F0105-0258-40FB-9B34-D8DF3F27B2A9}" destId="{02A51589-8575-498B-9272-1599B24B9E43}" srcOrd="0" destOrd="0" presId="urn:microsoft.com/office/officeart/2005/8/layout/list1"/>
    <dgm:cxn modelId="{4CC94AC3-DF53-44F3-A10A-614D71CBAD47}" srcId="{4E05B4E6-091F-4C61-A0E6-7EFC2C90581F}" destId="{F55F0105-0258-40FB-9B34-D8DF3F27B2A9}" srcOrd="1" destOrd="0" parTransId="{B09D8A2D-80FA-42B7-AFC0-B97E676BF963}" sibTransId="{0C9D06FE-C021-4AF5-840A-ECD01535D099}"/>
    <dgm:cxn modelId="{1CF53AC4-8D2E-4B58-A460-A7EC219D2C78}" type="presOf" srcId="{29B46CEA-1E79-4DC2-846C-7DF753BF0F5A}" destId="{B47D4CBA-5DCF-4F3E-9A7A-99C7AD44647D}" srcOrd="0" destOrd="0" presId="urn:microsoft.com/office/officeart/2005/8/layout/list1"/>
    <dgm:cxn modelId="{06A4F7CF-9AC1-4E31-BE12-FB3188CD1F40}" srcId="{4E05B4E6-091F-4C61-A0E6-7EFC2C90581F}" destId="{072D8B8B-8117-45C3-993C-961458CA965B}" srcOrd="0" destOrd="0" parTransId="{D1B90CDE-ECCD-4039-A84A-70010A966642}" sibTransId="{B6CF3B83-1506-4BCA-83BA-D2FFE5C32D81}"/>
    <dgm:cxn modelId="{683C8DE1-C719-4611-9988-DCD31E7EBAFC}" srcId="{4E05B4E6-091F-4C61-A0E6-7EFC2C90581F}" destId="{979D5FEE-6C37-4F87-9DE1-A5DC9AA1010B}" srcOrd="4" destOrd="0" parTransId="{4A7F1B65-8D95-4690-BBC0-BED37BFEE671}" sibTransId="{CFAB3316-8986-488B-8BAA-9826EB712283}"/>
    <dgm:cxn modelId="{B5087FF5-5BBC-4FC8-9339-287CD2930A6C}" type="presOf" srcId="{AF3884F4-ECBB-40EC-AE09-8E5DF0B27F94}" destId="{EB68A883-F0E5-4F4A-9C48-2025EB2C52F0}" srcOrd="1" destOrd="0" presId="urn:microsoft.com/office/officeart/2005/8/layout/list1"/>
    <dgm:cxn modelId="{BCEFC0FC-D9A0-4B45-B241-006ED8C1DB2A}" srcId="{4E05B4E6-091F-4C61-A0E6-7EFC2C90581F}" destId="{29B46CEA-1E79-4DC2-846C-7DF753BF0F5A}" srcOrd="2" destOrd="0" parTransId="{7667FEAA-BF0A-4616-9BD7-D69CB7B27CA2}" sibTransId="{E0E03D9E-6996-4B8D-9F7B-7F24CDEDA1E4}"/>
    <dgm:cxn modelId="{67F2645A-1CA4-4ECA-8DFA-5EE3242B3DDB}" type="presParOf" srcId="{F8EA7D69-4729-4D08-8D14-DCF77D809817}" destId="{1E35F7D6-D65D-4D32-B6E9-8FDB835E077D}" srcOrd="0" destOrd="0" presId="urn:microsoft.com/office/officeart/2005/8/layout/list1"/>
    <dgm:cxn modelId="{E3E8D0D1-79A0-4E14-A33F-F61600DA657D}" type="presParOf" srcId="{1E35F7D6-D65D-4D32-B6E9-8FDB835E077D}" destId="{83AF7516-A59F-4B78-A609-67938792747B}" srcOrd="0" destOrd="0" presId="urn:microsoft.com/office/officeart/2005/8/layout/list1"/>
    <dgm:cxn modelId="{473EA6DA-6A84-45A1-8E81-49E32FC1056C}" type="presParOf" srcId="{1E35F7D6-D65D-4D32-B6E9-8FDB835E077D}" destId="{86D3FAD0-99E5-4943-90AD-79614465A8FE}" srcOrd="1" destOrd="0" presId="urn:microsoft.com/office/officeart/2005/8/layout/list1"/>
    <dgm:cxn modelId="{EF4EE2E9-F3C8-4533-A4FF-596144B5EC74}" type="presParOf" srcId="{F8EA7D69-4729-4D08-8D14-DCF77D809817}" destId="{56A2C42D-EDCB-4C0A-BB3C-A6452DEB1D6B}" srcOrd="1" destOrd="0" presId="urn:microsoft.com/office/officeart/2005/8/layout/list1"/>
    <dgm:cxn modelId="{E4CE282E-32B5-452C-890D-4BB63B11D908}" type="presParOf" srcId="{F8EA7D69-4729-4D08-8D14-DCF77D809817}" destId="{A0B85988-3CEF-4737-A2CE-0538704A96EF}" srcOrd="2" destOrd="0" presId="urn:microsoft.com/office/officeart/2005/8/layout/list1"/>
    <dgm:cxn modelId="{7BEAD667-5B16-4C9E-9549-23064CFA930F}" type="presParOf" srcId="{F8EA7D69-4729-4D08-8D14-DCF77D809817}" destId="{AEBEBC9C-C619-48FF-A56F-0F6B4E8D900A}" srcOrd="3" destOrd="0" presId="urn:microsoft.com/office/officeart/2005/8/layout/list1"/>
    <dgm:cxn modelId="{55C274FE-9B2F-4DAF-8550-5D749C0F1081}" type="presParOf" srcId="{F8EA7D69-4729-4D08-8D14-DCF77D809817}" destId="{6EFB9A54-C2CB-45DB-8855-F14C8E95C2FE}" srcOrd="4" destOrd="0" presId="urn:microsoft.com/office/officeart/2005/8/layout/list1"/>
    <dgm:cxn modelId="{73D0A752-0F61-463C-82E0-47989F3A841A}" type="presParOf" srcId="{6EFB9A54-C2CB-45DB-8855-F14C8E95C2FE}" destId="{02A51589-8575-498B-9272-1599B24B9E43}" srcOrd="0" destOrd="0" presId="urn:microsoft.com/office/officeart/2005/8/layout/list1"/>
    <dgm:cxn modelId="{CC8598E9-DC39-4A4F-8C47-DBA49B87D4CA}" type="presParOf" srcId="{6EFB9A54-C2CB-45DB-8855-F14C8E95C2FE}" destId="{196EF64C-F08C-477A-B4A6-B63A44FF623E}" srcOrd="1" destOrd="0" presId="urn:microsoft.com/office/officeart/2005/8/layout/list1"/>
    <dgm:cxn modelId="{EDDF74F5-8E35-42EB-B796-4583B950851A}" type="presParOf" srcId="{F8EA7D69-4729-4D08-8D14-DCF77D809817}" destId="{DD72CE74-08EF-4DE9-96F2-15B1C5898277}" srcOrd="5" destOrd="0" presId="urn:microsoft.com/office/officeart/2005/8/layout/list1"/>
    <dgm:cxn modelId="{C2E71CA4-503B-40E9-8CD0-5BDFD30F8C52}" type="presParOf" srcId="{F8EA7D69-4729-4D08-8D14-DCF77D809817}" destId="{7618F723-4F68-43A6-8D7A-33A2FFD7289E}" srcOrd="6" destOrd="0" presId="urn:microsoft.com/office/officeart/2005/8/layout/list1"/>
    <dgm:cxn modelId="{BCF9A7AE-AB9C-415D-BA3A-619B19CCB14F}" type="presParOf" srcId="{F8EA7D69-4729-4D08-8D14-DCF77D809817}" destId="{A74D0388-65AC-46B4-B501-208B16979D99}" srcOrd="7" destOrd="0" presId="urn:microsoft.com/office/officeart/2005/8/layout/list1"/>
    <dgm:cxn modelId="{ED741B4C-FCD7-4CD6-A922-16DF95024BE6}" type="presParOf" srcId="{F8EA7D69-4729-4D08-8D14-DCF77D809817}" destId="{61F9D675-82AF-4B76-8CCF-22FB4F326795}" srcOrd="8" destOrd="0" presId="urn:microsoft.com/office/officeart/2005/8/layout/list1"/>
    <dgm:cxn modelId="{E398D78F-5AFA-4ED5-B2C0-CADEE63F50A2}" type="presParOf" srcId="{61F9D675-82AF-4B76-8CCF-22FB4F326795}" destId="{B47D4CBA-5DCF-4F3E-9A7A-99C7AD44647D}" srcOrd="0" destOrd="0" presId="urn:microsoft.com/office/officeart/2005/8/layout/list1"/>
    <dgm:cxn modelId="{EC9C0BB3-A7FA-44E8-A533-A4397CE09A2A}" type="presParOf" srcId="{61F9D675-82AF-4B76-8CCF-22FB4F326795}" destId="{45A06F4D-9367-4B95-BBDF-CEA0DD9D2490}" srcOrd="1" destOrd="0" presId="urn:microsoft.com/office/officeart/2005/8/layout/list1"/>
    <dgm:cxn modelId="{45FBD1D4-4D0A-451B-A584-DF4D3FDC8407}" type="presParOf" srcId="{F8EA7D69-4729-4D08-8D14-DCF77D809817}" destId="{C12F7167-845D-419B-B3D2-4E0A8E4E69BF}" srcOrd="9" destOrd="0" presId="urn:microsoft.com/office/officeart/2005/8/layout/list1"/>
    <dgm:cxn modelId="{2ADD7CCE-CFAE-4DDF-AB18-2D01F3EDEF06}" type="presParOf" srcId="{F8EA7D69-4729-4D08-8D14-DCF77D809817}" destId="{77CF6322-4250-46FC-8B09-D3FC875D96E9}" srcOrd="10" destOrd="0" presId="urn:microsoft.com/office/officeart/2005/8/layout/list1"/>
    <dgm:cxn modelId="{0BA9F18D-7698-4090-BE59-200DD6F975D5}" type="presParOf" srcId="{F8EA7D69-4729-4D08-8D14-DCF77D809817}" destId="{706FBD4E-E50A-48B5-A71D-888FED2018E5}" srcOrd="11" destOrd="0" presId="urn:microsoft.com/office/officeart/2005/8/layout/list1"/>
    <dgm:cxn modelId="{561C8676-48B1-43EB-98B1-F3CD2AC6158A}" type="presParOf" srcId="{F8EA7D69-4729-4D08-8D14-DCF77D809817}" destId="{AE92DB5A-0FB6-41C5-A4A6-80F0DB051448}" srcOrd="12" destOrd="0" presId="urn:microsoft.com/office/officeart/2005/8/layout/list1"/>
    <dgm:cxn modelId="{0AE9998C-6F46-4128-A150-25D08F0A0142}" type="presParOf" srcId="{AE92DB5A-0FB6-41C5-A4A6-80F0DB051448}" destId="{01F491AB-8CE0-4FCE-88A1-09BBC02CBBA1}" srcOrd="0" destOrd="0" presId="urn:microsoft.com/office/officeart/2005/8/layout/list1"/>
    <dgm:cxn modelId="{781A064A-1E04-4C84-BF2B-731A26831DCD}" type="presParOf" srcId="{AE92DB5A-0FB6-41C5-A4A6-80F0DB051448}" destId="{EB68A883-F0E5-4F4A-9C48-2025EB2C52F0}" srcOrd="1" destOrd="0" presId="urn:microsoft.com/office/officeart/2005/8/layout/list1"/>
    <dgm:cxn modelId="{00C8D575-A06F-43D2-BAA9-564DA20642BC}" type="presParOf" srcId="{F8EA7D69-4729-4D08-8D14-DCF77D809817}" destId="{A05CF194-D93F-4719-979F-9E2E897EA5F3}" srcOrd="13" destOrd="0" presId="urn:microsoft.com/office/officeart/2005/8/layout/list1"/>
    <dgm:cxn modelId="{3AD93E07-5D45-4634-837E-CB0046D28BE1}" type="presParOf" srcId="{F8EA7D69-4729-4D08-8D14-DCF77D809817}" destId="{C5EE721F-FE55-460A-A1DC-DC67AC63E965}" srcOrd="14" destOrd="0" presId="urn:microsoft.com/office/officeart/2005/8/layout/list1"/>
    <dgm:cxn modelId="{CE60F755-5CCA-44D5-8418-6D6CF6B550A7}" type="presParOf" srcId="{F8EA7D69-4729-4D08-8D14-DCF77D809817}" destId="{E78BDEA0-D5C5-4E6F-BD12-927B27F126D8}" srcOrd="15" destOrd="0" presId="urn:microsoft.com/office/officeart/2005/8/layout/list1"/>
    <dgm:cxn modelId="{51E4C10F-AD66-4CEE-8B35-A25A32058533}" type="presParOf" srcId="{F8EA7D69-4729-4D08-8D14-DCF77D809817}" destId="{92D02785-BC1B-433F-A504-6666DD3CDC43}" srcOrd="16" destOrd="0" presId="urn:microsoft.com/office/officeart/2005/8/layout/list1"/>
    <dgm:cxn modelId="{FA7AAC55-B53C-4294-8279-0AFE4D4DC276}" type="presParOf" srcId="{92D02785-BC1B-433F-A504-6666DD3CDC43}" destId="{6644A9D5-1D88-4091-8F97-2718A127D0D0}" srcOrd="0" destOrd="0" presId="urn:microsoft.com/office/officeart/2005/8/layout/list1"/>
    <dgm:cxn modelId="{9C1DDC10-3220-4806-B11C-25013F1D4BF2}" type="presParOf" srcId="{92D02785-BC1B-433F-A504-6666DD3CDC43}" destId="{D0CCE938-C40F-4032-879F-B7D2884CDCEA}" srcOrd="1" destOrd="0" presId="urn:microsoft.com/office/officeart/2005/8/layout/list1"/>
    <dgm:cxn modelId="{99C34AE0-DD0F-4250-A425-6D3FAA3B54E2}" type="presParOf" srcId="{F8EA7D69-4729-4D08-8D14-DCF77D809817}" destId="{D4C6B531-0522-4FEE-AE57-FD3922CC0673}" srcOrd="17" destOrd="0" presId="urn:microsoft.com/office/officeart/2005/8/layout/list1"/>
    <dgm:cxn modelId="{01E78DDD-B0B8-407F-8755-2BABE772ADC3}" type="presParOf" srcId="{F8EA7D69-4729-4D08-8D14-DCF77D809817}" destId="{36E0FBD2-81AA-4D41-8EE4-5C690C2E95C3}"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85988-3CEF-4737-A2CE-0538704A96EF}">
      <dsp:nvSpPr>
        <dsp:cNvPr id="0" name=""/>
        <dsp:cNvSpPr/>
      </dsp:nvSpPr>
      <dsp:spPr>
        <a:xfrm>
          <a:off x="0" y="319953"/>
          <a:ext cx="6788150" cy="403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D3FAD0-99E5-4943-90AD-79614465A8FE}">
      <dsp:nvSpPr>
        <dsp:cNvPr id="0" name=""/>
        <dsp:cNvSpPr/>
      </dsp:nvSpPr>
      <dsp:spPr>
        <a:xfrm>
          <a:off x="339407" y="83793"/>
          <a:ext cx="4751705" cy="4723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603" tIns="0" rIns="179603" bIns="0" numCol="1" spcCol="1270" anchor="ctr" anchorCtr="0">
          <a:noAutofit/>
        </a:bodyPr>
        <a:lstStyle/>
        <a:p>
          <a:pPr marL="0" lvl="0" indent="0" algn="l" defTabSz="711200">
            <a:lnSpc>
              <a:spcPct val="90000"/>
            </a:lnSpc>
            <a:spcBef>
              <a:spcPct val="0"/>
            </a:spcBef>
            <a:spcAft>
              <a:spcPct val="35000"/>
            </a:spcAft>
            <a:buNone/>
          </a:pPr>
          <a:r>
            <a:rPr lang="en-US" sz="1600" b="1" i="0" kern="1200" dirty="0"/>
            <a:t>Introduction – “What is ‘Grown’?”</a:t>
          </a:r>
          <a:endParaRPr lang="en-US" sz="1600" kern="1200" dirty="0"/>
        </a:p>
      </dsp:txBody>
      <dsp:txXfrm>
        <a:off x="362464" y="106850"/>
        <a:ext cx="4705591" cy="426206"/>
      </dsp:txXfrm>
    </dsp:sp>
    <dsp:sp modelId="{7618F723-4F68-43A6-8D7A-33A2FFD7289E}">
      <dsp:nvSpPr>
        <dsp:cNvPr id="0" name=""/>
        <dsp:cNvSpPr/>
      </dsp:nvSpPr>
      <dsp:spPr>
        <a:xfrm>
          <a:off x="0" y="1045713"/>
          <a:ext cx="6788150" cy="403200"/>
        </a:xfrm>
        <a:prstGeom prst="rect">
          <a:avLst/>
        </a:prstGeom>
        <a:solidFill>
          <a:schemeClr val="lt1">
            <a:alpha val="90000"/>
            <a:hueOff val="0"/>
            <a:satOff val="0"/>
            <a:lumOff val="0"/>
            <a:alphaOff val="0"/>
          </a:schemeClr>
        </a:solidFill>
        <a:ln w="12700" cap="flat" cmpd="sng" algn="ctr">
          <a:solidFill>
            <a:schemeClr val="accent3">
              <a:hueOff val="2125512"/>
              <a:satOff val="-2082"/>
              <a:lumOff val="1373"/>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6EF64C-F08C-477A-B4A6-B63A44FF623E}">
      <dsp:nvSpPr>
        <dsp:cNvPr id="0" name=""/>
        <dsp:cNvSpPr/>
      </dsp:nvSpPr>
      <dsp:spPr>
        <a:xfrm>
          <a:off x="339407" y="809553"/>
          <a:ext cx="4751705" cy="472320"/>
        </a:xfrm>
        <a:prstGeom prst="roundRect">
          <a:avLst/>
        </a:prstGeom>
        <a:solidFill>
          <a:schemeClr val="accent3">
            <a:hueOff val="2125512"/>
            <a:satOff val="-2082"/>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603" tIns="0" rIns="179603" bIns="0" numCol="1" spcCol="1270" anchor="ctr" anchorCtr="0">
          <a:noAutofit/>
        </a:bodyPr>
        <a:lstStyle/>
        <a:p>
          <a:pPr marL="0" lvl="0" indent="0" algn="l" defTabSz="711200">
            <a:lnSpc>
              <a:spcPct val="90000"/>
            </a:lnSpc>
            <a:spcBef>
              <a:spcPct val="0"/>
            </a:spcBef>
            <a:spcAft>
              <a:spcPct val="35000"/>
            </a:spcAft>
            <a:buNone/>
          </a:pPr>
          <a:r>
            <a:rPr lang="en-US" sz="1600" b="1" kern="1200" dirty="0"/>
            <a:t>Stewardship vs Management</a:t>
          </a:r>
        </a:p>
      </dsp:txBody>
      <dsp:txXfrm>
        <a:off x="362464" y="832610"/>
        <a:ext cx="4705591" cy="426206"/>
      </dsp:txXfrm>
    </dsp:sp>
    <dsp:sp modelId="{77CF6322-4250-46FC-8B09-D3FC875D96E9}">
      <dsp:nvSpPr>
        <dsp:cNvPr id="0" name=""/>
        <dsp:cNvSpPr/>
      </dsp:nvSpPr>
      <dsp:spPr>
        <a:xfrm>
          <a:off x="0" y="1771473"/>
          <a:ext cx="6788150" cy="403200"/>
        </a:xfrm>
        <a:prstGeom prst="rect">
          <a:avLst/>
        </a:prstGeom>
        <a:solidFill>
          <a:schemeClr val="lt1">
            <a:alpha val="90000"/>
            <a:hueOff val="0"/>
            <a:satOff val="0"/>
            <a:lumOff val="0"/>
            <a:alphaOff val="0"/>
          </a:schemeClr>
        </a:solidFill>
        <a:ln w="12700" cap="flat" cmpd="sng" algn="ctr">
          <a:solidFill>
            <a:schemeClr val="accent3">
              <a:hueOff val="4251024"/>
              <a:satOff val="-4164"/>
              <a:lumOff val="2745"/>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A06F4D-9367-4B95-BBDF-CEA0DD9D2490}">
      <dsp:nvSpPr>
        <dsp:cNvPr id="0" name=""/>
        <dsp:cNvSpPr/>
      </dsp:nvSpPr>
      <dsp:spPr>
        <a:xfrm>
          <a:off x="339407" y="1535313"/>
          <a:ext cx="4751705" cy="472320"/>
        </a:xfrm>
        <a:prstGeom prst="roundRect">
          <a:avLst/>
        </a:prstGeom>
        <a:solidFill>
          <a:schemeClr val="accent3">
            <a:hueOff val="4251024"/>
            <a:satOff val="-4164"/>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603" tIns="0" rIns="179603" bIns="0" numCol="1" spcCol="1270" anchor="ctr" anchorCtr="0">
          <a:noAutofit/>
        </a:bodyPr>
        <a:lstStyle/>
        <a:p>
          <a:pPr marL="0" lvl="0" indent="0" algn="l" defTabSz="711200">
            <a:lnSpc>
              <a:spcPct val="90000"/>
            </a:lnSpc>
            <a:spcBef>
              <a:spcPct val="0"/>
            </a:spcBef>
            <a:spcAft>
              <a:spcPct val="35000"/>
            </a:spcAft>
            <a:buNone/>
          </a:pPr>
          <a:r>
            <a:rPr lang="en-US" sz="1600" b="1" kern="1200"/>
            <a:t>Relationships</a:t>
          </a:r>
          <a:endParaRPr lang="en-US" sz="1600" b="1" kern="1200" dirty="0"/>
        </a:p>
      </dsp:txBody>
      <dsp:txXfrm>
        <a:off x="362464" y="1558370"/>
        <a:ext cx="4705591" cy="426206"/>
      </dsp:txXfrm>
    </dsp:sp>
    <dsp:sp modelId="{C5EE721F-FE55-460A-A1DC-DC67AC63E965}">
      <dsp:nvSpPr>
        <dsp:cNvPr id="0" name=""/>
        <dsp:cNvSpPr/>
      </dsp:nvSpPr>
      <dsp:spPr>
        <a:xfrm>
          <a:off x="0" y="2497233"/>
          <a:ext cx="6788150" cy="403200"/>
        </a:xfrm>
        <a:prstGeom prst="rect">
          <a:avLst/>
        </a:prstGeom>
        <a:solidFill>
          <a:schemeClr val="lt1">
            <a:alpha val="90000"/>
            <a:hueOff val="0"/>
            <a:satOff val="0"/>
            <a:lumOff val="0"/>
            <a:alphaOff val="0"/>
          </a:schemeClr>
        </a:solidFill>
        <a:ln w="12700" cap="flat" cmpd="sng" algn="ctr">
          <a:solidFill>
            <a:schemeClr val="accent3">
              <a:hueOff val="6376535"/>
              <a:satOff val="-6246"/>
              <a:lumOff val="4118"/>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68A883-F0E5-4F4A-9C48-2025EB2C52F0}">
      <dsp:nvSpPr>
        <dsp:cNvPr id="0" name=""/>
        <dsp:cNvSpPr/>
      </dsp:nvSpPr>
      <dsp:spPr>
        <a:xfrm>
          <a:off x="339407" y="2261073"/>
          <a:ext cx="4751705" cy="472320"/>
        </a:xfrm>
        <a:prstGeom prst="roundRect">
          <a:avLst/>
        </a:prstGeom>
        <a:solidFill>
          <a:schemeClr val="accent3">
            <a:hueOff val="6376535"/>
            <a:satOff val="-6246"/>
            <a:lumOff val="4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603" tIns="0" rIns="179603" bIns="0" numCol="1" spcCol="1270" anchor="ctr" anchorCtr="0">
          <a:noAutofit/>
        </a:bodyPr>
        <a:lstStyle/>
        <a:p>
          <a:pPr marL="0" lvl="0" indent="0" algn="l" defTabSz="711200">
            <a:lnSpc>
              <a:spcPct val="90000"/>
            </a:lnSpc>
            <a:spcBef>
              <a:spcPct val="0"/>
            </a:spcBef>
            <a:spcAft>
              <a:spcPct val="35000"/>
            </a:spcAft>
            <a:buNone/>
          </a:pPr>
          <a:r>
            <a:rPr lang="en-US" sz="1600" kern="1200" dirty="0"/>
            <a:t>Health</a:t>
          </a:r>
        </a:p>
      </dsp:txBody>
      <dsp:txXfrm>
        <a:off x="362464" y="2284130"/>
        <a:ext cx="4705591" cy="426206"/>
      </dsp:txXfrm>
    </dsp:sp>
    <dsp:sp modelId="{36E0FBD2-81AA-4D41-8EE4-5C690C2E95C3}">
      <dsp:nvSpPr>
        <dsp:cNvPr id="0" name=""/>
        <dsp:cNvSpPr/>
      </dsp:nvSpPr>
      <dsp:spPr>
        <a:xfrm>
          <a:off x="0" y="3222993"/>
          <a:ext cx="6788150" cy="403200"/>
        </a:xfrm>
        <a:prstGeom prst="rect">
          <a:avLst/>
        </a:prstGeom>
        <a:solidFill>
          <a:schemeClr val="lt1">
            <a:alpha val="90000"/>
            <a:hueOff val="0"/>
            <a:satOff val="0"/>
            <a:lumOff val="0"/>
            <a:alphaOff val="0"/>
          </a:schemeClr>
        </a:solidFill>
        <a:ln w="12700" cap="flat" cmpd="sng" algn="ctr">
          <a:solidFill>
            <a:schemeClr val="accent3">
              <a:hueOff val="8502047"/>
              <a:satOff val="-8328"/>
              <a:lumOff val="549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CCE938-C40F-4032-879F-B7D2884CDCEA}">
      <dsp:nvSpPr>
        <dsp:cNvPr id="0" name=""/>
        <dsp:cNvSpPr/>
      </dsp:nvSpPr>
      <dsp:spPr>
        <a:xfrm>
          <a:off x="339407" y="2986833"/>
          <a:ext cx="4751705" cy="472320"/>
        </a:xfrm>
        <a:prstGeom prst="roundRect">
          <a:avLst/>
        </a:prstGeom>
        <a:solidFill>
          <a:schemeClr val="accent3">
            <a:hueOff val="8502047"/>
            <a:satOff val="-8328"/>
            <a:lumOff val="5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603" tIns="0" rIns="179603" bIns="0" numCol="1" spcCol="1270" anchor="ctr" anchorCtr="0">
          <a:noAutofit/>
        </a:bodyPr>
        <a:lstStyle/>
        <a:p>
          <a:pPr marL="0" lvl="0" indent="0" algn="l" defTabSz="711200">
            <a:lnSpc>
              <a:spcPct val="90000"/>
            </a:lnSpc>
            <a:spcBef>
              <a:spcPct val="0"/>
            </a:spcBef>
            <a:spcAft>
              <a:spcPct val="35000"/>
            </a:spcAft>
            <a:buNone/>
          </a:pPr>
          <a:r>
            <a:rPr lang="en-US" sz="1600" b="1" i="0" kern="1200" dirty="0"/>
            <a:t>The Future is Now</a:t>
          </a:r>
          <a:endParaRPr lang="en-US" sz="1600" kern="1200" dirty="0"/>
        </a:p>
      </dsp:txBody>
      <dsp:txXfrm>
        <a:off x="362464" y="3009890"/>
        <a:ext cx="4705591"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8F6756E-81DA-9FAC-70D8-556F658BDDA8}"/>
              </a:ext>
            </a:extLst>
          </p:cNvPr>
          <p:cNvSpPr>
            <a:spLocks noGrp="1"/>
          </p:cNvSpPr>
          <p:nvPr>
            <p:ph type="dt" sz="quarter" idx="1"/>
          </p:nvPr>
        </p:nvSpPr>
        <p:spPr>
          <a:xfrm>
            <a:off x="4143589" y="1"/>
            <a:ext cx="3169920" cy="481727"/>
          </a:xfrm>
          <a:prstGeom prst="rect">
            <a:avLst/>
          </a:prstGeom>
        </p:spPr>
        <p:txBody>
          <a:bodyPr vert="horz" lIns="96650" tIns="48325" rIns="96650" bIns="48325" rtlCol="0"/>
          <a:lstStyle>
            <a:lvl1pPr algn="r">
              <a:defRPr sz="1200"/>
            </a:lvl1pPr>
          </a:lstStyle>
          <a:p>
            <a:fld id="{1EBEDD12-BCD5-485B-BCBC-34BB01D7923C}" type="datetimeFigureOut">
              <a:rPr lang="en-US" smtClean="0"/>
              <a:t>7/5/2025</a:t>
            </a:fld>
            <a:endParaRPr lang="en-US" dirty="0"/>
          </a:p>
        </p:txBody>
      </p:sp>
      <p:sp>
        <p:nvSpPr>
          <p:cNvPr id="6" name="Slide Number Placeholder 5">
            <a:extLst>
              <a:ext uri="{FF2B5EF4-FFF2-40B4-BE49-F238E27FC236}">
                <a16:creationId xmlns:a16="http://schemas.microsoft.com/office/drawing/2014/main" id="{A771D415-D05A-7067-CCD3-457153D96CD8}"/>
              </a:ext>
            </a:extLst>
          </p:cNvPr>
          <p:cNvSpPr>
            <a:spLocks noGrp="1"/>
          </p:cNvSpPr>
          <p:nvPr>
            <p:ph type="sldNum" sz="quarter" idx="3"/>
          </p:nvPr>
        </p:nvSpPr>
        <p:spPr>
          <a:xfrm>
            <a:off x="4143589" y="9119476"/>
            <a:ext cx="3169920" cy="481726"/>
          </a:xfrm>
          <a:prstGeom prst="rect">
            <a:avLst/>
          </a:prstGeom>
        </p:spPr>
        <p:txBody>
          <a:bodyPr vert="horz" lIns="96650" tIns="48325" rIns="96650" bIns="48325" rtlCol="0" anchor="b"/>
          <a:lstStyle>
            <a:lvl1pPr algn="r">
              <a:defRPr sz="1200"/>
            </a:lvl1pPr>
          </a:lstStyle>
          <a:p>
            <a:fld id="{E2C230DF-5933-439D-898F-38E9AC9BA688}" type="slidenum">
              <a:rPr lang="en-US" smtClean="0"/>
              <a:t>‹#›</a:t>
            </a:fld>
            <a:endParaRPr lang="en-US" dirty="0"/>
          </a:p>
        </p:txBody>
      </p:sp>
      <p:sp>
        <p:nvSpPr>
          <p:cNvPr id="7" name="Footer Placeholder 6">
            <a:extLst>
              <a:ext uri="{FF2B5EF4-FFF2-40B4-BE49-F238E27FC236}">
                <a16:creationId xmlns:a16="http://schemas.microsoft.com/office/drawing/2014/main" id="{B97095E3-54D2-CFD2-4F49-7536FC8641DE}"/>
              </a:ext>
            </a:extLst>
          </p:cNvPr>
          <p:cNvSpPr>
            <a:spLocks noGrp="1"/>
          </p:cNvSpPr>
          <p:nvPr>
            <p:ph type="ftr" sz="quarter" idx="2"/>
          </p:nvPr>
        </p:nvSpPr>
        <p:spPr>
          <a:xfrm>
            <a:off x="1" y="9119476"/>
            <a:ext cx="3169920" cy="481726"/>
          </a:xfrm>
          <a:prstGeom prst="rect">
            <a:avLst/>
          </a:prstGeom>
        </p:spPr>
        <p:txBody>
          <a:bodyPr vert="horz" lIns="96650" tIns="48325" rIns="96650" bIns="48325" rtlCol="0" anchor="b"/>
          <a:lstStyle>
            <a:lvl1pPr algn="l">
              <a:defRPr sz="1200"/>
            </a:lvl1pPr>
          </a:lstStyle>
          <a:p>
            <a:endParaRPr lang="en-US" dirty="0"/>
          </a:p>
        </p:txBody>
      </p:sp>
      <p:sp>
        <p:nvSpPr>
          <p:cNvPr id="8" name="Header Placeholder 7">
            <a:extLst>
              <a:ext uri="{FF2B5EF4-FFF2-40B4-BE49-F238E27FC236}">
                <a16:creationId xmlns:a16="http://schemas.microsoft.com/office/drawing/2014/main" id="{521EE01A-C0B5-5ECF-96DD-768F86AA15C4}"/>
              </a:ext>
            </a:extLst>
          </p:cNvPr>
          <p:cNvSpPr>
            <a:spLocks noGrp="1"/>
          </p:cNvSpPr>
          <p:nvPr>
            <p:ph type="hdr" sz="quarter"/>
          </p:nvPr>
        </p:nvSpPr>
        <p:spPr>
          <a:xfrm>
            <a:off x="1" y="1"/>
            <a:ext cx="3169920" cy="481727"/>
          </a:xfrm>
          <a:prstGeom prst="rect">
            <a:avLst/>
          </a:prstGeom>
        </p:spPr>
        <p:txBody>
          <a:bodyPr vert="horz" lIns="96650" tIns="48325" rIns="96650" bIns="48325" rtlCol="0"/>
          <a:lstStyle>
            <a:lvl1pPr algn="l">
              <a:defRPr sz="1200"/>
            </a:lvl1pPr>
          </a:lstStyle>
          <a:p>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20" cy="481727"/>
          </a:xfrm>
          <a:prstGeom prst="rect">
            <a:avLst/>
          </a:prstGeom>
        </p:spPr>
        <p:txBody>
          <a:bodyPr vert="horz" lIns="96650" tIns="48325" rIns="96650" bIns="48325" rtlCol="0"/>
          <a:lstStyle>
            <a:lvl1pPr algn="l">
              <a:defRPr sz="1200"/>
            </a:lvl1pPr>
          </a:lstStyle>
          <a:p>
            <a:endParaRPr lang="en-US" dirty="0"/>
          </a:p>
        </p:txBody>
      </p:sp>
      <p:sp>
        <p:nvSpPr>
          <p:cNvPr id="3" name="Date Placeholder 2"/>
          <p:cNvSpPr>
            <a:spLocks noGrp="1"/>
          </p:cNvSpPr>
          <p:nvPr>
            <p:ph type="dt" idx="1"/>
          </p:nvPr>
        </p:nvSpPr>
        <p:spPr>
          <a:xfrm>
            <a:off x="4143589" y="1"/>
            <a:ext cx="3169920" cy="481727"/>
          </a:xfrm>
          <a:prstGeom prst="rect">
            <a:avLst/>
          </a:prstGeom>
        </p:spPr>
        <p:txBody>
          <a:bodyPr vert="horz" lIns="96650" tIns="48325" rIns="96650" bIns="48325" rtlCol="0"/>
          <a:lstStyle>
            <a:lvl1pPr algn="r">
              <a:defRPr sz="1200"/>
            </a:lvl1pPr>
          </a:lstStyle>
          <a:p>
            <a:fld id="{6EE7A52F-9D89-7442-A8E9-48D1527B5F6B}" type="datetimeFigureOut">
              <a:rPr lang="en-US" smtClean="0"/>
              <a:t>7/5/2025</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0" tIns="48325" rIns="96650" bIns="48325" rtlCol="0" anchor="ctr"/>
          <a:lstStyle/>
          <a:p>
            <a:endParaRPr lang="en-US" dirty="0"/>
          </a:p>
        </p:txBody>
      </p:sp>
      <p:sp>
        <p:nvSpPr>
          <p:cNvPr id="5" name="Notes Placeholder 4"/>
          <p:cNvSpPr>
            <a:spLocks noGrp="1"/>
          </p:cNvSpPr>
          <p:nvPr>
            <p:ph type="body" sz="quarter" idx="3"/>
          </p:nvPr>
        </p:nvSpPr>
        <p:spPr>
          <a:xfrm>
            <a:off x="731520" y="4620580"/>
            <a:ext cx="5852160" cy="3780472"/>
          </a:xfrm>
          <a:prstGeom prst="rect">
            <a:avLst/>
          </a:prstGeom>
        </p:spPr>
        <p:txBody>
          <a:bodyPr vert="horz" lIns="96650" tIns="48325" rIns="96650"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6"/>
            <a:ext cx="3169920" cy="481726"/>
          </a:xfrm>
          <a:prstGeom prst="rect">
            <a:avLst/>
          </a:prstGeom>
        </p:spPr>
        <p:txBody>
          <a:bodyPr vert="horz" lIns="96650" tIns="48325" rIns="96650" bIns="48325"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9" y="9119476"/>
            <a:ext cx="3169920" cy="481726"/>
          </a:xfrm>
          <a:prstGeom prst="rect">
            <a:avLst/>
          </a:prstGeom>
        </p:spPr>
        <p:txBody>
          <a:bodyPr vert="horz" lIns="96650" tIns="48325" rIns="96650" bIns="48325"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a:t>
            </a:fld>
            <a:endParaRPr lang="en-US" dirty="0"/>
          </a:p>
        </p:txBody>
      </p:sp>
    </p:spTree>
    <p:extLst>
      <p:ext uri="{BB962C8B-B14F-4D97-AF65-F5344CB8AC3E}">
        <p14:creationId xmlns:p14="http://schemas.microsoft.com/office/powerpoint/2010/main" val="1092453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8B68C-44E9-07C7-236B-953D820C8F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6CFB23-68F6-1676-D5A9-0C4FD41969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D09498-486E-A90E-EA26-69295E5802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9B0B6D-82FB-6B34-3B97-B38A012188D0}"/>
              </a:ext>
            </a:extLst>
          </p:cNvPr>
          <p:cNvSpPr>
            <a:spLocks noGrp="1"/>
          </p:cNvSpPr>
          <p:nvPr>
            <p:ph type="sldNum" sz="quarter" idx="5"/>
          </p:nvPr>
        </p:nvSpPr>
        <p:spPr/>
        <p:txBody>
          <a:bodyPr/>
          <a:lstStyle/>
          <a:p>
            <a:fld id="{A89C7E07-3C67-C64C-8DA0-0404F6303970}" type="slidenum">
              <a:rPr lang="en-US" smtClean="0"/>
              <a:t>11</a:t>
            </a:fld>
            <a:endParaRPr lang="en-US" dirty="0"/>
          </a:p>
        </p:txBody>
      </p:sp>
    </p:spTree>
    <p:extLst>
      <p:ext uri="{BB962C8B-B14F-4D97-AF65-F5344CB8AC3E}">
        <p14:creationId xmlns:p14="http://schemas.microsoft.com/office/powerpoint/2010/main" val="1349641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9D157-9A7B-B254-5FFC-2899B4E123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AC4CA2-4B7C-EB2C-0B93-D4AFC10769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5554F3-D174-33B2-6B1C-5B40B8F2D6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072896-D3F3-A1AD-A9AB-8BBD07EBCD5D}"/>
              </a:ext>
            </a:extLst>
          </p:cNvPr>
          <p:cNvSpPr>
            <a:spLocks noGrp="1"/>
          </p:cNvSpPr>
          <p:nvPr>
            <p:ph type="sldNum" sz="quarter" idx="5"/>
          </p:nvPr>
        </p:nvSpPr>
        <p:spPr/>
        <p:txBody>
          <a:bodyPr/>
          <a:lstStyle/>
          <a:p>
            <a:fld id="{A89C7E07-3C67-C64C-8DA0-0404F6303970}" type="slidenum">
              <a:rPr lang="en-US" smtClean="0"/>
              <a:t>12</a:t>
            </a:fld>
            <a:endParaRPr lang="en-US" dirty="0"/>
          </a:p>
        </p:txBody>
      </p:sp>
    </p:spTree>
    <p:extLst>
      <p:ext uri="{BB962C8B-B14F-4D97-AF65-F5344CB8AC3E}">
        <p14:creationId xmlns:p14="http://schemas.microsoft.com/office/powerpoint/2010/main" val="319714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198F9-4AF5-7A04-B6DE-782E0DF4E0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E68022-CC62-3916-DE3A-FCBB71A1E6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86BA7E-7C57-037D-EF29-41733E6DC1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C6F9B7-0B66-599B-603C-C85DA48407E0}"/>
              </a:ext>
            </a:extLst>
          </p:cNvPr>
          <p:cNvSpPr>
            <a:spLocks noGrp="1"/>
          </p:cNvSpPr>
          <p:nvPr>
            <p:ph type="sldNum" sz="quarter" idx="5"/>
          </p:nvPr>
        </p:nvSpPr>
        <p:spPr/>
        <p:txBody>
          <a:bodyPr/>
          <a:lstStyle/>
          <a:p>
            <a:fld id="{A89C7E07-3C67-C64C-8DA0-0404F6303970}" type="slidenum">
              <a:rPr lang="en-US" smtClean="0"/>
              <a:t>13</a:t>
            </a:fld>
            <a:endParaRPr lang="en-US" dirty="0"/>
          </a:p>
        </p:txBody>
      </p:sp>
    </p:spTree>
    <p:extLst>
      <p:ext uri="{BB962C8B-B14F-4D97-AF65-F5344CB8AC3E}">
        <p14:creationId xmlns:p14="http://schemas.microsoft.com/office/powerpoint/2010/main" val="1500329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873CF-855A-0B7B-7119-A09DAFF0FC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69C37A-A274-5B9E-5C1F-F1A203ACED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C5C11F-562F-1406-96A1-E93B380BD6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17B4EC-0796-8E6F-E656-6950EE26D063}"/>
              </a:ext>
            </a:extLst>
          </p:cNvPr>
          <p:cNvSpPr>
            <a:spLocks noGrp="1"/>
          </p:cNvSpPr>
          <p:nvPr>
            <p:ph type="sldNum" sz="quarter" idx="5"/>
          </p:nvPr>
        </p:nvSpPr>
        <p:spPr/>
        <p:txBody>
          <a:bodyPr/>
          <a:lstStyle/>
          <a:p>
            <a:fld id="{A89C7E07-3C67-C64C-8DA0-0404F6303970}" type="slidenum">
              <a:rPr lang="en-US" smtClean="0"/>
              <a:t>14</a:t>
            </a:fld>
            <a:endParaRPr lang="en-US" dirty="0"/>
          </a:p>
        </p:txBody>
      </p:sp>
    </p:spTree>
    <p:extLst>
      <p:ext uri="{BB962C8B-B14F-4D97-AF65-F5344CB8AC3E}">
        <p14:creationId xmlns:p14="http://schemas.microsoft.com/office/powerpoint/2010/main" val="2996353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85AF7-3D75-8F3C-9F81-175636889A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0B237D-C01C-A9AC-D86D-EAECF8E5A7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2723BD-1651-6302-7316-188412FB27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C13E63-6097-FD67-848E-F328C99417F7}"/>
              </a:ext>
            </a:extLst>
          </p:cNvPr>
          <p:cNvSpPr>
            <a:spLocks noGrp="1"/>
          </p:cNvSpPr>
          <p:nvPr>
            <p:ph type="sldNum" sz="quarter" idx="5"/>
          </p:nvPr>
        </p:nvSpPr>
        <p:spPr/>
        <p:txBody>
          <a:bodyPr/>
          <a:lstStyle/>
          <a:p>
            <a:fld id="{A89C7E07-3C67-C64C-8DA0-0404F6303970}" type="slidenum">
              <a:rPr lang="en-US" smtClean="0"/>
              <a:t>15</a:t>
            </a:fld>
            <a:endParaRPr lang="en-US" dirty="0"/>
          </a:p>
        </p:txBody>
      </p:sp>
    </p:spTree>
    <p:extLst>
      <p:ext uri="{BB962C8B-B14F-4D97-AF65-F5344CB8AC3E}">
        <p14:creationId xmlns:p14="http://schemas.microsoft.com/office/powerpoint/2010/main" val="1271579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4AE96-FC82-F55F-BCAF-71E82CF583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BE5519-1E3A-2EBD-B603-8CB223869B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004816-FA95-5498-4C61-9414D0E886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AB79BD-E479-5B13-77D3-12EFCBDB0E32}"/>
              </a:ext>
            </a:extLst>
          </p:cNvPr>
          <p:cNvSpPr>
            <a:spLocks noGrp="1"/>
          </p:cNvSpPr>
          <p:nvPr>
            <p:ph type="sldNum" sz="quarter" idx="5"/>
          </p:nvPr>
        </p:nvSpPr>
        <p:spPr/>
        <p:txBody>
          <a:bodyPr/>
          <a:lstStyle/>
          <a:p>
            <a:fld id="{A89C7E07-3C67-C64C-8DA0-0404F6303970}" type="slidenum">
              <a:rPr lang="en-US" smtClean="0"/>
              <a:t>16</a:t>
            </a:fld>
            <a:endParaRPr lang="en-US" dirty="0"/>
          </a:p>
        </p:txBody>
      </p:sp>
    </p:spTree>
    <p:extLst>
      <p:ext uri="{BB962C8B-B14F-4D97-AF65-F5344CB8AC3E}">
        <p14:creationId xmlns:p14="http://schemas.microsoft.com/office/powerpoint/2010/main" val="2828344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E2720-1A6E-4E23-EEA5-06FBE8453A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55B407-B97A-2E13-E395-42311C2C81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AF9FAE-1C97-1A67-053F-42A6396734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6F2E1A-005F-1EFB-A6C3-1120FB5E135E}"/>
              </a:ext>
            </a:extLst>
          </p:cNvPr>
          <p:cNvSpPr>
            <a:spLocks noGrp="1"/>
          </p:cNvSpPr>
          <p:nvPr>
            <p:ph type="sldNum" sz="quarter" idx="5"/>
          </p:nvPr>
        </p:nvSpPr>
        <p:spPr/>
        <p:txBody>
          <a:bodyPr/>
          <a:lstStyle/>
          <a:p>
            <a:fld id="{A89C7E07-3C67-C64C-8DA0-0404F6303970}" type="slidenum">
              <a:rPr lang="en-US" smtClean="0"/>
              <a:t>17</a:t>
            </a:fld>
            <a:endParaRPr lang="en-US" dirty="0"/>
          </a:p>
        </p:txBody>
      </p:sp>
    </p:spTree>
    <p:extLst>
      <p:ext uri="{BB962C8B-B14F-4D97-AF65-F5344CB8AC3E}">
        <p14:creationId xmlns:p14="http://schemas.microsoft.com/office/powerpoint/2010/main" val="3536092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89122-CA79-D02B-9F79-88B70D8016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79FE84-37A0-EC0B-3BE2-970D8F224D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DB0595-3488-D48C-5879-D84D5F3794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6FBABE-11E7-F5D2-A8F5-812D9813AC4D}"/>
              </a:ext>
            </a:extLst>
          </p:cNvPr>
          <p:cNvSpPr>
            <a:spLocks noGrp="1"/>
          </p:cNvSpPr>
          <p:nvPr>
            <p:ph type="sldNum" sz="quarter" idx="5"/>
          </p:nvPr>
        </p:nvSpPr>
        <p:spPr/>
        <p:txBody>
          <a:bodyPr/>
          <a:lstStyle/>
          <a:p>
            <a:fld id="{A89C7E07-3C67-C64C-8DA0-0404F6303970}" type="slidenum">
              <a:rPr lang="en-US" smtClean="0"/>
              <a:t>18</a:t>
            </a:fld>
            <a:endParaRPr lang="en-US" dirty="0"/>
          </a:p>
        </p:txBody>
      </p:sp>
    </p:spTree>
    <p:extLst>
      <p:ext uri="{BB962C8B-B14F-4D97-AF65-F5344CB8AC3E}">
        <p14:creationId xmlns:p14="http://schemas.microsoft.com/office/powerpoint/2010/main" val="1069569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CC2F8-5291-29F5-84AC-5B594B3CDB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119F40-2C0D-D1C6-A75D-E7EFAA5D0D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902272-CB55-3814-3FF2-A568F69A4B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D0B65F-6519-BEEF-4CA2-A701828D2817}"/>
              </a:ext>
            </a:extLst>
          </p:cNvPr>
          <p:cNvSpPr>
            <a:spLocks noGrp="1"/>
          </p:cNvSpPr>
          <p:nvPr>
            <p:ph type="sldNum" sz="quarter" idx="5"/>
          </p:nvPr>
        </p:nvSpPr>
        <p:spPr/>
        <p:txBody>
          <a:bodyPr/>
          <a:lstStyle/>
          <a:p>
            <a:fld id="{A89C7E07-3C67-C64C-8DA0-0404F6303970}" type="slidenum">
              <a:rPr lang="en-US" smtClean="0"/>
              <a:t>19</a:t>
            </a:fld>
            <a:endParaRPr lang="en-US" dirty="0"/>
          </a:p>
        </p:txBody>
      </p:sp>
    </p:spTree>
    <p:extLst>
      <p:ext uri="{BB962C8B-B14F-4D97-AF65-F5344CB8AC3E}">
        <p14:creationId xmlns:p14="http://schemas.microsoft.com/office/powerpoint/2010/main" val="871540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4CEF7-83CA-4963-A889-F6FBD408C1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56F135-1992-C07A-7DB8-8159FA4AD0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2BA56F-1E1D-FF49-4CA2-DF4161189B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4C581D-B224-60B5-A65C-278A75348E54}"/>
              </a:ext>
            </a:extLst>
          </p:cNvPr>
          <p:cNvSpPr>
            <a:spLocks noGrp="1"/>
          </p:cNvSpPr>
          <p:nvPr>
            <p:ph type="sldNum" sz="quarter" idx="5"/>
          </p:nvPr>
        </p:nvSpPr>
        <p:spPr/>
        <p:txBody>
          <a:bodyPr/>
          <a:lstStyle/>
          <a:p>
            <a:fld id="{A89C7E07-3C67-C64C-8DA0-0404F6303970}" type="slidenum">
              <a:rPr lang="en-US" smtClean="0"/>
              <a:t>20</a:t>
            </a:fld>
            <a:endParaRPr lang="en-US" dirty="0"/>
          </a:p>
        </p:txBody>
      </p:sp>
    </p:spTree>
    <p:extLst>
      <p:ext uri="{BB962C8B-B14F-4D97-AF65-F5344CB8AC3E}">
        <p14:creationId xmlns:p14="http://schemas.microsoft.com/office/powerpoint/2010/main" val="3818753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a:t>
            </a:fld>
            <a:endParaRPr lang="en-US" dirty="0"/>
          </a:p>
        </p:txBody>
      </p:sp>
    </p:spTree>
    <p:extLst>
      <p:ext uri="{BB962C8B-B14F-4D97-AF65-F5344CB8AC3E}">
        <p14:creationId xmlns:p14="http://schemas.microsoft.com/office/powerpoint/2010/main" val="3113416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D5099-5AD5-F869-86F4-7898FA02F8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3828F1-41D8-D19A-44CD-B1D2E76C9B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3AC030-8AF8-6E85-AC73-EDE2772826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913079-A690-FFC5-931F-9037704BA724}"/>
              </a:ext>
            </a:extLst>
          </p:cNvPr>
          <p:cNvSpPr>
            <a:spLocks noGrp="1"/>
          </p:cNvSpPr>
          <p:nvPr>
            <p:ph type="sldNum" sz="quarter" idx="5"/>
          </p:nvPr>
        </p:nvSpPr>
        <p:spPr/>
        <p:txBody>
          <a:bodyPr/>
          <a:lstStyle/>
          <a:p>
            <a:fld id="{A89C7E07-3C67-C64C-8DA0-0404F6303970}" type="slidenum">
              <a:rPr lang="en-US" smtClean="0"/>
              <a:t>21</a:t>
            </a:fld>
            <a:endParaRPr lang="en-US" dirty="0"/>
          </a:p>
        </p:txBody>
      </p:sp>
    </p:spTree>
    <p:extLst>
      <p:ext uri="{BB962C8B-B14F-4D97-AF65-F5344CB8AC3E}">
        <p14:creationId xmlns:p14="http://schemas.microsoft.com/office/powerpoint/2010/main" val="4062949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6F9FF-7F5E-04E7-56A2-59DE0556DB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7C0623-3C49-CDF6-E753-27DD94A165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8D2F0E-9191-806E-FE45-C0858ECD84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DED713-1796-D9A9-1CD2-852CE88DDA19}"/>
              </a:ext>
            </a:extLst>
          </p:cNvPr>
          <p:cNvSpPr>
            <a:spLocks noGrp="1"/>
          </p:cNvSpPr>
          <p:nvPr>
            <p:ph type="sldNum" sz="quarter" idx="5"/>
          </p:nvPr>
        </p:nvSpPr>
        <p:spPr/>
        <p:txBody>
          <a:bodyPr/>
          <a:lstStyle/>
          <a:p>
            <a:fld id="{A89C7E07-3C67-C64C-8DA0-0404F6303970}" type="slidenum">
              <a:rPr lang="en-US" smtClean="0"/>
              <a:t>22</a:t>
            </a:fld>
            <a:endParaRPr lang="en-US" dirty="0"/>
          </a:p>
        </p:txBody>
      </p:sp>
    </p:spTree>
    <p:extLst>
      <p:ext uri="{BB962C8B-B14F-4D97-AF65-F5344CB8AC3E}">
        <p14:creationId xmlns:p14="http://schemas.microsoft.com/office/powerpoint/2010/main" val="119774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837E4-BEF7-1F69-E836-F468855FDE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0D4D84-439A-F114-946A-03213499E0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3AD95D-4F6E-F2E1-08CC-DF1F7395F0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5134D0-638B-B06C-929B-9AD7C74BDE3D}"/>
              </a:ext>
            </a:extLst>
          </p:cNvPr>
          <p:cNvSpPr>
            <a:spLocks noGrp="1"/>
          </p:cNvSpPr>
          <p:nvPr>
            <p:ph type="sldNum" sz="quarter" idx="5"/>
          </p:nvPr>
        </p:nvSpPr>
        <p:spPr/>
        <p:txBody>
          <a:bodyPr/>
          <a:lstStyle/>
          <a:p>
            <a:fld id="{A89C7E07-3C67-C64C-8DA0-0404F6303970}" type="slidenum">
              <a:rPr lang="en-US" smtClean="0"/>
              <a:t>23</a:t>
            </a:fld>
            <a:endParaRPr lang="en-US" dirty="0"/>
          </a:p>
        </p:txBody>
      </p:sp>
    </p:spTree>
    <p:extLst>
      <p:ext uri="{BB962C8B-B14F-4D97-AF65-F5344CB8AC3E}">
        <p14:creationId xmlns:p14="http://schemas.microsoft.com/office/powerpoint/2010/main" val="4176176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430BB-0276-F98F-1D31-A01C8B3BC0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D53C45-8139-2275-6857-0FEC8F27AB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972B4E-2D76-61CD-B47A-255B055F03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19AFF4-5C36-CD30-0672-83EDB1C949B8}"/>
              </a:ext>
            </a:extLst>
          </p:cNvPr>
          <p:cNvSpPr>
            <a:spLocks noGrp="1"/>
          </p:cNvSpPr>
          <p:nvPr>
            <p:ph type="sldNum" sz="quarter" idx="5"/>
          </p:nvPr>
        </p:nvSpPr>
        <p:spPr/>
        <p:txBody>
          <a:bodyPr/>
          <a:lstStyle/>
          <a:p>
            <a:fld id="{A89C7E07-3C67-C64C-8DA0-0404F6303970}" type="slidenum">
              <a:rPr lang="en-US" smtClean="0"/>
              <a:t>24</a:t>
            </a:fld>
            <a:endParaRPr lang="en-US" dirty="0"/>
          </a:p>
        </p:txBody>
      </p:sp>
    </p:spTree>
    <p:extLst>
      <p:ext uri="{BB962C8B-B14F-4D97-AF65-F5344CB8AC3E}">
        <p14:creationId xmlns:p14="http://schemas.microsoft.com/office/powerpoint/2010/main" val="2961127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3</a:t>
            </a:fld>
            <a:endParaRPr lang="en-US" dirty="0"/>
          </a:p>
        </p:txBody>
      </p:sp>
    </p:spTree>
    <p:extLst>
      <p:ext uri="{BB962C8B-B14F-4D97-AF65-F5344CB8AC3E}">
        <p14:creationId xmlns:p14="http://schemas.microsoft.com/office/powerpoint/2010/main" val="913341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C8669-A83D-F079-05D3-28CEB7AA2B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3A291E-9816-DC54-E282-7587A93D53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F4ECE-F06C-7348-6E01-A9E931947B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E2C188-8B7B-053E-8EF5-F404294BA90C}"/>
              </a:ext>
            </a:extLst>
          </p:cNvPr>
          <p:cNvSpPr>
            <a:spLocks noGrp="1"/>
          </p:cNvSpPr>
          <p:nvPr>
            <p:ph type="sldNum" sz="quarter" idx="5"/>
          </p:nvPr>
        </p:nvSpPr>
        <p:spPr/>
        <p:txBody>
          <a:bodyPr/>
          <a:lstStyle/>
          <a:p>
            <a:fld id="{A89C7E07-3C67-C64C-8DA0-0404F6303970}" type="slidenum">
              <a:rPr lang="en-US" smtClean="0"/>
              <a:t>4</a:t>
            </a:fld>
            <a:endParaRPr lang="en-US" dirty="0"/>
          </a:p>
        </p:txBody>
      </p:sp>
    </p:spTree>
    <p:extLst>
      <p:ext uri="{BB962C8B-B14F-4D97-AF65-F5344CB8AC3E}">
        <p14:creationId xmlns:p14="http://schemas.microsoft.com/office/powerpoint/2010/main" val="358857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22336-BC31-B055-A9B0-BBAFEDEAD4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998BD0-6EF8-E2C7-841C-032E05F370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72925B-4C15-1800-3EE8-C1DBCD31A6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D9E59C-5391-BAF9-C81D-240C0BA56CE2}"/>
              </a:ext>
            </a:extLst>
          </p:cNvPr>
          <p:cNvSpPr>
            <a:spLocks noGrp="1"/>
          </p:cNvSpPr>
          <p:nvPr>
            <p:ph type="sldNum" sz="quarter" idx="5"/>
          </p:nvPr>
        </p:nvSpPr>
        <p:spPr/>
        <p:txBody>
          <a:bodyPr/>
          <a:lstStyle/>
          <a:p>
            <a:fld id="{A89C7E07-3C67-C64C-8DA0-0404F6303970}" type="slidenum">
              <a:rPr lang="en-US" smtClean="0"/>
              <a:t>5</a:t>
            </a:fld>
            <a:endParaRPr lang="en-US" dirty="0"/>
          </a:p>
        </p:txBody>
      </p:sp>
    </p:spTree>
    <p:extLst>
      <p:ext uri="{BB962C8B-B14F-4D97-AF65-F5344CB8AC3E}">
        <p14:creationId xmlns:p14="http://schemas.microsoft.com/office/powerpoint/2010/main" val="3386015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5C69E-DB6D-BB99-ABE4-89DC9616ED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444021-7A16-2526-80BD-19CBE6C8B5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EDDD8E-7FA8-A541-929D-5BBBC67B0C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0D5B58-5547-FF13-D2B2-DE3B05F968E0}"/>
              </a:ext>
            </a:extLst>
          </p:cNvPr>
          <p:cNvSpPr>
            <a:spLocks noGrp="1"/>
          </p:cNvSpPr>
          <p:nvPr>
            <p:ph type="sldNum" sz="quarter" idx="5"/>
          </p:nvPr>
        </p:nvSpPr>
        <p:spPr/>
        <p:txBody>
          <a:bodyPr/>
          <a:lstStyle/>
          <a:p>
            <a:fld id="{A89C7E07-3C67-C64C-8DA0-0404F6303970}" type="slidenum">
              <a:rPr lang="en-US" smtClean="0"/>
              <a:t>6</a:t>
            </a:fld>
            <a:endParaRPr lang="en-US" dirty="0"/>
          </a:p>
        </p:txBody>
      </p:sp>
    </p:spTree>
    <p:extLst>
      <p:ext uri="{BB962C8B-B14F-4D97-AF65-F5344CB8AC3E}">
        <p14:creationId xmlns:p14="http://schemas.microsoft.com/office/powerpoint/2010/main" val="4209062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6D14B-A20D-52BD-743C-757D1CE7E7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B9A13A-12C4-D501-AD16-8F36DF0946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757B93-AC4E-9738-5B4A-C5D9C09778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6C92B1-EABD-399A-E8FF-5F3B99145758}"/>
              </a:ext>
            </a:extLst>
          </p:cNvPr>
          <p:cNvSpPr>
            <a:spLocks noGrp="1"/>
          </p:cNvSpPr>
          <p:nvPr>
            <p:ph type="sldNum" sz="quarter" idx="5"/>
          </p:nvPr>
        </p:nvSpPr>
        <p:spPr/>
        <p:txBody>
          <a:bodyPr/>
          <a:lstStyle/>
          <a:p>
            <a:fld id="{A89C7E07-3C67-C64C-8DA0-0404F6303970}" type="slidenum">
              <a:rPr lang="en-US" smtClean="0"/>
              <a:t>7</a:t>
            </a:fld>
            <a:endParaRPr lang="en-US" dirty="0"/>
          </a:p>
        </p:txBody>
      </p:sp>
    </p:spTree>
    <p:extLst>
      <p:ext uri="{BB962C8B-B14F-4D97-AF65-F5344CB8AC3E}">
        <p14:creationId xmlns:p14="http://schemas.microsoft.com/office/powerpoint/2010/main" val="1648719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02486-B64A-1F11-ECDF-CB821FB3D5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24F3FC-AC7E-0321-C36B-988E921D3F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9254B0-5A17-8F9A-EA1D-ACD0A1E460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7D803A-C7BB-8F98-CF16-BFB39BDC6218}"/>
              </a:ext>
            </a:extLst>
          </p:cNvPr>
          <p:cNvSpPr>
            <a:spLocks noGrp="1"/>
          </p:cNvSpPr>
          <p:nvPr>
            <p:ph type="sldNum" sz="quarter" idx="5"/>
          </p:nvPr>
        </p:nvSpPr>
        <p:spPr/>
        <p:txBody>
          <a:bodyPr/>
          <a:lstStyle/>
          <a:p>
            <a:fld id="{A89C7E07-3C67-C64C-8DA0-0404F6303970}" type="slidenum">
              <a:rPr lang="en-US" smtClean="0"/>
              <a:t>9</a:t>
            </a:fld>
            <a:endParaRPr lang="en-US" dirty="0"/>
          </a:p>
        </p:txBody>
      </p:sp>
    </p:spTree>
    <p:extLst>
      <p:ext uri="{BB962C8B-B14F-4D97-AF65-F5344CB8AC3E}">
        <p14:creationId xmlns:p14="http://schemas.microsoft.com/office/powerpoint/2010/main" val="390763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B9191-6417-A443-2064-635051A8A3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FB782-890A-1766-C7D5-59E8E1FF8D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F58ED6-9337-0976-CB8E-290D02E407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E4322B-3C57-3A8B-8EBB-18557DC12B30}"/>
              </a:ext>
            </a:extLst>
          </p:cNvPr>
          <p:cNvSpPr>
            <a:spLocks noGrp="1"/>
          </p:cNvSpPr>
          <p:nvPr>
            <p:ph type="sldNum" sz="quarter" idx="5"/>
          </p:nvPr>
        </p:nvSpPr>
        <p:spPr/>
        <p:txBody>
          <a:bodyPr/>
          <a:lstStyle/>
          <a:p>
            <a:fld id="{A89C7E07-3C67-C64C-8DA0-0404F6303970}" type="slidenum">
              <a:rPr lang="en-US" smtClean="0"/>
              <a:t>10</a:t>
            </a:fld>
            <a:endParaRPr lang="en-US" dirty="0"/>
          </a:p>
        </p:txBody>
      </p:sp>
    </p:spTree>
    <p:extLst>
      <p:ext uri="{BB962C8B-B14F-4D97-AF65-F5344CB8AC3E}">
        <p14:creationId xmlns:p14="http://schemas.microsoft.com/office/powerpoint/2010/main" val="63522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32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tx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F555767-B3D8-BD57-1D42-7F6E1E66892B}"/>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9" name="Freeform 13">
              <a:extLst>
                <a:ext uri="{FF2B5EF4-FFF2-40B4-BE49-F238E27FC236}">
                  <a16:creationId xmlns:a16="http://schemas.microsoft.com/office/drawing/2014/main" id="{BC972B6D-098C-52F6-E990-52623B368FB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5" name="Freeform 14">
              <a:extLst>
                <a:ext uri="{FF2B5EF4-FFF2-40B4-BE49-F238E27FC236}">
                  <a16:creationId xmlns:a16="http://schemas.microsoft.com/office/drawing/2014/main" id="{3F0D3EE3-9A8C-531D-1EEE-1AFAB9F3BCA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5">
              <a:extLst>
                <a:ext uri="{FF2B5EF4-FFF2-40B4-BE49-F238E27FC236}">
                  <a16:creationId xmlns:a16="http://schemas.microsoft.com/office/drawing/2014/main" id="{A2BE192C-1768-890B-EC1B-5ED6E1F8259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3661409" y="4661717"/>
            <a:ext cx="7936230" cy="138076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584005"/>
            <a:ext cx="2825115" cy="3999060"/>
          </a:xfrm>
        </p:spPr>
        <p:txBody>
          <a:bodyPr lIns="0" tIns="274320">
            <a:normAutofit/>
          </a:bodyPr>
          <a:lstStyle>
            <a:lvl1pPr marL="0" indent="0">
              <a:spcBef>
                <a:spcPts val="1800"/>
              </a:spcBef>
              <a:buFont typeface="Arial" panose="020B0604020202020204" pitchFamily="34" charset="0"/>
              <a:buNone/>
              <a:defRPr sz="2000"/>
            </a:lvl1pPr>
            <a:lvl2pPr marL="457200" indent="0">
              <a:spcBef>
                <a:spcPts val="1800"/>
              </a:spcBef>
              <a:buNone/>
              <a:defRPr sz="2000"/>
            </a:lvl2pPr>
            <a:lvl3pPr marL="914400" indent="0">
              <a:spcBef>
                <a:spcPts val="1800"/>
              </a:spcBef>
              <a:buNone/>
              <a:defRPr sz="2000"/>
            </a:lvl3pPr>
            <a:lvl4pPr marL="1371600" indent="0">
              <a:spcBef>
                <a:spcPts val="1800"/>
              </a:spcBef>
              <a:buNone/>
              <a:defRPr sz="2000"/>
            </a:lvl4pPr>
            <a:lvl5pPr marL="1828800" indent="0">
              <a:spcBef>
                <a:spcPts val="1800"/>
              </a:spcBef>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3670934" y="584005"/>
            <a:ext cx="7926705" cy="399906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224432911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p:spPr>
        <p:txBody>
          <a:bodyPr lIns="0">
            <a:normAutofit/>
          </a:bodyPr>
          <a:lstStyle>
            <a:lvl1pPr marL="342900" indent="-342900">
              <a:spcBef>
                <a:spcPts val="1800"/>
              </a:spcBef>
              <a:buFont typeface="Arial" panose="020B0604020202020204" pitchFamily="34" charset="0"/>
              <a:buChar char="•"/>
              <a:defRPr sz="2000"/>
            </a:lvl1pPr>
            <a:lvl2pPr>
              <a:spcBef>
                <a:spcPts val="18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64974471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594360" y="2628629"/>
            <a:ext cx="10972800" cy="3636740"/>
          </a:xfrm>
        </p:spPr>
        <p:txBody>
          <a:bodyPr>
            <a:noAutofit/>
          </a:bodyPr>
          <a:lstStyle>
            <a:lvl1pPr>
              <a:defRPr/>
            </a:lvl1pPr>
          </a:lstStyle>
          <a:p>
            <a:r>
              <a:rPr lang="en-US"/>
              <a:t>Click icon to add table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41095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4" name="Straight Connector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9273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anchor="b" anchorCtr="0">
            <a:noAutofit/>
          </a:bodyPr>
          <a:lstStyle>
            <a:lvl1pPr>
              <a:defRPr sz="4400" b="1" i="0" spc="50" baseline="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tx2">
                    <a:lumMod val="75000"/>
                  </a:schemeClr>
                </a:solidFill>
                <a:latin typeface="+mn-lt"/>
                <a:ea typeface="+mn-ea"/>
                <a:cs typeface="+mn-cs"/>
              </a:defRPr>
            </a:lvl1pPr>
            <a:lvl2pPr indent="-283464">
              <a:spcBef>
                <a:spcPts val="6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Slide Number Placeholder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a:lstStyle/>
          <a:p>
            <a:fld id="{294A09A9-5501-47C1-A89A-A340965A2BE2}" type="slidenum">
              <a:rPr lang="en-US" smtClean="0"/>
              <a:pPr/>
              <a:t>‹#›</a:t>
            </a:fld>
            <a:endParaRPr lang="en-US" dirty="0">
              <a:latin typeface="+mn-lt"/>
            </a:endParaRPr>
          </a:p>
        </p:txBody>
      </p:sp>
      <p:sp>
        <p:nvSpPr>
          <p:cNvPr id="42" name="Date Placeholder 41">
            <a:extLst>
              <a:ext uri="{FF2B5EF4-FFF2-40B4-BE49-F238E27FC236}">
                <a16:creationId xmlns:a16="http://schemas.microsoft.com/office/drawing/2014/main" id="{29CE2856-DB8F-5603-C085-74C70560FAC8}"/>
              </a:ext>
            </a:extLst>
          </p:cNvPr>
          <p:cNvSpPr>
            <a:spLocks noGrp="1"/>
          </p:cNvSpPr>
          <p:nvPr>
            <p:ph type="dt" sz="half" idx="25"/>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808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79D0555-EBDC-B53A-212D-A5921795FEC8}"/>
              </a:ext>
            </a:extLst>
          </p:cNvPr>
          <p:cNvSpPr>
            <a:spLocks noGrp="1"/>
          </p:cNvSpPr>
          <p:nvPr>
            <p:ph type="pic" sz="quarter" idx="13"/>
          </p:nvPr>
        </p:nvSpPr>
        <p:spPr>
          <a:xfrm>
            <a:off x="0" y="0"/>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a:noAutofit/>
          </a:bodyPr>
          <a:lstStyle>
            <a:lvl1pPr marL="0" indent="0" algn="ctr">
              <a:buNone/>
              <a:defRPr sz="2000">
                <a:solidFill>
                  <a:schemeClr val="tx1"/>
                </a:solidFill>
              </a:defRPr>
            </a:lvl1p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anchor="b" anchorCtr="0">
            <a:noAutofit/>
          </a:bodyPr>
          <a:lstStyle>
            <a:lvl1pPr>
              <a:defRPr sz="6000" b="1" i="0" baseline="0">
                <a:solidFill>
                  <a:schemeClr val="tx1"/>
                </a:solidFill>
                <a:latin typeface="+mj-lt"/>
              </a:defRPr>
            </a:lvl1pPr>
          </a:lstStyle>
          <a:p>
            <a:r>
              <a:rPr lang="en-US" dirty="0"/>
              <a:t>Click to add title </a:t>
            </a:r>
          </a:p>
        </p:txBody>
      </p:sp>
      <p:sp>
        <p:nvSpPr>
          <p:cNvPr id="7" name="Rectangle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userDrawn="1"/>
        </p:nvSpPr>
        <p:spPr>
          <a:xfrm>
            <a:off x="6309360"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9169562"/>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sp>
        <p:nvSpPr>
          <p:cNvPr id="6" name="Picture Placeholder 5">
            <a:extLst>
              <a:ext uri="{FF2B5EF4-FFF2-40B4-BE49-F238E27FC236}">
                <a16:creationId xmlns:a16="http://schemas.microsoft.com/office/drawing/2014/main" id="{A9973BC6-F6E5-0B3B-C8AB-0AC4020D4E8B}"/>
              </a:ext>
            </a:extLst>
          </p:cNvPr>
          <p:cNvSpPr>
            <a:spLocks noGrp="1"/>
          </p:cNvSpPr>
          <p:nvPr>
            <p:ph type="pic" sz="quarter" idx="12"/>
          </p:nvPr>
        </p:nvSpPr>
        <p:spPr>
          <a:xfrm>
            <a:off x="0" y="-11113"/>
            <a:ext cx="5791200" cy="6880226"/>
          </a:xfrm>
        </p:spPr>
        <p:txBody>
          <a:bodyPr>
            <a:normAutofit/>
          </a:bodyPr>
          <a:lstStyle>
            <a:lvl1pPr marL="0" indent="0" algn="ctr">
              <a:buNone/>
              <a:defRPr sz="2000"/>
            </a:lvl1pPr>
          </a:lstStyle>
          <a:p>
            <a:r>
              <a:rPr lang="en-US"/>
              <a:t>Click icon to add picture</a:t>
            </a:r>
            <a:endParaRPr lang="en-US" dirty="0"/>
          </a:p>
        </p:txBody>
      </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7" name="Straight Connector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791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mmary 2">
    <p:bg>
      <p:bgPr>
        <a:solidFill>
          <a:schemeClr val="tx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reeform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anchor="b" anchorCtr="0">
            <a:noAutofit/>
          </a:bodyPr>
          <a:lstStyle>
            <a:lvl1pPr>
              <a:defRPr sz="4400" b="1" i="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a:normAutofit/>
          </a:bodyPr>
          <a:lstStyle>
            <a:lvl1pPr marL="283464" indent="-283464">
              <a:spcBef>
                <a:spcPts val="1800"/>
              </a:spcBef>
              <a:buFont typeface="Arial" panose="020B0604020202020204" pitchFamily="34" charset="0"/>
              <a:buChar char="•"/>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a:lstStyle/>
          <a:p>
            <a:fld id="{294A09A9-5501-47C1-A89A-A340965A2BE2}" type="slidenum">
              <a:rPr lang="en-US" smtClean="0"/>
              <a:pPr/>
              <a:t>‹#›</a:t>
            </a:fld>
            <a:endParaRPr lang="en-US" dirty="0">
              <a:latin typeface="+mn-lt"/>
            </a:endParaRPr>
          </a:p>
        </p:txBody>
      </p:sp>
      <p:sp>
        <p:nvSpPr>
          <p:cNvPr id="5" name="Date Placeholder 4">
            <a:extLst>
              <a:ext uri="{FF2B5EF4-FFF2-40B4-BE49-F238E27FC236}">
                <a16:creationId xmlns:a16="http://schemas.microsoft.com/office/drawing/2014/main" id="{E9272B8D-F380-9F1A-C8E6-BDD2352B1763}"/>
              </a:ext>
            </a:extLst>
          </p:cNvPr>
          <p:cNvSpPr>
            <a:spLocks noGrp="1"/>
          </p:cNvSpPr>
          <p:nvPr>
            <p:ph type="dt" sz="half" idx="21"/>
          </p:nvPr>
        </p:nvSpPr>
        <p:spPr/>
        <p:txBody>
          <a:bodyPr/>
          <a:lstStyle/>
          <a:p>
            <a:endParaRPr lang="en-US" dirty="0">
              <a:latin typeface="+mn-lt"/>
            </a:endParaRPr>
          </a:p>
        </p:txBody>
      </p:sp>
    </p:spTree>
    <p:extLst>
      <p:ext uri="{BB962C8B-B14F-4D97-AF65-F5344CB8AC3E}">
        <p14:creationId xmlns:p14="http://schemas.microsoft.com/office/powerpoint/2010/main" val="14029641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09905"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spTree>
    <p:extLst>
      <p:ext uri="{BB962C8B-B14F-4D97-AF65-F5344CB8AC3E}">
        <p14:creationId xmlns:p14="http://schemas.microsoft.com/office/powerpoint/2010/main" val="202710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2">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9436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105695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2E558A9-6DD6-E21D-3A8F-6707E1DD19F1}"/>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12" name="AutoShape 24">
              <a:extLst>
                <a:ext uri="{FF2B5EF4-FFF2-40B4-BE49-F238E27FC236}">
                  <a16:creationId xmlns:a16="http://schemas.microsoft.com/office/drawing/2014/main" id="{3FC994E4-318C-1E66-B4E4-8F8FD08E098F}"/>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7">
              <a:extLst>
                <a:ext uri="{FF2B5EF4-FFF2-40B4-BE49-F238E27FC236}">
                  <a16:creationId xmlns:a16="http://schemas.microsoft.com/office/drawing/2014/main" id="{17C00E6B-F625-6D6C-8364-9DD9F3C3628F}"/>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8">
              <a:extLst>
                <a:ext uri="{FF2B5EF4-FFF2-40B4-BE49-F238E27FC236}">
                  <a16:creationId xmlns:a16="http://schemas.microsoft.com/office/drawing/2014/main" id="{C6197B87-4F65-7981-9463-84830CD3687F}"/>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9">
              <a:extLst>
                <a:ext uri="{FF2B5EF4-FFF2-40B4-BE49-F238E27FC236}">
                  <a16:creationId xmlns:a16="http://schemas.microsoft.com/office/drawing/2014/main" id="{86AA517C-7217-D864-B7E7-40984A2880D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9" name="Freeform 10">
              <a:extLst>
                <a:ext uri="{FF2B5EF4-FFF2-40B4-BE49-F238E27FC236}">
                  <a16:creationId xmlns:a16="http://schemas.microsoft.com/office/drawing/2014/main" id="{524013C6-491C-CAA2-5BD6-7C73596711C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6318885" y="3499667"/>
            <a:ext cx="4939666" cy="254281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6347460"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457201"/>
            <a:ext cx="5198269" cy="2305050"/>
          </a:xfrm>
        </p:spPr>
        <p:txBody>
          <a:bodyPr lIns="0" tIns="274320">
            <a:normAutofit/>
          </a:bodyPr>
          <a:lstStyle>
            <a:lvl1pPr marL="457200" indent="-457200">
              <a:spcBef>
                <a:spcPts val="1800"/>
              </a:spcBef>
              <a:buFont typeface="+mj-lt"/>
              <a:buAutoNum type="arabicPeriod"/>
              <a:defRPr sz="2000"/>
            </a:lvl1pPr>
            <a:lvl2pPr marL="914400" indent="-457200">
              <a:spcBef>
                <a:spcPts val="1800"/>
              </a:spcBef>
              <a:buFont typeface="+mj-lt"/>
              <a:buAutoNum type="alphaLcPeriod"/>
              <a:defRPr sz="2000"/>
            </a:lvl2pPr>
            <a:lvl3pPr marL="1371600" indent="-457200">
              <a:spcBef>
                <a:spcPts val="1800"/>
              </a:spcBef>
              <a:buFont typeface="+mj-lt"/>
              <a:buAutoNum type="arabicParenR"/>
              <a:defRPr sz="2000"/>
            </a:lvl3pPr>
            <a:lvl4pPr marL="1371600" indent="0">
              <a:spcBef>
                <a:spcPts val="1800"/>
              </a:spcBef>
              <a:buFont typeface="+mj-lt"/>
              <a:buNone/>
              <a:defRPr sz="2000"/>
            </a:lvl4pPr>
            <a:lvl5pPr marL="2286000" indent="-457200">
              <a:spcBef>
                <a:spcPts val="1800"/>
              </a:spcBef>
              <a:buFont typeface="+mj-lt"/>
              <a:buAutoNum type="arabicPeriod"/>
              <a:defRPr sz="2000"/>
            </a:lvl5pPr>
          </a:lstStyle>
          <a:p>
            <a:pPr lvl="0"/>
            <a:r>
              <a:rPr lang="en-US" dirty="0"/>
              <a:t>Click to add content</a:t>
            </a:r>
          </a:p>
          <a:p>
            <a:pPr lvl="1"/>
            <a:r>
              <a:rPr lang="en-US" dirty="0"/>
              <a:t>Second level</a:t>
            </a:r>
          </a:p>
          <a:p>
            <a:pPr lvl="2"/>
            <a:r>
              <a:rPr lang="en-US" dirty="0"/>
              <a:t>Third level</a:t>
            </a:r>
          </a:p>
          <a:p>
            <a:pPr lvl="3"/>
            <a:endParaRPr lang="en-US" dirty="0"/>
          </a:p>
        </p:txBody>
      </p:sp>
      <p:sp>
        <p:nvSpPr>
          <p:cNvPr id="2" name="Content Placeholder 5">
            <a:extLst>
              <a:ext uri="{FF2B5EF4-FFF2-40B4-BE49-F238E27FC236}">
                <a16:creationId xmlns:a16="http://schemas.microsoft.com/office/drawing/2014/main" id="{3AC171DA-232D-44C1-6B93-40BACB298F4B}"/>
              </a:ext>
            </a:extLst>
          </p:cNvPr>
          <p:cNvSpPr>
            <a:spLocks noGrp="1"/>
          </p:cNvSpPr>
          <p:nvPr>
            <p:ph sz="quarter" idx="15" hasCustomPrompt="1"/>
          </p:nvPr>
        </p:nvSpPr>
        <p:spPr>
          <a:xfrm>
            <a:off x="594360" y="2810595"/>
            <a:ext cx="5198269" cy="3319513"/>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55460680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3" name="Content Placeholder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a:normAutofit/>
          </a:bodyPr>
          <a:lstStyle>
            <a:lvl1pPr marL="0" indent="0">
              <a:spcBef>
                <a:spcPts val="1800"/>
              </a:spcBef>
              <a:buFont typeface="Arial" panose="020B0604020202020204" pitchFamily="34" charset="0"/>
              <a:buNone/>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Picture Placeholder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a:normAutofit/>
          </a:bodyPr>
          <a:lstStyle>
            <a:lvl1pPr marL="0" indent="0" algn="ctr">
              <a:buNone/>
              <a:defRPr sz="2000">
                <a:solidFill>
                  <a:schemeClr val="bg1"/>
                </a:solidFill>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142931976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59436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59436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1133648"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endParaRPr lang="en-US" dirty="0">
              <a:latin typeface="+mn-lt"/>
            </a:endParaRPr>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594360" y="6332220"/>
            <a:ext cx="523240" cy="247651"/>
          </a:xfrm>
          <a:prstGeom prst="rect">
            <a:avLst/>
          </a:prstGeom>
        </p:spPr>
        <p:txBody>
          <a:bodyPr vert="horz" lIns="0" tIns="0" rIns="0" bIns="0" rtlCol="0" anchor="t" anchorCtr="0"/>
          <a:lstStyle>
            <a:lvl1pPr algn="l">
              <a:defRPr sz="1100" b="1" i="0">
                <a:solidFill>
                  <a:schemeClr val="bg1"/>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711" r:id="rId1"/>
    <p:sldLayoutId id="2147483698" r:id="rId2"/>
    <p:sldLayoutId id="2147483710" r:id="rId3"/>
    <p:sldLayoutId id="2147483700" r:id="rId4"/>
    <p:sldLayoutId id="2147483701" r:id="rId5"/>
    <p:sldLayoutId id="2147483659" r:id="rId6"/>
    <p:sldLayoutId id="2147483709" r:id="rId7"/>
    <p:sldLayoutId id="2147483708" r:id="rId8"/>
    <p:sldLayoutId id="2147483707" r:id="rId9"/>
    <p:sldLayoutId id="2147483706" r:id="rId10"/>
    <p:sldLayoutId id="2147483705" r:id="rId11"/>
    <p:sldLayoutId id="2147483704" r:id="rId12"/>
    <p:sldLayoutId id="2147483703" r:id="rId13"/>
  </p:sldLayoutIdLst>
  <p:hf hdr="0" ftr="0" dt="0"/>
  <p:txStyles>
    <p:title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D9D6-2977-ABCD-FDF8-51AFA5064E54}"/>
              </a:ext>
            </a:extLst>
          </p:cNvPr>
          <p:cNvSpPr>
            <a:spLocks noGrp="1"/>
          </p:cNvSpPr>
          <p:nvPr>
            <p:ph type="ctrTitle"/>
          </p:nvPr>
        </p:nvSpPr>
        <p:spPr/>
        <p:txBody>
          <a:bodyPr anchor="b">
            <a:normAutofit/>
          </a:bodyPr>
          <a:lstStyle/>
          <a:p>
            <a:r>
              <a:rPr lang="en-US" sz="5100" dirty="0"/>
              <a:t>What GOD Expects from YOUNG ADULTS</a:t>
            </a:r>
            <a:br>
              <a:rPr lang="en-US" sz="5100" dirty="0"/>
            </a:br>
            <a:r>
              <a:rPr lang="en-US" sz="4800" i="1" dirty="0"/>
              <a:t>Summer Series 2025</a:t>
            </a:r>
            <a:endParaRPr lang="en-US" sz="5100" i="1" dirty="0"/>
          </a:p>
        </p:txBody>
      </p:sp>
      <p:pic>
        <p:nvPicPr>
          <p:cNvPr id="3" name="Picture 2">
            <a:extLst>
              <a:ext uri="{FF2B5EF4-FFF2-40B4-BE49-F238E27FC236}">
                <a16:creationId xmlns:a16="http://schemas.microsoft.com/office/drawing/2014/main" id="{A4CA2599-0644-145F-1637-B142DEC9DA5C}"/>
              </a:ext>
            </a:extLst>
          </p:cNvPr>
          <p:cNvPicPr>
            <a:picLocks noChangeAspect="1"/>
          </p:cNvPicPr>
          <p:nvPr/>
        </p:nvPicPr>
        <p:blipFill>
          <a:blip r:embed="rId3"/>
          <a:stretch>
            <a:fillRect/>
          </a:stretch>
        </p:blipFill>
        <p:spPr>
          <a:xfrm>
            <a:off x="1381887" y="411479"/>
            <a:ext cx="3923759" cy="1390962"/>
          </a:xfrm>
          <a:prstGeom prst="rect">
            <a:avLst/>
          </a:prstGeom>
        </p:spPr>
      </p:pic>
    </p:spTree>
    <p:extLst>
      <p:ext uri="{BB962C8B-B14F-4D97-AF65-F5344CB8AC3E}">
        <p14:creationId xmlns:p14="http://schemas.microsoft.com/office/powerpoint/2010/main" val="3390304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F285AA9-8716-08E4-8788-6EED716012C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97C346-F6C4-20C9-813C-AA3E5CB2C12F}"/>
              </a:ext>
            </a:extLst>
          </p:cNvPr>
          <p:cNvSpPr>
            <a:spLocks noGrp="1"/>
          </p:cNvSpPr>
          <p:nvPr>
            <p:ph type="title"/>
          </p:nvPr>
        </p:nvSpPr>
        <p:spPr>
          <a:xfrm>
            <a:off x="594360" y="194553"/>
            <a:ext cx="10873740" cy="1802543"/>
          </a:xfrm>
        </p:spPr>
        <p:txBody>
          <a:bodyPr/>
          <a:lstStyle/>
          <a:p>
            <a:pPr algn="ctr"/>
            <a:r>
              <a:rPr lang="en-US" sz="4400" dirty="0"/>
              <a:t>What GOD Expects from YOUNG ADULTS</a:t>
            </a:r>
            <a:br>
              <a:rPr lang="en-US" sz="4400" dirty="0"/>
            </a:br>
            <a:br>
              <a:rPr lang="en-US" sz="4400" dirty="0">
                <a:latin typeface="TimesNewRomanPS-BoldMT"/>
              </a:rPr>
            </a:br>
            <a:r>
              <a:rPr lang="en-US" sz="4400" dirty="0">
                <a:latin typeface="TimesNewRomanPS-BoldMT"/>
              </a:rPr>
              <a:t>Romantic / </a:t>
            </a:r>
            <a:r>
              <a:rPr lang="en-US" sz="4400" dirty="0">
                <a:latin typeface="TimesNewRomanPS-BoldMT"/>
                <a:cs typeface="Times New Roman" panose="02020603050405020304" pitchFamily="18" charset="0"/>
              </a:rPr>
              <a:t>Marriage</a:t>
            </a:r>
            <a:endParaRPr lang="en-US" dirty="0">
              <a:latin typeface="TimesNewRomanPS-BoldMT"/>
              <a:cs typeface="Times New Roman" panose="02020603050405020304" pitchFamily="18" charset="0"/>
            </a:endParaRPr>
          </a:p>
        </p:txBody>
      </p:sp>
      <p:sp>
        <p:nvSpPr>
          <p:cNvPr id="7" name="Text Placeholder 6">
            <a:extLst>
              <a:ext uri="{FF2B5EF4-FFF2-40B4-BE49-F238E27FC236}">
                <a16:creationId xmlns:a16="http://schemas.microsoft.com/office/drawing/2014/main" id="{80509506-65B3-14E8-F95F-E6E47020D1FC}"/>
              </a:ext>
            </a:extLst>
          </p:cNvPr>
          <p:cNvSpPr>
            <a:spLocks noGrp="1"/>
          </p:cNvSpPr>
          <p:nvPr>
            <p:ph sz="quarter" idx="13"/>
          </p:nvPr>
        </p:nvSpPr>
        <p:spPr>
          <a:xfrm>
            <a:off x="2136913" y="2282007"/>
            <a:ext cx="9331187" cy="4297863"/>
          </a:xfrm>
        </p:spPr>
        <p:txBody>
          <a:bodyPr>
            <a:noAutofit/>
          </a:bodyPr>
          <a:lstStyle/>
          <a:p>
            <a:r>
              <a:rPr lang="en-US" sz="2400" b="1" dirty="0"/>
              <a:t>1 Corinthians 13:4–7 </a:t>
            </a:r>
            <a:r>
              <a:rPr lang="en-US" sz="2400" dirty="0"/>
              <a:t>(NIV): “Love is patient, love is kind… It always protects, always trusts, always hopes, always perseveres.”</a:t>
            </a:r>
            <a:br>
              <a:rPr lang="en-US" sz="2400" dirty="0"/>
            </a:br>
            <a:r>
              <a:rPr lang="en-US" sz="2400" dirty="0"/>
              <a:t>→ Biblical love is not about feelings but action, endurance, and commitment.</a:t>
            </a:r>
          </a:p>
          <a:p>
            <a:r>
              <a:rPr lang="en-US" sz="2400" b="1" dirty="0"/>
              <a:t>Ephesians 5:25 (NLT): </a:t>
            </a:r>
            <a:r>
              <a:rPr lang="en-US" sz="2400" dirty="0"/>
              <a:t>“For husbands, this means love your wives, just as Christ loved the church. He gave up his life for her.”</a:t>
            </a:r>
            <a:br>
              <a:rPr lang="en-US" sz="2400" dirty="0"/>
            </a:br>
            <a:r>
              <a:rPr lang="en-US" sz="2400" dirty="0"/>
              <a:t>→ Husbands are called to sacrificial love — not dominance, but servant leadership.</a:t>
            </a:r>
          </a:p>
          <a:p>
            <a:r>
              <a:rPr lang="en-US" sz="2400" b="1" dirty="0"/>
              <a:t>Proverbs 31:10–31 </a:t>
            </a:r>
            <a:r>
              <a:rPr lang="en-US" sz="2400" dirty="0"/>
              <a:t>—The Virtuous Woman(ESV): “A wife of noble character who can find? She is worth far more than rubies.”</a:t>
            </a:r>
            <a:br>
              <a:rPr lang="en-US" sz="2400" dirty="0"/>
            </a:br>
            <a:r>
              <a:rPr lang="en-US" sz="2400" dirty="0"/>
              <a:t>→ This is the most well-known passage describing a godly wife</a:t>
            </a:r>
          </a:p>
        </p:txBody>
      </p:sp>
      <p:sp>
        <p:nvSpPr>
          <p:cNvPr id="2" name="Slide Number Placeholder 1">
            <a:extLst>
              <a:ext uri="{FF2B5EF4-FFF2-40B4-BE49-F238E27FC236}">
                <a16:creationId xmlns:a16="http://schemas.microsoft.com/office/drawing/2014/main" id="{A86C9180-3FB4-B820-DD86-5D67E7B19DD1}"/>
              </a:ext>
            </a:extLst>
          </p:cNvPr>
          <p:cNvSpPr>
            <a:spLocks noGrp="1"/>
          </p:cNvSpPr>
          <p:nvPr>
            <p:ph type="sldNum" sz="quarter" idx="22"/>
          </p:nvPr>
        </p:nvSpPr>
        <p:spPr/>
        <p:txBody>
          <a:bodyPr/>
          <a:lstStyle/>
          <a:p>
            <a:fld id="{294A09A9-5501-47C1-A89A-A340965A2BE2}" type="slidenum">
              <a:rPr lang="en-US" smtClean="0"/>
              <a:pPr/>
              <a:t>10</a:t>
            </a:fld>
            <a:endParaRPr lang="en-US" dirty="0">
              <a:latin typeface="+mn-lt"/>
            </a:endParaRPr>
          </a:p>
        </p:txBody>
      </p:sp>
      <p:grpSp>
        <p:nvGrpSpPr>
          <p:cNvPr id="19" name="Group 18">
            <a:extLst>
              <a:ext uri="{FF2B5EF4-FFF2-40B4-BE49-F238E27FC236}">
                <a16:creationId xmlns:a16="http://schemas.microsoft.com/office/drawing/2014/main" id="{49674B64-582E-77C6-E69A-7D347510D9BD}"/>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0A1C3110-AB18-5BEE-C2B6-D4C8D8F9336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4962503C-0E1A-4B16-608E-922AC288821A}"/>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A93B0D5A-0FD3-1042-CB80-7E70F1F7CE06}"/>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303118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5D34EA2-86E3-3434-6F93-55A76B4178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7C236FE-C6BE-D6FD-8891-58279FB32AF5}"/>
              </a:ext>
            </a:extLst>
          </p:cNvPr>
          <p:cNvSpPr>
            <a:spLocks noGrp="1"/>
          </p:cNvSpPr>
          <p:nvPr>
            <p:ph type="title"/>
          </p:nvPr>
        </p:nvSpPr>
        <p:spPr>
          <a:xfrm>
            <a:off x="594360" y="194553"/>
            <a:ext cx="10873740" cy="1802543"/>
          </a:xfrm>
        </p:spPr>
        <p:txBody>
          <a:bodyPr/>
          <a:lstStyle/>
          <a:p>
            <a:pPr algn="ctr"/>
            <a:r>
              <a:rPr lang="en-US" sz="4400" dirty="0"/>
              <a:t>What GOD Expects from YOUNG ADULTS</a:t>
            </a:r>
            <a:br>
              <a:rPr lang="en-US" sz="4400" dirty="0"/>
            </a:br>
            <a:br>
              <a:rPr lang="en-US" sz="4400" dirty="0">
                <a:latin typeface="TimesNewRomanPS-BoldMT"/>
              </a:rPr>
            </a:br>
            <a:r>
              <a:rPr lang="en-US" sz="4400" dirty="0">
                <a:latin typeface="TimesNewRomanPS-BoldMT"/>
              </a:rPr>
              <a:t>Romantic / </a:t>
            </a:r>
            <a:r>
              <a:rPr lang="en-US" sz="4400" dirty="0">
                <a:latin typeface="TimesNewRomanPS-BoldMT"/>
                <a:cs typeface="Times New Roman" panose="02020603050405020304" pitchFamily="18" charset="0"/>
              </a:rPr>
              <a:t>Marriage</a:t>
            </a:r>
            <a:endParaRPr lang="en-US" dirty="0">
              <a:latin typeface="TimesNewRomanPS-BoldMT"/>
              <a:cs typeface="Times New Roman" panose="02020603050405020304" pitchFamily="18" charset="0"/>
            </a:endParaRPr>
          </a:p>
        </p:txBody>
      </p:sp>
      <p:sp>
        <p:nvSpPr>
          <p:cNvPr id="2" name="Slide Number Placeholder 1">
            <a:extLst>
              <a:ext uri="{FF2B5EF4-FFF2-40B4-BE49-F238E27FC236}">
                <a16:creationId xmlns:a16="http://schemas.microsoft.com/office/drawing/2014/main" id="{7176F007-0E3A-8D90-CD15-2AD1184B3C66}"/>
              </a:ext>
            </a:extLst>
          </p:cNvPr>
          <p:cNvSpPr>
            <a:spLocks noGrp="1"/>
          </p:cNvSpPr>
          <p:nvPr>
            <p:ph type="sldNum" sz="quarter" idx="22"/>
          </p:nvPr>
        </p:nvSpPr>
        <p:spPr/>
        <p:txBody>
          <a:bodyPr/>
          <a:lstStyle/>
          <a:p>
            <a:fld id="{294A09A9-5501-47C1-A89A-A340965A2BE2}" type="slidenum">
              <a:rPr lang="en-US" smtClean="0"/>
              <a:pPr/>
              <a:t>11</a:t>
            </a:fld>
            <a:endParaRPr lang="en-US" dirty="0">
              <a:latin typeface="+mn-lt"/>
            </a:endParaRPr>
          </a:p>
        </p:txBody>
      </p:sp>
      <p:grpSp>
        <p:nvGrpSpPr>
          <p:cNvPr id="19" name="Group 18">
            <a:extLst>
              <a:ext uri="{FF2B5EF4-FFF2-40B4-BE49-F238E27FC236}">
                <a16:creationId xmlns:a16="http://schemas.microsoft.com/office/drawing/2014/main" id="{28B3484A-9C08-5773-8261-C130706E91C4}"/>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9B7BCC9F-2563-B39E-A5CC-E75CD79D3FC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53A2B849-8C0A-3D2C-7770-FCCCE119D91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727391A3-0A3A-C34A-4438-15A63A96B1D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graphicFrame>
        <p:nvGraphicFramePr>
          <p:cNvPr id="4" name="Table 3">
            <a:extLst>
              <a:ext uri="{FF2B5EF4-FFF2-40B4-BE49-F238E27FC236}">
                <a16:creationId xmlns:a16="http://schemas.microsoft.com/office/drawing/2014/main" id="{1B1C8FB3-DFA0-A6C4-5F3B-1DCB88FBE9D0}"/>
              </a:ext>
            </a:extLst>
          </p:cNvPr>
          <p:cNvGraphicFramePr>
            <a:graphicFrameLocks noGrp="1"/>
          </p:cNvGraphicFramePr>
          <p:nvPr>
            <p:extLst>
              <p:ext uri="{D42A27DB-BD31-4B8C-83A1-F6EECF244321}">
                <p14:modId xmlns:p14="http://schemas.microsoft.com/office/powerpoint/2010/main" val="80465477"/>
              </p:ext>
            </p:extLst>
          </p:nvPr>
        </p:nvGraphicFramePr>
        <p:xfrm>
          <a:off x="721360" y="2033722"/>
          <a:ext cx="11155680" cy="4419600"/>
        </p:xfrm>
        <a:graphic>
          <a:graphicData uri="http://schemas.openxmlformats.org/drawingml/2006/table">
            <a:tbl>
              <a:tblPr firstRow="1" bandRow="1">
                <a:tableStyleId>{8A107856-5554-42FB-B03E-39F5DBC370BA}</a:tableStyleId>
              </a:tblPr>
              <a:tblGrid>
                <a:gridCol w="5455920">
                  <a:extLst>
                    <a:ext uri="{9D8B030D-6E8A-4147-A177-3AD203B41FA5}">
                      <a16:colId xmlns:a16="http://schemas.microsoft.com/office/drawing/2014/main" val="3819652879"/>
                    </a:ext>
                  </a:extLst>
                </a:gridCol>
                <a:gridCol w="5699760">
                  <a:extLst>
                    <a:ext uri="{9D8B030D-6E8A-4147-A177-3AD203B41FA5}">
                      <a16:colId xmlns:a16="http://schemas.microsoft.com/office/drawing/2014/main" val="4238534465"/>
                    </a:ext>
                  </a:extLst>
                </a:gridCol>
              </a:tblGrid>
              <a:tr h="370840">
                <a:tc>
                  <a:txBody>
                    <a:bodyPr/>
                    <a:lstStyle/>
                    <a:p>
                      <a:pPr marL="0" indent="0" algn="ctr">
                        <a:buNone/>
                      </a:pPr>
                      <a:r>
                        <a:rPr lang="en-US" sz="2000" b="1" dirty="0"/>
                        <a:t>Virtuous Woman (Proverbs 31:10 - 31)</a:t>
                      </a:r>
                      <a:br>
                        <a:rPr lang="en-US" sz="2000" b="1" dirty="0"/>
                      </a:br>
                      <a:endParaRPr lang="en-US" sz="2000" b="1" dirty="0"/>
                    </a:p>
                    <a:p>
                      <a:pPr marL="285750" indent="-285750">
                        <a:buFont typeface="Arial" panose="020B0604020202020204" pitchFamily="34" charset="0"/>
                        <a:buChar char="•"/>
                      </a:pPr>
                      <a:r>
                        <a:rPr lang="en-US" sz="2000" dirty="0"/>
                        <a:t>She is trustworthy (v.11)</a:t>
                      </a:r>
                    </a:p>
                    <a:p>
                      <a:pPr marL="285750" indent="-285750">
                        <a:buFont typeface="Arial" panose="020B0604020202020204" pitchFamily="34" charset="0"/>
                        <a:buChar char="•"/>
                      </a:pPr>
                      <a:r>
                        <a:rPr lang="en-US" sz="2000" dirty="0"/>
                        <a:t>She works hard with willing hands (v.13)</a:t>
                      </a:r>
                    </a:p>
                    <a:p>
                      <a:pPr marL="285750" indent="-285750">
                        <a:buFont typeface="Arial" panose="020B0604020202020204" pitchFamily="34" charset="0"/>
                        <a:buChar char="•"/>
                      </a:pPr>
                      <a:r>
                        <a:rPr lang="en-US" sz="2000" dirty="0"/>
                        <a:t>She provides for her family (v.15)</a:t>
                      </a:r>
                    </a:p>
                    <a:p>
                      <a:pPr marL="285750" indent="-285750">
                        <a:buFont typeface="Arial" panose="020B0604020202020204" pitchFamily="34" charset="0"/>
                        <a:buChar char="•"/>
                      </a:pPr>
                      <a:r>
                        <a:rPr lang="en-US" sz="2000" dirty="0"/>
                        <a:t>She is wise in business (v.16, 24)</a:t>
                      </a:r>
                    </a:p>
                    <a:p>
                      <a:pPr marL="285750" indent="-285750">
                        <a:buFont typeface="Arial" panose="020B0604020202020204" pitchFamily="34" charset="0"/>
                        <a:buChar char="•"/>
                      </a:pPr>
                      <a:r>
                        <a:rPr lang="en-US" sz="2000" dirty="0"/>
                        <a:t>She helps the poor and needy (v.20)</a:t>
                      </a:r>
                    </a:p>
                    <a:p>
                      <a:pPr marL="285750" indent="-285750">
                        <a:buFont typeface="Arial" panose="020B0604020202020204" pitchFamily="34" charset="0"/>
                        <a:buChar char="•"/>
                      </a:pPr>
                      <a:r>
                        <a:rPr lang="en-US" sz="2000" dirty="0"/>
                        <a:t>She is clothed with strength and dignity (v.25)</a:t>
                      </a:r>
                    </a:p>
                    <a:p>
                      <a:pPr marL="285750" indent="-285750">
                        <a:buFont typeface="Arial" panose="020B0604020202020204" pitchFamily="34" charset="0"/>
                        <a:buChar char="•"/>
                      </a:pPr>
                      <a:r>
                        <a:rPr lang="en-US" sz="2000" dirty="0"/>
                        <a:t>She speaks with wisdom and kindness (v.26)</a:t>
                      </a:r>
                    </a:p>
                    <a:p>
                      <a:pPr marL="285750" indent="-285750">
                        <a:buFont typeface="Arial" panose="020B0604020202020204" pitchFamily="34" charset="0"/>
                        <a:buChar char="•"/>
                      </a:pPr>
                      <a:r>
                        <a:rPr lang="en-US" sz="2000" dirty="0"/>
                        <a:t>Her children and husband praise her (v.28)</a:t>
                      </a:r>
                    </a:p>
                    <a:p>
                      <a:pPr marL="285750" indent="-285750">
                        <a:buFont typeface="Arial" panose="020B0604020202020204" pitchFamily="34" charset="0"/>
                        <a:buChar char="•"/>
                      </a:pPr>
                      <a:r>
                        <a:rPr lang="en-US" sz="2000" dirty="0"/>
                        <a:t>She fears the Lord — this is the key (v.30)</a:t>
                      </a:r>
                    </a:p>
                    <a:p>
                      <a:pPr marL="285750" indent="-285750">
                        <a:buFont typeface="Arial" panose="020B0604020202020204" pitchFamily="34" charset="0"/>
                        <a:buChar char="•"/>
                      </a:pPr>
                      <a:r>
                        <a:rPr lang="en-US" sz="2000" dirty="0"/>
                        <a:t>Honor her for the work brings praise (v.31)</a:t>
                      </a:r>
                    </a:p>
                    <a:p>
                      <a:pPr marL="0" indent="0">
                        <a:buNone/>
                      </a:pPr>
                      <a:endParaRPr lang="en-US" sz="2400" dirty="0"/>
                    </a:p>
                    <a:p>
                      <a:endParaRPr lang="en-US" sz="2000" dirty="0"/>
                    </a:p>
                  </a:txBody>
                  <a:tcPr>
                    <a:noFill/>
                  </a:tcPr>
                </a:tc>
                <a:tc>
                  <a:txBody>
                    <a:bodyPr/>
                    <a:lstStyle/>
                    <a:p>
                      <a:pPr algn="ctr"/>
                      <a:r>
                        <a:rPr lang="en-US" sz="2000" dirty="0"/>
                        <a:t>Virtuous Man</a:t>
                      </a:r>
                    </a:p>
                    <a:p>
                      <a:endParaRPr lang="en-US" sz="2000" dirty="0"/>
                    </a:p>
                    <a:p>
                      <a:pPr marL="285750" indent="-285750">
                        <a:buFont typeface="Arial" panose="020B0604020202020204" pitchFamily="34" charset="0"/>
                        <a:buChar char="•"/>
                      </a:pPr>
                      <a:r>
                        <a:rPr lang="en-US" sz="2000" dirty="0"/>
                        <a:t>Fears God and walks humbly (Micah 6:8)</a:t>
                      </a:r>
                    </a:p>
                    <a:p>
                      <a:pPr marL="285750" indent="-285750">
                        <a:buFont typeface="Arial" panose="020B0604020202020204" pitchFamily="34" charset="0"/>
                        <a:buChar char="•"/>
                      </a:pPr>
                      <a:r>
                        <a:rPr lang="en-US" sz="2000" dirty="0"/>
                        <a:t>Practices integrity and justice (Proverbs 20:7)</a:t>
                      </a:r>
                    </a:p>
                    <a:p>
                      <a:pPr marL="285750" indent="-285750">
                        <a:buFont typeface="Arial" panose="020B0604020202020204" pitchFamily="34" charset="0"/>
                        <a:buChar char="•"/>
                      </a:pPr>
                      <a:r>
                        <a:rPr lang="en-US" sz="2000" dirty="0"/>
                        <a:t>Leads with wisdom and self-control (Titus 2:6)</a:t>
                      </a:r>
                    </a:p>
                    <a:p>
                      <a:pPr marL="285750" indent="-285750">
                        <a:buFont typeface="Arial" panose="020B0604020202020204" pitchFamily="34" charset="0"/>
                        <a:buChar char="•"/>
                      </a:pPr>
                      <a:r>
                        <a:rPr lang="en-US" sz="2000" dirty="0"/>
                        <a:t>Shows love, patience, and faith (1 Tim 6:11)</a:t>
                      </a:r>
                    </a:p>
                    <a:p>
                      <a:pPr marL="285750" indent="-285750">
                        <a:buFont typeface="Arial" panose="020B0604020202020204" pitchFamily="34" charset="0"/>
                        <a:buChar char="•"/>
                      </a:pPr>
                      <a:r>
                        <a:rPr lang="en-US" sz="2000" dirty="0"/>
                        <a:t>Provides and cares for others (Psalm 112)</a:t>
                      </a:r>
                    </a:p>
                    <a:p>
                      <a:pPr marL="285750" indent="-285750">
                        <a:buFont typeface="Arial" panose="020B0604020202020204" pitchFamily="34" charset="0"/>
                        <a:buChar char="•"/>
                      </a:pPr>
                      <a:r>
                        <a:rPr lang="en-US" sz="2000" dirty="0"/>
                        <a:t>Guards his words and heart (James 1:19)</a:t>
                      </a:r>
                    </a:p>
                    <a:p>
                      <a:pPr marL="285750" indent="-285750">
                        <a:buFont typeface="Arial" panose="020B0604020202020204" pitchFamily="34" charset="0"/>
                        <a:buChar char="•"/>
                      </a:pPr>
                      <a:r>
                        <a:rPr lang="en-US" sz="2000" dirty="0"/>
                        <a:t>Resists sin and lives righteously (Psalm 1)</a:t>
                      </a:r>
                    </a:p>
                  </a:txBody>
                  <a:tcPr>
                    <a:noFill/>
                  </a:tcPr>
                </a:tc>
                <a:extLst>
                  <a:ext uri="{0D108BD9-81ED-4DB2-BD59-A6C34878D82A}">
                    <a16:rowId xmlns:a16="http://schemas.microsoft.com/office/drawing/2014/main" val="769607067"/>
                  </a:ext>
                </a:extLst>
              </a:tr>
            </a:tbl>
          </a:graphicData>
        </a:graphic>
      </p:graphicFrame>
    </p:spTree>
    <p:extLst>
      <p:ext uri="{BB962C8B-B14F-4D97-AF65-F5344CB8AC3E}">
        <p14:creationId xmlns:p14="http://schemas.microsoft.com/office/powerpoint/2010/main" val="3652469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A9EF775-FCFC-D8BA-9E74-D5F36E4EA61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D5EC090-297D-DD9D-D9D8-41CA2C2D97CF}"/>
              </a:ext>
            </a:extLst>
          </p:cNvPr>
          <p:cNvSpPr>
            <a:spLocks noGrp="1"/>
          </p:cNvSpPr>
          <p:nvPr>
            <p:ph type="title"/>
          </p:nvPr>
        </p:nvSpPr>
        <p:spPr>
          <a:xfrm>
            <a:off x="594360" y="194553"/>
            <a:ext cx="10873740" cy="1802543"/>
          </a:xfrm>
        </p:spPr>
        <p:txBody>
          <a:bodyPr/>
          <a:lstStyle/>
          <a:p>
            <a:pPr algn="ctr"/>
            <a:r>
              <a:rPr lang="en-US" sz="4400" dirty="0"/>
              <a:t>What GOD Expects from YOUNG ADULTS</a:t>
            </a:r>
            <a:br>
              <a:rPr lang="en-US" sz="4400" dirty="0"/>
            </a:br>
            <a:br>
              <a:rPr lang="en-US" sz="4400" dirty="0">
                <a:latin typeface="TimesNewRomanPS-BoldMT"/>
              </a:rPr>
            </a:br>
            <a:r>
              <a:rPr lang="en-US" sz="4400" dirty="0">
                <a:latin typeface="TimesNewRomanPS-BoldMT"/>
              </a:rPr>
              <a:t>Romantic / </a:t>
            </a:r>
            <a:r>
              <a:rPr lang="en-US" sz="4400" dirty="0">
                <a:latin typeface="TimesNewRomanPS-BoldMT"/>
                <a:cs typeface="Times New Roman" panose="02020603050405020304" pitchFamily="18" charset="0"/>
              </a:rPr>
              <a:t>Marriage</a:t>
            </a:r>
            <a:endParaRPr lang="en-US" dirty="0">
              <a:latin typeface="TimesNewRomanPS-BoldMT"/>
              <a:cs typeface="Times New Roman" panose="02020603050405020304" pitchFamily="18" charset="0"/>
            </a:endParaRPr>
          </a:p>
        </p:txBody>
      </p:sp>
      <p:sp>
        <p:nvSpPr>
          <p:cNvPr id="2" name="Slide Number Placeholder 1">
            <a:extLst>
              <a:ext uri="{FF2B5EF4-FFF2-40B4-BE49-F238E27FC236}">
                <a16:creationId xmlns:a16="http://schemas.microsoft.com/office/drawing/2014/main" id="{B4CC889D-DE13-1206-B7EE-8A58919C7827}"/>
              </a:ext>
            </a:extLst>
          </p:cNvPr>
          <p:cNvSpPr>
            <a:spLocks noGrp="1"/>
          </p:cNvSpPr>
          <p:nvPr>
            <p:ph type="sldNum" sz="quarter" idx="22"/>
          </p:nvPr>
        </p:nvSpPr>
        <p:spPr/>
        <p:txBody>
          <a:bodyPr/>
          <a:lstStyle/>
          <a:p>
            <a:fld id="{294A09A9-5501-47C1-A89A-A340965A2BE2}" type="slidenum">
              <a:rPr lang="en-US" smtClean="0"/>
              <a:pPr/>
              <a:t>12</a:t>
            </a:fld>
            <a:endParaRPr lang="en-US" dirty="0">
              <a:latin typeface="+mn-lt"/>
            </a:endParaRPr>
          </a:p>
        </p:txBody>
      </p:sp>
      <p:grpSp>
        <p:nvGrpSpPr>
          <p:cNvPr id="19" name="Group 18">
            <a:extLst>
              <a:ext uri="{FF2B5EF4-FFF2-40B4-BE49-F238E27FC236}">
                <a16:creationId xmlns:a16="http://schemas.microsoft.com/office/drawing/2014/main" id="{FE09D944-0F04-EB7D-4522-346E6675FB27}"/>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133CBA66-6083-F1D2-8D6F-C001E3EBAE06}"/>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D6DE9A71-8DE0-AAF4-1865-29F441C02BC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727AC5BA-1D4F-5265-7DB6-8D6EB6ED305C}"/>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8" name="Content Placeholder 7" descr="A person and person in wedding attire&#10;&#10;AI-generated content may be incorrect.">
            <a:extLst>
              <a:ext uri="{FF2B5EF4-FFF2-40B4-BE49-F238E27FC236}">
                <a16:creationId xmlns:a16="http://schemas.microsoft.com/office/drawing/2014/main" id="{EBCCFB6D-1CB5-91F8-A1F8-CEC0A1976FBA}"/>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672080" y="3395582"/>
            <a:ext cx="2620218" cy="3325490"/>
          </a:xfrm>
        </p:spPr>
      </p:pic>
      <p:pic>
        <p:nvPicPr>
          <p:cNvPr id="10" name="Picture 9">
            <a:extLst>
              <a:ext uri="{FF2B5EF4-FFF2-40B4-BE49-F238E27FC236}">
                <a16:creationId xmlns:a16="http://schemas.microsoft.com/office/drawing/2014/main" id="{288A07F0-FFD9-FFC5-3557-251230821AB0}"/>
              </a:ext>
            </a:extLst>
          </p:cNvPr>
          <p:cNvPicPr>
            <a:picLocks noChangeAspect="1"/>
          </p:cNvPicPr>
          <p:nvPr/>
        </p:nvPicPr>
        <p:blipFill>
          <a:blip r:embed="rId4"/>
          <a:stretch>
            <a:fillRect/>
          </a:stretch>
        </p:blipFill>
        <p:spPr>
          <a:xfrm>
            <a:off x="6329680" y="3340552"/>
            <a:ext cx="4467860" cy="3349999"/>
          </a:xfrm>
          <a:prstGeom prst="rect">
            <a:avLst/>
          </a:prstGeom>
        </p:spPr>
      </p:pic>
      <p:sp>
        <p:nvSpPr>
          <p:cNvPr id="11" name="TextBox 10">
            <a:extLst>
              <a:ext uri="{FF2B5EF4-FFF2-40B4-BE49-F238E27FC236}">
                <a16:creationId xmlns:a16="http://schemas.microsoft.com/office/drawing/2014/main" id="{3ADF0AAA-56E9-7AEF-78D5-B6B3FD562AE5}"/>
              </a:ext>
            </a:extLst>
          </p:cNvPr>
          <p:cNvSpPr txBox="1"/>
          <p:nvPr/>
        </p:nvSpPr>
        <p:spPr>
          <a:xfrm>
            <a:off x="375920" y="1997096"/>
            <a:ext cx="11092180" cy="1200329"/>
          </a:xfrm>
          <a:prstGeom prst="rect">
            <a:avLst/>
          </a:prstGeom>
          <a:noFill/>
        </p:spPr>
        <p:txBody>
          <a:bodyPr wrap="square" rtlCol="0">
            <a:spAutoFit/>
          </a:bodyPr>
          <a:lstStyle/>
          <a:p>
            <a:r>
              <a:rPr lang="en-US" sz="2400" dirty="0">
                <a:solidFill>
                  <a:schemeClr val="bg1"/>
                </a:solidFill>
              </a:rPr>
              <a:t>Proverbs 18:22 (ESV)</a:t>
            </a:r>
            <a:br>
              <a:rPr lang="en-US" sz="2400" dirty="0">
                <a:solidFill>
                  <a:schemeClr val="bg1"/>
                </a:solidFill>
              </a:rPr>
            </a:br>
            <a:r>
              <a:rPr lang="en-US" sz="2400" dirty="0">
                <a:solidFill>
                  <a:schemeClr val="bg1"/>
                </a:solidFill>
              </a:rPr>
              <a:t>“He who finds a wife finds a good thing and obtains favor from the Lord.”</a:t>
            </a:r>
            <a:br>
              <a:rPr lang="en-US" sz="2400" dirty="0">
                <a:solidFill>
                  <a:schemeClr val="bg1"/>
                </a:solidFill>
              </a:rPr>
            </a:br>
            <a:r>
              <a:rPr lang="en-US" sz="2400" dirty="0">
                <a:solidFill>
                  <a:schemeClr val="bg1"/>
                </a:solidFill>
              </a:rPr>
              <a:t>→ Marriage is a blessing when entered with God’s guidance.</a:t>
            </a:r>
          </a:p>
        </p:txBody>
      </p:sp>
    </p:spTree>
    <p:extLst>
      <p:ext uri="{BB962C8B-B14F-4D97-AF65-F5344CB8AC3E}">
        <p14:creationId xmlns:p14="http://schemas.microsoft.com/office/powerpoint/2010/main" val="28813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2000" fill="hold"/>
                                        <p:tgtEl>
                                          <p:spTgt spid="10"/>
                                        </p:tgtEl>
                                        <p:attrNameLst>
                                          <p:attrName>ppt_w</p:attrName>
                                        </p:attrNameLst>
                                      </p:cBhvr>
                                      <p:tavLst>
                                        <p:tav tm="0">
                                          <p:val>
                                            <p:fltVal val="0"/>
                                          </p:val>
                                        </p:tav>
                                        <p:tav tm="100000">
                                          <p:val>
                                            <p:strVal val="#ppt_w"/>
                                          </p:val>
                                        </p:tav>
                                      </p:tavLst>
                                    </p:anim>
                                    <p:anim calcmode="lin" valueType="num">
                                      <p:cBhvr>
                                        <p:cTn id="13" dur="2000" fill="hold"/>
                                        <p:tgtEl>
                                          <p:spTgt spid="10"/>
                                        </p:tgtEl>
                                        <p:attrNameLst>
                                          <p:attrName>ppt_h</p:attrName>
                                        </p:attrNameLst>
                                      </p:cBhvr>
                                      <p:tavLst>
                                        <p:tav tm="0">
                                          <p:val>
                                            <p:fltVal val="0"/>
                                          </p:val>
                                        </p:tav>
                                        <p:tav tm="100000">
                                          <p:val>
                                            <p:strVal val="#ppt_h"/>
                                          </p:val>
                                        </p:tav>
                                      </p:tavLst>
                                    </p:anim>
                                    <p:anim calcmode="lin" valueType="num">
                                      <p:cBhvr>
                                        <p:cTn id="14" dur="2000" fill="hold"/>
                                        <p:tgtEl>
                                          <p:spTgt spid="10"/>
                                        </p:tgtEl>
                                        <p:attrNameLst>
                                          <p:attrName>style.rotation</p:attrName>
                                        </p:attrNameLst>
                                      </p:cBhvr>
                                      <p:tavLst>
                                        <p:tav tm="0">
                                          <p:val>
                                            <p:fltVal val="90"/>
                                          </p:val>
                                        </p:tav>
                                        <p:tav tm="100000">
                                          <p:val>
                                            <p:fltVal val="0"/>
                                          </p:val>
                                        </p:tav>
                                      </p:tavLst>
                                    </p:anim>
                                    <p:animEffect transition="in" filter="fade">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9738968-161B-DC82-48BF-A667DDDBA8D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5563757-3052-BECE-CA97-7BB3C020C071}"/>
              </a:ext>
            </a:extLst>
          </p:cNvPr>
          <p:cNvSpPr>
            <a:spLocks noGrp="1"/>
          </p:cNvSpPr>
          <p:nvPr>
            <p:ph type="title"/>
          </p:nvPr>
        </p:nvSpPr>
        <p:spPr>
          <a:xfrm>
            <a:off x="594360" y="194553"/>
            <a:ext cx="10873740" cy="1802543"/>
          </a:xfrm>
        </p:spPr>
        <p:txBody>
          <a:bodyPr/>
          <a:lstStyle/>
          <a:p>
            <a:pPr algn="ctr"/>
            <a:r>
              <a:rPr lang="en-US" sz="4400" dirty="0"/>
              <a:t>What GOD Expects from YOUNG ADULTS</a:t>
            </a:r>
            <a:br>
              <a:rPr lang="en-US" sz="4400" dirty="0"/>
            </a:br>
            <a:br>
              <a:rPr lang="en-US" sz="4400" dirty="0">
                <a:latin typeface="TimesNewRomanPS-BoldMT"/>
              </a:rPr>
            </a:br>
            <a:r>
              <a:rPr lang="en-US" sz="4400" dirty="0">
                <a:latin typeface="TimesNewRomanPS-BoldMT"/>
              </a:rPr>
              <a:t>Family</a:t>
            </a:r>
            <a:endParaRPr lang="en-US" dirty="0">
              <a:latin typeface="TimesNewRomanPS-BoldMT"/>
              <a:cs typeface="Times New Roman" panose="02020603050405020304" pitchFamily="18" charset="0"/>
            </a:endParaRPr>
          </a:p>
        </p:txBody>
      </p:sp>
      <p:sp>
        <p:nvSpPr>
          <p:cNvPr id="7" name="Text Placeholder 6">
            <a:extLst>
              <a:ext uri="{FF2B5EF4-FFF2-40B4-BE49-F238E27FC236}">
                <a16:creationId xmlns:a16="http://schemas.microsoft.com/office/drawing/2014/main" id="{F1C31E32-8886-FE8E-6F59-9C0AF0395C9A}"/>
              </a:ext>
            </a:extLst>
          </p:cNvPr>
          <p:cNvSpPr>
            <a:spLocks noGrp="1"/>
          </p:cNvSpPr>
          <p:nvPr>
            <p:ph sz="quarter" idx="13"/>
          </p:nvPr>
        </p:nvSpPr>
        <p:spPr>
          <a:xfrm>
            <a:off x="2136913" y="2282007"/>
            <a:ext cx="9331187" cy="4297863"/>
          </a:xfrm>
        </p:spPr>
        <p:txBody>
          <a:bodyPr>
            <a:normAutofit/>
          </a:bodyPr>
          <a:lstStyle/>
          <a:p>
            <a:r>
              <a:rPr lang="en-US" sz="2400" b="1" dirty="0"/>
              <a:t>Exodus 20:12 </a:t>
            </a:r>
            <a:r>
              <a:rPr lang="en-US" sz="2400" dirty="0"/>
              <a:t>(NIV): “Honor your father and your mother, so that you may live long in the land the Lord your God is giving you.”</a:t>
            </a:r>
            <a:br>
              <a:rPr lang="en-US" sz="2400" dirty="0"/>
            </a:br>
            <a:r>
              <a:rPr lang="en-US" sz="2400" dirty="0"/>
              <a:t>→ Respect and honor for parents are foundational to family order.</a:t>
            </a:r>
          </a:p>
          <a:p>
            <a:r>
              <a:rPr lang="en-US" sz="2400" b="1" dirty="0"/>
              <a:t>Colossians 3:21 </a:t>
            </a:r>
            <a:r>
              <a:rPr lang="en-US" sz="2400" dirty="0"/>
              <a:t>(NLT): “Fathers, do not aggravate your children, or they will become discouraged.”</a:t>
            </a:r>
            <a:br>
              <a:rPr lang="en-US" sz="2400" dirty="0"/>
            </a:br>
            <a:r>
              <a:rPr lang="en-US" sz="2400" dirty="0"/>
              <a:t>→ Parenting should be nurturing, not provoking.</a:t>
            </a:r>
          </a:p>
          <a:p>
            <a:r>
              <a:rPr lang="en-US" sz="2400" b="1" dirty="0"/>
              <a:t>1 Timothy 5:8 </a:t>
            </a:r>
            <a:r>
              <a:rPr lang="en-US" sz="2400" dirty="0"/>
              <a:t>(NIV)</a:t>
            </a:r>
            <a:br>
              <a:rPr lang="en-US" sz="2400" dirty="0"/>
            </a:br>
            <a:r>
              <a:rPr lang="en-US" sz="2400" dirty="0"/>
              <a:t>“Anyone who does not provide for their relatives… has denied the faith and is worse than an unbeliever.”</a:t>
            </a:r>
            <a:br>
              <a:rPr lang="en-US" sz="2400" dirty="0"/>
            </a:br>
            <a:r>
              <a:rPr lang="en-US" sz="2400" dirty="0"/>
              <a:t>→ Responsibility and care within family is a Christian duty.</a:t>
            </a:r>
          </a:p>
        </p:txBody>
      </p:sp>
      <p:sp>
        <p:nvSpPr>
          <p:cNvPr id="2" name="Slide Number Placeholder 1">
            <a:extLst>
              <a:ext uri="{FF2B5EF4-FFF2-40B4-BE49-F238E27FC236}">
                <a16:creationId xmlns:a16="http://schemas.microsoft.com/office/drawing/2014/main" id="{63064436-82BE-C88A-FD3C-7F1F606ADC4F}"/>
              </a:ext>
            </a:extLst>
          </p:cNvPr>
          <p:cNvSpPr>
            <a:spLocks noGrp="1"/>
          </p:cNvSpPr>
          <p:nvPr>
            <p:ph type="sldNum" sz="quarter" idx="22"/>
          </p:nvPr>
        </p:nvSpPr>
        <p:spPr/>
        <p:txBody>
          <a:bodyPr/>
          <a:lstStyle/>
          <a:p>
            <a:fld id="{294A09A9-5501-47C1-A89A-A340965A2BE2}" type="slidenum">
              <a:rPr lang="en-US" smtClean="0"/>
              <a:pPr/>
              <a:t>13</a:t>
            </a:fld>
            <a:endParaRPr lang="en-US" dirty="0">
              <a:latin typeface="+mn-lt"/>
            </a:endParaRPr>
          </a:p>
        </p:txBody>
      </p:sp>
      <p:grpSp>
        <p:nvGrpSpPr>
          <p:cNvPr id="19" name="Group 18">
            <a:extLst>
              <a:ext uri="{FF2B5EF4-FFF2-40B4-BE49-F238E27FC236}">
                <a16:creationId xmlns:a16="http://schemas.microsoft.com/office/drawing/2014/main" id="{DBC11CD6-39F0-5543-96CF-7A23B6CCDE93}"/>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95F3241E-2856-889B-3205-12971A62A47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3A9F3AF9-1F28-D6A3-9448-46BE7E2CFBC3}"/>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D5F892D3-3DEB-F8A4-2E84-B63204BA1B71}"/>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3944870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1C2B3A8-B216-31D4-28CB-BB17FC91471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8A4158D-D7F4-FF13-6703-C31EAE2CFDB1}"/>
              </a:ext>
            </a:extLst>
          </p:cNvPr>
          <p:cNvSpPr>
            <a:spLocks noGrp="1"/>
          </p:cNvSpPr>
          <p:nvPr>
            <p:ph type="title"/>
          </p:nvPr>
        </p:nvSpPr>
        <p:spPr>
          <a:xfrm>
            <a:off x="594360" y="194553"/>
            <a:ext cx="10873740" cy="1802543"/>
          </a:xfrm>
        </p:spPr>
        <p:txBody>
          <a:bodyPr/>
          <a:lstStyle/>
          <a:p>
            <a:pPr algn="ctr"/>
            <a:r>
              <a:rPr lang="en-US" sz="4400" dirty="0"/>
              <a:t>What GOD Expects from YOUNG ADULTS</a:t>
            </a:r>
            <a:br>
              <a:rPr lang="en-US" sz="4400" dirty="0"/>
            </a:br>
            <a:br>
              <a:rPr lang="en-US" sz="4400" dirty="0">
                <a:latin typeface="TimesNewRomanPS-BoldMT"/>
              </a:rPr>
            </a:br>
            <a:endParaRPr lang="en-US" dirty="0">
              <a:latin typeface="TimesNewRomanPS-BoldMT"/>
              <a:cs typeface="Times New Roman" panose="02020603050405020304" pitchFamily="18" charset="0"/>
            </a:endParaRPr>
          </a:p>
        </p:txBody>
      </p:sp>
      <p:sp>
        <p:nvSpPr>
          <p:cNvPr id="2" name="Slide Number Placeholder 1">
            <a:extLst>
              <a:ext uri="{FF2B5EF4-FFF2-40B4-BE49-F238E27FC236}">
                <a16:creationId xmlns:a16="http://schemas.microsoft.com/office/drawing/2014/main" id="{C6C03189-EEC8-7ADC-B27A-036EDA9249D4}"/>
              </a:ext>
            </a:extLst>
          </p:cNvPr>
          <p:cNvSpPr>
            <a:spLocks noGrp="1"/>
          </p:cNvSpPr>
          <p:nvPr>
            <p:ph type="sldNum" sz="quarter" idx="22"/>
          </p:nvPr>
        </p:nvSpPr>
        <p:spPr/>
        <p:txBody>
          <a:bodyPr/>
          <a:lstStyle/>
          <a:p>
            <a:fld id="{294A09A9-5501-47C1-A89A-A340965A2BE2}" type="slidenum">
              <a:rPr lang="en-US" smtClean="0"/>
              <a:pPr/>
              <a:t>14</a:t>
            </a:fld>
            <a:endParaRPr lang="en-US" dirty="0">
              <a:latin typeface="+mn-lt"/>
            </a:endParaRPr>
          </a:p>
        </p:txBody>
      </p:sp>
      <p:grpSp>
        <p:nvGrpSpPr>
          <p:cNvPr id="19" name="Group 18">
            <a:extLst>
              <a:ext uri="{FF2B5EF4-FFF2-40B4-BE49-F238E27FC236}">
                <a16:creationId xmlns:a16="http://schemas.microsoft.com/office/drawing/2014/main" id="{8813B965-2F2E-6C7E-14CA-69D2ED48FB5F}"/>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2DD164CE-9D6A-CB81-9B65-49CED98C980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C62F18F7-B66F-98BF-7280-7C781297B62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A54740E1-9A1D-51C2-5CD0-F1D56550798B}"/>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5" name="Picture 4">
            <a:extLst>
              <a:ext uri="{FF2B5EF4-FFF2-40B4-BE49-F238E27FC236}">
                <a16:creationId xmlns:a16="http://schemas.microsoft.com/office/drawing/2014/main" id="{2AD5227F-C2F0-D8D9-C0E8-CE7F8AE19543}"/>
              </a:ext>
            </a:extLst>
          </p:cNvPr>
          <p:cNvPicPr>
            <a:picLocks noChangeAspect="1"/>
          </p:cNvPicPr>
          <p:nvPr/>
        </p:nvPicPr>
        <p:blipFill>
          <a:blip r:embed="rId3"/>
          <a:stretch>
            <a:fillRect/>
          </a:stretch>
        </p:blipFill>
        <p:spPr>
          <a:xfrm>
            <a:off x="3599180" y="1185766"/>
            <a:ext cx="4993640" cy="4993640"/>
          </a:xfrm>
          <a:prstGeom prst="rect">
            <a:avLst/>
          </a:prstGeom>
        </p:spPr>
      </p:pic>
    </p:spTree>
    <p:extLst>
      <p:ext uri="{BB962C8B-B14F-4D97-AF65-F5344CB8AC3E}">
        <p14:creationId xmlns:p14="http://schemas.microsoft.com/office/powerpoint/2010/main" val="1481406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1B542EF-579B-DB0A-5109-D09C7768BA6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2D0A770-8560-8BC6-5C31-BD27C2FFC43C}"/>
              </a:ext>
            </a:extLst>
          </p:cNvPr>
          <p:cNvSpPr>
            <a:spLocks noGrp="1"/>
          </p:cNvSpPr>
          <p:nvPr>
            <p:ph type="title"/>
          </p:nvPr>
        </p:nvSpPr>
        <p:spPr>
          <a:xfrm>
            <a:off x="594360" y="194553"/>
            <a:ext cx="10873740" cy="1802543"/>
          </a:xfrm>
        </p:spPr>
        <p:txBody>
          <a:bodyPr/>
          <a:lstStyle/>
          <a:p>
            <a:pPr algn="ctr"/>
            <a:r>
              <a:rPr lang="en-US" sz="4400" dirty="0"/>
              <a:t>What GOD Expects from YOUNG ADULTS</a:t>
            </a:r>
            <a:br>
              <a:rPr lang="en-US" sz="4400" dirty="0"/>
            </a:br>
            <a:br>
              <a:rPr lang="en-US" sz="4400" dirty="0">
                <a:latin typeface="TimesNewRomanPS-BoldMT"/>
              </a:rPr>
            </a:br>
            <a:r>
              <a:rPr lang="en-US" sz="4400" dirty="0">
                <a:latin typeface="TimesNewRomanPS-BoldMT"/>
              </a:rPr>
              <a:t>Friendship</a:t>
            </a:r>
            <a:endParaRPr lang="en-US" dirty="0">
              <a:latin typeface="TimesNewRomanPS-BoldMT"/>
              <a:cs typeface="Times New Roman" panose="02020603050405020304" pitchFamily="18" charset="0"/>
            </a:endParaRPr>
          </a:p>
        </p:txBody>
      </p:sp>
      <p:sp>
        <p:nvSpPr>
          <p:cNvPr id="7" name="Text Placeholder 6">
            <a:extLst>
              <a:ext uri="{FF2B5EF4-FFF2-40B4-BE49-F238E27FC236}">
                <a16:creationId xmlns:a16="http://schemas.microsoft.com/office/drawing/2014/main" id="{DFC82CF9-95A2-2F96-B48F-CC40DC1B4642}"/>
              </a:ext>
            </a:extLst>
          </p:cNvPr>
          <p:cNvSpPr>
            <a:spLocks noGrp="1"/>
          </p:cNvSpPr>
          <p:nvPr>
            <p:ph sz="quarter" idx="13"/>
          </p:nvPr>
        </p:nvSpPr>
        <p:spPr>
          <a:xfrm>
            <a:off x="2136913" y="2282007"/>
            <a:ext cx="9331187" cy="4297863"/>
          </a:xfrm>
        </p:spPr>
        <p:txBody>
          <a:bodyPr>
            <a:normAutofit/>
          </a:bodyPr>
          <a:lstStyle/>
          <a:p>
            <a:r>
              <a:rPr lang="en-US" sz="2400" b="1" dirty="0"/>
              <a:t>Proverbs 17:17 </a:t>
            </a:r>
            <a:r>
              <a:rPr lang="en-US" sz="2400" dirty="0"/>
              <a:t>(NIV): “A friend loves at all times, and a brother is born for a time of adversity.”</a:t>
            </a:r>
            <a:br>
              <a:rPr lang="en-US" sz="2400" dirty="0"/>
            </a:br>
            <a:r>
              <a:rPr lang="en-US" sz="2400" dirty="0"/>
              <a:t>→ True friendship is loyal and shines during hardship.</a:t>
            </a:r>
          </a:p>
          <a:p>
            <a:r>
              <a:rPr lang="en-US" sz="2400" b="1" dirty="0"/>
              <a:t>Ecclesiastes 4:9–10 </a:t>
            </a:r>
            <a:r>
              <a:rPr lang="en-US" sz="2400" dirty="0"/>
              <a:t>(NIV): “Two are better than one… If either of them falls down, one can help the other up.”</a:t>
            </a:r>
            <a:br>
              <a:rPr lang="en-US" sz="2400" dirty="0"/>
            </a:br>
            <a:r>
              <a:rPr lang="en-US" sz="2400" dirty="0"/>
              <a:t>→ GOD designed friendship for strength and support.</a:t>
            </a:r>
          </a:p>
          <a:p>
            <a:r>
              <a:rPr lang="en-US" sz="2400" b="1" dirty="0"/>
              <a:t>1 Corinthians 15:33 </a:t>
            </a:r>
            <a:r>
              <a:rPr lang="en-US" sz="2400" dirty="0"/>
              <a:t>(ESV): “Do not be deceived: ‘Bad company ruins good morals.’”</a:t>
            </a:r>
            <a:br>
              <a:rPr lang="en-US" sz="2400" dirty="0"/>
            </a:br>
            <a:r>
              <a:rPr lang="en-US" sz="2400" dirty="0"/>
              <a:t>→ Choose friends who strengthen your walk with GOD.</a:t>
            </a:r>
          </a:p>
        </p:txBody>
      </p:sp>
      <p:sp>
        <p:nvSpPr>
          <p:cNvPr id="2" name="Slide Number Placeholder 1">
            <a:extLst>
              <a:ext uri="{FF2B5EF4-FFF2-40B4-BE49-F238E27FC236}">
                <a16:creationId xmlns:a16="http://schemas.microsoft.com/office/drawing/2014/main" id="{76812E8F-0ECE-32B7-2A92-28A65B4496B5}"/>
              </a:ext>
            </a:extLst>
          </p:cNvPr>
          <p:cNvSpPr>
            <a:spLocks noGrp="1"/>
          </p:cNvSpPr>
          <p:nvPr>
            <p:ph type="sldNum" sz="quarter" idx="22"/>
          </p:nvPr>
        </p:nvSpPr>
        <p:spPr/>
        <p:txBody>
          <a:bodyPr/>
          <a:lstStyle/>
          <a:p>
            <a:fld id="{294A09A9-5501-47C1-A89A-A340965A2BE2}" type="slidenum">
              <a:rPr lang="en-US" smtClean="0"/>
              <a:pPr/>
              <a:t>15</a:t>
            </a:fld>
            <a:endParaRPr lang="en-US" dirty="0">
              <a:latin typeface="+mn-lt"/>
            </a:endParaRPr>
          </a:p>
        </p:txBody>
      </p:sp>
      <p:grpSp>
        <p:nvGrpSpPr>
          <p:cNvPr id="19" name="Group 18">
            <a:extLst>
              <a:ext uri="{FF2B5EF4-FFF2-40B4-BE49-F238E27FC236}">
                <a16:creationId xmlns:a16="http://schemas.microsoft.com/office/drawing/2014/main" id="{EAB0533E-DC30-36CB-89CE-0958F5E56B33}"/>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54B06DEC-2BF2-B6FD-042A-1762BD9513D6}"/>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58650B95-9402-9FDC-642D-A191D5B091C6}"/>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A8BC1999-CDF0-3D0F-6429-E90E29AD23B5}"/>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3826341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DF8243B-7276-6D16-C3BE-8B1FFDB372D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3FF9502-694C-0905-65D4-592D1AC87155}"/>
              </a:ext>
            </a:extLst>
          </p:cNvPr>
          <p:cNvSpPr>
            <a:spLocks noGrp="1"/>
          </p:cNvSpPr>
          <p:nvPr>
            <p:ph type="title"/>
          </p:nvPr>
        </p:nvSpPr>
        <p:spPr>
          <a:xfrm>
            <a:off x="594360" y="194553"/>
            <a:ext cx="10873740" cy="1802543"/>
          </a:xfrm>
        </p:spPr>
        <p:txBody>
          <a:bodyPr/>
          <a:lstStyle/>
          <a:p>
            <a:pPr algn="ctr"/>
            <a:r>
              <a:rPr lang="en-US" sz="4400" dirty="0"/>
              <a:t>What GOD Expects from YOUNG ADULTS</a:t>
            </a:r>
            <a:br>
              <a:rPr lang="en-US" sz="4400" dirty="0"/>
            </a:br>
            <a:br>
              <a:rPr lang="en-US" sz="4400" dirty="0">
                <a:latin typeface="TimesNewRomanPS-BoldMT"/>
              </a:rPr>
            </a:br>
            <a:endParaRPr lang="en-US" dirty="0">
              <a:latin typeface="TimesNewRomanPS-BoldMT"/>
              <a:cs typeface="Times New Roman" panose="02020603050405020304" pitchFamily="18" charset="0"/>
            </a:endParaRPr>
          </a:p>
        </p:txBody>
      </p:sp>
      <p:sp>
        <p:nvSpPr>
          <p:cNvPr id="2" name="Slide Number Placeholder 1">
            <a:extLst>
              <a:ext uri="{FF2B5EF4-FFF2-40B4-BE49-F238E27FC236}">
                <a16:creationId xmlns:a16="http://schemas.microsoft.com/office/drawing/2014/main" id="{660CA013-9DEE-8627-6E91-4C1BD5B047CE}"/>
              </a:ext>
            </a:extLst>
          </p:cNvPr>
          <p:cNvSpPr>
            <a:spLocks noGrp="1"/>
          </p:cNvSpPr>
          <p:nvPr>
            <p:ph type="sldNum" sz="quarter" idx="22"/>
          </p:nvPr>
        </p:nvSpPr>
        <p:spPr/>
        <p:txBody>
          <a:bodyPr/>
          <a:lstStyle/>
          <a:p>
            <a:fld id="{294A09A9-5501-47C1-A89A-A340965A2BE2}" type="slidenum">
              <a:rPr lang="en-US" smtClean="0"/>
              <a:pPr/>
              <a:t>16</a:t>
            </a:fld>
            <a:endParaRPr lang="en-US" dirty="0">
              <a:latin typeface="+mn-lt"/>
            </a:endParaRPr>
          </a:p>
        </p:txBody>
      </p:sp>
      <p:grpSp>
        <p:nvGrpSpPr>
          <p:cNvPr id="19" name="Group 18">
            <a:extLst>
              <a:ext uri="{FF2B5EF4-FFF2-40B4-BE49-F238E27FC236}">
                <a16:creationId xmlns:a16="http://schemas.microsoft.com/office/drawing/2014/main" id="{DCB74BB1-3B0E-02C2-E6F5-0FAFC97B38F3}"/>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8472131F-8E72-A801-20F6-D21021DD1DAA}"/>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900D0990-3ACC-C412-13E3-FFA5ECC2B91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59F6E26D-B5AD-D2D2-0C62-E4B14438B751}"/>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7" name="Picture 6">
            <a:extLst>
              <a:ext uri="{FF2B5EF4-FFF2-40B4-BE49-F238E27FC236}">
                <a16:creationId xmlns:a16="http://schemas.microsoft.com/office/drawing/2014/main" id="{533AB0C1-A928-ED0E-73A3-9D50F25F03B5}"/>
              </a:ext>
            </a:extLst>
          </p:cNvPr>
          <p:cNvPicPr>
            <a:picLocks noChangeAspect="1"/>
          </p:cNvPicPr>
          <p:nvPr/>
        </p:nvPicPr>
        <p:blipFill>
          <a:blip r:embed="rId3"/>
          <a:stretch>
            <a:fillRect/>
          </a:stretch>
        </p:blipFill>
        <p:spPr>
          <a:xfrm>
            <a:off x="3548032" y="1146772"/>
            <a:ext cx="5095936" cy="5506720"/>
          </a:xfrm>
          <a:prstGeom prst="rect">
            <a:avLst/>
          </a:prstGeom>
        </p:spPr>
      </p:pic>
    </p:spTree>
    <p:extLst>
      <p:ext uri="{BB962C8B-B14F-4D97-AF65-F5344CB8AC3E}">
        <p14:creationId xmlns:p14="http://schemas.microsoft.com/office/powerpoint/2010/main" val="4211643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BDA9DDC-80ED-5658-BADB-D8FCF673D2D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A9D292-6C6F-C91D-62C3-BA923323C682}"/>
              </a:ext>
            </a:extLst>
          </p:cNvPr>
          <p:cNvSpPr>
            <a:spLocks noGrp="1"/>
          </p:cNvSpPr>
          <p:nvPr>
            <p:ph type="title"/>
          </p:nvPr>
        </p:nvSpPr>
        <p:spPr>
          <a:xfrm>
            <a:off x="594360" y="194553"/>
            <a:ext cx="10873740" cy="1802543"/>
          </a:xfrm>
        </p:spPr>
        <p:txBody>
          <a:bodyPr/>
          <a:lstStyle/>
          <a:p>
            <a:pPr algn="ctr"/>
            <a:r>
              <a:rPr lang="en-US" sz="4400" dirty="0"/>
              <a:t>What GOD Expects from YOUNG ADULTS</a:t>
            </a:r>
            <a:br>
              <a:rPr lang="en-US" sz="4400" dirty="0"/>
            </a:br>
            <a:br>
              <a:rPr lang="en-US" sz="4400" dirty="0">
                <a:latin typeface="TimesNewRomanPS-BoldMT"/>
              </a:rPr>
            </a:br>
            <a:r>
              <a:rPr lang="en-US" dirty="0">
                <a:latin typeface="TimesNewRomanPS-BoldMT"/>
              </a:rPr>
              <a:t>Community / Church</a:t>
            </a:r>
            <a:endParaRPr lang="en-US" dirty="0">
              <a:latin typeface="TimesNewRomanPS-BoldMT"/>
              <a:cs typeface="Times New Roman" panose="02020603050405020304" pitchFamily="18" charset="0"/>
            </a:endParaRPr>
          </a:p>
        </p:txBody>
      </p:sp>
      <p:sp>
        <p:nvSpPr>
          <p:cNvPr id="7" name="Text Placeholder 6">
            <a:extLst>
              <a:ext uri="{FF2B5EF4-FFF2-40B4-BE49-F238E27FC236}">
                <a16:creationId xmlns:a16="http://schemas.microsoft.com/office/drawing/2014/main" id="{3B939733-61F7-503B-0CFF-FC5ED98646A5}"/>
              </a:ext>
            </a:extLst>
          </p:cNvPr>
          <p:cNvSpPr>
            <a:spLocks noGrp="1"/>
          </p:cNvSpPr>
          <p:nvPr>
            <p:ph sz="quarter" idx="13"/>
          </p:nvPr>
        </p:nvSpPr>
        <p:spPr>
          <a:xfrm>
            <a:off x="1562713" y="2282007"/>
            <a:ext cx="9905387" cy="4297863"/>
          </a:xfrm>
        </p:spPr>
        <p:txBody>
          <a:bodyPr>
            <a:normAutofit/>
          </a:bodyPr>
          <a:lstStyle/>
          <a:p>
            <a:r>
              <a:rPr lang="en-US" sz="2800" b="1" dirty="0"/>
              <a:t>Romans 12:10 (ESV): </a:t>
            </a:r>
            <a:r>
              <a:rPr lang="en-US" sz="2400" dirty="0"/>
              <a:t>“Love one another with brotherly affection. Outdo one another in showing honor.”</a:t>
            </a:r>
            <a:br>
              <a:rPr lang="en-US" sz="2400" dirty="0"/>
            </a:br>
            <a:r>
              <a:rPr lang="en-US" sz="2400" dirty="0"/>
              <a:t>→ Mutual respect and service is the heart of Christian fellowship.</a:t>
            </a:r>
          </a:p>
          <a:p>
            <a:r>
              <a:rPr lang="en-US" sz="2800" b="1" dirty="0"/>
              <a:t>Galatians 6:2 (NIV): </a:t>
            </a:r>
            <a:r>
              <a:rPr lang="en-US" sz="2400" dirty="0"/>
              <a:t>“Carry each other’s burdens, and in this way you will fulfill the law of Christ.”</a:t>
            </a:r>
            <a:br>
              <a:rPr lang="en-US" sz="2400" dirty="0"/>
            </a:br>
            <a:r>
              <a:rPr lang="en-US" sz="2400" dirty="0"/>
              <a:t>→ We’re called to be there for others spiritually and practically.</a:t>
            </a:r>
          </a:p>
          <a:p>
            <a:r>
              <a:rPr lang="en-US" sz="2800" b="1" dirty="0"/>
              <a:t>James 1:19 (NIV): </a:t>
            </a:r>
            <a:r>
              <a:rPr lang="en-US" sz="2400" dirty="0"/>
              <a:t>“Everyone should be quick to listen, slow to speak and slow to become angry.”</a:t>
            </a:r>
            <a:br>
              <a:rPr lang="en-US" sz="2400" dirty="0"/>
            </a:br>
            <a:r>
              <a:rPr lang="en-US" sz="2400" dirty="0"/>
              <a:t>→ Good relationships require emotional maturity and self-control.</a:t>
            </a:r>
          </a:p>
        </p:txBody>
      </p:sp>
      <p:sp>
        <p:nvSpPr>
          <p:cNvPr id="2" name="Slide Number Placeholder 1">
            <a:extLst>
              <a:ext uri="{FF2B5EF4-FFF2-40B4-BE49-F238E27FC236}">
                <a16:creationId xmlns:a16="http://schemas.microsoft.com/office/drawing/2014/main" id="{C006E5A3-F18B-7A57-F820-40EC6AE77C38}"/>
              </a:ext>
            </a:extLst>
          </p:cNvPr>
          <p:cNvSpPr>
            <a:spLocks noGrp="1"/>
          </p:cNvSpPr>
          <p:nvPr>
            <p:ph type="sldNum" sz="quarter" idx="22"/>
          </p:nvPr>
        </p:nvSpPr>
        <p:spPr/>
        <p:txBody>
          <a:bodyPr/>
          <a:lstStyle/>
          <a:p>
            <a:fld id="{294A09A9-5501-47C1-A89A-A340965A2BE2}" type="slidenum">
              <a:rPr lang="en-US" smtClean="0"/>
              <a:pPr/>
              <a:t>17</a:t>
            </a:fld>
            <a:endParaRPr lang="en-US" dirty="0">
              <a:latin typeface="+mn-lt"/>
            </a:endParaRPr>
          </a:p>
        </p:txBody>
      </p:sp>
      <p:grpSp>
        <p:nvGrpSpPr>
          <p:cNvPr id="19" name="Group 18">
            <a:extLst>
              <a:ext uri="{FF2B5EF4-FFF2-40B4-BE49-F238E27FC236}">
                <a16:creationId xmlns:a16="http://schemas.microsoft.com/office/drawing/2014/main" id="{F280AB10-12DD-7C2C-70F2-0EE608545E8B}"/>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9BD4138D-8652-45A5-532E-687A5B62627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F003F0B3-24BA-D1DB-6268-F75D6AF7DBE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5D828104-5081-CE37-3C96-9DCC27973908}"/>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333716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5FBAC6F-4F4E-B241-2A4D-2E3714FC331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D377DB8-CF80-A650-D4BF-EC737E4EC9A4}"/>
              </a:ext>
            </a:extLst>
          </p:cNvPr>
          <p:cNvSpPr>
            <a:spLocks noGrp="1"/>
          </p:cNvSpPr>
          <p:nvPr>
            <p:ph type="title"/>
          </p:nvPr>
        </p:nvSpPr>
        <p:spPr>
          <a:xfrm>
            <a:off x="594360" y="194553"/>
            <a:ext cx="10873740" cy="1802543"/>
          </a:xfrm>
        </p:spPr>
        <p:txBody>
          <a:bodyPr/>
          <a:lstStyle/>
          <a:p>
            <a:pPr algn="ctr"/>
            <a:r>
              <a:rPr lang="en-US" sz="4400" dirty="0"/>
              <a:t>What GOD Expects from YOUNG ADULTS</a:t>
            </a:r>
            <a:br>
              <a:rPr lang="en-US" sz="4400" dirty="0"/>
            </a:br>
            <a:br>
              <a:rPr lang="en-US" sz="4400" dirty="0">
                <a:latin typeface="TimesNewRomanPS-BoldMT"/>
              </a:rPr>
            </a:br>
            <a:endParaRPr lang="en-US" dirty="0">
              <a:latin typeface="TimesNewRomanPS-BoldMT"/>
              <a:cs typeface="Times New Roman" panose="02020603050405020304" pitchFamily="18" charset="0"/>
            </a:endParaRPr>
          </a:p>
        </p:txBody>
      </p:sp>
      <p:sp>
        <p:nvSpPr>
          <p:cNvPr id="2" name="Slide Number Placeholder 1">
            <a:extLst>
              <a:ext uri="{FF2B5EF4-FFF2-40B4-BE49-F238E27FC236}">
                <a16:creationId xmlns:a16="http://schemas.microsoft.com/office/drawing/2014/main" id="{13722D56-9209-0F4F-4869-612605F6495E}"/>
              </a:ext>
            </a:extLst>
          </p:cNvPr>
          <p:cNvSpPr>
            <a:spLocks noGrp="1"/>
          </p:cNvSpPr>
          <p:nvPr>
            <p:ph type="sldNum" sz="quarter" idx="22"/>
          </p:nvPr>
        </p:nvSpPr>
        <p:spPr/>
        <p:txBody>
          <a:bodyPr/>
          <a:lstStyle/>
          <a:p>
            <a:fld id="{294A09A9-5501-47C1-A89A-A340965A2BE2}" type="slidenum">
              <a:rPr lang="en-US" smtClean="0"/>
              <a:pPr/>
              <a:t>18</a:t>
            </a:fld>
            <a:endParaRPr lang="en-US" dirty="0">
              <a:latin typeface="+mn-lt"/>
            </a:endParaRPr>
          </a:p>
        </p:txBody>
      </p:sp>
      <p:grpSp>
        <p:nvGrpSpPr>
          <p:cNvPr id="19" name="Group 18">
            <a:extLst>
              <a:ext uri="{FF2B5EF4-FFF2-40B4-BE49-F238E27FC236}">
                <a16:creationId xmlns:a16="http://schemas.microsoft.com/office/drawing/2014/main" id="{7F1BCC8D-144D-F635-11A6-541A4819BB3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C92ADC8D-3DD3-3036-45AE-ADAF9E205BFE}"/>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6A3D19C8-FB79-9C50-2229-831458A9B695}"/>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6945ECD8-F113-AD9E-B552-D75EB5EA56D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4" name="Picture 3">
            <a:extLst>
              <a:ext uri="{FF2B5EF4-FFF2-40B4-BE49-F238E27FC236}">
                <a16:creationId xmlns:a16="http://schemas.microsoft.com/office/drawing/2014/main" id="{8EDD2250-A903-5B8D-01E5-460223AABDBB}"/>
              </a:ext>
            </a:extLst>
          </p:cNvPr>
          <p:cNvPicPr>
            <a:picLocks noChangeAspect="1"/>
          </p:cNvPicPr>
          <p:nvPr/>
        </p:nvPicPr>
        <p:blipFill>
          <a:blip r:embed="rId3"/>
          <a:stretch>
            <a:fillRect/>
          </a:stretch>
        </p:blipFill>
        <p:spPr>
          <a:xfrm>
            <a:off x="1400364" y="1095824"/>
            <a:ext cx="4421315" cy="5526644"/>
          </a:xfrm>
          <a:prstGeom prst="rect">
            <a:avLst/>
          </a:prstGeom>
        </p:spPr>
      </p:pic>
      <p:sp>
        <p:nvSpPr>
          <p:cNvPr id="5" name="TextBox 4">
            <a:extLst>
              <a:ext uri="{FF2B5EF4-FFF2-40B4-BE49-F238E27FC236}">
                <a16:creationId xmlns:a16="http://schemas.microsoft.com/office/drawing/2014/main" id="{1DE5A54F-1274-223E-4AB5-7865BEC31852}"/>
              </a:ext>
            </a:extLst>
          </p:cNvPr>
          <p:cNvSpPr txBox="1"/>
          <p:nvPr/>
        </p:nvSpPr>
        <p:spPr>
          <a:xfrm>
            <a:off x="6004560" y="1095824"/>
            <a:ext cx="5593080" cy="5632311"/>
          </a:xfrm>
          <a:prstGeom prst="rect">
            <a:avLst/>
          </a:prstGeom>
          <a:noFill/>
        </p:spPr>
        <p:txBody>
          <a:bodyPr wrap="square" rtlCol="0">
            <a:spAutoFit/>
          </a:bodyPr>
          <a:lstStyle/>
          <a:p>
            <a:r>
              <a:rPr lang="en-US" sz="2000" dirty="0">
                <a:solidFill>
                  <a:schemeClr val="bg1"/>
                </a:solidFill>
              </a:rPr>
              <a:t>14 And when they came to the crowd, a man came up to him and, kneeling before him, 15 said, “Lord, have mercy on my son, for he has seizures and he suffers terribly. For often he falls into the fire, and often into the water. 16 And I brought him to your disciples, and they could not heal him.” 17 And Jesus answered, “O faithless and twisted generation, how long am I to be with you? How long am I to bear with you? Bring him here to me.” 18 And Jesus rebuked the demon, and it came out of him, and the boy was healed instantly. </a:t>
            </a:r>
            <a:r>
              <a:rPr lang="en-US" sz="2000" b="1" dirty="0">
                <a:solidFill>
                  <a:srgbClr val="FF0000"/>
                </a:solidFill>
              </a:rPr>
              <a:t>19 Then the disciples came to Jesus privately and said, “Why could we not cast it out?” 20 He said to them, “Because of your little faith. For truly, I say to you, if you have faith like a grain of mustard seed, you will say to this mountain, ‘Move from here to there,’ and it will move, and nothing will be impossible for you.”</a:t>
            </a:r>
          </a:p>
        </p:txBody>
      </p:sp>
    </p:spTree>
    <p:extLst>
      <p:ext uri="{BB962C8B-B14F-4D97-AF65-F5344CB8AC3E}">
        <p14:creationId xmlns:p14="http://schemas.microsoft.com/office/powerpoint/2010/main" val="1040226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048CF71-1D28-E7B3-42CB-343108C2204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8FF868D-D29E-8A30-5162-555C2F9C3797}"/>
              </a:ext>
            </a:extLst>
          </p:cNvPr>
          <p:cNvSpPr>
            <a:spLocks noGrp="1"/>
          </p:cNvSpPr>
          <p:nvPr>
            <p:ph type="title"/>
          </p:nvPr>
        </p:nvSpPr>
        <p:spPr>
          <a:xfrm>
            <a:off x="594360" y="194553"/>
            <a:ext cx="10873740" cy="1802543"/>
          </a:xfrm>
        </p:spPr>
        <p:txBody>
          <a:bodyPr/>
          <a:lstStyle/>
          <a:p>
            <a:pPr algn="ctr"/>
            <a:r>
              <a:rPr lang="en-US" sz="4400" dirty="0"/>
              <a:t>What GOD Expects from YOUNG ADULTS</a:t>
            </a:r>
            <a:br>
              <a:rPr lang="en-US" sz="4400" dirty="0"/>
            </a:br>
            <a:br>
              <a:rPr lang="en-US" sz="4400" dirty="0">
                <a:latin typeface="TimesNewRomanPS-BoldMT"/>
              </a:rPr>
            </a:br>
            <a:r>
              <a:rPr lang="en-US" sz="3600" dirty="0">
                <a:latin typeface="TimesNewRomanPS-BoldMT"/>
              </a:rPr>
              <a:t>Biblical Principles for Healthy Relationships</a:t>
            </a:r>
            <a:endParaRPr lang="en-US" dirty="0">
              <a:latin typeface="TimesNewRomanPS-BoldMT"/>
              <a:cs typeface="Times New Roman" panose="02020603050405020304" pitchFamily="18" charset="0"/>
            </a:endParaRPr>
          </a:p>
        </p:txBody>
      </p:sp>
      <p:sp>
        <p:nvSpPr>
          <p:cNvPr id="7" name="Text Placeholder 6">
            <a:extLst>
              <a:ext uri="{FF2B5EF4-FFF2-40B4-BE49-F238E27FC236}">
                <a16:creationId xmlns:a16="http://schemas.microsoft.com/office/drawing/2014/main" id="{CCE9F3A2-1975-F00D-FC89-2CDD8F89E9DD}"/>
              </a:ext>
            </a:extLst>
          </p:cNvPr>
          <p:cNvSpPr>
            <a:spLocks noGrp="1"/>
          </p:cNvSpPr>
          <p:nvPr>
            <p:ph sz="quarter" idx="13"/>
          </p:nvPr>
        </p:nvSpPr>
        <p:spPr>
          <a:xfrm>
            <a:off x="2184400" y="2282007"/>
            <a:ext cx="9662159" cy="4297863"/>
          </a:xfrm>
        </p:spPr>
        <p:txBody>
          <a:bodyPr>
            <a:noAutofit/>
          </a:bodyPr>
          <a:lstStyle/>
          <a:p>
            <a:r>
              <a:rPr lang="en-US" sz="2400" b="1" dirty="0"/>
              <a:t>Love</a:t>
            </a:r>
          </a:p>
          <a:p>
            <a:pPr lvl="1"/>
            <a:r>
              <a:rPr lang="en-US" sz="2400" b="1" dirty="0"/>
              <a:t>1 Corinthians 13:4-7 (NIV)</a:t>
            </a:r>
            <a:r>
              <a:rPr lang="en-US" sz="2400" dirty="0"/>
              <a:t>: </a:t>
            </a:r>
            <a:r>
              <a:rPr lang="en-US" sz="2400" i="1" dirty="0"/>
              <a:t>“Love is patient, love is kind... it always protects, always trusts, always hopes, always perseveres.”</a:t>
            </a:r>
          </a:p>
          <a:p>
            <a:r>
              <a:rPr lang="en-US" sz="2400" b="1" dirty="0"/>
              <a:t>Forgiveness</a:t>
            </a:r>
          </a:p>
          <a:p>
            <a:pPr lvl="1"/>
            <a:r>
              <a:rPr lang="en-US" sz="2400" b="1" dirty="0"/>
              <a:t>Ephesians 4:32 (NIV)</a:t>
            </a:r>
            <a:r>
              <a:rPr lang="en-US" sz="2400" dirty="0"/>
              <a:t>: </a:t>
            </a:r>
            <a:r>
              <a:rPr lang="en-US" sz="2400" i="1" dirty="0"/>
              <a:t>“Be kind and compassionate to one another, forgiving each other, just as in Christ God forgave you.”</a:t>
            </a:r>
          </a:p>
          <a:p>
            <a:r>
              <a:rPr lang="en-US" sz="2400" b="1" dirty="0"/>
              <a:t>Honesty &amp; Integrity</a:t>
            </a:r>
          </a:p>
          <a:p>
            <a:pPr lvl="1"/>
            <a:r>
              <a:rPr lang="en-US" sz="2400" b="1" dirty="0"/>
              <a:t>Proverbs 27:6 (NKJV)</a:t>
            </a:r>
            <a:r>
              <a:rPr lang="en-US" sz="2400" dirty="0"/>
              <a:t>: </a:t>
            </a:r>
            <a:r>
              <a:rPr lang="en-US" sz="2400" i="1" dirty="0"/>
              <a:t>“Faithful are the wounds of a friend, but the kisses of an enemy are deceitful.”</a:t>
            </a:r>
            <a:endParaRPr lang="en-US" sz="2400" dirty="0"/>
          </a:p>
        </p:txBody>
      </p:sp>
      <p:sp>
        <p:nvSpPr>
          <p:cNvPr id="2" name="Slide Number Placeholder 1">
            <a:extLst>
              <a:ext uri="{FF2B5EF4-FFF2-40B4-BE49-F238E27FC236}">
                <a16:creationId xmlns:a16="http://schemas.microsoft.com/office/drawing/2014/main" id="{1AB23DE9-14B6-A88D-E6F4-B7C01106BB03}"/>
              </a:ext>
            </a:extLst>
          </p:cNvPr>
          <p:cNvSpPr>
            <a:spLocks noGrp="1"/>
          </p:cNvSpPr>
          <p:nvPr>
            <p:ph type="sldNum" sz="quarter" idx="22"/>
          </p:nvPr>
        </p:nvSpPr>
        <p:spPr/>
        <p:txBody>
          <a:bodyPr/>
          <a:lstStyle/>
          <a:p>
            <a:fld id="{294A09A9-5501-47C1-A89A-A340965A2BE2}" type="slidenum">
              <a:rPr lang="en-US" smtClean="0"/>
              <a:pPr/>
              <a:t>19</a:t>
            </a:fld>
            <a:endParaRPr lang="en-US" dirty="0">
              <a:latin typeface="+mn-lt"/>
            </a:endParaRPr>
          </a:p>
        </p:txBody>
      </p:sp>
      <p:grpSp>
        <p:nvGrpSpPr>
          <p:cNvPr id="19" name="Group 18">
            <a:extLst>
              <a:ext uri="{FF2B5EF4-FFF2-40B4-BE49-F238E27FC236}">
                <a16:creationId xmlns:a16="http://schemas.microsoft.com/office/drawing/2014/main" id="{C7596902-BF76-9389-4832-AD858F364688}"/>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E5C8F9C3-B4BF-86EC-C0FB-C8D219111EDF}"/>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BFB6A95A-953C-E525-5F88-9B3845E0A90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D12C958E-8191-82E2-CA8B-E8A872D820C8}"/>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891743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BF65-C84B-45C3-72CA-AFDA68851174}"/>
              </a:ext>
            </a:extLst>
          </p:cNvPr>
          <p:cNvSpPr>
            <a:spLocks noGrp="1"/>
          </p:cNvSpPr>
          <p:nvPr>
            <p:ph type="title"/>
          </p:nvPr>
        </p:nvSpPr>
        <p:spPr/>
        <p:txBody>
          <a:bodyPr anchor="b">
            <a:normAutofit/>
          </a:bodyPr>
          <a:lstStyle/>
          <a:p>
            <a:r>
              <a:rPr lang="en-US" dirty="0"/>
              <a:t>Agenda</a:t>
            </a:r>
          </a:p>
        </p:txBody>
      </p:sp>
      <p:graphicFrame>
        <p:nvGraphicFramePr>
          <p:cNvPr id="6" name="Text Placeholder 2">
            <a:extLst>
              <a:ext uri="{FF2B5EF4-FFF2-40B4-BE49-F238E27FC236}">
                <a16:creationId xmlns:a16="http://schemas.microsoft.com/office/drawing/2014/main" id="{752DAC8E-8B56-55B3-86A7-83628C7145B1}"/>
              </a:ext>
            </a:extLst>
          </p:cNvPr>
          <p:cNvGraphicFramePr>
            <a:graphicFrameLocks noGrp="1"/>
          </p:cNvGraphicFramePr>
          <p:nvPr>
            <p:ph sz="quarter" idx="13"/>
            <p:extLst>
              <p:ext uri="{D42A27DB-BD31-4B8C-83A1-F6EECF244321}">
                <p14:modId xmlns:p14="http://schemas.microsoft.com/office/powerpoint/2010/main" val="3235515718"/>
              </p:ext>
            </p:extLst>
          </p:nvPr>
        </p:nvGraphicFramePr>
        <p:xfrm>
          <a:off x="593725" y="2281238"/>
          <a:ext cx="6788150" cy="3709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41E49A1-C2B2-F3E6-0E8D-F4730C35BBA4}"/>
              </a:ext>
            </a:extLst>
          </p:cNvPr>
          <p:cNvSpPr>
            <a:spLocks noGrp="1"/>
          </p:cNvSpPr>
          <p:nvPr>
            <p:ph type="sldNum" sz="quarter" idx="26"/>
          </p:nvPr>
        </p:nvSpPr>
        <p:spPr/>
        <p:txBody>
          <a:bodyPr anchor="t">
            <a:normAutofit/>
          </a:bodyPr>
          <a:lstStyle/>
          <a:p>
            <a:pPr>
              <a:spcAft>
                <a:spcPts val="600"/>
              </a:spcAft>
            </a:pPr>
            <a:fld id="{294A09A9-5501-47C1-A89A-A340965A2BE2}" type="slidenum">
              <a:rPr lang="en-US" smtClean="0"/>
              <a:pPr>
                <a:spcAft>
                  <a:spcPts val="600"/>
                </a:spcAft>
              </a:pPr>
              <a:t>2</a:t>
            </a:fld>
            <a:endParaRPr lang="en-US"/>
          </a:p>
        </p:txBody>
      </p:sp>
      <p:pic>
        <p:nvPicPr>
          <p:cNvPr id="5" name="Picture 4">
            <a:extLst>
              <a:ext uri="{FF2B5EF4-FFF2-40B4-BE49-F238E27FC236}">
                <a16:creationId xmlns:a16="http://schemas.microsoft.com/office/drawing/2014/main" id="{DFF2CEED-6484-BA51-1656-81206B6BD99C}"/>
              </a:ext>
            </a:extLst>
          </p:cNvPr>
          <p:cNvPicPr>
            <a:picLocks noChangeAspect="1"/>
          </p:cNvPicPr>
          <p:nvPr/>
        </p:nvPicPr>
        <p:blipFill>
          <a:blip r:embed="rId8"/>
          <a:stretch>
            <a:fillRect/>
          </a:stretch>
        </p:blipFill>
        <p:spPr>
          <a:xfrm flipV="1">
            <a:off x="594359" y="133462"/>
            <a:ext cx="2405838" cy="852863"/>
          </a:xfrm>
          <a:prstGeom prst="rect">
            <a:avLst/>
          </a:prstGeom>
        </p:spPr>
      </p:pic>
    </p:spTree>
    <p:extLst>
      <p:ext uri="{BB962C8B-B14F-4D97-AF65-F5344CB8AC3E}">
        <p14:creationId xmlns:p14="http://schemas.microsoft.com/office/powerpoint/2010/main" val="3346685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2E4C167-6446-69C1-7250-0994E863F42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1139A81-B4D6-4A08-F348-7C52F24D8886}"/>
              </a:ext>
            </a:extLst>
          </p:cNvPr>
          <p:cNvSpPr>
            <a:spLocks noGrp="1"/>
          </p:cNvSpPr>
          <p:nvPr>
            <p:ph type="title"/>
          </p:nvPr>
        </p:nvSpPr>
        <p:spPr>
          <a:xfrm>
            <a:off x="594360" y="194553"/>
            <a:ext cx="10873740" cy="1802543"/>
          </a:xfrm>
        </p:spPr>
        <p:txBody>
          <a:bodyPr/>
          <a:lstStyle/>
          <a:p>
            <a:pPr algn="ctr"/>
            <a:r>
              <a:rPr lang="en-US" sz="4400" dirty="0"/>
              <a:t>What GOD Expects from YOUNG ADULTS</a:t>
            </a:r>
            <a:br>
              <a:rPr lang="en-US" sz="4400" dirty="0"/>
            </a:br>
            <a:br>
              <a:rPr lang="en-US" sz="4400" dirty="0">
                <a:latin typeface="TimesNewRomanPS-BoldMT"/>
              </a:rPr>
            </a:br>
            <a:r>
              <a:rPr lang="en-US" sz="3600" dirty="0">
                <a:latin typeface="TimesNewRomanPS-BoldMT"/>
              </a:rPr>
              <a:t>Biblical Principles for Healthy Relationships</a:t>
            </a:r>
            <a:endParaRPr lang="en-US" dirty="0">
              <a:latin typeface="TimesNewRomanPS-BoldMT"/>
              <a:cs typeface="Times New Roman" panose="02020603050405020304" pitchFamily="18" charset="0"/>
            </a:endParaRPr>
          </a:p>
        </p:txBody>
      </p:sp>
      <p:sp>
        <p:nvSpPr>
          <p:cNvPr id="7" name="Text Placeholder 6">
            <a:extLst>
              <a:ext uri="{FF2B5EF4-FFF2-40B4-BE49-F238E27FC236}">
                <a16:creationId xmlns:a16="http://schemas.microsoft.com/office/drawing/2014/main" id="{F5C31449-BC07-64AF-4944-CEC421E71186}"/>
              </a:ext>
            </a:extLst>
          </p:cNvPr>
          <p:cNvSpPr>
            <a:spLocks noGrp="1"/>
          </p:cNvSpPr>
          <p:nvPr>
            <p:ph sz="quarter" idx="13"/>
          </p:nvPr>
        </p:nvSpPr>
        <p:spPr>
          <a:xfrm>
            <a:off x="2184400" y="2282007"/>
            <a:ext cx="9662159" cy="4297863"/>
          </a:xfrm>
        </p:spPr>
        <p:txBody>
          <a:bodyPr>
            <a:normAutofit/>
          </a:bodyPr>
          <a:lstStyle/>
          <a:p>
            <a:r>
              <a:rPr lang="en-US" sz="2400" b="1" dirty="0"/>
              <a:t>Accountability</a:t>
            </a:r>
          </a:p>
          <a:p>
            <a:pPr lvl="1"/>
            <a:r>
              <a:rPr lang="en-US" sz="2400" b="1" dirty="0"/>
              <a:t>Proverbs 27:17 (ESV)</a:t>
            </a:r>
            <a:r>
              <a:rPr lang="en-US" sz="2400" dirty="0"/>
              <a:t>: </a:t>
            </a:r>
            <a:r>
              <a:rPr lang="en-US" sz="2400" i="1" dirty="0"/>
              <a:t>“Iron sharpens iron, and one man sharpens another.”</a:t>
            </a:r>
          </a:p>
          <a:p>
            <a:r>
              <a:rPr lang="en-US" sz="2400" b="1" dirty="0"/>
              <a:t>Communication</a:t>
            </a:r>
          </a:p>
          <a:p>
            <a:pPr lvl="1"/>
            <a:r>
              <a:rPr lang="en-US" sz="2400" b="1" dirty="0"/>
              <a:t>James 1:19 </a:t>
            </a:r>
            <a:r>
              <a:rPr lang="en-US" sz="2400" dirty="0"/>
              <a:t>(NIV): </a:t>
            </a:r>
            <a:r>
              <a:rPr lang="en-US" sz="2400" i="1" dirty="0"/>
              <a:t>“Everyone should be quick to listen, slow to speak and slow to become angry.”</a:t>
            </a:r>
          </a:p>
          <a:p>
            <a:pPr lvl="1"/>
            <a:r>
              <a:rPr lang="en-US" sz="2400" b="1" i="1" dirty="0"/>
              <a:t>Proverbs 25:11 </a:t>
            </a:r>
            <a:r>
              <a:rPr lang="en-US" sz="2400" i="1" dirty="0"/>
              <a:t>(NIV): “A word fitly spoken is like apples of gold in a setting of silver.”</a:t>
            </a:r>
          </a:p>
        </p:txBody>
      </p:sp>
      <p:sp>
        <p:nvSpPr>
          <p:cNvPr id="2" name="Slide Number Placeholder 1">
            <a:extLst>
              <a:ext uri="{FF2B5EF4-FFF2-40B4-BE49-F238E27FC236}">
                <a16:creationId xmlns:a16="http://schemas.microsoft.com/office/drawing/2014/main" id="{00558064-A6EE-A8FB-EF12-BDCBD5E7E4F9}"/>
              </a:ext>
            </a:extLst>
          </p:cNvPr>
          <p:cNvSpPr>
            <a:spLocks noGrp="1"/>
          </p:cNvSpPr>
          <p:nvPr>
            <p:ph type="sldNum" sz="quarter" idx="22"/>
          </p:nvPr>
        </p:nvSpPr>
        <p:spPr/>
        <p:txBody>
          <a:bodyPr/>
          <a:lstStyle/>
          <a:p>
            <a:fld id="{294A09A9-5501-47C1-A89A-A340965A2BE2}" type="slidenum">
              <a:rPr lang="en-US" smtClean="0"/>
              <a:pPr/>
              <a:t>20</a:t>
            </a:fld>
            <a:endParaRPr lang="en-US" dirty="0">
              <a:latin typeface="+mn-lt"/>
            </a:endParaRPr>
          </a:p>
        </p:txBody>
      </p:sp>
      <p:grpSp>
        <p:nvGrpSpPr>
          <p:cNvPr id="19" name="Group 18">
            <a:extLst>
              <a:ext uri="{FF2B5EF4-FFF2-40B4-BE49-F238E27FC236}">
                <a16:creationId xmlns:a16="http://schemas.microsoft.com/office/drawing/2014/main" id="{323EC943-5774-D130-43DE-716E834C6B71}"/>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9588EF5F-D6C0-27E9-0D60-27B18208210C}"/>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C8C4BB96-BB6F-7026-CC9D-310FA4BBF6E6}"/>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71205D55-CF17-5822-8E71-86965AB53282}"/>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952096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108736C-1B1A-10C1-3A88-6F7BD3D55B3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DF96347-5BB4-E3CB-AECC-E5F5478D46DD}"/>
              </a:ext>
            </a:extLst>
          </p:cNvPr>
          <p:cNvSpPr>
            <a:spLocks noGrp="1"/>
          </p:cNvSpPr>
          <p:nvPr>
            <p:ph type="title"/>
          </p:nvPr>
        </p:nvSpPr>
        <p:spPr>
          <a:xfrm>
            <a:off x="594360" y="194553"/>
            <a:ext cx="10873740" cy="1802543"/>
          </a:xfrm>
        </p:spPr>
        <p:txBody>
          <a:bodyPr/>
          <a:lstStyle/>
          <a:p>
            <a:pPr algn="ctr"/>
            <a:r>
              <a:rPr lang="en-US" sz="4400" dirty="0"/>
              <a:t>What GOD Expects from YOUNG ADULTS</a:t>
            </a:r>
            <a:br>
              <a:rPr lang="en-US" sz="4400" dirty="0"/>
            </a:br>
            <a:br>
              <a:rPr lang="en-US" sz="4400" dirty="0">
                <a:latin typeface="TimesNewRomanPS-BoldMT"/>
              </a:rPr>
            </a:br>
            <a:endParaRPr lang="en-US" dirty="0">
              <a:latin typeface="TimesNewRomanPS-BoldMT"/>
              <a:cs typeface="Times New Roman" panose="02020603050405020304" pitchFamily="18" charset="0"/>
            </a:endParaRPr>
          </a:p>
        </p:txBody>
      </p:sp>
      <p:sp>
        <p:nvSpPr>
          <p:cNvPr id="2" name="Slide Number Placeholder 1">
            <a:extLst>
              <a:ext uri="{FF2B5EF4-FFF2-40B4-BE49-F238E27FC236}">
                <a16:creationId xmlns:a16="http://schemas.microsoft.com/office/drawing/2014/main" id="{9F030DF3-B1F3-DFA5-F4A9-0A1FD94B4C5A}"/>
              </a:ext>
            </a:extLst>
          </p:cNvPr>
          <p:cNvSpPr>
            <a:spLocks noGrp="1"/>
          </p:cNvSpPr>
          <p:nvPr>
            <p:ph type="sldNum" sz="quarter" idx="22"/>
          </p:nvPr>
        </p:nvSpPr>
        <p:spPr/>
        <p:txBody>
          <a:bodyPr/>
          <a:lstStyle/>
          <a:p>
            <a:fld id="{294A09A9-5501-47C1-A89A-A340965A2BE2}" type="slidenum">
              <a:rPr lang="en-US" smtClean="0"/>
              <a:pPr/>
              <a:t>21</a:t>
            </a:fld>
            <a:endParaRPr lang="en-US" dirty="0">
              <a:latin typeface="+mn-lt"/>
            </a:endParaRPr>
          </a:p>
        </p:txBody>
      </p:sp>
      <p:grpSp>
        <p:nvGrpSpPr>
          <p:cNvPr id="19" name="Group 18">
            <a:extLst>
              <a:ext uri="{FF2B5EF4-FFF2-40B4-BE49-F238E27FC236}">
                <a16:creationId xmlns:a16="http://schemas.microsoft.com/office/drawing/2014/main" id="{A50AF889-2565-10BB-56AC-952A2EF675DB}"/>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30E54205-D6CD-64D1-4FE3-6F6F27CA59F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4968C93A-1AF7-F6EF-3B22-7E0952425F5A}"/>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8AF7D3B-C31F-9CC0-B4AD-A90F8998058C}"/>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5" name="Picture 4">
            <a:extLst>
              <a:ext uri="{FF2B5EF4-FFF2-40B4-BE49-F238E27FC236}">
                <a16:creationId xmlns:a16="http://schemas.microsoft.com/office/drawing/2014/main" id="{4E18885D-032A-BB61-1158-C745C9F86884}"/>
              </a:ext>
            </a:extLst>
          </p:cNvPr>
          <p:cNvPicPr>
            <a:picLocks noChangeAspect="1"/>
          </p:cNvPicPr>
          <p:nvPr/>
        </p:nvPicPr>
        <p:blipFill>
          <a:blip r:embed="rId3"/>
          <a:stretch>
            <a:fillRect/>
          </a:stretch>
        </p:blipFill>
        <p:spPr>
          <a:xfrm>
            <a:off x="2959226" y="1083946"/>
            <a:ext cx="6858000" cy="5495925"/>
          </a:xfrm>
          <a:prstGeom prst="rect">
            <a:avLst/>
          </a:prstGeom>
        </p:spPr>
      </p:pic>
    </p:spTree>
    <p:extLst>
      <p:ext uri="{BB962C8B-B14F-4D97-AF65-F5344CB8AC3E}">
        <p14:creationId xmlns:p14="http://schemas.microsoft.com/office/powerpoint/2010/main" val="4168461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4594190-E828-6D70-0C50-1A94A585951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71AD921-D78C-657C-7C9A-4109DA061773}"/>
              </a:ext>
            </a:extLst>
          </p:cNvPr>
          <p:cNvSpPr>
            <a:spLocks noGrp="1"/>
          </p:cNvSpPr>
          <p:nvPr>
            <p:ph type="title"/>
          </p:nvPr>
        </p:nvSpPr>
        <p:spPr>
          <a:xfrm>
            <a:off x="594360" y="194553"/>
            <a:ext cx="10873740" cy="1802543"/>
          </a:xfrm>
        </p:spPr>
        <p:txBody>
          <a:bodyPr/>
          <a:lstStyle/>
          <a:p>
            <a:pPr algn="ctr"/>
            <a:r>
              <a:rPr lang="en-US" sz="4400" dirty="0"/>
              <a:t>What GOD Expects from YOUNG ADULTS</a:t>
            </a:r>
            <a:br>
              <a:rPr lang="en-US" sz="4400" dirty="0"/>
            </a:br>
            <a:br>
              <a:rPr lang="en-US" sz="4400" dirty="0">
                <a:latin typeface="TimesNewRomanPS-BoldMT"/>
              </a:rPr>
            </a:br>
            <a:r>
              <a:rPr lang="en-US" dirty="0">
                <a:latin typeface="TimesNewRomanPS-BoldMT"/>
              </a:rPr>
              <a:t>Reflection Questions</a:t>
            </a:r>
            <a:endParaRPr lang="en-US" dirty="0">
              <a:latin typeface="TimesNewRomanPS-BoldMT"/>
              <a:cs typeface="Times New Roman" panose="02020603050405020304" pitchFamily="18" charset="0"/>
            </a:endParaRPr>
          </a:p>
        </p:txBody>
      </p:sp>
      <p:sp>
        <p:nvSpPr>
          <p:cNvPr id="7" name="Text Placeholder 6">
            <a:extLst>
              <a:ext uri="{FF2B5EF4-FFF2-40B4-BE49-F238E27FC236}">
                <a16:creationId xmlns:a16="http://schemas.microsoft.com/office/drawing/2014/main" id="{80C2AF63-C563-DC36-7DF8-6AE6003FFE55}"/>
              </a:ext>
            </a:extLst>
          </p:cNvPr>
          <p:cNvSpPr>
            <a:spLocks noGrp="1"/>
          </p:cNvSpPr>
          <p:nvPr>
            <p:ph sz="quarter" idx="13"/>
          </p:nvPr>
        </p:nvSpPr>
        <p:spPr>
          <a:xfrm>
            <a:off x="2136913" y="2282007"/>
            <a:ext cx="9331187" cy="4297863"/>
          </a:xfrm>
        </p:spPr>
        <p:txBody>
          <a:bodyPr>
            <a:normAutofit lnSpcReduction="10000"/>
          </a:bodyPr>
          <a:lstStyle/>
          <a:p>
            <a:r>
              <a:rPr lang="en-US" sz="2400" dirty="0"/>
              <a:t>How am I showing love through action in my relationships?</a:t>
            </a:r>
          </a:p>
          <a:p>
            <a:r>
              <a:rPr lang="en-US" sz="2400" dirty="0"/>
              <a:t>Am I a source of peace or conflict in my family and friendships?</a:t>
            </a:r>
          </a:p>
          <a:p>
            <a:r>
              <a:rPr lang="en-US" sz="2400" dirty="0"/>
              <a:t>Do I build others up with my words, or tear them down?</a:t>
            </a:r>
          </a:p>
          <a:p>
            <a:r>
              <a:rPr lang="en-US" sz="2400" dirty="0"/>
              <a:t>Am I modeling Christ in how I treat others?</a:t>
            </a:r>
          </a:p>
          <a:p>
            <a:r>
              <a:rPr lang="en-US" sz="2400" dirty="0"/>
              <a:t>What is my relationship with GOD?</a:t>
            </a:r>
          </a:p>
          <a:p>
            <a:r>
              <a:rPr lang="en-US" sz="2400" dirty="0"/>
              <a:t>Are my actions the same as a week ago? Month? Year? 10 Years ago?</a:t>
            </a:r>
          </a:p>
          <a:p>
            <a:r>
              <a:rPr lang="en-US" sz="2400" dirty="0"/>
              <a:t>Do I give the world more than I give GOD? Time? Talent? Treasure?</a:t>
            </a:r>
          </a:p>
          <a:p>
            <a:r>
              <a:rPr lang="en-US" sz="2400" dirty="0"/>
              <a:t>Is tomorrow promised?  The rest of today?</a:t>
            </a:r>
          </a:p>
        </p:txBody>
      </p:sp>
      <p:sp>
        <p:nvSpPr>
          <p:cNvPr id="2" name="Slide Number Placeholder 1">
            <a:extLst>
              <a:ext uri="{FF2B5EF4-FFF2-40B4-BE49-F238E27FC236}">
                <a16:creationId xmlns:a16="http://schemas.microsoft.com/office/drawing/2014/main" id="{5F1FB79F-C3B1-E58C-86CD-F9C9C3517B4D}"/>
              </a:ext>
            </a:extLst>
          </p:cNvPr>
          <p:cNvSpPr>
            <a:spLocks noGrp="1"/>
          </p:cNvSpPr>
          <p:nvPr>
            <p:ph type="sldNum" sz="quarter" idx="22"/>
          </p:nvPr>
        </p:nvSpPr>
        <p:spPr/>
        <p:txBody>
          <a:bodyPr/>
          <a:lstStyle/>
          <a:p>
            <a:fld id="{294A09A9-5501-47C1-A89A-A340965A2BE2}" type="slidenum">
              <a:rPr lang="en-US" smtClean="0"/>
              <a:pPr/>
              <a:t>22</a:t>
            </a:fld>
            <a:endParaRPr lang="en-US" dirty="0">
              <a:latin typeface="+mn-lt"/>
            </a:endParaRPr>
          </a:p>
        </p:txBody>
      </p:sp>
      <p:grpSp>
        <p:nvGrpSpPr>
          <p:cNvPr id="19" name="Group 18">
            <a:extLst>
              <a:ext uri="{FF2B5EF4-FFF2-40B4-BE49-F238E27FC236}">
                <a16:creationId xmlns:a16="http://schemas.microsoft.com/office/drawing/2014/main" id="{71CBBCF4-D3B6-FE9D-C7DF-2C8A66550B96}"/>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2445876D-F563-A44F-E240-8DDF2D86FA06}"/>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3C34D321-A6AD-06F8-44FE-692569D2DC1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EA2975C3-94D0-7A38-17ED-C8A7A1A36F81}"/>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3019873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38890DC-4C8F-F366-C3E6-22B5E3D7676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38801EB-D3C8-AC9B-9401-54B549FA3C9B}"/>
              </a:ext>
            </a:extLst>
          </p:cNvPr>
          <p:cNvSpPr>
            <a:spLocks noGrp="1"/>
          </p:cNvSpPr>
          <p:nvPr>
            <p:ph type="title"/>
          </p:nvPr>
        </p:nvSpPr>
        <p:spPr>
          <a:xfrm>
            <a:off x="594360" y="194553"/>
            <a:ext cx="10873740" cy="1802543"/>
          </a:xfrm>
        </p:spPr>
        <p:txBody>
          <a:bodyPr/>
          <a:lstStyle/>
          <a:p>
            <a:pPr algn="ctr"/>
            <a:r>
              <a:rPr lang="en-US" sz="4400" dirty="0"/>
              <a:t>What GOD Expects from YOUNG ADULTS</a:t>
            </a:r>
            <a:br>
              <a:rPr lang="en-US" sz="4400" dirty="0"/>
            </a:br>
            <a:br>
              <a:rPr lang="en-US" sz="4400" dirty="0">
                <a:latin typeface="TimesNewRomanPS-BoldMT"/>
              </a:rPr>
            </a:br>
            <a:endParaRPr lang="en-US" dirty="0">
              <a:latin typeface="TimesNewRomanPS-BoldMT"/>
              <a:cs typeface="Times New Roman" panose="02020603050405020304" pitchFamily="18" charset="0"/>
            </a:endParaRPr>
          </a:p>
        </p:txBody>
      </p:sp>
      <p:sp>
        <p:nvSpPr>
          <p:cNvPr id="2" name="Slide Number Placeholder 1">
            <a:extLst>
              <a:ext uri="{FF2B5EF4-FFF2-40B4-BE49-F238E27FC236}">
                <a16:creationId xmlns:a16="http://schemas.microsoft.com/office/drawing/2014/main" id="{01C2D383-821B-161C-F2E9-2C52C09FC0F4}"/>
              </a:ext>
            </a:extLst>
          </p:cNvPr>
          <p:cNvSpPr>
            <a:spLocks noGrp="1"/>
          </p:cNvSpPr>
          <p:nvPr>
            <p:ph type="sldNum" sz="quarter" idx="22"/>
          </p:nvPr>
        </p:nvSpPr>
        <p:spPr/>
        <p:txBody>
          <a:bodyPr/>
          <a:lstStyle/>
          <a:p>
            <a:fld id="{294A09A9-5501-47C1-A89A-A340965A2BE2}" type="slidenum">
              <a:rPr lang="en-US" smtClean="0"/>
              <a:pPr/>
              <a:t>23</a:t>
            </a:fld>
            <a:endParaRPr lang="en-US" dirty="0">
              <a:latin typeface="+mn-lt"/>
            </a:endParaRPr>
          </a:p>
        </p:txBody>
      </p:sp>
      <p:grpSp>
        <p:nvGrpSpPr>
          <p:cNvPr id="19" name="Group 18">
            <a:extLst>
              <a:ext uri="{FF2B5EF4-FFF2-40B4-BE49-F238E27FC236}">
                <a16:creationId xmlns:a16="http://schemas.microsoft.com/office/drawing/2014/main" id="{DDF442BA-B3DD-E220-81B4-46CD26303C03}"/>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46C6D10-B998-6067-B3FB-3EED6E8B4CAD}"/>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6D0DBDFF-651E-D89C-FD11-F2EDBF1FD597}"/>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6D94140E-0D55-CCB1-3142-EAAFF2C174F5}"/>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8" name="Picture 7">
            <a:extLst>
              <a:ext uri="{FF2B5EF4-FFF2-40B4-BE49-F238E27FC236}">
                <a16:creationId xmlns:a16="http://schemas.microsoft.com/office/drawing/2014/main" id="{34755150-F4E9-E2A7-B244-005FF10E152D}"/>
              </a:ext>
            </a:extLst>
          </p:cNvPr>
          <p:cNvPicPr>
            <a:picLocks noChangeAspect="1"/>
          </p:cNvPicPr>
          <p:nvPr/>
        </p:nvPicPr>
        <p:blipFill>
          <a:blip r:embed="rId3"/>
          <a:stretch>
            <a:fillRect/>
          </a:stretch>
        </p:blipFill>
        <p:spPr>
          <a:xfrm>
            <a:off x="3816826" y="1220645"/>
            <a:ext cx="4558347" cy="5442802"/>
          </a:xfrm>
          <a:prstGeom prst="rect">
            <a:avLst/>
          </a:prstGeom>
        </p:spPr>
      </p:pic>
    </p:spTree>
    <p:extLst>
      <p:ext uri="{BB962C8B-B14F-4D97-AF65-F5344CB8AC3E}">
        <p14:creationId xmlns:p14="http://schemas.microsoft.com/office/powerpoint/2010/main" val="253297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2257BA1-DBE5-86F1-5AD1-2A06E8FF2A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1D67A9-F8A5-E91D-D34E-E122790A7670}"/>
              </a:ext>
            </a:extLst>
          </p:cNvPr>
          <p:cNvSpPr>
            <a:spLocks noGrp="1"/>
          </p:cNvSpPr>
          <p:nvPr>
            <p:ph type="ctrTitle"/>
          </p:nvPr>
        </p:nvSpPr>
        <p:spPr/>
        <p:txBody>
          <a:bodyPr anchor="b">
            <a:normAutofit/>
          </a:bodyPr>
          <a:lstStyle/>
          <a:p>
            <a:r>
              <a:rPr lang="en-US" sz="5100" dirty="0"/>
              <a:t>What GOD Expects from YOUNG ADULTS</a:t>
            </a:r>
            <a:br>
              <a:rPr lang="en-US" sz="5100" dirty="0"/>
            </a:br>
            <a:r>
              <a:rPr lang="en-US" sz="4800" i="1" dirty="0"/>
              <a:t>Summer Series 2025</a:t>
            </a:r>
            <a:endParaRPr lang="en-US" sz="5100" i="1" dirty="0"/>
          </a:p>
        </p:txBody>
      </p:sp>
      <p:pic>
        <p:nvPicPr>
          <p:cNvPr id="3" name="Picture 2">
            <a:extLst>
              <a:ext uri="{FF2B5EF4-FFF2-40B4-BE49-F238E27FC236}">
                <a16:creationId xmlns:a16="http://schemas.microsoft.com/office/drawing/2014/main" id="{79AC9AAB-F5A1-ECB3-EE27-2BC777A3D789}"/>
              </a:ext>
            </a:extLst>
          </p:cNvPr>
          <p:cNvPicPr>
            <a:picLocks noChangeAspect="1"/>
          </p:cNvPicPr>
          <p:nvPr/>
        </p:nvPicPr>
        <p:blipFill>
          <a:blip r:embed="rId3"/>
          <a:stretch>
            <a:fillRect/>
          </a:stretch>
        </p:blipFill>
        <p:spPr>
          <a:xfrm>
            <a:off x="1381887" y="411479"/>
            <a:ext cx="3923759" cy="1390962"/>
          </a:xfrm>
          <a:prstGeom prst="rect">
            <a:avLst/>
          </a:prstGeom>
        </p:spPr>
      </p:pic>
    </p:spTree>
    <p:extLst>
      <p:ext uri="{BB962C8B-B14F-4D97-AF65-F5344CB8AC3E}">
        <p14:creationId xmlns:p14="http://schemas.microsoft.com/office/powerpoint/2010/main" val="1103727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85295B3-6385-C558-14E9-04CC208FBA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D9DF39-88DC-8DCA-A9CD-B45EA6380C8F}"/>
              </a:ext>
            </a:extLst>
          </p:cNvPr>
          <p:cNvSpPr>
            <a:spLocks noGrp="1"/>
          </p:cNvSpPr>
          <p:nvPr>
            <p:ph type="title"/>
          </p:nvPr>
        </p:nvSpPr>
        <p:spPr/>
        <p:txBody>
          <a:bodyPr vert="horz" lIns="0" tIns="0" rIns="0" bIns="0" rtlCol="0" anchor="b" anchorCtr="0">
            <a:normAutofit/>
          </a:bodyPr>
          <a:lstStyle/>
          <a:p>
            <a:r>
              <a:rPr lang="en-US" b="1" i="0" kern="1200" spc="100" baseline="0">
                <a:latin typeface="+mj-lt"/>
                <a:ea typeface="+mj-ea"/>
                <a:cs typeface="+mj-cs"/>
              </a:rPr>
              <a:t>What GOD Expects from YOUNG ADULTS</a:t>
            </a:r>
          </a:p>
        </p:txBody>
      </p:sp>
      <p:sp>
        <p:nvSpPr>
          <p:cNvPr id="4" name="Slide Number Placeholder 3">
            <a:extLst>
              <a:ext uri="{FF2B5EF4-FFF2-40B4-BE49-F238E27FC236}">
                <a16:creationId xmlns:a16="http://schemas.microsoft.com/office/drawing/2014/main" id="{EA016E72-C691-E73B-3607-F60838B28E7A}"/>
              </a:ext>
            </a:extLst>
          </p:cNvPr>
          <p:cNvSpPr>
            <a:spLocks noGrp="1"/>
          </p:cNvSpPr>
          <p:nvPr>
            <p:ph type="sldNum" sz="quarter" idx="22"/>
          </p:nvPr>
        </p:nvSpPr>
        <p:spPr/>
        <p:txBody>
          <a:bodyPr vert="horz" lIns="0" tIns="0" rIns="0" bIns="0" rtlCol="0" anchor="t" anchorCtr="0">
            <a:normAutofit/>
          </a:bodyPr>
          <a:lstStyle/>
          <a:p>
            <a:pPr>
              <a:spcAft>
                <a:spcPts val="600"/>
              </a:spcAft>
            </a:pPr>
            <a:fld id="{294A09A9-5501-47C1-A89A-A340965A2BE2}" type="slidenum">
              <a:rPr lang="en-US" smtClean="0"/>
              <a:pPr>
                <a:spcAft>
                  <a:spcPts val="600"/>
                </a:spcAft>
              </a:pPr>
              <a:t>3</a:t>
            </a:fld>
            <a:endParaRPr lang="en-US"/>
          </a:p>
        </p:txBody>
      </p:sp>
      <p:sp>
        <p:nvSpPr>
          <p:cNvPr id="3" name="TextBox 2">
            <a:extLst>
              <a:ext uri="{FF2B5EF4-FFF2-40B4-BE49-F238E27FC236}">
                <a16:creationId xmlns:a16="http://schemas.microsoft.com/office/drawing/2014/main" id="{3D67048C-62B1-E7AC-62C0-EA20F8A2C60C}"/>
              </a:ext>
            </a:extLst>
          </p:cNvPr>
          <p:cNvSpPr txBox="1"/>
          <p:nvPr/>
        </p:nvSpPr>
        <p:spPr>
          <a:xfrm>
            <a:off x="999218" y="2792361"/>
            <a:ext cx="10468882" cy="2400657"/>
          </a:xfrm>
          <a:prstGeom prst="rect">
            <a:avLst/>
          </a:prstGeom>
          <a:noFill/>
        </p:spPr>
        <p:txBody>
          <a:bodyPr wrap="square" rtlCol="0">
            <a:spAutoFit/>
          </a:bodyPr>
          <a:lstStyle/>
          <a:p>
            <a:pPr algn="ctr"/>
            <a:r>
              <a:rPr lang="en-US" sz="4400" dirty="0">
                <a:solidFill>
                  <a:schemeClr val="bg1"/>
                </a:solidFill>
              </a:rPr>
              <a:t>What does “I am grown” mean?</a:t>
            </a:r>
          </a:p>
          <a:p>
            <a:pPr algn="ctr"/>
            <a:r>
              <a:rPr lang="en-US" sz="4400" dirty="0">
                <a:solidFill>
                  <a:schemeClr val="bg1"/>
                </a:solidFill>
              </a:rPr>
              <a:t>vs. </a:t>
            </a:r>
          </a:p>
          <a:p>
            <a:pPr algn="ctr"/>
            <a:r>
              <a:rPr lang="en-US" sz="4400" dirty="0">
                <a:solidFill>
                  <a:schemeClr val="bg1"/>
                </a:solidFill>
              </a:rPr>
              <a:t>What does “being grown” mean?</a:t>
            </a:r>
          </a:p>
          <a:p>
            <a:endParaRPr lang="en-US" dirty="0"/>
          </a:p>
        </p:txBody>
      </p:sp>
    </p:spTree>
    <p:extLst>
      <p:ext uri="{BB962C8B-B14F-4D97-AF65-F5344CB8AC3E}">
        <p14:creationId xmlns:p14="http://schemas.microsoft.com/office/powerpoint/2010/main" val="2898347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2EA5602-37FF-08A1-F45C-EA74A71C549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97B7C7B-E13B-BDDC-C5DD-5B96C9D32BD8}"/>
              </a:ext>
            </a:extLst>
          </p:cNvPr>
          <p:cNvSpPr>
            <a:spLocks noGrp="1"/>
          </p:cNvSpPr>
          <p:nvPr>
            <p:ph type="title"/>
          </p:nvPr>
        </p:nvSpPr>
        <p:spPr>
          <a:xfrm>
            <a:off x="594360" y="194553"/>
            <a:ext cx="10873740" cy="1802543"/>
          </a:xfrm>
        </p:spPr>
        <p:txBody>
          <a:bodyPr/>
          <a:lstStyle/>
          <a:p>
            <a:pPr algn="ctr"/>
            <a:r>
              <a:rPr lang="en-US" sz="4400" dirty="0"/>
              <a:t>What GOD Expects from YOUNG ADULTS</a:t>
            </a:r>
            <a:br>
              <a:rPr lang="en-US" sz="4400" dirty="0"/>
            </a:br>
            <a:br>
              <a:rPr lang="en-US" sz="4400" dirty="0">
                <a:latin typeface="TimesNewRomanPS-BoldMT"/>
              </a:rPr>
            </a:br>
            <a:r>
              <a:rPr lang="en-US" sz="4400" dirty="0">
                <a:latin typeface="TimesNewRomanPS-BoldMT"/>
                <a:cs typeface="Times New Roman" panose="02020603050405020304" pitchFamily="18" charset="0"/>
              </a:rPr>
              <a:t>Setting Priorities</a:t>
            </a:r>
            <a:endParaRPr lang="en-US" dirty="0">
              <a:latin typeface="TimesNewRomanPS-BoldMT"/>
              <a:cs typeface="Times New Roman" panose="02020603050405020304" pitchFamily="18" charset="0"/>
            </a:endParaRPr>
          </a:p>
        </p:txBody>
      </p:sp>
      <p:sp>
        <p:nvSpPr>
          <p:cNvPr id="7" name="Text Placeholder 6">
            <a:extLst>
              <a:ext uri="{FF2B5EF4-FFF2-40B4-BE49-F238E27FC236}">
                <a16:creationId xmlns:a16="http://schemas.microsoft.com/office/drawing/2014/main" id="{145988D1-C6ED-4716-1A29-8885D61E83C4}"/>
              </a:ext>
            </a:extLst>
          </p:cNvPr>
          <p:cNvSpPr>
            <a:spLocks noGrp="1"/>
          </p:cNvSpPr>
          <p:nvPr>
            <p:ph sz="quarter" idx="13"/>
          </p:nvPr>
        </p:nvSpPr>
        <p:spPr>
          <a:xfrm>
            <a:off x="741680" y="2039004"/>
            <a:ext cx="10726420" cy="4727556"/>
          </a:xfrm>
        </p:spPr>
        <p:txBody>
          <a:bodyPr>
            <a:normAutofit fontScale="25000" lnSpcReduction="20000"/>
          </a:bodyPr>
          <a:lstStyle/>
          <a:p>
            <a:pPr marL="0" indent="0" algn="l">
              <a:spcAft>
                <a:spcPts val="900"/>
              </a:spcAft>
              <a:buNone/>
            </a:pPr>
            <a:r>
              <a:rPr lang="en-US" sz="9600" b="1" i="0" dirty="0">
                <a:solidFill>
                  <a:srgbClr val="1D2228"/>
                </a:solidFill>
                <a:effectLst/>
              </a:rPr>
              <a:t>Proverbs 3:9-10 (NIV): </a:t>
            </a:r>
            <a:r>
              <a:rPr lang="en-US" sz="9600" b="0" i="1" dirty="0">
                <a:solidFill>
                  <a:srgbClr val="1D2228"/>
                </a:solidFill>
                <a:effectLst/>
              </a:rPr>
              <a:t>“(9) Honor the Lord with your wealth, with the </a:t>
            </a:r>
            <a:r>
              <a:rPr lang="en-US" sz="9600" b="1" i="1" dirty="0" err="1">
                <a:solidFill>
                  <a:srgbClr val="FF0000"/>
                </a:solidFill>
                <a:effectLst/>
                <a:highlight>
                  <a:srgbClr val="FFFF00"/>
                </a:highlight>
              </a:rPr>
              <a:t>firstfruits</a:t>
            </a:r>
            <a:r>
              <a:rPr lang="en-US" sz="9600" b="0" i="1" dirty="0">
                <a:solidFill>
                  <a:srgbClr val="1D2228"/>
                </a:solidFill>
                <a:effectLst/>
              </a:rPr>
              <a:t> of all your crops; (10) then your barns will be filled to overflowing, and your vats will brim over with new wine.”</a:t>
            </a:r>
          </a:p>
          <a:p>
            <a:pPr marL="0" indent="0">
              <a:buNone/>
            </a:pPr>
            <a:r>
              <a:rPr lang="en-US" sz="9600" b="1" dirty="0"/>
              <a:t>Matthew 6:33 (NIV)  </a:t>
            </a:r>
            <a:r>
              <a:rPr lang="en-US" sz="9600" dirty="0"/>
              <a:t>“But </a:t>
            </a:r>
            <a:r>
              <a:rPr lang="en-US" sz="9600" b="1" dirty="0">
                <a:solidFill>
                  <a:srgbClr val="FF0000"/>
                </a:solidFill>
                <a:highlight>
                  <a:srgbClr val="FFFF00"/>
                </a:highlight>
              </a:rPr>
              <a:t>seek first HIS kingdom and HIS righteousness</a:t>
            </a:r>
            <a:r>
              <a:rPr lang="en-US" sz="9600" dirty="0"/>
              <a:t>, and all these things will be given to you as well.”</a:t>
            </a:r>
          </a:p>
          <a:p>
            <a:pPr lvl="1"/>
            <a:r>
              <a:rPr lang="en-US" sz="8000" dirty="0">
                <a:solidFill>
                  <a:srgbClr val="1D2228"/>
                </a:solidFill>
              </a:rPr>
              <a:t>Putting GOD first in the beginning for everything that is done determines long term peace and blessings: </a:t>
            </a:r>
            <a:r>
              <a:rPr lang="en-US" sz="8000" b="1" dirty="0">
                <a:solidFill>
                  <a:srgbClr val="1D2228"/>
                </a:solidFill>
              </a:rPr>
              <a:t>Time – Talent - Treasure</a:t>
            </a:r>
          </a:p>
          <a:p>
            <a:pPr lvl="1"/>
            <a:r>
              <a:rPr lang="en-US" sz="8000" dirty="0"/>
              <a:t>Start your day, goals, and priorities with God. Time with Him comes first, not last.</a:t>
            </a:r>
          </a:p>
          <a:p>
            <a:pPr lvl="1"/>
            <a:r>
              <a:rPr lang="en-US" sz="8000" dirty="0"/>
              <a:t>Last week?….This week, examine your use of:</a:t>
            </a:r>
          </a:p>
          <a:p>
            <a:pPr lvl="2"/>
            <a:r>
              <a:rPr lang="en-US" sz="8000" dirty="0"/>
              <a:t>Time – . . . surrendered to GOD? - </a:t>
            </a:r>
          </a:p>
          <a:p>
            <a:pPr lvl="2"/>
            <a:r>
              <a:rPr lang="en-US" sz="8000" dirty="0"/>
              <a:t>Money -  . . . give as you prosper?</a:t>
            </a:r>
          </a:p>
          <a:p>
            <a:pPr lvl="2"/>
            <a:r>
              <a:rPr lang="en-US" sz="8000" dirty="0"/>
              <a:t>Talents – . . . using them to build GOD’s Kingdom?</a:t>
            </a:r>
            <a:endParaRPr lang="en-US" dirty="0"/>
          </a:p>
        </p:txBody>
      </p:sp>
      <p:sp>
        <p:nvSpPr>
          <p:cNvPr id="2" name="Slide Number Placeholder 1">
            <a:extLst>
              <a:ext uri="{FF2B5EF4-FFF2-40B4-BE49-F238E27FC236}">
                <a16:creationId xmlns:a16="http://schemas.microsoft.com/office/drawing/2014/main" id="{01C26F07-3388-DF05-3FA6-B452A2ADAC67}"/>
              </a:ext>
            </a:extLst>
          </p:cNvPr>
          <p:cNvSpPr>
            <a:spLocks noGrp="1"/>
          </p:cNvSpPr>
          <p:nvPr>
            <p:ph type="sldNum" sz="quarter" idx="22"/>
          </p:nvPr>
        </p:nvSpPr>
        <p:spPr/>
        <p:txBody>
          <a:bodyPr/>
          <a:lstStyle/>
          <a:p>
            <a:fld id="{294A09A9-5501-47C1-A89A-A340965A2BE2}" type="slidenum">
              <a:rPr lang="en-US" smtClean="0"/>
              <a:pPr/>
              <a:t>4</a:t>
            </a:fld>
            <a:endParaRPr lang="en-US" dirty="0">
              <a:latin typeface="+mn-lt"/>
            </a:endParaRPr>
          </a:p>
        </p:txBody>
      </p:sp>
    </p:spTree>
    <p:extLst>
      <p:ext uri="{BB962C8B-B14F-4D97-AF65-F5344CB8AC3E}">
        <p14:creationId xmlns:p14="http://schemas.microsoft.com/office/powerpoint/2010/main" val="1801321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B4203CA-5B62-2CAF-50D6-71A7A52981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F1DA99-25F1-3C47-4C93-2B5CB4625C7D}"/>
              </a:ext>
            </a:extLst>
          </p:cNvPr>
          <p:cNvSpPr>
            <a:spLocks noGrp="1"/>
          </p:cNvSpPr>
          <p:nvPr>
            <p:ph type="ctrTitle"/>
          </p:nvPr>
        </p:nvSpPr>
        <p:spPr/>
        <p:txBody>
          <a:bodyPr anchor="b">
            <a:normAutofit/>
          </a:bodyPr>
          <a:lstStyle/>
          <a:p>
            <a:r>
              <a:rPr lang="en-US" sz="5100" dirty="0"/>
              <a:t>What GOD Expects from YOUNG ADULTS</a:t>
            </a:r>
            <a:br>
              <a:rPr lang="en-US" sz="5100" dirty="0"/>
            </a:br>
            <a:r>
              <a:rPr lang="en-US" sz="4800" i="1" dirty="0"/>
              <a:t>Summer Series 2025</a:t>
            </a:r>
            <a:endParaRPr lang="en-US" sz="5100" i="1" dirty="0"/>
          </a:p>
        </p:txBody>
      </p:sp>
      <p:pic>
        <p:nvPicPr>
          <p:cNvPr id="3" name="Picture 2">
            <a:extLst>
              <a:ext uri="{FF2B5EF4-FFF2-40B4-BE49-F238E27FC236}">
                <a16:creationId xmlns:a16="http://schemas.microsoft.com/office/drawing/2014/main" id="{F95EB65E-2D7C-1D37-04DB-0B943C1C74A4}"/>
              </a:ext>
            </a:extLst>
          </p:cNvPr>
          <p:cNvPicPr>
            <a:picLocks noChangeAspect="1"/>
          </p:cNvPicPr>
          <p:nvPr/>
        </p:nvPicPr>
        <p:blipFill>
          <a:blip r:embed="rId3"/>
          <a:stretch>
            <a:fillRect/>
          </a:stretch>
        </p:blipFill>
        <p:spPr>
          <a:xfrm>
            <a:off x="1381887" y="411479"/>
            <a:ext cx="3923759" cy="1390962"/>
          </a:xfrm>
          <a:prstGeom prst="rect">
            <a:avLst/>
          </a:prstGeom>
        </p:spPr>
      </p:pic>
      <p:sp>
        <p:nvSpPr>
          <p:cNvPr id="4" name="TextBox 3">
            <a:extLst>
              <a:ext uri="{FF2B5EF4-FFF2-40B4-BE49-F238E27FC236}">
                <a16:creationId xmlns:a16="http://schemas.microsoft.com/office/drawing/2014/main" id="{DD3C4A36-424B-C334-BB37-C3C54609F931}"/>
              </a:ext>
            </a:extLst>
          </p:cNvPr>
          <p:cNvSpPr txBox="1"/>
          <p:nvPr/>
        </p:nvSpPr>
        <p:spPr>
          <a:xfrm>
            <a:off x="5305646" y="4870174"/>
            <a:ext cx="6490658" cy="707886"/>
          </a:xfrm>
          <a:prstGeom prst="rect">
            <a:avLst/>
          </a:prstGeom>
          <a:noFill/>
        </p:spPr>
        <p:txBody>
          <a:bodyPr wrap="square" rtlCol="0">
            <a:spAutoFit/>
          </a:bodyPr>
          <a:lstStyle/>
          <a:p>
            <a:r>
              <a:rPr lang="en-US" sz="4000" b="1" dirty="0">
                <a:solidFill>
                  <a:srgbClr val="FF0000"/>
                </a:solidFill>
              </a:rPr>
              <a:t>Relationships</a:t>
            </a:r>
            <a:endParaRPr lang="en-US" sz="4000" b="1" dirty="0">
              <a:solidFill>
                <a:srgbClr val="00B050"/>
              </a:solidFill>
            </a:endParaRPr>
          </a:p>
        </p:txBody>
      </p:sp>
    </p:spTree>
    <p:extLst>
      <p:ext uri="{BB962C8B-B14F-4D97-AF65-F5344CB8AC3E}">
        <p14:creationId xmlns:p14="http://schemas.microsoft.com/office/powerpoint/2010/main" val="2817298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0348AE4-07A5-EDD0-B4D4-9C191F2ED24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E5FFB83-DFF7-4FD4-92CD-58E676BF9010}"/>
              </a:ext>
            </a:extLst>
          </p:cNvPr>
          <p:cNvSpPr>
            <a:spLocks noGrp="1"/>
          </p:cNvSpPr>
          <p:nvPr>
            <p:ph type="title"/>
          </p:nvPr>
        </p:nvSpPr>
        <p:spPr>
          <a:xfrm>
            <a:off x="594360" y="194553"/>
            <a:ext cx="10873740" cy="1802543"/>
          </a:xfrm>
        </p:spPr>
        <p:txBody>
          <a:bodyPr/>
          <a:lstStyle/>
          <a:p>
            <a:pPr algn="ctr"/>
            <a:r>
              <a:rPr lang="en-US" sz="4400" dirty="0"/>
              <a:t>What GOD Expects from YOUNG ADULTS</a:t>
            </a:r>
            <a:br>
              <a:rPr lang="en-US" sz="4400" dirty="0"/>
            </a:br>
            <a:br>
              <a:rPr lang="en-US" sz="4400" dirty="0">
                <a:latin typeface="TimesNewRomanPS-BoldMT"/>
              </a:rPr>
            </a:br>
            <a:r>
              <a:rPr lang="en-US" sz="4000" dirty="0"/>
              <a:t>Our Relationship with God – The Foundation</a:t>
            </a:r>
            <a:endParaRPr lang="en-US" dirty="0">
              <a:latin typeface="TimesNewRomanPS-BoldMT"/>
              <a:cs typeface="Times New Roman" panose="02020603050405020304" pitchFamily="18" charset="0"/>
            </a:endParaRPr>
          </a:p>
        </p:txBody>
      </p:sp>
      <p:sp>
        <p:nvSpPr>
          <p:cNvPr id="2" name="Slide Number Placeholder 1">
            <a:extLst>
              <a:ext uri="{FF2B5EF4-FFF2-40B4-BE49-F238E27FC236}">
                <a16:creationId xmlns:a16="http://schemas.microsoft.com/office/drawing/2014/main" id="{06735F51-2CD4-269A-1706-3A14B3CFA567}"/>
              </a:ext>
            </a:extLst>
          </p:cNvPr>
          <p:cNvSpPr>
            <a:spLocks noGrp="1"/>
          </p:cNvSpPr>
          <p:nvPr>
            <p:ph type="sldNum" sz="quarter" idx="22"/>
          </p:nvPr>
        </p:nvSpPr>
        <p:spPr/>
        <p:txBody>
          <a:bodyPr/>
          <a:lstStyle/>
          <a:p>
            <a:fld id="{294A09A9-5501-47C1-A89A-A340965A2BE2}" type="slidenum">
              <a:rPr lang="en-US" smtClean="0"/>
              <a:pPr/>
              <a:t>6</a:t>
            </a:fld>
            <a:endParaRPr lang="en-US" dirty="0">
              <a:latin typeface="+mn-lt"/>
            </a:endParaRPr>
          </a:p>
        </p:txBody>
      </p:sp>
      <p:grpSp>
        <p:nvGrpSpPr>
          <p:cNvPr id="19" name="Group 18">
            <a:extLst>
              <a:ext uri="{FF2B5EF4-FFF2-40B4-BE49-F238E27FC236}">
                <a16:creationId xmlns:a16="http://schemas.microsoft.com/office/drawing/2014/main" id="{B6A79FF0-02D8-737C-5CEB-28467B39F13F}"/>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A3A331EC-E1F3-8BE5-BE25-DC314CDB067E}"/>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243EF0AB-93C8-A3C9-DE3E-D99120B9A86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FE20F20A-D1E2-56C1-3869-77447793D2A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6" name="Rectangle 3">
            <a:extLst>
              <a:ext uri="{FF2B5EF4-FFF2-40B4-BE49-F238E27FC236}">
                <a16:creationId xmlns:a16="http://schemas.microsoft.com/office/drawing/2014/main" id="{F3BD8E93-8E8E-81E0-9E15-882691A1E717}"/>
              </a:ext>
            </a:extLst>
          </p:cNvPr>
          <p:cNvSpPr>
            <a:spLocks noChangeArrowheads="1"/>
          </p:cNvSpPr>
          <p:nvPr/>
        </p:nvSpPr>
        <p:spPr bwMode="auto">
          <a:xfrm>
            <a:off x="1981199" y="2232780"/>
            <a:ext cx="9706709"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bg1"/>
                </a:solidFill>
                <a:effectLst/>
                <a:latin typeface="Arial" panose="020B0604020202020204" pitchFamily="34" charset="0"/>
              </a:rPr>
              <a:t>The most important relationship in the Bible is between </a:t>
            </a:r>
            <a:r>
              <a:rPr kumimoji="0" lang="en-US" altLang="en-US" sz="2000" b="1" i="0" u="none" strike="noStrike" cap="none" normalizeH="0" baseline="0" dirty="0">
                <a:ln>
                  <a:noFill/>
                </a:ln>
                <a:solidFill>
                  <a:schemeClr val="bg1"/>
                </a:solidFill>
                <a:effectLst/>
                <a:latin typeface="Arial" panose="020B0604020202020204" pitchFamily="34" charset="0"/>
              </a:rPr>
              <a:t>God and humanity</a:t>
            </a:r>
            <a:r>
              <a:rPr kumimoji="0" lang="en-US" altLang="en-US" sz="2000" b="0" i="0" u="none" strike="noStrike" cap="none" normalizeH="0" baseline="0" dirty="0">
                <a:ln>
                  <a:noFill/>
                </a:ln>
                <a:solidFill>
                  <a:schemeClr val="bg1"/>
                </a:solidFill>
                <a:effectLst/>
                <a:latin typeface="Arial" panose="020B0604020202020204" pitchFamily="34" charset="0"/>
              </a:rPr>
              <a:t>. Every other relationship flows from this one.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bg1"/>
                </a:solidFill>
                <a:effectLst/>
                <a:latin typeface="Arial" panose="020B0604020202020204" pitchFamily="34" charset="0"/>
              </a:rPr>
              <a:t>Matthew 22:37-38 (ESV)</a:t>
            </a:r>
            <a:r>
              <a:rPr kumimoji="0" lang="en-US" altLang="en-US" sz="2000" b="0" i="0" u="none" strike="noStrike" cap="none" normalizeH="0" baseline="0" dirty="0">
                <a:ln>
                  <a:noFill/>
                </a:ln>
                <a:solidFill>
                  <a:schemeClr val="bg1"/>
                </a:solidFill>
                <a:effectLst/>
                <a:latin typeface="Arial" panose="020B0604020202020204" pitchFamily="34" charset="0"/>
              </a:rPr>
              <a:t>:</a:t>
            </a:r>
            <a:br>
              <a:rPr kumimoji="0" lang="en-US" altLang="en-US" sz="2000" b="0" i="0" u="none" strike="noStrike" cap="none" normalizeH="0" baseline="0" dirty="0">
                <a:ln>
                  <a:noFill/>
                </a:ln>
                <a:solidFill>
                  <a:schemeClr val="bg1"/>
                </a:solidFill>
                <a:effectLst/>
                <a:latin typeface="Arial" panose="020B0604020202020204" pitchFamily="34" charset="0"/>
              </a:rPr>
            </a:br>
            <a:r>
              <a:rPr kumimoji="0" lang="en-US" altLang="en-US" sz="2000" b="0" i="1" u="none" strike="noStrike" cap="none" normalizeH="0" baseline="0" dirty="0">
                <a:ln>
                  <a:noFill/>
                </a:ln>
                <a:solidFill>
                  <a:schemeClr val="bg1"/>
                </a:solidFill>
                <a:effectLst/>
                <a:latin typeface="Arial" panose="020B0604020202020204" pitchFamily="34" charset="0"/>
              </a:rPr>
              <a:t>“You shall love the Lord your God with all your heart and with all your soul and with all your mind. </a:t>
            </a:r>
            <a:r>
              <a:rPr kumimoji="0" lang="en-US" altLang="en-US" sz="2000" b="1" i="1" u="none" strike="noStrike" cap="none" normalizeH="0" baseline="0" dirty="0">
                <a:ln>
                  <a:noFill/>
                </a:ln>
                <a:solidFill>
                  <a:srgbClr val="FF0000"/>
                </a:solidFill>
                <a:effectLst/>
                <a:latin typeface="Arial" panose="020B0604020202020204" pitchFamily="34" charset="0"/>
              </a:rPr>
              <a:t>This is the great and first commandment</a:t>
            </a:r>
            <a:r>
              <a:rPr kumimoji="0" lang="en-US" altLang="en-US" sz="2000" b="0" i="1" u="none" strike="noStrike" cap="none" normalizeH="0" baseline="0" dirty="0">
                <a:ln>
                  <a:noFill/>
                </a:ln>
                <a:solidFill>
                  <a:schemeClr val="bg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0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bg1"/>
                </a:solidFill>
                <a:effectLst/>
                <a:latin typeface="Arial" panose="020B0604020202020204" pitchFamily="34" charset="0"/>
              </a:rPr>
              <a:t>James 4:8 (NIV)</a:t>
            </a:r>
            <a:r>
              <a:rPr kumimoji="0" lang="en-US" altLang="en-US" sz="2000" b="0" i="0" u="none" strike="noStrike" cap="none" normalizeH="0" baseline="0" dirty="0">
                <a:ln>
                  <a:noFill/>
                </a:ln>
                <a:solidFill>
                  <a:schemeClr val="bg1"/>
                </a:solidFill>
                <a:effectLst/>
                <a:latin typeface="Arial" panose="020B0604020202020204" pitchFamily="34" charset="0"/>
              </a:rPr>
              <a:t>:</a:t>
            </a:r>
            <a:br>
              <a:rPr kumimoji="0" lang="en-US" altLang="en-US" sz="2000" b="0" i="0" u="none" strike="noStrike" cap="none" normalizeH="0" baseline="0" dirty="0">
                <a:ln>
                  <a:noFill/>
                </a:ln>
                <a:solidFill>
                  <a:schemeClr val="bg1"/>
                </a:solidFill>
                <a:effectLst/>
                <a:latin typeface="Arial" panose="020B0604020202020204" pitchFamily="34" charset="0"/>
              </a:rPr>
            </a:br>
            <a:r>
              <a:rPr kumimoji="0" lang="en-US" altLang="en-US" sz="2000" b="0" i="1" u="none" strike="noStrike" cap="none" normalizeH="0" baseline="0" dirty="0">
                <a:ln>
                  <a:noFill/>
                </a:ln>
                <a:solidFill>
                  <a:schemeClr val="bg1"/>
                </a:solidFill>
                <a:effectLst/>
                <a:latin typeface="Arial" panose="020B0604020202020204" pitchFamily="34" charset="0"/>
              </a:rPr>
              <a:t>“Come near to God and he will come near to you.”</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20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bg1"/>
                </a:solidFill>
                <a:effectLst/>
                <a:latin typeface="Arial" panose="020B0604020202020204" pitchFamily="34" charset="0"/>
              </a:rPr>
              <a:t>A restored relationship with God through </a:t>
            </a:r>
            <a:r>
              <a:rPr kumimoji="0" lang="en-US" altLang="en-US" sz="2000" b="1" i="0" u="none" strike="noStrike" cap="none" normalizeH="0" baseline="0" dirty="0">
                <a:ln>
                  <a:noFill/>
                </a:ln>
                <a:solidFill>
                  <a:schemeClr val="bg1"/>
                </a:solidFill>
                <a:effectLst/>
                <a:latin typeface="Arial" panose="020B0604020202020204" pitchFamily="34" charset="0"/>
              </a:rPr>
              <a:t>Jesus Christ</a:t>
            </a:r>
            <a:r>
              <a:rPr kumimoji="0" lang="en-US" altLang="en-US" sz="2000" b="0" i="0" u="none" strike="noStrike" cap="none" normalizeH="0" baseline="0" dirty="0">
                <a:ln>
                  <a:noFill/>
                </a:ln>
                <a:solidFill>
                  <a:schemeClr val="bg1"/>
                </a:solidFill>
                <a:effectLst/>
                <a:latin typeface="Arial" panose="020B0604020202020204" pitchFamily="34" charset="0"/>
              </a:rPr>
              <a:t> is the starting point of true love, healing, and peace in all other relationships.</a:t>
            </a:r>
          </a:p>
        </p:txBody>
      </p:sp>
    </p:spTree>
    <p:extLst>
      <p:ext uri="{BB962C8B-B14F-4D97-AF65-F5344CB8AC3E}">
        <p14:creationId xmlns:p14="http://schemas.microsoft.com/office/powerpoint/2010/main" val="3737311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EE58530-EDD7-C2CC-28D0-81BBBFECC90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4350070-9E6C-A4E0-1C1F-715343FEF5FC}"/>
              </a:ext>
            </a:extLst>
          </p:cNvPr>
          <p:cNvSpPr>
            <a:spLocks noGrp="1"/>
          </p:cNvSpPr>
          <p:nvPr>
            <p:ph type="title"/>
          </p:nvPr>
        </p:nvSpPr>
        <p:spPr>
          <a:xfrm>
            <a:off x="594360" y="194553"/>
            <a:ext cx="10873740" cy="1802543"/>
          </a:xfrm>
        </p:spPr>
        <p:txBody>
          <a:bodyPr/>
          <a:lstStyle/>
          <a:p>
            <a:pPr algn="ctr"/>
            <a:r>
              <a:rPr lang="en-US" sz="4400" dirty="0"/>
              <a:t>What GOD Expects from YOUNG ADULTS</a:t>
            </a:r>
            <a:br>
              <a:rPr lang="en-US" sz="4400" dirty="0"/>
            </a:br>
            <a:br>
              <a:rPr lang="en-US" sz="4400" dirty="0">
                <a:latin typeface="TimesNewRomanPS-BoldMT"/>
              </a:rPr>
            </a:br>
            <a:r>
              <a:rPr lang="en-US" sz="4000" dirty="0"/>
              <a:t>Our Relationship with God – The Foundation</a:t>
            </a:r>
            <a:endParaRPr lang="en-US" dirty="0">
              <a:latin typeface="TimesNewRomanPS-BoldMT"/>
              <a:cs typeface="Times New Roman" panose="02020603050405020304" pitchFamily="18" charset="0"/>
            </a:endParaRPr>
          </a:p>
        </p:txBody>
      </p:sp>
      <p:sp>
        <p:nvSpPr>
          <p:cNvPr id="2" name="Slide Number Placeholder 1">
            <a:extLst>
              <a:ext uri="{FF2B5EF4-FFF2-40B4-BE49-F238E27FC236}">
                <a16:creationId xmlns:a16="http://schemas.microsoft.com/office/drawing/2014/main" id="{0B7E166B-AFFC-1CBD-85B1-A696C4B1B663}"/>
              </a:ext>
            </a:extLst>
          </p:cNvPr>
          <p:cNvSpPr>
            <a:spLocks noGrp="1"/>
          </p:cNvSpPr>
          <p:nvPr>
            <p:ph type="sldNum" sz="quarter" idx="22"/>
          </p:nvPr>
        </p:nvSpPr>
        <p:spPr/>
        <p:txBody>
          <a:bodyPr/>
          <a:lstStyle/>
          <a:p>
            <a:fld id="{294A09A9-5501-47C1-A89A-A340965A2BE2}" type="slidenum">
              <a:rPr lang="en-US" smtClean="0"/>
              <a:pPr/>
              <a:t>7</a:t>
            </a:fld>
            <a:endParaRPr lang="en-US" dirty="0">
              <a:latin typeface="+mn-lt"/>
            </a:endParaRPr>
          </a:p>
        </p:txBody>
      </p:sp>
      <p:grpSp>
        <p:nvGrpSpPr>
          <p:cNvPr id="19" name="Group 18">
            <a:extLst>
              <a:ext uri="{FF2B5EF4-FFF2-40B4-BE49-F238E27FC236}">
                <a16:creationId xmlns:a16="http://schemas.microsoft.com/office/drawing/2014/main" id="{066D287F-21FD-C7EF-8C9C-22FBF581CBAB}"/>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F2966BC7-F8F8-915D-FEDC-2F15D24482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9BDF8C5E-60F2-FB10-95AE-585F3E080B15}"/>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E65CCA39-9D9D-F0A2-BC40-5E3C04548846}"/>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6" name="Rectangle 3">
            <a:extLst>
              <a:ext uri="{FF2B5EF4-FFF2-40B4-BE49-F238E27FC236}">
                <a16:creationId xmlns:a16="http://schemas.microsoft.com/office/drawing/2014/main" id="{F67DE0DE-A807-997F-5514-B23C1AAB55AB}"/>
              </a:ext>
            </a:extLst>
          </p:cNvPr>
          <p:cNvSpPr>
            <a:spLocks noChangeArrowheads="1"/>
          </p:cNvSpPr>
          <p:nvPr/>
        </p:nvSpPr>
        <p:spPr bwMode="auto">
          <a:xfrm>
            <a:off x="436880" y="2117448"/>
            <a:ext cx="11251029"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bg1"/>
                </a:solidFill>
                <a:effectLst/>
                <a:latin typeface="Arial" panose="020B0604020202020204" pitchFamily="34" charset="0"/>
              </a:rPr>
              <a:t>The most important relationship in the Bible is between </a:t>
            </a:r>
            <a:r>
              <a:rPr kumimoji="0" lang="en-US" altLang="en-US" b="1" i="0" u="none" strike="noStrike" cap="none" normalizeH="0" baseline="0" dirty="0">
                <a:ln>
                  <a:noFill/>
                </a:ln>
                <a:solidFill>
                  <a:schemeClr val="bg1"/>
                </a:solidFill>
                <a:effectLst/>
                <a:latin typeface="Arial" panose="020B0604020202020204" pitchFamily="34" charset="0"/>
              </a:rPr>
              <a:t>God and humanity</a:t>
            </a:r>
            <a:r>
              <a:rPr kumimoji="0" lang="en-US" altLang="en-US" b="0" i="0" u="none" strike="noStrike" cap="none" normalizeH="0" baseline="0" dirty="0">
                <a:ln>
                  <a:noFill/>
                </a:ln>
                <a:solidFill>
                  <a:schemeClr val="bg1"/>
                </a:solidFill>
                <a:effectLst/>
                <a:latin typeface="Arial" panose="020B0604020202020204" pitchFamily="34" charset="0"/>
              </a:rPr>
              <a:t>. Every other relationship flows from this one.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bg1"/>
              </a:solidFill>
              <a:effectLst/>
              <a:latin typeface="Arial" panose="020B0604020202020204" pitchFamily="34" charset="0"/>
            </a:endParaRPr>
          </a:p>
          <a:p>
            <a:pPr lvl="1" eaLnBrk="0" fontAlgn="base" hangingPunct="0">
              <a:spcBef>
                <a:spcPct val="0"/>
              </a:spcBef>
              <a:spcAft>
                <a:spcPct val="0"/>
              </a:spcAft>
              <a:buFontTx/>
              <a:buChar char="•"/>
            </a:pPr>
            <a:r>
              <a:rPr kumimoji="0" lang="en-US" altLang="en-US" b="1" i="0" u="none" strike="noStrike" cap="none" normalizeH="0" baseline="0" dirty="0">
                <a:ln>
                  <a:noFill/>
                </a:ln>
                <a:solidFill>
                  <a:schemeClr val="bg1"/>
                </a:solidFill>
                <a:effectLst/>
                <a:latin typeface="Arial" panose="020B0604020202020204" pitchFamily="34" charset="0"/>
              </a:rPr>
              <a:t>Matthew 17:1-8 (ESV)</a:t>
            </a:r>
            <a:r>
              <a:rPr lang="en-US" altLang="en-US" dirty="0">
                <a:solidFill>
                  <a:schemeClr val="bg1"/>
                </a:solidFill>
                <a:latin typeface="Arial" panose="020B0604020202020204" pitchFamily="34" charset="0"/>
              </a:rPr>
              <a:t>:17 And after six days Jesus took with him Peter and James, and John his brother, and led them up a high mountain by themselves. 2 And he was transfigured before them, and his face shone like the sun, and his clothes became white as light. 3 And behold, there appeared to them Moses and Elijah, talking with him. 4 And Peter said to Jesus, “Lord, it is good that we are here. If you wish, I will make three tents here, one for you and one for Moses and one for Elijah.” 5 He was still speaking when, behold, a bright cloud overshadowed them, and a voice from the cloud said, “</a:t>
            </a:r>
            <a:r>
              <a:rPr lang="en-US" altLang="en-US" b="1" dirty="0">
                <a:solidFill>
                  <a:srgbClr val="FF0000"/>
                </a:solidFill>
                <a:latin typeface="Arial" panose="020B0604020202020204" pitchFamily="34" charset="0"/>
              </a:rPr>
              <a:t>This is my beloved Son, with whom I am well pleased; listen to him.”</a:t>
            </a:r>
          </a:p>
          <a:p>
            <a:pPr lvl="1" eaLnBrk="0" fontAlgn="base" hangingPunct="0">
              <a:spcBef>
                <a:spcPct val="0"/>
              </a:spcBef>
              <a:spcAft>
                <a:spcPct val="0"/>
              </a:spcAft>
            </a:pPr>
            <a:endParaRPr lang="en-US" altLang="en-US" dirty="0">
              <a:solidFill>
                <a:schemeClr val="bg1"/>
              </a:solidFill>
              <a:latin typeface="Arial" panose="020B0604020202020204" pitchFamily="34" charset="0"/>
            </a:endParaRPr>
          </a:p>
          <a:p>
            <a:pPr lvl="1" eaLnBrk="0" fontAlgn="base" hangingPunct="0">
              <a:spcBef>
                <a:spcPct val="0"/>
              </a:spcBef>
              <a:spcAft>
                <a:spcPct val="0"/>
              </a:spcAft>
              <a:buFontTx/>
              <a:buChar char="•"/>
            </a:pPr>
            <a:r>
              <a:rPr lang="en-US" altLang="en-US" dirty="0">
                <a:solidFill>
                  <a:schemeClr val="bg1"/>
                </a:solidFill>
                <a:latin typeface="Arial" panose="020B0604020202020204" pitchFamily="34" charset="0"/>
              </a:rPr>
              <a:t>Psalms 2:7 (ESV): I will tell of the decree: The Lord said to me, “You are my Son; today I have begotten you.</a:t>
            </a:r>
          </a:p>
          <a:p>
            <a:pPr lvl="0" eaLnBrk="0" fontAlgn="base" hangingPunct="0">
              <a:spcBef>
                <a:spcPct val="0"/>
              </a:spcBef>
              <a:spcAft>
                <a:spcPct val="0"/>
              </a:spcAft>
              <a:buFontTx/>
              <a:buChar char="•"/>
            </a:pPr>
            <a:endParaRPr kumimoji="0" lang="en-US" altLang="en-US"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bg1"/>
                </a:solidFill>
                <a:effectLst/>
                <a:latin typeface="Arial" panose="020B0604020202020204" pitchFamily="34" charset="0"/>
              </a:rPr>
              <a:t>A restored relationship with God through </a:t>
            </a:r>
            <a:r>
              <a:rPr kumimoji="0" lang="en-US" altLang="en-US" b="1" i="0" u="none" strike="noStrike" cap="none" normalizeH="0" baseline="0" dirty="0">
                <a:ln>
                  <a:noFill/>
                </a:ln>
                <a:solidFill>
                  <a:schemeClr val="bg1"/>
                </a:solidFill>
                <a:effectLst/>
                <a:latin typeface="Arial" panose="020B0604020202020204" pitchFamily="34" charset="0"/>
              </a:rPr>
              <a:t>Jesus Christ</a:t>
            </a:r>
            <a:r>
              <a:rPr kumimoji="0" lang="en-US" altLang="en-US" b="0" i="0" u="none" strike="noStrike" cap="none" normalizeH="0" baseline="0" dirty="0">
                <a:ln>
                  <a:noFill/>
                </a:ln>
                <a:solidFill>
                  <a:schemeClr val="bg1"/>
                </a:solidFill>
                <a:effectLst/>
                <a:latin typeface="Arial" panose="020B0604020202020204" pitchFamily="34" charset="0"/>
              </a:rPr>
              <a:t> is the starting point of true love, healing, and peace in all other relationships.</a:t>
            </a:r>
          </a:p>
        </p:txBody>
      </p:sp>
    </p:spTree>
    <p:extLst>
      <p:ext uri="{BB962C8B-B14F-4D97-AF65-F5344CB8AC3E}">
        <p14:creationId xmlns:p14="http://schemas.microsoft.com/office/powerpoint/2010/main" val="314801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F5EC1E5-0487-0525-4502-3BC827FF9D93}"/>
              </a:ext>
            </a:extLst>
          </p:cNvPr>
          <p:cNvSpPr>
            <a:spLocks noGrp="1"/>
          </p:cNvSpPr>
          <p:nvPr>
            <p:ph type="sldNum" sz="quarter" idx="22"/>
          </p:nvPr>
        </p:nvSpPr>
        <p:spPr/>
        <p:txBody>
          <a:bodyPr/>
          <a:lstStyle/>
          <a:p>
            <a:fld id="{294A09A9-5501-47C1-A89A-A340965A2BE2}" type="slidenum">
              <a:rPr lang="en-US" smtClean="0"/>
              <a:pPr/>
              <a:t>8</a:t>
            </a:fld>
            <a:endParaRPr lang="en-US" dirty="0">
              <a:latin typeface="+mn-lt"/>
            </a:endParaRPr>
          </a:p>
        </p:txBody>
      </p:sp>
      <p:pic>
        <p:nvPicPr>
          <p:cNvPr id="2050" name="Picture 2" descr="May be an image of 2 people and text that says 'ብቤዳይልል. I BELIEVE IN GOD I OBEY GOD'">
            <a:extLst>
              <a:ext uri="{FF2B5EF4-FFF2-40B4-BE49-F238E27FC236}">
                <a16:creationId xmlns:a16="http://schemas.microsoft.com/office/drawing/2014/main" id="{D0967BC5-EE56-EC69-3875-9B2AC3773E94}"/>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796748" y="714615"/>
            <a:ext cx="4877291" cy="5865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379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D6D8E35-AD8E-B3ED-C209-DA5C676C598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CBF3C14-1A87-132B-6D52-D3198A46C986}"/>
              </a:ext>
            </a:extLst>
          </p:cNvPr>
          <p:cNvSpPr>
            <a:spLocks noGrp="1"/>
          </p:cNvSpPr>
          <p:nvPr>
            <p:ph type="title"/>
          </p:nvPr>
        </p:nvSpPr>
        <p:spPr>
          <a:xfrm>
            <a:off x="594360" y="194553"/>
            <a:ext cx="10873740" cy="1802543"/>
          </a:xfrm>
        </p:spPr>
        <p:txBody>
          <a:bodyPr/>
          <a:lstStyle/>
          <a:p>
            <a:pPr algn="ctr"/>
            <a:r>
              <a:rPr lang="en-US" sz="4400" dirty="0"/>
              <a:t>What GOD Expects from YOUNG ADULTS</a:t>
            </a:r>
            <a:br>
              <a:rPr lang="en-US" sz="4400" dirty="0"/>
            </a:br>
            <a:br>
              <a:rPr lang="en-US" sz="4400" dirty="0">
                <a:latin typeface="TimesNewRomanPS-BoldMT"/>
              </a:rPr>
            </a:br>
            <a:r>
              <a:rPr lang="en-US" sz="2800" dirty="0"/>
              <a:t>Relationships with Others – The Second Greatest Command</a:t>
            </a:r>
            <a:endParaRPr lang="en-US" dirty="0">
              <a:latin typeface="TimesNewRomanPS-BoldMT"/>
              <a:cs typeface="Times New Roman" panose="02020603050405020304" pitchFamily="18" charset="0"/>
            </a:endParaRPr>
          </a:p>
        </p:txBody>
      </p:sp>
      <p:sp>
        <p:nvSpPr>
          <p:cNvPr id="2" name="Slide Number Placeholder 1">
            <a:extLst>
              <a:ext uri="{FF2B5EF4-FFF2-40B4-BE49-F238E27FC236}">
                <a16:creationId xmlns:a16="http://schemas.microsoft.com/office/drawing/2014/main" id="{9918E632-BEAF-EDCC-4078-62853EAAD3DC}"/>
              </a:ext>
            </a:extLst>
          </p:cNvPr>
          <p:cNvSpPr>
            <a:spLocks noGrp="1"/>
          </p:cNvSpPr>
          <p:nvPr>
            <p:ph type="sldNum" sz="quarter" idx="22"/>
          </p:nvPr>
        </p:nvSpPr>
        <p:spPr/>
        <p:txBody>
          <a:bodyPr/>
          <a:lstStyle/>
          <a:p>
            <a:fld id="{294A09A9-5501-47C1-A89A-A340965A2BE2}" type="slidenum">
              <a:rPr lang="en-US" smtClean="0"/>
              <a:pPr/>
              <a:t>9</a:t>
            </a:fld>
            <a:endParaRPr lang="en-US" dirty="0">
              <a:latin typeface="+mn-lt"/>
            </a:endParaRPr>
          </a:p>
        </p:txBody>
      </p:sp>
      <p:grpSp>
        <p:nvGrpSpPr>
          <p:cNvPr id="19" name="Group 18">
            <a:extLst>
              <a:ext uri="{FF2B5EF4-FFF2-40B4-BE49-F238E27FC236}">
                <a16:creationId xmlns:a16="http://schemas.microsoft.com/office/drawing/2014/main" id="{446B9503-89DE-2D2E-0919-2BB21C9F12FF}"/>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60FA3B10-32C4-5511-A98B-F102185C17EC}"/>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59BE714-05AE-EE35-A61A-8BB346E5E76A}"/>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4EC8A3E1-7DB2-F92A-B67C-9F585D518FE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8" name="TextBox 7">
            <a:extLst>
              <a:ext uri="{FF2B5EF4-FFF2-40B4-BE49-F238E27FC236}">
                <a16:creationId xmlns:a16="http://schemas.microsoft.com/office/drawing/2014/main" id="{0235DCB6-6537-76EF-9C7D-489A2BD787BD}"/>
              </a:ext>
            </a:extLst>
          </p:cNvPr>
          <p:cNvSpPr txBox="1"/>
          <p:nvPr/>
        </p:nvSpPr>
        <p:spPr>
          <a:xfrm>
            <a:off x="1737360" y="2276430"/>
            <a:ext cx="9824720" cy="3477875"/>
          </a:xfrm>
          <a:prstGeom prst="rect">
            <a:avLst/>
          </a:prstGeom>
          <a:noFill/>
        </p:spPr>
        <p:txBody>
          <a:bodyPr wrap="square" rtlCol="0">
            <a:spAutoFit/>
          </a:bodyPr>
          <a:lstStyle/>
          <a:p>
            <a:r>
              <a:rPr lang="en-US" sz="2000" dirty="0">
                <a:solidFill>
                  <a:schemeClr val="bg1"/>
                </a:solidFill>
              </a:rPr>
              <a:t>Matthew 22:39 (ESV):“And a </a:t>
            </a:r>
            <a:r>
              <a:rPr lang="en-US" sz="2000" b="1" dirty="0">
                <a:solidFill>
                  <a:srgbClr val="FF0000"/>
                </a:solidFill>
              </a:rPr>
              <a:t>second</a:t>
            </a:r>
            <a:r>
              <a:rPr lang="en-US" sz="2000" dirty="0">
                <a:solidFill>
                  <a:schemeClr val="bg1"/>
                </a:solidFill>
              </a:rPr>
              <a:t> is like it: You shall love your neighbor as yourself.”</a:t>
            </a:r>
          </a:p>
          <a:p>
            <a:endParaRPr lang="en-US" sz="2000" dirty="0">
              <a:solidFill>
                <a:schemeClr val="bg1"/>
              </a:solidFill>
            </a:endParaRPr>
          </a:p>
          <a:p>
            <a:r>
              <a:rPr lang="en-US" sz="2000" dirty="0">
                <a:solidFill>
                  <a:schemeClr val="bg1"/>
                </a:solidFill>
              </a:rPr>
              <a:t>This includes:</a:t>
            </a:r>
          </a:p>
          <a:p>
            <a:endParaRPr lang="en-US" sz="2000" dirty="0">
              <a:solidFill>
                <a:schemeClr val="bg1"/>
              </a:solidFill>
            </a:endParaRPr>
          </a:p>
          <a:p>
            <a:pPr marL="285750" indent="-285750">
              <a:buFont typeface="Arial" panose="020B0604020202020204" pitchFamily="34" charset="0"/>
              <a:buChar char="•"/>
            </a:pPr>
            <a:r>
              <a:rPr lang="en-US" sz="2000" dirty="0">
                <a:solidFill>
                  <a:schemeClr val="bg1"/>
                </a:solidFill>
              </a:rPr>
              <a:t>Marriage</a:t>
            </a:r>
          </a:p>
          <a:p>
            <a:pPr marL="285750" indent="-285750">
              <a:buFont typeface="Arial" panose="020B0604020202020204" pitchFamily="34" charset="0"/>
              <a:buChar char="•"/>
            </a:pPr>
            <a:r>
              <a:rPr lang="en-US" sz="2000" dirty="0">
                <a:solidFill>
                  <a:schemeClr val="bg1"/>
                </a:solidFill>
              </a:rPr>
              <a:t>Family</a:t>
            </a:r>
          </a:p>
          <a:p>
            <a:pPr marL="285750" indent="-285750">
              <a:buFont typeface="Arial" panose="020B0604020202020204" pitchFamily="34" charset="0"/>
              <a:buChar char="•"/>
            </a:pPr>
            <a:r>
              <a:rPr lang="en-US" sz="2000" dirty="0">
                <a:solidFill>
                  <a:schemeClr val="bg1"/>
                </a:solidFill>
              </a:rPr>
              <a:t>Friendships</a:t>
            </a:r>
          </a:p>
          <a:p>
            <a:pPr marL="285750" indent="-285750">
              <a:buFont typeface="Arial" panose="020B0604020202020204" pitchFamily="34" charset="0"/>
              <a:buChar char="•"/>
            </a:pPr>
            <a:r>
              <a:rPr lang="en-US" sz="2000" dirty="0">
                <a:solidFill>
                  <a:schemeClr val="bg1"/>
                </a:solidFill>
              </a:rPr>
              <a:t>Fellow believers (the Church)</a:t>
            </a:r>
          </a:p>
          <a:p>
            <a:pPr marL="285750" indent="-285750">
              <a:buFont typeface="Arial" panose="020B0604020202020204" pitchFamily="34" charset="0"/>
              <a:buChar char="•"/>
            </a:pPr>
            <a:r>
              <a:rPr lang="en-US" sz="2000" dirty="0">
                <a:solidFill>
                  <a:schemeClr val="bg1"/>
                </a:solidFill>
              </a:rPr>
              <a:t>Strangers &amp; enemies</a:t>
            </a:r>
          </a:p>
          <a:p>
            <a:pPr marL="285750" indent="-285750">
              <a:buFont typeface="Arial" panose="020B0604020202020204" pitchFamily="34" charset="0"/>
              <a:buChar char="•"/>
            </a:pPr>
            <a:endParaRPr lang="en-US" sz="2000" dirty="0">
              <a:solidFill>
                <a:schemeClr val="bg1"/>
              </a:solidFill>
            </a:endParaRPr>
          </a:p>
          <a:p>
            <a:r>
              <a:rPr lang="en-US" sz="2000" dirty="0">
                <a:solidFill>
                  <a:schemeClr val="bg1"/>
                </a:solidFill>
              </a:rPr>
              <a:t>God calls us to treat others with love, truth, humility, and respect — even when it’s difficult.</a:t>
            </a:r>
          </a:p>
        </p:txBody>
      </p:sp>
    </p:spTree>
    <p:extLst>
      <p:ext uri="{BB962C8B-B14F-4D97-AF65-F5344CB8AC3E}">
        <p14:creationId xmlns:p14="http://schemas.microsoft.com/office/powerpoint/2010/main" val="3862745665"/>
      </p:ext>
    </p:extLst>
  </p:cSld>
  <p:clrMapOvr>
    <a:masterClrMapping/>
  </p:clrMapOvr>
</p:sld>
</file>

<file path=ppt/theme/theme1.xml><?xml version="1.0" encoding="utf-8"?>
<a:theme xmlns:a="http://schemas.openxmlformats.org/drawingml/2006/main" name="Custom">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78853419_Win32_SL_V5" id="{958D2C9E-948D-4354-BF9D-DF8AE3C2B240}" vid="{22D4A967-05D2-4D72-8594-54CFF34148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DB9E12-8AC3-4138-BF4D-720A5525A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4B194E-8B30-4377-8C59-ECFB902D2A26}">
  <ds:schemaRefs>
    <ds:schemaRef ds:uri="16c05727-aa75-4e4a-9b5f-8a80a1165891"/>
    <ds:schemaRef ds:uri="http://www.w3.org/XML/1998/namespace"/>
    <ds:schemaRef ds:uri="http://schemas.openxmlformats.org/package/2006/metadata/core-properties"/>
    <ds:schemaRef ds:uri="http://schemas.microsoft.com/office/2006/documentManagement/types"/>
    <ds:schemaRef ds:uri="http://purl.org/dc/elements/1.1/"/>
    <ds:schemaRef ds:uri="71af3243-3dd4-4a8d-8c0d-dd76da1f02a5"/>
    <ds:schemaRef ds:uri="http://schemas.microsoft.com/office/infopath/2007/PartnerControls"/>
    <ds:schemaRef ds:uri="http://purl.org/dc/terms/"/>
    <ds:schemaRef ds:uri="230e9df3-be65-4c73-a93b-d1236ebd677e"/>
    <ds:schemaRef ds:uri="http://schemas.microsoft.com/sharepoint/v3"/>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C21FFAC0-05A2-416A-B06C-C248395482CF}">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Office 2013 - 2022 Theme</Template>
  <TotalTime>8883</TotalTime>
  <Words>1977</Words>
  <Application>Microsoft Office PowerPoint</Application>
  <PresentationFormat>Widescreen</PresentationFormat>
  <Paragraphs>162</Paragraphs>
  <Slides>24</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Franklin Gothic Book</vt:lpstr>
      <vt:lpstr>Franklin Gothic Demi</vt:lpstr>
      <vt:lpstr>TimesNewRomanPS-BoldMT</vt:lpstr>
      <vt:lpstr>Custom</vt:lpstr>
      <vt:lpstr>What GOD Expects from YOUNG ADULTS Summer Series 2025</vt:lpstr>
      <vt:lpstr>Agenda</vt:lpstr>
      <vt:lpstr>What GOD Expects from YOUNG ADULTS</vt:lpstr>
      <vt:lpstr>What GOD Expects from YOUNG ADULTS  Setting Priorities</vt:lpstr>
      <vt:lpstr>What GOD Expects from YOUNG ADULTS Summer Series 2025</vt:lpstr>
      <vt:lpstr>What GOD Expects from YOUNG ADULTS  Our Relationship with God – The Foundation</vt:lpstr>
      <vt:lpstr>What GOD Expects from YOUNG ADULTS  Our Relationship with God – The Foundation</vt:lpstr>
      <vt:lpstr>PowerPoint Presentation</vt:lpstr>
      <vt:lpstr>What GOD Expects from YOUNG ADULTS  Relationships with Others – The Second Greatest Command</vt:lpstr>
      <vt:lpstr>What GOD Expects from YOUNG ADULTS  Romantic / Marriage</vt:lpstr>
      <vt:lpstr>What GOD Expects from YOUNG ADULTS  Romantic / Marriage</vt:lpstr>
      <vt:lpstr>What GOD Expects from YOUNG ADULTS  Romantic / Marriage</vt:lpstr>
      <vt:lpstr>What GOD Expects from YOUNG ADULTS  Family</vt:lpstr>
      <vt:lpstr>What GOD Expects from YOUNG ADULTS  </vt:lpstr>
      <vt:lpstr>What GOD Expects from YOUNG ADULTS  Friendship</vt:lpstr>
      <vt:lpstr>What GOD Expects from YOUNG ADULTS  </vt:lpstr>
      <vt:lpstr>What GOD Expects from YOUNG ADULTS  Community / Church</vt:lpstr>
      <vt:lpstr>What GOD Expects from YOUNG ADULTS  </vt:lpstr>
      <vt:lpstr>What GOD Expects from YOUNG ADULTS  Biblical Principles for Healthy Relationships</vt:lpstr>
      <vt:lpstr>What GOD Expects from YOUNG ADULTS  Biblical Principles for Healthy Relationships</vt:lpstr>
      <vt:lpstr>What GOD Expects from YOUNG ADULTS  </vt:lpstr>
      <vt:lpstr>What GOD Expects from YOUNG ADULTS  Reflection Questions</vt:lpstr>
      <vt:lpstr>What GOD Expects from YOUNG ADULTS  </vt:lpstr>
      <vt:lpstr>What GOD Expects from YOUNG ADULTS Summer Series 2025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Ronald ONeal</dc:creator>
  <cp:lastModifiedBy>Ronald ONeal</cp:lastModifiedBy>
  <cp:revision>3</cp:revision>
  <cp:lastPrinted>2025-06-01T12:55:33Z</cp:lastPrinted>
  <dcterms:created xsi:type="dcterms:W3CDTF">2025-05-31T01:37:32Z</dcterms:created>
  <dcterms:modified xsi:type="dcterms:W3CDTF">2025-07-05T22:17:55Z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