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264" r:id="rId2"/>
    <p:sldId id="263" r:id="rId3"/>
    <p:sldId id="265" r:id="rId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22"/>
    <p:restoredTop sz="94673"/>
  </p:normalViewPr>
  <p:slideViewPr>
    <p:cSldViewPr snapToGrid="0" snapToObjects="1">
      <p:cViewPr>
        <p:scale>
          <a:sx n="56" d="100"/>
          <a:sy n="56" d="100"/>
        </p:scale>
        <p:origin x="2165" y="53"/>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75C4E6-2BCB-6442-8C0D-885F596EA96F}" type="datetimeFigureOut">
              <a:rPr lang="en-US" smtClean="0"/>
              <a:t>11/3/2020</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F6E620-7114-2647-9AF2-114BAD11AB75}" type="slidenum">
              <a:rPr lang="en-US" smtClean="0"/>
              <a:t>‹#›</a:t>
            </a:fld>
            <a:endParaRPr lang="en-US"/>
          </a:p>
        </p:txBody>
      </p:sp>
    </p:spTree>
    <p:extLst>
      <p:ext uri="{BB962C8B-B14F-4D97-AF65-F5344CB8AC3E}">
        <p14:creationId xmlns:p14="http://schemas.microsoft.com/office/powerpoint/2010/main" val="15091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A817C0C-6615-074C-BA7E-99B1B6AF554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1648843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17C0C-6615-074C-BA7E-99B1B6AF554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1038913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17C0C-6615-074C-BA7E-99B1B6AF554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3965740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817C0C-6615-074C-BA7E-99B1B6AF554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201379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A817C0C-6615-074C-BA7E-99B1B6AF554D}" type="datetimeFigureOut">
              <a:rPr lang="en-US" smtClean="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36708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A817C0C-6615-074C-BA7E-99B1B6AF554D}"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589064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817C0C-6615-074C-BA7E-99B1B6AF554D}" type="datetimeFigureOut">
              <a:rPr lang="en-US" smtClean="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678106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A817C0C-6615-074C-BA7E-99B1B6AF554D}" type="datetimeFigureOut">
              <a:rPr lang="en-US" smtClean="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2325201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817C0C-6615-074C-BA7E-99B1B6AF554D}" type="datetimeFigureOut">
              <a:rPr lang="en-US" smtClean="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2857346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AA817C0C-6615-074C-BA7E-99B1B6AF554D}"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2361835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AA817C0C-6615-074C-BA7E-99B1B6AF554D}" type="datetimeFigureOut">
              <a:rPr lang="en-US" smtClean="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B2195-8918-AF43-85D4-F72BECBD837F}" type="slidenum">
              <a:rPr lang="en-US" smtClean="0"/>
              <a:t>‹#›</a:t>
            </a:fld>
            <a:endParaRPr lang="en-US"/>
          </a:p>
        </p:txBody>
      </p:sp>
    </p:spTree>
    <p:extLst>
      <p:ext uri="{BB962C8B-B14F-4D97-AF65-F5344CB8AC3E}">
        <p14:creationId xmlns:p14="http://schemas.microsoft.com/office/powerpoint/2010/main" val="329771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A817C0C-6615-074C-BA7E-99B1B6AF554D}" type="datetimeFigureOut">
              <a:rPr lang="en-US" smtClean="0"/>
              <a:t>11/3/2020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997B2195-8918-AF43-85D4-F72BECBD837F}" type="slidenum">
              <a:rPr lang="en-US" smtClean="0"/>
              <a:t>‹#›</a:t>
            </a:fld>
            <a:endParaRPr lang="en-US"/>
          </a:p>
        </p:txBody>
      </p:sp>
    </p:spTree>
    <p:extLst>
      <p:ext uri="{BB962C8B-B14F-4D97-AF65-F5344CB8AC3E}">
        <p14:creationId xmlns:p14="http://schemas.microsoft.com/office/powerpoint/2010/main" val="1565264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eacherspayteachers.com/Store/The-Lost-Teache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973B9-C90F-F04B-88CF-613BD90A26A1}"/>
              </a:ext>
            </a:extLst>
          </p:cNvPr>
          <p:cNvSpPr txBox="1"/>
          <p:nvPr/>
        </p:nvSpPr>
        <p:spPr>
          <a:xfrm>
            <a:off x="640080" y="2929652"/>
            <a:ext cx="3273970" cy="4832092"/>
          </a:xfrm>
          <a:prstGeom prst="rect">
            <a:avLst/>
          </a:prstGeom>
          <a:noFill/>
        </p:spPr>
        <p:txBody>
          <a:bodyPr wrap="square" rtlCol="0">
            <a:spAutoFit/>
          </a:bodyPr>
          <a:lstStyle/>
          <a:p>
            <a:r>
              <a:rPr lang="en-US" sz="1400" dirty="0"/>
              <a:t>Dear Parents,</a:t>
            </a:r>
          </a:p>
          <a:p>
            <a:endParaRPr lang="en-US" sz="1400" dirty="0"/>
          </a:p>
          <a:p>
            <a:r>
              <a:rPr lang="en-US" sz="1400" dirty="0"/>
              <a:t>I can’t believe two months have gone by!</a:t>
            </a:r>
          </a:p>
          <a:p>
            <a:r>
              <a:rPr lang="en-US" sz="1400" dirty="0"/>
              <a:t>I apologize for not having a newsletter for October. Time is passing quickly and the students have settled into our class routines nicely.  I’m blessed to have a great group of students.  Thank you for your support in helping them to be organized and prepared for school!</a:t>
            </a:r>
          </a:p>
          <a:p>
            <a:r>
              <a:rPr lang="en-US" sz="1400" b="1" dirty="0"/>
              <a:t>Just a few reminders</a:t>
            </a:r>
            <a:r>
              <a:rPr lang="en-US" sz="1400" dirty="0"/>
              <a:t>:</a:t>
            </a:r>
          </a:p>
          <a:p>
            <a:r>
              <a:rPr lang="en-US" sz="1400" dirty="0"/>
              <a:t>Please ensure your child is completing </a:t>
            </a:r>
          </a:p>
          <a:p>
            <a:r>
              <a:rPr lang="en-US" sz="1400" dirty="0"/>
              <a:t>  daily HW activities.</a:t>
            </a:r>
          </a:p>
          <a:p>
            <a:r>
              <a:rPr lang="en-US" sz="1400" dirty="0"/>
              <a:t>- Please initial the planners daily</a:t>
            </a:r>
          </a:p>
          <a:p>
            <a:r>
              <a:rPr lang="en-US" sz="1400" dirty="0"/>
              <a:t>- Please ensure that they are dressed in</a:t>
            </a:r>
          </a:p>
          <a:p>
            <a:r>
              <a:rPr lang="en-US" sz="1400" dirty="0"/>
              <a:t>  proper gym attire on Tuesday and Friday</a:t>
            </a:r>
          </a:p>
          <a:p>
            <a:r>
              <a:rPr lang="en-US" sz="1400" dirty="0"/>
              <a:t>-They should come to school with a</a:t>
            </a:r>
          </a:p>
          <a:p>
            <a:r>
              <a:rPr lang="en-US" sz="1400" dirty="0"/>
              <a:t>   warm jacket</a:t>
            </a:r>
          </a:p>
          <a:p>
            <a:r>
              <a:rPr lang="en-US" sz="1400" dirty="0"/>
              <a:t>- Please pack a healthy lunch.</a:t>
            </a:r>
          </a:p>
          <a:p>
            <a:r>
              <a:rPr lang="en-US" sz="1400" dirty="0"/>
              <a:t>- Additional reminders of Social</a:t>
            </a:r>
          </a:p>
          <a:p>
            <a:r>
              <a:rPr lang="en-US" sz="1400" dirty="0"/>
              <a:t>    Distancing!</a:t>
            </a:r>
          </a:p>
          <a:p>
            <a:r>
              <a:rPr lang="en-US" sz="1400" dirty="0"/>
              <a:t> </a:t>
            </a:r>
          </a:p>
        </p:txBody>
      </p:sp>
      <p:sp>
        <p:nvSpPr>
          <p:cNvPr id="6" name="TextBox 5">
            <a:extLst>
              <a:ext uri="{FF2B5EF4-FFF2-40B4-BE49-F238E27FC236}">
                <a16:creationId xmlns:a16="http://schemas.microsoft.com/office/drawing/2014/main" id="{E88C42DA-60AD-E14D-90C4-E653E8E1592D}"/>
              </a:ext>
            </a:extLst>
          </p:cNvPr>
          <p:cNvSpPr txBox="1"/>
          <p:nvPr/>
        </p:nvSpPr>
        <p:spPr>
          <a:xfrm>
            <a:off x="4495800" y="2929652"/>
            <a:ext cx="2693670" cy="3108543"/>
          </a:xfrm>
          <a:prstGeom prst="rect">
            <a:avLst/>
          </a:prstGeom>
          <a:noFill/>
        </p:spPr>
        <p:txBody>
          <a:bodyPr wrap="square" rtlCol="0">
            <a:spAutoFit/>
          </a:bodyPr>
          <a:lstStyle/>
          <a:p>
            <a:r>
              <a:rPr lang="en-US" sz="1200" b="1" dirty="0"/>
              <a:t>Curriculum Highlights:</a:t>
            </a:r>
          </a:p>
          <a:p>
            <a:r>
              <a:rPr lang="en-US" sz="1200" b="1" dirty="0"/>
              <a:t>Religion</a:t>
            </a:r>
            <a:r>
              <a:rPr lang="en-US" sz="1200" dirty="0"/>
              <a:t>: All Souls Day, Saint Research projects, Exploring  How we live our “Faith”  daily, Apostle’s Creed prayer</a:t>
            </a:r>
          </a:p>
          <a:p>
            <a:r>
              <a:rPr lang="en-US" sz="1200" b="1" dirty="0"/>
              <a:t>Reading:  </a:t>
            </a:r>
            <a:r>
              <a:rPr lang="en-US" sz="1200" dirty="0"/>
              <a:t>Locating specific details  in reading passages and making inferences.</a:t>
            </a:r>
          </a:p>
          <a:p>
            <a:r>
              <a:rPr lang="en-US" sz="1200" b="1" dirty="0"/>
              <a:t>Writing</a:t>
            </a:r>
            <a:r>
              <a:rPr lang="en-US" sz="1200" dirty="0"/>
              <a:t>: Writing  complete sentences to create interesting paragraphs.</a:t>
            </a:r>
          </a:p>
          <a:p>
            <a:r>
              <a:rPr lang="en-US" sz="1200" b="1" dirty="0"/>
              <a:t>Math:  </a:t>
            </a:r>
            <a:r>
              <a:rPr lang="en-US" sz="1200" dirty="0"/>
              <a:t>Place Value to 10,000, solving word problems</a:t>
            </a:r>
          </a:p>
          <a:p>
            <a:r>
              <a:rPr lang="en-US" sz="1200" b="1" dirty="0"/>
              <a:t>Science</a:t>
            </a:r>
            <a:r>
              <a:rPr lang="en-US" sz="1200" dirty="0"/>
              <a:t>:  Matter</a:t>
            </a:r>
          </a:p>
          <a:p>
            <a:r>
              <a:rPr lang="en-US" sz="1200" b="1" dirty="0"/>
              <a:t>Socials:: </a:t>
            </a:r>
            <a:r>
              <a:rPr lang="en-US" sz="1200" dirty="0"/>
              <a:t>First Nations and Early   </a:t>
            </a:r>
          </a:p>
          <a:p>
            <a:r>
              <a:rPr lang="en-US" sz="1200" dirty="0"/>
              <a:t>                  Explorers  contact BC</a:t>
            </a:r>
          </a:p>
          <a:p>
            <a:endParaRPr lang="en-US" sz="1400" dirty="0"/>
          </a:p>
          <a:p>
            <a:endParaRPr lang="en-US" sz="1400" dirty="0"/>
          </a:p>
        </p:txBody>
      </p:sp>
      <p:sp>
        <p:nvSpPr>
          <p:cNvPr id="7" name="TextBox 6">
            <a:extLst>
              <a:ext uri="{FF2B5EF4-FFF2-40B4-BE49-F238E27FC236}">
                <a16:creationId xmlns:a16="http://schemas.microsoft.com/office/drawing/2014/main" id="{8B4451C6-B8F0-CB45-916E-131A8F41815F}"/>
              </a:ext>
            </a:extLst>
          </p:cNvPr>
          <p:cNvSpPr txBox="1"/>
          <p:nvPr/>
        </p:nvSpPr>
        <p:spPr>
          <a:xfrm>
            <a:off x="4907279" y="6709172"/>
            <a:ext cx="1886713" cy="3323987"/>
          </a:xfrm>
          <a:prstGeom prst="rect">
            <a:avLst/>
          </a:prstGeom>
          <a:noFill/>
        </p:spPr>
        <p:txBody>
          <a:bodyPr wrap="square" rtlCol="0">
            <a:spAutoFit/>
          </a:bodyPr>
          <a:lstStyle/>
          <a:p>
            <a:r>
              <a:rPr lang="en-US" sz="1400" dirty="0"/>
              <a:t>As the weeks go by it is unfortunate that we are missing the opportunities to meet in person.  Please email me or call me at school or if you have any questions or concerns!</a:t>
            </a:r>
          </a:p>
          <a:p>
            <a:endParaRPr lang="en-US" sz="1400" dirty="0"/>
          </a:p>
          <a:p>
            <a:pPr algn="ctr"/>
            <a:r>
              <a:rPr lang="en-US" sz="1400" dirty="0"/>
              <a:t>Thank you and take care!</a:t>
            </a:r>
          </a:p>
          <a:p>
            <a:endParaRPr lang="en-US" sz="1400" dirty="0"/>
          </a:p>
          <a:p>
            <a:endParaRPr lang="en-US" sz="1400" dirty="0"/>
          </a:p>
          <a:p>
            <a:endParaRPr lang="en-US" sz="1400" dirty="0"/>
          </a:p>
          <a:p>
            <a:endParaRPr lang="en-US" sz="1400" dirty="0"/>
          </a:p>
        </p:txBody>
      </p:sp>
      <p:sp>
        <p:nvSpPr>
          <p:cNvPr id="8" name="TextBox 7">
            <a:extLst>
              <a:ext uri="{FF2B5EF4-FFF2-40B4-BE49-F238E27FC236}">
                <a16:creationId xmlns:a16="http://schemas.microsoft.com/office/drawing/2014/main" id="{F8BCD339-5415-3E4D-8344-D5CD40E20ABA}"/>
              </a:ext>
            </a:extLst>
          </p:cNvPr>
          <p:cNvSpPr txBox="1"/>
          <p:nvPr/>
        </p:nvSpPr>
        <p:spPr>
          <a:xfrm>
            <a:off x="800914" y="8139622"/>
            <a:ext cx="3188208" cy="1384995"/>
          </a:xfrm>
          <a:prstGeom prst="rect">
            <a:avLst/>
          </a:prstGeom>
          <a:noFill/>
        </p:spPr>
        <p:txBody>
          <a:bodyPr wrap="square" rtlCol="0">
            <a:spAutoFit/>
          </a:bodyPr>
          <a:lstStyle/>
          <a:p>
            <a:pPr algn="ctr"/>
            <a:r>
              <a:rPr lang="en-US" sz="1200" b="1" dirty="0"/>
              <a:t>GOOGLE CLASSROOM</a:t>
            </a:r>
          </a:p>
          <a:p>
            <a:pPr algn="ctr"/>
            <a:r>
              <a:rPr lang="en-US" sz="1200" b="1" dirty="0"/>
              <a:t>Starting this week I will be posting an assignment for all students to complete on Google Classroom. Please check that your child has accepted the invitation to be able to complete the assignments. </a:t>
            </a:r>
          </a:p>
          <a:p>
            <a:pPr algn="ctr"/>
            <a:r>
              <a:rPr lang="en-US" sz="1200" b="1" dirty="0"/>
              <a:t>Thank you!</a:t>
            </a:r>
          </a:p>
        </p:txBody>
      </p:sp>
      <p:sp>
        <p:nvSpPr>
          <p:cNvPr id="11" name="Title 1">
            <a:extLst>
              <a:ext uri="{FF2B5EF4-FFF2-40B4-BE49-F238E27FC236}">
                <a16:creationId xmlns:a16="http://schemas.microsoft.com/office/drawing/2014/main" id="{DF731C58-5FDD-5C48-90D9-F28F593268D7}"/>
              </a:ext>
            </a:extLst>
          </p:cNvPr>
          <p:cNvSpPr>
            <a:spLocks noGrp="1"/>
          </p:cNvSpPr>
          <p:nvPr>
            <p:ph type="ctrTitle"/>
          </p:nvPr>
        </p:nvSpPr>
        <p:spPr>
          <a:xfrm>
            <a:off x="582930" y="777241"/>
            <a:ext cx="6606540" cy="1298693"/>
          </a:xfrm>
        </p:spPr>
        <p:txBody>
          <a:bodyPr>
            <a:normAutofit/>
          </a:bodyPr>
          <a:lstStyle/>
          <a:p>
            <a:r>
              <a:rPr lang="en-US" sz="2800" b="1" dirty="0"/>
              <a:t>GRADE FOUR  CELTIC </a:t>
            </a:r>
            <a:br>
              <a:rPr lang="en-US" sz="2800" b="1" dirty="0"/>
            </a:br>
            <a:r>
              <a:rPr lang="en-US" sz="2800" b="1" dirty="0"/>
              <a:t>NEWSLETTER</a:t>
            </a:r>
            <a:br>
              <a:rPr lang="en-US" sz="1600" b="1" dirty="0"/>
            </a:br>
            <a:endParaRPr lang="en-US" sz="1600" dirty="0"/>
          </a:p>
        </p:txBody>
      </p:sp>
      <p:sp>
        <p:nvSpPr>
          <p:cNvPr id="12" name="Subtitle 2">
            <a:extLst>
              <a:ext uri="{FF2B5EF4-FFF2-40B4-BE49-F238E27FC236}">
                <a16:creationId xmlns:a16="http://schemas.microsoft.com/office/drawing/2014/main" id="{5C87C750-4EA4-FC4C-8800-1B5DE6E89CB6}"/>
              </a:ext>
            </a:extLst>
          </p:cNvPr>
          <p:cNvSpPr>
            <a:spLocks noGrp="1"/>
          </p:cNvSpPr>
          <p:nvPr>
            <p:ph type="subTitle" idx="1"/>
          </p:nvPr>
        </p:nvSpPr>
        <p:spPr>
          <a:xfrm>
            <a:off x="582930" y="2075934"/>
            <a:ext cx="6606540" cy="321277"/>
          </a:xfrm>
        </p:spPr>
        <p:txBody>
          <a:bodyPr>
            <a:normAutofit fontScale="92500" lnSpcReduction="10000"/>
          </a:bodyPr>
          <a:lstStyle/>
          <a:p>
            <a:r>
              <a:rPr lang="en-US" sz="1800" b="1" dirty="0"/>
              <a:t>St. Patrick’s Elem. School               NOVEMBER                        Ms. F. Gaspar</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8781" y="6468338"/>
            <a:ext cx="635269" cy="10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75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D973B9-C90F-F04B-88CF-613BD90A26A1}"/>
              </a:ext>
            </a:extLst>
          </p:cNvPr>
          <p:cNvSpPr txBox="1"/>
          <p:nvPr/>
        </p:nvSpPr>
        <p:spPr>
          <a:xfrm>
            <a:off x="640080" y="2929652"/>
            <a:ext cx="3200400" cy="307777"/>
          </a:xfrm>
          <a:prstGeom prst="rect">
            <a:avLst/>
          </a:prstGeom>
          <a:noFill/>
        </p:spPr>
        <p:txBody>
          <a:bodyPr wrap="square" rtlCol="0">
            <a:spAutoFit/>
          </a:bodyPr>
          <a:lstStyle/>
          <a:p>
            <a:r>
              <a:rPr lang="en-US" sz="1400" dirty="0"/>
              <a:t>Add text</a:t>
            </a:r>
          </a:p>
        </p:txBody>
      </p:sp>
      <p:sp>
        <p:nvSpPr>
          <p:cNvPr id="6" name="TextBox 5">
            <a:extLst>
              <a:ext uri="{FF2B5EF4-FFF2-40B4-BE49-F238E27FC236}">
                <a16:creationId xmlns:a16="http://schemas.microsoft.com/office/drawing/2014/main" id="{E88C42DA-60AD-E14D-90C4-E653E8E1592D}"/>
              </a:ext>
            </a:extLst>
          </p:cNvPr>
          <p:cNvSpPr txBox="1"/>
          <p:nvPr/>
        </p:nvSpPr>
        <p:spPr>
          <a:xfrm>
            <a:off x="4495800" y="2929652"/>
            <a:ext cx="2558143" cy="307777"/>
          </a:xfrm>
          <a:prstGeom prst="rect">
            <a:avLst/>
          </a:prstGeom>
          <a:noFill/>
        </p:spPr>
        <p:txBody>
          <a:bodyPr wrap="square" rtlCol="0">
            <a:spAutoFit/>
          </a:bodyPr>
          <a:lstStyle/>
          <a:p>
            <a:r>
              <a:rPr lang="en-US" sz="1400" dirty="0"/>
              <a:t>Add text</a:t>
            </a:r>
          </a:p>
        </p:txBody>
      </p:sp>
      <p:sp>
        <p:nvSpPr>
          <p:cNvPr id="7" name="TextBox 6">
            <a:extLst>
              <a:ext uri="{FF2B5EF4-FFF2-40B4-BE49-F238E27FC236}">
                <a16:creationId xmlns:a16="http://schemas.microsoft.com/office/drawing/2014/main" id="{8B4451C6-B8F0-CB45-916E-131A8F41815F}"/>
              </a:ext>
            </a:extLst>
          </p:cNvPr>
          <p:cNvSpPr txBox="1"/>
          <p:nvPr/>
        </p:nvSpPr>
        <p:spPr>
          <a:xfrm>
            <a:off x="4907279" y="6709172"/>
            <a:ext cx="1886713" cy="316468"/>
          </a:xfrm>
          <a:prstGeom prst="rect">
            <a:avLst/>
          </a:prstGeom>
          <a:noFill/>
        </p:spPr>
        <p:txBody>
          <a:bodyPr wrap="square" rtlCol="0">
            <a:spAutoFit/>
          </a:bodyPr>
          <a:lstStyle/>
          <a:p>
            <a:r>
              <a:rPr lang="en-US" sz="1400" dirty="0"/>
              <a:t>Add text</a:t>
            </a:r>
          </a:p>
        </p:txBody>
      </p:sp>
      <p:sp>
        <p:nvSpPr>
          <p:cNvPr id="8" name="TextBox 7">
            <a:extLst>
              <a:ext uri="{FF2B5EF4-FFF2-40B4-BE49-F238E27FC236}">
                <a16:creationId xmlns:a16="http://schemas.microsoft.com/office/drawing/2014/main" id="{F8BCD339-5415-3E4D-8344-D5CD40E20ABA}"/>
              </a:ext>
            </a:extLst>
          </p:cNvPr>
          <p:cNvSpPr txBox="1"/>
          <p:nvPr/>
        </p:nvSpPr>
        <p:spPr>
          <a:xfrm>
            <a:off x="652272" y="8249590"/>
            <a:ext cx="3188208" cy="307777"/>
          </a:xfrm>
          <a:prstGeom prst="rect">
            <a:avLst/>
          </a:prstGeom>
          <a:noFill/>
        </p:spPr>
        <p:txBody>
          <a:bodyPr wrap="square" rtlCol="0">
            <a:spAutoFit/>
          </a:bodyPr>
          <a:lstStyle/>
          <a:p>
            <a:r>
              <a:rPr lang="en-US" sz="1400" dirty="0"/>
              <a:t>Add text</a:t>
            </a:r>
          </a:p>
        </p:txBody>
      </p:sp>
    </p:spTree>
    <p:extLst>
      <p:ext uri="{BB962C8B-B14F-4D97-AF65-F5344CB8AC3E}">
        <p14:creationId xmlns:p14="http://schemas.microsoft.com/office/powerpoint/2010/main" val="1832440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3DB6-D187-DC45-B3AB-D00DC43540A0}"/>
              </a:ext>
            </a:extLst>
          </p:cNvPr>
          <p:cNvSpPr>
            <a:spLocks noGrp="1"/>
          </p:cNvSpPr>
          <p:nvPr>
            <p:ph type="title"/>
          </p:nvPr>
        </p:nvSpPr>
        <p:spPr>
          <a:xfrm>
            <a:off x="534353" y="487680"/>
            <a:ext cx="6703695" cy="2194560"/>
          </a:xfrm>
        </p:spPr>
        <p:txBody>
          <a:bodyPr>
            <a:noAutofit/>
          </a:bodyPr>
          <a:lstStyle/>
          <a:p>
            <a:r>
              <a:rPr lang="en-US" sz="1800" dirty="0"/>
              <a:t>I hope you find this template a helpful tool in communicating to your students’ parents. The complete set for </a:t>
            </a:r>
            <a:r>
              <a:rPr lang="en-US" sz="1800" b="1" dirty="0"/>
              <a:t>Google Slides </a:t>
            </a:r>
            <a:r>
              <a:rPr lang="en-US" sz="1800" dirty="0"/>
              <a:t>and </a:t>
            </a:r>
            <a:r>
              <a:rPr lang="en-US" sz="1800" b="1" dirty="0"/>
              <a:t>Microsoft PowerPoint </a:t>
            </a:r>
            <a:r>
              <a:rPr lang="en-US" sz="1800" dirty="0"/>
              <a:t>can be found here if you are interested:</a:t>
            </a:r>
            <a:br>
              <a:rPr lang="en-US" sz="1800" dirty="0"/>
            </a:br>
            <a:br>
              <a:rPr lang="en-US" sz="1800" dirty="0"/>
            </a:br>
            <a:r>
              <a:rPr lang="en-US" sz="1800" dirty="0">
                <a:hlinkClick r:id="rId2"/>
              </a:rPr>
              <a:t>https://www.teacherspayteachers.com/Store/The-Lost-Teacher</a:t>
            </a:r>
            <a:br>
              <a:rPr lang="en-US" sz="1800" dirty="0"/>
            </a:br>
            <a:br>
              <a:rPr lang="en-US" sz="1800" dirty="0"/>
            </a:br>
            <a:r>
              <a:rPr lang="en-US" sz="1800" b="1" dirty="0"/>
              <a:t>Have a wonderful school year!</a:t>
            </a:r>
            <a:br>
              <a:rPr lang="en-US" sz="1800" dirty="0"/>
            </a:br>
            <a:br>
              <a:rPr lang="en-US" sz="1800" dirty="0"/>
            </a:br>
            <a:endParaRPr lang="en-US" sz="1800" dirty="0"/>
          </a:p>
        </p:txBody>
      </p:sp>
      <p:pic>
        <p:nvPicPr>
          <p:cNvPr id="6" name="Content Placeholder 5">
            <a:extLst>
              <a:ext uri="{FF2B5EF4-FFF2-40B4-BE49-F238E27FC236}">
                <a16:creationId xmlns:a16="http://schemas.microsoft.com/office/drawing/2014/main" id="{9A5C4571-9F6F-434C-AADD-CA693C06448F}"/>
              </a:ext>
            </a:extLst>
          </p:cNvPr>
          <p:cNvPicPr>
            <a:picLocks noGrp="1" noChangeAspect="1"/>
          </p:cNvPicPr>
          <p:nvPr>
            <p:ph idx="1"/>
          </p:nvPr>
        </p:nvPicPr>
        <p:blipFill>
          <a:blip r:embed="rId3"/>
          <a:stretch>
            <a:fillRect/>
          </a:stretch>
        </p:blipFill>
        <p:spPr>
          <a:xfrm>
            <a:off x="695325" y="2678113"/>
            <a:ext cx="6381750" cy="6381750"/>
          </a:xfrm>
        </p:spPr>
      </p:pic>
    </p:spTree>
    <p:extLst>
      <p:ext uri="{BB962C8B-B14F-4D97-AF65-F5344CB8AC3E}">
        <p14:creationId xmlns:p14="http://schemas.microsoft.com/office/powerpoint/2010/main" val="7614192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TotalTime>
  <Words>365</Words>
  <Application>Microsoft Office PowerPoint</Application>
  <PresentationFormat>Custom</PresentationFormat>
  <Paragraphs>39</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GRADE FOUR  CELTIC  NEWSLETTER </vt:lpstr>
      <vt:lpstr>PowerPoint Presentation</vt:lpstr>
      <vt:lpstr>I hope you find this template a helpful tool in communicating to your students’ parents. The complete set for Google Slides and Microsoft PowerPoint can be found here if you are interested:  https://www.teacherspayteachers.com/Store/The-Lost-Teacher  Have a wonderful school year!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Diane Sorochuk</cp:lastModifiedBy>
  <cp:revision>23</cp:revision>
  <dcterms:created xsi:type="dcterms:W3CDTF">2018-06-26T21:12:12Z</dcterms:created>
  <dcterms:modified xsi:type="dcterms:W3CDTF">2020-11-03T22:08:06Z</dcterms:modified>
</cp:coreProperties>
</file>