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494" y="295405"/>
            <a:ext cx="805814" cy="636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17075" y="2875855"/>
            <a:ext cx="8098790" cy="3691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mailto:Dean@notaryclt.com" TargetMode="Externa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ean@notaryclt.com" TargetMode="External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2715" rIns="0" bIns="0" rtlCol="0" vert="horz">
            <a:spAutoFit/>
          </a:bodyPr>
          <a:lstStyle/>
          <a:p>
            <a:pPr marL="12700" marR="5080">
              <a:lnSpc>
                <a:spcPts val="9340"/>
              </a:lnSpc>
              <a:spcBef>
                <a:spcPts val="1045"/>
              </a:spcBef>
            </a:pPr>
            <a:r>
              <a:rPr dirty="0" spc="-10"/>
              <a:t>Notary Website </a:t>
            </a:r>
            <a:r>
              <a:rPr dirty="0" spc="-20">
                <a:latin typeface="Montserrat SemiBold"/>
                <a:cs typeface="Montserrat SemiBold"/>
              </a:rPr>
              <a:t>Fundamentals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9617075" y="314670"/>
            <a:ext cx="4231005" cy="482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0">
                <a:latin typeface="Lora"/>
                <a:cs typeface="Lora"/>
              </a:rPr>
              <a:t>NCNA</a:t>
            </a:r>
            <a:r>
              <a:rPr dirty="0" sz="3000" spc="-114">
                <a:latin typeface="Lora"/>
                <a:cs typeface="Lora"/>
              </a:rPr>
              <a:t> </a:t>
            </a:r>
            <a:r>
              <a:rPr dirty="0" sz="3000" spc="-10">
                <a:latin typeface="Lora"/>
                <a:cs typeface="Lora"/>
              </a:rPr>
              <a:t>Conference</a:t>
            </a:r>
            <a:r>
              <a:rPr dirty="0" sz="3000" spc="-114">
                <a:latin typeface="Lora"/>
                <a:cs typeface="Lora"/>
              </a:rPr>
              <a:t> </a:t>
            </a:r>
            <a:r>
              <a:rPr dirty="0" sz="3000" spc="-20">
                <a:latin typeface="Lora"/>
                <a:cs typeface="Lora"/>
              </a:rPr>
              <a:t>2026</a:t>
            </a:r>
            <a:endParaRPr sz="3000">
              <a:latin typeface="Lora"/>
              <a:cs typeface="Lor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79916" y="1391462"/>
            <a:ext cx="2715615" cy="27156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23875" y="668576"/>
            <a:ext cx="6115050" cy="6133465"/>
            <a:chOff x="523875" y="668576"/>
            <a:chExt cx="6115050" cy="613346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141" y="668576"/>
              <a:ext cx="3328987" cy="41612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875" y="4868062"/>
              <a:ext cx="6115050" cy="193357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141" y="6934200"/>
            <a:ext cx="6110408" cy="23241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131176" y="974722"/>
            <a:ext cx="3162300" cy="177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Dean</a:t>
            </a:r>
            <a:r>
              <a:rPr dirty="0" sz="2500" spc="35">
                <a:latin typeface="Lora"/>
                <a:cs typeface="Lora"/>
              </a:rPr>
              <a:t> </a:t>
            </a:r>
            <a:r>
              <a:rPr dirty="0" sz="2500" spc="-20">
                <a:latin typeface="Lora"/>
                <a:cs typeface="Lora"/>
              </a:rPr>
              <a:t>Eason-</a:t>
            </a:r>
            <a:r>
              <a:rPr dirty="0" sz="2500" spc="-10">
                <a:latin typeface="Lora"/>
                <a:cs typeface="Lora"/>
              </a:rPr>
              <a:t>Williams </a:t>
            </a:r>
            <a:r>
              <a:rPr dirty="0" sz="2500" spc="-10">
                <a:latin typeface="Lora"/>
                <a:cs typeface="Lora"/>
                <a:hlinkClick r:id="rId6"/>
              </a:rPr>
              <a:t>Dean@notaryclt.com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25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500">
                <a:latin typeface="Lora"/>
                <a:cs typeface="Lora"/>
              </a:rPr>
              <a:t>(980)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 spc="-40">
                <a:latin typeface="Lora"/>
                <a:cs typeface="Lora"/>
              </a:rPr>
              <a:t>999-</a:t>
            </a:r>
            <a:r>
              <a:rPr dirty="0" sz="2500" spc="-20">
                <a:latin typeface="Lora"/>
                <a:cs typeface="Lora"/>
              </a:rPr>
              <a:t>2612</a:t>
            </a:r>
            <a:endParaRPr sz="2500">
              <a:latin typeface="Lora"/>
              <a:cs typeface="Lo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1176" y="3260722"/>
            <a:ext cx="233680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5">
                <a:latin typeface="Lora"/>
                <a:cs typeface="Lora"/>
              </a:rPr>
              <a:t>NotaryCLT.com</a:t>
            </a:r>
            <a:endParaRPr sz="2500">
              <a:latin typeface="Lora"/>
              <a:cs typeface="Lo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31176" y="4086222"/>
            <a:ext cx="379349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>
                <a:latin typeface="Lora"/>
                <a:cs typeface="Lora"/>
              </a:rPr>
              <a:t>Skool.com/notarycltapex</a:t>
            </a:r>
            <a:endParaRPr sz="25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6563995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Homepage</a:t>
            </a:r>
            <a:r>
              <a:rPr dirty="0" sz="6500" spc="-38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>
                <a:latin typeface="Montserrat Medium"/>
                <a:cs typeface="Montserrat Medium"/>
              </a:rPr>
              <a:t>Trust</a:t>
            </a:r>
            <a:r>
              <a:rPr dirty="0" sz="6500" spc="-260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Signals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5367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0">
                <a:latin typeface="Montserrat Light"/>
                <a:cs typeface="Montserrat Light"/>
              </a:rPr>
              <a:t>10.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209790" cy="605790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57365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Strong</a:t>
            </a:r>
            <a:r>
              <a:rPr dirty="0" sz="4450" spc="-4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vs.</a:t>
            </a:r>
            <a:r>
              <a:rPr dirty="0" sz="4450" spc="-40">
                <a:latin typeface="Montserrat Medium"/>
                <a:cs typeface="Montserrat Medium"/>
              </a:rPr>
              <a:t> </a:t>
            </a:r>
            <a:r>
              <a:rPr dirty="0" sz="4450" spc="-65">
                <a:latin typeface="Montserrat Medium"/>
                <a:cs typeface="Montserrat Medium"/>
              </a:rPr>
              <a:t>Weak </a:t>
            </a:r>
            <a:r>
              <a:rPr dirty="0" sz="4450" spc="-10">
                <a:latin typeface="Montserrat Medium"/>
                <a:cs typeface="Montserrat Medium"/>
              </a:rPr>
              <a:t>Messaging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Clear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Messaging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Builds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Specific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language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expertise.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Focused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about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services.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Generic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Messaging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Creates</a:t>
            </a:r>
            <a:r>
              <a:rPr dirty="0" sz="2200" spc="8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Doubt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Unclear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broad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statements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lead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confusion</a:t>
            </a:r>
            <a:r>
              <a:rPr dirty="0" sz="175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hesitation.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may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feel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uncertain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about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what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offer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who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help.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Confidence</a:t>
            </a:r>
            <a:r>
              <a:rPr dirty="0" sz="2200" spc="114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Through</a:t>
            </a:r>
            <a:r>
              <a:rPr dirty="0" sz="2200" spc="114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Clarity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Strong,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specialized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helps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understand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value.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Clarity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reduces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skepticism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increases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conversion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rates.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26403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Clarity</a:t>
            </a:r>
            <a:r>
              <a:rPr dirty="0" sz="2000" spc="-3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3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Messaging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631190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10.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6971030" cy="705294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34950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Homepage</a:t>
            </a:r>
            <a:r>
              <a:rPr dirty="0" sz="4450" spc="-5">
                <a:latin typeface="Montserrat Medium"/>
                <a:cs typeface="Montserrat Medium"/>
              </a:rPr>
              <a:t> </a:t>
            </a:r>
            <a:r>
              <a:rPr dirty="0" sz="4450" spc="-20">
                <a:latin typeface="Montserrat Medium"/>
                <a:cs typeface="Montserrat Medium"/>
              </a:rPr>
              <a:t>Sets </a:t>
            </a:r>
            <a:r>
              <a:rPr dirty="0" sz="4450" spc="-10">
                <a:latin typeface="Montserrat Medium"/>
                <a:cs typeface="Montserrat Medium"/>
              </a:rPr>
              <a:t>Expectations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dirty="0" sz="2000">
                <a:latin typeface="Lora"/>
                <a:cs typeface="Lora"/>
              </a:rPr>
              <a:t>Set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Professional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Tone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Instantly</a:t>
            </a:r>
            <a:endParaRPr sz="20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1714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Homepage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should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convey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600" spc="-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and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organized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presentation.</a:t>
            </a:r>
            <a:endParaRPr sz="16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585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Clear</a:t>
            </a:r>
            <a:r>
              <a:rPr dirty="0" sz="1600" spc="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branding</a:t>
            </a:r>
            <a:r>
              <a:rPr dirty="0" sz="1600" spc="2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and</a:t>
            </a:r>
            <a:r>
              <a:rPr dirty="0" sz="1600" spc="2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messaging</a:t>
            </a:r>
            <a:r>
              <a:rPr dirty="0" sz="1600" spc="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build</a:t>
            </a:r>
            <a:r>
              <a:rPr dirty="0" sz="1600" spc="2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immediate</a:t>
            </a:r>
            <a:r>
              <a:rPr dirty="0" sz="1600" spc="2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trust.</a:t>
            </a:r>
            <a:endParaRPr sz="16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Font typeface="Times New Roman"/>
              <a:buChar char="•"/>
            </a:pPr>
            <a:endParaRPr sz="16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Lora"/>
                <a:cs typeface="Lora"/>
              </a:rPr>
              <a:t>Showcase</a:t>
            </a:r>
            <a:r>
              <a:rPr dirty="0" sz="2000" spc="-3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Specialization</a:t>
            </a:r>
            <a:endParaRPr sz="20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1720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Highlight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unique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services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and</a:t>
            </a:r>
            <a:r>
              <a:rPr dirty="0" sz="1600" spc="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expertise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to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stand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 spc="-20">
                <a:latin typeface="Lora"/>
                <a:cs typeface="Lora"/>
              </a:rPr>
              <a:t>out.</a:t>
            </a:r>
            <a:endParaRPr sz="16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585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Specific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language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reassures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visitors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of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your</a:t>
            </a:r>
            <a:r>
              <a:rPr dirty="0" sz="1600" spc="1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focus.</a:t>
            </a:r>
            <a:endParaRPr sz="16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Font typeface="Times New Roman"/>
              <a:buChar char="•"/>
            </a:pPr>
            <a:endParaRPr sz="16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Lora"/>
                <a:cs typeface="Lora"/>
              </a:rPr>
              <a:t>Make</a:t>
            </a:r>
            <a:r>
              <a:rPr dirty="0" sz="2000" spc="-2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Contact</a:t>
            </a:r>
            <a:r>
              <a:rPr dirty="0" sz="2000" spc="-2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Effortless</a:t>
            </a:r>
            <a:endParaRPr sz="20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1720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Visible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contact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options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and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easy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scheduling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reduce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hesitation.</a:t>
            </a:r>
            <a:endParaRPr sz="16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585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Clear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next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steps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guide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visitors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toward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conversion.</a:t>
            </a:r>
            <a:endParaRPr sz="16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Font typeface="Times New Roman"/>
              <a:buChar char="•"/>
            </a:pPr>
            <a:endParaRPr sz="16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Lora"/>
                <a:cs typeface="Lora"/>
              </a:rPr>
              <a:t>Ensure</a:t>
            </a:r>
            <a:r>
              <a:rPr dirty="0" sz="2000" spc="-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Visitor</a:t>
            </a:r>
            <a:r>
              <a:rPr dirty="0" sz="2000" spc="-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Clarity</a:t>
            </a:r>
            <a:endParaRPr sz="20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1720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Homepage answers: what you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do, who you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help, and how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to </a:t>
            </a:r>
            <a:r>
              <a:rPr dirty="0" sz="1600" spc="-10">
                <a:latin typeface="Lora"/>
                <a:cs typeface="Lora"/>
              </a:rPr>
              <a:t>connect.</a:t>
            </a:r>
            <a:endParaRPr sz="1600">
              <a:latin typeface="Lora"/>
              <a:cs typeface="Lora"/>
            </a:endParaRPr>
          </a:p>
          <a:p>
            <a:pPr marL="186055" indent="-173355">
              <a:lnSpc>
                <a:spcPct val="100000"/>
              </a:lnSpc>
              <a:spcBef>
                <a:spcPts val="580"/>
              </a:spcBef>
              <a:buFont typeface="Times New Roman"/>
              <a:buChar char="•"/>
              <a:tabLst>
                <a:tab pos="186055" algn="l"/>
              </a:tabLst>
            </a:pPr>
            <a:r>
              <a:rPr dirty="0" sz="1600">
                <a:latin typeface="Lora"/>
                <a:cs typeface="Lora"/>
              </a:rPr>
              <a:t>Reduce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confusion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to</a:t>
            </a:r>
            <a:r>
              <a:rPr dirty="0" sz="1600" spc="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boost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 spc="-165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600" spc="25">
                <a:solidFill>
                  <a:srgbClr val="2B57D9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latin typeface="Lora"/>
                <a:cs typeface="Lora"/>
              </a:rPr>
              <a:t>and</a:t>
            </a:r>
            <a:r>
              <a:rPr dirty="0" sz="1600" spc="10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engagement.</a:t>
            </a:r>
            <a:endParaRPr sz="160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38" y="1887181"/>
            <a:ext cx="8715749" cy="651106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90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Homepage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Signals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12.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626984" cy="707199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143319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Reducing</a:t>
            </a:r>
            <a:r>
              <a:rPr dirty="0" sz="4450" spc="1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Homepage Confusion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Immediate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Clarity</a:t>
            </a:r>
            <a:r>
              <a:rPr dirty="0" sz="2200" spc="8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Matters</a:t>
            </a:r>
            <a:endParaRPr sz="2200">
              <a:latin typeface="Lora"/>
              <a:cs typeface="Lora"/>
            </a:endParaRPr>
          </a:p>
          <a:p>
            <a:pPr marL="204470" marR="63436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must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instantly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grasp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services,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location,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contact options.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Reducing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Visitor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Hesitation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Clear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builds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45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750" spc="80">
                <a:solidFill>
                  <a:srgbClr val="2B57D9"/>
                </a:solidFill>
                <a:latin typeface="Arial Narrow"/>
                <a:cs typeface="Arial Narrow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encourages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engagement.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Avoiding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Abandoned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Visits</a:t>
            </a:r>
            <a:endParaRPr sz="2200">
              <a:latin typeface="Lora"/>
              <a:cs typeface="Lora"/>
            </a:endParaRPr>
          </a:p>
          <a:p>
            <a:pPr marL="204470" marR="508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Confusing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layouts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unclear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information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lead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frustration</a:t>
            </a:r>
            <a:r>
              <a:rPr dirty="0" sz="175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20">
                <a:latin typeface="Lora"/>
                <a:cs typeface="Lora"/>
              </a:rPr>
              <a:t>lost </a:t>
            </a:r>
            <a:r>
              <a:rPr dirty="0" sz="1750" spc="-10">
                <a:latin typeface="Lora"/>
                <a:cs typeface="Lora"/>
              </a:rPr>
              <a:t>opportunities.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Setting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Professional</a:t>
            </a:r>
            <a:r>
              <a:rPr dirty="0" sz="2200" spc="8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Expectations</a:t>
            </a:r>
            <a:endParaRPr sz="2200">
              <a:latin typeface="Lora"/>
              <a:cs typeface="Lora"/>
            </a:endParaRPr>
          </a:p>
          <a:p>
            <a:pPr marL="204470" marR="137414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well-structured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homepage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trustworthiness</a:t>
            </a:r>
            <a:r>
              <a:rPr dirty="0" sz="1750" spc="95">
                <a:solidFill>
                  <a:srgbClr val="2B57D9"/>
                </a:solidFill>
                <a:latin typeface="Arial Narrow"/>
                <a:cs typeface="Arial Narrow"/>
              </a:rPr>
              <a:t> </a:t>
            </a:r>
            <a:r>
              <a:rPr dirty="0" sz="1750" spc="-25">
                <a:latin typeface="Lora"/>
                <a:cs typeface="Lora"/>
              </a:rPr>
              <a:t>and </a:t>
            </a:r>
            <a:r>
              <a:rPr dirty="0" sz="1750" spc="-10">
                <a:latin typeface="Lora"/>
                <a:cs typeface="Lora"/>
              </a:rPr>
              <a:t>specialization.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90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Homepage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Signals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660640" cy="58604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450">
                <a:latin typeface="Montserrat Medium"/>
                <a:cs typeface="Montserrat Medium"/>
              </a:rPr>
              <a:t>Trust</a:t>
            </a:r>
            <a:r>
              <a:rPr dirty="0" sz="4450" spc="-2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Signals</a:t>
            </a:r>
            <a:r>
              <a:rPr dirty="0" sz="4450" spc="-2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That</a:t>
            </a:r>
            <a:r>
              <a:rPr dirty="0" sz="4450" spc="-2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Matter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dirty="0" sz="2200">
                <a:latin typeface="Lora"/>
                <a:cs typeface="Lora"/>
              </a:rPr>
              <a:t>Visual</a:t>
            </a:r>
            <a:r>
              <a:rPr dirty="0" sz="2200" spc="3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Professionalism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High-quality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photos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convey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attention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detail.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Client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Feedback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Displaying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reviews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testimonials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builds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75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services.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Certifications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&amp;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Credentials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Showcase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certifications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demonstrate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expertise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legitimacy.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200">
                <a:latin typeface="Lora"/>
                <a:cs typeface="Lora"/>
              </a:rPr>
              <a:t>Consistent</a:t>
            </a:r>
            <a:r>
              <a:rPr dirty="0" sz="2200" spc="9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Branding</a:t>
            </a:r>
            <a:endParaRPr sz="2200">
              <a:latin typeface="Lora"/>
              <a:cs typeface="Lora"/>
            </a:endParaRPr>
          </a:p>
          <a:p>
            <a:pPr marL="204470" marR="1031875" indent="-192405">
              <a:lnSpc>
                <a:spcPct val="110200"/>
              </a:lnSpc>
              <a:spcBef>
                <a:spcPts val="169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Unified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colors,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logos,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of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20">
                <a:latin typeface="Lora"/>
                <a:cs typeface="Lora"/>
              </a:rPr>
              <a:t>your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professional</a:t>
            </a:r>
            <a:r>
              <a:rPr dirty="0" sz="1750" spc="7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identity</a:t>
            </a:r>
            <a:r>
              <a:rPr dirty="0" sz="1750" spc="-10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90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Homepage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Signals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14.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691642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 spc="-10">
                <a:latin typeface="Montserrat Medium"/>
                <a:cs typeface="Montserrat Medium"/>
              </a:rPr>
              <a:t>Design, Connection,</a:t>
            </a:r>
            <a:r>
              <a:rPr dirty="0" sz="6500" spc="-380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Organization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43637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15.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390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Homepage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Signals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15.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46" y="5103715"/>
            <a:ext cx="4560570" cy="12325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Hesitation</a:t>
            </a:r>
            <a:r>
              <a:rPr dirty="0" sz="2500" spc="-15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Impacts</a:t>
            </a:r>
            <a:r>
              <a:rPr dirty="0" sz="2500" spc="-15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Conversion</a:t>
            </a:r>
            <a:endParaRPr sz="2500">
              <a:latin typeface="Lora"/>
              <a:cs typeface="Lora"/>
            </a:endParaRPr>
          </a:p>
          <a:p>
            <a:pPr marL="205740" marR="5257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less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likely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or </a:t>
            </a:r>
            <a:r>
              <a:rPr dirty="0" sz="1800">
                <a:latin typeface="Lora"/>
                <a:cs typeface="Lora"/>
              </a:rPr>
              <a:t>schedule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without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signals.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16" y="5072090"/>
            <a:ext cx="4492625" cy="2625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32865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Confidence</a:t>
            </a:r>
            <a:r>
              <a:rPr dirty="0" sz="2500" spc="-155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and </a:t>
            </a:r>
            <a:r>
              <a:rPr dirty="0" sz="2500" spc="-10">
                <a:latin typeface="Lora"/>
                <a:cs typeface="Lora"/>
              </a:rPr>
              <a:t>Professionalism</a:t>
            </a:r>
            <a:r>
              <a:rPr dirty="0" sz="2500" spc="-90">
                <a:latin typeface="Lora"/>
                <a:cs typeface="Lora"/>
              </a:rPr>
              <a:t> </a:t>
            </a:r>
            <a:r>
              <a:rPr dirty="0" sz="2500" spc="-20">
                <a:latin typeface="Lora"/>
                <a:cs typeface="Lora"/>
              </a:rPr>
              <a:t>Drop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Absence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photos,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reviews,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certifications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reduces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perceived expertise.</a:t>
            </a:r>
            <a:endParaRPr sz="1800">
              <a:latin typeface="Lora"/>
              <a:cs typeface="Lora"/>
            </a:endParaRPr>
          </a:p>
          <a:p>
            <a:pPr marL="205740" marR="45085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Uncertainty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about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can </a:t>
            </a:r>
            <a:r>
              <a:rPr dirty="0" sz="1800">
                <a:latin typeface="Lora"/>
                <a:cs typeface="Lora"/>
              </a:rPr>
              <a:t>cause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abandon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site.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072090"/>
            <a:ext cx="4189095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34340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Skepticism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Rises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Without Trust</a:t>
            </a:r>
            <a:endParaRPr sz="2500">
              <a:latin typeface="Lora"/>
              <a:cs typeface="Lora"/>
            </a:endParaRPr>
          </a:p>
          <a:p>
            <a:pPr marL="205740" marR="19748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Missing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signals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lead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>
                <a:latin typeface="Lora"/>
                <a:cs typeface="Lora"/>
              </a:rPr>
              <a:t>question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legitimacy.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may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hesitate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engage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due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>
                <a:latin typeface="Lora"/>
                <a:cs typeface="Lora"/>
              </a:rPr>
              <a:t>lack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visible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credibility.</a:t>
            </a:r>
            <a:endParaRPr sz="1800">
              <a:latin typeface="Lora"/>
              <a:cs typeface="Lor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801908" y="3746360"/>
            <a:ext cx="1126490" cy="944880"/>
            <a:chOff x="12801908" y="3746360"/>
            <a:chExt cx="1126490" cy="944880"/>
          </a:xfrm>
        </p:grpSpPr>
        <p:sp>
          <p:nvSpPr>
            <p:cNvPr id="9" name="object 9"/>
            <p:cNvSpPr/>
            <p:nvPr/>
          </p:nvSpPr>
          <p:spPr>
            <a:xfrm>
              <a:off x="12801905" y="3746372"/>
              <a:ext cx="1126490" cy="944880"/>
            </a:xfrm>
            <a:custGeom>
              <a:avLst/>
              <a:gdLst/>
              <a:ahLst/>
              <a:cxnLst/>
              <a:rect l="l" t="t" r="r" b="b"/>
              <a:pathLst>
                <a:path w="1126490" h="944879">
                  <a:moveTo>
                    <a:pt x="472401" y="690422"/>
                  </a:moveTo>
                  <a:lnTo>
                    <a:pt x="466686" y="662127"/>
                  </a:lnTo>
                  <a:lnTo>
                    <a:pt x="461251" y="654075"/>
                  </a:lnTo>
                  <a:lnTo>
                    <a:pt x="451104" y="639025"/>
                  </a:lnTo>
                  <a:lnTo>
                    <a:pt x="436054" y="628891"/>
                  </a:lnTo>
                  <a:lnTo>
                    <a:pt x="436054" y="690422"/>
                  </a:lnTo>
                  <a:lnTo>
                    <a:pt x="433197" y="704570"/>
                  </a:lnTo>
                  <a:lnTo>
                    <a:pt x="425411" y="716114"/>
                  </a:lnTo>
                  <a:lnTo>
                    <a:pt x="413867" y="723900"/>
                  </a:lnTo>
                  <a:lnTo>
                    <a:pt x="399719" y="726757"/>
                  </a:lnTo>
                  <a:lnTo>
                    <a:pt x="399719" y="654075"/>
                  </a:lnTo>
                  <a:lnTo>
                    <a:pt x="413867" y="656932"/>
                  </a:lnTo>
                  <a:lnTo>
                    <a:pt x="425411" y="664718"/>
                  </a:lnTo>
                  <a:lnTo>
                    <a:pt x="433197" y="676275"/>
                  </a:lnTo>
                  <a:lnTo>
                    <a:pt x="436054" y="690422"/>
                  </a:lnTo>
                  <a:lnTo>
                    <a:pt x="436054" y="628891"/>
                  </a:lnTo>
                  <a:lnTo>
                    <a:pt x="428002" y="623455"/>
                  </a:lnTo>
                  <a:lnTo>
                    <a:pt x="399719" y="617740"/>
                  </a:lnTo>
                  <a:lnTo>
                    <a:pt x="399719" y="599567"/>
                  </a:lnTo>
                  <a:lnTo>
                    <a:pt x="396468" y="581406"/>
                  </a:lnTo>
                  <a:lnTo>
                    <a:pt x="396392" y="580961"/>
                  </a:lnTo>
                  <a:lnTo>
                    <a:pt x="387235" y="565010"/>
                  </a:lnTo>
                  <a:lnTo>
                    <a:pt x="373316" y="553008"/>
                  </a:lnTo>
                  <a:lnTo>
                    <a:pt x="363385" y="549198"/>
                  </a:lnTo>
                  <a:lnTo>
                    <a:pt x="363385" y="599567"/>
                  </a:lnTo>
                  <a:lnTo>
                    <a:pt x="363385" y="781265"/>
                  </a:lnTo>
                  <a:lnTo>
                    <a:pt x="361950" y="788339"/>
                  </a:lnTo>
                  <a:lnTo>
                    <a:pt x="358063" y="794105"/>
                  </a:lnTo>
                  <a:lnTo>
                    <a:pt x="352285" y="798004"/>
                  </a:lnTo>
                  <a:lnTo>
                    <a:pt x="345211" y="799426"/>
                  </a:lnTo>
                  <a:lnTo>
                    <a:pt x="338137" y="798004"/>
                  </a:lnTo>
                  <a:lnTo>
                    <a:pt x="332359" y="794105"/>
                  </a:lnTo>
                  <a:lnTo>
                    <a:pt x="328460" y="788339"/>
                  </a:lnTo>
                  <a:lnTo>
                    <a:pt x="327240" y="782243"/>
                  </a:lnTo>
                  <a:lnTo>
                    <a:pt x="327037" y="781265"/>
                  </a:lnTo>
                  <a:lnTo>
                    <a:pt x="327037" y="763092"/>
                  </a:lnTo>
                  <a:lnTo>
                    <a:pt x="327037" y="762127"/>
                  </a:lnTo>
                  <a:lnTo>
                    <a:pt x="327037" y="618705"/>
                  </a:lnTo>
                  <a:lnTo>
                    <a:pt x="327037" y="599567"/>
                  </a:lnTo>
                  <a:lnTo>
                    <a:pt x="328460" y="592493"/>
                  </a:lnTo>
                  <a:lnTo>
                    <a:pt x="332359" y="586727"/>
                  </a:lnTo>
                  <a:lnTo>
                    <a:pt x="338137" y="582828"/>
                  </a:lnTo>
                  <a:lnTo>
                    <a:pt x="345211" y="581406"/>
                  </a:lnTo>
                  <a:lnTo>
                    <a:pt x="352285" y="582828"/>
                  </a:lnTo>
                  <a:lnTo>
                    <a:pt x="358063" y="586727"/>
                  </a:lnTo>
                  <a:lnTo>
                    <a:pt x="361950" y="592493"/>
                  </a:lnTo>
                  <a:lnTo>
                    <a:pt x="363385" y="599567"/>
                  </a:lnTo>
                  <a:lnTo>
                    <a:pt x="363385" y="549198"/>
                  </a:lnTo>
                  <a:lnTo>
                    <a:pt x="355663" y="546227"/>
                  </a:lnTo>
                  <a:lnTo>
                    <a:pt x="336765" y="545871"/>
                  </a:lnTo>
                  <a:lnTo>
                    <a:pt x="319341" y="551751"/>
                  </a:lnTo>
                  <a:lnTo>
                    <a:pt x="304863" y="563067"/>
                  </a:lnTo>
                  <a:lnTo>
                    <a:pt x="294779" y="579056"/>
                  </a:lnTo>
                  <a:lnTo>
                    <a:pt x="290703" y="580428"/>
                  </a:lnTo>
                  <a:lnTo>
                    <a:pt x="290703" y="618705"/>
                  </a:lnTo>
                  <a:lnTo>
                    <a:pt x="290703" y="762127"/>
                  </a:lnTo>
                  <a:lnTo>
                    <a:pt x="199859" y="731837"/>
                  </a:lnTo>
                  <a:lnTo>
                    <a:pt x="199859" y="770128"/>
                  </a:lnTo>
                  <a:lnTo>
                    <a:pt x="199859" y="835774"/>
                  </a:lnTo>
                  <a:lnTo>
                    <a:pt x="163525" y="835774"/>
                  </a:lnTo>
                  <a:lnTo>
                    <a:pt x="163525" y="763092"/>
                  </a:lnTo>
                  <a:lnTo>
                    <a:pt x="178752" y="763092"/>
                  </a:lnTo>
                  <a:lnTo>
                    <a:pt x="199859" y="770128"/>
                  </a:lnTo>
                  <a:lnTo>
                    <a:pt x="199859" y="731837"/>
                  </a:lnTo>
                  <a:lnTo>
                    <a:pt x="199859" y="726757"/>
                  </a:lnTo>
                  <a:lnTo>
                    <a:pt x="199859" y="654075"/>
                  </a:lnTo>
                  <a:lnTo>
                    <a:pt x="199859" y="648995"/>
                  </a:lnTo>
                  <a:lnTo>
                    <a:pt x="290703" y="618705"/>
                  </a:lnTo>
                  <a:lnTo>
                    <a:pt x="290703" y="580428"/>
                  </a:lnTo>
                  <a:lnTo>
                    <a:pt x="178752" y="617740"/>
                  </a:lnTo>
                  <a:lnTo>
                    <a:pt x="163525" y="617740"/>
                  </a:lnTo>
                  <a:lnTo>
                    <a:pt x="163525" y="654075"/>
                  </a:lnTo>
                  <a:lnTo>
                    <a:pt x="163525" y="726757"/>
                  </a:lnTo>
                  <a:lnTo>
                    <a:pt x="127177" y="726757"/>
                  </a:lnTo>
                  <a:lnTo>
                    <a:pt x="120103" y="725335"/>
                  </a:lnTo>
                  <a:lnTo>
                    <a:pt x="114338" y="721436"/>
                  </a:lnTo>
                  <a:lnTo>
                    <a:pt x="110439" y="715657"/>
                  </a:lnTo>
                  <a:lnTo>
                    <a:pt x="109016" y="708583"/>
                  </a:lnTo>
                  <a:lnTo>
                    <a:pt x="109016" y="672249"/>
                  </a:lnTo>
                  <a:lnTo>
                    <a:pt x="110439" y="665175"/>
                  </a:lnTo>
                  <a:lnTo>
                    <a:pt x="114338" y="659396"/>
                  </a:lnTo>
                  <a:lnTo>
                    <a:pt x="120103" y="655510"/>
                  </a:lnTo>
                  <a:lnTo>
                    <a:pt x="127177" y="654075"/>
                  </a:lnTo>
                  <a:lnTo>
                    <a:pt x="163525" y="654075"/>
                  </a:lnTo>
                  <a:lnTo>
                    <a:pt x="163525" y="617740"/>
                  </a:lnTo>
                  <a:lnTo>
                    <a:pt x="127177" y="617740"/>
                  </a:lnTo>
                  <a:lnTo>
                    <a:pt x="105968" y="622020"/>
                  </a:lnTo>
                  <a:lnTo>
                    <a:pt x="88646" y="633704"/>
                  </a:lnTo>
                  <a:lnTo>
                    <a:pt x="76962" y="651040"/>
                  </a:lnTo>
                  <a:lnTo>
                    <a:pt x="72682" y="672249"/>
                  </a:lnTo>
                  <a:lnTo>
                    <a:pt x="72682" y="708583"/>
                  </a:lnTo>
                  <a:lnTo>
                    <a:pt x="76962" y="729805"/>
                  </a:lnTo>
                  <a:lnTo>
                    <a:pt x="88646" y="747128"/>
                  </a:lnTo>
                  <a:lnTo>
                    <a:pt x="105968" y="758812"/>
                  </a:lnTo>
                  <a:lnTo>
                    <a:pt x="127177" y="763092"/>
                  </a:lnTo>
                  <a:lnTo>
                    <a:pt x="127177" y="853935"/>
                  </a:lnTo>
                  <a:lnTo>
                    <a:pt x="128600" y="861009"/>
                  </a:lnTo>
                  <a:lnTo>
                    <a:pt x="132499" y="866787"/>
                  </a:lnTo>
                  <a:lnTo>
                    <a:pt x="138277" y="870686"/>
                  </a:lnTo>
                  <a:lnTo>
                    <a:pt x="145351" y="872109"/>
                  </a:lnTo>
                  <a:lnTo>
                    <a:pt x="218033" y="872109"/>
                  </a:lnTo>
                  <a:lnTo>
                    <a:pt x="225107" y="870686"/>
                  </a:lnTo>
                  <a:lnTo>
                    <a:pt x="230873" y="866787"/>
                  </a:lnTo>
                  <a:lnTo>
                    <a:pt x="234772" y="861009"/>
                  </a:lnTo>
                  <a:lnTo>
                    <a:pt x="236194" y="853935"/>
                  </a:lnTo>
                  <a:lnTo>
                    <a:pt x="236194" y="835774"/>
                  </a:lnTo>
                  <a:lnTo>
                    <a:pt x="236194" y="782243"/>
                  </a:lnTo>
                  <a:lnTo>
                    <a:pt x="294779" y="801776"/>
                  </a:lnTo>
                  <a:lnTo>
                    <a:pt x="304863" y="817765"/>
                  </a:lnTo>
                  <a:lnTo>
                    <a:pt x="319341" y="829094"/>
                  </a:lnTo>
                  <a:lnTo>
                    <a:pt x="336765" y="834961"/>
                  </a:lnTo>
                  <a:lnTo>
                    <a:pt x="355663" y="834605"/>
                  </a:lnTo>
                  <a:lnTo>
                    <a:pt x="373316" y="827824"/>
                  </a:lnTo>
                  <a:lnTo>
                    <a:pt x="387235" y="815822"/>
                  </a:lnTo>
                  <a:lnTo>
                    <a:pt x="396392" y="799871"/>
                  </a:lnTo>
                  <a:lnTo>
                    <a:pt x="396468" y="799426"/>
                  </a:lnTo>
                  <a:lnTo>
                    <a:pt x="399719" y="781265"/>
                  </a:lnTo>
                  <a:lnTo>
                    <a:pt x="399719" y="763092"/>
                  </a:lnTo>
                  <a:lnTo>
                    <a:pt x="428002" y="757377"/>
                  </a:lnTo>
                  <a:lnTo>
                    <a:pt x="451104" y="741807"/>
                  </a:lnTo>
                  <a:lnTo>
                    <a:pt x="461264" y="726757"/>
                  </a:lnTo>
                  <a:lnTo>
                    <a:pt x="466686" y="718705"/>
                  </a:lnTo>
                  <a:lnTo>
                    <a:pt x="472401" y="690422"/>
                  </a:lnTo>
                  <a:close/>
                </a:path>
                <a:path w="1126490" h="944879">
                  <a:moveTo>
                    <a:pt x="1053807" y="617740"/>
                  </a:moveTo>
                  <a:lnTo>
                    <a:pt x="1046391" y="571792"/>
                  </a:lnTo>
                  <a:lnTo>
                    <a:pt x="1025766" y="531901"/>
                  </a:lnTo>
                  <a:lnTo>
                    <a:pt x="994295" y="500430"/>
                  </a:lnTo>
                  <a:lnTo>
                    <a:pt x="954392" y="479793"/>
                  </a:lnTo>
                  <a:lnTo>
                    <a:pt x="908456" y="472389"/>
                  </a:lnTo>
                  <a:lnTo>
                    <a:pt x="570763" y="472389"/>
                  </a:lnTo>
                  <a:lnTo>
                    <a:pt x="612432" y="430733"/>
                  </a:lnTo>
                  <a:lnTo>
                    <a:pt x="586740" y="405041"/>
                  </a:lnTo>
                  <a:lnTo>
                    <a:pt x="519379" y="472389"/>
                  </a:lnTo>
                  <a:lnTo>
                    <a:pt x="190779" y="472389"/>
                  </a:lnTo>
                  <a:lnTo>
                    <a:pt x="158953" y="465963"/>
                  </a:lnTo>
                  <a:lnTo>
                    <a:pt x="132956" y="448437"/>
                  </a:lnTo>
                  <a:lnTo>
                    <a:pt x="115443" y="422452"/>
                  </a:lnTo>
                  <a:lnTo>
                    <a:pt x="109016" y="390626"/>
                  </a:lnTo>
                  <a:lnTo>
                    <a:pt x="115443" y="358800"/>
                  </a:lnTo>
                  <a:lnTo>
                    <a:pt x="132956" y="332816"/>
                  </a:lnTo>
                  <a:lnTo>
                    <a:pt x="158953" y="315290"/>
                  </a:lnTo>
                  <a:lnTo>
                    <a:pt x="190779" y="308864"/>
                  </a:lnTo>
                  <a:lnTo>
                    <a:pt x="428536" y="308864"/>
                  </a:lnTo>
                  <a:lnTo>
                    <a:pt x="386880" y="350532"/>
                  </a:lnTo>
                  <a:lnTo>
                    <a:pt x="412572" y="376224"/>
                  </a:lnTo>
                  <a:lnTo>
                    <a:pt x="479920" y="308864"/>
                  </a:lnTo>
                  <a:lnTo>
                    <a:pt x="726770" y="308864"/>
                  </a:lnTo>
                  <a:lnTo>
                    <a:pt x="726770" y="272529"/>
                  </a:lnTo>
                  <a:lnTo>
                    <a:pt x="479920" y="272529"/>
                  </a:lnTo>
                  <a:lnTo>
                    <a:pt x="412572" y="205181"/>
                  </a:lnTo>
                  <a:lnTo>
                    <a:pt x="386880" y="230873"/>
                  </a:lnTo>
                  <a:lnTo>
                    <a:pt x="428536" y="272529"/>
                  </a:lnTo>
                  <a:lnTo>
                    <a:pt x="190779" y="272529"/>
                  </a:lnTo>
                  <a:lnTo>
                    <a:pt x="144805" y="281813"/>
                  </a:lnTo>
                  <a:lnTo>
                    <a:pt x="107264" y="307111"/>
                  </a:lnTo>
                  <a:lnTo>
                    <a:pt x="81965" y="344652"/>
                  </a:lnTo>
                  <a:lnTo>
                    <a:pt x="72682" y="390626"/>
                  </a:lnTo>
                  <a:lnTo>
                    <a:pt x="81965" y="436600"/>
                  </a:lnTo>
                  <a:lnTo>
                    <a:pt x="107264" y="474129"/>
                  </a:lnTo>
                  <a:lnTo>
                    <a:pt x="144805" y="499440"/>
                  </a:lnTo>
                  <a:lnTo>
                    <a:pt x="190779" y="508723"/>
                  </a:lnTo>
                  <a:lnTo>
                    <a:pt x="519379" y="508723"/>
                  </a:lnTo>
                  <a:lnTo>
                    <a:pt x="586740" y="576084"/>
                  </a:lnTo>
                  <a:lnTo>
                    <a:pt x="612432" y="550392"/>
                  </a:lnTo>
                  <a:lnTo>
                    <a:pt x="570763" y="508723"/>
                  </a:lnTo>
                  <a:lnTo>
                    <a:pt x="908456" y="508723"/>
                  </a:lnTo>
                  <a:lnTo>
                    <a:pt x="950887" y="517296"/>
                  </a:lnTo>
                  <a:lnTo>
                    <a:pt x="985545" y="540651"/>
                  </a:lnTo>
                  <a:lnTo>
                    <a:pt x="1008900" y="575310"/>
                  </a:lnTo>
                  <a:lnTo>
                    <a:pt x="1017473" y="617740"/>
                  </a:lnTo>
                  <a:lnTo>
                    <a:pt x="1008900" y="660171"/>
                  </a:lnTo>
                  <a:lnTo>
                    <a:pt x="985545" y="694829"/>
                  </a:lnTo>
                  <a:lnTo>
                    <a:pt x="950887" y="718185"/>
                  </a:lnTo>
                  <a:lnTo>
                    <a:pt x="908456" y="726757"/>
                  </a:lnTo>
                  <a:lnTo>
                    <a:pt x="734288" y="726757"/>
                  </a:lnTo>
                  <a:lnTo>
                    <a:pt x="666940" y="659409"/>
                  </a:lnTo>
                  <a:lnTo>
                    <a:pt x="641248" y="685088"/>
                  </a:lnTo>
                  <a:lnTo>
                    <a:pt x="682904" y="726757"/>
                  </a:lnTo>
                  <a:lnTo>
                    <a:pt x="508736" y="726757"/>
                  </a:lnTo>
                  <a:lnTo>
                    <a:pt x="508736" y="763092"/>
                  </a:lnTo>
                  <a:lnTo>
                    <a:pt x="682904" y="763092"/>
                  </a:lnTo>
                  <a:lnTo>
                    <a:pt x="641248" y="804760"/>
                  </a:lnTo>
                  <a:lnTo>
                    <a:pt x="666940" y="830440"/>
                  </a:lnTo>
                  <a:lnTo>
                    <a:pt x="734288" y="763092"/>
                  </a:lnTo>
                  <a:lnTo>
                    <a:pt x="908456" y="763092"/>
                  </a:lnTo>
                  <a:lnTo>
                    <a:pt x="954392" y="755688"/>
                  </a:lnTo>
                  <a:lnTo>
                    <a:pt x="994295" y="735050"/>
                  </a:lnTo>
                  <a:lnTo>
                    <a:pt x="1025766" y="703580"/>
                  </a:lnTo>
                  <a:lnTo>
                    <a:pt x="1046391" y="663689"/>
                  </a:lnTo>
                  <a:lnTo>
                    <a:pt x="1053807" y="617740"/>
                  </a:lnTo>
                  <a:close/>
                </a:path>
                <a:path w="1126490" h="944879">
                  <a:moveTo>
                    <a:pt x="1053807" y="245719"/>
                  </a:moveTo>
                  <a:lnTo>
                    <a:pt x="1047724" y="238277"/>
                  </a:lnTo>
                  <a:lnTo>
                    <a:pt x="1039266" y="236550"/>
                  </a:lnTo>
                  <a:lnTo>
                    <a:pt x="1041781" y="230847"/>
                  </a:lnTo>
                  <a:lnTo>
                    <a:pt x="1042111" y="226466"/>
                  </a:lnTo>
                  <a:lnTo>
                    <a:pt x="1042238" y="224688"/>
                  </a:lnTo>
                  <a:lnTo>
                    <a:pt x="1040612" y="218782"/>
                  </a:lnTo>
                  <a:lnTo>
                    <a:pt x="1036993" y="213626"/>
                  </a:lnTo>
                  <a:lnTo>
                    <a:pt x="1024153" y="200774"/>
                  </a:lnTo>
                  <a:lnTo>
                    <a:pt x="1017460" y="194081"/>
                  </a:lnTo>
                  <a:lnTo>
                    <a:pt x="1017460" y="272529"/>
                  </a:lnTo>
                  <a:lnTo>
                    <a:pt x="1017460" y="308864"/>
                  </a:lnTo>
                  <a:lnTo>
                    <a:pt x="1003414" y="308864"/>
                  </a:lnTo>
                  <a:lnTo>
                    <a:pt x="996556" y="313740"/>
                  </a:lnTo>
                  <a:lnTo>
                    <a:pt x="992898" y="324078"/>
                  </a:lnTo>
                  <a:lnTo>
                    <a:pt x="991679" y="327025"/>
                  </a:lnTo>
                  <a:lnTo>
                    <a:pt x="987602" y="335661"/>
                  </a:lnTo>
                  <a:lnTo>
                    <a:pt x="987107" y="336854"/>
                  </a:lnTo>
                  <a:lnTo>
                    <a:pt x="988504" y="344843"/>
                  </a:lnTo>
                  <a:lnTo>
                    <a:pt x="988618" y="345122"/>
                  </a:lnTo>
                  <a:lnTo>
                    <a:pt x="998550" y="355015"/>
                  </a:lnTo>
                  <a:lnTo>
                    <a:pt x="998372" y="355015"/>
                  </a:lnTo>
                  <a:lnTo>
                    <a:pt x="972769" y="380606"/>
                  </a:lnTo>
                  <a:lnTo>
                    <a:pt x="962964" y="370776"/>
                  </a:lnTo>
                  <a:lnTo>
                    <a:pt x="963383" y="370776"/>
                  </a:lnTo>
                  <a:lnTo>
                    <a:pt x="955116" y="369316"/>
                  </a:lnTo>
                  <a:lnTo>
                    <a:pt x="954417" y="369316"/>
                  </a:lnTo>
                  <a:lnTo>
                    <a:pt x="944562" y="373964"/>
                  </a:lnTo>
                  <a:lnTo>
                    <a:pt x="941590" y="375170"/>
                  </a:lnTo>
                  <a:lnTo>
                    <a:pt x="931329" y="378802"/>
                  </a:lnTo>
                  <a:lnTo>
                    <a:pt x="931506" y="378802"/>
                  </a:lnTo>
                  <a:lnTo>
                    <a:pt x="930160" y="380707"/>
                  </a:lnTo>
                  <a:lnTo>
                    <a:pt x="926706" y="385660"/>
                  </a:lnTo>
                  <a:lnTo>
                    <a:pt x="926706" y="399707"/>
                  </a:lnTo>
                  <a:lnTo>
                    <a:pt x="890282" y="399707"/>
                  </a:lnTo>
                  <a:lnTo>
                    <a:pt x="890282" y="385660"/>
                  </a:lnTo>
                  <a:lnTo>
                    <a:pt x="886777" y="380707"/>
                  </a:lnTo>
                  <a:lnTo>
                    <a:pt x="885418" y="378802"/>
                  </a:lnTo>
                  <a:lnTo>
                    <a:pt x="875157" y="375170"/>
                  </a:lnTo>
                  <a:lnTo>
                    <a:pt x="872210" y="373964"/>
                  </a:lnTo>
                  <a:lnTo>
                    <a:pt x="862380" y="369316"/>
                  </a:lnTo>
                  <a:lnTo>
                    <a:pt x="854113" y="370776"/>
                  </a:lnTo>
                  <a:lnTo>
                    <a:pt x="844219" y="380707"/>
                  </a:lnTo>
                  <a:lnTo>
                    <a:pt x="818527" y="355015"/>
                  </a:lnTo>
                  <a:lnTo>
                    <a:pt x="828459" y="345122"/>
                  </a:lnTo>
                  <a:lnTo>
                    <a:pt x="829919" y="336854"/>
                  </a:lnTo>
                  <a:lnTo>
                    <a:pt x="825271" y="327025"/>
                  </a:lnTo>
                  <a:lnTo>
                    <a:pt x="824052" y="324078"/>
                  </a:lnTo>
                  <a:lnTo>
                    <a:pt x="820458" y="313740"/>
                  </a:lnTo>
                  <a:lnTo>
                    <a:pt x="813574" y="308864"/>
                  </a:lnTo>
                  <a:lnTo>
                    <a:pt x="799439" y="308864"/>
                  </a:lnTo>
                  <a:lnTo>
                    <a:pt x="799439" y="272529"/>
                  </a:lnTo>
                  <a:lnTo>
                    <a:pt x="813473" y="272529"/>
                  </a:lnTo>
                  <a:lnTo>
                    <a:pt x="820343" y="267665"/>
                  </a:lnTo>
                  <a:lnTo>
                    <a:pt x="823963" y="257403"/>
                  </a:lnTo>
                  <a:lnTo>
                    <a:pt x="825182" y="254457"/>
                  </a:lnTo>
                  <a:lnTo>
                    <a:pt x="829818" y="244614"/>
                  </a:lnTo>
                  <a:lnTo>
                    <a:pt x="828408" y="236550"/>
                  </a:lnTo>
                  <a:lnTo>
                    <a:pt x="828370" y="236359"/>
                  </a:lnTo>
                  <a:lnTo>
                    <a:pt x="818438" y="226466"/>
                  </a:lnTo>
                  <a:lnTo>
                    <a:pt x="844130" y="200774"/>
                  </a:lnTo>
                  <a:lnTo>
                    <a:pt x="854024" y="210705"/>
                  </a:lnTo>
                  <a:lnTo>
                    <a:pt x="862279" y="212153"/>
                  </a:lnTo>
                  <a:lnTo>
                    <a:pt x="872121" y="207518"/>
                  </a:lnTo>
                  <a:lnTo>
                    <a:pt x="875068" y="206298"/>
                  </a:lnTo>
                  <a:lnTo>
                    <a:pt x="885405" y="202704"/>
                  </a:lnTo>
                  <a:lnTo>
                    <a:pt x="886777" y="200774"/>
                  </a:lnTo>
                  <a:lnTo>
                    <a:pt x="890308" y="195783"/>
                  </a:lnTo>
                  <a:lnTo>
                    <a:pt x="890282" y="181673"/>
                  </a:lnTo>
                  <a:lnTo>
                    <a:pt x="926617" y="181673"/>
                  </a:lnTo>
                  <a:lnTo>
                    <a:pt x="926668" y="195783"/>
                  </a:lnTo>
                  <a:lnTo>
                    <a:pt x="931557" y="202704"/>
                  </a:lnTo>
                  <a:lnTo>
                    <a:pt x="931799" y="202704"/>
                  </a:lnTo>
                  <a:lnTo>
                    <a:pt x="941959" y="206298"/>
                  </a:lnTo>
                  <a:lnTo>
                    <a:pt x="944880" y="207518"/>
                  </a:lnTo>
                  <a:lnTo>
                    <a:pt x="954519" y="212064"/>
                  </a:lnTo>
                  <a:lnTo>
                    <a:pt x="962279" y="210705"/>
                  </a:lnTo>
                  <a:lnTo>
                    <a:pt x="962698" y="210705"/>
                  </a:lnTo>
                  <a:lnTo>
                    <a:pt x="972591" y="200774"/>
                  </a:lnTo>
                  <a:lnTo>
                    <a:pt x="972769" y="200774"/>
                  </a:lnTo>
                  <a:lnTo>
                    <a:pt x="998461" y="226466"/>
                  </a:lnTo>
                  <a:lnTo>
                    <a:pt x="998283" y="226466"/>
                  </a:lnTo>
                  <a:lnTo>
                    <a:pt x="988428" y="236359"/>
                  </a:lnTo>
                  <a:lnTo>
                    <a:pt x="988085" y="238277"/>
                  </a:lnTo>
                  <a:lnTo>
                    <a:pt x="987031" y="244614"/>
                  </a:lnTo>
                  <a:lnTo>
                    <a:pt x="991666" y="254457"/>
                  </a:lnTo>
                  <a:lnTo>
                    <a:pt x="992873" y="257403"/>
                  </a:lnTo>
                  <a:lnTo>
                    <a:pt x="996594" y="267665"/>
                  </a:lnTo>
                  <a:lnTo>
                    <a:pt x="1003452" y="272529"/>
                  </a:lnTo>
                  <a:lnTo>
                    <a:pt x="1017460" y="272529"/>
                  </a:lnTo>
                  <a:lnTo>
                    <a:pt x="1017460" y="194081"/>
                  </a:lnTo>
                  <a:lnTo>
                    <a:pt x="1005052" y="181673"/>
                  </a:lnTo>
                  <a:lnTo>
                    <a:pt x="985596" y="162217"/>
                  </a:lnTo>
                  <a:lnTo>
                    <a:pt x="982179" y="159880"/>
                  </a:lnTo>
                  <a:lnTo>
                    <a:pt x="980414" y="158673"/>
                  </a:lnTo>
                  <a:lnTo>
                    <a:pt x="974509" y="157073"/>
                  </a:lnTo>
                  <a:lnTo>
                    <a:pt x="968400" y="157454"/>
                  </a:lnTo>
                  <a:lnTo>
                    <a:pt x="962596" y="159880"/>
                  </a:lnTo>
                  <a:lnTo>
                    <a:pt x="960869" y="151422"/>
                  </a:lnTo>
                  <a:lnTo>
                    <a:pt x="953427" y="145338"/>
                  </a:lnTo>
                  <a:lnTo>
                    <a:pt x="863473" y="145338"/>
                  </a:lnTo>
                  <a:lnTo>
                    <a:pt x="856030" y="151422"/>
                  </a:lnTo>
                  <a:lnTo>
                    <a:pt x="854303" y="159880"/>
                  </a:lnTo>
                  <a:lnTo>
                    <a:pt x="848791" y="157454"/>
                  </a:lnTo>
                  <a:lnTo>
                    <a:pt x="850112" y="157454"/>
                  </a:lnTo>
                  <a:lnTo>
                    <a:pt x="842441" y="156921"/>
                  </a:lnTo>
                  <a:lnTo>
                    <a:pt x="836536" y="158534"/>
                  </a:lnTo>
                  <a:lnTo>
                    <a:pt x="781367" y="212153"/>
                  </a:lnTo>
                  <a:lnTo>
                    <a:pt x="774674" y="224688"/>
                  </a:lnTo>
                  <a:lnTo>
                    <a:pt x="775131" y="230847"/>
                  </a:lnTo>
                  <a:lnTo>
                    <a:pt x="777557" y="236359"/>
                  </a:lnTo>
                  <a:lnTo>
                    <a:pt x="777633" y="236550"/>
                  </a:lnTo>
                  <a:lnTo>
                    <a:pt x="769175" y="238277"/>
                  </a:lnTo>
                  <a:lnTo>
                    <a:pt x="763092" y="245719"/>
                  </a:lnTo>
                  <a:lnTo>
                    <a:pt x="763092" y="335661"/>
                  </a:lnTo>
                  <a:lnTo>
                    <a:pt x="769175" y="343115"/>
                  </a:lnTo>
                  <a:lnTo>
                    <a:pt x="777633" y="344843"/>
                  </a:lnTo>
                  <a:lnTo>
                    <a:pt x="775106" y="350634"/>
                  </a:lnTo>
                  <a:lnTo>
                    <a:pt x="774788" y="355015"/>
                  </a:lnTo>
                  <a:lnTo>
                    <a:pt x="774687" y="356768"/>
                  </a:lnTo>
                  <a:lnTo>
                    <a:pt x="776338" y="362686"/>
                  </a:lnTo>
                  <a:lnTo>
                    <a:pt x="779983" y="367842"/>
                  </a:lnTo>
                  <a:lnTo>
                    <a:pt x="831418" y="419239"/>
                  </a:lnTo>
                  <a:lnTo>
                    <a:pt x="836485" y="422668"/>
                  </a:lnTo>
                  <a:lnTo>
                    <a:pt x="842378" y="424256"/>
                  </a:lnTo>
                  <a:lnTo>
                    <a:pt x="848461" y="423862"/>
                  </a:lnTo>
                  <a:lnTo>
                    <a:pt x="854049" y="421513"/>
                  </a:lnTo>
                  <a:lnTo>
                    <a:pt x="854240" y="421513"/>
                  </a:lnTo>
                  <a:lnTo>
                    <a:pt x="855954" y="429971"/>
                  </a:lnTo>
                  <a:lnTo>
                    <a:pt x="863422" y="436079"/>
                  </a:lnTo>
                  <a:lnTo>
                    <a:pt x="953389" y="436079"/>
                  </a:lnTo>
                  <a:lnTo>
                    <a:pt x="960869" y="429971"/>
                  </a:lnTo>
                  <a:lnTo>
                    <a:pt x="962596" y="421513"/>
                  </a:lnTo>
                  <a:lnTo>
                    <a:pt x="968362" y="424053"/>
                  </a:lnTo>
                  <a:lnTo>
                    <a:pt x="974471" y="424472"/>
                  </a:lnTo>
                  <a:lnTo>
                    <a:pt x="980376" y="422859"/>
                  </a:lnTo>
                  <a:lnTo>
                    <a:pt x="982281" y="421513"/>
                  </a:lnTo>
                  <a:lnTo>
                    <a:pt x="985520" y="419239"/>
                  </a:lnTo>
                  <a:lnTo>
                    <a:pt x="1005052" y="399707"/>
                  </a:lnTo>
                  <a:lnTo>
                    <a:pt x="1024051" y="380707"/>
                  </a:lnTo>
                  <a:lnTo>
                    <a:pt x="1036916" y="367842"/>
                  </a:lnTo>
                  <a:lnTo>
                    <a:pt x="1040587" y="362686"/>
                  </a:lnTo>
                  <a:lnTo>
                    <a:pt x="1042225" y="356768"/>
                  </a:lnTo>
                  <a:lnTo>
                    <a:pt x="1041806" y="350634"/>
                  </a:lnTo>
                  <a:lnTo>
                    <a:pt x="1039393" y="345122"/>
                  </a:lnTo>
                  <a:lnTo>
                    <a:pt x="1039266" y="344843"/>
                  </a:lnTo>
                  <a:lnTo>
                    <a:pt x="1047724" y="343115"/>
                  </a:lnTo>
                  <a:lnTo>
                    <a:pt x="1053807" y="335661"/>
                  </a:lnTo>
                  <a:lnTo>
                    <a:pt x="1053807" y="245719"/>
                  </a:lnTo>
                  <a:close/>
                </a:path>
                <a:path w="1126490" h="944879">
                  <a:moveTo>
                    <a:pt x="1126490" y="72682"/>
                  </a:moveTo>
                  <a:lnTo>
                    <a:pt x="1120775" y="44386"/>
                  </a:lnTo>
                  <a:lnTo>
                    <a:pt x="1115339" y="36334"/>
                  </a:lnTo>
                  <a:lnTo>
                    <a:pt x="1105192" y="21285"/>
                  </a:lnTo>
                  <a:lnTo>
                    <a:pt x="1090142" y="11137"/>
                  </a:lnTo>
                  <a:lnTo>
                    <a:pt x="1090142" y="72682"/>
                  </a:lnTo>
                  <a:lnTo>
                    <a:pt x="1090142" y="109016"/>
                  </a:lnTo>
                  <a:lnTo>
                    <a:pt x="1090142" y="872109"/>
                  </a:lnTo>
                  <a:lnTo>
                    <a:pt x="1087285" y="886256"/>
                  </a:lnTo>
                  <a:lnTo>
                    <a:pt x="1079500" y="897801"/>
                  </a:lnTo>
                  <a:lnTo>
                    <a:pt x="1067943" y="905598"/>
                  </a:lnTo>
                  <a:lnTo>
                    <a:pt x="1053807" y="908456"/>
                  </a:lnTo>
                  <a:lnTo>
                    <a:pt x="72682" y="908456"/>
                  </a:lnTo>
                  <a:lnTo>
                    <a:pt x="58534" y="905598"/>
                  </a:lnTo>
                  <a:lnTo>
                    <a:pt x="46990" y="897801"/>
                  </a:lnTo>
                  <a:lnTo>
                    <a:pt x="39204" y="886256"/>
                  </a:lnTo>
                  <a:lnTo>
                    <a:pt x="36347" y="872109"/>
                  </a:lnTo>
                  <a:lnTo>
                    <a:pt x="36347" y="109016"/>
                  </a:lnTo>
                  <a:lnTo>
                    <a:pt x="1090142" y="109016"/>
                  </a:lnTo>
                  <a:lnTo>
                    <a:pt x="1090142" y="72682"/>
                  </a:lnTo>
                  <a:lnTo>
                    <a:pt x="254368" y="72682"/>
                  </a:lnTo>
                  <a:lnTo>
                    <a:pt x="254368" y="36334"/>
                  </a:lnTo>
                  <a:lnTo>
                    <a:pt x="1053807" y="36334"/>
                  </a:lnTo>
                  <a:lnTo>
                    <a:pt x="1067943" y="39179"/>
                  </a:lnTo>
                  <a:lnTo>
                    <a:pt x="1079500" y="46977"/>
                  </a:lnTo>
                  <a:lnTo>
                    <a:pt x="1087285" y="58521"/>
                  </a:lnTo>
                  <a:lnTo>
                    <a:pt x="1090142" y="72682"/>
                  </a:lnTo>
                  <a:lnTo>
                    <a:pt x="1090142" y="11137"/>
                  </a:lnTo>
                  <a:lnTo>
                    <a:pt x="1082090" y="5702"/>
                  </a:lnTo>
                  <a:lnTo>
                    <a:pt x="1053807" y="0"/>
                  </a:lnTo>
                  <a:lnTo>
                    <a:pt x="218033" y="0"/>
                  </a:lnTo>
                  <a:lnTo>
                    <a:pt x="218033" y="36334"/>
                  </a:lnTo>
                  <a:lnTo>
                    <a:pt x="218033" y="72682"/>
                  </a:lnTo>
                  <a:lnTo>
                    <a:pt x="181698" y="72682"/>
                  </a:lnTo>
                  <a:lnTo>
                    <a:pt x="181698" y="36334"/>
                  </a:lnTo>
                  <a:lnTo>
                    <a:pt x="218033" y="36334"/>
                  </a:lnTo>
                  <a:lnTo>
                    <a:pt x="218033" y="0"/>
                  </a:lnTo>
                  <a:lnTo>
                    <a:pt x="145351" y="0"/>
                  </a:lnTo>
                  <a:lnTo>
                    <a:pt x="145351" y="36334"/>
                  </a:lnTo>
                  <a:lnTo>
                    <a:pt x="145351" y="72682"/>
                  </a:lnTo>
                  <a:lnTo>
                    <a:pt x="109016" y="72682"/>
                  </a:lnTo>
                  <a:lnTo>
                    <a:pt x="109016" y="36334"/>
                  </a:lnTo>
                  <a:lnTo>
                    <a:pt x="145351" y="36334"/>
                  </a:lnTo>
                  <a:lnTo>
                    <a:pt x="145351" y="0"/>
                  </a:lnTo>
                  <a:lnTo>
                    <a:pt x="72682" y="0"/>
                  </a:lnTo>
                  <a:lnTo>
                    <a:pt x="72682" y="36334"/>
                  </a:lnTo>
                  <a:lnTo>
                    <a:pt x="72682" y="72682"/>
                  </a:lnTo>
                  <a:lnTo>
                    <a:pt x="36347" y="72682"/>
                  </a:lnTo>
                  <a:lnTo>
                    <a:pt x="39204" y="58521"/>
                  </a:lnTo>
                  <a:lnTo>
                    <a:pt x="46990" y="46977"/>
                  </a:lnTo>
                  <a:lnTo>
                    <a:pt x="58534" y="39179"/>
                  </a:lnTo>
                  <a:lnTo>
                    <a:pt x="72682" y="36334"/>
                  </a:lnTo>
                  <a:lnTo>
                    <a:pt x="72682" y="0"/>
                  </a:lnTo>
                  <a:lnTo>
                    <a:pt x="44386" y="5702"/>
                  </a:lnTo>
                  <a:lnTo>
                    <a:pt x="21285" y="21285"/>
                  </a:lnTo>
                  <a:lnTo>
                    <a:pt x="5715" y="44386"/>
                  </a:lnTo>
                  <a:lnTo>
                    <a:pt x="0" y="72682"/>
                  </a:lnTo>
                  <a:lnTo>
                    <a:pt x="0" y="872109"/>
                  </a:lnTo>
                  <a:lnTo>
                    <a:pt x="5715" y="900391"/>
                  </a:lnTo>
                  <a:lnTo>
                    <a:pt x="21285" y="923493"/>
                  </a:lnTo>
                  <a:lnTo>
                    <a:pt x="44386" y="939076"/>
                  </a:lnTo>
                  <a:lnTo>
                    <a:pt x="72682" y="944791"/>
                  </a:lnTo>
                  <a:lnTo>
                    <a:pt x="1053807" y="944791"/>
                  </a:lnTo>
                  <a:lnTo>
                    <a:pt x="1105192" y="923493"/>
                  </a:lnTo>
                  <a:lnTo>
                    <a:pt x="1126490" y="872109"/>
                  </a:lnTo>
                  <a:lnTo>
                    <a:pt x="1126490" y="109016"/>
                  </a:lnTo>
                  <a:lnTo>
                    <a:pt x="1126490" y="72682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55856" y="3982557"/>
              <a:ext cx="109016" cy="109016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862407" y="3746372"/>
            <a:ext cx="944880" cy="944880"/>
          </a:xfrm>
          <a:custGeom>
            <a:avLst/>
            <a:gdLst/>
            <a:ahLst/>
            <a:cxnLst/>
            <a:rect l="l" t="t" r="r" b="b"/>
            <a:pathLst>
              <a:path w="944879" h="944879">
                <a:moveTo>
                  <a:pt x="502881" y="700976"/>
                </a:moveTo>
                <a:lnTo>
                  <a:pt x="500811" y="685736"/>
                </a:lnTo>
                <a:lnTo>
                  <a:pt x="496303" y="652386"/>
                </a:lnTo>
                <a:lnTo>
                  <a:pt x="496227" y="652208"/>
                </a:lnTo>
                <a:lnTo>
                  <a:pt x="491477" y="640981"/>
                </a:lnTo>
                <a:lnTo>
                  <a:pt x="477850" y="608723"/>
                </a:lnTo>
                <a:lnTo>
                  <a:pt x="466534" y="594080"/>
                </a:lnTo>
                <a:lnTo>
                  <a:pt x="466534" y="685736"/>
                </a:lnTo>
                <a:lnTo>
                  <a:pt x="466534" y="716216"/>
                </a:lnTo>
                <a:lnTo>
                  <a:pt x="460121" y="722096"/>
                </a:lnTo>
                <a:lnTo>
                  <a:pt x="460121" y="761060"/>
                </a:lnTo>
                <a:lnTo>
                  <a:pt x="446100" y="786511"/>
                </a:lnTo>
                <a:lnTo>
                  <a:pt x="427710" y="808685"/>
                </a:lnTo>
                <a:lnTo>
                  <a:pt x="405434" y="827062"/>
                </a:lnTo>
                <a:lnTo>
                  <a:pt x="379996" y="841006"/>
                </a:lnTo>
                <a:lnTo>
                  <a:pt x="387134" y="827265"/>
                </a:lnTo>
                <a:lnTo>
                  <a:pt x="393255" y="812977"/>
                </a:lnTo>
                <a:lnTo>
                  <a:pt x="398322" y="798296"/>
                </a:lnTo>
                <a:lnTo>
                  <a:pt x="400697" y="789279"/>
                </a:lnTo>
                <a:lnTo>
                  <a:pt x="402297" y="783259"/>
                </a:lnTo>
                <a:lnTo>
                  <a:pt x="417334" y="779310"/>
                </a:lnTo>
                <a:lnTo>
                  <a:pt x="432015" y="774280"/>
                </a:lnTo>
                <a:lnTo>
                  <a:pt x="446303" y="768184"/>
                </a:lnTo>
                <a:lnTo>
                  <a:pt x="459105" y="761580"/>
                </a:lnTo>
                <a:lnTo>
                  <a:pt x="460121" y="761060"/>
                </a:lnTo>
                <a:lnTo>
                  <a:pt x="460121" y="722096"/>
                </a:lnTo>
                <a:lnTo>
                  <a:pt x="453948" y="727748"/>
                </a:lnTo>
                <a:lnTo>
                  <a:pt x="439889" y="737260"/>
                </a:lnTo>
                <a:lnTo>
                  <a:pt x="424599" y="744639"/>
                </a:lnTo>
                <a:lnTo>
                  <a:pt x="408317" y="749731"/>
                </a:lnTo>
                <a:lnTo>
                  <a:pt x="409257" y="741540"/>
                </a:lnTo>
                <a:lnTo>
                  <a:pt x="410044" y="733234"/>
                </a:lnTo>
                <a:lnTo>
                  <a:pt x="410451" y="727748"/>
                </a:lnTo>
                <a:lnTo>
                  <a:pt x="410540" y="726503"/>
                </a:lnTo>
                <a:lnTo>
                  <a:pt x="410654" y="724801"/>
                </a:lnTo>
                <a:lnTo>
                  <a:pt x="411086" y="716216"/>
                </a:lnTo>
                <a:lnTo>
                  <a:pt x="466534" y="716216"/>
                </a:lnTo>
                <a:lnTo>
                  <a:pt x="466534" y="685736"/>
                </a:lnTo>
                <a:lnTo>
                  <a:pt x="411086" y="685736"/>
                </a:lnTo>
                <a:lnTo>
                  <a:pt x="410654" y="677138"/>
                </a:lnTo>
                <a:lnTo>
                  <a:pt x="410044" y="668693"/>
                </a:lnTo>
                <a:lnTo>
                  <a:pt x="409257" y="660387"/>
                </a:lnTo>
                <a:lnTo>
                  <a:pt x="408330" y="652386"/>
                </a:lnTo>
                <a:lnTo>
                  <a:pt x="408317" y="652208"/>
                </a:lnTo>
                <a:lnTo>
                  <a:pt x="424599" y="657301"/>
                </a:lnTo>
                <a:lnTo>
                  <a:pt x="439889" y="664679"/>
                </a:lnTo>
                <a:lnTo>
                  <a:pt x="453948" y="674204"/>
                </a:lnTo>
                <a:lnTo>
                  <a:pt x="466534" y="685736"/>
                </a:lnTo>
                <a:lnTo>
                  <a:pt x="466534" y="594080"/>
                </a:lnTo>
                <a:lnTo>
                  <a:pt x="460032" y="585673"/>
                </a:lnTo>
                <a:lnTo>
                  <a:pt x="460032" y="640969"/>
                </a:lnTo>
                <a:lnTo>
                  <a:pt x="458889" y="640372"/>
                </a:lnTo>
                <a:lnTo>
                  <a:pt x="446239" y="633844"/>
                </a:lnTo>
                <a:lnTo>
                  <a:pt x="431977" y="627748"/>
                </a:lnTo>
                <a:lnTo>
                  <a:pt x="417309" y="622706"/>
                </a:lnTo>
                <a:lnTo>
                  <a:pt x="402297" y="618756"/>
                </a:lnTo>
                <a:lnTo>
                  <a:pt x="400697" y="612660"/>
                </a:lnTo>
                <a:lnTo>
                  <a:pt x="387299" y="574941"/>
                </a:lnTo>
                <a:lnTo>
                  <a:pt x="380619" y="561962"/>
                </a:lnTo>
                <a:lnTo>
                  <a:pt x="380619" y="685736"/>
                </a:lnTo>
                <a:lnTo>
                  <a:pt x="380619" y="716216"/>
                </a:lnTo>
                <a:lnTo>
                  <a:pt x="380098" y="724801"/>
                </a:lnTo>
                <a:lnTo>
                  <a:pt x="379996" y="726503"/>
                </a:lnTo>
                <a:lnTo>
                  <a:pt x="379056" y="736765"/>
                </a:lnTo>
                <a:lnTo>
                  <a:pt x="377799" y="746988"/>
                </a:lnTo>
                <a:lnTo>
                  <a:pt x="376212" y="757174"/>
                </a:lnTo>
                <a:lnTo>
                  <a:pt x="368782" y="758342"/>
                </a:lnTo>
                <a:lnTo>
                  <a:pt x="368782" y="789279"/>
                </a:lnTo>
                <a:lnTo>
                  <a:pt x="363689" y="805561"/>
                </a:lnTo>
                <a:lnTo>
                  <a:pt x="356311" y="820851"/>
                </a:lnTo>
                <a:lnTo>
                  <a:pt x="346786" y="834910"/>
                </a:lnTo>
                <a:lnTo>
                  <a:pt x="335254" y="847496"/>
                </a:lnTo>
                <a:lnTo>
                  <a:pt x="335254" y="792035"/>
                </a:lnTo>
                <a:lnTo>
                  <a:pt x="343839" y="791616"/>
                </a:lnTo>
                <a:lnTo>
                  <a:pt x="352285" y="791006"/>
                </a:lnTo>
                <a:lnTo>
                  <a:pt x="360591" y="790232"/>
                </a:lnTo>
                <a:lnTo>
                  <a:pt x="368782" y="789279"/>
                </a:lnTo>
                <a:lnTo>
                  <a:pt x="368782" y="758342"/>
                </a:lnTo>
                <a:lnTo>
                  <a:pt x="366026" y="758761"/>
                </a:lnTo>
                <a:lnTo>
                  <a:pt x="355803" y="760031"/>
                </a:lnTo>
                <a:lnTo>
                  <a:pt x="344538" y="761060"/>
                </a:lnTo>
                <a:lnTo>
                  <a:pt x="344004" y="761060"/>
                </a:lnTo>
                <a:lnTo>
                  <a:pt x="335254" y="761580"/>
                </a:lnTo>
                <a:lnTo>
                  <a:pt x="335254" y="716216"/>
                </a:lnTo>
                <a:lnTo>
                  <a:pt x="380619" y="716216"/>
                </a:lnTo>
                <a:lnTo>
                  <a:pt x="380619" y="685736"/>
                </a:lnTo>
                <a:lnTo>
                  <a:pt x="335254" y="685736"/>
                </a:lnTo>
                <a:lnTo>
                  <a:pt x="335254" y="640372"/>
                </a:lnTo>
                <a:lnTo>
                  <a:pt x="376212" y="644766"/>
                </a:lnTo>
                <a:lnTo>
                  <a:pt x="380619" y="685736"/>
                </a:lnTo>
                <a:lnTo>
                  <a:pt x="380619" y="561962"/>
                </a:lnTo>
                <a:lnTo>
                  <a:pt x="427710" y="593305"/>
                </a:lnTo>
                <a:lnTo>
                  <a:pt x="460032" y="640969"/>
                </a:lnTo>
                <a:lnTo>
                  <a:pt x="460032" y="585673"/>
                </a:lnTo>
                <a:lnTo>
                  <a:pt x="449262" y="571728"/>
                </a:lnTo>
                <a:lnTo>
                  <a:pt x="435305" y="560946"/>
                </a:lnTo>
                <a:lnTo>
                  <a:pt x="426910" y="554456"/>
                </a:lnTo>
                <a:lnTo>
                  <a:pt x="412267" y="543128"/>
                </a:lnTo>
                <a:lnTo>
                  <a:pt x="368782" y="524764"/>
                </a:lnTo>
                <a:lnTo>
                  <a:pt x="368782" y="612660"/>
                </a:lnTo>
                <a:lnTo>
                  <a:pt x="360591" y="611708"/>
                </a:lnTo>
                <a:lnTo>
                  <a:pt x="352285" y="610933"/>
                </a:lnTo>
                <a:lnTo>
                  <a:pt x="343839" y="610323"/>
                </a:lnTo>
                <a:lnTo>
                  <a:pt x="335254" y="609904"/>
                </a:lnTo>
                <a:lnTo>
                  <a:pt x="335254" y="554456"/>
                </a:lnTo>
                <a:lnTo>
                  <a:pt x="346786" y="567029"/>
                </a:lnTo>
                <a:lnTo>
                  <a:pt x="356311" y="581075"/>
                </a:lnTo>
                <a:lnTo>
                  <a:pt x="363689" y="596366"/>
                </a:lnTo>
                <a:lnTo>
                  <a:pt x="368782" y="612660"/>
                </a:lnTo>
                <a:lnTo>
                  <a:pt x="368782" y="524764"/>
                </a:lnTo>
                <a:lnTo>
                  <a:pt x="368604" y="524687"/>
                </a:lnTo>
                <a:lnTo>
                  <a:pt x="320014" y="518109"/>
                </a:lnTo>
                <a:lnTo>
                  <a:pt x="304774" y="520166"/>
                </a:lnTo>
                <a:lnTo>
                  <a:pt x="304774" y="554456"/>
                </a:lnTo>
                <a:lnTo>
                  <a:pt x="304774" y="609904"/>
                </a:lnTo>
                <a:lnTo>
                  <a:pt x="304774" y="847496"/>
                </a:lnTo>
                <a:lnTo>
                  <a:pt x="298881" y="841070"/>
                </a:lnTo>
                <a:lnTo>
                  <a:pt x="293230" y="834910"/>
                </a:lnTo>
                <a:lnTo>
                  <a:pt x="283705" y="820851"/>
                </a:lnTo>
                <a:lnTo>
                  <a:pt x="276339" y="805561"/>
                </a:lnTo>
                <a:lnTo>
                  <a:pt x="271246" y="789279"/>
                </a:lnTo>
                <a:lnTo>
                  <a:pt x="279425" y="790232"/>
                </a:lnTo>
                <a:lnTo>
                  <a:pt x="287731" y="791006"/>
                </a:lnTo>
                <a:lnTo>
                  <a:pt x="296176" y="791616"/>
                </a:lnTo>
                <a:lnTo>
                  <a:pt x="304774" y="792035"/>
                </a:lnTo>
                <a:lnTo>
                  <a:pt x="304774" y="761580"/>
                </a:lnTo>
                <a:lnTo>
                  <a:pt x="296011" y="761060"/>
                </a:lnTo>
                <a:lnTo>
                  <a:pt x="295478" y="761060"/>
                </a:lnTo>
                <a:lnTo>
                  <a:pt x="284213" y="760031"/>
                </a:lnTo>
                <a:lnTo>
                  <a:pt x="273989" y="758761"/>
                </a:lnTo>
                <a:lnTo>
                  <a:pt x="263817" y="757174"/>
                </a:lnTo>
                <a:lnTo>
                  <a:pt x="262648" y="749731"/>
                </a:lnTo>
                <a:lnTo>
                  <a:pt x="262216" y="746988"/>
                </a:lnTo>
                <a:lnTo>
                  <a:pt x="261023" y="737260"/>
                </a:lnTo>
                <a:lnTo>
                  <a:pt x="260959" y="736765"/>
                </a:lnTo>
                <a:lnTo>
                  <a:pt x="260134" y="727748"/>
                </a:lnTo>
                <a:lnTo>
                  <a:pt x="260019" y="726503"/>
                </a:lnTo>
                <a:lnTo>
                  <a:pt x="260007" y="726300"/>
                </a:lnTo>
                <a:lnTo>
                  <a:pt x="260007" y="841070"/>
                </a:lnTo>
                <a:lnTo>
                  <a:pt x="234518" y="827062"/>
                </a:lnTo>
                <a:lnTo>
                  <a:pt x="212331" y="808685"/>
                </a:lnTo>
                <a:lnTo>
                  <a:pt x="194005" y="786511"/>
                </a:lnTo>
                <a:lnTo>
                  <a:pt x="180022" y="761060"/>
                </a:lnTo>
                <a:lnTo>
                  <a:pt x="193929" y="768184"/>
                </a:lnTo>
                <a:lnTo>
                  <a:pt x="208178" y="774280"/>
                </a:lnTo>
                <a:lnTo>
                  <a:pt x="222834" y="779310"/>
                </a:lnTo>
                <a:lnTo>
                  <a:pt x="237807" y="783259"/>
                </a:lnTo>
                <a:lnTo>
                  <a:pt x="241744" y="798296"/>
                </a:lnTo>
                <a:lnTo>
                  <a:pt x="246773" y="812977"/>
                </a:lnTo>
                <a:lnTo>
                  <a:pt x="252780" y="827062"/>
                </a:lnTo>
                <a:lnTo>
                  <a:pt x="252869" y="827265"/>
                </a:lnTo>
                <a:lnTo>
                  <a:pt x="260007" y="841070"/>
                </a:lnTo>
                <a:lnTo>
                  <a:pt x="260007" y="726300"/>
                </a:lnTo>
                <a:lnTo>
                  <a:pt x="259410" y="716216"/>
                </a:lnTo>
                <a:lnTo>
                  <a:pt x="304774" y="716216"/>
                </a:lnTo>
                <a:lnTo>
                  <a:pt x="304774" y="685736"/>
                </a:lnTo>
                <a:lnTo>
                  <a:pt x="259410" y="685736"/>
                </a:lnTo>
                <a:lnTo>
                  <a:pt x="259918" y="677138"/>
                </a:lnTo>
                <a:lnTo>
                  <a:pt x="260019" y="675436"/>
                </a:lnTo>
                <a:lnTo>
                  <a:pt x="260959" y="665175"/>
                </a:lnTo>
                <a:lnTo>
                  <a:pt x="262216" y="654951"/>
                </a:lnTo>
                <a:lnTo>
                  <a:pt x="262623" y="652386"/>
                </a:lnTo>
                <a:lnTo>
                  <a:pt x="262648" y="652208"/>
                </a:lnTo>
                <a:lnTo>
                  <a:pt x="304774" y="640372"/>
                </a:lnTo>
                <a:lnTo>
                  <a:pt x="304774" y="609904"/>
                </a:lnTo>
                <a:lnTo>
                  <a:pt x="296176" y="610323"/>
                </a:lnTo>
                <a:lnTo>
                  <a:pt x="287731" y="610933"/>
                </a:lnTo>
                <a:lnTo>
                  <a:pt x="279425" y="611708"/>
                </a:lnTo>
                <a:lnTo>
                  <a:pt x="271246" y="612660"/>
                </a:lnTo>
                <a:lnTo>
                  <a:pt x="276339" y="596366"/>
                </a:lnTo>
                <a:lnTo>
                  <a:pt x="283705" y="581075"/>
                </a:lnTo>
                <a:lnTo>
                  <a:pt x="293230" y="567029"/>
                </a:lnTo>
                <a:lnTo>
                  <a:pt x="298818" y="560946"/>
                </a:lnTo>
                <a:lnTo>
                  <a:pt x="304774" y="554456"/>
                </a:lnTo>
                <a:lnTo>
                  <a:pt x="304774" y="520166"/>
                </a:lnTo>
                <a:lnTo>
                  <a:pt x="271081" y="524687"/>
                </a:lnTo>
                <a:lnTo>
                  <a:pt x="271297" y="524687"/>
                </a:lnTo>
                <a:lnTo>
                  <a:pt x="260007" y="529463"/>
                </a:lnTo>
                <a:lnTo>
                  <a:pt x="260007" y="560946"/>
                </a:lnTo>
                <a:lnTo>
                  <a:pt x="252869" y="574763"/>
                </a:lnTo>
                <a:lnTo>
                  <a:pt x="246773" y="589038"/>
                </a:lnTo>
                <a:lnTo>
                  <a:pt x="241744" y="603719"/>
                </a:lnTo>
                <a:lnTo>
                  <a:pt x="237807" y="618756"/>
                </a:lnTo>
                <a:lnTo>
                  <a:pt x="231711" y="620356"/>
                </a:lnTo>
                <a:lnTo>
                  <a:pt x="231711" y="652208"/>
                </a:lnTo>
                <a:lnTo>
                  <a:pt x="231711" y="749731"/>
                </a:lnTo>
                <a:lnTo>
                  <a:pt x="215417" y="744639"/>
                </a:lnTo>
                <a:lnTo>
                  <a:pt x="200126" y="737260"/>
                </a:lnTo>
                <a:lnTo>
                  <a:pt x="186067" y="727748"/>
                </a:lnTo>
                <a:lnTo>
                  <a:pt x="173494" y="716216"/>
                </a:lnTo>
                <a:lnTo>
                  <a:pt x="228942" y="716216"/>
                </a:lnTo>
                <a:lnTo>
                  <a:pt x="229362" y="724801"/>
                </a:lnTo>
                <a:lnTo>
                  <a:pt x="229971" y="733234"/>
                </a:lnTo>
                <a:lnTo>
                  <a:pt x="230759" y="741540"/>
                </a:lnTo>
                <a:lnTo>
                  <a:pt x="231686" y="749579"/>
                </a:lnTo>
                <a:lnTo>
                  <a:pt x="231711" y="749731"/>
                </a:lnTo>
                <a:lnTo>
                  <a:pt x="231711" y="652208"/>
                </a:lnTo>
                <a:lnTo>
                  <a:pt x="230759" y="660387"/>
                </a:lnTo>
                <a:lnTo>
                  <a:pt x="229971" y="668693"/>
                </a:lnTo>
                <a:lnTo>
                  <a:pt x="229577" y="674204"/>
                </a:lnTo>
                <a:lnTo>
                  <a:pt x="229489" y="675436"/>
                </a:lnTo>
                <a:lnTo>
                  <a:pt x="229362" y="677138"/>
                </a:lnTo>
                <a:lnTo>
                  <a:pt x="228942" y="685736"/>
                </a:lnTo>
                <a:lnTo>
                  <a:pt x="173494" y="685736"/>
                </a:lnTo>
                <a:lnTo>
                  <a:pt x="186067" y="674204"/>
                </a:lnTo>
                <a:lnTo>
                  <a:pt x="200126" y="664679"/>
                </a:lnTo>
                <a:lnTo>
                  <a:pt x="215417" y="657301"/>
                </a:lnTo>
                <a:lnTo>
                  <a:pt x="231711" y="652208"/>
                </a:lnTo>
                <a:lnTo>
                  <a:pt x="231711" y="620356"/>
                </a:lnTo>
                <a:lnTo>
                  <a:pt x="222745" y="622706"/>
                </a:lnTo>
                <a:lnTo>
                  <a:pt x="208051" y="627748"/>
                </a:lnTo>
                <a:lnTo>
                  <a:pt x="193776" y="633844"/>
                </a:lnTo>
                <a:lnTo>
                  <a:pt x="179971" y="640981"/>
                </a:lnTo>
                <a:lnTo>
                  <a:pt x="193967" y="615505"/>
                </a:lnTo>
                <a:lnTo>
                  <a:pt x="212331" y="593305"/>
                </a:lnTo>
                <a:lnTo>
                  <a:pt x="234518" y="574941"/>
                </a:lnTo>
                <a:lnTo>
                  <a:pt x="260007" y="560946"/>
                </a:lnTo>
                <a:lnTo>
                  <a:pt x="260007" y="529463"/>
                </a:lnTo>
                <a:lnTo>
                  <a:pt x="190665" y="571728"/>
                </a:lnTo>
                <a:lnTo>
                  <a:pt x="162090" y="608723"/>
                </a:lnTo>
                <a:lnTo>
                  <a:pt x="143738" y="652208"/>
                </a:lnTo>
                <a:lnTo>
                  <a:pt x="137147" y="700976"/>
                </a:lnTo>
                <a:lnTo>
                  <a:pt x="143675" y="749579"/>
                </a:lnTo>
                <a:lnTo>
                  <a:pt x="162115" y="793267"/>
                </a:lnTo>
                <a:lnTo>
                  <a:pt x="190703" y="830275"/>
                </a:lnTo>
                <a:lnTo>
                  <a:pt x="227711" y="858862"/>
                </a:lnTo>
                <a:lnTo>
                  <a:pt x="271399" y="877303"/>
                </a:lnTo>
                <a:lnTo>
                  <a:pt x="320014" y="883831"/>
                </a:lnTo>
                <a:lnTo>
                  <a:pt x="368617" y="877303"/>
                </a:lnTo>
                <a:lnTo>
                  <a:pt x="412305" y="858862"/>
                </a:lnTo>
                <a:lnTo>
                  <a:pt x="449313" y="830275"/>
                </a:lnTo>
                <a:lnTo>
                  <a:pt x="477913" y="793267"/>
                </a:lnTo>
                <a:lnTo>
                  <a:pt x="496277" y="749731"/>
                </a:lnTo>
                <a:lnTo>
                  <a:pt x="500824" y="716216"/>
                </a:lnTo>
                <a:lnTo>
                  <a:pt x="502881" y="700976"/>
                </a:lnTo>
                <a:close/>
              </a:path>
              <a:path w="944879" h="944879">
                <a:moveTo>
                  <a:pt x="761923" y="137134"/>
                </a:moveTo>
                <a:lnTo>
                  <a:pt x="731443" y="137134"/>
                </a:lnTo>
                <a:lnTo>
                  <a:pt x="729056" y="149009"/>
                </a:lnTo>
                <a:lnTo>
                  <a:pt x="722528" y="158686"/>
                </a:lnTo>
                <a:lnTo>
                  <a:pt x="712838" y="165227"/>
                </a:lnTo>
                <a:lnTo>
                  <a:pt x="700976" y="167614"/>
                </a:lnTo>
                <a:lnTo>
                  <a:pt x="515302" y="167614"/>
                </a:lnTo>
                <a:lnTo>
                  <a:pt x="508635" y="155155"/>
                </a:lnTo>
                <a:lnTo>
                  <a:pt x="498716" y="145529"/>
                </a:lnTo>
                <a:lnTo>
                  <a:pt x="487629" y="139966"/>
                </a:lnTo>
                <a:lnTo>
                  <a:pt x="487629" y="174434"/>
                </a:lnTo>
                <a:lnTo>
                  <a:pt x="487629" y="411429"/>
                </a:lnTo>
                <a:lnTo>
                  <a:pt x="457149" y="411429"/>
                </a:lnTo>
                <a:lnTo>
                  <a:pt x="457149" y="174434"/>
                </a:lnTo>
                <a:lnTo>
                  <a:pt x="463981" y="167614"/>
                </a:lnTo>
                <a:lnTo>
                  <a:pt x="480809" y="167614"/>
                </a:lnTo>
                <a:lnTo>
                  <a:pt x="487629" y="174434"/>
                </a:lnTo>
                <a:lnTo>
                  <a:pt x="487629" y="139966"/>
                </a:lnTo>
                <a:lnTo>
                  <a:pt x="486359" y="139319"/>
                </a:lnTo>
                <a:lnTo>
                  <a:pt x="472478" y="137134"/>
                </a:lnTo>
                <a:lnTo>
                  <a:pt x="472313" y="137134"/>
                </a:lnTo>
                <a:lnTo>
                  <a:pt x="458431" y="139319"/>
                </a:lnTo>
                <a:lnTo>
                  <a:pt x="446074" y="145529"/>
                </a:lnTo>
                <a:lnTo>
                  <a:pt x="436143" y="155155"/>
                </a:lnTo>
                <a:lnTo>
                  <a:pt x="429475" y="167614"/>
                </a:lnTo>
                <a:lnTo>
                  <a:pt x="243814" y="167614"/>
                </a:lnTo>
                <a:lnTo>
                  <a:pt x="231952" y="165227"/>
                </a:lnTo>
                <a:lnTo>
                  <a:pt x="222262" y="158686"/>
                </a:lnTo>
                <a:lnTo>
                  <a:pt x="215734" y="149009"/>
                </a:lnTo>
                <a:lnTo>
                  <a:pt x="213334" y="137134"/>
                </a:lnTo>
                <a:lnTo>
                  <a:pt x="182854" y="137134"/>
                </a:lnTo>
                <a:lnTo>
                  <a:pt x="187642" y="160858"/>
                </a:lnTo>
                <a:lnTo>
                  <a:pt x="200710" y="180238"/>
                </a:lnTo>
                <a:lnTo>
                  <a:pt x="220091" y="193306"/>
                </a:lnTo>
                <a:lnTo>
                  <a:pt x="243814" y="198094"/>
                </a:lnTo>
                <a:lnTo>
                  <a:pt x="278866" y="198094"/>
                </a:lnTo>
                <a:lnTo>
                  <a:pt x="215188" y="312699"/>
                </a:lnTo>
                <a:lnTo>
                  <a:pt x="215442" y="312699"/>
                </a:lnTo>
                <a:lnTo>
                  <a:pt x="214109" y="314909"/>
                </a:lnTo>
                <a:lnTo>
                  <a:pt x="213385" y="317423"/>
                </a:lnTo>
                <a:lnTo>
                  <a:pt x="220522" y="355587"/>
                </a:lnTo>
                <a:lnTo>
                  <a:pt x="269176" y="404241"/>
                </a:lnTo>
                <a:lnTo>
                  <a:pt x="304774" y="411429"/>
                </a:lnTo>
                <a:lnTo>
                  <a:pt x="340360" y="404241"/>
                </a:lnTo>
                <a:lnTo>
                  <a:pt x="369430" y="384657"/>
                </a:lnTo>
                <a:lnTo>
                  <a:pt x="371919" y="380961"/>
                </a:lnTo>
                <a:lnTo>
                  <a:pt x="389013" y="355587"/>
                </a:lnTo>
                <a:lnTo>
                  <a:pt x="393128" y="335241"/>
                </a:lnTo>
                <a:lnTo>
                  <a:pt x="396201" y="320001"/>
                </a:lnTo>
                <a:lnTo>
                  <a:pt x="396138" y="317423"/>
                </a:lnTo>
                <a:lnTo>
                  <a:pt x="395414" y="314909"/>
                </a:lnTo>
                <a:lnTo>
                  <a:pt x="394081" y="312699"/>
                </a:lnTo>
                <a:lnTo>
                  <a:pt x="394347" y="312699"/>
                </a:lnTo>
                <a:lnTo>
                  <a:pt x="389928" y="304761"/>
                </a:lnTo>
                <a:lnTo>
                  <a:pt x="363791" y="257721"/>
                </a:lnTo>
                <a:lnTo>
                  <a:pt x="363791" y="335241"/>
                </a:lnTo>
                <a:lnTo>
                  <a:pt x="355536" y="353733"/>
                </a:lnTo>
                <a:lnTo>
                  <a:pt x="342087" y="368173"/>
                </a:lnTo>
                <a:lnTo>
                  <a:pt x="324739" y="377583"/>
                </a:lnTo>
                <a:lnTo>
                  <a:pt x="304774" y="380961"/>
                </a:lnTo>
                <a:lnTo>
                  <a:pt x="284810" y="377583"/>
                </a:lnTo>
                <a:lnTo>
                  <a:pt x="267462" y="368173"/>
                </a:lnTo>
                <a:lnTo>
                  <a:pt x="254012" y="353733"/>
                </a:lnTo>
                <a:lnTo>
                  <a:pt x="245745" y="335241"/>
                </a:lnTo>
                <a:lnTo>
                  <a:pt x="363791" y="335241"/>
                </a:lnTo>
                <a:lnTo>
                  <a:pt x="363791" y="257721"/>
                </a:lnTo>
                <a:lnTo>
                  <a:pt x="355053" y="241998"/>
                </a:lnTo>
                <a:lnTo>
                  <a:pt x="355053" y="304761"/>
                </a:lnTo>
                <a:lnTo>
                  <a:pt x="254482" y="304761"/>
                </a:lnTo>
                <a:lnTo>
                  <a:pt x="304774" y="214236"/>
                </a:lnTo>
                <a:lnTo>
                  <a:pt x="355053" y="304761"/>
                </a:lnTo>
                <a:lnTo>
                  <a:pt x="355053" y="241998"/>
                </a:lnTo>
                <a:lnTo>
                  <a:pt x="339636" y="214236"/>
                </a:lnTo>
                <a:lnTo>
                  <a:pt x="330669" y="198094"/>
                </a:lnTo>
                <a:lnTo>
                  <a:pt x="426681" y="198094"/>
                </a:lnTo>
                <a:lnTo>
                  <a:pt x="426681" y="412953"/>
                </a:lnTo>
                <a:lnTo>
                  <a:pt x="402209" y="422617"/>
                </a:lnTo>
                <a:lnTo>
                  <a:pt x="382930" y="439458"/>
                </a:lnTo>
                <a:lnTo>
                  <a:pt x="370281" y="461721"/>
                </a:lnTo>
                <a:lnTo>
                  <a:pt x="365721" y="487629"/>
                </a:lnTo>
                <a:lnTo>
                  <a:pt x="365721" y="496049"/>
                </a:lnTo>
                <a:lnTo>
                  <a:pt x="372541" y="502869"/>
                </a:lnTo>
                <a:lnTo>
                  <a:pt x="572236" y="502869"/>
                </a:lnTo>
                <a:lnTo>
                  <a:pt x="579069" y="496049"/>
                </a:lnTo>
                <a:lnTo>
                  <a:pt x="579069" y="487629"/>
                </a:lnTo>
                <a:lnTo>
                  <a:pt x="563257" y="441909"/>
                </a:lnTo>
                <a:lnTo>
                  <a:pt x="545985" y="425602"/>
                </a:lnTo>
                <a:lnTo>
                  <a:pt x="545985" y="472389"/>
                </a:lnTo>
                <a:lnTo>
                  <a:pt x="398805" y="472389"/>
                </a:lnTo>
                <a:lnTo>
                  <a:pt x="405549" y="459930"/>
                </a:lnTo>
                <a:lnTo>
                  <a:pt x="415531" y="450316"/>
                </a:lnTo>
                <a:lnTo>
                  <a:pt x="427926" y="444119"/>
                </a:lnTo>
                <a:lnTo>
                  <a:pt x="441921" y="441909"/>
                </a:lnTo>
                <a:lnTo>
                  <a:pt x="502869" y="441909"/>
                </a:lnTo>
                <a:lnTo>
                  <a:pt x="516864" y="444119"/>
                </a:lnTo>
                <a:lnTo>
                  <a:pt x="529259" y="450316"/>
                </a:lnTo>
                <a:lnTo>
                  <a:pt x="539242" y="459930"/>
                </a:lnTo>
                <a:lnTo>
                  <a:pt x="545985" y="472389"/>
                </a:lnTo>
                <a:lnTo>
                  <a:pt x="545985" y="425602"/>
                </a:lnTo>
                <a:lnTo>
                  <a:pt x="542582" y="422617"/>
                </a:lnTo>
                <a:lnTo>
                  <a:pt x="518109" y="412953"/>
                </a:lnTo>
                <a:lnTo>
                  <a:pt x="518109" y="411429"/>
                </a:lnTo>
                <a:lnTo>
                  <a:pt x="518109" y="198094"/>
                </a:lnTo>
                <a:lnTo>
                  <a:pt x="614108" y="198094"/>
                </a:lnTo>
                <a:lnTo>
                  <a:pt x="550443" y="312699"/>
                </a:lnTo>
                <a:lnTo>
                  <a:pt x="550684" y="312699"/>
                </a:lnTo>
                <a:lnTo>
                  <a:pt x="549363" y="314909"/>
                </a:lnTo>
                <a:lnTo>
                  <a:pt x="548640" y="317423"/>
                </a:lnTo>
                <a:lnTo>
                  <a:pt x="548589" y="320001"/>
                </a:lnTo>
                <a:lnTo>
                  <a:pt x="555777" y="355587"/>
                </a:lnTo>
                <a:lnTo>
                  <a:pt x="575373" y="384657"/>
                </a:lnTo>
                <a:lnTo>
                  <a:pt x="604431" y="404241"/>
                </a:lnTo>
                <a:lnTo>
                  <a:pt x="640016" y="411429"/>
                </a:lnTo>
                <a:lnTo>
                  <a:pt x="675601" y="404241"/>
                </a:lnTo>
                <a:lnTo>
                  <a:pt x="704672" y="384657"/>
                </a:lnTo>
                <a:lnTo>
                  <a:pt x="707161" y="380961"/>
                </a:lnTo>
                <a:lnTo>
                  <a:pt x="724255" y="355587"/>
                </a:lnTo>
                <a:lnTo>
                  <a:pt x="728370" y="335241"/>
                </a:lnTo>
                <a:lnTo>
                  <a:pt x="731443" y="320001"/>
                </a:lnTo>
                <a:lnTo>
                  <a:pt x="731393" y="317423"/>
                </a:lnTo>
                <a:lnTo>
                  <a:pt x="730656" y="314909"/>
                </a:lnTo>
                <a:lnTo>
                  <a:pt x="729335" y="312699"/>
                </a:lnTo>
                <a:lnTo>
                  <a:pt x="729589" y="312699"/>
                </a:lnTo>
                <a:lnTo>
                  <a:pt x="725170" y="304761"/>
                </a:lnTo>
                <a:lnTo>
                  <a:pt x="699033" y="257708"/>
                </a:lnTo>
                <a:lnTo>
                  <a:pt x="699033" y="335241"/>
                </a:lnTo>
                <a:lnTo>
                  <a:pt x="690778" y="353733"/>
                </a:lnTo>
                <a:lnTo>
                  <a:pt x="677329" y="368173"/>
                </a:lnTo>
                <a:lnTo>
                  <a:pt x="659980" y="377583"/>
                </a:lnTo>
                <a:lnTo>
                  <a:pt x="640016" y="380961"/>
                </a:lnTo>
                <a:lnTo>
                  <a:pt x="620052" y="377583"/>
                </a:lnTo>
                <a:lnTo>
                  <a:pt x="602703" y="368173"/>
                </a:lnTo>
                <a:lnTo>
                  <a:pt x="589254" y="353733"/>
                </a:lnTo>
                <a:lnTo>
                  <a:pt x="580999" y="335241"/>
                </a:lnTo>
                <a:lnTo>
                  <a:pt x="699033" y="335241"/>
                </a:lnTo>
                <a:lnTo>
                  <a:pt x="699033" y="257708"/>
                </a:lnTo>
                <a:lnTo>
                  <a:pt x="690308" y="241998"/>
                </a:lnTo>
                <a:lnTo>
                  <a:pt x="690308" y="304761"/>
                </a:lnTo>
                <a:lnTo>
                  <a:pt x="589724" y="304761"/>
                </a:lnTo>
                <a:lnTo>
                  <a:pt x="640016" y="214236"/>
                </a:lnTo>
                <a:lnTo>
                  <a:pt x="690308" y="304761"/>
                </a:lnTo>
                <a:lnTo>
                  <a:pt x="690308" y="241998"/>
                </a:lnTo>
                <a:lnTo>
                  <a:pt x="674890" y="214236"/>
                </a:lnTo>
                <a:lnTo>
                  <a:pt x="665924" y="198094"/>
                </a:lnTo>
                <a:lnTo>
                  <a:pt x="700976" y="198094"/>
                </a:lnTo>
                <a:lnTo>
                  <a:pt x="724700" y="193306"/>
                </a:lnTo>
                <a:lnTo>
                  <a:pt x="744067" y="180238"/>
                </a:lnTo>
                <a:lnTo>
                  <a:pt x="757135" y="160858"/>
                </a:lnTo>
                <a:lnTo>
                  <a:pt x="761923" y="137134"/>
                </a:lnTo>
                <a:close/>
              </a:path>
              <a:path w="944879" h="944879">
                <a:moveTo>
                  <a:pt x="809129" y="787577"/>
                </a:moveTo>
                <a:lnTo>
                  <a:pt x="770851" y="749300"/>
                </a:lnTo>
                <a:lnTo>
                  <a:pt x="770851" y="792391"/>
                </a:lnTo>
                <a:lnTo>
                  <a:pt x="731443" y="831799"/>
                </a:lnTo>
                <a:lnTo>
                  <a:pt x="698347" y="798703"/>
                </a:lnTo>
                <a:lnTo>
                  <a:pt x="660082" y="760437"/>
                </a:lnTo>
                <a:lnTo>
                  <a:pt x="650430" y="760437"/>
                </a:lnTo>
                <a:lnTo>
                  <a:pt x="602564" y="808304"/>
                </a:lnTo>
                <a:lnTo>
                  <a:pt x="554278" y="615251"/>
                </a:lnTo>
                <a:lnTo>
                  <a:pt x="747356" y="663511"/>
                </a:lnTo>
                <a:lnTo>
                  <a:pt x="699490" y="711377"/>
                </a:lnTo>
                <a:lnTo>
                  <a:pt x="699490" y="721029"/>
                </a:lnTo>
                <a:lnTo>
                  <a:pt x="770851" y="792391"/>
                </a:lnTo>
                <a:lnTo>
                  <a:pt x="770851" y="749300"/>
                </a:lnTo>
                <a:lnTo>
                  <a:pt x="737755" y="716203"/>
                </a:lnTo>
                <a:lnTo>
                  <a:pt x="791819" y="662139"/>
                </a:lnTo>
                <a:lnTo>
                  <a:pt x="679996" y="615251"/>
                </a:lnTo>
                <a:lnTo>
                  <a:pt x="531837" y="578218"/>
                </a:lnTo>
                <a:lnTo>
                  <a:pt x="526351" y="579742"/>
                </a:lnTo>
                <a:lnTo>
                  <a:pt x="518782" y="587311"/>
                </a:lnTo>
                <a:lnTo>
                  <a:pt x="517258" y="592810"/>
                </a:lnTo>
                <a:lnTo>
                  <a:pt x="580847" y="847140"/>
                </a:lnTo>
                <a:lnTo>
                  <a:pt x="584949" y="851331"/>
                </a:lnTo>
                <a:lnTo>
                  <a:pt x="595528" y="854265"/>
                </a:lnTo>
                <a:lnTo>
                  <a:pt x="601192" y="852766"/>
                </a:lnTo>
                <a:lnTo>
                  <a:pt x="645655" y="808304"/>
                </a:lnTo>
                <a:lnTo>
                  <a:pt x="655256" y="798703"/>
                </a:lnTo>
                <a:lnTo>
                  <a:pt x="726617" y="870077"/>
                </a:lnTo>
                <a:lnTo>
                  <a:pt x="736269" y="870077"/>
                </a:lnTo>
                <a:lnTo>
                  <a:pt x="774547" y="831799"/>
                </a:lnTo>
                <a:lnTo>
                  <a:pt x="809129" y="797217"/>
                </a:lnTo>
                <a:lnTo>
                  <a:pt x="809129" y="787577"/>
                </a:lnTo>
                <a:close/>
              </a:path>
              <a:path w="944879" h="944879">
                <a:moveTo>
                  <a:pt x="944791" y="91427"/>
                </a:moveTo>
                <a:lnTo>
                  <a:pt x="941705" y="76200"/>
                </a:lnTo>
                <a:lnTo>
                  <a:pt x="937577" y="55854"/>
                </a:lnTo>
                <a:lnTo>
                  <a:pt x="920457" y="30480"/>
                </a:lnTo>
                <a:lnTo>
                  <a:pt x="917981" y="26797"/>
                </a:lnTo>
                <a:lnTo>
                  <a:pt x="914323" y="24333"/>
                </a:lnTo>
                <a:lnTo>
                  <a:pt x="914323" y="106667"/>
                </a:lnTo>
                <a:lnTo>
                  <a:pt x="914323" y="853363"/>
                </a:lnTo>
                <a:lnTo>
                  <a:pt x="909535" y="877087"/>
                </a:lnTo>
                <a:lnTo>
                  <a:pt x="896467" y="896454"/>
                </a:lnTo>
                <a:lnTo>
                  <a:pt x="877087" y="909523"/>
                </a:lnTo>
                <a:lnTo>
                  <a:pt x="853363" y="914311"/>
                </a:lnTo>
                <a:lnTo>
                  <a:pt x="91427" y="914311"/>
                </a:lnTo>
                <a:lnTo>
                  <a:pt x="67703" y="909523"/>
                </a:lnTo>
                <a:lnTo>
                  <a:pt x="48336" y="896454"/>
                </a:lnTo>
                <a:lnTo>
                  <a:pt x="35267" y="877087"/>
                </a:lnTo>
                <a:lnTo>
                  <a:pt x="30480" y="853363"/>
                </a:lnTo>
                <a:lnTo>
                  <a:pt x="30480" y="106667"/>
                </a:lnTo>
                <a:lnTo>
                  <a:pt x="914323" y="106667"/>
                </a:lnTo>
                <a:lnTo>
                  <a:pt x="914323" y="24333"/>
                </a:lnTo>
                <a:lnTo>
                  <a:pt x="912152" y="22872"/>
                </a:lnTo>
                <a:lnTo>
                  <a:pt x="912152" y="76200"/>
                </a:lnTo>
                <a:lnTo>
                  <a:pt x="304774" y="76200"/>
                </a:lnTo>
                <a:lnTo>
                  <a:pt x="304774" y="30480"/>
                </a:lnTo>
                <a:lnTo>
                  <a:pt x="853363" y="30480"/>
                </a:lnTo>
                <a:lnTo>
                  <a:pt x="873264" y="33883"/>
                </a:lnTo>
                <a:lnTo>
                  <a:pt x="890549" y="43307"/>
                </a:lnTo>
                <a:lnTo>
                  <a:pt x="903935" y="57734"/>
                </a:lnTo>
                <a:lnTo>
                  <a:pt x="912152" y="76200"/>
                </a:lnTo>
                <a:lnTo>
                  <a:pt x="912152" y="22872"/>
                </a:lnTo>
                <a:lnTo>
                  <a:pt x="888936" y="7200"/>
                </a:lnTo>
                <a:lnTo>
                  <a:pt x="853363" y="0"/>
                </a:lnTo>
                <a:lnTo>
                  <a:pt x="274307" y="0"/>
                </a:lnTo>
                <a:lnTo>
                  <a:pt x="274307" y="30480"/>
                </a:lnTo>
                <a:lnTo>
                  <a:pt x="274307" y="76200"/>
                </a:lnTo>
                <a:lnTo>
                  <a:pt x="213347" y="76200"/>
                </a:lnTo>
                <a:lnTo>
                  <a:pt x="213347" y="30480"/>
                </a:lnTo>
                <a:lnTo>
                  <a:pt x="274307" y="30480"/>
                </a:lnTo>
                <a:lnTo>
                  <a:pt x="274307" y="0"/>
                </a:lnTo>
                <a:lnTo>
                  <a:pt x="182867" y="0"/>
                </a:lnTo>
                <a:lnTo>
                  <a:pt x="182867" y="30480"/>
                </a:lnTo>
                <a:lnTo>
                  <a:pt x="182867" y="76200"/>
                </a:lnTo>
                <a:lnTo>
                  <a:pt x="121907" y="76200"/>
                </a:lnTo>
                <a:lnTo>
                  <a:pt x="121907" y="30480"/>
                </a:lnTo>
                <a:lnTo>
                  <a:pt x="182867" y="30480"/>
                </a:lnTo>
                <a:lnTo>
                  <a:pt x="182867" y="0"/>
                </a:lnTo>
                <a:lnTo>
                  <a:pt x="91427" y="0"/>
                </a:lnTo>
                <a:lnTo>
                  <a:pt x="91427" y="30480"/>
                </a:lnTo>
                <a:lnTo>
                  <a:pt x="91427" y="76200"/>
                </a:lnTo>
                <a:lnTo>
                  <a:pt x="32626" y="76200"/>
                </a:lnTo>
                <a:lnTo>
                  <a:pt x="40855" y="57734"/>
                </a:lnTo>
                <a:lnTo>
                  <a:pt x="54241" y="43307"/>
                </a:lnTo>
                <a:lnTo>
                  <a:pt x="71526" y="33883"/>
                </a:lnTo>
                <a:lnTo>
                  <a:pt x="91427" y="30480"/>
                </a:lnTo>
                <a:lnTo>
                  <a:pt x="91427" y="0"/>
                </a:lnTo>
                <a:lnTo>
                  <a:pt x="55854" y="7200"/>
                </a:lnTo>
                <a:lnTo>
                  <a:pt x="26809" y="26797"/>
                </a:lnTo>
                <a:lnTo>
                  <a:pt x="7200" y="55854"/>
                </a:lnTo>
                <a:lnTo>
                  <a:pt x="0" y="91427"/>
                </a:lnTo>
                <a:lnTo>
                  <a:pt x="0" y="853363"/>
                </a:lnTo>
                <a:lnTo>
                  <a:pt x="7200" y="888923"/>
                </a:lnTo>
                <a:lnTo>
                  <a:pt x="26809" y="917981"/>
                </a:lnTo>
                <a:lnTo>
                  <a:pt x="55854" y="937577"/>
                </a:lnTo>
                <a:lnTo>
                  <a:pt x="91427" y="944791"/>
                </a:lnTo>
                <a:lnTo>
                  <a:pt x="853363" y="944791"/>
                </a:lnTo>
                <a:lnTo>
                  <a:pt x="917981" y="917981"/>
                </a:lnTo>
                <a:lnTo>
                  <a:pt x="944791" y="853363"/>
                </a:lnTo>
                <a:lnTo>
                  <a:pt x="944791" y="106667"/>
                </a:lnTo>
                <a:lnTo>
                  <a:pt x="944791" y="91427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897" y="3746361"/>
            <a:ext cx="947432" cy="94480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10183" y="1761127"/>
            <a:ext cx="859917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Missing</a:t>
            </a:r>
            <a:r>
              <a:rPr dirty="0" sz="5000" spc="-19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Trust</a:t>
            </a:r>
            <a:r>
              <a:rPr dirty="0" sz="5000" spc="-19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Signals</a:t>
            </a:r>
            <a:r>
              <a:rPr dirty="0" sz="5000" spc="-19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Risks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572375" cy="701992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40576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Organized</a:t>
            </a:r>
            <a:r>
              <a:rPr dirty="0" sz="4450" spc="-175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Websites</a:t>
            </a:r>
            <a:r>
              <a:rPr dirty="0" sz="4450" spc="-175">
                <a:latin typeface="Montserrat Medium"/>
                <a:cs typeface="Montserrat Medium"/>
              </a:rPr>
              <a:t> </a:t>
            </a:r>
            <a:r>
              <a:rPr dirty="0" sz="4450" spc="-20">
                <a:latin typeface="Montserrat Medium"/>
                <a:cs typeface="Montserrat Medium"/>
              </a:rPr>
              <a:t>Feel </a:t>
            </a:r>
            <a:r>
              <a:rPr dirty="0" sz="4450" spc="-10">
                <a:latin typeface="Montserrat Medium"/>
                <a:cs typeface="Montserrat Medium"/>
              </a:rPr>
              <a:t>Strong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79"/>
              </a:spcBef>
            </a:pPr>
            <a:r>
              <a:rPr dirty="0" sz="2050">
                <a:latin typeface="Lora"/>
                <a:cs typeface="Lora"/>
              </a:rPr>
              <a:t>First</a:t>
            </a:r>
            <a:r>
              <a:rPr dirty="0" sz="2050" spc="8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Impressions</a:t>
            </a:r>
            <a:r>
              <a:rPr dirty="0" sz="2050" spc="80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Matter</a:t>
            </a:r>
            <a:endParaRPr sz="2050">
              <a:latin typeface="Lora"/>
              <a:cs typeface="Lora"/>
            </a:endParaRPr>
          </a:p>
          <a:p>
            <a:pPr marL="191135" marR="202565" indent="-179070">
              <a:lnSpc>
                <a:spcPct val="109600"/>
              </a:lnSpc>
              <a:spcBef>
                <a:spcPts val="1600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A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well-</a:t>
            </a:r>
            <a:r>
              <a:rPr dirty="0" sz="1650">
                <a:latin typeface="Lora"/>
                <a:cs typeface="Lora"/>
              </a:rPr>
              <a:t>organized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website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projects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650" spc="3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builds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immediate 	trust.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Clarity</a:t>
            </a:r>
            <a:r>
              <a:rPr dirty="0" sz="2050" spc="7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Drives</a:t>
            </a:r>
            <a:r>
              <a:rPr dirty="0" sz="2050" spc="8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Confidence</a:t>
            </a:r>
            <a:endParaRPr sz="2050">
              <a:latin typeface="Lora"/>
              <a:cs typeface="Lora"/>
            </a:endParaRPr>
          </a:p>
          <a:p>
            <a:pPr marL="191135" marR="5080" indent="-179070">
              <a:lnSpc>
                <a:spcPct val="109600"/>
              </a:lnSpc>
              <a:spcBef>
                <a:spcPts val="1600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Clear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layouts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messaging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help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visitors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quickly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understand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services </a:t>
            </a:r>
            <a:r>
              <a:rPr dirty="0" sz="1650" spc="-10">
                <a:latin typeface="Lora"/>
                <a:cs typeface="Lora"/>
              </a:rPr>
              <a:t>	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expertise.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Reduce</a:t>
            </a:r>
            <a:r>
              <a:rPr dirty="0" sz="2050" spc="6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Visitor</a:t>
            </a:r>
            <a:r>
              <a:rPr dirty="0" sz="2050" spc="6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Hesitation</a:t>
            </a:r>
            <a:endParaRPr sz="2050">
              <a:latin typeface="Lora"/>
              <a:cs typeface="Lora"/>
            </a:endParaRPr>
          </a:p>
          <a:p>
            <a:pPr marL="191135" marR="8890" indent="-179070">
              <a:lnSpc>
                <a:spcPct val="109600"/>
              </a:lnSpc>
              <a:spcBef>
                <a:spcPts val="1595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Organized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design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minimizes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confusion,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making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clients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more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likely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to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reach </a:t>
            </a:r>
            <a:r>
              <a:rPr dirty="0" sz="1650" spc="-10">
                <a:latin typeface="Lora"/>
                <a:cs typeface="Lora"/>
              </a:rPr>
              <a:t>	</a:t>
            </a:r>
            <a:r>
              <a:rPr dirty="0" sz="1650" spc="-20">
                <a:latin typeface="Lora"/>
                <a:cs typeface="Lora"/>
              </a:rPr>
              <a:t>out.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5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Reassurance</a:t>
            </a:r>
            <a:r>
              <a:rPr dirty="0" sz="2050" spc="9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Through</a:t>
            </a:r>
            <a:r>
              <a:rPr dirty="0" sz="2050" spc="110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Structure</a:t>
            </a:r>
            <a:endParaRPr sz="2050">
              <a:latin typeface="Lora"/>
              <a:cs typeface="Lora"/>
            </a:endParaRPr>
          </a:p>
          <a:p>
            <a:pPr marL="191135" marR="664845" indent="-179070">
              <a:lnSpc>
                <a:spcPct val="109600"/>
              </a:lnSpc>
              <a:spcBef>
                <a:spcPts val="1595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Consistent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branding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visible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contact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info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reassure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clients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of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 spc="-20">
                <a:latin typeface="Lora"/>
                <a:cs typeface="Lora"/>
              </a:rPr>
              <a:t>your </a:t>
            </a:r>
            <a:r>
              <a:rPr dirty="0" sz="1650" spc="-20">
                <a:latin typeface="Lora"/>
                <a:cs typeface="Lora"/>
              </a:rPr>
              <a:t>	</a:t>
            </a:r>
            <a:r>
              <a:rPr dirty="0" sz="1650" spc="-10">
                <a:latin typeface="Lora"/>
                <a:cs typeface="Lora"/>
              </a:rPr>
              <a:t>legitimacy.</a:t>
            </a:r>
            <a:endParaRPr sz="16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5186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Design,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Connection,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Organization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562610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95">
                <a:latin typeface="Montserrat Light"/>
                <a:cs typeface="Montserrat Light"/>
              </a:rPr>
              <a:t>17.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50809" cy="648398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36601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About</a:t>
            </a:r>
            <a:r>
              <a:rPr dirty="0" sz="4450" spc="-3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Page</a:t>
            </a:r>
            <a:r>
              <a:rPr dirty="0" sz="4450" spc="-3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Builds Connection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Build</a:t>
            </a:r>
            <a:r>
              <a:rPr dirty="0" sz="2200" spc="5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Trust</a:t>
            </a:r>
            <a:r>
              <a:rPr dirty="0" sz="2200" spc="5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Through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Story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Share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journey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convey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75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authenticity.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Showcase</a:t>
            </a:r>
            <a:r>
              <a:rPr dirty="0" sz="2200" spc="3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Human</a:t>
            </a:r>
            <a:r>
              <a:rPr dirty="0" sz="2200" spc="3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Connection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Highlight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values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approach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create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sense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of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calm</a:t>
            </a:r>
            <a:r>
              <a:rPr dirty="0" sz="175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authority</a:t>
            </a:r>
            <a:r>
              <a:rPr dirty="0" sz="1750" spc="-10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Establish</a:t>
            </a:r>
            <a:r>
              <a:rPr dirty="0" sz="2200" spc="9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Specialization</a:t>
            </a:r>
            <a:endParaRPr sz="2200">
              <a:latin typeface="Lora"/>
              <a:cs typeface="Lora"/>
            </a:endParaRPr>
          </a:p>
          <a:p>
            <a:pPr marL="204470" marR="269875" indent="-192405">
              <a:lnSpc>
                <a:spcPct val="110200"/>
              </a:lnSpc>
              <a:spcBef>
                <a:spcPts val="169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Demonstrate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expertise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focus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understand </a:t>
            </a:r>
            <a:r>
              <a:rPr dirty="0" sz="1750">
                <a:latin typeface="Lora"/>
                <a:cs typeface="Lora"/>
              </a:rPr>
              <a:t>their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needs.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200">
                <a:latin typeface="Lora"/>
                <a:cs typeface="Lora"/>
              </a:rPr>
              <a:t>Use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Trust-</a:t>
            </a:r>
            <a:r>
              <a:rPr dirty="0" sz="2200">
                <a:latin typeface="Lora"/>
                <a:cs typeface="Lora"/>
              </a:rPr>
              <a:t>Building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Language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Communicate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with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clarity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warmth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foster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confidence.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5186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Design,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Connection,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Organization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18.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7678420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Service</a:t>
            </a:r>
            <a:r>
              <a:rPr dirty="0" sz="6500" spc="-250">
                <a:latin typeface="Montserrat Medium"/>
                <a:cs typeface="Montserrat Medium"/>
              </a:rPr>
              <a:t> </a:t>
            </a:r>
            <a:r>
              <a:rPr dirty="0" sz="6500">
                <a:latin typeface="Montserrat Medium"/>
                <a:cs typeface="Montserrat Medium"/>
              </a:rPr>
              <a:t>Pages</a:t>
            </a:r>
            <a:r>
              <a:rPr dirty="0" sz="6500" spc="-250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Positioning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46558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60">
                <a:latin typeface="Montserrat Light"/>
                <a:cs typeface="Montserrat Light"/>
              </a:rPr>
              <a:t>19.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5513" y="7018409"/>
            <a:ext cx="4385945" cy="13195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0" spc="-10">
                <a:latin typeface="Montserrat SemiBold"/>
                <a:cs typeface="Montserrat SemiBold"/>
              </a:rPr>
              <a:t>Agenda</a:t>
            </a:r>
            <a:endParaRPr sz="8500">
              <a:latin typeface="Montserrat SemiBold"/>
              <a:cs typeface="Montserrat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01.</a:t>
            </a:r>
          </a:p>
        </p:txBody>
      </p:sp>
      <p:sp>
        <p:nvSpPr>
          <p:cNvPr id="9" name="object 9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617075" y="1987547"/>
            <a:ext cx="6391275" cy="5010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4340" indent="-353695">
              <a:lnSpc>
                <a:spcPct val="100000"/>
              </a:lnSpc>
              <a:spcBef>
                <a:spcPts val="100"/>
              </a:spcBef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Importance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of</a:t>
            </a:r>
            <a:r>
              <a:rPr dirty="0" sz="2500" spc="-2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Website</a:t>
            </a:r>
            <a:r>
              <a:rPr dirty="0" sz="2500" spc="-2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2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Digital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Trust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08305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Clarity</a:t>
            </a:r>
            <a:r>
              <a:rPr dirty="0" sz="2500" spc="1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1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Messaging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14655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Homepage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Signals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10209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Design,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Connection,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Organization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4340" indent="-410845">
              <a:lnSpc>
                <a:spcPct val="100000"/>
              </a:lnSpc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Service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Pages</a:t>
            </a:r>
            <a:r>
              <a:rPr dirty="0" sz="2500" spc="-2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2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Positioning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4340" indent="-421640">
              <a:lnSpc>
                <a:spcPct val="100000"/>
              </a:lnSpc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User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Experience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Mobile</a:t>
            </a:r>
            <a:endParaRPr sz="2500">
              <a:latin typeface="Lora"/>
              <a:cs typeface="Lo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54222" y="7512047"/>
            <a:ext cx="619125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7.</a:t>
            </a:r>
            <a:r>
              <a:rPr dirty="0" sz="2500" spc="54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Common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Mistakes</a:t>
            </a:r>
            <a:r>
              <a:rPr dirty="0" sz="2500" spc="-3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Disorganization</a:t>
            </a:r>
            <a:endParaRPr sz="2500">
              <a:latin typeface="Lora"/>
              <a:cs typeface="Lor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22155" y="8432797"/>
            <a:ext cx="455993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8.</a:t>
            </a:r>
            <a:r>
              <a:rPr dirty="0" sz="2500" spc="5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Improvement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Summary</a:t>
            </a:r>
            <a:endParaRPr sz="25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339965" cy="600138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360680">
              <a:lnSpc>
                <a:spcPts val="4910"/>
              </a:lnSpc>
              <a:spcBef>
                <a:spcPts val="635"/>
              </a:spcBef>
            </a:pPr>
            <a:r>
              <a:rPr dirty="0" sz="4450" spc="-10">
                <a:latin typeface="Montserrat Medium"/>
                <a:cs typeface="Montserrat Medium"/>
              </a:rPr>
              <a:t>Weak</a:t>
            </a:r>
            <a:r>
              <a:rPr dirty="0" sz="4450" spc="-114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About</a:t>
            </a:r>
            <a:r>
              <a:rPr dirty="0" sz="4450" spc="-114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Pages</a:t>
            </a:r>
            <a:r>
              <a:rPr dirty="0" sz="4450" spc="-110">
                <a:latin typeface="Montserrat Medium"/>
                <a:cs typeface="Montserrat Medium"/>
              </a:rPr>
              <a:t> </a:t>
            </a:r>
            <a:r>
              <a:rPr dirty="0" sz="4450" spc="-20">
                <a:latin typeface="Montserrat Medium"/>
                <a:cs typeface="Montserrat Medium"/>
              </a:rPr>
              <a:t>Lose </a:t>
            </a:r>
            <a:r>
              <a:rPr dirty="0" sz="4450" spc="-10">
                <a:latin typeface="Montserrat Medium"/>
                <a:cs typeface="Montserrat Medium"/>
              </a:rPr>
              <a:t>Trust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Generic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Content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Erodes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</a:t>
            </a:r>
            <a:endParaRPr sz="2200">
              <a:latin typeface="Lora"/>
              <a:cs typeface="Lora"/>
            </a:endParaRPr>
          </a:p>
          <a:p>
            <a:pPr marL="204470" marR="82169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sense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emotional</a:t>
            </a:r>
            <a:r>
              <a:rPr dirty="0" sz="1750" spc="6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disconnect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when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About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pages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20">
                <a:latin typeface="Lora"/>
                <a:cs typeface="Lora"/>
              </a:rPr>
              <a:t>lack </a:t>
            </a:r>
            <a:r>
              <a:rPr dirty="0" sz="1750" spc="-10">
                <a:latin typeface="Lora"/>
                <a:cs typeface="Lora"/>
              </a:rPr>
              <a:t>personality.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Transactional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language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feels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impersonal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reduces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confidence.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Strong</a:t>
            </a:r>
            <a:r>
              <a:rPr dirty="0" sz="2200" spc="4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About</a:t>
            </a:r>
            <a:r>
              <a:rPr dirty="0" sz="2200" spc="4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Pages</a:t>
            </a:r>
            <a:r>
              <a:rPr dirty="0" sz="2200" spc="4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Build</a:t>
            </a:r>
            <a:r>
              <a:rPr dirty="0" sz="2200" spc="4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Connection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Showcase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professionalism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calm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authority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clients.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Use</a:t>
            </a:r>
            <a:r>
              <a:rPr dirty="0" sz="1750" spc="8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trust-building</a:t>
            </a:r>
            <a:r>
              <a:rPr dirty="0" sz="1750" spc="9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language</a:t>
            </a:r>
            <a:r>
              <a:rPr dirty="0" sz="1750" spc="8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9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highlight</a:t>
            </a:r>
            <a:r>
              <a:rPr dirty="0" sz="1750" spc="9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specialization.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Shape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Positive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Expectations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well-crafted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About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section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sets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tone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experience.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5186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Design,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Connection,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4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Organization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60261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19.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41920" cy="6448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450">
                <a:latin typeface="Montserrat Medium"/>
                <a:cs typeface="Montserrat Medium"/>
              </a:rPr>
              <a:t>Service</a:t>
            </a:r>
            <a:r>
              <a:rPr dirty="0" sz="4450" spc="-1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Pages</a:t>
            </a:r>
            <a:r>
              <a:rPr dirty="0" sz="4450" spc="-1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and</a:t>
            </a:r>
            <a:r>
              <a:rPr dirty="0" sz="4450" spc="-5">
                <a:latin typeface="Montserrat Medium"/>
                <a:cs typeface="Montserrat Medium"/>
              </a:rPr>
              <a:t> </a:t>
            </a:r>
            <a:r>
              <a:rPr dirty="0" sz="4450" spc="-25">
                <a:latin typeface="Montserrat Medium"/>
                <a:cs typeface="Montserrat Medium"/>
              </a:rPr>
              <a:t>SEO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dirty="0" sz="2200">
                <a:latin typeface="Lora"/>
                <a:cs typeface="Lora"/>
              </a:rPr>
              <a:t>Clear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Service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Descriptions</a:t>
            </a:r>
            <a:endParaRPr sz="2200">
              <a:latin typeface="Lora"/>
              <a:cs typeface="Lora"/>
            </a:endParaRPr>
          </a:p>
          <a:p>
            <a:pPr marL="204470" marR="30353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Dedicated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pages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help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quickly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understand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what</a:t>
            </a:r>
            <a:r>
              <a:rPr dirty="0" sz="1750" spc="5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you</a:t>
            </a:r>
            <a:r>
              <a:rPr dirty="0" sz="1750" spc="5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offer</a:t>
            </a:r>
            <a:r>
              <a:rPr dirty="0" sz="175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spc="-25">
                <a:latin typeface="Lora"/>
                <a:cs typeface="Lora"/>
              </a:rPr>
              <a:t>and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where</a:t>
            </a:r>
            <a:r>
              <a:rPr dirty="0" sz="1750" spc="2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you</a:t>
            </a:r>
            <a:r>
              <a:rPr dirty="0" sz="1750" spc="2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operate</a:t>
            </a:r>
            <a:r>
              <a:rPr dirty="0" sz="1750" spc="-10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Professional</a:t>
            </a:r>
            <a:r>
              <a:rPr dirty="0" sz="2200" spc="8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Impression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Focused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service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pages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specialization</a:t>
            </a:r>
            <a:r>
              <a:rPr dirty="0" sz="175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build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confidence.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SEO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Advantages</a:t>
            </a:r>
            <a:endParaRPr sz="2200">
              <a:latin typeface="Lora"/>
              <a:cs typeface="Lora"/>
            </a:endParaRPr>
          </a:p>
          <a:p>
            <a:pPr marL="204470" marR="9461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Google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recognizes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services,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locations,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and</a:t>
            </a:r>
            <a:r>
              <a:rPr dirty="0" sz="1750" spc="6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relevance</a:t>
            </a:r>
            <a:r>
              <a:rPr dirty="0" sz="1750" spc="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better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search visibility.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Conversion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Boost</a:t>
            </a:r>
            <a:endParaRPr sz="2200">
              <a:latin typeface="Lora"/>
              <a:cs typeface="Lora"/>
            </a:endParaRPr>
          </a:p>
          <a:p>
            <a:pPr marL="204470" marR="72580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Clear,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relevant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pages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increase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likelihood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of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becoming clients.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5369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Service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Pages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Positioning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21.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043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7308" y="3361550"/>
                </a:lnTo>
                <a:lnTo>
                  <a:pt x="4723282" y="3335502"/>
                </a:lnTo>
                <a:lnTo>
                  <a:pt x="4758448" y="3300336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208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4400" y="3362667"/>
                </a:lnTo>
                <a:lnTo>
                  <a:pt x="4715725" y="3341014"/>
                </a:lnTo>
                <a:lnTo>
                  <a:pt x="4752568" y="3307613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60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4400" y="3362667"/>
                </a:lnTo>
                <a:lnTo>
                  <a:pt x="4715725" y="3341014"/>
                </a:lnTo>
                <a:lnTo>
                  <a:pt x="4752568" y="3307613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35369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Service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Pages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Positioning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22.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1128522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Google</a:t>
            </a:r>
            <a:r>
              <a:rPr dirty="0" sz="5000" spc="-254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Understands</a:t>
            </a:r>
            <a:r>
              <a:rPr dirty="0" sz="5000" spc="-25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Specialization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69389" y="3957045"/>
            <a:ext cx="1113790" cy="1040765"/>
            <a:chOff x="12469389" y="3957045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12469389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42916" y="4652855"/>
              <a:ext cx="131178" cy="1247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60742" y="4436040"/>
              <a:ext cx="131178" cy="1247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8567" y="4557595"/>
              <a:ext cx="131178" cy="12471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564745" y="4127525"/>
              <a:ext cx="923290" cy="699770"/>
            </a:xfrm>
            <a:custGeom>
              <a:avLst/>
              <a:gdLst/>
              <a:ahLst/>
              <a:cxnLst/>
              <a:rect l="l" t="t" r="r" b="b"/>
              <a:pathLst>
                <a:path w="923290" h="699770">
                  <a:moveTo>
                    <a:pt x="164947" y="119570"/>
                  </a:moveTo>
                  <a:lnTo>
                    <a:pt x="162509" y="117271"/>
                  </a:lnTo>
                  <a:lnTo>
                    <a:pt x="150698" y="105537"/>
                  </a:lnTo>
                  <a:lnTo>
                    <a:pt x="153377" y="98539"/>
                  </a:lnTo>
                  <a:lnTo>
                    <a:pt x="153708" y="91147"/>
                  </a:lnTo>
                  <a:lnTo>
                    <a:pt x="151650" y="83997"/>
                  </a:lnTo>
                  <a:lnTo>
                    <a:pt x="147193" y="77711"/>
                  </a:lnTo>
                  <a:lnTo>
                    <a:pt x="139585" y="72669"/>
                  </a:lnTo>
                  <a:lnTo>
                    <a:pt x="130937" y="70993"/>
                  </a:lnTo>
                  <a:lnTo>
                    <a:pt x="122288" y="72682"/>
                  </a:lnTo>
                  <a:lnTo>
                    <a:pt x="114706" y="77711"/>
                  </a:lnTo>
                  <a:lnTo>
                    <a:pt x="109677" y="85305"/>
                  </a:lnTo>
                  <a:lnTo>
                    <a:pt x="108000" y="93954"/>
                  </a:lnTo>
                  <a:lnTo>
                    <a:pt x="109677" y="102603"/>
                  </a:lnTo>
                  <a:lnTo>
                    <a:pt x="114706" y="110197"/>
                  </a:lnTo>
                  <a:lnTo>
                    <a:pt x="119189" y="114681"/>
                  </a:lnTo>
                  <a:lnTo>
                    <a:pt x="125056" y="116916"/>
                  </a:lnTo>
                  <a:lnTo>
                    <a:pt x="130937" y="116916"/>
                  </a:lnTo>
                  <a:lnTo>
                    <a:pt x="134962" y="116916"/>
                  </a:lnTo>
                  <a:lnTo>
                    <a:pt x="138950" y="115785"/>
                  </a:lnTo>
                  <a:lnTo>
                    <a:pt x="142532" y="113703"/>
                  </a:lnTo>
                  <a:lnTo>
                    <a:pt x="142392" y="113830"/>
                  </a:lnTo>
                  <a:lnTo>
                    <a:pt x="155321" y="126758"/>
                  </a:lnTo>
                  <a:lnTo>
                    <a:pt x="156908" y="127330"/>
                  </a:lnTo>
                  <a:lnTo>
                    <a:pt x="159931" y="127330"/>
                  </a:lnTo>
                  <a:lnTo>
                    <a:pt x="161353" y="126758"/>
                  </a:lnTo>
                  <a:lnTo>
                    <a:pt x="164947" y="123304"/>
                  </a:lnTo>
                  <a:lnTo>
                    <a:pt x="164947" y="119570"/>
                  </a:lnTo>
                  <a:close/>
                </a:path>
                <a:path w="923290" h="699770">
                  <a:moveTo>
                    <a:pt x="740143" y="75438"/>
                  </a:moveTo>
                  <a:lnTo>
                    <a:pt x="735926" y="71234"/>
                  </a:lnTo>
                  <a:lnTo>
                    <a:pt x="732510" y="71234"/>
                  </a:lnTo>
                  <a:lnTo>
                    <a:pt x="710450" y="93294"/>
                  </a:lnTo>
                  <a:lnTo>
                    <a:pt x="709282" y="96139"/>
                  </a:lnTo>
                  <a:lnTo>
                    <a:pt x="709282" y="102120"/>
                  </a:lnTo>
                  <a:lnTo>
                    <a:pt x="710488" y="105041"/>
                  </a:lnTo>
                  <a:lnTo>
                    <a:pt x="730415" y="124942"/>
                  </a:lnTo>
                  <a:lnTo>
                    <a:pt x="731469" y="125996"/>
                  </a:lnTo>
                  <a:lnTo>
                    <a:pt x="732840" y="126517"/>
                  </a:lnTo>
                  <a:lnTo>
                    <a:pt x="735596" y="126517"/>
                  </a:lnTo>
                  <a:lnTo>
                    <a:pt x="736981" y="125996"/>
                  </a:lnTo>
                  <a:lnTo>
                    <a:pt x="740143" y="122847"/>
                  </a:lnTo>
                  <a:lnTo>
                    <a:pt x="740143" y="119430"/>
                  </a:lnTo>
                  <a:lnTo>
                    <a:pt x="720217" y="98780"/>
                  </a:lnTo>
                  <a:lnTo>
                    <a:pt x="740143" y="78854"/>
                  </a:lnTo>
                  <a:lnTo>
                    <a:pt x="740143" y="75438"/>
                  </a:lnTo>
                  <a:close/>
                </a:path>
                <a:path w="923290" h="699770">
                  <a:moveTo>
                    <a:pt x="797077" y="96151"/>
                  </a:moveTo>
                  <a:lnTo>
                    <a:pt x="795909" y="93306"/>
                  </a:lnTo>
                  <a:lnTo>
                    <a:pt x="773836" y="71234"/>
                  </a:lnTo>
                  <a:lnTo>
                    <a:pt x="770420" y="71234"/>
                  </a:lnTo>
                  <a:lnTo>
                    <a:pt x="766229" y="75438"/>
                  </a:lnTo>
                  <a:lnTo>
                    <a:pt x="766229" y="78854"/>
                  </a:lnTo>
                  <a:lnTo>
                    <a:pt x="786155" y="99491"/>
                  </a:lnTo>
                  <a:lnTo>
                    <a:pt x="766229" y="119430"/>
                  </a:lnTo>
                  <a:lnTo>
                    <a:pt x="766229" y="122847"/>
                  </a:lnTo>
                  <a:lnTo>
                    <a:pt x="768324" y="124942"/>
                  </a:lnTo>
                  <a:lnTo>
                    <a:pt x="769378" y="125996"/>
                  </a:lnTo>
                  <a:lnTo>
                    <a:pt x="770750" y="126517"/>
                  </a:lnTo>
                  <a:lnTo>
                    <a:pt x="773506" y="126517"/>
                  </a:lnTo>
                  <a:lnTo>
                    <a:pt x="774890" y="125996"/>
                  </a:lnTo>
                  <a:lnTo>
                    <a:pt x="795870" y="105029"/>
                  </a:lnTo>
                  <a:lnTo>
                    <a:pt x="797077" y="102108"/>
                  </a:lnTo>
                  <a:lnTo>
                    <a:pt x="797077" y="96151"/>
                  </a:lnTo>
                  <a:close/>
                </a:path>
                <a:path w="923290" h="699770">
                  <a:moveTo>
                    <a:pt x="923163" y="208381"/>
                  </a:moveTo>
                  <a:lnTo>
                    <a:pt x="921435" y="209092"/>
                  </a:lnTo>
                  <a:lnTo>
                    <a:pt x="919568" y="209384"/>
                  </a:lnTo>
                  <a:lnTo>
                    <a:pt x="782929" y="209384"/>
                  </a:lnTo>
                  <a:lnTo>
                    <a:pt x="782929" y="400189"/>
                  </a:lnTo>
                  <a:lnTo>
                    <a:pt x="782929" y="678078"/>
                  </a:lnTo>
                  <a:lnTo>
                    <a:pt x="575881" y="678078"/>
                  </a:lnTo>
                  <a:lnTo>
                    <a:pt x="575881" y="400189"/>
                  </a:lnTo>
                  <a:lnTo>
                    <a:pt x="583349" y="392722"/>
                  </a:lnTo>
                  <a:lnTo>
                    <a:pt x="775449" y="392722"/>
                  </a:lnTo>
                  <a:lnTo>
                    <a:pt x="782929" y="400189"/>
                  </a:lnTo>
                  <a:lnTo>
                    <a:pt x="782929" y="209384"/>
                  </a:lnTo>
                  <a:lnTo>
                    <a:pt x="565099" y="209384"/>
                  </a:lnTo>
                  <a:lnTo>
                    <a:pt x="565099" y="282524"/>
                  </a:lnTo>
                  <a:lnTo>
                    <a:pt x="565099" y="678078"/>
                  </a:lnTo>
                  <a:lnTo>
                    <a:pt x="358051" y="678078"/>
                  </a:lnTo>
                  <a:lnTo>
                    <a:pt x="358051" y="500634"/>
                  </a:lnTo>
                  <a:lnTo>
                    <a:pt x="358051" y="282524"/>
                  </a:lnTo>
                  <a:lnTo>
                    <a:pt x="365531" y="275043"/>
                  </a:lnTo>
                  <a:lnTo>
                    <a:pt x="557631" y="275043"/>
                  </a:lnTo>
                  <a:lnTo>
                    <a:pt x="565099" y="282524"/>
                  </a:lnTo>
                  <a:lnTo>
                    <a:pt x="565099" y="209384"/>
                  </a:lnTo>
                  <a:lnTo>
                    <a:pt x="347281" y="209384"/>
                  </a:lnTo>
                  <a:lnTo>
                    <a:pt x="347281" y="508101"/>
                  </a:lnTo>
                  <a:lnTo>
                    <a:pt x="347281" y="678078"/>
                  </a:lnTo>
                  <a:lnTo>
                    <a:pt x="140233" y="678078"/>
                  </a:lnTo>
                  <a:lnTo>
                    <a:pt x="140233" y="508101"/>
                  </a:lnTo>
                  <a:lnTo>
                    <a:pt x="147701" y="500634"/>
                  </a:lnTo>
                  <a:lnTo>
                    <a:pt x="339813" y="500634"/>
                  </a:lnTo>
                  <a:lnTo>
                    <a:pt x="347281" y="508101"/>
                  </a:lnTo>
                  <a:lnTo>
                    <a:pt x="347281" y="209384"/>
                  </a:lnTo>
                  <a:lnTo>
                    <a:pt x="3441" y="209384"/>
                  </a:lnTo>
                  <a:lnTo>
                    <a:pt x="1727" y="209092"/>
                  </a:lnTo>
                  <a:lnTo>
                    <a:pt x="0" y="208381"/>
                  </a:lnTo>
                  <a:lnTo>
                    <a:pt x="0" y="661123"/>
                  </a:lnTo>
                  <a:lnTo>
                    <a:pt x="3048" y="676109"/>
                  </a:lnTo>
                  <a:lnTo>
                    <a:pt x="11366" y="688352"/>
                  </a:lnTo>
                  <a:lnTo>
                    <a:pt x="23698" y="696607"/>
                  </a:lnTo>
                  <a:lnTo>
                    <a:pt x="38785" y="699630"/>
                  </a:lnTo>
                  <a:lnTo>
                    <a:pt x="884364" y="699630"/>
                  </a:lnTo>
                  <a:lnTo>
                    <a:pt x="918781" y="678078"/>
                  </a:lnTo>
                  <a:lnTo>
                    <a:pt x="923163" y="661123"/>
                  </a:lnTo>
                  <a:lnTo>
                    <a:pt x="923163" y="392722"/>
                  </a:lnTo>
                  <a:lnTo>
                    <a:pt x="923163" y="275043"/>
                  </a:lnTo>
                  <a:lnTo>
                    <a:pt x="923163" y="209384"/>
                  </a:lnTo>
                  <a:lnTo>
                    <a:pt x="923163" y="208381"/>
                  </a:lnTo>
                  <a:close/>
                </a:path>
                <a:path w="923290" h="699770">
                  <a:moveTo>
                    <a:pt x="923163" y="38735"/>
                  </a:moveTo>
                  <a:lnTo>
                    <a:pt x="920115" y="23672"/>
                  </a:lnTo>
                  <a:lnTo>
                    <a:pt x="911796" y="11366"/>
                  </a:lnTo>
                  <a:lnTo>
                    <a:pt x="899477" y="3048"/>
                  </a:lnTo>
                  <a:lnTo>
                    <a:pt x="884415" y="0"/>
                  </a:lnTo>
                  <a:lnTo>
                    <a:pt x="841400" y="0"/>
                  </a:lnTo>
                  <a:lnTo>
                    <a:pt x="841400" y="75463"/>
                  </a:lnTo>
                  <a:lnTo>
                    <a:pt x="841400" y="122872"/>
                  </a:lnTo>
                  <a:lnTo>
                    <a:pt x="839266" y="133426"/>
                  </a:lnTo>
                  <a:lnTo>
                    <a:pt x="833424" y="142062"/>
                  </a:lnTo>
                  <a:lnTo>
                    <a:pt x="824801" y="147904"/>
                  </a:lnTo>
                  <a:lnTo>
                    <a:pt x="814247" y="150037"/>
                  </a:lnTo>
                  <a:lnTo>
                    <a:pt x="200291" y="150037"/>
                  </a:lnTo>
                  <a:lnTo>
                    <a:pt x="201015" y="148310"/>
                  </a:lnTo>
                  <a:lnTo>
                    <a:pt x="201295" y="146443"/>
                  </a:lnTo>
                  <a:lnTo>
                    <a:pt x="201295" y="51752"/>
                  </a:lnTo>
                  <a:lnTo>
                    <a:pt x="201117" y="50673"/>
                  </a:lnTo>
                  <a:lnTo>
                    <a:pt x="201015" y="50025"/>
                  </a:lnTo>
                  <a:lnTo>
                    <a:pt x="200291" y="48310"/>
                  </a:lnTo>
                  <a:lnTo>
                    <a:pt x="814247" y="48310"/>
                  </a:lnTo>
                  <a:lnTo>
                    <a:pt x="824801" y="50431"/>
                  </a:lnTo>
                  <a:lnTo>
                    <a:pt x="833424" y="56235"/>
                  </a:lnTo>
                  <a:lnTo>
                    <a:pt x="839266" y="64871"/>
                  </a:lnTo>
                  <a:lnTo>
                    <a:pt x="841400" y="75463"/>
                  </a:lnTo>
                  <a:lnTo>
                    <a:pt x="841400" y="0"/>
                  </a:lnTo>
                  <a:lnTo>
                    <a:pt x="190538" y="0"/>
                  </a:lnTo>
                  <a:lnTo>
                    <a:pt x="190538" y="50673"/>
                  </a:lnTo>
                  <a:lnTo>
                    <a:pt x="190538" y="147599"/>
                  </a:lnTo>
                  <a:lnTo>
                    <a:pt x="188112" y="150037"/>
                  </a:lnTo>
                  <a:lnTo>
                    <a:pt x="108966" y="150037"/>
                  </a:lnTo>
                  <a:lnTo>
                    <a:pt x="81749" y="122872"/>
                  </a:lnTo>
                  <a:lnTo>
                    <a:pt x="81737" y="75463"/>
                  </a:lnTo>
                  <a:lnTo>
                    <a:pt x="83870" y="64871"/>
                  </a:lnTo>
                  <a:lnTo>
                    <a:pt x="89700" y="56235"/>
                  </a:lnTo>
                  <a:lnTo>
                    <a:pt x="98285" y="50431"/>
                  </a:lnTo>
                  <a:lnTo>
                    <a:pt x="100177" y="50025"/>
                  </a:lnTo>
                  <a:lnTo>
                    <a:pt x="108648" y="48310"/>
                  </a:lnTo>
                  <a:lnTo>
                    <a:pt x="188175" y="48310"/>
                  </a:lnTo>
                  <a:lnTo>
                    <a:pt x="190538" y="50673"/>
                  </a:lnTo>
                  <a:lnTo>
                    <a:pt x="190538" y="0"/>
                  </a:lnTo>
                  <a:lnTo>
                    <a:pt x="38735" y="0"/>
                  </a:lnTo>
                  <a:lnTo>
                    <a:pt x="23672" y="3048"/>
                  </a:lnTo>
                  <a:lnTo>
                    <a:pt x="11353" y="11366"/>
                  </a:lnTo>
                  <a:lnTo>
                    <a:pt x="3048" y="23672"/>
                  </a:lnTo>
                  <a:lnTo>
                    <a:pt x="0" y="38735"/>
                  </a:lnTo>
                  <a:lnTo>
                    <a:pt x="0" y="196113"/>
                  </a:lnTo>
                  <a:lnTo>
                    <a:pt x="2413" y="198526"/>
                  </a:lnTo>
                  <a:lnTo>
                    <a:pt x="920750" y="198526"/>
                  </a:lnTo>
                  <a:lnTo>
                    <a:pt x="923163" y="196113"/>
                  </a:lnTo>
                  <a:lnTo>
                    <a:pt x="923163" y="150037"/>
                  </a:lnTo>
                  <a:lnTo>
                    <a:pt x="923163" y="48310"/>
                  </a:lnTo>
                  <a:lnTo>
                    <a:pt x="923163" y="38735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6698555" y="3957045"/>
            <a:ext cx="1113790" cy="1040765"/>
            <a:chOff x="6698555" y="3957045"/>
            <a:chExt cx="1113790" cy="1040765"/>
          </a:xfrm>
        </p:grpSpPr>
        <p:sp>
          <p:nvSpPr>
            <p:cNvPr id="16" name="object 16"/>
            <p:cNvSpPr/>
            <p:nvPr/>
          </p:nvSpPr>
          <p:spPr>
            <a:xfrm>
              <a:off x="6698555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74510" y="4114482"/>
              <a:ext cx="786130" cy="452120"/>
            </a:xfrm>
            <a:custGeom>
              <a:avLst/>
              <a:gdLst/>
              <a:ahLst/>
              <a:cxnLst/>
              <a:rect l="l" t="t" r="r" b="b"/>
              <a:pathLst>
                <a:path w="786129" h="452120">
                  <a:moveTo>
                    <a:pt x="490601" y="434886"/>
                  </a:moveTo>
                  <a:lnTo>
                    <a:pt x="340309" y="284581"/>
                  </a:lnTo>
                  <a:lnTo>
                    <a:pt x="327888" y="253415"/>
                  </a:lnTo>
                  <a:lnTo>
                    <a:pt x="328244" y="251053"/>
                  </a:lnTo>
                  <a:lnTo>
                    <a:pt x="0" y="251053"/>
                  </a:lnTo>
                  <a:lnTo>
                    <a:pt x="235178" y="451713"/>
                  </a:lnTo>
                  <a:lnTo>
                    <a:pt x="239229" y="449643"/>
                  </a:lnTo>
                  <a:lnTo>
                    <a:pt x="241414" y="448881"/>
                  </a:lnTo>
                  <a:lnTo>
                    <a:pt x="264845" y="408876"/>
                  </a:lnTo>
                  <a:lnTo>
                    <a:pt x="279971" y="404749"/>
                  </a:lnTo>
                  <a:lnTo>
                    <a:pt x="288556" y="397459"/>
                  </a:lnTo>
                  <a:lnTo>
                    <a:pt x="298742" y="392709"/>
                  </a:lnTo>
                  <a:lnTo>
                    <a:pt x="309778" y="390753"/>
                  </a:lnTo>
                  <a:lnTo>
                    <a:pt x="320954" y="391820"/>
                  </a:lnTo>
                  <a:lnTo>
                    <a:pt x="327482" y="385495"/>
                  </a:lnTo>
                  <a:lnTo>
                    <a:pt x="335191" y="380733"/>
                  </a:lnTo>
                  <a:lnTo>
                    <a:pt x="343801" y="377748"/>
                  </a:lnTo>
                  <a:lnTo>
                    <a:pt x="353034" y="376707"/>
                  </a:lnTo>
                  <a:lnTo>
                    <a:pt x="362280" y="377748"/>
                  </a:lnTo>
                  <a:lnTo>
                    <a:pt x="370890" y="380733"/>
                  </a:lnTo>
                  <a:lnTo>
                    <a:pt x="378599" y="385495"/>
                  </a:lnTo>
                  <a:lnTo>
                    <a:pt x="385127" y="391820"/>
                  </a:lnTo>
                  <a:lnTo>
                    <a:pt x="396290" y="390753"/>
                  </a:lnTo>
                  <a:lnTo>
                    <a:pt x="407327" y="392709"/>
                  </a:lnTo>
                  <a:lnTo>
                    <a:pt x="417525" y="397459"/>
                  </a:lnTo>
                  <a:lnTo>
                    <a:pt x="426110" y="404749"/>
                  </a:lnTo>
                  <a:lnTo>
                    <a:pt x="441236" y="408876"/>
                  </a:lnTo>
                  <a:lnTo>
                    <a:pt x="453504" y="417995"/>
                  </a:lnTo>
                  <a:lnTo>
                    <a:pt x="461721" y="430936"/>
                  </a:lnTo>
                  <a:lnTo>
                    <a:pt x="464718" y="446506"/>
                  </a:lnTo>
                  <a:lnTo>
                    <a:pt x="464654" y="448881"/>
                  </a:lnTo>
                  <a:lnTo>
                    <a:pt x="468896" y="450608"/>
                  </a:lnTo>
                  <a:lnTo>
                    <a:pt x="470890" y="451713"/>
                  </a:lnTo>
                  <a:lnTo>
                    <a:pt x="490601" y="434886"/>
                  </a:lnTo>
                  <a:close/>
                </a:path>
                <a:path w="786129" h="452120">
                  <a:moveTo>
                    <a:pt x="785825" y="61087"/>
                  </a:moveTo>
                  <a:lnTo>
                    <a:pt x="783082" y="54432"/>
                  </a:lnTo>
                  <a:lnTo>
                    <a:pt x="778065" y="49428"/>
                  </a:lnTo>
                  <a:lnTo>
                    <a:pt x="736130" y="7505"/>
                  </a:lnTo>
                  <a:lnTo>
                    <a:pt x="727456" y="1879"/>
                  </a:lnTo>
                  <a:lnTo>
                    <a:pt x="717397" y="0"/>
                  </a:lnTo>
                  <a:lnTo>
                    <a:pt x="707339" y="1879"/>
                  </a:lnTo>
                  <a:lnTo>
                    <a:pt x="698665" y="7505"/>
                  </a:lnTo>
                  <a:lnTo>
                    <a:pt x="693788" y="12407"/>
                  </a:lnTo>
                  <a:lnTo>
                    <a:pt x="691032" y="18884"/>
                  </a:lnTo>
                  <a:lnTo>
                    <a:pt x="690803" y="32588"/>
                  </a:lnTo>
                  <a:lnTo>
                    <a:pt x="689622" y="43053"/>
                  </a:lnTo>
                  <a:lnTo>
                    <a:pt x="607656" y="137388"/>
                  </a:lnTo>
                  <a:lnTo>
                    <a:pt x="554189" y="176047"/>
                  </a:lnTo>
                  <a:lnTo>
                    <a:pt x="491794" y="195732"/>
                  </a:lnTo>
                  <a:lnTo>
                    <a:pt x="589826" y="293776"/>
                  </a:lnTo>
                  <a:lnTo>
                    <a:pt x="609523" y="231394"/>
                  </a:lnTo>
                  <a:lnTo>
                    <a:pt x="648169" y="177901"/>
                  </a:lnTo>
                  <a:lnTo>
                    <a:pt x="715378" y="110693"/>
                  </a:lnTo>
                  <a:lnTo>
                    <a:pt x="752944" y="94754"/>
                  </a:lnTo>
                  <a:lnTo>
                    <a:pt x="766648" y="94538"/>
                  </a:lnTo>
                  <a:lnTo>
                    <a:pt x="773150" y="91782"/>
                  </a:lnTo>
                  <a:lnTo>
                    <a:pt x="783082" y="81889"/>
                  </a:lnTo>
                  <a:lnTo>
                    <a:pt x="785825" y="75234"/>
                  </a:lnTo>
                  <a:lnTo>
                    <a:pt x="785825" y="61087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1897" y="4285709"/>
              <a:ext cx="386972" cy="48469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63964" y="4381826"/>
              <a:ext cx="240665" cy="447040"/>
            </a:xfrm>
            <a:custGeom>
              <a:avLst/>
              <a:gdLst/>
              <a:ahLst/>
              <a:cxnLst/>
              <a:rect l="l" t="t" r="r" b="b"/>
              <a:pathLst>
                <a:path w="240665" h="447039">
                  <a:moveTo>
                    <a:pt x="240537" y="0"/>
                  </a:moveTo>
                  <a:lnTo>
                    <a:pt x="146875" y="79933"/>
                  </a:lnTo>
                  <a:lnTo>
                    <a:pt x="152228" y="99835"/>
                  </a:lnTo>
                  <a:lnTo>
                    <a:pt x="151618" y="120294"/>
                  </a:lnTo>
                  <a:lnTo>
                    <a:pt x="145018" y="139877"/>
                  </a:lnTo>
                  <a:lnTo>
                    <a:pt x="132397" y="157149"/>
                  </a:lnTo>
                  <a:lnTo>
                    <a:pt x="108915" y="180632"/>
                  </a:lnTo>
                  <a:lnTo>
                    <a:pt x="105346" y="182003"/>
                  </a:lnTo>
                  <a:lnTo>
                    <a:pt x="98196" y="182003"/>
                  </a:lnTo>
                  <a:lnTo>
                    <a:pt x="94614" y="180632"/>
                  </a:lnTo>
                  <a:lnTo>
                    <a:pt x="81686" y="167703"/>
                  </a:lnTo>
                  <a:lnTo>
                    <a:pt x="71488" y="177914"/>
                  </a:lnTo>
                  <a:lnTo>
                    <a:pt x="64844" y="183333"/>
                  </a:lnTo>
                  <a:lnTo>
                    <a:pt x="57475" y="187207"/>
                  </a:lnTo>
                  <a:lnTo>
                    <a:pt x="49623" y="189533"/>
                  </a:lnTo>
                  <a:lnTo>
                    <a:pt x="41528" y="190309"/>
                  </a:lnTo>
                  <a:lnTo>
                    <a:pt x="35102" y="190309"/>
                  </a:lnTo>
                  <a:lnTo>
                    <a:pt x="28740" y="188671"/>
                  </a:lnTo>
                  <a:lnTo>
                    <a:pt x="22847" y="185775"/>
                  </a:lnTo>
                  <a:lnTo>
                    <a:pt x="0" y="205257"/>
                  </a:lnTo>
                  <a:lnTo>
                    <a:pt x="1981" y="210146"/>
                  </a:lnTo>
                  <a:lnTo>
                    <a:pt x="3200" y="215442"/>
                  </a:lnTo>
                  <a:lnTo>
                    <a:pt x="3200" y="224358"/>
                  </a:lnTo>
                  <a:lnTo>
                    <a:pt x="2806" y="227647"/>
                  </a:lnTo>
                  <a:lnTo>
                    <a:pt x="2044" y="230822"/>
                  </a:lnTo>
                  <a:lnTo>
                    <a:pt x="8365" y="237360"/>
                  </a:lnTo>
                  <a:lnTo>
                    <a:pt x="13120" y="245073"/>
                  </a:lnTo>
                  <a:lnTo>
                    <a:pt x="16116" y="253684"/>
                  </a:lnTo>
                  <a:lnTo>
                    <a:pt x="17157" y="262915"/>
                  </a:lnTo>
                  <a:lnTo>
                    <a:pt x="16116" y="272153"/>
                  </a:lnTo>
                  <a:lnTo>
                    <a:pt x="13120" y="280768"/>
                  </a:lnTo>
                  <a:lnTo>
                    <a:pt x="8365" y="288482"/>
                  </a:lnTo>
                  <a:lnTo>
                    <a:pt x="2044" y="295021"/>
                  </a:lnTo>
                  <a:lnTo>
                    <a:pt x="2209" y="296481"/>
                  </a:lnTo>
                  <a:lnTo>
                    <a:pt x="240537" y="447001"/>
                  </a:lnTo>
                  <a:lnTo>
                    <a:pt x="240537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89990" y="4365522"/>
              <a:ext cx="90601" cy="7319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850596" y="4381842"/>
              <a:ext cx="720090" cy="458470"/>
            </a:xfrm>
            <a:custGeom>
              <a:avLst/>
              <a:gdLst/>
              <a:ahLst/>
              <a:cxnLst/>
              <a:rect l="l" t="t" r="r" b="b"/>
              <a:pathLst>
                <a:path w="720090" h="458470">
                  <a:moveTo>
                    <a:pt x="240563" y="205257"/>
                  </a:moveTo>
                  <a:lnTo>
                    <a:pt x="0" y="0"/>
                  </a:lnTo>
                  <a:lnTo>
                    <a:pt x="0" y="446989"/>
                  </a:lnTo>
                  <a:lnTo>
                    <a:pt x="238328" y="296468"/>
                  </a:lnTo>
                  <a:lnTo>
                    <a:pt x="238493" y="295008"/>
                  </a:lnTo>
                  <a:lnTo>
                    <a:pt x="232181" y="288467"/>
                  </a:lnTo>
                  <a:lnTo>
                    <a:pt x="227418" y="280758"/>
                  </a:lnTo>
                  <a:lnTo>
                    <a:pt x="224421" y="272148"/>
                  </a:lnTo>
                  <a:lnTo>
                    <a:pt x="223367" y="262915"/>
                  </a:lnTo>
                  <a:lnTo>
                    <a:pt x="224421" y="253669"/>
                  </a:lnTo>
                  <a:lnTo>
                    <a:pt x="227418" y="245059"/>
                  </a:lnTo>
                  <a:lnTo>
                    <a:pt x="232181" y="237350"/>
                  </a:lnTo>
                  <a:lnTo>
                    <a:pt x="238493" y="230809"/>
                  </a:lnTo>
                  <a:lnTo>
                    <a:pt x="237731" y="227647"/>
                  </a:lnTo>
                  <a:lnTo>
                    <a:pt x="237337" y="224345"/>
                  </a:lnTo>
                  <a:lnTo>
                    <a:pt x="237337" y="215430"/>
                  </a:lnTo>
                  <a:lnTo>
                    <a:pt x="238544" y="210134"/>
                  </a:lnTo>
                  <a:lnTo>
                    <a:pt x="240563" y="205257"/>
                  </a:lnTo>
                  <a:close/>
                </a:path>
                <a:path w="720090" h="458470">
                  <a:moveTo>
                    <a:pt x="719607" y="458355"/>
                  </a:moveTo>
                  <a:lnTo>
                    <a:pt x="510489" y="326275"/>
                  </a:lnTo>
                  <a:lnTo>
                    <a:pt x="506260" y="332130"/>
                  </a:lnTo>
                  <a:lnTo>
                    <a:pt x="501116" y="337172"/>
                  </a:lnTo>
                  <a:lnTo>
                    <a:pt x="495198" y="341274"/>
                  </a:lnTo>
                  <a:lnTo>
                    <a:pt x="488569" y="344297"/>
                  </a:lnTo>
                  <a:lnTo>
                    <a:pt x="488632" y="346671"/>
                  </a:lnTo>
                  <a:lnTo>
                    <a:pt x="485635" y="362242"/>
                  </a:lnTo>
                  <a:lnTo>
                    <a:pt x="477405" y="375183"/>
                  </a:lnTo>
                  <a:lnTo>
                    <a:pt x="465150" y="384302"/>
                  </a:lnTo>
                  <a:lnTo>
                    <a:pt x="450011" y="388429"/>
                  </a:lnTo>
                  <a:lnTo>
                    <a:pt x="441426" y="395719"/>
                  </a:lnTo>
                  <a:lnTo>
                    <a:pt x="431228" y="400456"/>
                  </a:lnTo>
                  <a:lnTo>
                    <a:pt x="420192" y="402412"/>
                  </a:lnTo>
                  <a:lnTo>
                    <a:pt x="409028" y="401358"/>
                  </a:lnTo>
                  <a:lnTo>
                    <a:pt x="402501" y="407682"/>
                  </a:lnTo>
                  <a:lnTo>
                    <a:pt x="394804" y="412445"/>
                  </a:lnTo>
                  <a:lnTo>
                    <a:pt x="386194" y="415429"/>
                  </a:lnTo>
                  <a:lnTo>
                    <a:pt x="376948" y="416471"/>
                  </a:lnTo>
                  <a:lnTo>
                    <a:pt x="367715" y="415429"/>
                  </a:lnTo>
                  <a:lnTo>
                    <a:pt x="359092" y="412445"/>
                  </a:lnTo>
                  <a:lnTo>
                    <a:pt x="351383" y="407682"/>
                  </a:lnTo>
                  <a:lnTo>
                    <a:pt x="344855" y="401358"/>
                  </a:lnTo>
                  <a:lnTo>
                    <a:pt x="333679" y="402412"/>
                  </a:lnTo>
                  <a:lnTo>
                    <a:pt x="322630" y="400456"/>
                  </a:lnTo>
                  <a:lnTo>
                    <a:pt x="312458" y="395719"/>
                  </a:lnTo>
                  <a:lnTo>
                    <a:pt x="303872" y="388429"/>
                  </a:lnTo>
                  <a:lnTo>
                    <a:pt x="288747" y="384302"/>
                  </a:lnTo>
                  <a:lnTo>
                    <a:pt x="276491" y="375183"/>
                  </a:lnTo>
                  <a:lnTo>
                    <a:pt x="268262" y="362242"/>
                  </a:lnTo>
                  <a:lnTo>
                    <a:pt x="265264" y="346671"/>
                  </a:lnTo>
                  <a:lnTo>
                    <a:pt x="265328" y="344297"/>
                  </a:lnTo>
                  <a:lnTo>
                    <a:pt x="258711" y="341274"/>
                  </a:lnTo>
                  <a:lnTo>
                    <a:pt x="252780" y="337172"/>
                  </a:lnTo>
                  <a:lnTo>
                    <a:pt x="247650" y="332130"/>
                  </a:lnTo>
                  <a:lnTo>
                    <a:pt x="243420" y="326275"/>
                  </a:lnTo>
                  <a:lnTo>
                    <a:pt x="34302" y="458355"/>
                  </a:lnTo>
                  <a:lnTo>
                    <a:pt x="719607" y="458355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927719" y="3957045"/>
            <a:ext cx="1113790" cy="1040765"/>
            <a:chOff x="927719" y="3957045"/>
            <a:chExt cx="1113790" cy="1040765"/>
          </a:xfrm>
        </p:grpSpPr>
        <p:sp>
          <p:nvSpPr>
            <p:cNvPr id="23" name="object 23"/>
            <p:cNvSpPr/>
            <p:nvPr/>
          </p:nvSpPr>
          <p:spPr>
            <a:xfrm>
              <a:off x="927719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239304" y="4481778"/>
              <a:ext cx="548640" cy="358775"/>
            </a:xfrm>
            <a:custGeom>
              <a:avLst/>
              <a:gdLst/>
              <a:ahLst/>
              <a:cxnLst/>
              <a:rect l="l" t="t" r="r" b="b"/>
              <a:pathLst>
                <a:path w="548639" h="358775">
                  <a:moveTo>
                    <a:pt x="296227" y="198513"/>
                  </a:moveTo>
                  <a:lnTo>
                    <a:pt x="273862" y="161455"/>
                  </a:lnTo>
                  <a:lnTo>
                    <a:pt x="251498" y="198513"/>
                  </a:lnTo>
                  <a:lnTo>
                    <a:pt x="251498" y="310426"/>
                  </a:lnTo>
                  <a:lnTo>
                    <a:pt x="296227" y="310426"/>
                  </a:lnTo>
                  <a:lnTo>
                    <a:pt x="296227" y="198513"/>
                  </a:lnTo>
                  <a:close/>
                </a:path>
                <a:path w="548639" h="358775">
                  <a:moveTo>
                    <a:pt x="296240" y="329780"/>
                  </a:moveTo>
                  <a:lnTo>
                    <a:pt x="251510" y="329780"/>
                  </a:lnTo>
                  <a:lnTo>
                    <a:pt x="251510" y="358482"/>
                  </a:lnTo>
                  <a:lnTo>
                    <a:pt x="296240" y="358482"/>
                  </a:lnTo>
                  <a:lnTo>
                    <a:pt x="296240" y="329780"/>
                  </a:lnTo>
                  <a:close/>
                </a:path>
                <a:path w="548639" h="358775">
                  <a:moveTo>
                    <a:pt x="535520" y="84201"/>
                  </a:moveTo>
                  <a:lnTo>
                    <a:pt x="532777" y="70662"/>
                  </a:lnTo>
                  <a:lnTo>
                    <a:pt x="525310" y="59588"/>
                  </a:lnTo>
                  <a:lnTo>
                    <a:pt x="514235" y="52120"/>
                  </a:lnTo>
                  <a:lnTo>
                    <a:pt x="500697" y="49377"/>
                  </a:lnTo>
                  <a:lnTo>
                    <a:pt x="285508" y="49377"/>
                  </a:lnTo>
                  <a:lnTo>
                    <a:pt x="285508" y="4343"/>
                  </a:lnTo>
                  <a:lnTo>
                    <a:pt x="281178" y="0"/>
                  </a:lnTo>
                  <a:lnTo>
                    <a:pt x="270484" y="0"/>
                  </a:lnTo>
                  <a:lnTo>
                    <a:pt x="266141" y="4343"/>
                  </a:lnTo>
                  <a:lnTo>
                    <a:pt x="266141" y="49377"/>
                  </a:lnTo>
                  <a:lnTo>
                    <a:pt x="34823" y="49377"/>
                  </a:lnTo>
                  <a:lnTo>
                    <a:pt x="21272" y="52120"/>
                  </a:lnTo>
                  <a:lnTo>
                    <a:pt x="10210" y="59588"/>
                  </a:lnTo>
                  <a:lnTo>
                    <a:pt x="2730" y="70662"/>
                  </a:lnTo>
                  <a:lnTo>
                    <a:pt x="0" y="84201"/>
                  </a:lnTo>
                  <a:lnTo>
                    <a:pt x="0" y="112458"/>
                  </a:lnTo>
                  <a:lnTo>
                    <a:pt x="4330" y="116801"/>
                  </a:lnTo>
                  <a:lnTo>
                    <a:pt x="15024" y="116801"/>
                  </a:lnTo>
                  <a:lnTo>
                    <a:pt x="19367" y="112458"/>
                  </a:lnTo>
                  <a:lnTo>
                    <a:pt x="19367" y="75679"/>
                  </a:lnTo>
                  <a:lnTo>
                    <a:pt x="26301" y="68745"/>
                  </a:lnTo>
                  <a:lnTo>
                    <a:pt x="266141" y="68745"/>
                  </a:lnTo>
                  <a:lnTo>
                    <a:pt x="266141" y="112458"/>
                  </a:lnTo>
                  <a:lnTo>
                    <a:pt x="270484" y="116801"/>
                  </a:lnTo>
                  <a:lnTo>
                    <a:pt x="281178" y="116801"/>
                  </a:lnTo>
                  <a:lnTo>
                    <a:pt x="285508" y="112458"/>
                  </a:lnTo>
                  <a:lnTo>
                    <a:pt x="285508" y="68745"/>
                  </a:lnTo>
                  <a:lnTo>
                    <a:pt x="509219" y="68745"/>
                  </a:lnTo>
                  <a:lnTo>
                    <a:pt x="516153" y="75679"/>
                  </a:lnTo>
                  <a:lnTo>
                    <a:pt x="516153" y="112458"/>
                  </a:lnTo>
                  <a:lnTo>
                    <a:pt x="520484" y="116801"/>
                  </a:lnTo>
                  <a:lnTo>
                    <a:pt x="531177" y="116801"/>
                  </a:lnTo>
                  <a:lnTo>
                    <a:pt x="535520" y="112458"/>
                  </a:lnTo>
                  <a:lnTo>
                    <a:pt x="535520" y="84201"/>
                  </a:lnTo>
                  <a:close/>
                </a:path>
                <a:path w="548639" h="358775">
                  <a:moveTo>
                    <a:pt x="545592" y="299072"/>
                  </a:moveTo>
                  <a:lnTo>
                    <a:pt x="537362" y="299072"/>
                  </a:lnTo>
                  <a:lnTo>
                    <a:pt x="489927" y="299072"/>
                  </a:lnTo>
                  <a:lnTo>
                    <a:pt x="489927" y="358482"/>
                  </a:lnTo>
                  <a:lnTo>
                    <a:pt x="545592" y="358482"/>
                  </a:lnTo>
                  <a:lnTo>
                    <a:pt x="545592" y="299072"/>
                  </a:lnTo>
                  <a:close/>
                </a:path>
                <a:path w="548639" h="358775">
                  <a:moveTo>
                    <a:pt x="548271" y="242760"/>
                  </a:moveTo>
                  <a:lnTo>
                    <a:pt x="527443" y="193078"/>
                  </a:lnTo>
                  <a:lnTo>
                    <a:pt x="527443" y="237210"/>
                  </a:lnTo>
                  <a:lnTo>
                    <a:pt x="523113" y="241554"/>
                  </a:lnTo>
                  <a:lnTo>
                    <a:pt x="512419" y="241554"/>
                  </a:lnTo>
                  <a:lnTo>
                    <a:pt x="508076" y="237210"/>
                  </a:lnTo>
                  <a:lnTo>
                    <a:pt x="508076" y="193078"/>
                  </a:lnTo>
                  <a:lnTo>
                    <a:pt x="487248" y="242760"/>
                  </a:lnTo>
                  <a:lnTo>
                    <a:pt x="504304" y="279704"/>
                  </a:lnTo>
                  <a:lnTo>
                    <a:pt x="531215" y="279704"/>
                  </a:lnTo>
                  <a:lnTo>
                    <a:pt x="548271" y="24276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1796" y="4650192"/>
              <a:ext cx="132010" cy="15684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38656" y="4114482"/>
              <a:ext cx="337185" cy="344805"/>
            </a:xfrm>
            <a:custGeom>
              <a:avLst/>
              <a:gdLst/>
              <a:ahLst/>
              <a:cxnLst/>
              <a:rect l="l" t="t" r="r" b="b"/>
              <a:pathLst>
                <a:path w="337185" h="344804">
                  <a:moveTo>
                    <a:pt x="267411" y="329234"/>
                  </a:moveTo>
                  <a:lnTo>
                    <a:pt x="263080" y="324904"/>
                  </a:lnTo>
                  <a:lnTo>
                    <a:pt x="215188" y="324904"/>
                  </a:lnTo>
                  <a:lnTo>
                    <a:pt x="215188" y="288137"/>
                  </a:lnTo>
                  <a:lnTo>
                    <a:pt x="121602" y="288137"/>
                  </a:lnTo>
                  <a:lnTo>
                    <a:pt x="121602" y="324904"/>
                  </a:lnTo>
                  <a:lnTo>
                    <a:pt x="73710" y="324904"/>
                  </a:lnTo>
                  <a:lnTo>
                    <a:pt x="69380" y="329234"/>
                  </a:lnTo>
                  <a:lnTo>
                    <a:pt x="69380" y="339928"/>
                  </a:lnTo>
                  <a:lnTo>
                    <a:pt x="73710" y="344258"/>
                  </a:lnTo>
                  <a:lnTo>
                    <a:pt x="263080" y="344258"/>
                  </a:lnTo>
                  <a:lnTo>
                    <a:pt x="267411" y="339928"/>
                  </a:lnTo>
                  <a:lnTo>
                    <a:pt x="267411" y="329234"/>
                  </a:lnTo>
                  <a:close/>
                </a:path>
                <a:path w="337185" h="344804">
                  <a:moveTo>
                    <a:pt x="336804" y="233057"/>
                  </a:moveTo>
                  <a:lnTo>
                    <a:pt x="12" y="233057"/>
                  </a:lnTo>
                  <a:lnTo>
                    <a:pt x="12" y="268770"/>
                  </a:lnTo>
                  <a:lnTo>
                    <a:pt x="336804" y="268770"/>
                  </a:lnTo>
                  <a:lnTo>
                    <a:pt x="336804" y="233057"/>
                  </a:lnTo>
                  <a:close/>
                </a:path>
                <a:path w="337185" h="344804">
                  <a:moveTo>
                    <a:pt x="336804" y="0"/>
                  </a:moveTo>
                  <a:lnTo>
                    <a:pt x="290004" y="0"/>
                  </a:lnTo>
                  <a:lnTo>
                    <a:pt x="290004" y="66611"/>
                  </a:lnTo>
                  <a:lnTo>
                    <a:pt x="290004" y="77304"/>
                  </a:lnTo>
                  <a:lnTo>
                    <a:pt x="290004" y="181165"/>
                  </a:lnTo>
                  <a:lnTo>
                    <a:pt x="285686" y="185508"/>
                  </a:lnTo>
                  <a:lnTo>
                    <a:pt x="51130" y="185508"/>
                  </a:lnTo>
                  <a:lnTo>
                    <a:pt x="46786" y="181165"/>
                  </a:lnTo>
                  <a:lnTo>
                    <a:pt x="46786" y="170472"/>
                  </a:lnTo>
                  <a:lnTo>
                    <a:pt x="51130" y="166141"/>
                  </a:lnTo>
                  <a:lnTo>
                    <a:pt x="285686" y="166141"/>
                  </a:lnTo>
                  <a:lnTo>
                    <a:pt x="290004" y="170472"/>
                  </a:lnTo>
                  <a:lnTo>
                    <a:pt x="290004" y="146545"/>
                  </a:lnTo>
                  <a:lnTo>
                    <a:pt x="285686" y="150876"/>
                  </a:lnTo>
                  <a:lnTo>
                    <a:pt x="51130" y="150876"/>
                  </a:lnTo>
                  <a:lnTo>
                    <a:pt x="46786" y="146545"/>
                  </a:lnTo>
                  <a:lnTo>
                    <a:pt x="46786" y="135851"/>
                  </a:lnTo>
                  <a:lnTo>
                    <a:pt x="51130" y="131521"/>
                  </a:lnTo>
                  <a:lnTo>
                    <a:pt x="285686" y="131521"/>
                  </a:lnTo>
                  <a:lnTo>
                    <a:pt x="290004" y="135851"/>
                  </a:lnTo>
                  <a:lnTo>
                    <a:pt x="290004" y="111925"/>
                  </a:lnTo>
                  <a:lnTo>
                    <a:pt x="285686" y="116255"/>
                  </a:lnTo>
                  <a:lnTo>
                    <a:pt x="51130" y="116255"/>
                  </a:lnTo>
                  <a:lnTo>
                    <a:pt x="46786" y="111925"/>
                  </a:lnTo>
                  <a:lnTo>
                    <a:pt x="46786" y="101231"/>
                  </a:lnTo>
                  <a:lnTo>
                    <a:pt x="51130" y="96901"/>
                  </a:lnTo>
                  <a:lnTo>
                    <a:pt x="285686" y="96901"/>
                  </a:lnTo>
                  <a:lnTo>
                    <a:pt x="290004" y="101231"/>
                  </a:lnTo>
                  <a:lnTo>
                    <a:pt x="290004" y="77304"/>
                  </a:lnTo>
                  <a:lnTo>
                    <a:pt x="285686" y="81635"/>
                  </a:lnTo>
                  <a:lnTo>
                    <a:pt x="51130" y="81635"/>
                  </a:lnTo>
                  <a:lnTo>
                    <a:pt x="46786" y="77304"/>
                  </a:lnTo>
                  <a:lnTo>
                    <a:pt x="46786" y="66611"/>
                  </a:lnTo>
                  <a:lnTo>
                    <a:pt x="51130" y="62268"/>
                  </a:lnTo>
                  <a:lnTo>
                    <a:pt x="285686" y="62268"/>
                  </a:lnTo>
                  <a:lnTo>
                    <a:pt x="290004" y="66611"/>
                  </a:lnTo>
                  <a:lnTo>
                    <a:pt x="290004" y="0"/>
                  </a:lnTo>
                  <a:lnTo>
                    <a:pt x="179857" y="0"/>
                  </a:lnTo>
                  <a:lnTo>
                    <a:pt x="179857" y="31991"/>
                  </a:lnTo>
                  <a:lnTo>
                    <a:pt x="179857" y="42684"/>
                  </a:lnTo>
                  <a:lnTo>
                    <a:pt x="175526" y="47015"/>
                  </a:lnTo>
                  <a:lnTo>
                    <a:pt x="51130" y="47015"/>
                  </a:lnTo>
                  <a:lnTo>
                    <a:pt x="46786" y="42684"/>
                  </a:lnTo>
                  <a:lnTo>
                    <a:pt x="46786" y="31991"/>
                  </a:lnTo>
                  <a:lnTo>
                    <a:pt x="51130" y="27647"/>
                  </a:lnTo>
                  <a:lnTo>
                    <a:pt x="175526" y="27647"/>
                  </a:lnTo>
                  <a:lnTo>
                    <a:pt x="179857" y="31991"/>
                  </a:lnTo>
                  <a:lnTo>
                    <a:pt x="179857" y="0"/>
                  </a:lnTo>
                  <a:lnTo>
                    <a:pt x="0" y="0"/>
                  </a:lnTo>
                  <a:lnTo>
                    <a:pt x="0" y="213702"/>
                  </a:lnTo>
                  <a:lnTo>
                    <a:pt x="336804" y="213702"/>
                  </a:lnTo>
                  <a:lnTo>
                    <a:pt x="336804" y="185508"/>
                  </a:lnTo>
                  <a:lnTo>
                    <a:pt x="336804" y="166141"/>
                  </a:lnTo>
                  <a:lnTo>
                    <a:pt x="336804" y="27647"/>
                  </a:lnTo>
                  <a:lnTo>
                    <a:pt x="336804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3106995" y="5214645"/>
            <a:ext cx="4110990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9255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SEO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Drives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Client Conversion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Strong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pages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improve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search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rankings</a:t>
            </a:r>
            <a:r>
              <a:rPr dirty="0" sz="1800" spc="-8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attract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more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inquiries.</a:t>
            </a:r>
            <a:endParaRPr sz="1800">
              <a:latin typeface="Lora"/>
              <a:cs typeface="Lora"/>
            </a:endParaRPr>
          </a:p>
          <a:p>
            <a:pPr marL="205740" marR="14224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Focused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messaging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increases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 confidence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conversion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rates.</a:t>
            </a:r>
            <a:endParaRPr sz="1800">
              <a:latin typeface="Lora"/>
              <a:cs typeface="Lor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36159" y="5246270"/>
            <a:ext cx="437959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Location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Relevance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Matter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Google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identifies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service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area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matches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local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  <a:p>
            <a:pPr marL="205740" marR="10604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Relevant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details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boost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visibility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in </a:t>
            </a:r>
            <a:r>
              <a:rPr dirty="0" sz="1800">
                <a:latin typeface="Lora"/>
                <a:cs typeface="Lora"/>
              </a:rPr>
              <a:t>search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results.</a:t>
            </a:r>
            <a:endParaRPr sz="1800">
              <a:latin typeface="Lora"/>
              <a:cs typeface="Lor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65324" y="5214645"/>
            <a:ext cx="4035425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3281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Service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Pages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Signal Expertise</a:t>
            </a:r>
            <a:endParaRPr sz="2500">
              <a:latin typeface="Lora"/>
              <a:cs typeface="Lora"/>
            </a:endParaRPr>
          </a:p>
          <a:p>
            <a:pPr marL="205740" marR="9207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Dedicated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pages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showcase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specialization</a:t>
            </a:r>
            <a:r>
              <a:rPr dirty="0" sz="1800" spc="-1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1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professionalism.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focused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content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helps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Google </a:t>
            </a:r>
            <a:r>
              <a:rPr dirty="0" sz="1800">
                <a:latin typeface="Lora"/>
                <a:cs typeface="Lora"/>
              </a:rPr>
              <a:t>understand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unique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offerings.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6817359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User</a:t>
            </a:r>
            <a:r>
              <a:rPr dirty="0" sz="6500" spc="-160">
                <a:latin typeface="Montserrat Medium"/>
                <a:cs typeface="Montserrat Medium"/>
              </a:rPr>
              <a:t> </a:t>
            </a:r>
            <a:r>
              <a:rPr dirty="0" sz="6500" spc="-20">
                <a:latin typeface="Montserrat Medium"/>
                <a:cs typeface="Montserrat Medium"/>
              </a:rPr>
              <a:t>Experience </a:t>
            </a:r>
            <a:r>
              <a:rPr dirty="0" sz="6500">
                <a:latin typeface="Montserrat Medium"/>
                <a:cs typeface="Montserrat Medium"/>
              </a:rPr>
              <a:t>and</a:t>
            </a:r>
            <a:r>
              <a:rPr dirty="0" sz="6500" spc="-120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Mobile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70307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23.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5369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Service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Pages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Positioning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23.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2444" y="1761127"/>
            <a:ext cx="853884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Estate</a:t>
            </a:r>
            <a:r>
              <a:rPr dirty="0" sz="5000" spc="-24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Signing</a:t>
            </a:r>
            <a:r>
              <a:rPr dirty="0" sz="5000" spc="-24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Positioning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28625" y="3042904"/>
            <a:ext cx="4831715" cy="5783580"/>
            <a:chOff x="12528625" y="3042904"/>
            <a:chExt cx="4831715" cy="5783580"/>
          </a:xfrm>
        </p:grpSpPr>
        <p:sp>
          <p:nvSpPr>
            <p:cNvPr id="7" name="object 7"/>
            <p:cNvSpPr/>
            <p:nvPr/>
          </p:nvSpPr>
          <p:spPr>
            <a:xfrm>
              <a:off x="12528625" y="3042904"/>
              <a:ext cx="4831715" cy="5783580"/>
            </a:xfrm>
            <a:custGeom>
              <a:avLst/>
              <a:gdLst/>
              <a:ahLst/>
              <a:cxnLst/>
              <a:rect l="l" t="t" r="r" b="b"/>
              <a:pathLst>
                <a:path w="4831715" h="5783580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592584"/>
                  </a:lnTo>
                  <a:lnTo>
                    <a:pt x="609" y="5608154"/>
                  </a:lnTo>
                  <a:lnTo>
                    <a:pt x="13309" y="5662612"/>
                  </a:lnTo>
                  <a:lnTo>
                    <a:pt x="41262" y="5711024"/>
                  </a:lnTo>
                  <a:lnTo>
                    <a:pt x="82067" y="5749239"/>
                  </a:lnTo>
                  <a:lnTo>
                    <a:pt x="132219" y="5773978"/>
                  </a:lnTo>
                  <a:lnTo>
                    <a:pt x="184264" y="5783008"/>
                  </a:lnTo>
                  <a:lnTo>
                    <a:pt x="4641151" y="5783084"/>
                  </a:lnTo>
                  <a:lnTo>
                    <a:pt x="4656721" y="5782475"/>
                  </a:lnTo>
                  <a:lnTo>
                    <a:pt x="4711166" y="5769775"/>
                  </a:lnTo>
                  <a:lnTo>
                    <a:pt x="4757140" y="5743740"/>
                  </a:lnTo>
                  <a:lnTo>
                    <a:pt x="4792306" y="5708561"/>
                  </a:lnTo>
                  <a:lnTo>
                    <a:pt x="4815954" y="5668365"/>
                  </a:lnTo>
                  <a:lnTo>
                    <a:pt x="4830432" y="5614365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2306" y="74510"/>
                  </a:lnTo>
                  <a:lnTo>
                    <a:pt x="4757140" y="3934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28702" y="3053791"/>
              <a:ext cx="4831499" cy="22860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723408" y="3042904"/>
            <a:ext cx="4831715" cy="5783580"/>
            <a:chOff x="6723408" y="3042904"/>
            <a:chExt cx="4831715" cy="5783580"/>
          </a:xfrm>
        </p:grpSpPr>
        <p:sp>
          <p:nvSpPr>
            <p:cNvPr id="10" name="object 10"/>
            <p:cNvSpPr/>
            <p:nvPr/>
          </p:nvSpPr>
          <p:spPr>
            <a:xfrm>
              <a:off x="6723408" y="3042904"/>
              <a:ext cx="4831715" cy="5783580"/>
            </a:xfrm>
            <a:custGeom>
              <a:avLst/>
              <a:gdLst/>
              <a:ahLst/>
              <a:cxnLst/>
              <a:rect l="l" t="t" r="r" b="b"/>
              <a:pathLst>
                <a:path w="4831715" h="5783580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592584"/>
                  </a:lnTo>
                  <a:lnTo>
                    <a:pt x="609" y="5608154"/>
                  </a:lnTo>
                  <a:lnTo>
                    <a:pt x="13309" y="5662612"/>
                  </a:lnTo>
                  <a:lnTo>
                    <a:pt x="41262" y="5711024"/>
                  </a:lnTo>
                  <a:lnTo>
                    <a:pt x="82067" y="5749239"/>
                  </a:lnTo>
                  <a:lnTo>
                    <a:pt x="132219" y="5773978"/>
                  </a:lnTo>
                  <a:lnTo>
                    <a:pt x="184264" y="5783008"/>
                  </a:lnTo>
                  <a:lnTo>
                    <a:pt x="4641151" y="5783084"/>
                  </a:lnTo>
                  <a:lnTo>
                    <a:pt x="4656721" y="5782475"/>
                  </a:lnTo>
                  <a:lnTo>
                    <a:pt x="4702390" y="5773000"/>
                  </a:lnTo>
                  <a:lnTo>
                    <a:pt x="4752124" y="5747448"/>
                  </a:lnTo>
                  <a:lnTo>
                    <a:pt x="4786439" y="5715850"/>
                  </a:lnTo>
                  <a:lnTo>
                    <a:pt x="4815954" y="5668365"/>
                  </a:lnTo>
                  <a:lnTo>
                    <a:pt x="4830432" y="5614365"/>
                  </a:lnTo>
                  <a:lnTo>
                    <a:pt x="4831575" y="5598820"/>
                  </a:lnTo>
                  <a:lnTo>
                    <a:pt x="4831575" y="184264"/>
                  </a:lnTo>
                  <a:lnTo>
                    <a:pt x="4821567" y="129260"/>
                  </a:lnTo>
                  <a:lnTo>
                    <a:pt x="4797818" y="82067"/>
                  </a:lnTo>
                  <a:lnTo>
                    <a:pt x="4764417" y="4522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3494" y="3053791"/>
              <a:ext cx="4831333" cy="22860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194" y="3042904"/>
            <a:ext cx="4831715" cy="5783580"/>
            <a:chOff x="918194" y="3042904"/>
            <a:chExt cx="4831715" cy="5783580"/>
          </a:xfrm>
        </p:grpSpPr>
        <p:sp>
          <p:nvSpPr>
            <p:cNvPr id="13" name="object 13"/>
            <p:cNvSpPr/>
            <p:nvPr/>
          </p:nvSpPr>
          <p:spPr>
            <a:xfrm>
              <a:off x="918194" y="3042904"/>
              <a:ext cx="4831715" cy="5783580"/>
            </a:xfrm>
            <a:custGeom>
              <a:avLst/>
              <a:gdLst/>
              <a:ahLst/>
              <a:cxnLst/>
              <a:rect l="l" t="t" r="r" b="b"/>
              <a:pathLst>
                <a:path w="4831715" h="5783580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592584"/>
                  </a:lnTo>
                  <a:lnTo>
                    <a:pt x="609" y="5608154"/>
                  </a:lnTo>
                  <a:lnTo>
                    <a:pt x="13309" y="5662612"/>
                  </a:lnTo>
                  <a:lnTo>
                    <a:pt x="41262" y="5711024"/>
                  </a:lnTo>
                  <a:lnTo>
                    <a:pt x="82067" y="5749239"/>
                  </a:lnTo>
                  <a:lnTo>
                    <a:pt x="132219" y="5773978"/>
                  </a:lnTo>
                  <a:lnTo>
                    <a:pt x="184264" y="5783008"/>
                  </a:lnTo>
                  <a:lnTo>
                    <a:pt x="4641151" y="5783084"/>
                  </a:lnTo>
                  <a:lnTo>
                    <a:pt x="4656721" y="5782475"/>
                  </a:lnTo>
                  <a:lnTo>
                    <a:pt x="4711166" y="5769775"/>
                  </a:lnTo>
                  <a:lnTo>
                    <a:pt x="4759591" y="5741822"/>
                  </a:lnTo>
                  <a:lnTo>
                    <a:pt x="4797806" y="5701004"/>
                  </a:lnTo>
                  <a:lnTo>
                    <a:pt x="4822545" y="5650865"/>
                  </a:lnTo>
                  <a:lnTo>
                    <a:pt x="4831575" y="5598820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0389" y="72059"/>
                  </a:lnTo>
                  <a:lnTo>
                    <a:pt x="4749584" y="33832"/>
                  </a:lnTo>
                  <a:lnTo>
                    <a:pt x="4699431" y="9105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273" y="3053791"/>
              <a:ext cx="4831346" cy="22860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049764" y="5619347"/>
            <a:ext cx="3982720" cy="1776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5800" marR="871855" indent="127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Signer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Care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5" b="1">
                <a:solidFill>
                  <a:srgbClr val="2C56D9"/>
                </a:solidFill>
                <a:latin typeface="Lora"/>
                <a:cs typeface="Lora"/>
              </a:rPr>
              <a:t>and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Professionalism</a:t>
            </a:r>
            <a:endParaRPr sz="2500">
              <a:latin typeface="Lora"/>
              <a:cs typeface="Lora"/>
            </a:endParaRPr>
          </a:p>
          <a:p>
            <a:pPr marL="12700" marR="5080" indent="377825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390525" algn="l"/>
              </a:tabLst>
            </a:pPr>
            <a:r>
              <a:rPr dirty="0" sz="1800">
                <a:latin typeface="Lora"/>
                <a:cs typeface="Lora"/>
              </a:rPr>
              <a:t>Emphasize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signer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support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attention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detail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signings.</a:t>
            </a:r>
            <a:endParaRPr sz="1800">
              <a:latin typeface="Lora"/>
              <a:cs typeface="Lo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3447" y="5650972"/>
            <a:ext cx="4291965" cy="22561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35" b="1">
                <a:solidFill>
                  <a:srgbClr val="2C56D9"/>
                </a:solidFill>
                <a:latin typeface="Lora"/>
                <a:cs typeface="Lora"/>
              </a:rPr>
              <a:t>Attorney-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Facing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Positioning</a:t>
            </a:r>
            <a:endParaRPr sz="2500">
              <a:latin typeface="Lora"/>
              <a:cs typeface="Lora"/>
            </a:endParaRPr>
          </a:p>
          <a:p>
            <a:pPr marL="593725" marR="393065" indent="-1803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593725" algn="l"/>
                <a:tab pos="606425" algn="l"/>
              </a:tabLst>
            </a:pPr>
            <a:r>
              <a:rPr dirty="0" sz="1800">
                <a:latin typeface="Lora"/>
                <a:cs typeface="Lora"/>
              </a:rPr>
              <a:t>	Highlighting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specialization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responsiveness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appeals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legal</a:t>
            </a:r>
            <a:endParaRPr sz="1800">
              <a:latin typeface="Lora"/>
              <a:cs typeface="Lora"/>
            </a:endParaRPr>
          </a:p>
          <a:p>
            <a:pPr marL="1517650">
              <a:lnSpc>
                <a:spcPct val="100000"/>
              </a:lnSpc>
              <a:spcBef>
                <a:spcPts val="165"/>
              </a:spcBef>
            </a:pPr>
            <a:r>
              <a:rPr dirty="0" sz="1800" spc="-10">
                <a:latin typeface="Lora"/>
                <a:cs typeface="Lora"/>
              </a:rPr>
              <a:t>professionals.</a:t>
            </a:r>
            <a:endParaRPr sz="1800">
              <a:latin typeface="Lora"/>
              <a:cs typeface="Lora"/>
            </a:endParaRPr>
          </a:p>
          <a:p>
            <a:pPr marL="292735" marR="92710" indent="-193040">
              <a:lnSpc>
                <a:spcPct val="107700"/>
              </a:lnSpc>
              <a:spcBef>
                <a:spcPts val="284"/>
              </a:spcBef>
              <a:buFont typeface="Times New Roman"/>
              <a:buChar char="•"/>
              <a:tabLst>
                <a:tab pos="758190" algn="l"/>
              </a:tabLst>
            </a:pPr>
            <a:r>
              <a:rPr dirty="0" sz="1800" spc="-10">
                <a:latin typeface="Lora"/>
                <a:cs typeface="Lora"/>
              </a:rPr>
              <a:t>Showcase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organization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clarity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 spc="-25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meet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attorney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expectations.</a:t>
            </a:r>
            <a:endParaRPr sz="1800">
              <a:latin typeface="Lora"/>
              <a:cs typeface="Lo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5746" y="5619347"/>
            <a:ext cx="3996690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66165" marR="294640" indent="-76390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Specialized</a:t>
            </a:r>
            <a:r>
              <a:rPr dirty="0" sz="2500" spc="-16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Messaging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Builds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endParaRPr sz="2500">
              <a:latin typeface="Lora"/>
              <a:cs typeface="Lora"/>
            </a:endParaRPr>
          </a:p>
          <a:p>
            <a:pPr marL="205104" marR="5080" indent="-1930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661035" algn="l"/>
              </a:tabLst>
            </a:pPr>
            <a:r>
              <a:rPr dirty="0" sz="1800">
                <a:latin typeface="Lora"/>
                <a:cs typeface="Lora"/>
              </a:rPr>
              <a:t>Using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ceremony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language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calm </a:t>
            </a:r>
            <a:r>
              <a:rPr dirty="0" sz="1800" spc="-2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authority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reassures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  <a:p>
            <a:pPr lvl="1" marL="259079" marR="58419" indent="-193040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1187450" algn="l"/>
              </a:tabLst>
            </a:pP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communication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signals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expertise.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3502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User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Experience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Mobile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25.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274130" y="5283250"/>
            <a:ext cx="2944495" cy="21189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Mobile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Accessibility</a:t>
            </a:r>
            <a:endParaRPr sz="2500">
              <a:latin typeface="Lora"/>
              <a:cs typeface="Lora"/>
            </a:endParaRPr>
          </a:p>
          <a:p>
            <a:pPr marL="205740" marR="45529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Easy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scheduling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mobile </a:t>
            </a:r>
            <a:r>
              <a:rPr dirty="0" sz="1800">
                <a:latin typeface="Lora"/>
                <a:cs typeface="Lora"/>
              </a:rPr>
              <a:t>devices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prevent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abandoned</a:t>
            </a:r>
            <a:r>
              <a:rPr dirty="0" sz="1800" spc="-8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visits</a:t>
            </a:r>
            <a:r>
              <a:rPr dirty="0" sz="1800" spc="-8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frustration.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9481" y="5283250"/>
            <a:ext cx="3067050" cy="1823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Defined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Next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Steps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should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know </a:t>
            </a:r>
            <a:r>
              <a:rPr dirty="0" sz="1800">
                <a:latin typeface="Lora"/>
                <a:cs typeface="Lora"/>
              </a:rPr>
              <a:t>exactly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what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happens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after </a:t>
            </a:r>
            <a:r>
              <a:rPr dirty="0" sz="1800">
                <a:latin typeface="Lora"/>
                <a:cs typeface="Lora"/>
              </a:rPr>
              <a:t>reaching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out,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increasing </a:t>
            </a:r>
            <a:r>
              <a:rPr dirty="0" sz="1800" spc="-75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800" spc="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comfort.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4831" y="5283250"/>
            <a:ext cx="2985770" cy="1823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Simple</a:t>
            </a:r>
            <a:r>
              <a:rPr dirty="0" sz="2500" spc="-10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Scheduling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Streamlined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booking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tools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instructions </a:t>
            </a:r>
            <a:r>
              <a:rPr dirty="0" sz="1800">
                <a:latin typeface="Lora"/>
                <a:cs typeface="Lora"/>
              </a:rPr>
              <a:t>reduce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hesitation</a:t>
            </a:r>
            <a:r>
              <a:rPr dirty="0" sz="1800" spc="-9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improve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conversion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rates.</a:t>
            </a:r>
            <a:endParaRPr sz="1800">
              <a:latin typeface="Lora"/>
              <a:cs typeface="Lo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0183" y="5251625"/>
            <a:ext cx="3091180" cy="226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39494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Clear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Contact Methods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Visible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phone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numbers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20">
                <a:latin typeface="Lora"/>
                <a:cs typeface="Lora"/>
              </a:rPr>
              <a:t>easy-</a:t>
            </a:r>
            <a:r>
              <a:rPr dirty="0" sz="1800" spc="-25">
                <a:latin typeface="Lora"/>
                <a:cs typeface="Lora"/>
              </a:rPr>
              <a:t>to-</a:t>
            </a:r>
            <a:r>
              <a:rPr dirty="0" sz="1800">
                <a:latin typeface="Lora"/>
                <a:cs typeface="Lora"/>
              </a:rPr>
              <a:t>find</a:t>
            </a:r>
            <a:r>
              <a:rPr dirty="0" sz="1800" spc="-10">
                <a:latin typeface="Lora"/>
                <a:cs typeface="Lora"/>
              </a:rPr>
              <a:t> contact forms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trust</a:t>
            </a:r>
            <a:r>
              <a:rPr dirty="0" sz="1800" spc="-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encourage action.</a:t>
            </a:r>
            <a:endParaRPr sz="1800">
              <a:latin typeface="Lora"/>
              <a:cs typeface="Lo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286853" y="3925912"/>
            <a:ext cx="875030" cy="944880"/>
          </a:xfrm>
          <a:custGeom>
            <a:avLst/>
            <a:gdLst/>
            <a:ahLst/>
            <a:cxnLst/>
            <a:rect l="l" t="t" r="r" b="b"/>
            <a:pathLst>
              <a:path w="875030" h="944879">
                <a:moveTo>
                  <a:pt x="409181" y="830656"/>
                </a:moveTo>
                <a:lnTo>
                  <a:pt x="401777" y="823150"/>
                </a:lnTo>
                <a:lnTo>
                  <a:pt x="392557" y="823010"/>
                </a:lnTo>
                <a:lnTo>
                  <a:pt x="213664" y="823010"/>
                </a:lnTo>
                <a:lnTo>
                  <a:pt x="204444" y="823137"/>
                </a:lnTo>
                <a:lnTo>
                  <a:pt x="197027" y="830656"/>
                </a:lnTo>
                <a:lnTo>
                  <a:pt x="197027" y="849109"/>
                </a:lnTo>
                <a:lnTo>
                  <a:pt x="204444" y="856627"/>
                </a:lnTo>
                <a:lnTo>
                  <a:pt x="392557" y="856754"/>
                </a:lnTo>
                <a:lnTo>
                  <a:pt x="401777" y="856615"/>
                </a:lnTo>
                <a:lnTo>
                  <a:pt x="409181" y="849109"/>
                </a:lnTo>
                <a:lnTo>
                  <a:pt x="409181" y="830656"/>
                </a:lnTo>
                <a:close/>
              </a:path>
              <a:path w="875030" h="944879">
                <a:moveTo>
                  <a:pt x="473036" y="659790"/>
                </a:moveTo>
                <a:lnTo>
                  <a:pt x="455980" y="623722"/>
                </a:lnTo>
                <a:lnTo>
                  <a:pt x="442277" y="608622"/>
                </a:lnTo>
                <a:lnTo>
                  <a:pt x="442277" y="680631"/>
                </a:lnTo>
                <a:lnTo>
                  <a:pt x="439661" y="685139"/>
                </a:lnTo>
                <a:lnTo>
                  <a:pt x="369735" y="699541"/>
                </a:lnTo>
                <a:lnTo>
                  <a:pt x="303110" y="702589"/>
                </a:lnTo>
                <a:lnTo>
                  <a:pt x="269697" y="702310"/>
                </a:lnTo>
                <a:lnTo>
                  <a:pt x="203479" y="694283"/>
                </a:lnTo>
                <a:lnTo>
                  <a:pt x="166166" y="684796"/>
                </a:lnTo>
                <a:lnTo>
                  <a:pt x="163601" y="679577"/>
                </a:lnTo>
                <a:lnTo>
                  <a:pt x="165125" y="674712"/>
                </a:lnTo>
                <a:lnTo>
                  <a:pt x="184492" y="633387"/>
                </a:lnTo>
                <a:lnTo>
                  <a:pt x="221488" y="606717"/>
                </a:lnTo>
                <a:lnTo>
                  <a:pt x="256260" y="593979"/>
                </a:lnTo>
                <a:lnTo>
                  <a:pt x="256578" y="593979"/>
                </a:lnTo>
                <a:lnTo>
                  <a:pt x="266954" y="601421"/>
                </a:lnTo>
                <a:lnTo>
                  <a:pt x="278460" y="606882"/>
                </a:lnTo>
                <a:lnTo>
                  <a:pt x="290753" y="610247"/>
                </a:lnTo>
                <a:lnTo>
                  <a:pt x="303542" y="611378"/>
                </a:lnTo>
                <a:lnTo>
                  <a:pt x="315988" y="610247"/>
                </a:lnTo>
                <a:lnTo>
                  <a:pt x="316128" y="610247"/>
                </a:lnTo>
                <a:lnTo>
                  <a:pt x="328269" y="606882"/>
                </a:lnTo>
                <a:lnTo>
                  <a:pt x="339686" y="601421"/>
                </a:lnTo>
                <a:lnTo>
                  <a:pt x="349961" y="593979"/>
                </a:lnTo>
                <a:lnTo>
                  <a:pt x="352679" y="594537"/>
                </a:lnTo>
                <a:lnTo>
                  <a:pt x="405371" y="618070"/>
                </a:lnTo>
                <a:lnTo>
                  <a:pt x="434378" y="653643"/>
                </a:lnTo>
                <a:lnTo>
                  <a:pt x="442277" y="680631"/>
                </a:lnTo>
                <a:lnTo>
                  <a:pt x="442277" y="608622"/>
                </a:lnTo>
                <a:lnTo>
                  <a:pt x="429006" y="593979"/>
                </a:lnTo>
                <a:lnTo>
                  <a:pt x="428218" y="593102"/>
                </a:lnTo>
                <a:lnTo>
                  <a:pt x="401942" y="578065"/>
                </a:lnTo>
                <a:lnTo>
                  <a:pt x="397129" y="575322"/>
                </a:lnTo>
                <a:lnTo>
                  <a:pt x="371094" y="565048"/>
                </a:lnTo>
                <a:lnTo>
                  <a:pt x="377634" y="547446"/>
                </a:lnTo>
                <a:lnTo>
                  <a:pt x="382358" y="529336"/>
                </a:lnTo>
                <a:lnTo>
                  <a:pt x="385229" y="510844"/>
                </a:lnTo>
                <a:lnTo>
                  <a:pt x="386232" y="492099"/>
                </a:lnTo>
                <a:lnTo>
                  <a:pt x="379958" y="456057"/>
                </a:lnTo>
                <a:lnTo>
                  <a:pt x="373087" y="448271"/>
                </a:lnTo>
                <a:lnTo>
                  <a:pt x="358597" y="431838"/>
                </a:lnTo>
                <a:lnTo>
                  <a:pt x="352526" y="428967"/>
                </a:lnTo>
                <a:lnTo>
                  <a:pt x="352526" y="491197"/>
                </a:lnTo>
                <a:lnTo>
                  <a:pt x="352196" y="502475"/>
                </a:lnTo>
                <a:lnTo>
                  <a:pt x="328485" y="567690"/>
                </a:lnTo>
                <a:lnTo>
                  <a:pt x="302704" y="578065"/>
                </a:lnTo>
                <a:lnTo>
                  <a:pt x="277063" y="566902"/>
                </a:lnTo>
                <a:lnTo>
                  <a:pt x="259435" y="534212"/>
                </a:lnTo>
                <a:lnTo>
                  <a:pt x="253314" y="497649"/>
                </a:lnTo>
                <a:lnTo>
                  <a:pt x="257441" y="471398"/>
                </a:lnTo>
                <a:lnTo>
                  <a:pt x="257492" y="471055"/>
                </a:lnTo>
                <a:lnTo>
                  <a:pt x="273532" y="454558"/>
                </a:lnTo>
                <a:lnTo>
                  <a:pt x="302996" y="448271"/>
                </a:lnTo>
                <a:lnTo>
                  <a:pt x="320268" y="450545"/>
                </a:lnTo>
                <a:lnTo>
                  <a:pt x="337375" y="458063"/>
                </a:lnTo>
                <a:lnTo>
                  <a:pt x="349681" y="471398"/>
                </a:lnTo>
                <a:lnTo>
                  <a:pt x="352526" y="491197"/>
                </a:lnTo>
                <a:lnTo>
                  <a:pt x="352526" y="428967"/>
                </a:lnTo>
                <a:lnTo>
                  <a:pt x="330174" y="418350"/>
                </a:lnTo>
                <a:lnTo>
                  <a:pt x="302704" y="414540"/>
                </a:lnTo>
                <a:lnTo>
                  <a:pt x="275958" y="418350"/>
                </a:lnTo>
                <a:lnTo>
                  <a:pt x="276517" y="418350"/>
                </a:lnTo>
                <a:lnTo>
                  <a:pt x="249770" y="429983"/>
                </a:lnTo>
                <a:lnTo>
                  <a:pt x="228511" y="452107"/>
                </a:lnTo>
                <a:lnTo>
                  <a:pt x="219887" y="486956"/>
                </a:lnTo>
                <a:lnTo>
                  <a:pt x="220522" y="507009"/>
                </a:lnTo>
                <a:lnTo>
                  <a:pt x="223316" y="526808"/>
                </a:lnTo>
                <a:lnTo>
                  <a:pt x="228244" y="546201"/>
                </a:lnTo>
                <a:lnTo>
                  <a:pt x="235280" y="565048"/>
                </a:lnTo>
                <a:lnTo>
                  <a:pt x="235127" y="565048"/>
                </a:lnTo>
                <a:lnTo>
                  <a:pt x="181025" y="590753"/>
                </a:lnTo>
                <a:lnTo>
                  <a:pt x="141338" y="639178"/>
                </a:lnTo>
                <a:lnTo>
                  <a:pt x="131622" y="685495"/>
                </a:lnTo>
                <a:lnTo>
                  <a:pt x="136867" y="699541"/>
                </a:lnTo>
                <a:lnTo>
                  <a:pt x="136956" y="699795"/>
                </a:lnTo>
                <a:lnTo>
                  <a:pt x="195859" y="727163"/>
                </a:lnTo>
                <a:lnTo>
                  <a:pt x="267144" y="735952"/>
                </a:lnTo>
                <a:lnTo>
                  <a:pt x="303110" y="736320"/>
                </a:lnTo>
                <a:lnTo>
                  <a:pt x="339115" y="735952"/>
                </a:lnTo>
                <a:lnTo>
                  <a:pt x="410400" y="727163"/>
                </a:lnTo>
                <a:lnTo>
                  <a:pt x="462724" y="702589"/>
                </a:lnTo>
                <a:lnTo>
                  <a:pt x="471982" y="693928"/>
                </a:lnTo>
                <a:lnTo>
                  <a:pt x="473036" y="659790"/>
                </a:lnTo>
                <a:close/>
              </a:path>
              <a:path w="875030" h="944879">
                <a:moveTo>
                  <a:pt x="606348" y="592467"/>
                </a:moveTo>
                <a:lnTo>
                  <a:pt x="598805" y="584911"/>
                </a:lnTo>
                <a:lnTo>
                  <a:pt x="589483" y="584911"/>
                </a:lnTo>
                <a:lnTo>
                  <a:pt x="580161" y="584911"/>
                </a:lnTo>
                <a:lnTo>
                  <a:pt x="572617" y="592467"/>
                </a:lnTo>
                <a:lnTo>
                  <a:pt x="572617" y="860425"/>
                </a:lnTo>
                <a:lnTo>
                  <a:pt x="568617" y="880122"/>
                </a:lnTo>
                <a:lnTo>
                  <a:pt x="557771" y="896200"/>
                </a:lnTo>
                <a:lnTo>
                  <a:pt x="541693" y="907046"/>
                </a:lnTo>
                <a:lnTo>
                  <a:pt x="521995" y="911034"/>
                </a:lnTo>
                <a:lnTo>
                  <a:pt x="84366" y="911034"/>
                </a:lnTo>
                <a:lnTo>
                  <a:pt x="64668" y="907046"/>
                </a:lnTo>
                <a:lnTo>
                  <a:pt x="48590" y="896200"/>
                </a:lnTo>
                <a:lnTo>
                  <a:pt x="37744" y="880122"/>
                </a:lnTo>
                <a:lnTo>
                  <a:pt x="33743" y="860425"/>
                </a:lnTo>
                <a:lnTo>
                  <a:pt x="33743" y="698119"/>
                </a:lnTo>
                <a:lnTo>
                  <a:pt x="33604" y="688898"/>
                </a:lnTo>
                <a:lnTo>
                  <a:pt x="26085" y="681507"/>
                </a:lnTo>
                <a:lnTo>
                  <a:pt x="7658" y="681507"/>
                </a:lnTo>
                <a:lnTo>
                  <a:pt x="139" y="688898"/>
                </a:lnTo>
                <a:lnTo>
                  <a:pt x="0" y="698119"/>
                </a:lnTo>
                <a:lnTo>
                  <a:pt x="0" y="860425"/>
                </a:lnTo>
                <a:lnTo>
                  <a:pt x="6667" y="893241"/>
                </a:lnTo>
                <a:lnTo>
                  <a:pt x="24739" y="920051"/>
                </a:lnTo>
                <a:lnTo>
                  <a:pt x="51549" y="938136"/>
                </a:lnTo>
                <a:lnTo>
                  <a:pt x="84366" y="944778"/>
                </a:lnTo>
                <a:lnTo>
                  <a:pt x="521995" y="944778"/>
                </a:lnTo>
                <a:lnTo>
                  <a:pt x="554812" y="938136"/>
                </a:lnTo>
                <a:lnTo>
                  <a:pt x="581621" y="920051"/>
                </a:lnTo>
                <a:lnTo>
                  <a:pt x="599694" y="893241"/>
                </a:lnTo>
                <a:lnTo>
                  <a:pt x="606348" y="860425"/>
                </a:lnTo>
                <a:lnTo>
                  <a:pt x="606348" y="592467"/>
                </a:lnTo>
                <a:close/>
              </a:path>
              <a:path w="875030" h="944879">
                <a:moveTo>
                  <a:pt x="807986" y="319405"/>
                </a:moveTo>
                <a:lnTo>
                  <a:pt x="806500" y="305879"/>
                </a:lnTo>
                <a:lnTo>
                  <a:pt x="802068" y="293306"/>
                </a:lnTo>
                <a:lnTo>
                  <a:pt x="801979" y="293039"/>
                </a:lnTo>
                <a:lnTo>
                  <a:pt x="801662" y="292557"/>
                </a:lnTo>
                <a:lnTo>
                  <a:pt x="794550" y="281432"/>
                </a:lnTo>
                <a:lnTo>
                  <a:pt x="784656" y="271830"/>
                </a:lnTo>
                <a:lnTo>
                  <a:pt x="775436" y="266306"/>
                </a:lnTo>
                <a:lnTo>
                  <a:pt x="775436" y="315976"/>
                </a:lnTo>
                <a:lnTo>
                  <a:pt x="773849" y="323926"/>
                </a:lnTo>
                <a:lnTo>
                  <a:pt x="752386" y="401574"/>
                </a:lnTo>
                <a:lnTo>
                  <a:pt x="750684" y="407797"/>
                </a:lnTo>
                <a:lnTo>
                  <a:pt x="745020" y="412127"/>
                </a:lnTo>
                <a:lnTo>
                  <a:pt x="626262" y="412127"/>
                </a:lnTo>
                <a:lnTo>
                  <a:pt x="626262" y="284772"/>
                </a:lnTo>
                <a:lnTo>
                  <a:pt x="633768" y="273431"/>
                </a:lnTo>
                <a:lnTo>
                  <a:pt x="634123" y="272973"/>
                </a:lnTo>
                <a:lnTo>
                  <a:pt x="643953" y="260172"/>
                </a:lnTo>
                <a:lnTo>
                  <a:pt x="651332" y="250012"/>
                </a:lnTo>
                <a:lnTo>
                  <a:pt x="655574" y="244182"/>
                </a:lnTo>
                <a:lnTo>
                  <a:pt x="655675" y="244043"/>
                </a:lnTo>
                <a:lnTo>
                  <a:pt x="667829" y="224104"/>
                </a:lnTo>
                <a:lnTo>
                  <a:pt x="676960" y="228092"/>
                </a:lnTo>
                <a:lnTo>
                  <a:pt x="684517" y="236486"/>
                </a:lnTo>
                <a:lnTo>
                  <a:pt x="689521" y="247218"/>
                </a:lnTo>
                <a:lnTo>
                  <a:pt x="691007" y="258229"/>
                </a:lnTo>
                <a:lnTo>
                  <a:pt x="691007" y="285750"/>
                </a:lnTo>
                <a:lnTo>
                  <a:pt x="698563" y="293306"/>
                </a:lnTo>
                <a:lnTo>
                  <a:pt x="746290" y="293306"/>
                </a:lnTo>
                <a:lnTo>
                  <a:pt x="754367" y="292557"/>
                </a:lnTo>
                <a:lnTo>
                  <a:pt x="762330" y="295668"/>
                </a:lnTo>
                <a:lnTo>
                  <a:pt x="773176" y="307733"/>
                </a:lnTo>
                <a:lnTo>
                  <a:pt x="775436" y="315976"/>
                </a:lnTo>
                <a:lnTo>
                  <a:pt x="775436" y="266306"/>
                </a:lnTo>
                <a:lnTo>
                  <a:pt x="772985" y="264833"/>
                </a:lnTo>
                <a:lnTo>
                  <a:pt x="760031" y="260667"/>
                </a:lnTo>
                <a:lnTo>
                  <a:pt x="746290" y="259562"/>
                </a:lnTo>
                <a:lnTo>
                  <a:pt x="724750" y="259562"/>
                </a:lnTo>
                <a:lnTo>
                  <a:pt x="724750" y="258229"/>
                </a:lnTo>
                <a:lnTo>
                  <a:pt x="709028" y="213410"/>
                </a:lnTo>
                <a:lnTo>
                  <a:pt x="671334" y="190550"/>
                </a:lnTo>
                <a:lnTo>
                  <a:pt x="661276" y="190944"/>
                </a:lnTo>
                <a:lnTo>
                  <a:pt x="651929" y="194106"/>
                </a:lnTo>
                <a:lnTo>
                  <a:pt x="643851" y="199771"/>
                </a:lnTo>
                <a:lnTo>
                  <a:pt x="637578" y="207645"/>
                </a:lnTo>
                <a:lnTo>
                  <a:pt x="631202" y="218605"/>
                </a:lnTo>
                <a:lnTo>
                  <a:pt x="624433" y="229323"/>
                </a:lnTo>
                <a:lnTo>
                  <a:pt x="617296" y="239801"/>
                </a:lnTo>
                <a:lnTo>
                  <a:pt x="609790" y="250012"/>
                </a:lnTo>
                <a:lnTo>
                  <a:pt x="600163" y="244182"/>
                </a:lnTo>
                <a:lnTo>
                  <a:pt x="589661" y="240385"/>
                </a:lnTo>
                <a:lnTo>
                  <a:pt x="578637" y="238709"/>
                </a:lnTo>
                <a:lnTo>
                  <a:pt x="567385" y="239229"/>
                </a:lnTo>
                <a:lnTo>
                  <a:pt x="549668" y="242824"/>
                </a:lnTo>
                <a:lnTo>
                  <a:pt x="535190" y="252577"/>
                </a:lnTo>
                <a:lnTo>
                  <a:pt x="525424" y="267055"/>
                </a:lnTo>
                <a:lnTo>
                  <a:pt x="521830" y="284772"/>
                </a:lnTo>
                <a:lnTo>
                  <a:pt x="521843" y="319405"/>
                </a:lnTo>
                <a:lnTo>
                  <a:pt x="521957" y="327914"/>
                </a:lnTo>
                <a:lnTo>
                  <a:pt x="529475" y="335318"/>
                </a:lnTo>
                <a:lnTo>
                  <a:pt x="547916" y="335318"/>
                </a:lnTo>
                <a:lnTo>
                  <a:pt x="555434" y="327914"/>
                </a:lnTo>
                <a:lnTo>
                  <a:pt x="555548" y="319405"/>
                </a:lnTo>
                <a:lnTo>
                  <a:pt x="555574" y="278257"/>
                </a:lnTo>
                <a:lnTo>
                  <a:pt x="560857" y="272973"/>
                </a:lnTo>
                <a:lnTo>
                  <a:pt x="587222" y="272973"/>
                </a:lnTo>
                <a:lnTo>
                  <a:pt x="592518" y="278257"/>
                </a:lnTo>
                <a:lnTo>
                  <a:pt x="592518" y="426605"/>
                </a:lnTo>
                <a:lnTo>
                  <a:pt x="587235" y="431888"/>
                </a:lnTo>
                <a:lnTo>
                  <a:pt x="560857" y="431888"/>
                </a:lnTo>
                <a:lnTo>
                  <a:pt x="555574" y="426605"/>
                </a:lnTo>
                <a:lnTo>
                  <a:pt x="555561" y="376859"/>
                </a:lnTo>
                <a:lnTo>
                  <a:pt x="548017" y="369303"/>
                </a:lnTo>
                <a:lnTo>
                  <a:pt x="529374" y="369303"/>
                </a:lnTo>
                <a:lnTo>
                  <a:pt x="521830" y="376859"/>
                </a:lnTo>
                <a:lnTo>
                  <a:pt x="521830" y="420077"/>
                </a:lnTo>
                <a:lnTo>
                  <a:pt x="525424" y="437807"/>
                </a:lnTo>
                <a:lnTo>
                  <a:pt x="535190" y="452272"/>
                </a:lnTo>
                <a:lnTo>
                  <a:pt x="549668" y="462038"/>
                </a:lnTo>
                <a:lnTo>
                  <a:pt x="567385" y="465632"/>
                </a:lnTo>
                <a:lnTo>
                  <a:pt x="581799" y="466191"/>
                </a:lnTo>
                <a:lnTo>
                  <a:pt x="595566" y="462889"/>
                </a:lnTo>
                <a:lnTo>
                  <a:pt x="607949" y="456018"/>
                </a:lnTo>
                <a:lnTo>
                  <a:pt x="618197" y="445871"/>
                </a:lnTo>
                <a:lnTo>
                  <a:pt x="738581" y="445871"/>
                </a:lnTo>
                <a:lnTo>
                  <a:pt x="754151" y="443268"/>
                </a:lnTo>
                <a:lnTo>
                  <a:pt x="767715" y="436003"/>
                </a:lnTo>
                <a:lnTo>
                  <a:pt x="771613" y="431888"/>
                </a:lnTo>
                <a:lnTo>
                  <a:pt x="778306" y="424827"/>
                </a:lnTo>
                <a:lnTo>
                  <a:pt x="784174" y="412127"/>
                </a:lnTo>
                <a:lnTo>
                  <a:pt x="784923" y="410514"/>
                </a:lnTo>
                <a:lnTo>
                  <a:pt x="806323" y="333082"/>
                </a:lnTo>
                <a:lnTo>
                  <a:pt x="807986" y="319405"/>
                </a:lnTo>
                <a:close/>
              </a:path>
              <a:path w="875030" h="944879">
                <a:moveTo>
                  <a:pt x="874814" y="344030"/>
                </a:moveTo>
                <a:lnTo>
                  <a:pt x="867905" y="335876"/>
                </a:lnTo>
                <a:lnTo>
                  <a:pt x="854151" y="334708"/>
                </a:lnTo>
                <a:lnTo>
                  <a:pt x="849718" y="336118"/>
                </a:lnTo>
                <a:lnTo>
                  <a:pt x="842873" y="341922"/>
                </a:lnTo>
                <a:lnTo>
                  <a:pt x="840765" y="346075"/>
                </a:lnTo>
                <a:lnTo>
                  <a:pt x="840422" y="350545"/>
                </a:lnTo>
                <a:lnTo>
                  <a:pt x="833932" y="385991"/>
                </a:lnTo>
                <a:lnTo>
                  <a:pt x="801204" y="449021"/>
                </a:lnTo>
                <a:lnTo>
                  <a:pt x="746074" y="494880"/>
                </a:lnTo>
                <a:lnTo>
                  <a:pt x="678129" y="515581"/>
                </a:lnTo>
                <a:lnTo>
                  <a:pt x="642594" y="515581"/>
                </a:lnTo>
                <a:lnTo>
                  <a:pt x="604621" y="507199"/>
                </a:lnTo>
                <a:lnTo>
                  <a:pt x="562533" y="487006"/>
                </a:lnTo>
                <a:lnTo>
                  <a:pt x="554774" y="482701"/>
                </a:lnTo>
                <a:lnTo>
                  <a:pt x="550240" y="480187"/>
                </a:lnTo>
                <a:lnTo>
                  <a:pt x="537057" y="475665"/>
                </a:lnTo>
                <a:lnTo>
                  <a:pt x="523278" y="473532"/>
                </a:lnTo>
                <a:lnTo>
                  <a:pt x="509231" y="473862"/>
                </a:lnTo>
                <a:lnTo>
                  <a:pt x="441109" y="482701"/>
                </a:lnTo>
                <a:lnTo>
                  <a:pt x="475742" y="422884"/>
                </a:lnTo>
                <a:lnTo>
                  <a:pt x="481520" y="410133"/>
                </a:lnTo>
                <a:lnTo>
                  <a:pt x="484936" y="396684"/>
                </a:lnTo>
                <a:lnTo>
                  <a:pt x="485927" y="382905"/>
                </a:lnTo>
                <a:lnTo>
                  <a:pt x="484466" y="368909"/>
                </a:lnTo>
                <a:lnTo>
                  <a:pt x="481876" y="327329"/>
                </a:lnTo>
                <a:lnTo>
                  <a:pt x="487616" y="288099"/>
                </a:lnTo>
                <a:lnTo>
                  <a:pt x="520141" y="225132"/>
                </a:lnTo>
                <a:lnTo>
                  <a:pt x="573328" y="182041"/>
                </a:lnTo>
                <a:lnTo>
                  <a:pt x="638454" y="160870"/>
                </a:lnTo>
                <a:lnTo>
                  <a:pt x="672757" y="159156"/>
                </a:lnTo>
                <a:lnTo>
                  <a:pt x="706780" y="163677"/>
                </a:lnTo>
                <a:lnTo>
                  <a:pt x="769594" y="192506"/>
                </a:lnTo>
                <a:lnTo>
                  <a:pt x="818172" y="249389"/>
                </a:lnTo>
                <a:lnTo>
                  <a:pt x="834402" y="288988"/>
                </a:lnTo>
                <a:lnTo>
                  <a:pt x="836028" y="294792"/>
                </a:lnTo>
                <a:lnTo>
                  <a:pt x="840625" y="299300"/>
                </a:lnTo>
                <a:lnTo>
                  <a:pt x="852309" y="302285"/>
                </a:lnTo>
                <a:lnTo>
                  <a:pt x="858494" y="300558"/>
                </a:lnTo>
                <a:lnTo>
                  <a:pt x="866940" y="291947"/>
                </a:lnTo>
                <a:lnTo>
                  <a:pt x="868527" y="285711"/>
                </a:lnTo>
                <a:lnTo>
                  <a:pt x="866914" y="279908"/>
                </a:lnTo>
                <a:lnTo>
                  <a:pt x="847839" y="233464"/>
                </a:lnTo>
                <a:lnTo>
                  <a:pt x="819124" y="193497"/>
                </a:lnTo>
                <a:lnTo>
                  <a:pt x="782256" y="161315"/>
                </a:lnTo>
                <a:lnTo>
                  <a:pt x="778167" y="159156"/>
                </a:lnTo>
                <a:lnTo>
                  <a:pt x="738759" y="138277"/>
                </a:lnTo>
                <a:lnTo>
                  <a:pt x="711669" y="131254"/>
                </a:lnTo>
                <a:lnTo>
                  <a:pt x="690168" y="125679"/>
                </a:lnTo>
                <a:lnTo>
                  <a:pt x="669086" y="123875"/>
                </a:lnTo>
                <a:lnTo>
                  <a:pt x="647979" y="124206"/>
                </a:lnTo>
                <a:lnTo>
                  <a:pt x="627011" y="126657"/>
                </a:lnTo>
                <a:lnTo>
                  <a:pt x="606361" y="131241"/>
                </a:lnTo>
                <a:lnTo>
                  <a:pt x="606361" y="84353"/>
                </a:lnTo>
                <a:lnTo>
                  <a:pt x="599706" y="51523"/>
                </a:lnTo>
                <a:lnTo>
                  <a:pt x="587705" y="33743"/>
                </a:lnTo>
                <a:lnTo>
                  <a:pt x="581621" y="24726"/>
                </a:lnTo>
                <a:lnTo>
                  <a:pt x="554824" y="6654"/>
                </a:lnTo>
                <a:lnTo>
                  <a:pt x="522008" y="0"/>
                </a:lnTo>
                <a:lnTo>
                  <a:pt x="463245" y="0"/>
                </a:lnTo>
                <a:lnTo>
                  <a:pt x="463245" y="33743"/>
                </a:lnTo>
                <a:lnTo>
                  <a:pt x="456031" y="60185"/>
                </a:lnTo>
                <a:lnTo>
                  <a:pt x="449046" y="75272"/>
                </a:lnTo>
                <a:lnTo>
                  <a:pt x="437883" y="87058"/>
                </a:lnTo>
                <a:lnTo>
                  <a:pt x="423583" y="94729"/>
                </a:lnTo>
                <a:lnTo>
                  <a:pt x="407212" y="97523"/>
                </a:lnTo>
                <a:lnTo>
                  <a:pt x="199021" y="97523"/>
                </a:lnTo>
                <a:lnTo>
                  <a:pt x="157162" y="75272"/>
                </a:lnTo>
                <a:lnTo>
                  <a:pt x="142989" y="33743"/>
                </a:lnTo>
                <a:lnTo>
                  <a:pt x="463245" y="33743"/>
                </a:lnTo>
                <a:lnTo>
                  <a:pt x="463245" y="0"/>
                </a:lnTo>
                <a:lnTo>
                  <a:pt x="84366" y="0"/>
                </a:lnTo>
                <a:lnTo>
                  <a:pt x="51549" y="6654"/>
                </a:lnTo>
                <a:lnTo>
                  <a:pt x="24739" y="24726"/>
                </a:lnTo>
                <a:lnTo>
                  <a:pt x="6667" y="51523"/>
                </a:lnTo>
                <a:lnTo>
                  <a:pt x="12" y="84353"/>
                </a:lnTo>
                <a:lnTo>
                  <a:pt x="12" y="630643"/>
                </a:lnTo>
                <a:lnTo>
                  <a:pt x="139" y="639864"/>
                </a:lnTo>
                <a:lnTo>
                  <a:pt x="7658" y="647280"/>
                </a:lnTo>
                <a:lnTo>
                  <a:pt x="26111" y="647280"/>
                </a:lnTo>
                <a:lnTo>
                  <a:pt x="33616" y="639864"/>
                </a:lnTo>
                <a:lnTo>
                  <a:pt x="33743" y="630643"/>
                </a:lnTo>
                <a:lnTo>
                  <a:pt x="33743" y="84353"/>
                </a:lnTo>
                <a:lnTo>
                  <a:pt x="37744" y="64655"/>
                </a:lnTo>
                <a:lnTo>
                  <a:pt x="48590" y="48577"/>
                </a:lnTo>
                <a:lnTo>
                  <a:pt x="64668" y="37731"/>
                </a:lnTo>
                <a:lnTo>
                  <a:pt x="84366" y="33743"/>
                </a:lnTo>
                <a:lnTo>
                  <a:pt x="108026" y="33743"/>
                </a:lnTo>
                <a:lnTo>
                  <a:pt x="117640" y="69100"/>
                </a:lnTo>
                <a:lnTo>
                  <a:pt x="129286" y="94234"/>
                </a:lnTo>
                <a:lnTo>
                  <a:pt x="147878" y="113855"/>
                </a:lnTo>
                <a:lnTo>
                  <a:pt x="171767" y="126657"/>
                </a:lnTo>
                <a:lnTo>
                  <a:pt x="171907" y="126657"/>
                </a:lnTo>
                <a:lnTo>
                  <a:pt x="199021" y="131254"/>
                </a:lnTo>
                <a:lnTo>
                  <a:pt x="407212" y="131254"/>
                </a:lnTo>
                <a:lnTo>
                  <a:pt x="434352" y="126657"/>
                </a:lnTo>
                <a:lnTo>
                  <a:pt x="434479" y="126657"/>
                </a:lnTo>
                <a:lnTo>
                  <a:pt x="473837" y="97523"/>
                </a:lnTo>
                <a:lnTo>
                  <a:pt x="498221" y="33743"/>
                </a:lnTo>
                <a:lnTo>
                  <a:pt x="522008" y="33743"/>
                </a:lnTo>
                <a:lnTo>
                  <a:pt x="541693" y="37731"/>
                </a:lnTo>
                <a:lnTo>
                  <a:pt x="557784" y="48577"/>
                </a:lnTo>
                <a:lnTo>
                  <a:pt x="568629" y="64655"/>
                </a:lnTo>
                <a:lnTo>
                  <a:pt x="572617" y="84353"/>
                </a:lnTo>
                <a:lnTo>
                  <a:pt x="572617" y="143484"/>
                </a:lnTo>
                <a:lnTo>
                  <a:pt x="531825" y="168097"/>
                </a:lnTo>
                <a:lnTo>
                  <a:pt x="498208" y="200291"/>
                </a:lnTo>
                <a:lnTo>
                  <a:pt x="472567" y="238544"/>
                </a:lnTo>
                <a:lnTo>
                  <a:pt x="455676" y="281393"/>
                </a:lnTo>
                <a:lnTo>
                  <a:pt x="448310" y="327329"/>
                </a:lnTo>
                <a:lnTo>
                  <a:pt x="451256" y="374891"/>
                </a:lnTo>
                <a:lnTo>
                  <a:pt x="452170" y="382905"/>
                </a:lnTo>
                <a:lnTo>
                  <a:pt x="451662" y="390906"/>
                </a:lnTo>
                <a:lnTo>
                  <a:pt x="449770" y="398678"/>
                </a:lnTo>
                <a:lnTo>
                  <a:pt x="446506" y="406069"/>
                </a:lnTo>
                <a:lnTo>
                  <a:pt x="411911" y="465785"/>
                </a:lnTo>
                <a:lnTo>
                  <a:pt x="408559" y="474357"/>
                </a:lnTo>
                <a:lnTo>
                  <a:pt x="407733" y="482701"/>
                </a:lnTo>
                <a:lnTo>
                  <a:pt x="407670" y="483362"/>
                </a:lnTo>
                <a:lnTo>
                  <a:pt x="409219" y="492264"/>
                </a:lnTo>
                <a:lnTo>
                  <a:pt x="444627" y="515467"/>
                </a:lnTo>
                <a:lnTo>
                  <a:pt x="513295" y="507352"/>
                </a:lnTo>
                <a:lnTo>
                  <a:pt x="521385" y="507199"/>
                </a:lnTo>
                <a:lnTo>
                  <a:pt x="530098" y="508609"/>
                </a:lnTo>
                <a:lnTo>
                  <a:pt x="529678" y="508609"/>
                </a:lnTo>
                <a:lnTo>
                  <a:pt x="536905" y="511162"/>
                </a:lnTo>
                <a:lnTo>
                  <a:pt x="565899" y="527837"/>
                </a:lnTo>
                <a:lnTo>
                  <a:pt x="589127" y="537768"/>
                </a:lnTo>
                <a:lnTo>
                  <a:pt x="613371" y="544868"/>
                </a:lnTo>
                <a:lnTo>
                  <a:pt x="638784" y="549109"/>
                </a:lnTo>
                <a:lnTo>
                  <a:pt x="681164" y="549109"/>
                </a:lnTo>
                <a:lnTo>
                  <a:pt x="722706" y="540816"/>
                </a:lnTo>
                <a:lnTo>
                  <a:pt x="761809" y="524522"/>
                </a:lnTo>
                <a:lnTo>
                  <a:pt x="775068" y="515581"/>
                </a:lnTo>
                <a:lnTo>
                  <a:pt x="797280" y="500608"/>
                </a:lnTo>
                <a:lnTo>
                  <a:pt x="827290" y="470141"/>
                </a:lnTo>
                <a:lnTo>
                  <a:pt x="850480" y="434682"/>
                </a:lnTo>
                <a:lnTo>
                  <a:pt x="866267" y="395363"/>
                </a:lnTo>
                <a:lnTo>
                  <a:pt x="874052" y="353314"/>
                </a:lnTo>
                <a:lnTo>
                  <a:pt x="874814" y="34403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9832167" y="3925892"/>
            <a:ext cx="772160" cy="944880"/>
            <a:chOff x="9832167" y="3925892"/>
            <a:chExt cx="772160" cy="944880"/>
          </a:xfrm>
        </p:grpSpPr>
        <p:sp>
          <p:nvSpPr>
            <p:cNvPr id="11" name="object 11"/>
            <p:cNvSpPr/>
            <p:nvPr/>
          </p:nvSpPr>
          <p:spPr>
            <a:xfrm>
              <a:off x="9969418" y="4157413"/>
              <a:ext cx="635000" cy="609600"/>
            </a:xfrm>
            <a:custGeom>
              <a:avLst/>
              <a:gdLst/>
              <a:ahLst/>
              <a:cxnLst/>
              <a:rect l="l" t="t" r="r" b="b"/>
              <a:pathLst>
                <a:path w="635000" h="609600">
                  <a:moveTo>
                    <a:pt x="214795" y="586994"/>
                  </a:moveTo>
                  <a:lnTo>
                    <a:pt x="128981" y="586994"/>
                  </a:lnTo>
                  <a:lnTo>
                    <a:pt x="124015" y="591959"/>
                  </a:lnTo>
                  <a:lnTo>
                    <a:pt x="124015" y="604164"/>
                  </a:lnTo>
                  <a:lnTo>
                    <a:pt x="128981" y="609130"/>
                  </a:lnTo>
                  <a:lnTo>
                    <a:pt x="214795" y="609130"/>
                  </a:lnTo>
                  <a:lnTo>
                    <a:pt x="219760" y="604164"/>
                  </a:lnTo>
                  <a:lnTo>
                    <a:pt x="219760" y="591959"/>
                  </a:lnTo>
                  <a:lnTo>
                    <a:pt x="214795" y="586994"/>
                  </a:lnTo>
                  <a:close/>
                </a:path>
                <a:path w="635000" h="609600">
                  <a:moveTo>
                    <a:pt x="525513" y="391337"/>
                  </a:moveTo>
                  <a:lnTo>
                    <a:pt x="437857" y="391337"/>
                  </a:lnTo>
                  <a:lnTo>
                    <a:pt x="432892" y="396303"/>
                  </a:lnTo>
                  <a:lnTo>
                    <a:pt x="432892" y="408520"/>
                  </a:lnTo>
                  <a:lnTo>
                    <a:pt x="437845" y="413486"/>
                  </a:lnTo>
                  <a:lnTo>
                    <a:pt x="525513" y="413486"/>
                  </a:lnTo>
                  <a:lnTo>
                    <a:pt x="559246" y="420314"/>
                  </a:lnTo>
                  <a:lnTo>
                    <a:pt x="586825" y="438921"/>
                  </a:lnTo>
                  <a:lnTo>
                    <a:pt x="605437" y="466496"/>
                  </a:lnTo>
                  <a:lnTo>
                    <a:pt x="612264" y="500240"/>
                  </a:lnTo>
                  <a:lnTo>
                    <a:pt x="605439" y="533967"/>
                  </a:lnTo>
                  <a:lnTo>
                    <a:pt x="586830" y="561551"/>
                  </a:lnTo>
                  <a:lnTo>
                    <a:pt x="559251" y="580164"/>
                  </a:lnTo>
                  <a:lnTo>
                    <a:pt x="525513" y="586994"/>
                  </a:lnTo>
                  <a:lnTo>
                    <a:pt x="299465" y="586994"/>
                  </a:lnTo>
                  <a:lnTo>
                    <a:pt x="294487" y="591959"/>
                  </a:lnTo>
                  <a:lnTo>
                    <a:pt x="294487" y="604164"/>
                  </a:lnTo>
                  <a:lnTo>
                    <a:pt x="299453" y="609130"/>
                  </a:lnTo>
                  <a:lnTo>
                    <a:pt x="525526" y="609130"/>
                  </a:lnTo>
                  <a:lnTo>
                    <a:pt x="567873" y="600561"/>
                  </a:lnTo>
                  <a:lnTo>
                    <a:pt x="602494" y="577207"/>
                  </a:lnTo>
                  <a:lnTo>
                    <a:pt x="625856" y="542591"/>
                  </a:lnTo>
                  <a:lnTo>
                    <a:pt x="634428" y="500240"/>
                  </a:lnTo>
                  <a:lnTo>
                    <a:pt x="625856" y="457892"/>
                  </a:lnTo>
                  <a:lnTo>
                    <a:pt x="602492" y="423271"/>
                  </a:lnTo>
                  <a:lnTo>
                    <a:pt x="567868" y="399909"/>
                  </a:lnTo>
                  <a:lnTo>
                    <a:pt x="525513" y="391337"/>
                  </a:lnTo>
                  <a:close/>
                </a:path>
                <a:path w="635000" h="609600">
                  <a:moveTo>
                    <a:pt x="184835" y="195656"/>
                  </a:moveTo>
                  <a:lnTo>
                    <a:pt x="108902" y="195656"/>
                  </a:lnTo>
                  <a:lnTo>
                    <a:pt x="66554" y="204228"/>
                  </a:lnTo>
                  <a:lnTo>
                    <a:pt x="31934" y="227590"/>
                  </a:lnTo>
                  <a:lnTo>
                    <a:pt x="8572" y="262210"/>
                  </a:lnTo>
                  <a:lnTo>
                    <a:pt x="0" y="304558"/>
                  </a:lnTo>
                  <a:lnTo>
                    <a:pt x="8572" y="346906"/>
                  </a:lnTo>
                  <a:lnTo>
                    <a:pt x="31934" y="381527"/>
                  </a:lnTo>
                  <a:lnTo>
                    <a:pt x="66554" y="404889"/>
                  </a:lnTo>
                  <a:lnTo>
                    <a:pt x="109027" y="413486"/>
                  </a:lnTo>
                  <a:lnTo>
                    <a:pt x="353174" y="413486"/>
                  </a:lnTo>
                  <a:lnTo>
                    <a:pt x="358139" y="408520"/>
                  </a:lnTo>
                  <a:lnTo>
                    <a:pt x="358165" y="396303"/>
                  </a:lnTo>
                  <a:lnTo>
                    <a:pt x="353225" y="391337"/>
                  </a:lnTo>
                  <a:lnTo>
                    <a:pt x="108965" y="391337"/>
                  </a:lnTo>
                  <a:lnTo>
                    <a:pt x="75169" y="384495"/>
                  </a:lnTo>
                  <a:lnTo>
                    <a:pt x="47590" y="365882"/>
                  </a:lnTo>
                  <a:lnTo>
                    <a:pt x="28978" y="338298"/>
                  </a:lnTo>
                  <a:lnTo>
                    <a:pt x="22148" y="304558"/>
                  </a:lnTo>
                  <a:lnTo>
                    <a:pt x="28978" y="270820"/>
                  </a:lnTo>
                  <a:lnTo>
                    <a:pt x="47590" y="243241"/>
                  </a:lnTo>
                  <a:lnTo>
                    <a:pt x="75169" y="224632"/>
                  </a:lnTo>
                  <a:lnTo>
                    <a:pt x="108902" y="217805"/>
                  </a:lnTo>
                  <a:lnTo>
                    <a:pt x="184835" y="217805"/>
                  </a:lnTo>
                  <a:lnTo>
                    <a:pt x="189788" y="212839"/>
                  </a:lnTo>
                  <a:lnTo>
                    <a:pt x="189788" y="200621"/>
                  </a:lnTo>
                  <a:lnTo>
                    <a:pt x="184835" y="195656"/>
                  </a:lnTo>
                  <a:close/>
                </a:path>
                <a:path w="635000" h="609600">
                  <a:moveTo>
                    <a:pt x="525526" y="0"/>
                  </a:moveTo>
                  <a:lnTo>
                    <a:pt x="443572" y="0"/>
                  </a:lnTo>
                  <a:lnTo>
                    <a:pt x="438594" y="4965"/>
                  </a:lnTo>
                  <a:lnTo>
                    <a:pt x="438594" y="17183"/>
                  </a:lnTo>
                  <a:lnTo>
                    <a:pt x="443560" y="22148"/>
                  </a:lnTo>
                  <a:lnTo>
                    <a:pt x="525526" y="22148"/>
                  </a:lnTo>
                  <a:lnTo>
                    <a:pt x="559264" y="28978"/>
                  </a:lnTo>
                  <a:lnTo>
                    <a:pt x="586843" y="47590"/>
                  </a:lnTo>
                  <a:lnTo>
                    <a:pt x="605452" y="75169"/>
                  </a:lnTo>
                  <a:lnTo>
                    <a:pt x="612279" y="108902"/>
                  </a:lnTo>
                  <a:lnTo>
                    <a:pt x="605452" y="142640"/>
                  </a:lnTo>
                  <a:lnTo>
                    <a:pt x="586843" y="170219"/>
                  </a:lnTo>
                  <a:lnTo>
                    <a:pt x="559264" y="188828"/>
                  </a:lnTo>
                  <a:lnTo>
                    <a:pt x="525526" y="195656"/>
                  </a:lnTo>
                  <a:lnTo>
                    <a:pt x="269493" y="195656"/>
                  </a:lnTo>
                  <a:lnTo>
                    <a:pt x="264528" y="200621"/>
                  </a:lnTo>
                  <a:lnTo>
                    <a:pt x="264528" y="212839"/>
                  </a:lnTo>
                  <a:lnTo>
                    <a:pt x="269493" y="217805"/>
                  </a:lnTo>
                  <a:lnTo>
                    <a:pt x="525526" y="217805"/>
                  </a:lnTo>
                  <a:lnTo>
                    <a:pt x="567875" y="209234"/>
                  </a:lnTo>
                  <a:lnTo>
                    <a:pt x="602500" y="185875"/>
                  </a:lnTo>
                  <a:lnTo>
                    <a:pt x="625867" y="151255"/>
                  </a:lnTo>
                  <a:lnTo>
                    <a:pt x="634441" y="108902"/>
                  </a:lnTo>
                  <a:lnTo>
                    <a:pt x="625868" y="66554"/>
                  </a:lnTo>
                  <a:lnTo>
                    <a:pt x="602505" y="31934"/>
                  </a:lnTo>
                  <a:lnTo>
                    <a:pt x="567881" y="8572"/>
                  </a:lnTo>
                  <a:lnTo>
                    <a:pt x="525526" y="0"/>
                  </a:lnTo>
                  <a:close/>
                </a:path>
                <a:path w="635000" h="609600">
                  <a:moveTo>
                    <a:pt x="359003" y="0"/>
                  </a:moveTo>
                  <a:lnTo>
                    <a:pt x="4965" y="0"/>
                  </a:lnTo>
                  <a:lnTo>
                    <a:pt x="12" y="4965"/>
                  </a:lnTo>
                  <a:lnTo>
                    <a:pt x="12" y="17183"/>
                  </a:lnTo>
                  <a:lnTo>
                    <a:pt x="4965" y="22148"/>
                  </a:lnTo>
                  <a:lnTo>
                    <a:pt x="359003" y="22148"/>
                  </a:lnTo>
                  <a:lnTo>
                    <a:pt x="363969" y="17183"/>
                  </a:lnTo>
                  <a:lnTo>
                    <a:pt x="363969" y="4965"/>
                  </a:lnTo>
                  <a:lnTo>
                    <a:pt x="359003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51520" y="4769864"/>
              <a:ext cx="244805" cy="1008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32162" y="4659782"/>
              <a:ext cx="283845" cy="157480"/>
            </a:xfrm>
            <a:custGeom>
              <a:avLst/>
              <a:gdLst/>
              <a:ahLst/>
              <a:cxnLst/>
              <a:rect l="l" t="t" r="r" b="b"/>
              <a:pathLst>
                <a:path w="283845" h="157479">
                  <a:moveTo>
                    <a:pt x="283527" y="18161"/>
                  </a:moveTo>
                  <a:lnTo>
                    <a:pt x="282092" y="11112"/>
                  </a:lnTo>
                  <a:lnTo>
                    <a:pt x="278193" y="5334"/>
                  </a:lnTo>
                  <a:lnTo>
                    <a:pt x="272415" y="1435"/>
                  </a:lnTo>
                  <a:lnTo>
                    <a:pt x="265353" y="0"/>
                  </a:lnTo>
                  <a:lnTo>
                    <a:pt x="261378" y="0"/>
                  </a:lnTo>
                  <a:lnTo>
                    <a:pt x="261378" y="22136"/>
                  </a:lnTo>
                  <a:lnTo>
                    <a:pt x="261378" y="93027"/>
                  </a:lnTo>
                  <a:lnTo>
                    <a:pt x="259816" y="100774"/>
                  </a:lnTo>
                  <a:lnTo>
                    <a:pt x="255536" y="107099"/>
                  </a:lnTo>
                  <a:lnTo>
                    <a:pt x="249212" y="111366"/>
                  </a:lnTo>
                  <a:lnTo>
                    <a:pt x="241477" y="112928"/>
                  </a:lnTo>
                  <a:lnTo>
                    <a:pt x="232600" y="112928"/>
                  </a:lnTo>
                  <a:lnTo>
                    <a:pt x="232600" y="99542"/>
                  </a:lnTo>
                  <a:lnTo>
                    <a:pt x="225666" y="92608"/>
                  </a:lnTo>
                  <a:lnTo>
                    <a:pt x="210451" y="92595"/>
                  </a:lnTo>
                  <a:lnTo>
                    <a:pt x="210451" y="114757"/>
                  </a:lnTo>
                  <a:lnTo>
                    <a:pt x="210451" y="130111"/>
                  </a:lnTo>
                  <a:lnTo>
                    <a:pt x="210451" y="135204"/>
                  </a:lnTo>
                  <a:lnTo>
                    <a:pt x="192265" y="135204"/>
                  </a:lnTo>
                  <a:lnTo>
                    <a:pt x="192265" y="130111"/>
                  </a:lnTo>
                  <a:lnTo>
                    <a:pt x="192265" y="114757"/>
                  </a:lnTo>
                  <a:lnTo>
                    <a:pt x="210451" y="114757"/>
                  </a:lnTo>
                  <a:lnTo>
                    <a:pt x="210451" y="92595"/>
                  </a:lnTo>
                  <a:lnTo>
                    <a:pt x="177050" y="92595"/>
                  </a:lnTo>
                  <a:lnTo>
                    <a:pt x="170116" y="99529"/>
                  </a:lnTo>
                  <a:lnTo>
                    <a:pt x="170116" y="112928"/>
                  </a:lnTo>
                  <a:lnTo>
                    <a:pt x="116027" y="112928"/>
                  </a:lnTo>
                  <a:lnTo>
                    <a:pt x="116027" y="99542"/>
                  </a:lnTo>
                  <a:lnTo>
                    <a:pt x="109105" y="92595"/>
                  </a:lnTo>
                  <a:lnTo>
                    <a:pt x="93878" y="92595"/>
                  </a:lnTo>
                  <a:lnTo>
                    <a:pt x="93878" y="114757"/>
                  </a:lnTo>
                  <a:lnTo>
                    <a:pt x="93878" y="130111"/>
                  </a:lnTo>
                  <a:lnTo>
                    <a:pt x="93878" y="135204"/>
                  </a:lnTo>
                  <a:lnTo>
                    <a:pt x="75692" y="135204"/>
                  </a:lnTo>
                  <a:lnTo>
                    <a:pt x="75692" y="130111"/>
                  </a:lnTo>
                  <a:lnTo>
                    <a:pt x="75692" y="114757"/>
                  </a:lnTo>
                  <a:lnTo>
                    <a:pt x="93878" y="114757"/>
                  </a:lnTo>
                  <a:lnTo>
                    <a:pt x="93878" y="92595"/>
                  </a:lnTo>
                  <a:lnTo>
                    <a:pt x="60477" y="92595"/>
                  </a:lnTo>
                  <a:lnTo>
                    <a:pt x="53543" y="99529"/>
                  </a:lnTo>
                  <a:lnTo>
                    <a:pt x="53543" y="112928"/>
                  </a:lnTo>
                  <a:lnTo>
                    <a:pt x="42049" y="112928"/>
                  </a:lnTo>
                  <a:lnTo>
                    <a:pt x="34315" y="111366"/>
                  </a:lnTo>
                  <a:lnTo>
                    <a:pt x="27978" y="107099"/>
                  </a:lnTo>
                  <a:lnTo>
                    <a:pt x="23710" y="100774"/>
                  </a:lnTo>
                  <a:lnTo>
                    <a:pt x="22148" y="93027"/>
                  </a:lnTo>
                  <a:lnTo>
                    <a:pt x="22148" y="22136"/>
                  </a:lnTo>
                  <a:lnTo>
                    <a:pt x="261378" y="22136"/>
                  </a:lnTo>
                  <a:lnTo>
                    <a:pt x="261378" y="0"/>
                  </a:lnTo>
                  <a:lnTo>
                    <a:pt x="18173" y="0"/>
                  </a:lnTo>
                  <a:lnTo>
                    <a:pt x="11099" y="1435"/>
                  </a:lnTo>
                  <a:lnTo>
                    <a:pt x="5321" y="5334"/>
                  </a:lnTo>
                  <a:lnTo>
                    <a:pt x="1422" y="11112"/>
                  </a:lnTo>
                  <a:lnTo>
                    <a:pt x="0" y="18161"/>
                  </a:lnTo>
                  <a:lnTo>
                    <a:pt x="0" y="93027"/>
                  </a:lnTo>
                  <a:lnTo>
                    <a:pt x="3302" y="109385"/>
                  </a:lnTo>
                  <a:lnTo>
                    <a:pt x="12331" y="122758"/>
                  </a:lnTo>
                  <a:lnTo>
                    <a:pt x="25692" y="131775"/>
                  </a:lnTo>
                  <a:lnTo>
                    <a:pt x="42049" y="135077"/>
                  </a:lnTo>
                  <a:lnTo>
                    <a:pt x="53543" y="135077"/>
                  </a:lnTo>
                  <a:lnTo>
                    <a:pt x="53543" y="150431"/>
                  </a:lnTo>
                  <a:lnTo>
                    <a:pt x="60464" y="157353"/>
                  </a:lnTo>
                  <a:lnTo>
                    <a:pt x="109105" y="157353"/>
                  </a:lnTo>
                  <a:lnTo>
                    <a:pt x="116014" y="150431"/>
                  </a:lnTo>
                  <a:lnTo>
                    <a:pt x="116027" y="135204"/>
                  </a:lnTo>
                  <a:lnTo>
                    <a:pt x="116027" y="135077"/>
                  </a:lnTo>
                  <a:lnTo>
                    <a:pt x="170116" y="135077"/>
                  </a:lnTo>
                  <a:lnTo>
                    <a:pt x="170116" y="150431"/>
                  </a:lnTo>
                  <a:lnTo>
                    <a:pt x="177050" y="157353"/>
                  </a:lnTo>
                  <a:lnTo>
                    <a:pt x="225666" y="157353"/>
                  </a:lnTo>
                  <a:lnTo>
                    <a:pt x="232587" y="150431"/>
                  </a:lnTo>
                  <a:lnTo>
                    <a:pt x="232600" y="135204"/>
                  </a:lnTo>
                  <a:lnTo>
                    <a:pt x="232600" y="135077"/>
                  </a:lnTo>
                  <a:lnTo>
                    <a:pt x="241477" y="135077"/>
                  </a:lnTo>
                  <a:lnTo>
                    <a:pt x="257835" y="131775"/>
                  </a:lnTo>
                  <a:lnTo>
                    <a:pt x="271195" y="122758"/>
                  </a:lnTo>
                  <a:lnTo>
                    <a:pt x="276593" y="114757"/>
                  </a:lnTo>
                  <a:lnTo>
                    <a:pt x="277825" y="112928"/>
                  </a:lnTo>
                  <a:lnTo>
                    <a:pt x="280212" y="109385"/>
                  </a:lnTo>
                  <a:lnTo>
                    <a:pt x="283527" y="93027"/>
                  </a:lnTo>
                  <a:lnTo>
                    <a:pt x="283527" y="22136"/>
                  </a:lnTo>
                  <a:lnTo>
                    <a:pt x="283527" y="18161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71326" y="4594599"/>
              <a:ext cx="205212" cy="873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69426" y="3925892"/>
              <a:ext cx="246679" cy="2536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1187" y="4106734"/>
              <a:ext cx="119037" cy="119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37060" y="4304640"/>
              <a:ext cx="119024" cy="119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5429" y="4500295"/>
              <a:ext cx="119024" cy="119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67032" y="4695954"/>
              <a:ext cx="119024" cy="11902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5377516" y="3925891"/>
            <a:ext cx="929005" cy="944880"/>
            <a:chOff x="5377516" y="3925891"/>
            <a:chExt cx="929005" cy="944880"/>
          </a:xfrm>
        </p:grpSpPr>
        <p:sp>
          <p:nvSpPr>
            <p:cNvPr id="21" name="object 21"/>
            <p:cNvSpPr/>
            <p:nvPr/>
          </p:nvSpPr>
          <p:spPr>
            <a:xfrm>
              <a:off x="5377510" y="3925899"/>
              <a:ext cx="929005" cy="944880"/>
            </a:xfrm>
            <a:custGeom>
              <a:avLst/>
              <a:gdLst/>
              <a:ahLst/>
              <a:cxnLst/>
              <a:rect l="l" t="t" r="r" b="b"/>
              <a:pathLst>
                <a:path w="929004" h="944879">
                  <a:moveTo>
                    <a:pt x="94475" y="70040"/>
                  </a:moveTo>
                  <a:lnTo>
                    <a:pt x="87426" y="62979"/>
                  </a:lnTo>
                  <a:lnTo>
                    <a:pt x="70040" y="62979"/>
                  </a:lnTo>
                  <a:lnTo>
                    <a:pt x="62979" y="70040"/>
                  </a:lnTo>
                  <a:lnTo>
                    <a:pt x="62979" y="87414"/>
                  </a:lnTo>
                  <a:lnTo>
                    <a:pt x="70040" y="94475"/>
                  </a:lnTo>
                  <a:lnTo>
                    <a:pt x="87426" y="94475"/>
                  </a:lnTo>
                  <a:lnTo>
                    <a:pt x="94475" y="87414"/>
                  </a:lnTo>
                  <a:lnTo>
                    <a:pt x="94475" y="78727"/>
                  </a:lnTo>
                  <a:lnTo>
                    <a:pt x="94475" y="70040"/>
                  </a:lnTo>
                  <a:close/>
                </a:path>
                <a:path w="929004" h="944879">
                  <a:moveTo>
                    <a:pt x="157467" y="70040"/>
                  </a:moveTo>
                  <a:lnTo>
                    <a:pt x="150418" y="62979"/>
                  </a:lnTo>
                  <a:lnTo>
                    <a:pt x="133032" y="62979"/>
                  </a:lnTo>
                  <a:lnTo>
                    <a:pt x="125971" y="70040"/>
                  </a:lnTo>
                  <a:lnTo>
                    <a:pt x="125971" y="87414"/>
                  </a:lnTo>
                  <a:lnTo>
                    <a:pt x="133032" y="94475"/>
                  </a:lnTo>
                  <a:lnTo>
                    <a:pt x="150418" y="94475"/>
                  </a:lnTo>
                  <a:lnTo>
                    <a:pt x="157467" y="87414"/>
                  </a:lnTo>
                  <a:lnTo>
                    <a:pt x="157467" y="78727"/>
                  </a:lnTo>
                  <a:lnTo>
                    <a:pt x="157467" y="70040"/>
                  </a:lnTo>
                  <a:close/>
                </a:path>
                <a:path w="929004" h="944879">
                  <a:moveTo>
                    <a:pt x="220459" y="70040"/>
                  </a:moveTo>
                  <a:lnTo>
                    <a:pt x="213410" y="62979"/>
                  </a:lnTo>
                  <a:lnTo>
                    <a:pt x="196024" y="62979"/>
                  </a:lnTo>
                  <a:lnTo>
                    <a:pt x="188963" y="70040"/>
                  </a:lnTo>
                  <a:lnTo>
                    <a:pt x="188963" y="87414"/>
                  </a:lnTo>
                  <a:lnTo>
                    <a:pt x="196024" y="94475"/>
                  </a:lnTo>
                  <a:lnTo>
                    <a:pt x="213410" y="94475"/>
                  </a:lnTo>
                  <a:lnTo>
                    <a:pt x="220459" y="87414"/>
                  </a:lnTo>
                  <a:lnTo>
                    <a:pt x="220459" y="78727"/>
                  </a:lnTo>
                  <a:lnTo>
                    <a:pt x="220459" y="70040"/>
                  </a:lnTo>
                  <a:close/>
                </a:path>
                <a:path w="929004" h="944879">
                  <a:moveTo>
                    <a:pt x="771588" y="70040"/>
                  </a:moveTo>
                  <a:lnTo>
                    <a:pt x="764552" y="62992"/>
                  </a:lnTo>
                  <a:lnTo>
                    <a:pt x="346430" y="62992"/>
                  </a:lnTo>
                  <a:lnTo>
                    <a:pt x="337718" y="62992"/>
                  </a:lnTo>
                  <a:lnTo>
                    <a:pt x="330682" y="70040"/>
                  </a:lnTo>
                  <a:lnTo>
                    <a:pt x="330682" y="87426"/>
                  </a:lnTo>
                  <a:lnTo>
                    <a:pt x="337718" y="94488"/>
                  </a:lnTo>
                  <a:lnTo>
                    <a:pt x="764552" y="94488"/>
                  </a:lnTo>
                  <a:lnTo>
                    <a:pt x="771588" y="87426"/>
                  </a:lnTo>
                  <a:lnTo>
                    <a:pt x="771588" y="70040"/>
                  </a:lnTo>
                  <a:close/>
                </a:path>
                <a:path w="929004" h="944879">
                  <a:moveTo>
                    <a:pt x="787323" y="133032"/>
                  </a:moveTo>
                  <a:lnTo>
                    <a:pt x="780288" y="125971"/>
                  </a:lnTo>
                  <a:lnTo>
                    <a:pt x="283438" y="125971"/>
                  </a:lnTo>
                  <a:lnTo>
                    <a:pt x="283438" y="31496"/>
                  </a:lnTo>
                  <a:lnTo>
                    <a:pt x="339382" y="31496"/>
                  </a:lnTo>
                  <a:lnTo>
                    <a:pt x="346430" y="24434"/>
                  </a:lnTo>
                  <a:lnTo>
                    <a:pt x="346430" y="7061"/>
                  </a:lnTo>
                  <a:lnTo>
                    <a:pt x="339382" y="0"/>
                  </a:lnTo>
                  <a:lnTo>
                    <a:pt x="251942" y="0"/>
                  </a:lnTo>
                  <a:lnTo>
                    <a:pt x="251942" y="31496"/>
                  </a:lnTo>
                  <a:lnTo>
                    <a:pt x="251942" y="125971"/>
                  </a:lnTo>
                  <a:lnTo>
                    <a:pt x="31496" y="125971"/>
                  </a:lnTo>
                  <a:lnTo>
                    <a:pt x="31496" y="31496"/>
                  </a:lnTo>
                  <a:lnTo>
                    <a:pt x="251942" y="31496"/>
                  </a:lnTo>
                  <a:lnTo>
                    <a:pt x="251942" y="0"/>
                  </a:lnTo>
                  <a:lnTo>
                    <a:pt x="7035" y="0"/>
                  </a:lnTo>
                  <a:lnTo>
                    <a:pt x="0" y="7061"/>
                  </a:lnTo>
                  <a:lnTo>
                    <a:pt x="0" y="685800"/>
                  </a:lnTo>
                  <a:lnTo>
                    <a:pt x="7035" y="692848"/>
                  </a:lnTo>
                  <a:lnTo>
                    <a:pt x="24460" y="692848"/>
                  </a:lnTo>
                  <a:lnTo>
                    <a:pt x="31496" y="685800"/>
                  </a:lnTo>
                  <a:lnTo>
                    <a:pt x="31496" y="157467"/>
                  </a:lnTo>
                  <a:lnTo>
                    <a:pt x="780288" y="157467"/>
                  </a:lnTo>
                  <a:lnTo>
                    <a:pt x="787323" y="150406"/>
                  </a:lnTo>
                  <a:lnTo>
                    <a:pt x="787323" y="133032"/>
                  </a:lnTo>
                  <a:close/>
                </a:path>
                <a:path w="929004" h="944879">
                  <a:moveTo>
                    <a:pt x="850315" y="7061"/>
                  </a:moveTo>
                  <a:lnTo>
                    <a:pt x="843267" y="0"/>
                  </a:lnTo>
                  <a:lnTo>
                    <a:pt x="384949" y="0"/>
                  </a:lnTo>
                  <a:lnTo>
                    <a:pt x="377913" y="7061"/>
                  </a:lnTo>
                  <a:lnTo>
                    <a:pt x="377913" y="24447"/>
                  </a:lnTo>
                  <a:lnTo>
                    <a:pt x="384949" y="31496"/>
                  </a:lnTo>
                  <a:lnTo>
                    <a:pt x="393661" y="31496"/>
                  </a:lnTo>
                  <a:lnTo>
                    <a:pt x="818819" y="31496"/>
                  </a:lnTo>
                  <a:lnTo>
                    <a:pt x="818819" y="580936"/>
                  </a:lnTo>
                  <a:lnTo>
                    <a:pt x="825855" y="587997"/>
                  </a:lnTo>
                  <a:lnTo>
                    <a:pt x="843267" y="587997"/>
                  </a:lnTo>
                  <a:lnTo>
                    <a:pt x="850315" y="580936"/>
                  </a:lnTo>
                  <a:lnTo>
                    <a:pt x="850315" y="7061"/>
                  </a:lnTo>
                  <a:close/>
                </a:path>
                <a:path w="929004" h="944879">
                  <a:moveTo>
                    <a:pt x="928928" y="737362"/>
                  </a:moveTo>
                  <a:lnTo>
                    <a:pt x="915377" y="718439"/>
                  </a:lnTo>
                  <a:lnTo>
                    <a:pt x="903427" y="710171"/>
                  </a:lnTo>
                  <a:lnTo>
                    <a:pt x="892975" y="700112"/>
                  </a:lnTo>
                  <a:lnTo>
                    <a:pt x="884339" y="688670"/>
                  </a:lnTo>
                  <a:lnTo>
                    <a:pt x="884237" y="688543"/>
                  </a:lnTo>
                  <a:lnTo>
                    <a:pt x="877455" y="675690"/>
                  </a:lnTo>
                  <a:lnTo>
                    <a:pt x="874318" y="668324"/>
                  </a:lnTo>
                  <a:lnTo>
                    <a:pt x="865200" y="651002"/>
                  </a:lnTo>
                  <a:lnTo>
                    <a:pt x="853414" y="635381"/>
                  </a:lnTo>
                  <a:lnTo>
                    <a:pt x="839317" y="621817"/>
                  </a:lnTo>
                  <a:lnTo>
                    <a:pt x="823214" y="610666"/>
                  </a:lnTo>
                  <a:lnTo>
                    <a:pt x="775068" y="582879"/>
                  </a:lnTo>
                  <a:lnTo>
                    <a:pt x="731088" y="557491"/>
                  </a:lnTo>
                  <a:lnTo>
                    <a:pt x="713320" y="551535"/>
                  </a:lnTo>
                  <a:lnTo>
                    <a:pt x="695248" y="552805"/>
                  </a:lnTo>
                  <a:lnTo>
                    <a:pt x="678967" y="560755"/>
                  </a:lnTo>
                  <a:lnTo>
                    <a:pt x="660260" y="599732"/>
                  </a:lnTo>
                  <a:lnTo>
                    <a:pt x="661238" y="607923"/>
                  </a:lnTo>
                  <a:lnTo>
                    <a:pt x="661250" y="608101"/>
                  </a:lnTo>
                  <a:lnTo>
                    <a:pt x="631355" y="637425"/>
                  </a:lnTo>
                  <a:lnTo>
                    <a:pt x="628967" y="651002"/>
                  </a:lnTo>
                  <a:lnTo>
                    <a:pt x="628891" y="652183"/>
                  </a:lnTo>
                  <a:lnTo>
                    <a:pt x="628764" y="654278"/>
                  </a:lnTo>
                  <a:lnTo>
                    <a:pt x="629627" y="661390"/>
                  </a:lnTo>
                  <a:lnTo>
                    <a:pt x="629640" y="661530"/>
                  </a:lnTo>
                  <a:lnTo>
                    <a:pt x="629754" y="662457"/>
                  </a:lnTo>
                  <a:lnTo>
                    <a:pt x="629767" y="662647"/>
                  </a:lnTo>
                  <a:lnTo>
                    <a:pt x="622020" y="665975"/>
                  </a:lnTo>
                  <a:lnTo>
                    <a:pt x="614934" y="670661"/>
                  </a:lnTo>
                  <a:lnTo>
                    <a:pt x="608711" y="676656"/>
                  </a:lnTo>
                  <a:lnTo>
                    <a:pt x="603554" y="683907"/>
                  </a:lnTo>
                  <a:lnTo>
                    <a:pt x="600875" y="688543"/>
                  </a:lnTo>
                  <a:lnTo>
                    <a:pt x="600798" y="688670"/>
                  </a:lnTo>
                  <a:lnTo>
                    <a:pt x="598982" y="693750"/>
                  </a:lnTo>
                  <a:lnTo>
                    <a:pt x="598017" y="698881"/>
                  </a:lnTo>
                  <a:lnTo>
                    <a:pt x="570128" y="682764"/>
                  </a:lnTo>
                  <a:lnTo>
                    <a:pt x="566559" y="680707"/>
                  </a:lnTo>
                  <a:lnTo>
                    <a:pt x="566635" y="679475"/>
                  </a:lnTo>
                  <a:lnTo>
                    <a:pt x="566864" y="678319"/>
                  </a:lnTo>
                  <a:lnTo>
                    <a:pt x="566775" y="676656"/>
                  </a:lnTo>
                  <a:lnTo>
                    <a:pt x="563714" y="661530"/>
                  </a:lnTo>
                  <a:lnTo>
                    <a:pt x="563689" y="661390"/>
                  </a:lnTo>
                  <a:lnTo>
                    <a:pt x="559625" y="641311"/>
                  </a:lnTo>
                  <a:lnTo>
                    <a:pt x="559536" y="640880"/>
                  </a:lnTo>
                  <a:lnTo>
                    <a:pt x="559447" y="640410"/>
                  </a:lnTo>
                  <a:lnTo>
                    <a:pt x="558012" y="638238"/>
                  </a:lnTo>
                  <a:lnTo>
                    <a:pt x="541731" y="614121"/>
                  </a:lnTo>
                  <a:lnTo>
                    <a:pt x="539178" y="610323"/>
                  </a:lnTo>
                  <a:lnTo>
                    <a:pt x="533158" y="606272"/>
                  </a:lnTo>
                  <a:lnTo>
                    <a:pt x="533158" y="661390"/>
                  </a:lnTo>
                  <a:lnTo>
                    <a:pt x="527507" y="658126"/>
                  </a:lnTo>
                  <a:lnTo>
                    <a:pt x="519036" y="654278"/>
                  </a:lnTo>
                  <a:lnTo>
                    <a:pt x="510082" y="652183"/>
                  </a:lnTo>
                  <a:lnTo>
                    <a:pt x="500888" y="651878"/>
                  </a:lnTo>
                  <a:lnTo>
                    <a:pt x="491667" y="653402"/>
                  </a:lnTo>
                  <a:lnTo>
                    <a:pt x="459143" y="683907"/>
                  </a:lnTo>
                  <a:lnTo>
                    <a:pt x="456742" y="702043"/>
                  </a:lnTo>
                  <a:lnTo>
                    <a:pt x="458089" y="710171"/>
                  </a:lnTo>
                  <a:lnTo>
                    <a:pt x="458152" y="710565"/>
                  </a:lnTo>
                  <a:lnTo>
                    <a:pt x="479742" y="739571"/>
                  </a:lnTo>
                  <a:lnTo>
                    <a:pt x="477304" y="739851"/>
                  </a:lnTo>
                  <a:lnTo>
                    <a:pt x="474865" y="740092"/>
                  </a:lnTo>
                  <a:lnTo>
                    <a:pt x="472389" y="740092"/>
                  </a:lnTo>
                  <a:lnTo>
                    <a:pt x="447903" y="735139"/>
                  </a:lnTo>
                  <a:lnTo>
                    <a:pt x="427875" y="721626"/>
                  </a:lnTo>
                  <a:lnTo>
                    <a:pt x="414375" y="701598"/>
                  </a:lnTo>
                  <a:lnTo>
                    <a:pt x="409409" y="677100"/>
                  </a:lnTo>
                  <a:lnTo>
                    <a:pt x="414375" y="652602"/>
                  </a:lnTo>
                  <a:lnTo>
                    <a:pt x="427875" y="632587"/>
                  </a:lnTo>
                  <a:lnTo>
                    <a:pt x="447903" y="619074"/>
                  </a:lnTo>
                  <a:lnTo>
                    <a:pt x="472389" y="614121"/>
                  </a:lnTo>
                  <a:lnTo>
                    <a:pt x="493255" y="617689"/>
                  </a:lnTo>
                  <a:lnTo>
                    <a:pt x="511124" y="627595"/>
                  </a:lnTo>
                  <a:lnTo>
                    <a:pt x="524814" y="642569"/>
                  </a:lnTo>
                  <a:lnTo>
                    <a:pt x="533158" y="661390"/>
                  </a:lnTo>
                  <a:lnTo>
                    <a:pt x="533158" y="606272"/>
                  </a:lnTo>
                  <a:lnTo>
                    <a:pt x="509143" y="590054"/>
                  </a:lnTo>
                  <a:lnTo>
                    <a:pt x="472389" y="582625"/>
                  </a:lnTo>
                  <a:lnTo>
                    <a:pt x="435648" y="590054"/>
                  </a:lnTo>
                  <a:lnTo>
                    <a:pt x="386778" y="638238"/>
                  </a:lnTo>
                  <a:lnTo>
                    <a:pt x="378002" y="676656"/>
                  </a:lnTo>
                  <a:lnTo>
                    <a:pt x="377913" y="677100"/>
                  </a:lnTo>
                  <a:lnTo>
                    <a:pt x="385356" y="713841"/>
                  </a:lnTo>
                  <a:lnTo>
                    <a:pt x="405612" y="743877"/>
                  </a:lnTo>
                  <a:lnTo>
                    <a:pt x="435648" y="764146"/>
                  </a:lnTo>
                  <a:lnTo>
                    <a:pt x="472389" y="771575"/>
                  </a:lnTo>
                  <a:lnTo>
                    <a:pt x="483793" y="770851"/>
                  </a:lnTo>
                  <a:lnTo>
                    <a:pt x="494944" y="768743"/>
                  </a:lnTo>
                  <a:lnTo>
                    <a:pt x="505726" y="765302"/>
                  </a:lnTo>
                  <a:lnTo>
                    <a:pt x="516077" y="760615"/>
                  </a:lnTo>
                  <a:lnTo>
                    <a:pt x="577430" y="796048"/>
                  </a:lnTo>
                  <a:lnTo>
                    <a:pt x="575741" y="804214"/>
                  </a:lnTo>
                  <a:lnTo>
                    <a:pt x="575144" y="812520"/>
                  </a:lnTo>
                  <a:lnTo>
                    <a:pt x="575513" y="818400"/>
                  </a:lnTo>
                  <a:lnTo>
                    <a:pt x="575564" y="819150"/>
                  </a:lnTo>
                  <a:lnTo>
                    <a:pt x="575665" y="820889"/>
                  </a:lnTo>
                  <a:lnTo>
                    <a:pt x="577316" y="829233"/>
                  </a:lnTo>
                  <a:lnTo>
                    <a:pt x="579272" y="836536"/>
                  </a:lnTo>
                  <a:lnTo>
                    <a:pt x="579386" y="836980"/>
                  </a:lnTo>
                  <a:lnTo>
                    <a:pt x="582930" y="844067"/>
                  </a:lnTo>
                  <a:lnTo>
                    <a:pt x="587565" y="850328"/>
                  </a:lnTo>
                  <a:lnTo>
                    <a:pt x="31483" y="850328"/>
                  </a:lnTo>
                  <a:lnTo>
                    <a:pt x="31483" y="731405"/>
                  </a:lnTo>
                  <a:lnTo>
                    <a:pt x="24447" y="724357"/>
                  </a:lnTo>
                  <a:lnTo>
                    <a:pt x="7035" y="724357"/>
                  </a:lnTo>
                  <a:lnTo>
                    <a:pt x="0" y="731405"/>
                  </a:lnTo>
                  <a:lnTo>
                    <a:pt x="0" y="874763"/>
                  </a:lnTo>
                  <a:lnTo>
                    <a:pt x="7035" y="881824"/>
                  </a:lnTo>
                  <a:lnTo>
                    <a:pt x="631494" y="881824"/>
                  </a:lnTo>
                  <a:lnTo>
                    <a:pt x="672071" y="905256"/>
                  </a:lnTo>
                  <a:lnTo>
                    <a:pt x="697001" y="916139"/>
                  </a:lnTo>
                  <a:lnTo>
                    <a:pt x="723290" y="921131"/>
                  </a:lnTo>
                  <a:lnTo>
                    <a:pt x="750023" y="920153"/>
                  </a:lnTo>
                  <a:lnTo>
                    <a:pt x="795705" y="907961"/>
                  </a:lnTo>
                  <a:lnTo>
                    <a:pt x="815467" y="907237"/>
                  </a:lnTo>
                  <a:lnTo>
                    <a:pt x="834898" y="910920"/>
                  </a:lnTo>
                  <a:lnTo>
                    <a:pt x="853313" y="918972"/>
                  </a:lnTo>
                  <a:lnTo>
                    <a:pt x="896886" y="944118"/>
                  </a:lnTo>
                  <a:lnTo>
                    <a:pt x="899591" y="944791"/>
                  </a:lnTo>
                  <a:lnTo>
                    <a:pt x="907719" y="944791"/>
                  </a:lnTo>
                  <a:lnTo>
                    <a:pt x="913015" y="941971"/>
                  </a:lnTo>
                  <a:lnTo>
                    <a:pt x="915924" y="936917"/>
                  </a:lnTo>
                  <a:lnTo>
                    <a:pt x="917917" y="930998"/>
                  </a:lnTo>
                  <a:lnTo>
                    <a:pt x="917498" y="924979"/>
                  </a:lnTo>
                  <a:lnTo>
                    <a:pt x="914857" y="919556"/>
                  </a:lnTo>
                  <a:lnTo>
                    <a:pt x="910158" y="915416"/>
                  </a:lnTo>
                  <a:lnTo>
                    <a:pt x="895997" y="907237"/>
                  </a:lnTo>
                  <a:lnTo>
                    <a:pt x="869073" y="891679"/>
                  </a:lnTo>
                  <a:lnTo>
                    <a:pt x="864552" y="889698"/>
                  </a:lnTo>
                  <a:lnTo>
                    <a:pt x="844156" y="880783"/>
                  </a:lnTo>
                  <a:lnTo>
                    <a:pt x="817880" y="875792"/>
                  </a:lnTo>
                  <a:lnTo>
                    <a:pt x="791133" y="876769"/>
                  </a:lnTo>
                  <a:lnTo>
                    <a:pt x="745451" y="888974"/>
                  </a:lnTo>
                  <a:lnTo>
                    <a:pt x="725690" y="889698"/>
                  </a:lnTo>
                  <a:lnTo>
                    <a:pt x="687832" y="877963"/>
                  </a:lnTo>
                  <a:lnTo>
                    <a:pt x="639953" y="850328"/>
                  </a:lnTo>
                  <a:lnTo>
                    <a:pt x="607009" y="818400"/>
                  </a:lnTo>
                  <a:lnTo>
                    <a:pt x="606767" y="812977"/>
                  </a:lnTo>
                  <a:lnTo>
                    <a:pt x="660031" y="843737"/>
                  </a:lnTo>
                  <a:lnTo>
                    <a:pt x="662736" y="844410"/>
                  </a:lnTo>
                  <a:lnTo>
                    <a:pt x="670864" y="844410"/>
                  </a:lnTo>
                  <a:lnTo>
                    <a:pt x="676148" y="841590"/>
                  </a:lnTo>
                  <a:lnTo>
                    <a:pt x="679069" y="836536"/>
                  </a:lnTo>
                  <a:lnTo>
                    <a:pt x="681062" y="830605"/>
                  </a:lnTo>
                  <a:lnTo>
                    <a:pt x="680643" y="824572"/>
                  </a:lnTo>
                  <a:lnTo>
                    <a:pt x="579069" y="760615"/>
                  </a:lnTo>
                  <a:lnTo>
                    <a:pt x="543509" y="740092"/>
                  </a:lnTo>
                  <a:lnTo>
                    <a:pt x="492379" y="710565"/>
                  </a:lnTo>
                  <a:lnTo>
                    <a:pt x="489775" y="707161"/>
                  </a:lnTo>
                  <a:lnTo>
                    <a:pt x="487565" y="699071"/>
                  </a:lnTo>
                  <a:lnTo>
                    <a:pt x="488010" y="695833"/>
                  </a:lnTo>
                  <a:lnTo>
                    <a:pt x="503872" y="682764"/>
                  </a:lnTo>
                  <a:lnTo>
                    <a:pt x="508101" y="683310"/>
                  </a:lnTo>
                  <a:lnTo>
                    <a:pt x="620839" y="748385"/>
                  </a:lnTo>
                  <a:lnTo>
                    <a:pt x="626783" y="750379"/>
                  </a:lnTo>
                  <a:lnTo>
                    <a:pt x="632815" y="749960"/>
                  </a:lnTo>
                  <a:lnTo>
                    <a:pt x="638251" y="747318"/>
                  </a:lnTo>
                  <a:lnTo>
                    <a:pt x="642378" y="742632"/>
                  </a:lnTo>
                  <a:lnTo>
                    <a:pt x="644372" y="736714"/>
                  </a:lnTo>
                  <a:lnTo>
                    <a:pt x="644004" y="731405"/>
                  </a:lnTo>
                  <a:lnTo>
                    <a:pt x="643953" y="730694"/>
                  </a:lnTo>
                  <a:lnTo>
                    <a:pt x="641311" y="725271"/>
                  </a:lnTo>
                  <a:lnTo>
                    <a:pt x="631926" y="717003"/>
                  </a:lnTo>
                  <a:lnTo>
                    <a:pt x="629285" y="711581"/>
                  </a:lnTo>
                  <a:lnTo>
                    <a:pt x="628980" y="707161"/>
                  </a:lnTo>
                  <a:lnTo>
                    <a:pt x="628916" y="705383"/>
                  </a:lnTo>
                  <a:lnTo>
                    <a:pt x="630847" y="699630"/>
                  </a:lnTo>
                  <a:lnTo>
                    <a:pt x="631507" y="698881"/>
                  </a:lnTo>
                  <a:lnTo>
                    <a:pt x="634987" y="694931"/>
                  </a:lnTo>
                  <a:lnTo>
                    <a:pt x="640410" y="692277"/>
                  </a:lnTo>
                  <a:lnTo>
                    <a:pt x="646442" y="691857"/>
                  </a:lnTo>
                  <a:lnTo>
                    <a:pt x="658279" y="695833"/>
                  </a:lnTo>
                  <a:lnTo>
                    <a:pt x="664298" y="695413"/>
                  </a:lnTo>
                  <a:lnTo>
                    <a:pt x="669569" y="692848"/>
                  </a:lnTo>
                  <a:lnTo>
                    <a:pt x="670166" y="692277"/>
                  </a:lnTo>
                  <a:lnTo>
                    <a:pt x="670534" y="691857"/>
                  </a:lnTo>
                  <a:lnTo>
                    <a:pt x="673862" y="688098"/>
                  </a:lnTo>
                  <a:lnTo>
                    <a:pt x="675297" y="685609"/>
                  </a:lnTo>
                  <a:lnTo>
                    <a:pt x="675881" y="683310"/>
                  </a:lnTo>
                  <a:lnTo>
                    <a:pt x="675982" y="674789"/>
                  </a:lnTo>
                  <a:lnTo>
                    <a:pt x="673138" y="669493"/>
                  </a:lnTo>
                  <a:lnTo>
                    <a:pt x="668108" y="666584"/>
                  </a:lnTo>
                  <a:lnTo>
                    <a:pt x="663422" y="662457"/>
                  </a:lnTo>
                  <a:lnTo>
                    <a:pt x="660781" y="657034"/>
                  </a:lnTo>
                  <a:lnTo>
                    <a:pt x="660590" y="654278"/>
                  </a:lnTo>
                  <a:lnTo>
                    <a:pt x="660463" y="652602"/>
                  </a:lnTo>
                  <a:lnTo>
                    <a:pt x="676656" y="637425"/>
                  </a:lnTo>
                  <a:lnTo>
                    <a:pt x="678192" y="637425"/>
                  </a:lnTo>
                  <a:lnTo>
                    <a:pt x="689775" y="641311"/>
                  </a:lnTo>
                  <a:lnTo>
                    <a:pt x="695794" y="640880"/>
                  </a:lnTo>
                  <a:lnTo>
                    <a:pt x="707466" y="628370"/>
                  </a:lnTo>
                  <a:lnTo>
                    <a:pt x="707466" y="620255"/>
                  </a:lnTo>
                  <a:lnTo>
                    <a:pt x="704634" y="614972"/>
                  </a:lnTo>
                  <a:lnTo>
                    <a:pt x="699592" y="612051"/>
                  </a:lnTo>
                  <a:lnTo>
                    <a:pt x="694918" y="607923"/>
                  </a:lnTo>
                  <a:lnTo>
                    <a:pt x="692264" y="602500"/>
                  </a:lnTo>
                  <a:lnTo>
                    <a:pt x="691845" y="596480"/>
                  </a:lnTo>
                  <a:lnTo>
                    <a:pt x="693839" y="590562"/>
                  </a:lnTo>
                  <a:lnTo>
                    <a:pt x="697966" y="585863"/>
                  </a:lnTo>
                  <a:lnTo>
                    <a:pt x="703389" y="583209"/>
                  </a:lnTo>
                  <a:lnTo>
                    <a:pt x="708190" y="582879"/>
                  </a:lnTo>
                  <a:lnTo>
                    <a:pt x="709676" y="582879"/>
                  </a:lnTo>
                  <a:lnTo>
                    <a:pt x="807466" y="637959"/>
                  </a:lnTo>
                  <a:lnTo>
                    <a:pt x="838593" y="667854"/>
                  </a:lnTo>
                  <a:lnTo>
                    <a:pt x="848525" y="688098"/>
                  </a:lnTo>
                  <a:lnTo>
                    <a:pt x="857643" y="705383"/>
                  </a:lnTo>
                  <a:lnTo>
                    <a:pt x="883526" y="734580"/>
                  </a:lnTo>
                  <a:lnTo>
                    <a:pt x="911352" y="751039"/>
                  </a:lnTo>
                  <a:lnTo>
                    <a:pt x="917371" y="750620"/>
                  </a:lnTo>
                  <a:lnTo>
                    <a:pt x="922794" y="747979"/>
                  </a:lnTo>
                  <a:lnTo>
                    <a:pt x="926934" y="743280"/>
                  </a:lnTo>
                  <a:lnTo>
                    <a:pt x="928928" y="737362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3937" y="4192374"/>
              <a:ext cx="141728" cy="1586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40507" y="4146340"/>
              <a:ext cx="251942" cy="25195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40502" y="4113809"/>
              <a:ext cx="725805" cy="568325"/>
            </a:xfrm>
            <a:custGeom>
              <a:avLst/>
              <a:gdLst/>
              <a:ahLst/>
              <a:cxnLst/>
              <a:rect l="l" t="t" r="r" b="b"/>
              <a:pathLst>
                <a:path w="725804" h="568325">
                  <a:moveTo>
                    <a:pt x="236194" y="543483"/>
                  </a:moveTo>
                  <a:lnTo>
                    <a:pt x="229158" y="536435"/>
                  </a:lnTo>
                  <a:lnTo>
                    <a:pt x="220446" y="536435"/>
                  </a:lnTo>
                  <a:lnTo>
                    <a:pt x="7035" y="536435"/>
                  </a:lnTo>
                  <a:lnTo>
                    <a:pt x="0" y="543483"/>
                  </a:lnTo>
                  <a:lnTo>
                    <a:pt x="0" y="560870"/>
                  </a:lnTo>
                  <a:lnTo>
                    <a:pt x="7035" y="567931"/>
                  </a:lnTo>
                  <a:lnTo>
                    <a:pt x="229158" y="567931"/>
                  </a:lnTo>
                  <a:lnTo>
                    <a:pt x="236194" y="560870"/>
                  </a:lnTo>
                  <a:lnTo>
                    <a:pt x="236194" y="543483"/>
                  </a:lnTo>
                  <a:close/>
                </a:path>
                <a:path w="725804" h="568325">
                  <a:moveTo>
                    <a:pt x="236194" y="480491"/>
                  </a:moveTo>
                  <a:lnTo>
                    <a:pt x="229158" y="473443"/>
                  </a:lnTo>
                  <a:lnTo>
                    <a:pt x="220446" y="473443"/>
                  </a:lnTo>
                  <a:lnTo>
                    <a:pt x="7035" y="473443"/>
                  </a:lnTo>
                  <a:lnTo>
                    <a:pt x="0" y="480491"/>
                  </a:lnTo>
                  <a:lnTo>
                    <a:pt x="0" y="497878"/>
                  </a:lnTo>
                  <a:lnTo>
                    <a:pt x="7035" y="504939"/>
                  </a:lnTo>
                  <a:lnTo>
                    <a:pt x="229158" y="504939"/>
                  </a:lnTo>
                  <a:lnTo>
                    <a:pt x="236194" y="497878"/>
                  </a:lnTo>
                  <a:lnTo>
                    <a:pt x="236194" y="480491"/>
                  </a:lnTo>
                  <a:close/>
                </a:path>
                <a:path w="725804" h="568325">
                  <a:moveTo>
                    <a:pt x="236194" y="417512"/>
                  </a:moveTo>
                  <a:lnTo>
                    <a:pt x="229158" y="410464"/>
                  </a:lnTo>
                  <a:lnTo>
                    <a:pt x="220446" y="410464"/>
                  </a:lnTo>
                  <a:lnTo>
                    <a:pt x="7035" y="410464"/>
                  </a:lnTo>
                  <a:lnTo>
                    <a:pt x="0" y="417512"/>
                  </a:lnTo>
                  <a:lnTo>
                    <a:pt x="0" y="434898"/>
                  </a:lnTo>
                  <a:lnTo>
                    <a:pt x="7035" y="441960"/>
                  </a:lnTo>
                  <a:lnTo>
                    <a:pt x="229158" y="441960"/>
                  </a:lnTo>
                  <a:lnTo>
                    <a:pt x="236194" y="434898"/>
                  </a:lnTo>
                  <a:lnTo>
                    <a:pt x="236194" y="417512"/>
                  </a:lnTo>
                  <a:close/>
                </a:path>
                <a:path w="725804" h="568325">
                  <a:moveTo>
                    <a:pt x="236194" y="354520"/>
                  </a:moveTo>
                  <a:lnTo>
                    <a:pt x="229158" y="347472"/>
                  </a:lnTo>
                  <a:lnTo>
                    <a:pt x="220446" y="347472"/>
                  </a:lnTo>
                  <a:lnTo>
                    <a:pt x="85763" y="347472"/>
                  </a:lnTo>
                  <a:lnTo>
                    <a:pt x="78727" y="354520"/>
                  </a:lnTo>
                  <a:lnTo>
                    <a:pt x="78727" y="371906"/>
                  </a:lnTo>
                  <a:lnTo>
                    <a:pt x="85763" y="378968"/>
                  </a:lnTo>
                  <a:lnTo>
                    <a:pt x="229158" y="378968"/>
                  </a:lnTo>
                  <a:lnTo>
                    <a:pt x="236194" y="371906"/>
                  </a:lnTo>
                  <a:lnTo>
                    <a:pt x="236194" y="354520"/>
                  </a:lnTo>
                  <a:close/>
                </a:path>
                <a:path w="725804" h="568325">
                  <a:moveTo>
                    <a:pt x="725678" y="109829"/>
                  </a:moveTo>
                  <a:lnTo>
                    <a:pt x="723455" y="102743"/>
                  </a:lnTo>
                  <a:lnTo>
                    <a:pt x="713841" y="95529"/>
                  </a:lnTo>
                  <a:lnTo>
                    <a:pt x="661352" y="56172"/>
                  </a:lnTo>
                  <a:lnTo>
                    <a:pt x="661352" y="95529"/>
                  </a:lnTo>
                  <a:lnTo>
                    <a:pt x="661352" y="127025"/>
                  </a:lnTo>
                  <a:lnTo>
                    <a:pt x="661352" y="253009"/>
                  </a:lnTo>
                  <a:lnTo>
                    <a:pt x="629856" y="253009"/>
                  </a:lnTo>
                  <a:lnTo>
                    <a:pt x="629856" y="205765"/>
                  </a:lnTo>
                  <a:lnTo>
                    <a:pt x="629856" y="181317"/>
                  </a:lnTo>
                  <a:lnTo>
                    <a:pt x="622820" y="174269"/>
                  </a:lnTo>
                  <a:lnTo>
                    <a:pt x="598360" y="174269"/>
                  </a:lnTo>
                  <a:lnTo>
                    <a:pt x="598360" y="205765"/>
                  </a:lnTo>
                  <a:lnTo>
                    <a:pt x="598360" y="253009"/>
                  </a:lnTo>
                  <a:lnTo>
                    <a:pt x="566864" y="253009"/>
                  </a:lnTo>
                  <a:lnTo>
                    <a:pt x="566864" y="205765"/>
                  </a:lnTo>
                  <a:lnTo>
                    <a:pt x="598360" y="205765"/>
                  </a:lnTo>
                  <a:lnTo>
                    <a:pt x="598360" y="174269"/>
                  </a:lnTo>
                  <a:lnTo>
                    <a:pt x="542417" y="174269"/>
                  </a:lnTo>
                  <a:lnTo>
                    <a:pt x="535381" y="181317"/>
                  </a:lnTo>
                  <a:lnTo>
                    <a:pt x="535381" y="253009"/>
                  </a:lnTo>
                  <a:lnTo>
                    <a:pt x="503885" y="253009"/>
                  </a:lnTo>
                  <a:lnTo>
                    <a:pt x="503885" y="127025"/>
                  </a:lnTo>
                  <a:lnTo>
                    <a:pt x="661352" y="127025"/>
                  </a:lnTo>
                  <a:lnTo>
                    <a:pt x="661352" y="95529"/>
                  </a:lnTo>
                  <a:lnTo>
                    <a:pt x="503885" y="95529"/>
                  </a:lnTo>
                  <a:lnTo>
                    <a:pt x="582612" y="36487"/>
                  </a:lnTo>
                  <a:lnTo>
                    <a:pt x="661352" y="95529"/>
                  </a:lnTo>
                  <a:lnTo>
                    <a:pt x="661352" y="56172"/>
                  </a:lnTo>
                  <a:lnTo>
                    <a:pt x="635114" y="36487"/>
                  </a:lnTo>
                  <a:lnTo>
                    <a:pt x="586460" y="0"/>
                  </a:lnTo>
                  <a:lnTo>
                    <a:pt x="578764" y="0"/>
                  </a:lnTo>
                  <a:lnTo>
                    <a:pt x="441769" y="102743"/>
                  </a:lnTo>
                  <a:lnTo>
                    <a:pt x="439559" y="109829"/>
                  </a:lnTo>
                  <a:lnTo>
                    <a:pt x="443839" y="122694"/>
                  </a:lnTo>
                  <a:lnTo>
                    <a:pt x="449859" y="127025"/>
                  </a:lnTo>
                  <a:lnTo>
                    <a:pt x="472389" y="127025"/>
                  </a:lnTo>
                  <a:lnTo>
                    <a:pt x="472389" y="277444"/>
                  </a:lnTo>
                  <a:lnTo>
                    <a:pt x="479425" y="284492"/>
                  </a:lnTo>
                  <a:lnTo>
                    <a:pt x="685800" y="284492"/>
                  </a:lnTo>
                  <a:lnTo>
                    <a:pt x="692835" y="277444"/>
                  </a:lnTo>
                  <a:lnTo>
                    <a:pt x="692835" y="253009"/>
                  </a:lnTo>
                  <a:lnTo>
                    <a:pt x="692835" y="127025"/>
                  </a:lnTo>
                  <a:lnTo>
                    <a:pt x="715378" y="127025"/>
                  </a:lnTo>
                  <a:lnTo>
                    <a:pt x="721372" y="122694"/>
                  </a:lnTo>
                  <a:lnTo>
                    <a:pt x="725678" y="109829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922858" y="3925895"/>
            <a:ext cx="944880" cy="944880"/>
            <a:chOff x="922858" y="3925895"/>
            <a:chExt cx="944880" cy="944880"/>
          </a:xfrm>
        </p:grpSpPr>
        <p:sp>
          <p:nvSpPr>
            <p:cNvPr id="26" name="object 26"/>
            <p:cNvSpPr/>
            <p:nvPr/>
          </p:nvSpPr>
          <p:spPr>
            <a:xfrm>
              <a:off x="922858" y="3925900"/>
              <a:ext cx="944880" cy="944880"/>
            </a:xfrm>
            <a:custGeom>
              <a:avLst/>
              <a:gdLst/>
              <a:ahLst/>
              <a:cxnLst/>
              <a:rect l="l" t="t" r="r" b="b"/>
              <a:pathLst>
                <a:path w="944880" h="944879">
                  <a:moveTo>
                    <a:pt x="94475" y="70040"/>
                  </a:moveTo>
                  <a:lnTo>
                    <a:pt x="87426" y="62979"/>
                  </a:lnTo>
                  <a:lnTo>
                    <a:pt x="70040" y="62979"/>
                  </a:lnTo>
                  <a:lnTo>
                    <a:pt x="62979" y="70040"/>
                  </a:lnTo>
                  <a:lnTo>
                    <a:pt x="62979" y="87414"/>
                  </a:lnTo>
                  <a:lnTo>
                    <a:pt x="70040" y="94475"/>
                  </a:lnTo>
                  <a:lnTo>
                    <a:pt x="87426" y="94475"/>
                  </a:lnTo>
                  <a:lnTo>
                    <a:pt x="94475" y="87414"/>
                  </a:lnTo>
                  <a:lnTo>
                    <a:pt x="94475" y="78727"/>
                  </a:lnTo>
                  <a:lnTo>
                    <a:pt x="94475" y="70040"/>
                  </a:lnTo>
                  <a:close/>
                </a:path>
                <a:path w="944880" h="944879">
                  <a:moveTo>
                    <a:pt x="157454" y="70040"/>
                  </a:moveTo>
                  <a:lnTo>
                    <a:pt x="150406" y="62979"/>
                  </a:lnTo>
                  <a:lnTo>
                    <a:pt x="133019" y="62979"/>
                  </a:lnTo>
                  <a:lnTo>
                    <a:pt x="125958" y="70040"/>
                  </a:lnTo>
                  <a:lnTo>
                    <a:pt x="125958" y="87414"/>
                  </a:lnTo>
                  <a:lnTo>
                    <a:pt x="133019" y="94475"/>
                  </a:lnTo>
                  <a:lnTo>
                    <a:pt x="150406" y="94475"/>
                  </a:lnTo>
                  <a:lnTo>
                    <a:pt x="157454" y="87414"/>
                  </a:lnTo>
                  <a:lnTo>
                    <a:pt x="157454" y="78727"/>
                  </a:lnTo>
                  <a:lnTo>
                    <a:pt x="157454" y="70040"/>
                  </a:lnTo>
                  <a:close/>
                </a:path>
                <a:path w="944880" h="944879">
                  <a:moveTo>
                    <a:pt x="220446" y="70040"/>
                  </a:moveTo>
                  <a:lnTo>
                    <a:pt x="213398" y="62979"/>
                  </a:lnTo>
                  <a:lnTo>
                    <a:pt x="196011" y="62979"/>
                  </a:lnTo>
                  <a:lnTo>
                    <a:pt x="188950" y="70040"/>
                  </a:lnTo>
                  <a:lnTo>
                    <a:pt x="188950" y="87414"/>
                  </a:lnTo>
                  <a:lnTo>
                    <a:pt x="196011" y="94475"/>
                  </a:lnTo>
                  <a:lnTo>
                    <a:pt x="213398" y="94475"/>
                  </a:lnTo>
                  <a:lnTo>
                    <a:pt x="220446" y="87414"/>
                  </a:lnTo>
                  <a:lnTo>
                    <a:pt x="220446" y="78727"/>
                  </a:lnTo>
                  <a:lnTo>
                    <a:pt x="220446" y="70040"/>
                  </a:lnTo>
                  <a:close/>
                </a:path>
                <a:path w="944880" h="944879">
                  <a:moveTo>
                    <a:pt x="834567" y="70040"/>
                  </a:moveTo>
                  <a:lnTo>
                    <a:pt x="827519" y="62992"/>
                  </a:lnTo>
                  <a:lnTo>
                    <a:pt x="362165" y="62992"/>
                  </a:lnTo>
                  <a:lnTo>
                    <a:pt x="353479" y="62992"/>
                  </a:lnTo>
                  <a:lnTo>
                    <a:pt x="346417" y="70040"/>
                  </a:lnTo>
                  <a:lnTo>
                    <a:pt x="346417" y="87426"/>
                  </a:lnTo>
                  <a:lnTo>
                    <a:pt x="353479" y="94488"/>
                  </a:lnTo>
                  <a:lnTo>
                    <a:pt x="827519" y="94488"/>
                  </a:lnTo>
                  <a:lnTo>
                    <a:pt x="834567" y="87426"/>
                  </a:lnTo>
                  <a:lnTo>
                    <a:pt x="834567" y="70040"/>
                  </a:lnTo>
                  <a:close/>
                </a:path>
                <a:path w="944880" h="944879">
                  <a:moveTo>
                    <a:pt x="944791" y="841616"/>
                  </a:moveTo>
                  <a:lnTo>
                    <a:pt x="937755" y="834567"/>
                  </a:lnTo>
                  <a:lnTo>
                    <a:pt x="929043" y="834567"/>
                  </a:lnTo>
                  <a:lnTo>
                    <a:pt x="920330" y="834567"/>
                  </a:lnTo>
                  <a:lnTo>
                    <a:pt x="913295" y="841616"/>
                  </a:lnTo>
                  <a:lnTo>
                    <a:pt x="913295" y="913295"/>
                  </a:lnTo>
                  <a:lnTo>
                    <a:pt x="31496" y="913295"/>
                  </a:lnTo>
                  <a:lnTo>
                    <a:pt x="31496" y="321983"/>
                  </a:lnTo>
                  <a:lnTo>
                    <a:pt x="24434" y="314934"/>
                  </a:lnTo>
                  <a:lnTo>
                    <a:pt x="7048" y="314934"/>
                  </a:lnTo>
                  <a:lnTo>
                    <a:pt x="0" y="321983"/>
                  </a:lnTo>
                  <a:lnTo>
                    <a:pt x="0" y="937742"/>
                  </a:lnTo>
                  <a:lnTo>
                    <a:pt x="7048" y="944791"/>
                  </a:lnTo>
                  <a:lnTo>
                    <a:pt x="937755" y="944791"/>
                  </a:lnTo>
                  <a:lnTo>
                    <a:pt x="944791" y="937742"/>
                  </a:lnTo>
                  <a:lnTo>
                    <a:pt x="944791" y="841616"/>
                  </a:lnTo>
                  <a:close/>
                </a:path>
                <a:path w="944880" h="944879">
                  <a:moveTo>
                    <a:pt x="944791" y="7048"/>
                  </a:moveTo>
                  <a:lnTo>
                    <a:pt x="937755" y="0"/>
                  </a:lnTo>
                  <a:lnTo>
                    <a:pt x="251942" y="0"/>
                  </a:lnTo>
                  <a:lnTo>
                    <a:pt x="251942" y="31496"/>
                  </a:lnTo>
                  <a:lnTo>
                    <a:pt x="251942" y="125971"/>
                  </a:lnTo>
                  <a:lnTo>
                    <a:pt x="31496" y="125971"/>
                  </a:lnTo>
                  <a:lnTo>
                    <a:pt x="31496" y="31496"/>
                  </a:lnTo>
                  <a:lnTo>
                    <a:pt x="251942" y="31496"/>
                  </a:lnTo>
                  <a:lnTo>
                    <a:pt x="251942" y="0"/>
                  </a:lnTo>
                  <a:lnTo>
                    <a:pt x="7048" y="0"/>
                  </a:lnTo>
                  <a:lnTo>
                    <a:pt x="0" y="7048"/>
                  </a:lnTo>
                  <a:lnTo>
                    <a:pt x="0" y="276377"/>
                  </a:lnTo>
                  <a:lnTo>
                    <a:pt x="7048" y="283438"/>
                  </a:lnTo>
                  <a:lnTo>
                    <a:pt x="24434" y="283438"/>
                  </a:lnTo>
                  <a:lnTo>
                    <a:pt x="31496" y="276377"/>
                  </a:lnTo>
                  <a:lnTo>
                    <a:pt x="31496" y="157467"/>
                  </a:lnTo>
                  <a:lnTo>
                    <a:pt x="874763" y="157467"/>
                  </a:lnTo>
                  <a:lnTo>
                    <a:pt x="881799" y="150406"/>
                  </a:lnTo>
                  <a:lnTo>
                    <a:pt x="881799" y="133032"/>
                  </a:lnTo>
                  <a:lnTo>
                    <a:pt x="874763" y="125971"/>
                  </a:lnTo>
                  <a:lnTo>
                    <a:pt x="283438" y="125971"/>
                  </a:lnTo>
                  <a:lnTo>
                    <a:pt x="283438" y="31496"/>
                  </a:lnTo>
                  <a:lnTo>
                    <a:pt x="913295" y="31496"/>
                  </a:lnTo>
                  <a:lnTo>
                    <a:pt x="913295" y="796023"/>
                  </a:lnTo>
                  <a:lnTo>
                    <a:pt x="920330" y="803071"/>
                  </a:lnTo>
                  <a:lnTo>
                    <a:pt x="937755" y="803071"/>
                  </a:lnTo>
                  <a:lnTo>
                    <a:pt x="944791" y="796023"/>
                  </a:lnTo>
                  <a:lnTo>
                    <a:pt x="944791" y="31496"/>
                  </a:lnTo>
                  <a:lnTo>
                    <a:pt x="944791" y="7048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8241" y="4193580"/>
              <a:ext cx="94475" cy="9448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05397" y="4114850"/>
              <a:ext cx="568325" cy="535940"/>
            </a:xfrm>
            <a:custGeom>
              <a:avLst/>
              <a:gdLst/>
              <a:ahLst/>
              <a:cxnLst/>
              <a:rect l="l" t="t" r="r" b="b"/>
              <a:pathLst>
                <a:path w="568325" h="535939">
                  <a:moveTo>
                    <a:pt x="300075" y="0"/>
                  </a:moveTo>
                  <a:lnTo>
                    <a:pt x="252021" y="4320"/>
                  </a:lnTo>
                  <a:lnTo>
                    <a:pt x="206767" y="16775"/>
                  </a:lnTo>
                  <a:lnTo>
                    <a:pt x="165074" y="36601"/>
                  </a:lnTo>
                  <a:lnTo>
                    <a:pt x="127705" y="63037"/>
                  </a:lnTo>
                  <a:lnTo>
                    <a:pt x="95422" y="95320"/>
                  </a:lnTo>
                  <a:lnTo>
                    <a:pt x="68986" y="132689"/>
                  </a:lnTo>
                  <a:lnTo>
                    <a:pt x="49160" y="174382"/>
                  </a:lnTo>
                  <a:lnTo>
                    <a:pt x="36705" y="219636"/>
                  </a:lnTo>
                  <a:lnTo>
                    <a:pt x="32385" y="267690"/>
                  </a:lnTo>
                  <a:lnTo>
                    <a:pt x="33178" y="288035"/>
                  </a:lnTo>
                  <a:lnTo>
                    <a:pt x="35550" y="308300"/>
                  </a:lnTo>
                  <a:lnTo>
                    <a:pt x="39489" y="328424"/>
                  </a:lnTo>
                  <a:lnTo>
                    <a:pt x="44983" y="348348"/>
                  </a:lnTo>
                  <a:lnTo>
                    <a:pt x="0" y="472097"/>
                  </a:lnTo>
                  <a:lnTo>
                    <a:pt x="901" y="477786"/>
                  </a:lnTo>
                  <a:lnTo>
                    <a:pt x="4203" y="482066"/>
                  </a:lnTo>
                  <a:lnTo>
                    <a:pt x="7531" y="486333"/>
                  </a:lnTo>
                  <a:lnTo>
                    <a:pt x="12738" y="488619"/>
                  </a:lnTo>
                  <a:lnTo>
                    <a:pt x="148018" y="475068"/>
                  </a:lnTo>
                  <a:lnTo>
                    <a:pt x="154330" y="467359"/>
                  </a:lnTo>
                  <a:lnTo>
                    <a:pt x="152615" y="450049"/>
                  </a:lnTo>
                  <a:lnTo>
                    <a:pt x="144881" y="443725"/>
                  </a:lnTo>
                  <a:lnTo>
                    <a:pt x="39992" y="454215"/>
                  </a:lnTo>
                  <a:lnTo>
                    <a:pt x="77673" y="350596"/>
                  </a:lnTo>
                  <a:lnTo>
                    <a:pt x="77711" y="346913"/>
                  </a:lnTo>
                  <a:lnTo>
                    <a:pt x="71028" y="324812"/>
                  </a:lnTo>
                  <a:lnTo>
                    <a:pt x="67065" y="305892"/>
                  </a:lnTo>
                  <a:lnTo>
                    <a:pt x="64679" y="286829"/>
                  </a:lnTo>
                  <a:lnTo>
                    <a:pt x="63881" y="267690"/>
                  </a:lnTo>
                  <a:lnTo>
                    <a:pt x="68688" y="220148"/>
                  </a:lnTo>
                  <a:lnTo>
                    <a:pt x="82471" y="175840"/>
                  </a:lnTo>
                  <a:lnTo>
                    <a:pt x="104274" y="135723"/>
                  </a:lnTo>
                  <a:lnTo>
                    <a:pt x="133138" y="100753"/>
                  </a:lnTo>
                  <a:lnTo>
                    <a:pt x="168108" y="71889"/>
                  </a:lnTo>
                  <a:lnTo>
                    <a:pt x="208225" y="50086"/>
                  </a:lnTo>
                  <a:lnTo>
                    <a:pt x="252533" y="36303"/>
                  </a:lnTo>
                  <a:lnTo>
                    <a:pt x="300075" y="31495"/>
                  </a:lnTo>
                  <a:lnTo>
                    <a:pt x="347617" y="36303"/>
                  </a:lnTo>
                  <a:lnTo>
                    <a:pt x="391927" y="50086"/>
                  </a:lnTo>
                  <a:lnTo>
                    <a:pt x="432046" y="71889"/>
                  </a:lnTo>
                  <a:lnTo>
                    <a:pt x="467018" y="100753"/>
                  </a:lnTo>
                  <a:lnTo>
                    <a:pt x="495885" y="135723"/>
                  </a:lnTo>
                  <a:lnTo>
                    <a:pt x="517690" y="175840"/>
                  </a:lnTo>
                  <a:lnTo>
                    <a:pt x="531475" y="220148"/>
                  </a:lnTo>
                  <a:lnTo>
                    <a:pt x="536282" y="267690"/>
                  </a:lnTo>
                  <a:lnTo>
                    <a:pt x="531475" y="315232"/>
                  </a:lnTo>
                  <a:lnTo>
                    <a:pt x="517690" y="359540"/>
                  </a:lnTo>
                  <a:lnTo>
                    <a:pt x="495885" y="399657"/>
                  </a:lnTo>
                  <a:lnTo>
                    <a:pt x="467018" y="434627"/>
                  </a:lnTo>
                  <a:lnTo>
                    <a:pt x="432046" y="463491"/>
                  </a:lnTo>
                  <a:lnTo>
                    <a:pt x="391927" y="485294"/>
                  </a:lnTo>
                  <a:lnTo>
                    <a:pt x="347617" y="499078"/>
                  </a:lnTo>
                  <a:lnTo>
                    <a:pt x="300075" y="503885"/>
                  </a:lnTo>
                  <a:lnTo>
                    <a:pt x="273193" y="502386"/>
                  </a:lnTo>
                  <a:lnTo>
                    <a:pt x="246954" y="497903"/>
                  </a:lnTo>
                  <a:lnTo>
                    <a:pt x="221444" y="490458"/>
                  </a:lnTo>
                  <a:lnTo>
                    <a:pt x="196748" y="480072"/>
                  </a:lnTo>
                  <a:lnTo>
                    <a:pt x="190692" y="478492"/>
                  </a:lnTo>
                  <a:lnTo>
                    <a:pt x="184711" y="479328"/>
                  </a:lnTo>
                  <a:lnTo>
                    <a:pt x="179489" y="482342"/>
                  </a:lnTo>
                  <a:lnTo>
                    <a:pt x="175704" y="487298"/>
                  </a:lnTo>
                  <a:lnTo>
                    <a:pt x="174117" y="493346"/>
                  </a:lnTo>
                  <a:lnTo>
                    <a:pt x="174950" y="499321"/>
                  </a:lnTo>
                  <a:lnTo>
                    <a:pt x="210941" y="520143"/>
                  </a:lnTo>
                  <a:lnTo>
                    <a:pt x="269614" y="533681"/>
                  </a:lnTo>
                  <a:lnTo>
                    <a:pt x="300075" y="535381"/>
                  </a:lnTo>
                  <a:lnTo>
                    <a:pt x="348132" y="531060"/>
                  </a:lnTo>
                  <a:lnTo>
                    <a:pt x="393389" y="518607"/>
                  </a:lnTo>
                  <a:lnTo>
                    <a:pt x="435082" y="498782"/>
                  </a:lnTo>
                  <a:lnTo>
                    <a:pt x="472450" y="472348"/>
                  </a:lnTo>
                  <a:lnTo>
                    <a:pt x="504733" y="440065"/>
                  </a:lnTo>
                  <a:lnTo>
                    <a:pt x="531167" y="402697"/>
                  </a:lnTo>
                  <a:lnTo>
                    <a:pt x="550992" y="361004"/>
                  </a:lnTo>
                  <a:lnTo>
                    <a:pt x="563445" y="315747"/>
                  </a:lnTo>
                  <a:lnTo>
                    <a:pt x="567766" y="267690"/>
                  </a:lnTo>
                  <a:lnTo>
                    <a:pt x="563445" y="219636"/>
                  </a:lnTo>
                  <a:lnTo>
                    <a:pt x="550992" y="174382"/>
                  </a:lnTo>
                  <a:lnTo>
                    <a:pt x="531167" y="132689"/>
                  </a:lnTo>
                  <a:lnTo>
                    <a:pt x="504733" y="95320"/>
                  </a:lnTo>
                  <a:lnTo>
                    <a:pt x="472450" y="63037"/>
                  </a:lnTo>
                  <a:lnTo>
                    <a:pt x="435082" y="36601"/>
                  </a:lnTo>
                  <a:lnTo>
                    <a:pt x="393389" y="16775"/>
                  </a:lnTo>
                  <a:lnTo>
                    <a:pt x="348132" y="4320"/>
                  </a:lnTo>
                  <a:lnTo>
                    <a:pt x="300075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10997" y="4319557"/>
              <a:ext cx="188963" cy="23619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85896" y="4351781"/>
              <a:ext cx="375920" cy="455930"/>
            </a:xfrm>
            <a:custGeom>
              <a:avLst/>
              <a:gdLst/>
              <a:ahLst/>
              <a:cxnLst/>
              <a:rect l="l" t="t" r="r" b="b"/>
              <a:pathLst>
                <a:path w="375919" h="455929">
                  <a:moveTo>
                    <a:pt x="132894" y="0"/>
                  </a:moveTo>
                  <a:lnTo>
                    <a:pt x="81329" y="24995"/>
                  </a:lnTo>
                  <a:lnTo>
                    <a:pt x="46819" y="51644"/>
                  </a:lnTo>
                  <a:lnTo>
                    <a:pt x="21380" y="85298"/>
                  </a:lnTo>
                  <a:lnTo>
                    <a:pt x="5583" y="123823"/>
                  </a:lnTo>
                  <a:lnTo>
                    <a:pt x="0" y="165085"/>
                  </a:lnTo>
                  <a:lnTo>
                    <a:pt x="5199" y="206950"/>
                  </a:lnTo>
                  <a:lnTo>
                    <a:pt x="21754" y="247283"/>
                  </a:lnTo>
                  <a:lnTo>
                    <a:pt x="95249" y="374562"/>
                  </a:lnTo>
                  <a:lnTo>
                    <a:pt x="122094" y="409270"/>
                  </a:lnTo>
                  <a:lnTo>
                    <a:pt x="156028" y="434783"/>
                  </a:lnTo>
                  <a:lnTo>
                    <a:pt x="194872" y="450518"/>
                  </a:lnTo>
                  <a:lnTo>
                    <a:pt x="236447" y="455893"/>
                  </a:lnTo>
                  <a:lnTo>
                    <a:pt x="257157" y="454567"/>
                  </a:lnTo>
                  <a:lnTo>
                    <a:pt x="297949" y="443752"/>
                  </a:lnTo>
                  <a:lnTo>
                    <a:pt x="349350" y="415748"/>
                  </a:lnTo>
                  <a:lnTo>
                    <a:pt x="373798" y="383884"/>
                  </a:lnTo>
                  <a:lnTo>
                    <a:pt x="375491" y="373652"/>
                  </a:lnTo>
                  <a:lnTo>
                    <a:pt x="375161" y="363442"/>
                  </a:lnTo>
                  <a:lnTo>
                    <a:pt x="350176" y="312231"/>
                  </a:lnTo>
                  <a:lnTo>
                    <a:pt x="318311" y="287807"/>
                  </a:lnTo>
                  <a:lnTo>
                    <a:pt x="278484" y="293016"/>
                  </a:lnTo>
                  <a:lnTo>
                    <a:pt x="246658" y="311393"/>
                  </a:lnTo>
                  <a:lnTo>
                    <a:pt x="238771" y="314062"/>
                  </a:lnTo>
                  <a:lnTo>
                    <a:pt x="230743" y="313499"/>
                  </a:lnTo>
                  <a:lnTo>
                    <a:pt x="223503" y="309962"/>
                  </a:lnTo>
                  <a:lnTo>
                    <a:pt x="213850" y="299013"/>
                  </a:lnTo>
                  <a:lnTo>
                    <a:pt x="208431" y="296364"/>
                  </a:lnTo>
                  <a:lnTo>
                    <a:pt x="188724" y="313536"/>
                  </a:lnTo>
                  <a:lnTo>
                    <a:pt x="190714" y="319457"/>
                  </a:lnTo>
                  <a:lnTo>
                    <a:pt x="204492" y="335063"/>
                  </a:lnTo>
                  <a:lnTo>
                    <a:pt x="222580" y="343881"/>
                  </a:lnTo>
                  <a:lnTo>
                    <a:pt x="242662" y="345291"/>
                  </a:lnTo>
                  <a:lnTo>
                    <a:pt x="262419" y="338672"/>
                  </a:lnTo>
                  <a:lnTo>
                    <a:pt x="294245" y="320295"/>
                  </a:lnTo>
                  <a:lnTo>
                    <a:pt x="302151" y="317649"/>
                  </a:lnTo>
                  <a:lnTo>
                    <a:pt x="344105" y="364669"/>
                  </a:lnTo>
                  <a:lnTo>
                    <a:pt x="344842" y="370308"/>
                  </a:lnTo>
                  <a:lnTo>
                    <a:pt x="341946" y="381154"/>
                  </a:lnTo>
                  <a:lnTo>
                    <a:pt x="338466" y="385688"/>
                  </a:lnTo>
                  <a:lnTo>
                    <a:pt x="301776" y="406871"/>
                  </a:lnTo>
                  <a:lnTo>
                    <a:pt x="252412" y="423448"/>
                  </a:lnTo>
                  <a:lnTo>
                    <a:pt x="202206" y="419927"/>
                  </a:lnTo>
                  <a:lnTo>
                    <a:pt x="156970" y="397870"/>
                  </a:lnTo>
                  <a:lnTo>
                    <a:pt x="122515" y="358840"/>
                  </a:lnTo>
                  <a:lnTo>
                    <a:pt x="49033" y="231560"/>
                  </a:lnTo>
                  <a:lnTo>
                    <a:pt x="32501" y="183084"/>
                  </a:lnTo>
                  <a:lnTo>
                    <a:pt x="31674" y="157555"/>
                  </a:lnTo>
                  <a:lnTo>
                    <a:pt x="35914" y="131980"/>
                  </a:lnTo>
                  <a:lnTo>
                    <a:pt x="58501" y="86015"/>
                  </a:lnTo>
                  <a:lnTo>
                    <a:pt x="97052" y="52300"/>
                  </a:lnTo>
                  <a:lnTo>
                    <a:pt x="136784" y="31278"/>
                  </a:lnTo>
                  <a:lnTo>
                    <a:pt x="144817" y="31845"/>
                  </a:lnTo>
                  <a:lnTo>
                    <a:pt x="178726" y="78297"/>
                  </a:lnTo>
                  <a:lnTo>
                    <a:pt x="136409" y="120499"/>
                  </a:lnTo>
                  <a:lnTo>
                    <a:pt x="120802" y="134287"/>
                  </a:lnTo>
                  <a:lnTo>
                    <a:pt x="111979" y="152385"/>
                  </a:lnTo>
                  <a:lnTo>
                    <a:pt x="110565" y="172470"/>
                  </a:lnTo>
                  <a:lnTo>
                    <a:pt x="117181" y="192216"/>
                  </a:lnTo>
                  <a:lnTo>
                    <a:pt x="161758" y="269419"/>
                  </a:lnTo>
                  <a:lnTo>
                    <a:pt x="165893" y="274103"/>
                  </a:lnTo>
                  <a:lnTo>
                    <a:pt x="171320" y="276750"/>
                  </a:lnTo>
                  <a:lnTo>
                    <a:pt x="177344" y="277174"/>
                  </a:lnTo>
                  <a:lnTo>
                    <a:pt x="183272" y="275185"/>
                  </a:lnTo>
                  <a:lnTo>
                    <a:pt x="187961" y="271045"/>
                  </a:lnTo>
                  <a:lnTo>
                    <a:pt x="190607" y="265619"/>
                  </a:lnTo>
                  <a:lnTo>
                    <a:pt x="191023" y="259597"/>
                  </a:lnTo>
                  <a:lnTo>
                    <a:pt x="189025" y="253671"/>
                  </a:lnTo>
                  <a:lnTo>
                    <a:pt x="144448" y="176468"/>
                  </a:lnTo>
                  <a:lnTo>
                    <a:pt x="141826" y="168530"/>
                  </a:lnTo>
                  <a:lnTo>
                    <a:pt x="142405" y="160478"/>
                  </a:lnTo>
                  <a:lnTo>
                    <a:pt x="145940" y="153236"/>
                  </a:lnTo>
                  <a:lnTo>
                    <a:pt x="152183" y="147728"/>
                  </a:lnTo>
                  <a:lnTo>
                    <a:pt x="184009" y="129351"/>
                  </a:lnTo>
                  <a:lnTo>
                    <a:pt x="192442" y="123316"/>
                  </a:lnTo>
                  <a:lnTo>
                    <a:pt x="199428" y="115862"/>
                  </a:lnTo>
                  <a:lnTo>
                    <a:pt x="204817" y="107186"/>
                  </a:lnTo>
                  <a:lnTo>
                    <a:pt x="208456" y="97486"/>
                  </a:lnTo>
                  <a:lnTo>
                    <a:pt x="210155" y="87254"/>
                  </a:lnTo>
                  <a:lnTo>
                    <a:pt x="209825" y="77044"/>
                  </a:lnTo>
                  <a:lnTo>
                    <a:pt x="184847" y="25833"/>
                  </a:lnTo>
                  <a:lnTo>
                    <a:pt x="152976" y="1409"/>
                  </a:lnTo>
                  <a:lnTo>
                    <a:pt x="132894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910183" y="1761127"/>
            <a:ext cx="895477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Contact</a:t>
            </a:r>
            <a:r>
              <a:rPr dirty="0" sz="5000" spc="-29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Experience</a:t>
            </a:r>
            <a:r>
              <a:rPr dirty="0" sz="5000" spc="-29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Matters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663194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 spc="-10">
                <a:latin typeface="Montserrat Medium"/>
                <a:cs typeface="Montserrat Medium"/>
              </a:rPr>
              <a:t>Common Mistakes</a:t>
            </a:r>
            <a:r>
              <a:rPr dirty="0" sz="6500" spc="-36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20">
                <a:latin typeface="Montserrat Medium"/>
                <a:cs typeface="Montserrat Medium"/>
              </a:rPr>
              <a:t>Disorganization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08" y="6778543"/>
            <a:ext cx="176657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26.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489825" cy="701992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15836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Mobile</a:t>
            </a:r>
            <a:r>
              <a:rPr dirty="0" sz="4450" spc="-10">
                <a:latin typeface="Montserrat Medium"/>
                <a:cs typeface="Montserrat Medium"/>
              </a:rPr>
              <a:t> Experience Essentials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79"/>
              </a:spcBef>
            </a:pPr>
            <a:r>
              <a:rPr dirty="0" sz="2050">
                <a:latin typeface="Lora"/>
                <a:cs typeface="Lora"/>
              </a:rPr>
              <a:t>Mobile-First</a:t>
            </a:r>
            <a:r>
              <a:rPr dirty="0" sz="2050" spc="9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Impressions</a:t>
            </a:r>
            <a:endParaRPr sz="2050">
              <a:latin typeface="Lora"/>
              <a:cs typeface="Lora"/>
            </a:endParaRPr>
          </a:p>
          <a:p>
            <a:pPr marL="191135" marR="284480" indent="-179070">
              <a:lnSpc>
                <a:spcPct val="109600"/>
              </a:lnSpc>
              <a:spcBef>
                <a:spcPts val="1600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Most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clients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access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site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via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smartphones,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making</a:t>
            </a:r>
            <a:r>
              <a:rPr dirty="0" sz="1650" spc="50">
                <a:latin typeface="Lora"/>
                <a:cs typeface="Lora"/>
              </a:rPr>
              <a:t> </a:t>
            </a:r>
            <a:r>
              <a:rPr dirty="0" sz="1650" b="1">
                <a:solidFill>
                  <a:srgbClr val="2B57D9"/>
                </a:solidFill>
                <a:latin typeface="Lora"/>
                <a:cs typeface="Lora"/>
              </a:rPr>
              <a:t>mobile</a:t>
            </a:r>
            <a:r>
              <a:rPr dirty="0" sz="165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650" spc="-10" b="1">
                <a:solidFill>
                  <a:srgbClr val="2B57D9"/>
                </a:solidFill>
                <a:latin typeface="Lora"/>
                <a:cs typeface="Lora"/>
              </a:rPr>
              <a:t>usability </a:t>
            </a:r>
            <a:r>
              <a:rPr dirty="0" sz="1650" spc="-10" b="1">
                <a:solidFill>
                  <a:srgbClr val="2B57D9"/>
                </a:solidFill>
                <a:latin typeface="Lora"/>
                <a:cs typeface="Lora"/>
              </a:rPr>
              <a:t>	</a:t>
            </a:r>
            <a:r>
              <a:rPr dirty="0" sz="1650" spc="-10">
                <a:latin typeface="Lora"/>
                <a:cs typeface="Lora"/>
              </a:rPr>
              <a:t>essential.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Readable</a:t>
            </a:r>
            <a:r>
              <a:rPr dirty="0" sz="2050" spc="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Text</a:t>
            </a:r>
            <a:r>
              <a:rPr dirty="0" sz="2050" spc="1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Matters</a:t>
            </a:r>
            <a:endParaRPr sz="2050">
              <a:latin typeface="Lora"/>
              <a:cs typeface="Lora"/>
            </a:endParaRPr>
          </a:p>
          <a:p>
            <a:pPr marL="191135" marR="5080" indent="-179070">
              <a:lnSpc>
                <a:spcPct val="109600"/>
              </a:lnSpc>
              <a:spcBef>
                <a:spcPts val="1600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Clear,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legible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fonts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ensure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visitors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can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quickly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absorb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information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without 	frustration.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Simple</a:t>
            </a:r>
            <a:r>
              <a:rPr dirty="0" sz="2050" spc="4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Navigation</a:t>
            </a:r>
            <a:r>
              <a:rPr dirty="0" sz="2050" spc="5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Drives</a:t>
            </a:r>
            <a:r>
              <a:rPr dirty="0" sz="2050" spc="60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Engagement</a:t>
            </a:r>
            <a:endParaRPr sz="2050">
              <a:latin typeface="Lora"/>
              <a:cs typeface="Lora"/>
            </a:endParaRPr>
          </a:p>
          <a:p>
            <a:pPr marL="191135" marR="283210" indent="-179070">
              <a:lnSpc>
                <a:spcPct val="109600"/>
              </a:lnSpc>
              <a:spcBef>
                <a:spcPts val="1595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Easy-to-find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buttons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menus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help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users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locate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services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contact </a:t>
            </a:r>
            <a:r>
              <a:rPr dirty="0" sz="1650" spc="-10">
                <a:latin typeface="Lora"/>
                <a:cs typeface="Lora"/>
              </a:rPr>
              <a:t>	</a:t>
            </a:r>
            <a:r>
              <a:rPr dirty="0" sz="1650">
                <a:latin typeface="Lora"/>
                <a:cs typeface="Lora"/>
              </a:rPr>
              <a:t>options</a:t>
            </a:r>
            <a:r>
              <a:rPr dirty="0" sz="1650" spc="6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efficiently.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5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Fast</a:t>
            </a:r>
            <a:r>
              <a:rPr dirty="0" sz="2050" spc="1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Access</a:t>
            </a:r>
            <a:r>
              <a:rPr dirty="0" sz="2050" spc="2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Reduces</a:t>
            </a:r>
            <a:r>
              <a:rPr dirty="0" sz="2050" spc="20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Hesitation</a:t>
            </a:r>
            <a:endParaRPr sz="2050">
              <a:latin typeface="Lora"/>
              <a:cs typeface="Lora"/>
            </a:endParaRPr>
          </a:p>
          <a:p>
            <a:pPr marL="191135" marR="456565" indent="-179070">
              <a:lnSpc>
                <a:spcPct val="109600"/>
              </a:lnSpc>
              <a:spcBef>
                <a:spcPts val="1595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Quick-loading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pages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visible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calls-to-action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boost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 spc="-40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65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650" spc="-25">
                <a:latin typeface="Lora"/>
                <a:cs typeface="Lora"/>
              </a:rPr>
              <a:t>and </a:t>
            </a:r>
            <a:r>
              <a:rPr dirty="0" sz="1650" spc="-25">
                <a:latin typeface="Lora"/>
                <a:cs typeface="Lora"/>
              </a:rPr>
              <a:t>	</a:t>
            </a:r>
            <a:r>
              <a:rPr dirty="0" sz="1650" spc="-10">
                <a:latin typeface="Lora"/>
                <a:cs typeface="Lora"/>
              </a:rPr>
              <a:t>conversion.</a:t>
            </a:r>
            <a:endParaRPr sz="16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502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User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Experience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Mobile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26.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27950" cy="701802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49745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Common</a:t>
            </a:r>
            <a:r>
              <a:rPr dirty="0" sz="4450" spc="-90">
                <a:latin typeface="Montserrat Medium"/>
                <a:cs typeface="Montserrat Medium"/>
              </a:rPr>
              <a:t> </a:t>
            </a:r>
            <a:r>
              <a:rPr dirty="0" sz="4450" spc="-40">
                <a:latin typeface="Montserrat Medium"/>
                <a:cs typeface="Montserrat Medium"/>
              </a:rPr>
              <a:t>Website </a:t>
            </a:r>
            <a:r>
              <a:rPr dirty="0" sz="4450" spc="-10">
                <a:latin typeface="Montserrat Medium"/>
                <a:cs typeface="Montserrat Medium"/>
              </a:rPr>
              <a:t>Mistakes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40"/>
              </a:spcBef>
            </a:pPr>
            <a:r>
              <a:rPr dirty="0" sz="2150">
                <a:latin typeface="Lora"/>
                <a:cs typeface="Lora"/>
              </a:rPr>
              <a:t>Cluttered</a:t>
            </a:r>
            <a:r>
              <a:rPr dirty="0" sz="2150" spc="-15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Layouts</a:t>
            </a:r>
            <a:endParaRPr sz="215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184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Overcrowded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pages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lead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visitor</a:t>
            </a:r>
            <a:r>
              <a:rPr dirty="0" sz="1700" spc="3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confusion</a:t>
            </a:r>
            <a:r>
              <a:rPr dirty="0" sz="1700" spc="3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frustration.</a:t>
            </a:r>
            <a:endParaRPr sz="170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63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Disorganized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design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reduces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perceived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 spc="-1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700" spc="-10">
                <a:latin typeface="Lora"/>
                <a:cs typeface="Lora"/>
              </a:rPr>
              <a:t>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150">
                <a:latin typeface="Lora"/>
                <a:cs typeface="Lora"/>
              </a:rPr>
              <a:t>Weak</a:t>
            </a:r>
            <a:r>
              <a:rPr dirty="0" sz="2150" spc="-9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Messaging</a:t>
            </a:r>
            <a:endParaRPr sz="215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184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Generic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or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unclear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wording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fails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communicate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services</a:t>
            </a:r>
            <a:r>
              <a:rPr dirty="0" sz="1700" spc="4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value.</a:t>
            </a:r>
            <a:endParaRPr sz="170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63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Unfocused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content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leaves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visitors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uncertain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about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what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offer.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Hidden</a:t>
            </a:r>
            <a:r>
              <a:rPr dirty="0" sz="2150" spc="-5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Contact</a:t>
            </a:r>
            <a:r>
              <a:rPr dirty="0" sz="2150" spc="-45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Information</a:t>
            </a:r>
            <a:endParaRPr sz="2150">
              <a:latin typeface="Lora"/>
              <a:cs typeface="Lora"/>
            </a:endParaRPr>
          </a:p>
          <a:p>
            <a:pPr marL="197485" marR="1232535" indent="-185420">
              <a:lnSpc>
                <a:spcPct val="109900"/>
              </a:lnSpc>
              <a:spcBef>
                <a:spcPts val="1645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Difficult-to-find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phone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numbers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or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emails</a:t>
            </a:r>
            <a:r>
              <a:rPr dirty="0" sz="1700" spc="6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decrease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trust</a:t>
            </a:r>
            <a:r>
              <a:rPr dirty="0" sz="1700" spc="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 spc="-25">
                <a:latin typeface="Lora"/>
                <a:cs typeface="Lora"/>
              </a:rPr>
              <a:t>and </a:t>
            </a:r>
            <a:r>
              <a:rPr dirty="0" sz="1700" spc="-25">
                <a:latin typeface="Lora"/>
                <a:cs typeface="Lora"/>
              </a:rPr>
              <a:t>	</a:t>
            </a:r>
            <a:r>
              <a:rPr dirty="0" sz="1700" spc="-10">
                <a:latin typeface="Lora"/>
                <a:cs typeface="Lora"/>
              </a:rPr>
              <a:t>responsiveness.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Unclear</a:t>
            </a:r>
            <a:r>
              <a:rPr dirty="0" sz="2150" spc="-5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Services</a:t>
            </a:r>
            <a:endParaRPr sz="215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184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Ambiguous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service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descriptions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create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hesitation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reduce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 spc="-10" b="1">
                <a:solidFill>
                  <a:srgbClr val="2B57D9"/>
                </a:solidFill>
                <a:latin typeface="Lora"/>
                <a:cs typeface="Lora"/>
              </a:rPr>
              <a:t>conversion</a:t>
            </a:r>
            <a:r>
              <a:rPr dirty="0" sz="1700" spc="-10">
                <a:latin typeface="Lora"/>
                <a:cs typeface="Lora"/>
              </a:rPr>
              <a:t>.</a:t>
            </a:r>
            <a:endParaRPr sz="170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6520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Common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Mistakes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Disorganization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28.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7627620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 spc="-35">
                <a:latin typeface="Montserrat Medium"/>
                <a:cs typeface="Montserrat Medium"/>
              </a:rPr>
              <a:t>Improvement</a:t>
            </a:r>
            <a:r>
              <a:rPr dirty="0" sz="6500" spc="-34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Summary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08" y="6778543"/>
            <a:ext cx="173228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60">
                <a:latin typeface="Montserrat Light"/>
                <a:cs typeface="Montserrat Light"/>
              </a:rPr>
              <a:t>29.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599059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Importance</a:t>
            </a:r>
            <a:r>
              <a:rPr dirty="0" sz="6500" spc="-340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of </a:t>
            </a:r>
            <a:r>
              <a:rPr dirty="0" sz="6500" spc="-55">
                <a:latin typeface="Montserrat Medium"/>
                <a:cs typeface="Montserrat Medium"/>
              </a:rPr>
              <a:t>Website</a:t>
            </a:r>
            <a:r>
              <a:rPr dirty="0" sz="6500" spc="-37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>
                <a:latin typeface="Montserrat Medium"/>
                <a:cs typeface="Montserrat Medium"/>
              </a:rPr>
              <a:t>Digital</a:t>
            </a:r>
            <a:r>
              <a:rPr dirty="0" sz="6500" spc="-225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Trust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8415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02.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043" y="4191294"/>
            <a:ext cx="4798060" cy="3966210"/>
          </a:xfrm>
          <a:custGeom>
            <a:avLst/>
            <a:gdLst/>
            <a:ahLst/>
            <a:cxnLst/>
            <a:rect l="l" t="t" r="r" b="b"/>
            <a:pathLst>
              <a:path w="4798059" h="396620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775481"/>
                </a:lnTo>
                <a:lnTo>
                  <a:pt x="609" y="3791051"/>
                </a:lnTo>
                <a:lnTo>
                  <a:pt x="13309" y="3845509"/>
                </a:lnTo>
                <a:lnTo>
                  <a:pt x="41262" y="3893934"/>
                </a:lnTo>
                <a:lnTo>
                  <a:pt x="79527" y="3930357"/>
                </a:lnTo>
                <a:lnTo>
                  <a:pt x="123380" y="3953802"/>
                </a:lnTo>
                <a:lnTo>
                  <a:pt x="168719" y="3964762"/>
                </a:lnTo>
                <a:lnTo>
                  <a:pt x="4607293" y="3965981"/>
                </a:lnTo>
                <a:lnTo>
                  <a:pt x="4622863" y="3965371"/>
                </a:lnTo>
                <a:lnTo>
                  <a:pt x="4674400" y="3953802"/>
                </a:lnTo>
                <a:lnTo>
                  <a:pt x="4715725" y="3932148"/>
                </a:lnTo>
                <a:lnTo>
                  <a:pt x="4756531" y="3893934"/>
                </a:lnTo>
                <a:lnTo>
                  <a:pt x="4782096" y="3851275"/>
                </a:lnTo>
                <a:lnTo>
                  <a:pt x="4796574" y="3797261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208" y="4191294"/>
            <a:ext cx="4798060" cy="3966210"/>
          </a:xfrm>
          <a:custGeom>
            <a:avLst/>
            <a:gdLst/>
            <a:ahLst/>
            <a:cxnLst/>
            <a:rect l="l" t="t" r="r" b="b"/>
            <a:pathLst>
              <a:path w="4798059" h="396620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775481"/>
                </a:lnTo>
                <a:lnTo>
                  <a:pt x="609" y="3791051"/>
                </a:lnTo>
                <a:lnTo>
                  <a:pt x="13309" y="3845509"/>
                </a:lnTo>
                <a:lnTo>
                  <a:pt x="41262" y="3893934"/>
                </a:lnTo>
                <a:lnTo>
                  <a:pt x="79527" y="3930357"/>
                </a:lnTo>
                <a:lnTo>
                  <a:pt x="123393" y="3953802"/>
                </a:lnTo>
                <a:lnTo>
                  <a:pt x="168719" y="3964762"/>
                </a:lnTo>
                <a:lnTo>
                  <a:pt x="4607293" y="3965981"/>
                </a:lnTo>
                <a:lnTo>
                  <a:pt x="4622863" y="3965371"/>
                </a:lnTo>
                <a:lnTo>
                  <a:pt x="4677308" y="3952671"/>
                </a:lnTo>
                <a:lnTo>
                  <a:pt x="4723282" y="3926636"/>
                </a:lnTo>
                <a:lnTo>
                  <a:pt x="4756531" y="3893934"/>
                </a:lnTo>
                <a:lnTo>
                  <a:pt x="4782096" y="3851275"/>
                </a:lnTo>
                <a:lnTo>
                  <a:pt x="4796574" y="3797261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191294"/>
            <a:ext cx="4798060" cy="3966210"/>
          </a:xfrm>
          <a:custGeom>
            <a:avLst/>
            <a:gdLst/>
            <a:ahLst/>
            <a:cxnLst/>
            <a:rect l="l" t="t" r="r" b="b"/>
            <a:pathLst>
              <a:path w="4798060" h="396620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775481"/>
                </a:lnTo>
                <a:lnTo>
                  <a:pt x="609" y="3791051"/>
                </a:lnTo>
                <a:lnTo>
                  <a:pt x="13309" y="3845509"/>
                </a:lnTo>
                <a:lnTo>
                  <a:pt x="41262" y="3893934"/>
                </a:lnTo>
                <a:lnTo>
                  <a:pt x="79527" y="3930357"/>
                </a:lnTo>
                <a:lnTo>
                  <a:pt x="123380" y="3953802"/>
                </a:lnTo>
                <a:lnTo>
                  <a:pt x="168719" y="3964762"/>
                </a:lnTo>
                <a:lnTo>
                  <a:pt x="4607293" y="3965981"/>
                </a:lnTo>
                <a:lnTo>
                  <a:pt x="4622863" y="3965371"/>
                </a:lnTo>
                <a:lnTo>
                  <a:pt x="4677308" y="3952671"/>
                </a:lnTo>
                <a:lnTo>
                  <a:pt x="4723282" y="3926636"/>
                </a:lnTo>
                <a:lnTo>
                  <a:pt x="4762157" y="3886466"/>
                </a:lnTo>
                <a:lnTo>
                  <a:pt x="4784483" y="3845509"/>
                </a:lnTo>
                <a:lnTo>
                  <a:pt x="4796574" y="3797261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46520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Common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Mistakes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Disorganization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70929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29.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1167955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10">
                <a:latin typeface="Montserrat Medium"/>
                <a:cs typeface="Montserrat Medium"/>
              </a:rPr>
              <a:t>Disorganization</a:t>
            </a:r>
            <a:r>
              <a:rPr dirty="0" sz="5000" spc="-300">
                <a:latin typeface="Montserrat Medium"/>
                <a:cs typeface="Montserrat Medium"/>
              </a:rPr>
              <a:t> </a:t>
            </a:r>
            <a:r>
              <a:rPr dirty="0" sz="5000" spc="-20">
                <a:latin typeface="Montserrat Medium"/>
                <a:cs typeface="Montserrat Medium"/>
              </a:rPr>
              <a:t>Creates</a:t>
            </a:r>
            <a:r>
              <a:rPr dirty="0" sz="5000" spc="-30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Uncertainty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69389" y="3661478"/>
            <a:ext cx="1113790" cy="1040765"/>
            <a:chOff x="12469389" y="3661478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12469389" y="3661478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828092" y="4016158"/>
              <a:ext cx="396875" cy="528955"/>
            </a:xfrm>
            <a:custGeom>
              <a:avLst/>
              <a:gdLst/>
              <a:ahLst/>
              <a:cxnLst/>
              <a:rect l="l" t="t" r="r" b="b"/>
              <a:pathLst>
                <a:path w="396875" h="528954">
                  <a:moveTo>
                    <a:pt x="114198" y="178130"/>
                  </a:moveTo>
                  <a:lnTo>
                    <a:pt x="13068" y="77000"/>
                  </a:lnTo>
                  <a:lnTo>
                    <a:pt x="7213" y="77000"/>
                  </a:lnTo>
                  <a:lnTo>
                    <a:pt x="0" y="84226"/>
                  </a:lnTo>
                  <a:lnTo>
                    <a:pt x="0" y="90093"/>
                  </a:lnTo>
                  <a:lnTo>
                    <a:pt x="99301" y="189395"/>
                  </a:lnTo>
                  <a:lnTo>
                    <a:pt x="101676" y="190309"/>
                  </a:lnTo>
                  <a:lnTo>
                    <a:pt x="104038" y="190309"/>
                  </a:lnTo>
                  <a:lnTo>
                    <a:pt x="106413" y="190309"/>
                  </a:lnTo>
                  <a:lnTo>
                    <a:pt x="108775" y="189395"/>
                  </a:lnTo>
                  <a:lnTo>
                    <a:pt x="114198" y="183984"/>
                  </a:lnTo>
                  <a:lnTo>
                    <a:pt x="114198" y="178130"/>
                  </a:lnTo>
                  <a:close/>
                </a:path>
                <a:path w="396875" h="528954">
                  <a:moveTo>
                    <a:pt x="207492" y="4140"/>
                  </a:moveTo>
                  <a:lnTo>
                    <a:pt x="203352" y="0"/>
                  </a:lnTo>
                  <a:lnTo>
                    <a:pt x="193141" y="0"/>
                  </a:lnTo>
                  <a:lnTo>
                    <a:pt x="189001" y="4140"/>
                  </a:lnTo>
                  <a:lnTo>
                    <a:pt x="189001" y="147154"/>
                  </a:lnTo>
                  <a:lnTo>
                    <a:pt x="193141" y="151282"/>
                  </a:lnTo>
                  <a:lnTo>
                    <a:pt x="198247" y="151282"/>
                  </a:lnTo>
                  <a:lnTo>
                    <a:pt x="203352" y="151282"/>
                  </a:lnTo>
                  <a:lnTo>
                    <a:pt x="207492" y="147154"/>
                  </a:lnTo>
                  <a:lnTo>
                    <a:pt x="207492" y="4140"/>
                  </a:lnTo>
                  <a:close/>
                </a:path>
                <a:path w="396875" h="528954">
                  <a:moveTo>
                    <a:pt x="275869" y="275272"/>
                  </a:moveTo>
                  <a:lnTo>
                    <a:pt x="269760" y="245084"/>
                  </a:lnTo>
                  <a:lnTo>
                    <a:pt x="257378" y="226745"/>
                  </a:lnTo>
                  <a:lnTo>
                    <a:pt x="257378" y="275272"/>
                  </a:lnTo>
                  <a:lnTo>
                    <a:pt x="252717" y="298259"/>
                  </a:lnTo>
                  <a:lnTo>
                    <a:pt x="240030" y="317055"/>
                  </a:lnTo>
                  <a:lnTo>
                    <a:pt x="221234" y="329742"/>
                  </a:lnTo>
                  <a:lnTo>
                    <a:pt x="198247" y="334403"/>
                  </a:lnTo>
                  <a:lnTo>
                    <a:pt x="175247" y="329742"/>
                  </a:lnTo>
                  <a:lnTo>
                    <a:pt x="156451" y="317055"/>
                  </a:lnTo>
                  <a:lnTo>
                    <a:pt x="143764" y="298259"/>
                  </a:lnTo>
                  <a:lnTo>
                    <a:pt x="139115" y="275272"/>
                  </a:lnTo>
                  <a:lnTo>
                    <a:pt x="143764" y="252272"/>
                  </a:lnTo>
                  <a:lnTo>
                    <a:pt x="156451" y="233464"/>
                  </a:lnTo>
                  <a:lnTo>
                    <a:pt x="175247" y="220776"/>
                  </a:lnTo>
                  <a:lnTo>
                    <a:pt x="198247" y="216128"/>
                  </a:lnTo>
                  <a:lnTo>
                    <a:pt x="221234" y="220776"/>
                  </a:lnTo>
                  <a:lnTo>
                    <a:pt x="240030" y="233464"/>
                  </a:lnTo>
                  <a:lnTo>
                    <a:pt x="252717" y="252272"/>
                  </a:lnTo>
                  <a:lnTo>
                    <a:pt x="257378" y="275272"/>
                  </a:lnTo>
                  <a:lnTo>
                    <a:pt x="257378" y="226745"/>
                  </a:lnTo>
                  <a:lnTo>
                    <a:pt x="253098" y="220395"/>
                  </a:lnTo>
                  <a:lnTo>
                    <a:pt x="246773" y="216128"/>
                  </a:lnTo>
                  <a:lnTo>
                    <a:pt x="228422" y="203746"/>
                  </a:lnTo>
                  <a:lnTo>
                    <a:pt x="198247" y="197637"/>
                  </a:lnTo>
                  <a:lnTo>
                    <a:pt x="168059" y="203746"/>
                  </a:lnTo>
                  <a:lnTo>
                    <a:pt x="143383" y="220395"/>
                  </a:lnTo>
                  <a:lnTo>
                    <a:pt x="126733" y="245084"/>
                  </a:lnTo>
                  <a:lnTo>
                    <a:pt x="120624" y="275272"/>
                  </a:lnTo>
                  <a:lnTo>
                    <a:pt x="126733" y="305460"/>
                  </a:lnTo>
                  <a:lnTo>
                    <a:pt x="143383" y="330136"/>
                  </a:lnTo>
                  <a:lnTo>
                    <a:pt x="168059" y="346786"/>
                  </a:lnTo>
                  <a:lnTo>
                    <a:pt x="198247" y="352894"/>
                  </a:lnTo>
                  <a:lnTo>
                    <a:pt x="228422" y="346786"/>
                  </a:lnTo>
                  <a:lnTo>
                    <a:pt x="246773" y="334403"/>
                  </a:lnTo>
                  <a:lnTo>
                    <a:pt x="253098" y="330136"/>
                  </a:lnTo>
                  <a:lnTo>
                    <a:pt x="269760" y="305460"/>
                  </a:lnTo>
                  <a:lnTo>
                    <a:pt x="275869" y="275272"/>
                  </a:lnTo>
                  <a:close/>
                </a:path>
                <a:path w="396875" h="528954">
                  <a:moveTo>
                    <a:pt x="354736" y="450481"/>
                  </a:moveTo>
                  <a:lnTo>
                    <a:pt x="348589" y="420128"/>
                  </a:lnTo>
                  <a:lnTo>
                    <a:pt x="336245" y="401828"/>
                  </a:lnTo>
                  <a:lnTo>
                    <a:pt x="336245" y="450481"/>
                  </a:lnTo>
                  <a:lnTo>
                    <a:pt x="336245" y="510044"/>
                  </a:lnTo>
                  <a:lnTo>
                    <a:pt x="302717" y="510044"/>
                  </a:lnTo>
                  <a:lnTo>
                    <a:pt x="302717" y="461314"/>
                  </a:lnTo>
                  <a:lnTo>
                    <a:pt x="298589" y="457174"/>
                  </a:lnTo>
                  <a:lnTo>
                    <a:pt x="288366" y="457174"/>
                  </a:lnTo>
                  <a:lnTo>
                    <a:pt x="284226" y="461314"/>
                  </a:lnTo>
                  <a:lnTo>
                    <a:pt x="284226" y="510044"/>
                  </a:lnTo>
                  <a:lnTo>
                    <a:pt x="112268" y="510044"/>
                  </a:lnTo>
                  <a:lnTo>
                    <a:pt x="112268" y="461314"/>
                  </a:lnTo>
                  <a:lnTo>
                    <a:pt x="108127" y="457174"/>
                  </a:lnTo>
                  <a:lnTo>
                    <a:pt x="97904" y="457174"/>
                  </a:lnTo>
                  <a:lnTo>
                    <a:pt x="93776" y="461314"/>
                  </a:lnTo>
                  <a:lnTo>
                    <a:pt x="93776" y="510044"/>
                  </a:lnTo>
                  <a:lnTo>
                    <a:pt x="60248" y="510044"/>
                  </a:lnTo>
                  <a:lnTo>
                    <a:pt x="60248" y="450481"/>
                  </a:lnTo>
                  <a:lnTo>
                    <a:pt x="64935" y="427316"/>
                  </a:lnTo>
                  <a:lnTo>
                    <a:pt x="77711" y="408381"/>
                  </a:lnTo>
                  <a:lnTo>
                    <a:pt x="96634" y="395605"/>
                  </a:lnTo>
                  <a:lnTo>
                    <a:pt x="119786" y="390918"/>
                  </a:lnTo>
                  <a:lnTo>
                    <a:pt x="276694" y="390918"/>
                  </a:lnTo>
                  <a:lnTo>
                    <a:pt x="299847" y="395605"/>
                  </a:lnTo>
                  <a:lnTo>
                    <a:pt x="318782" y="408381"/>
                  </a:lnTo>
                  <a:lnTo>
                    <a:pt x="331558" y="427316"/>
                  </a:lnTo>
                  <a:lnTo>
                    <a:pt x="336245" y="450481"/>
                  </a:lnTo>
                  <a:lnTo>
                    <a:pt x="336245" y="401828"/>
                  </a:lnTo>
                  <a:lnTo>
                    <a:pt x="331851" y="395312"/>
                  </a:lnTo>
                  <a:lnTo>
                    <a:pt x="325348" y="390918"/>
                  </a:lnTo>
                  <a:lnTo>
                    <a:pt x="307047" y="378561"/>
                  </a:lnTo>
                  <a:lnTo>
                    <a:pt x="276694" y="372427"/>
                  </a:lnTo>
                  <a:lnTo>
                    <a:pt x="119786" y="372427"/>
                  </a:lnTo>
                  <a:lnTo>
                    <a:pt x="89433" y="378561"/>
                  </a:lnTo>
                  <a:lnTo>
                    <a:pt x="64630" y="395312"/>
                  </a:lnTo>
                  <a:lnTo>
                    <a:pt x="47891" y="420128"/>
                  </a:lnTo>
                  <a:lnTo>
                    <a:pt x="41744" y="450481"/>
                  </a:lnTo>
                  <a:lnTo>
                    <a:pt x="41744" y="524395"/>
                  </a:lnTo>
                  <a:lnTo>
                    <a:pt x="45872" y="528535"/>
                  </a:lnTo>
                  <a:lnTo>
                    <a:pt x="97904" y="528535"/>
                  </a:lnTo>
                  <a:lnTo>
                    <a:pt x="103022" y="528535"/>
                  </a:lnTo>
                  <a:lnTo>
                    <a:pt x="350608" y="528535"/>
                  </a:lnTo>
                  <a:lnTo>
                    <a:pt x="354736" y="524395"/>
                  </a:lnTo>
                  <a:lnTo>
                    <a:pt x="354736" y="510044"/>
                  </a:lnTo>
                  <a:lnTo>
                    <a:pt x="354736" y="450481"/>
                  </a:lnTo>
                  <a:close/>
                </a:path>
                <a:path w="396875" h="528954">
                  <a:moveTo>
                    <a:pt x="396506" y="84226"/>
                  </a:moveTo>
                  <a:lnTo>
                    <a:pt x="389280" y="77000"/>
                  </a:lnTo>
                  <a:lnTo>
                    <a:pt x="383425" y="77000"/>
                  </a:lnTo>
                  <a:lnTo>
                    <a:pt x="282295" y="178130"/>
                  </a:lnTo>
                  <a:lnTo>
                    <a:pt x="282295" y="183984"/>
                  </a:lnTo>
                  <a:lnTo>
                    <a:pt x="287718" y="189395"/>
                  </a:lnTo>
                  <a:lnTo>
                    <a:pt x="290080" y="190309"/>
                  </a:lnTo>
                  <a:lnTo>
                    <a:pt x="292455" y="190309"/>
                  </a:lnTo>
                  <a:lnTo>
                    <a:pt x="294830" y="190309"/>
                  </a:lnTo>
                  <a:lnTo>
                    <a:pt x="297192" y="189395"/>
                  </a:lnTo>
                  <a:lnTo>
                    <a:pt x="396506" y="90093"/>
                  </a:lnTo>
                  <a:lnTo>
                    <a:pt x="396506" y="84226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1752" y="4019746"/>
              <a:ext cx="167093" cy="1671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942798" y="3818914"/>
              <a:ext cx="478155" cy="368300"/>
            </a:xfrm>
            <a:custGeom>
              <a:avLst/>
              <a:gdLst/>
              <a:ahLst/>
              <a:cxnLst/>
              <a:rect l="l" t="t" r="r" b="b"/>
              <a:pathLst>
                <a:path w="478155" h="368300">
                  <a:moveTo>
                    <a:pt x="94056" y="117157"/>
                  </a:moveTo>
                  <a:lnTo>
                    <a:pt x="89916" y="113030"/>
                  </a:lnTo>
                  <a:lnTo>
                    <a:pt x="77139" y="113030"/>
                  </a:lnTo>
                  <a:lnTo>
                    <a:pt x="72999" y="117157"/>
                  </a:lnTo>
                  <a:lnTo>
                    <a:pt x="72999" y="127381"/>
                  </a:lnTo>
                  <a:lnTo>
                    <a:pt x="77139" y="131521"/>
                  </a:lnTo>
                  <a:lnTo>
                    <a:pt x="84810" y="131521"/>
                  </a:lnTo>
                  <a:lnTo>
                    <a:pt x="89916" y="131521"/>
                  </a:lnTo>
                  <a:lnTo>
                    <a:pt x="94056" y="127381"/>
                  </a:lnTo>
                  <a:lnTo>
                    <a:pt x="94056" y="117157"/>
                  </a:lnTo>
                  <a:close/>
                </a:path>
                <a:path w="478155" h="368300">
                  <a:moveTo>
                    <a:pt x="109499" y="61531"/>
                  </a:moveTo>
                  <a:lnTo>
                    <a:pt x="107454" y="51435"/>
                  </a:lnTo>
                  <a:lnTo>
                    <a:pt x="101879" y="43192"/>
                  </a:lnTo>
                  <a:lnTo>
                    <a:pt x="93624" y="37630"/>
                  </a:lnTo>
                  <a:lnTo>
                    <a:pt x="83540" y="35585"/>
                  </a:lnTo>
                  <a:lnTo>
                    <a:pt x="73444" y="37630"/>
                  </a:lnTo>
                  <a:lnTo>
                    <a:pt x="65189" y="43192"/>
                  </a:lnTo>
                  <a:lnTo>
                    <a:pt x="59626" y="51435"/>
                  </a:lnTo>
                  <a:lnTo>
                    <a:pt x="57581" y="61531"/>
                  </a:lnTo>
                  <a:lnTo>
                    <a:pt x="57581" y="66636"/>
                  </a:lnTo>
                  <a:lnTo>
                    <a:pt x="61734" y="70789"/>
                  </a:lnTo>
                  <a:lnTo>
                    <a:pt x="71945" y="70789"/>
                  </a:lnTo>
                  <a:lnTo>
                    <a:pt x="76085" y="66636"/>
                  </a:lnTo>
                  <a:lnTo>
                    <a:pt x="76085" y="57416"/>
                  </a:lnTo>
                  <a:lnTo>
                    <a:pt x="79425" y="54076"/>
                  </a:lnTo>
                  <a:lnTo>
                    <a:pt x="87655" y="54076"/>
                  </a:lnTo>
                  <a:lnTo>
                    <a:pt x="90995" y="57416"/>
                  </a:lnTo>
                  <a:lnTo>
                    <a:pt x="90995" y="65633"/>
                  </a:lnTo>
                  <a:lnTo>
                    <a:pt x="87655" y="68973"/>
                  </a:lnTo>
                  <a:lnTo>
                    <a:pt x="78435" y="68973"/>
                  </a:lnTo>
                  <a:lnTo>
                    <a:pt x="74295" y="73113"/>
                  </a:lnTo>
                  <a:lnTo>
                    <a:pt x="74295" y="83324"/>
                  </a:lnTo>
                  <a:lnTo>
                    <a:pt x="74295" y="103492"/>
                  </a:lnTo>
                  <a:lnTo>
                    <a:pt x="78435" y="107645"/>
                  </a:lnTo>
                  <a:lnTo>
                    <a:pt x="83540" y="107645"/>
                  </a:lnTo>
                  <a:lnTo>
                    <a:pt x="88646" y="107645"/>
                  </a:lnTo>
                  <a:lnTo>
                    <a:pt x="92786" y="103492"/>
                  </a:lnTo>
                  <a:lnTo>
                    <a:pt x="92786" y="85610"/>
                  </a:lnTo>
                  <a:lnTo>
                    <a:pt x="93624" y="85432"/>
                  </a:lnTo>
                  <a:lnTo>
                    <a:pt x="101879" y="79870"/>
                  </a:lnTo>
                  <a:lnTo>
                    <a:pt x="107454" y="71615"/>
                  </a:lnTo>
                  <a:lnTo>
                    <a:pt x="109499" y="61531"/>
                  </a:lnTo>
                  <a:close/>
                </a:path>
                <a:path w="478155" h="368300">
                  <a:moveTo>
                    <a:pt x="167081" y="4140"/>
                  </a:moveTo>
                  <a:lnTo>
                    <a:pt x="162953" y="0"/>
                  </a:lnTo>
                  <a:lnTo>
                    <a:pt x="148577" y="0"/>
                  </a:lnTo>
                  <a:lnTo>
                    <a:pt x="148577" y="18503"/>
                  </a:lnTo>
                  <a:lnTo>
                    <a:pt x="148577" y="148590"/>
                  </a:lnTo>
                  <a:lnTo>
                    <a:pt x="18491" y="148590"/>
                  </a:lnTo>
                  <a:lnTo>
                    <a:pt x="18491" y="18503"/>
                  </a:lnTo>
                  <a:lnTo>
                    <a:pt x="148577" y="18503"/>
                  </a:lnTo>
                  <a:lnTo>
                    <a:pt x="148577" y="0"/>
                  </a:lnTo>
                  <a:lnTo>
                    <a:pt x="4127" y="0"/>
                  </a:lnTo>
                  <a:lnTo>
                    <a:pt x="0" y="4140"/>
                  </a:lnTo>
                  <a:lnTo>
                    <a:pt x="0" y="162953"/>
                  </a:lnTo>
                  <a:lnTo>
                    <a:pt x="4127" y="167081"/>
                  </a:lnTo>
                  <a:lnTo>
                    <a:pt x="162953" y="167081"/>
                  </a:lnTo>
                  <a:lnTo>
                    <a:pt x="167081" y="162953"/>
                  </a:lnTo>
                  <a:lnTo>
                    <a:pt x="167081" y="148590"/>
                  </a:lnTo>
                  <a:lnTo>
                    <a:pt x="167081" y="18503"/>
                  </a:lnTo>
                  <a:lnTo>
                    <a:pt x="167081" y="4140"/>
                  </a:lnTo>
                  <a:close/>
                </a:path>
                <a:path w="478155" h="368300">
                  <a:moveTo>
                    <a:pt x="431241" y="254965"/>
                  </a:moveTo>
                  <a:lnTo>
                    <a:pt x="424027" y="247738"/>
                  </a:lnTo>
                  <a:lnTo>
                    <a:pt x="418160" y="247738"/>
                  </a:lnTo>
                  <a:lnTo>
                    <a:pt x="394563" y="271335"/>
                  </a:lnTo>
                  <a:lnTo>
                    <a:pt x="370979" y="247738"/>
                  </a:lnTo>
                  <a:lnTo>
                    <a:pt x="365125" y="247738"/>
                  </a:lnTo>
                  <a:lnTo>
                    <a:pt x="357911" y="254965"/>
                  </a:lnTo>
                  <a:lnTo>
                    <a:pt x="357911" y="260819"/>
                  </a:lnTo>
                  <a:lnTo>
                    <a:pt x="381482" y="284416"/>
                  </a:lnTo>
                  <a:lnTo>
                    <a:pt x="357911" y="307987"/>
                  </a:lnTo>
                  <a:lnTo>
                    <a:pt x="357911" y="313842"/>
                  </a:lnTo>
                  <a:lnTo>
                    <a:pt x="363321" y="319252"/>
                  </a:lnTo>
                  <a:lnTo>
                    <a:pt x="365696" y="320167"/>
                  </a:lnTo>
                  <a:lnTo>
                    <a:pt x="368071" y="320167"/>
                  </a:lnTo>
                  <a:lnTo>
                    <a:pt x="370433" y="320167"/>
                  </a:lnTo>
                  <a:lnTo>
                    <a:pt x="372808" y="319252"/>
                  </a:lnTo>
                  <a:lnTo>
                    <a:pt x="394563" y="297497"/>
                  </a:lnTo>
                  <a:lnTo>
                    <a:pt x="416356" y="319278"/>
                  </a:lnTo>
                  <a:lnTo>
                    <a:pt x="418719" y="320167"/>
                  </a:lnTo>
                  <a:lnTo>
                    <a:pt x="421093" y="320167"/>
                  </a:lnTo>
                  <a:lnTo>
                    <a:pt x="423456" y="320167"/>
                  </a:lnTo>
                  <a:lnTo>
                    <a:pt x="425831" y="319252"/>
                  </a:lnTo>
                  <a:lnTo>
                    <a:pt x="431241" y="313842"/>
                  </a:lnTo>
                  <a:lnTo>
                    <a:pt x="431241" y="307987"/>
                  </a:lnTo>
                  <a:lnTo>
                    <a:pt x="407644" y="284416"/>
                  </a:lnTo>
                  <a:lnTo>
                    <a:pt x="431241" y="260819"/>
                  </a:lnTo>
                  <a:lnTo>
                    <a:pt x="431241" y="254965"/>
                  </a:lnTo>
                  <a:close/>
                </a:path>
                <a:path w="478155" h="368300">
                  <a:moveTo>
                    <a:pt x="478129" y="204990"/>
                  </a:moveTo>
                  <a:lnTo>
                    <a:pt x="473989" y="200837"/>
                  </a:lnTo>
                  <a:lnTo>
                    <a:pt x="459638" y="200837"/>
                  </a:lnTo>
                  <a:lnTo>
                    <a:pt x="459638" y="219341"/>
                  </a:lnTo>
                  <a:lnTo>
                    <a:pt x="459638" y="349453"/>
                  </a:lnTo>
                  <a:lnTo>
                    <a:pt x="329526" y="349453"/>
                  </a:lnTo>
                  <a:lnTo>
                    <a:pt x="329526" y="219341"/>
                  </a:lnTo>
                  <a:lnTo>
                    <a:pt x="459638" y="219341"/>
                  </a:lnTo>
                  <a:lnTo>
                    <a:pt x="459638" y="200837"/>
                  </a:lnTo>
                  <a:lnTo>
                    <a:pt x="315175" y="200837"/>
                  </a:lnTo>
                  <a:lnTo>
                    <a:pt x="311035" y="204990"/>
                  </a:lnTo>
                  <a:lnTo>
                    <a:pt x="311061" y="363816"/>
                  </a:lnTo>
                  <a:lnTo>
                    <a:pt x="315175" y="367944"/>
                  </a:lnTo>
                  <a:lnTo>
                    <a:pt x="473989" y="367944"/>
                  </a:lnTo>
                  <a:lnTo>
                    <a:pt x="478129" y="363816"/>
                  </a:lnTo>
                  <a:lnTo>
                    <a:pt x="478129" y="349453"/>
                  </a:lnTo>
                  <a:lnTo>
                    <a:pt x="478129" y="219341"/>
                  </a:lnTo>
                  <a:lnTo>
                    <a:pt x="478129" y="20499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6698555" y="3661478"/>
            <a:ext cx="1113790" cy="1040765"/>
            <a:chOff x="6698555" y="3661478"/>
            <a:chExt cx="1113790" cy="1040765"/>
          </a:xfrm>
        </p:grpSpPr>
        <p:sp>
          <p:nvSpPr>
            <p:cNvPr id="15" name="object 15"/>
            <p:cNvSpPr/>
            <p:nvPr/>
          </p:nvSpPr>
          <p:spPr>
            <a:xfrm>
              <a:off x="6698555" y="3661478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8" y="4064913"/>
              <a:ext cx="224273" cy="23371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892633" y="3818914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322008" y="147599"/>
                  </a:moveTo>
                  <a:lnTo>
                    <a:pt x="116840" y="147599"/>
                  </a:lnTo>
                  <a:lnTo>
                    <a:pt x="90500" y="152920"/>
                  </a:lnTo>
                  <a:lnTo>
                    <a:pt x="68986" y="167411"/>
                  </a:lnTo>
                  <a:lnTo>
                    <a:pt x="54495" y="188912"/>
                  </a:lnTo>
                  <a:lnTo>
                    <a:pt x="49187" y="215252"/>
                  </a:lnTo>
                  <a:lnTo>
                    <a:pt x="49187" y="506031"/>
                  </a:lnTo>
                  <a:lnTo>
                    <a:pt x="55092" y="504799"/>
                  </a:lnTo>
                  <a:lnTo>
                    <a:pt x="61252" y="504304"/>
                  </a:lnTo>
                  <a:lnTo>
                    <a:pt x="86093" y="504304"/>
                  </a:lnTo>
                  <a:lnTo>
                    <a:pt x="86093" y="215252"/>
                  </a:lnTo>
                  <a:lnTo>
                    <a:pt x="88506" y="203288"/>
                  </a:lnTo>
                  <a:lnTo>
                    <a:pt x="95097" y="193509"/>
                  </a:lnTo>
                  <a:lnTo>
                    <a:pt x="104876" y="186918"/>
                  </a:lnTo>
                  <a:lnTo>
                    <a:pt x="116840" y="184492"/>
                  </a:lnTo>
                  <a:lnTo>
                    <a:pt x="320040" y="184492"/>
                  </a:lnTo>
                  <a:lnTo>
                    <a:pt x="319798" y="182524"/>
                  </a:lnTo>
                  <a:lnTo>
                    <a:pt x="319938" y="170497"/>
                  </a:lnTo>
                  <a:lnTo>
                    <a:pt x="320344" y="162788"/>
                  </a:lnTo>
                  <a:lnTo>
                    <a:pt x="321043" y="155181"/>
                  </a:lnTo>
                  <a:lnTo>
                    <a:pt x="322008" y="147599"/>
                  </a:lnTo>
                  <a:close/>
                </a:path>
                <a:path w="725804" h="725804">
                  <a:moveTo>
                    <a:pt x="676516" y="340715"/>
                  </a:moveTo>
                  <a:lnTo>
                    <a:pt x="667842" y="347865"/>
                  </a:lnTo>
                  <a:lnTo>
                    <a:pt x="658799" y="354520"/>
                  </a:lnTo>
                  <a:lnTo>
                    <a:pt x="649389" y="360680"/>
                  </a:lnTo>
                  <a:lnTo>
                    <a:pt x="639610" y="366293"/>
                  </a:lnTo>
                  <a:lnTo>
                    <a:pt x="639610" y="504304"/>
                  </a:lnTo>
                  <a:lnTo>
                    <a:pt x="664451" y="504304"/>
                  </a:lnTo>
                  <a:lnTo>
                    <a:pt x="670610" y="504799"/>
                  </a:lnTo>
                  <a:lnTo>
                    <a:pt x="676516" y="506031"/>
                  </a:lnTo>
                  <a:lnTo>
                    <a:pt x="676516" y="340715"/>
                  </a:lnTo>
                  <a:close/>
                </a:path>
                <a:path w="725804" h="725804">
                  <a:moveTo>
                    <a:pt x="713409" y="178358"/>
                  </a:moveTo>
                  <a:lnTo>
                    <a:pt x="707021" y="131000"/>
                  </a:lnTo>
                  <a:lnTo>
                    <a:pt x="689025" y="88404"/>
                  </a:lnTo>
                  <a:lnTo>
                    <a:pt x="661111" y="52298"/>
                  </a:lnTo>
                  <a:lnTo>
                    <a:pt x="625005" y="24384"/>
                  </a:lnTo>
                  <a:lnTo>
                    <a:pt x="590410" y="9766"/>
                  </a:lnTo>
                  <a:lnTo>
                    <a:pt x="590410" y="129159"/>
                  </a:lnTo>
                  <a:lnTo>
                    <a:pt x="587984" y="145440"/>
                  </a:lnTo>
                  <a:lnTo>
                    <a:pt x="581088" y="159969"/>
                  </a:lnTo>
                  <a:lnTo>
                    <a:pt x="570306" y="171881"/>
                  </a:lnTo>
                  <a:lnTo>
                    <a:pt x="556196" y="180327"/>
                  </a:lnTo>
                  <a:lnTo>
                    <a:pt x="553504" y="181457"/>
                  </a:lnTo>
                  <a:lnTo>
                    <a:pt x="553504" y="264464"/>
                  </a:lnTo>
                  <a:lnTo>
                    <a:pt x="552043" y="271640"/>
                  </a:lnTo>
                  <a:lnTo>
                    <a:pt x="548093" y="277495"/>
                  </a:lnTo>
                  <a:lnTo>
                    <a:pt x="542239" y="281457"/>
                  </a:lnTo>
                  <a:lnTo>
                    <a:pt x="535063" y="282905"/>
                  </a:lnTo>
                  <a:lnTo>
                    <a:pt x="527875" y="281457"/>
                  </a:lnTo>
                  <a:lnTo>
                    <a:pt x="522008" y="277495"/>
                  </a:lnTo>
                  <a:lnTo>
                    <a:pt x="518058" y="271640"/>
                  </a:lnTo>
                  <a:lnTo>
                    <a:pt x="516610" y="264464"/>
                  </a:lnTo>
                  <a:lnTo>
                    <a:pt x="518058" y="257276"/>
                  </a:lnTo>
                  <a:lnTo>
                    <a:pt x="522008" y="251409"/>
                  </a:lnTo>
                  <a:lnTo>
                    <a:pt x="527875" y="247459"/>
                  </a:lnTo>
                  <a:lnTo>
                    <a:pt x="535063" y="246011"/>
                  </a:lnTo>
                  <a:lnTo>
                    <a:pt x="542239" y="247459"/>
                  </a:lnTo>
                  <a:lnTo>
                    <a:pt x="548093" y="251409"/>
                  </a:lnTo>
                  <a:lnTo>
                    <a:pt x="552043" y="257276"/>
                  </a:lnTo>
                  <a:lnTo>
                    <a:pt x="553504" y="264464"/>
                  </a:lnTo>
                  <a:lnTo>
                    <a:pt x="553504" y="181457"/>
                  </a:lnTo>
                  <a:lnTo>
                    <a:pt x="553199" y="181571"/>
                  </a:lnTo>
                  <a:lnTo>
                    <a:pt x="553440" y="188950"/>
                  </a:lnTo>
                  <a:lnTo>
                    <a:pt x="553478" y="189788"/>
                  </a:lnTo>
                  <a:lnTo>
                    <a:pt x="552361" y="197015"/>
                  </a:lnTo>
                  <a:lnTo>
                    <a:pt x="548703" y="203060"/>
                  </a:lnTo>
                  <a:lnTo>
                    <a:pt x="543026" y="207289"/>
                  </a:lnTo>
                  <a:lnTo>
                    <a:pt x="535825" y="209105"/>
                  </a:lnTo>
                  <a:lnTo>
                    <a:pt x="535038" y="209105"/>
                  </a:lnTo>
                  <a:lnTo>
                    <a:pt x="528091" y="207746"/>
                  </a:lnTo>
                  <a:lnTo>
                    <a:pt x="522338" y="204025"/>
                  </a:lnTo>
                  <a:lnTo>
                    <a:pt x="518325" y="198450"/>
                  </a:lnTo>
                  <a:lnTo>
                    <a:pt x="516636" y="191528"/>
                  </a:lnTo>
                  <a:lnTo>
                    <a:pt x="517791" y="176415"/>
                  </a:lnTo>
                  <a:lnTo>
                    <a:pt x="542124" y="146215"/>
                  </a:lnTo>
                  <a:lnTo>
                    <a:pt x="549046" y="143357"/>
                  </a:lnTo>
                  <a:lnTo>
                    <a:pt x="553504" y="136652"/>
                  </a:lnTo>
                  <a:lnTo>
                    <a:pt x="553504" y="129159"/>
                  </a:lnTo>
                  <a:lnTo>
                    <a:pt x="552043" y="121983"/>
                  </a:lnTo>
                  <a:lnTo>
                    <a:pt x="548093" y="116116"/>
                  </a:lnTo>
                  <a:lnTo>
                    <a:pt x="542226" y="112153"/>
                  </a:lnTo>
                  <a:lnTo>
                    <a:pt x="535063" y="110705"/>
                  </a:lnTo>
                  <a:lnTo>
                    <a:pt x="527888" y="112153"/>
                  </a:lnTo>
                  <a:lnTo>
                    <a:pt x="522020" y="116116"/>
                  </a:lnTo>
                  <a:lnTo>
                    <a:pt x="518058" y="121983"/>
                  </a:lnTo>
                  <a:lnTo>
                    <a:pt x="515150" y="136334"/>
                  </a:lnTo>
                  <a:lnTo>
                    <a:pt x="511200" y="142201"/>
                  </a:lnTo>
                  <a:lnTo>
                    <a:pt x="505256" y="146215"/>
                  </a:lnTo>
                  <a:lnTo>
                    <a:pt x="505066" y="146215"/>
                  </a:lnTo>
                  <a:lnTo>
                    <a:pt x="498157" y="147612"/>
                  </a:lnTo>
                  <a:lnTo>
                    <a:pt x="491236" y="146215"/>
                  </a:lnTo>
                  <a:lnTo>
                    <a:pt x="491045" y="146215"/>
                  </a:lnTo>
                  <a:lnTo>
                    <a:pt x="485101" y="142201"/>
                  </a:lnTo>
                  <a:lnTo>
                    <a:pt x="481152" y="136334"/>
                  </a:lnTo>
                  <a:lnTo>
                    <a:pt x="479704" y="129159"/>
                  </a:lnTo>
                  <a:lnTo>
                    <a:pt x="484060" y="107632"/>
                  </a:lnTo>
                  <a:lnTo>
                    <a:pt x="495935" y="90030"/>
                  </a:lnTo>
                  <a:lnTo>
                    <a:pt x="513537" y="78155"/>
                  </a:lnTo>
                  <a:lnTo>
                    <a:pt x="535063" y="73799"/>
                  </a:lnTo>
                  <a:lnTo>
                    <a:pt x="556577" y="78155"/>
                  </a:lnTo>
                  <a:lnTo>
                    <a:pt x="574167" y="90030"/>
                  </a:lnTo>
                  <a:lnTo>
                    <a:pt x="586041" y="107632"/>
                  </a:lnTo>
                  <a:lnTo>
                    <a:pt x="590410" y="129159"/>
                  </a:lnTo>
                  <a:lnTo>
                    <a:pt x="590410" y="9766"/>
                  </a:lnTo>
                  <a:lnTo>
                    <a:pt x="582422" y="6375"/>
                  </a:lnTo>
                  <a:lnTo>
                    <a:pt x="535063" y="0"/>
                  </a:lnTo>
                  <a:lnTo>
                    <a:pt x="487692" y="6375"/>
                  </a:lnTo>
                  <a:lnTo>
                    <a:pt x="445096" y="24384"/>
                  </a:lnTo>
                  <a:lnTo>
                    <a:pt x="408990" y="52298"/>
                  </a:lnTo>
                  <a:lnTo>
                    <a:pt x="381076" y="88404"/>
                  </a:lnTo>
                  <a:lnTo>
                    <a:pt x="363080" y="131000"/>
                  </a:lnTo>
                  <a:lnTo>
                    <a:pt x="356704" y="178358"/>
                  </a:lnTo>
                  <a:lnTo>
                    <a:pt x="358330" y="202526"/>
                  </a:lnTo>
                  <a:lnTo>
                    <a:pt x="363105" y="225717"/>
                  </a:lnTo>
                  <a:lnTo>
                    <a:pt x="363194" y="226098"/>
                  </a:lnTo>
                  <a:lnTo>
                    <a:pt x="371182" y="248767"/>
                  </a:lnTo>
                  <a:lnTo>
                    <a:pt x="382231" y="270268"/>
                  </a:lnTo>
                  <a:lnTo>
                    <a:pt x="369366" y="334632"/>
                  </a:lnTo>
                  <a:lnTo>
                    <a:pt x="369874" y="341769"/>
                  </a:lnTo>
                  <a:lnTo>
                    <a:pt x="370001" y="343535"/>
                  </a:lnTo>
                  <a:lnTo>
                    <a:pt x="374700" y="351002"/>
                  </a:lnTo>
                  <a:lnTo>
                    <a:pt x="382270" y="355777"/>
                  </a:lnTo>
                  <a:lnTo>
                    <a:pt x="383082" y="355777"/>
                  </a:lnTo>
                  <a:lnTo>
                    <a:pt x="391083" y="356349"/>
                  </a:lnTo>
                  <a:lnTo>
                    <a:pt x="463969" y="341769"/>
                  </a:lnTo>
                  <a:lnTo>
                    <a:pt x="481177" y="348284"/>
                  </a:lnTo>
                  <a:lnTo>
                    <a:pt x="498792" y="352958"/>
                  </a:lnTo>
                  <a:lnTo>
                    <a:pt x="516775" y="355777"/>
                  </a:lnTo>
                  <a:lnTo>
                    <a:pt x="535063" y="356717"/>
                  </a:lnTo>
                  <a:lnTo>
                    <a:pt x="582422" y="350329"/>
                  </a:lnTo>
                  <a:lnTo>
                    <a:pt x="602678" y="341769"/>
                  </a:lnTo>
                  <a:lnTo>
                    <a:pt x="625005" y="332333"/>
                  </a:lnTo>
                  <a:lnTo>
                    <a:pt x="661111" y="304419"/>
                  </a:lnTo>
                  <a:lnTo>
                    <a:pt x="677735" y="282905"/>
                  </a:lnTo>
                  <a:lnTo>
                    <a:pt x="689025" y="268312"/>
                  </a:lnTo>
                  <a:lnTo>
                    <a:pt x="698449" y="246011"/>
                  </a:lnTo>
                  <a:lnTo>
                    <a:pt x="707021" y="225717"/>
                  </a:lnTo>
                  <a:lnTo>
                    <a:pt x="709256" y="209105"/>
                  </a:lnTo>
                  <a:lnTo>
                    <a:pt x="713409" y="178358"/>
                  </a:lnTo>
                  <a:close/>
                </a:path>
                <a:path w="725804" h="725804">
                  <a:moveTo>
                    <a:pt x="725716" y="608863"/>
                  </a:moveTo>
                  <a:lnTo>
                    <a:pt x="720394" y="582523"/>
                  </a:lnTo>
                  <a:lnTo>
                    <a:pt x="705904" y="561022"/>
                  </a:lnTo>
                  <a:lnTo>
                    <a:pt x="684403" y="546519"/>
                  </a:lnTo>
                  <a:lnTo>
                    <a:pt x="658063" y="541210"/>
                  </a:lnTo>
                  <a:lnTo>
                    <a:pt x="209105" y="541210"/>
                  </a:lnTo>
                  <a:lnTo>
                    <a:pt x="209105" y="633463"/>
                  </a:lnTo>
                  <a:lnTo>
                    <a:pt x="207632" y="640600"/>
                  </a:lnTo>
                  <a:lnTo>
                    <a:pt x="203657" y="646468"/>
                  </a:lnTo>
                  <a:lnTo>
                    <a:pt x="197789" y="650455"/>
                  </a:lnTo>
                  <a:lnTo>
                    <a:pt x="190652" y="651916"/>
                  </a:lnTo>
                  <a:lnTo>
                    <a:pt x="183515" y="650455"/>
                  </a:lnTo>
                  <a:lnTo>
                    <a:pt x="177634" y="646468"/>
                  </a:lnTo>
                  <a:lnTo>
                    <a:pt x="173659" y="640600"/>
                  </a:lnTo>
                  <a:lnTo>
                    <a:pt x="172199" y="633463"/>
                  </a:lnTo>
                  <a:lnTo>
                    <a:pt x="173659" y="626325"/>
                  </a:lnTo>
                  <a:lnTo>
                    <a:pt x="177634" y="620458"/>
                  </a:lnTo>
                  <a:lnTo>
                    <a:pt x="183515" y="616470"/>
                  </a:lnTo>
                  <a:lnTo>
                    <a:pt x="190652" y="615010"/>
                  </a:lnTo>
                  <a:lnTo>
                    <a:pt x="197789" y="616470"/>
                  </a:lnTo>
                  <a:lnTo>
                    <a:pt x="203657" y="620458"/>
                  </a:lnTo>
                  <a:lnTo>
                    <a:pt x="207632" y="626325"/>
                  </a:lnTo>
                  <a:lnTo>
                    <a:pt x="209105" y="633463"/>
                  </a:lnTo>
                  <a:lnTo>
                    <a:pt x="209105" y="541210"/>
                  </a:lnTo>
                  <a:lnTo>
                    <a:pt x="135305" y="541210"/>
                  </a:lnTo>
                  <a:lnTo>
                    <a:pt x="135305" y="633463"/>
                  </a:lnTo>
                  <a:lnTo>
                    <a:pt x="133832" y="640600"/>
                  </a:lnTo>
                  <a:lnTo>
                    <a:pt x="129857" y="646468"/>
                  </a:lnTo>
                  <a:lnTo>
                    <a:pt x="123990" y="650455"/>
                  </a:lnTo>
                  <a:lnTo>
                    <a:pt x="116852" y="651916"/>
                  </a:lnTo>
                  <a:lnTo>
                    <a:pt x="109715" y="650455"/>
                  </a:lnTo>
                  <a:lnTo>
                    <a:pt x="103835" y="646468"/>
                  </a:lnTo>
                  <a:lnTo>
                    <a:pt x="99860" y="640600"/>
                  </a:lnTo>
                  <a:lnTo>
                    <a:pt x="98399" y="633463"/>
                  </a:lnTo>
                  <a:lnTo>
                    <a:pt x="99860" y="626325"/>
                  </a:lnTo>
                  <a:lnTo>
                    <a:pt x="103835" y="620458"/>
                  </a:lnTo>
                  <a:lnTo>
                    <a:pt x="109715" y="616470"/>
                  </a:lnTo>
                  <a:lnTo>
                    <a:pt x="116852" y="615010"/>
                  </a:lnTo>
                  <a:lnTo>
                    <a:pt x="123990" y="616470"/>
                  </a:lnTo>
                  <a:lnTo>
                    <a:pt x="129857" y="620458"/>
                  </a:lnTo>
                  <a:lnTo>
                    <a:pt x="133832" y="626325"/>
                  </a:lnTo>
                  <a:lnTo>
                    <a:pt x="135305" y="633463"/>
                  </a:lnTo>
                  <a:lnTo>
                    <a:pt x="135305" y="541210"/>
                  </a:lnTo>
                  <a:lnTo>
                    <a:pt x="67652" y="541210"/>
                  </a:lnTo>
                  <a:lnTo>
                    <a:pt x="41300" y="546519"/>
                  </a:lnTo>
                  <a:lnTo>
                    <a:pt x="19799" y="561022"/>
                  </a:lnTo>
                  <a:lnTo>
                    <a:pt x="5308" y="582523"/>
                  </a:lnTo>
                  <a:lnTo>
                    <a:pt x="0" y="608863"/>
                  </a:lnTo>
                  <a:lnTo>
                    <a:pt x="9182" y="654316"/>
                  </a:lnTo>
                  <a:lnTo>
                    <a:pt x="34251" y="691464"/>
                  </a:lnTo>
                  <a:lnTo>
                    <a:pt x="71399" y="716521"/>
                  </a:lnTo>
                  <a:lnTo>
                    <a:pt x="116852" y="725716"/>
                  </a:lnTo>
                  <a:lnTo>
                    <a:pt x="608863" y="725716"/>
                  </a:lnTo>
                  <a:lnTo>
                    <a:pt x="654304" y="716521"/>
                  </a:lnTo>
                  <a:lnTo>
                    <a:pt x="691451" y="691464"/>
                  </a:lnTo>
                  <a:lnTo>
                    <a:pt x="716521" y="654316"/>
                  </a:lnTo>
                  <a:lnTo>
                    <a:pt x="717003" y="651916"/>
                  </a:lnTo>
                  <a:lnTo>
                    <a:pt x="724471" y="615010"/>
                  </a:lnTo>
                  <a:lnTo>
                    <a:pt x="725716" y="608863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927719" y="3661478"/>
            <a:ext cx="1113790" cy="1040765"/>
            <a:chOff x="927719" y="3661478"/>
            <a:chExt cx="1113790" cy="1040765"/>
          </a:xfrm>
        </p:grpSpPr>
        <p:sp>
          <p:nvSpPr>
            <p:cNvPr id="19" name="object 19"/>
            <p:cNvSpPr/>
            <p:nvPr/>
          </p:nvSpPr>
          <p:spPr>
            <a:xfrm>
              <a:off x="927719" y="3661478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65974" y="3818914"/>
              <a:ext cx="837565" cy="725805"/>
            </a:xfrm>
            <a:custGeom>
              <a:avLst/>
              <a:gdLst/>
              <a:ahLst/>
              <a:cxnLst/>
              <a:rect l="l" t="t" r="r" b="b"/>
              <a:pathLst>
                <a:path w="837564" h="725804">
                  <a:moveTo>
                    <a:pt x="111455" y="69786"/>
                  </a:moveTo>
                  <a:lnTo>
                    <a:pt x="108013" y="60274"/>
                  </a:lnTo>
                  <a:lnTo>
                    <a:pt x="97701" y="55829"/>
                  </a:lnTo>
                  <a:lnTo>
                    <a:pt x="69786" y="55829"/>
                  </a:lnTo>
                  <a:lnTo>
                    <a:pt x="59461" y="60274"/>
                  </a:lnTo>
                  <a:lnTo>
                    <a:pt x="56019" y="69786"/>
                  </a:lnTo>
                  <a:lnTo>
                    <a:pt x="59461" y="79298"/>
                  </a:lnTo>
                  <a:lnTo>
                    <a:pt x="69786" y="83743"/>
                  </a:lnTo>
                  <a:lnTo>
                    <a:pt x="97701" y="83743"/>
                  </a:lnTo>
                  <a:lnTo>
                    <a:pt x="108013" y="79298"/>
                  </a:lnTo>
                  <a:lnTo>
                    <a:pt x="111455" y="69786"/>
                  </a:lnTo>
                  <a:close/>
                </a:path>
                <a:path w="837564" h="725804">
                  <a:moveTo>
                    <a:pt x="181241" y="69786"/>
                  </a:moveTo>
                  <a:lnTo>
                    <a:pt x="177800" y="60274"/>
                  </a:lnTo>
                  <a:lnTo>
                    <a:pt x="167487" y="55829"/>
                  </a:lnTo>
                  <a:lnTo>
                    <a:pt x="139573" y="55829"/>
                  </a:lnTo>
                  <a:lnTo>
                    <a:pt x="129247" y="60274"/>
                  </a:lnTo>
                  <a:lnTo>
                    <a:pt x="125806" y="69786"/>
                  </a:lnTo>
                  <a:lnTo>
                    <a:pt x="129247" y="79298"/>
                  </a:lnTo>
                  <a:lnTo>
                    <a:pt x="139573" y="83743"/>
                  </a:lnTo>
                  <a:lnTo>
                    <a:pt x="167487" y="83743"/>
                  </a:lnTo>
                  <a:lnTo>
                    <a:pt x="177800" y="79298"/>
                  </a:lnTo>
                  <a:lnTo>
                    <a:pt x="181241" y="69786"/>
                  </a:lnTo>
                  <a:close/>
                </a:path>
                <a:path w="837564" h="725804">
                  <a:moveTo>
                    <a:pt x="251028" y="69786"/>
                  </a:moveTo>
                  <a:lnTo>
                    <a:pt x="247586" y="60274"/>
                  </a:lnTo>
                  <a:lnTo>
                    <a:pt x="237261" y="55829"/>
                  </a:lnTo>
                  <a:lnTo>
                    <a:pt x="209346" y="55829"/>
                  </a:lnTo>
                  <a:lnTo>
                    <a:pt x="199034" y="60274"/>
                  </a:lnTo>
                  <a:lnTo>
                    <a:pt x="195592" y="69786"/>
                  </a:lnTo>
                  <a:lnTo>
                    <a:pt x="199034" y="79298"/>
                  </a:lnTo>
                  <a:lnTo>
                    <a:pt x="209346" y="83743"/>
                  </a:lnTo>
                  <a:lnTo>
                    <a:pt x="237261" y="83743"/>
                  </a:lnTo>
                  <a:lnTo>
                    <a:pt x="247586" y="79298"/>
                  </a:lnTo>
                  <a:lnTo>
                    <a:pt x="251028" y="69786"/>
                  </a:lnTo>
                  <a:close/>
                </a:path>
                <a:path w="837564" h="725804">
                  <a:moveTo>
                    <a:pt x="837412" y="55829"/>
                  </a:moveTo>
                  <a:lnTo>
                    <a:pt x="833018" y="34099"/>
                  </a:lnTo>
                  <a:lnTo>
                    <a:pt x="828852" y="27914"/>
                  </a:lnTo>
                  <a:lnTo>
                    <a:pt x="821055" y="16357"/>
                  </a:lnTo>
                  <a:lnTo>
                    <a:pt x="809498" y="8572"/>
                  </a:lnTo>
                  <a:lnTo>
                    <a:pt x="809498" y="55829"/>
                  </a:lnTo>
                  <a:lnTo>
                    <a:pt x="809498" y="97701"/>
                  </a:lnTo>
                  <a:lnTo>
                    <a:pt x="795540" y="97701"/>
                  </a:lnTo>
                  <a:lnTo>
                    <a:pt x="795540" y="334962"/>
                  </a:lnTo>
                  <a:lnTo>
                    <a:pt x="791133" y="369760"/>
                  </a:lnTo>
                  <a:lnTo>
                    <a:pt x="778687" y="401396"/>
                  </a:lnTo>
                  <a:lnTo>
                    <a:pt x="767397" y="417296"/>
                  </a:lnTo>
                  <a:lnTo>
                    <a:pt x="767397" y="558292"/>
                  </a:lnTo>
                  <a:lnTo>
                    <a:pt x="767397" y="628078"/>
                  </a:lnTo>
                  <a:lnTo>
                    <a:pt x="763943" y="637578"/>
                  </a:lnTo>
                  <a:lnTo>
                    <a:pt x="753668" y="642010"/>
                  </a:lnTo>
                  <a:lnTo>
                    <a:pt x="502450" y="642010"/>
                  </a:lnTo>
                  <a:lnTo>
                    <a:pt x="492163" y="637578"/>
                  </a:lnTo>
                  <a:lnTo>
                    <a:pt x="488696" y="628078"/>
                  </a:lnTo>
                  <a:lnTo>
                    <a:pt x="492112" y="618578"/>
                  </a:lnTo>
                  <a:lnTo>
                    <a:pt x="502450" y="614095"/>
                  </a:lnTo>
                  <a:lnTo>
                    <a:pt x="753668" y="614095"/>
                  </a:lnTo>
                  <a:lnTo>
                    <a:pt x="763955" y="618578"/>
                  </a:lnTo>
                  <a:lnTo>
                    <a:pt x="767397" y="628078"/>
                  </a:lnTo>
                  <a:lnTo>
                    <a:pt x="767397" y="558292"/>
                  </a:lnTo>
                  <a:lnTo>
                    <a:pt x="763943" y="567791"/>
                  </a:lnTo>
                  <a:lnTo>
                    <a:pt x="753668" y="572223"/>
                  </a:lnTo>
                  <a:lnTo>
                    <a:pt x="502450" y="572223"/>
                  </a:lnTo>
                  <a:lnTo>
                    <a:pt x="492163" y="567791"/>
                  </a:lnTo>
                  <a:lnTo>
                    <a:pt x="488696" y="558292"/>
                  </a:lnTo>
                  <a:lnTo>
                    <a:pt x="492112" y="548792"/>
                  </a:lnTo>
                  <a:lnTo>
                    <a:pt x="502450" y="544309"/>
                  </a:lnTo>
                  <a:lnTo>
                    <a:pt x="753668" y="544309"/>
                  </a:lnTo>
                  <a:lnTo>
                    <a:pt x="763955" y="548792"/>
                  </a:lnTo>
                  <a:lnTo>
                    <a:pt x="767397" y="558292"/>
                  </a:lnTo>
                  <a:lnTo>
                    <a:pt x="767397" y="417296"/>
                  </a:lnTo>
                  <a:lnTo>
                    <a:pt x="759269" y="428739"/>
                  </a:lnTo>
                  <a:lnTo>
                    <a:pt x="733996" y="450659"/>
                  </a:lnTo>
                  <a:lnTo>
                    <a:pt x="696074" y="469252"/>
                  </a:lnTo>
                  <a:lnTo>
                    <a:pt x="655853" y="474535"/>
                  </a:lnTo>
                  <a:lnTo>
                    <a:pt x="616051" y="467880"/>
                  </a:lnTo>
                  <a:lnTo>
                    <a:pt x="579513" y="450659"/>
                  </a:lnTo>
                  <a:lnTo>
                    <a:pt x="548779" y="424154"/>
                  </a:lnTo>
                  <a:lnTo>
                    <a:pt x="536384" y="404749"/>
                  </a:lnTo>
                  <a:lnTo>
                    <a:pt x="526821" y="389801"/>
                  </a:lnTo>
                  <a:lnTo>
                    <a:pt x="516305" y="348919"/>
                  </a:lnTo>
                  <a:lnTo>
                    <a:pt x="499732" y="348919"/>
                  </a:lnTo>
                  <a:lnTo>
                    <a:pt x="499732" y="444398"/>
                  </a:lnTo>
                  <a:lnTo>
                    <a:pt x="499719" y="476796"/>
                  </a:lnTo>
                  <a:lnTo>
                    <a:pt x="481965" y="504164"/>
                  </a:lnTo>
                  <a:lnTo>
                    <a:pt x="446620" y="516394"/>
                  </a:lnTo>
                  <a:lnTo>
                    <a:pt x="404520" y="516394"/>
                  </a:lnTo>
                  <a:lnTo>
                    <a:pt x="404520" y="558292"/>
                  </a:lnTo>
                  <a:lnTo>
                    <a:pt x="404520" y="628078"/>
                  </a:lnTo>
                  <a:lnTo>
                    <a:pt x="401066" y="637578"/>
                  </a:lnTo>
                  <a:lnTo>
                    <a:pt x="390791" y="642010"/>
                  </a:lnTo>
                  <a:lnTo>
                    <a:pt x="83743" y="642010"/>
                  </a:lnTo>
                  <a:lnTo>
                    <a:pt x="73456" y="637578"/>
                  </a:lnTo>
                  <a:lnTo>
                    <a:pt x="69989" y="628078"/>
                  </a:lnTo>
                  <a:lnTo>
                    <a:pt x="73406" y="618578"/>
                  </a:lnTo>
                  <a:lnTo>
                    <a:pt x="83743" y="614095"/>
                  </a:lnTo>
                  <a:lnTo>
                    <a:pt x="390791" y="614095"/>
                  </a:lnTo>
                  <a:lnTo>
                    <a:pt x="401078" y="618578"/>
                  </a:lnTo>
                  <a:lnTo>
                    <a:pt x="404520" y="628078"/>
                  </a:lnTo>
                  <a:lnTo>
                    <a:pt x="404520" y="558292"/>
                  </a:lnTo>
                  <a:lnTo>
                    <a:pt x="401066" y="567791"/>
                  </a:lnTo>
                  <a:lnTo>
                    <a:pt x="390791" y="572223"/>
                  </a:lnTo>
                  <a:lnTo>
                    <a:pt x="83743" y="572223"/>
                  </a:lnTo>
                  <a:lnTo>
                    <a:pt x="73456" y="567791"/>
                  </a:lnTo>
                  <a:lnTo>
                    <a:pt x="69989" y="558292"/>
                  </a:lnTo>
                  <a:lnTo>
                    <a:pt x="73406" y="548792"/>
                  </a:lnTo>
                  <a:lnTo>
                    <a:pt x="83743" y="544309"/>
                  </a:lnTo>
                  <a:lnTo>
                    <a:pt x="390791" y="544309"/>
                  </a:lnTo>
                  <a:lnTo>
                    <a:pt x="401078" y="548792"/>
                  </a:lnTo>
                  <a:lnTo>
                    <a:pt x="404520" y="558292"/>
                  </a:lnTo>
                  <a:lnTo>
                    <a:pt x="404520" y="516394"/>
                  </a:lnTo>
                  <a:lnTo>
                    <a:pt x="111658" y="516394"/>
                  </a:lnTo>
                  <a:lnTo>
                    <a:pt x="76263" y="504164"/>
                  </a:lnTo>
                  <a:lnTo>
                    <a:pt x="58547" y="476796"/>
                  </a:lnTo>
                  <a:lnTo>
                    <a:pt x="58521" y="444398"/>
                  </a:lnTo>
                  <a:lnTo>
                    <a:pt x="76212" y="417029"/>
                  </a:lnTo>
                  <a:lnTo>
                    <a:pt x="111658" y="404749"/>
                  </a:lnTo>
                  <a:lnTo>
                    <a:pt x="446620" y="404749"/>
                  </a:lnTo>
                  <a:lnTo>
                    <a:pt x="482028" y="417029"/>
                  </a:lnTo>
                  <a:lnTo>
                    <a:pt x="499732" y="444398"/>
                  </a:lnTo>
                  <a:lnTo>
                    <a:pt x="499732" y="348919"/>
                  </a:lnTo>
                  <a:lnTo>
                    <a:pt x="27914" y="348919"/>
                  </a:lnTo>
                  <a:lnTo>
                    <a:pt x="27914" y="316953"/>
                  </a:lnTo>
                  <a:lnTo>
                    <a:pt x="59055" y="284226"/>
                  </a:lnTo>
                  <a:lnTo>
                    <a:pt x="97878" y="249326"/>
                  </a:lnTo>
                  <a:lnTo>
                    <a:pt x="142595" y="217233"/>
                  </a:lnTo>
                  <a:lnTo>
                    <a:pt x="191465" y="192938"/>
                  </a:lnTo>
                  <a:lnTo>
                    <a:pt x="242709" y="181432"/>
                  </a:lnTo>
                  <a:lnTo>
                    <a:pt x="291947" y="184505"/>
                  </a:lnTo>
                  <a:lnTo>
                    <a:pt x="343090" y="199796"/>
                  </a:lnTo>
                  <a:lnTo>
                    <a:pt x="393661" y="223850"/>
                  </a:lnTo>
                  <a:lnTo>
                    <a:pt x="441159" y="253187"/>
                  </a:lnTo>
                  <a:lnTo>
                    <a:pt x="483120" y="284365"/>
                  </a:lnTo>
                  <a:lnTo>
                    <a:pt x="517042" y="313893"/>
                  </a:lnTo>
                  <a:lnTo>
                    <a:pt x="518388" y="306197"/>
                  </a:lnTo>
                  <a:lnTo>
                    <a:pt x="520306" y="298640"/>
                  </a:lnTo>
                  <a:lnTo>
                    <a:pt x="522795" y="291236"/>
                  </a:lnTo>
                  <a:lnTo>
                    <a:pt x="525665" y="284365"/>
                  </a:lnTo>
                  <a:lnTo>
                    <a:pt x="525716" y="284226"/>
                  </a:lnTo>
                  <a:lnTo>
                    <a:pt x="487146" y="252107"/>
                  </a:lnTo>
                  <a:lnTo>
                    <a:pt x="441464" y="219544"/>
                  </a:lnTo>
                  <a:lnTo>
                    <a:pt x="473646" y="199415"/>
                  </a:lnTo>
                  <a:lnTo>
                    <a:pt x="506133" y="195364"/>
                  </a:lnTo>
                  <a:lnTo>
                    <a:pt x="506933" y="195364"/>
                  </a:lnTo>
                  <a:lnTo>
                    <a:pt x="539826" y="204241"/>
                  </a:lnTo>
                  <a:lnTo>
                    <a:pt x="572376" y="223304"/>
                  </a:lnTo>
                  <a:lnTo>
                    <a:pt x="612952" y="201803"/>
                  </a:lnTo>
                  <a:lnTo>
                    <a:pt x="655916" y="195364"/>
                  </a:lnTo>
                  <a:lnTo>
                    <a:pt x="698093" y="202450"/>
                  </a:lnTo>
                  <a:lnTo>
                    <a:pt x="736307" y="221513"/>
                  </a:lnTo>
                  <a:lnTo>
                    <a:pt x="767410" y="250990"/>
                  </a:lnTo>
                  <a:lnTo>
                    <a:pt x="788200" y="289331"/>
                  </a:lnTo>
                  <a:lnTo>
                    <a:pt x="795540" y="334962"/>
                  </a:lnTo>
                  <a:lnTo>
                    <a:pt x="795540" y="97701"/>
                  </a:lnTo>
                  <a:lnTo>
                    <a:pt x="432663" y="97701"/>
                  </a:lnTo>
                  <a:lnTo>
                    <a:pt x="432663" y="167487"/>
                  </a:lnTo>
                  <a:lnTo>
                    <a:pt x="428193" y="177800"/>
                  </a:lnTo>
                  <a:lnTo>
                    <a:pt x="418706" y="181241"/>
                  </a:lnTo>
                  <a:lnTo>
                    <a:pt x="409206" y="177800"/>
                  </a:lnTo>
                  <a:lnTo>
                    <a:pt x="404749" y="167487"/>
                  </a:lnTo>
                  <a:lnTo>
                    <a:pt x="409206" y="157175"/>
                  </a:lnTo>
                  <a:lnTo>
                    <a:pt x="418706" y="153733"/>
                  </a:lnTo>
                  <a:lnTo>
                    <a:pt x="428205" y="157175"/>
                  </a:lnTo>
                  <a:lnTo>
                    <a:pt x="432663" y="167487"/>
                  </a:lnTo>
                  <a:lnTo>
                    <a:pt x="432663" y="97701"/>
                  </a:lnTo>
                  <a:lnTo>
                    <a:pt x="27914" y="97701"/>
                  </a:lnTo>
                  <a:lnTo>
                    <a:pt x="27914" y="55829"/>
                  </a:lnTo>
                  <a:lnTo>
                    <a:pt x="30111" y="44996"/>
                  </a:lnTo>
                  <a:lnTo>
                    <a:pt x="36106" y="36118"/>
                  </a:lnTo>
                  <a:lnTo>
                    <a:pt x="44983" y="30124"/>
                  </a:lnTo>
                  <a:lnTo>
                    <a:pt x="55829" y="27914"/>
                  </a:lnTo>
                  <a:lnTo>
                    <a:pt x="781583" y="27914"/>
                  </a:lnTo>
                  <a:lnTo>
                    <a:pt x="792416" y="30124"/>
                  </a:lnTo>
                  <a:lnTo>
                    <a:pt x="801293" y="36118"/>
                  </a:lnTo>
                  <a:lnTo>
                    <a:pt x="807288" y="44996"/>
                  </a:lnTo>
                  <a:lnTo>
                    <a:pt x="809498" y="55829"/>
                  </a:lnTo>
                  <a:lnTo>
                    <a:pt x="809498" y="8572"/>
                  </a:lnTo>
                  <a:lnTo>
                    <a:pt x="803313" y="4394"/>
                  </a:lnTo>
                  <a:lnTo>
                    <a:pt x="781583" y="0"/>
                  </a:lnTo>
                  <a:lnTo>
                    <a:pt x="55829" y="0"/>
                  </a:lnTo>
                  <a:lnTo>
                    <a:pt x="34086" y="4394"/>
                  </a:lnTo>
                  <a:lnTo>
                    <a:pt x="16344" y="16357"/>
                  </a:lnTo>
                  <a:lnTo>
                    <a:pt x="4381" y="34099"/>
                  </a:lnTo>
                  <a:lnTo>
                    <a:pt x="0" y="55829"/>
                  </a:lnTo>
                  <a:lnTo>
                    <a:pt x="0" y="669925"/>
                  </a:lnTo>
                  <a:lnTo>
                    <a:pt x="4381" y="691667"/>
                  </a:lnTo>
                  <a:lnTo>
                    <a:pt x="16344" y="709409"/>
                  </a:lnTo>
                  <a:lnTo>
                    <a:pt x="34086" y="721372"/>
                  </a:lnTo>
                  <a:lnTo>
                    <a:pt x="55829" y="725754"/>
                  </a:lnTo>
                  <a:lnTo>
                    <a:pt x="781583" y="725754"/>
                  </a:lnTo>
                  <a:lnTo>
                    <a:pt x="803313" y="721372"/>
                  </a:lnTo>
                  <a:lnTo>
                    <a:pt x="821055" y="709409"/>
                  </a:lnTo>
                  <a:lnTo>
                    <a:pt x="833018" y="691667"/>
                  </a:lnTo>
                  <a:lnTo>
                    <a:pt x="837412" y="669925"/>
                  </a:lnTo>
                  <a:lnTo>
                    <a:pt x="837412" y="642010"/>
                  </a:lnTo>
                  <a:lnTo>
                    <a:pt x="837412" y="614095"/>
                  </a:lnTo>
                  <a:lnTo>
                    <a:pt x="837412" y="97701"/>
                  </a:lnTo>
                  <a:lnTo>
                    <a:pt x="837412" y="5582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0886" y="4042223"/>
              <a:ext cx="222123" cy="19121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3106995" y="4919078"/>
            <a:ext cx="3667125" cy="1971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176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Hesitation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Leads</a:t>
            </a:r>
            <a:r>
              <a:rPr dirty="0" sz="2500" spc="-5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to</a:t>
            </a:r>
            <a:r>
              <a:rPr dirty="0" sz="2500" spc="-5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Lost</a:t>
            </a:r>
            <a:r>
              <a:rPr dirty="0" sz="2500" spc="-5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Clients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Uncertainty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about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or </a:t>
            </a:r>
            <a:r>
              <a:rPr dirty="0" sz="1800">
                <a:latin typeface="Lora"/>
                <a:cs typeface="Lora"/>
              </a:rPr>
              <a:t>expertise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drives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potential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 elsewhere.</a:t>
            </a:r>
            <a:endParaRPr sz="1800">
              <a:latin typeface="Lora"/>
              <a:cs typeface="Lo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36159" y="4919078"/>
            <a:ext cx="4339590" cy="1971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811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Hidden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Information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Causes Frustration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Missing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hard-</a:t>
            </a:r>
            <a:r>
              <a:rPr dirty="0" sz="1800" spc="-25">
                <a:latin typeface="Lora"/>
                <a:cs typeface="Lora"/>
              </a:rPr>
              <a:t>to-</a:t>
            </a:r>
            <a:r>
              <a:rPr dirty="0" sz="1800">
                <a:latin typeface="Lora"/>
                <a:cs typeface="Lora"/>
              </a:rPr>
              <a:t>find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details </a:t>
            </a:r>
            <a:r>
              <a:rPr dirty="0" sz="1800">
                <a:latin typeface="Lora"/>
                <a:cs typeface="Lora"/>
              </a:rPr>
              <a:t>lead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hesitation</a:t>
            </a:r>
            <a:r>
              <a:rPr dirty="0" sz="1800" spc="-5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lost </a:t>
            </a:r>
            <a:r>
              <a:rPr dirty="0" sz="1800" spc="-10">
                <a:latin typeface="Lora"/>
                <a:cs typeface="Lora"/>
              </a:rPr>
              <a:t>opportunities.</a:t>
            </a:r>
            <a:endParaRPr sz="1800">
              <a:latin typeface="Lora"/>
              <a:cs typeface="Lor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65324" y="4919078"/>
            <a:ext cx="4301490" cy="292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6654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Cluttered</a:t>
            </a:r>
            <a:r>
              <a:rPr dirty="0" sz="2500" spc="-15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0" b="1">
                <a:solidFill>
                  <a:srgbClr val="2C56D9"/>
                </a:solidFill>
                <a:latin typeface="Lora"/>
                <a:cs typeface="Lora"/>
              </a:rPr>
              <a:t>Layouts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Undermine</a:t>
            </a:r>
            <a:r>
              <a:rPr dirty="0" sz="2500" spc="-12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endParaRPr sz="2500">
              <a:latin typeface="Lora"/>
              <a:cs typeface="Lora"/>
            </a:endParaRPr>
          </a:p>
          <a:p>
            <a:pPr algn="just" marL="205740" marR="98933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Disorganized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websites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create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confusion</a:t>
            </a:r>
            <a:r>
              <a:rPr dirty="0" sz="1800" spc="-7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reduce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visitor confidence.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may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abandon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visits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when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faced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unclear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navigation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messy design.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513320" cy="696277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0002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Immediate</a:t>
            </a:r>
            <a:r>
              <a:rPr dirty="0" sz="4450" spc="-85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Improvement Areas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40"/>
              </a:spcBef>
            </a:pPr>
            <a:r>
              <a:rPr dirty="0" sz="2150">
                <a:latin typeface="Lora"/>
                <a:cs typeface="Lora"/>
              </a:rPr>
              <a:t>Enhance</a:t>
            </a:r>
            <a:r>
              <a:rPr dirty="0" sz="2150" spc="-4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Homepage</a:t>
            </a:r>
            <a:r>
              <a:rPr dirty="0" sz="2150" spc="-4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Clarity</a:t>
            </a:r>
            <a:endParaRPr sz="2150">
              <a:latin typeface="Lora"/>
              <a:cs typeface="Lora"/>
            </a:endParaRPr>
          </a:p>
          <a:p>
            <a:pPr marL="197485" marR="589915" indent="-185420">
              <a:lnSpc>
                <a:spcPct val="109900"/>
              </a:lnSpc>
              <a:spcBef>
                <a:spcPts val="1645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Clearly</a:t>
            </a:r>
            <a:r>
              <a:rPr dirty="0" sz="1700" spc="3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state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services,</a:t>
            </a:r>
            <a:r>
              <a:rPr dirty="0" sz="1700" spc="3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location,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contact</a:t>
            </a:r>
            <a:r>
              <a:rPr dirty="0" sz="1700" spc="3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details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build</a:t>
            </a:r>
            <a:r>
              <a:rPr dirty="0" sz="1700" spc="30">
                <a:latin typeface="Lora"/>
                <a:cs typeface="Lora"/>
              </a:rPr>
              <a:t> </a:t>
            </a:r>
            <a:r>
              <a:rPr dirty="0" sz="1700" spc="-10" b="1">
                <a:solidFill>
                  <a:srgbClr val="2B57D9"/>
                </a:solidFill>
                <a:latin typeface="Lora"/>
                <a:cs typeface="Lora"/>
              </a:rPr>
              <a:t>visitor 	confidence</a:t>
            </a:r>
            <a:r>
              <a:rPr dirty="0" sz="1700" spc="-10">
                <a:latin typeface="Lora"/>
                <a:cs typeface="Lora"/>
              </a:rPr>
              <a:t>.</a:t>
            </a:r>
            <a:endParaRPr sz="170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63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Reduce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confusion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by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using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focused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messaging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organized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layouts.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Use</a:t>
            </a:r>
            <a:r>
              <a:rPr dirty="0" sz="2150" spc="-45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Professional</a:t>
            </a:r>
            <a:r>
              <a:rPr dirty="0" sz="2150" spc="-4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Photos</a:t>
            </a:r>
            <a:endParaRPr sz="215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184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High-quality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images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convey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trustworthiness</a:t>
            </a:r>
            <a:r>
              <a:rPr dirty="0" sz="170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reinforce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brand.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150">
                <a:latin typeface="Lora"/>
                <a:cs typeface="Lora"/>
              </a:rPr>
              <a:t>Strengthen</a:t>
            </a:r>
            <a:r>
              <a:rPr dirty="0" sz="2150" spc="-25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About</a:t>
            </a:r>
            <a:r>
              <a:rPr dirty="0" sz="2150" spc="-20">
                <a:latin typeface="Lora"/>
                <a:cs typeface="Lora"/>
              </a:rPr>
              <a:t> Page</a:t>
            </a:r>
            <a:endParaRPr sz="215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184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Showcase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human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connection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calm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authority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foster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client</a:t>
            </a:r>
            <a:r>
              <a:rPr dirty="0" sz="1700" spc="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 spc="-10" b="1">
                <a:solidFill>
                  <a:srgbClr val="2B57D9"/>
                </a:solidFill>
                <a:latin typeface="Lora"/>
                <a:cs typeface="Lora"/>
              </a:rPr>
              <a:t>trust</a:t>
            </a:r>
            <a:r>
              <a:rPr dirty="0" sz="1700" spc="-10">
                <a:latin typeface="Lora"/>
                <a:cs typeface="Lora"/>
              </a:rPr>
              <a:t>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Display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Trust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Signals</a:t>
            </a:r>
            <a:endParaRPr sz="2150">
              <a:latin typeface="Lora"/>
              <a:cs typeface="Lora"/>
            </a:endParaRPr>
          </a:p>
          <a:p>
            <a:pPr marL="197485" marR="5080" indent="-185420">
              <a:lnSpc>
                <a:spcPct val="109900"/>
              </a:lnSpc>
              <a:spcBef>
                <a:spcPts val="1639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Include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testimonials,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certifications,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consistent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branding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60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reassure 	visitors.</a:t>
            </a:r>
            <a:endParaRPr sz="170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35" y="1887169"/>
            <a:ext cx="8715739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21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Improvement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Summary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31.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321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Improvement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Summary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32.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2444" y="1761127"/>
            <a:ext cx="953960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75">
                <a:latin typeface="Montserrat Medium"/>
                <a:cs typeface="Montserrat Medium"/>
              </a:rPr>
              <a:t>Long-</a:t>
            </a:r>
            <a:r>
              <a:rPr dirty="0" sz="5000" spc="-45">
                <a:latin typeface="Montserrat Medium"/>
                <a:cs typeface="Montserrat Medium"/>
              </a:rPr>
              <a:t>Term</a:t>
            </a:r>
            <a:r>
              <a:rPr dirty="0" sz="5000" spc="-24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Growth</a:t>
            </a:r>
            <a:r>
              <a:rPr dirty="0" sz="5000" spc="-24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Strategies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28625" y="3042904"/>
            <a:ext cx="4831715" cy="5835015"/>
            <a:chOff x="12528625" y="3042904"/>
            <a:chExt cx="4831715" cy="5835015"/>
          </a:xfrm>
        </p:grpSpPr>
        <p:sp>
          <p:nvSpPr>
            <p:cNvPr id="7" name="object 7"/>
            <p:cNvSpPr/>
            <p:nvPr/>
          </p:nvSpPr>
          <p:spPr>
            <a:xfrm>
              <a:off x="12528625" y="3042904"/>
              <a:ext cx="4831715" cy="5835015"/>
            </a:xfrm>
            <a:custGeom>
              <a:avLst/>
              <a:gdLst/>
              <a:ahLst/>
              <a:cxnLst/>
              <a:rect l="l" t="t" r="r" b="b"/>
              <a:pathLst>
                <a:path w="4831715" h="5835015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4641151" y="5834392"/>
                  </a:lnTo>
                  <a:lnTo>
                    <a:pt x="4656721" y="5833783"/>
                  </a:lnTo>
                  <a:lnTo>
                    <a:pt x="4711166" y="5821083"/>
                  </a:lnTo>
                  <a:lnTo>
                    <a:pt x="4757140" y="5795048"/>
                  </a:lnTo>
                  <a:lnTo>
                    <a:pt x="4792306" y="5759881"/>
                  </a:lnTo>
                  <a:lnTo>
                    <a:pt x="4815954" y="5719673"/>
                  </a:lnTo>
                  <a:lnTo>
                    <a:pt x="4830432" y="5665673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2306" y="74510"/>
                  </a:lnTo>
                  <a:lnTo>
                    <a:pt x="4757140" y="3934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28702" y="3053791"/>
              <a:ext cx="4831346" cy="22860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723408" y="3042904"/>
            <a:ext cx="4831715" cy="5834380"/>
            <a:chOff x="6723408" y="3042904"/>
            <a:chExt cx="4831715" cy="5834380"/>
          </a:xfrm>
        </p:grpSpPr>
        <p:sp>
          <p:nvSpPr>
            <p:cNvPr id="10" name="object 10"/>
            <p:cNvSpPr/>
            <p:nvPr/>
          </p:nvSpPr>
          <p:spPr>
            <a:xfrm>
              <a:off x="6723408" y="3042904"/>
              <a:ext cx="4831715" cy="5834380"/>
            </a:xfrm>
            <a:custGeom>
              <a:avLst/>
              <a:gdLst/>
              <a:ahLst/>
              <a:cxnLst/>
              <a:rect l="l" t="t" r="r" b="b"/>
              <a:pathLst>
                <a:path w="4831715" h="5834380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184264" y="5834316"/>
                  </a:lnTo>
                  <a:lnTo>
                    <a:pt x="4647387" y="5834316"/>
                  </a:lnTo>
                  <a:lnTo>
                    <a:pt x="4702390" y="5824308"/>
                  </a:lnTo>
                  <a:lnTo>
                    <a:pt x="4752124" y="5798769"/>
                  </a:lnTo>
                  <a:lnTo>
                    <a:pt x="4786439" y="5767158"/>
                  </a:lnTo>
                  <a:lnTo>
                    <a:pt x="4815954" y="5719673"/>
                  </a:lnTo>
                  <a:lnTo>
                    <a:pt x="4830432" y="5665673"/>
                  </a:lnTo>
                  <a:lnTo>
                    <a:pt x="4831575" y="5650128"/>
                  </a:lnTo>
                  <a:lnTo>
                    <a:pt x="4831575" y="184264"/>
                  </a:lnTo>
                  <a:lnTo>
                    <a:pt x="4821567" y="129260"/>
                  </a:lnTo>
                  <a:lnTo>
                    <a:pt x="4797818" y="82067"/>
                  </a:lnTo>
                  <a:lnTo>
                    <a:pt x="4764417" y="4522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3494" y="3053791"/>
              <a:ext cx="4831333" cy="22860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194" y="3042904"/>
            <a:ext cx="4831715" cy="5835015"/>
            <a:chOff x="918194" y="3042904"/>
            <a:chExt cx="4831715" cy="5835015"/>
          </a:xfrm>
        </p:grpSpPr>
        <p:sp>
          <p:nvSpPr>
            <p:cNvPr id="13" name="object 13"/>
            <p:cNvSpPr/>
            <p:nvPr/>
          </p:nvSpPr>
          <p:spPr>
            <a:xfrm>
              <a:off x="918194" y="3042904"/>
              <a:ext cx="4831715" cy="5835015"/>
            </a:xfrm>
            <a:custGeom>
              <a:avLst/>
              <a:gdLst/>
              <a:ahLst/>
              <a:cxnLst/>
              <a:rect l="l" t="t" r="r" b="b"/>
              <a:pathLst>
                <a:path w="4831715" h="5835015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4641151" y="5834392"/>
                  </a:lnTo>
                  <a:lnTo>
                    <a:pt x="4656721" y="5833783"/>
                  </a:lnTo>
                  <a:lnTo>
                    <a:pt x="4711166" y="5821083"/>
                  </a:lnTo>
                  <a:lnTo>
                    <a:pt x="4759591" y="5793130"/>
                  </a:lnTo>
                  <a:lnTo>
                    <a:pt x="4797806" y="5752325"/>
                  </a:lnTo>
                  <a:lnTo>
                    <a:pt x="4822545" y="5702185"/>
                  </a:lnTo>
                  <a:lnTo>
                    <a:pt x="4831575" y="5650128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0389" y="72059"/>
                  </a:lnTo>
                  <a:lnTo>
                    <a:pt x="4749584" y="33832"/>
                  </a:lnTo>
                  <a:lnTo>
                    <a:pt x="4699431" y="9105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273" y="3053791"/>
              <a:ext cx="4831346" cy="22860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963568" y="5619347"/>
            <a:ext cx="4040504" cy="2994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5230" marR="452120" indent="-82423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Position</a:t>
            </a:r>
            <a:r>
              <a:rPr dirty="0" sz="2500" spc="-11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for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Attorney Audiences</a:t>
            </a:r>
            <a:endParaRPr sz="2500">
              <a:latin typeface="Lora"/>
              <a:cs typeface="Lora"/>
            </a:endParaRPr>
          </a:p>
          <a:p>
            <a:pPr marL="182880" marR="60325" indent="4343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617220" algn="l"/>
              </a:tabLst>
            </a:pPr>
            <a:r>
              <a:rPr dirty="0" sz="1800">
                <a:latin typeface="Lora"/>
                <a:cs typeface="Lora"/>
              </a:rPr>
              <a:t>Emphasize</a:t>
            </a:r>
            <a:r>
              <a:rPr dirty="0" sz="1800" spc="-11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professionalism, organization,</a:t>
            </a:r>
            <a:r>
              <a:rPr dirty="0" sz="1800" spc="-2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2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responsiveness</a:t>
            </a:r>
            <a:r>
              <a:rPr dirty="0" sz="1800" spc="-2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</a:t>
            </a:r>
            <a:endParaRPr sz="1800">
              <a:latin typeface="Lora"/>
              <a:cs typeface="Lora"/>
            </a:endParaRPr>
          </a:p>
          <a:p>
            <a:pPr marL="561975">
              <a:lnSpc>
                <a:spcPct val="100000"/>
              </a:lnSpc>
              <a:spcBef>
                <a:spcPts val="170"/>
              </a:spcBef>
            </a:pPr>
            <a:r>
              <a:rPr dirty="0" sz="1800">
                <a:latin typeface="Lora"/>
                <a:cs typeface="Lora"/>
              </a:rPr>
              <a:t>appeal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legal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professionals.</a:t>
            </a:r>
            <a:endParaRPr sz="1800">
              <a:latin typeface="Lora"/>
              <a:cs typeface="Lora"/>
            </a:endParaRPr>
          </a:p>
          <a:p>
            <a:pPr marL="205104" marR="83185" indent="-193040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373380" algn="l"/>
              </a:tabLst>
            </a:pPr>
            <a:r>
              <a:rPr dirty="0" sz="1800" spc="-10">
                <a:latin typeface="Lora"/>
                <a:cs typeface="Lora"/>
              </a:rPr>
              <a:t>Integrate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trust-</a:t>
            </a:r>
            <a:r>
              <a:rPr dirty="0" sz="1800">
                <a:latin typeface="Lora"/>
                <a:cs typeface="Lora"/>
              </a:rPr>
              <a:t>building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signals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25">
                <a:latin typeface="Lora"/>
                <a:cs typeface="Lora"/>
              </a:rPr>
              <a:t>	</a:t>
            </a:r>
            <a:r>
              <a:rPr dirty="0" sz="1800" spc="-10">
                <a:latin typeface="Lora"/>
                <a:cs typeface="Lora"/>
              </a:rPr>
              <a:t>specialized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messaging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estate</a:t>
            </a:r>
            <a:endParaRPr sz="1800">
              <a:latin typeface="Lora"/>
              <a:cs typeface="Lora"/>
            </a:endParaRPr>
          </a:p>
          <a:p>
            <a:pPr marL="127000">
              <a:lnSpc>
                <a:spcPct val="100000"/>
              </a:lnSpc>
              <a:spcBef>
                <a:spcPts val="165"/>
              </a:spcBef>
            </a:pPr>
            <a:r>
              <a:rPr dirty="0" sz="1800">
                <a:latin typeface="Lora"/>
                <a:cs typeface="Lora"/>
              </a:rPr>
              <a:t>signing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attorney-</a:t>
            </a:r>
            <a:r>
              <a:rPr dirty="0" sz="1800">
                <a:latin typeface="Lora"/>
                <a:cs typeface="Lora"/>
              </a:rPr>
              <a:t>facing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services.</a:t>
            </a:r>
            <a:endParaRPr sz="1800">
              <a:latin typeface="Lora"/>
              <a:cs typeface="Lo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51113" y="5650972"/>
            <a:ext cx="4376420" cy="22561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651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Enhance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SEO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Performance</a:t>
            </a:r>
            <a:endParaRPr sz="2500">
              <a:latin typeface="Lora"/>
              <a:cs typeface="Lora"/>
            </a:endParaRPr>
          </a:p>
          <a:p>
            <a:pPr marL="387350" marR="186055" indent="325755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713105" algn="l"/>
              </a:tabLst>
            </a:pPr>
            <a:r>
              <a:rPr dirty="0" sz="1800">
                <a:latin typeface="Lora"/>
                <a:cs typeface="Lora"/>
              </a:rPr>
              <a:t>Optimize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content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relevant keywords,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locations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</a:t>
            </a:r>
            <a:endParaRPr sz="1800">
              <a:latin typeface="Lora"/>
              <a:cs typeface="Lora"/>
            </a:endParaRPr>
          </a:p>
          <a:p>
            <a:pPr marL="912494">
              <a:lnSpc>
                <a:spcPct val="100000"/>
              </a:lnSpc>
              <a:spcBef>
                <a:spcPts val="165"/>
              </a:spcBef>
            </a:pPr>
            <a:r>
              <a:rPr dirty="0" sz="1800">
                <a:latin typeface="Lora"/>
                <a:cs typeface="Lora"/>
              </a:rPr>
              <a:t>improve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Google</a:t>
            </a:r>
            <a:r>
              <a:rPr dirty="0" sz="1800" spc="-9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visibility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  <a:p>
            <a:pPr marL="205104" marR="5080" indent="-193040">
              <a:lnSpc>
                <a:spcPct val="107700"/>
              </a:lnSpc>
              <a:spcBef>
                <a:spcPts val="284"/>
              </a:spcBef>
              <a:buFont typeface="Times New Roman"/>
              <a:buChar char="•"/>
              <a:tabLst>
                <a:tab pos="238125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focused,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increase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search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relevance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conversion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rates.</a:t>
            </a:r>
            <a:endParaRPr sz="1800">
              <a:latin typeface="Lora"/>
              <a:cs typeface="Lo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7715" y="5650972"/>
            <a:ext cx="4372610" cy="22561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Expand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Service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Pages</a:t>
            </a:r>
            <a:endParaRPr sz="2500">
              <a:latin typeface="Lora"/>
              <a:cs typeface="Lora"/>
            </a:endParaRPr>
          </a:p>
          <a:p>
            <a:pPr marL="205104" marR="5080" indent="-1930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831215" algn="l"/>
              </a:tabLst>
            </a:pPr>
            <a:r>
              <a:rPr dirty="0" sz="1800">
                <a:latin typeface="Lora"/>
                <a:cs typeface="Lora"/>
              </a:rPr>
              <a:t>Create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dedicated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pages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each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notary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service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boost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clarity</a:t>
            </a:r>
            <a:r>
              <a:rPr dirty="0" sz="1800" spc="-5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</a:t>
            </a:r>
            <a:endParaRPr sz="1800">
              <a:latin typeface="Lora"/>
              <a:cs typeface="Lora"/>
            </a:endParaRPr>
          </a:p>
          <a:p>
            <a:pPr marL="1390015">
              <a:lnSpc>
                <a:spcPct val="100000"/>
              </a:lnSpc>
              <a:spcBef>
                <a:spcPts val="165"/>
              </a:spcBef>
            </a:pP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  <a:p>
            <a:pPr lvl="1" marL="536575" marR="335915" indent="-193040">
              <a:lnSpc>
                <a:spcPct val="107700"/>
              </a:lnSpc>
              <a:spcBef>
                <a:spcPts val="284"/>
              </a:spcBef>
              <a:buFont typeface="Times New Roman"/>
              <a:buChar char="•"/>
              <a:tabLst>
                <a:tab pos="696595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offerings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35">
                <a:latin typeface="Lora"/>
                <a:cs typeface="Lora"/>
              </a:rPr>
              <a:t>to </a:t>
            </a:r>
            <a:r>
              <a:rPr dirty="0" sz="1800" spc="-35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attract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targeted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groups.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321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Improvement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Summary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33.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274130" y="5135467"/>
            <a:ext cx="3061970" cy="1823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Reduce</a:t>
            </a:r>
            <a:r>
              <a:rPr dirty="0" sz="2500" spc="-14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Hesitation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well-</a:t>
            </a:r>
            <a:r>
              <a:rPr dirty="0" sz="1800">
                <a:latin typeface="Lora"/>
                <a:cs typeface="Lora"/>
              </a:rPr>
              <a:t>organized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site </a:t>
            </a:r>
            <a:r>
              <a:rPr dirty="0" sz="1800">
                <a:latin typeface="Lora"/>
                <a:cs typeface="Lora"/>
              </a:rPr>
              <a:t>minimizes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uncertainty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encourages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take </a:t>
            </a:r>
            <a:r>
              <a:rPr dirty="0" sz="1800" spc="-10">
                <a:latin typeface="Lora"/>
                <a:cs typeface="Lora"/>
              </a:rPr>
              <a:t>action.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9481" y="5103841"/>
            <a:ext cx="3086100" cy="2562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8610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Small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Changes,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Big </a:t>
            </a:r>
            <a:r>
              <a:rPr dirty="0" sz="2500" spc="-10">
                <a:latin typeface="Lora"/>
                <a:cs typeface="Lora"/>
              </a:rPr>
              <a:t>Impact</a:t>
            </a:r>
            <a:endParaRPr sz="2500">
              <a:latin typeface="Lora"/>
              <a:cs typeface="Lora"/>
            </a:endParaRPr>
          </a:p>
          <a:p>
            <a:pPr marL="205740" indent="-193040">
              <a:lnSpc>
                <a:spcPct val="100000"/>
              </a:lnSpc>
              <a:spcBef>
                <a:spcPts val="203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Incremental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improvements</a:t>
            </a:r>
            <a:endParaRPr sz="1800">
              <a:latin typeface="Lora"/>
              <a:cs typeface="Lora"/>
            </a:endParaRPr>
          </a:p>
          <a:p>
            <a:pPr marL="205740" marR="125095">
              <a:lnSpc>
                <a:spcPct val="107700"/>
              </a:lnSpc>
            </a:pPr>
            <a:r>
              <a:rPr dirty="0" sz="1800" spc="-25">
                <a:latin typeface="Lora"/>
                <a:cs typeface="Lora"/>
              </a:rPr>
              <a:t>—</a:t>
            </a:r>
            <a:r>
              <a:rPr dirty="0" sz="1800">
                <a:latin typeface="Lora"/>
                <a:cs typeface="Lora"/>
              </a:rPr>
              <a:t>like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clearer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info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stronger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About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pages—</a:t>
            </a:r>
            <a:r>
              <a:rPr dirty="0" sz="1800">
                <a:latin typeface="Lora"/>
                <a:cs typeface="Lora"/>
              </a:rPr>
              <a:t>can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significantly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boost </a:t>
            </a:r>
            <a:r>
              <a:rPr dirty="0" sz="1800">
                <a:latin typeface="Lora"/>
                <a:cs typeface="Lora"/>
              </a:rPr>
              <a:t>client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4831" y="5135467"/>
            <a:ext cx="2943225" cy="1823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7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Begins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Online</a:t>
            </a:r>
            <a:endParaRPr sz="2500">
              <a:latin typeface="Lora"/>
              <a:cs typeface="Lora"/>
            </a:endParaRPr>
          </a:p>
          <a:p>
            <a:pPr marL="205740" marR="23622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design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messaging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foster </a:t>
            </a:r>
            <a:r>
              <a:rPr dirty="0" sz="1800" spc="-200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800" spc="114">
                <a:solidFill>
                  <a:srgbClr val="2B57D9"/>
                </a:solidFill>
                <a:latin typeface="Arial Narrow"/>
                <a:cs typeface="Arial Narrow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reassurance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0183" y="5103841"/>
            <a:ext cx="2849880" cy="226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94005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First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20">
                <a:latin typeface="Lora"/>
                <a:cs typeface="Lora"/>
              </a:rPr>
              <a:t>Impressions </a:t>
            </a:r>
            <a:r>
              <a:rPr dirty="0" sz="2500" spc="-10">
                <a:latin typeface="Lora"/>
                <a:cs typeface="Lora"/>
              </a:rPr>
              <a:t>Matter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20">
                <a:latin typeface="Lora"/>
                <a:cs typeface="Lora"/>
              </a:rPr>
              <a:t>Your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website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often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the </a:t>
            </a:r>
            <a:r>
              <a:rPr dirty="0" sz="1800">
                <a:latin typeface="Lora"/>
                <a:cs typeface="Lora"/>
              </a:rPr>
              <a:t>initial </a:t>
            </a:r>
            <a:r>
              <a:rPr dirty="0" sz="1800" spc="-10">
                <a:latin typeface="Lora"/>
                <a:cs typeface="Lora"/>
              </a:rPr>
              <a:t>trust-building </a:t>
            </a:r>
            <a:r>
              <a:rPr dirty="0" sz="1800">
                <a:latin typeface="Lora"/>
                <a:cs typeface="Lora"/>
              </a:rPr>
              <a:t>moment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potential clients.</a:t>
            </a:r>
            <a:endParaRPr sz="1800">
              <a:latin typeface="Lora"/>
              <a:cs typeface="Lor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286892" y="3778112"/>
            <a:ext cx="721995" cy="945515"/>
            <a:chOff x="14286892" y="3778112"/>
            <a:chExt cx="721995" cy="9455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6892" y="3778112"/>
              <a:ext cx="721504" cy="7194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518576" y="4506670"/>
              <a:ext cx="304800" cy="217170"/>
            </a:xfrm>
            <a:custGeom>
              <a:avLst/>
              <a:gdLst/>
              <a:ahLst/>
              <a:cxnLst/>
              <a:rect l="l" t="t" r="r" b="b"/>
              <a:pathLst>
                <a:path w="304800" h="217170">
                  <a:moveTo>
                    <a:pt x="67525" y="4191"/>
                  </a:moveTo>
                  <a:lnTo>
                    <a:pt x="63334" y="0"/>
                  </a:lnTo>
                  <a:lnTo>
                    <a:pt x="4216" y="0"/>
                  </a:lnTo>
                  <a:lnTo>
                    <a:pt x="0" y="4216"/>
                  </a:lnTo>
                  <a:lnTo>
                    <a:pt x="0" y="9385"/>
                  </a:lnTo>
                  <a:lnTo>
                    <a:pt x="0" y="39903"/>
                  </a:lnTo>
                  <a:lnTo>
                    <a:pt x="67525" y="39903"/>
                  </a:lnTo>
                  <a:lnTo>
                    <a:pt x="67525" y="4191"/>
                  </a:lnTo>
                  <a:close/>
                </a:path>
                <a:path w="304800" h="217170">
                  <a:moveTo>
                    <a:pt x="246684" y="4191"/>
                  </a:moveTo>
                  <a:lnTo>
                    <a:pt x="242493" y="0"/>
                  </a:lnTo>
                  <a:lnTo>
                    <a:pt x="183349" y="0"/>
                  </a:lnTo>
                  <a:lnTo>
                    <a:pt x="179158" y="4191"/>
                  </a:lnTo>
                  <a:lnTo>
                    <a:pt x="179158" y="39903"/>
                  </a:lnTo>
                  <a:lnTo>
                    <a:pt x="246684" y="39903"/>
                  </a:lnTo>
                  <a:lnTo>
                    <a:pt x="246684" y="9385"/>
                  </a:lnTo>
                  <a:lnTo>
                    <a:pt x="246684" y="4191"/>
                  </a:lnTo>
                  <a:close/>
                </a:path>
                <a:path w="304800" h="217170">
                  <a:moveTo>
                    <a:pt x="246710" y="56997"/>
                  </a:moveTo>
                  <a:lnTo>
                    <a:pt x="179184" y="56997"/>
                  </a:lnTo>
                  <a:lnTo>
                    <a:pt x="179184" y="93294"/>
                  </a:lnTo>
                  <a:lnTo>
                    <a:pt x="178117" y="104267"/>
                  </a:lnTo>
                  <a:lnTo>
                    <a:pt x="154305" y="139776"/>
                  </a:lnTo>
                  <a:lnTo>
                    <a:pt x="123355" y="149123"/>
                  </a:lnTo>
                  <a:lnTo>
                    <a:pt x="112382" y="148043"/>
                  </a:lnTo>
                  <a:lnTo>
                    <a:pt x="76885" y="124256"/>
                  </a:lnTo>
                  <a:lnTo>
                    <a:pt x="67525" y="93294"/>
                  </a:lnTo>
                  <a:lnTo>
                    <a:pt x="67525" y="56997"/>
                  </a:lnTo>
                  <a:lnTo>
                    <a:pt x="0" y="56997"/>
                  </a:lnTo>
                  <a:lnTo>
                    <a:pt x="0" y="93294"/>
                  </a:lnTo>
                  <a:lnTo>
                    <a:pt x="609" y="105676"/>
                  </a:lnTo>
                  <a:lnTo>
                    <a:pt x="14859" y="152057"/>
                  </a:lnTo>
                  <a:lnTo>
                    <a:pt x="44958" y="188556"/>
                  </a:lnTo>
                  <a:lnTo>
                    <a:pt x="86918" y="211175"/>
                  </a:lnTo>
                  <a:lnTo>
                    <a:pt x="123355" y="216649"/>
                  </a:lnTo>
                  <a:lnTo>
                    <a:pt x="135737" y="216039"/>
                  </a:lnTo>
                  <a:lnTo>
                    <a:pt x="177812" y="204216"/>
                  </a:lnTo>
                  <a:lnTo>
                    <a:pt x="189814" y="197243"/>
                  </a:lnTo>
                  <a:lnTo>
                    <a:pt x="188429" y="195808"/>
                  </a:lnTo>
                  <a:lnTo>
                    <a:pt x="187274" y="194081"/>
                  </a:lnTo>
                  <a:lnTo>
                    <a:pt x="179260" y="174726"/>
                  </a:lnTo>
                  <a:lnTo>
                    <a:pt x="180911" y="167386"/>
                  </a:lnTo>
                  <a:lnTo>
                    <a:pt x="189179" y="159931"/>
                  </a:lnTo>
                  <a:lnTo>
                    <a:pt x="180936" y="152463"/>
                  </a:lnTo>
                  <a:lnTo>
                    <a:pt x="179285" y="145097"/>
                  </a:lnTo>
                  <a:lnTo>
                    <a:pt x="186474" y="127673"/>
                  </a:lnTo>
                  <a:lnTo>
                    <a:pt x="189014" y="121577"/>
                  </a:lnTo>
                  <a:lnTo>
                    <a:pt x="194906" y="117627"/>
                  </a:lnTo>
                  <a:lnTo>
                    <a:pt x="202323" y="117652"/>
                  </a:lnTo>
                  <a:lnTo>
                    <a:pt x="206590" y="117868"/>
                  </a:lnTo>
                  <a:lnTo>
                    <a:pt x="206019" y="106756"/>
                  </a:lnTo>
                  <a:lnTo>
                    <a:pt x="210045" y="100393"/>
                  </a:lnTo>
                  <a:lnTo>
                    <a:pt x="229425" y="92354"/>
                  </a:lnTo>
                  <a:lnTo>
                    <a:pt x="231521" y="91935"/>
                  </a:lnTo>
                  <a:lnTo>
                    <a:pt x="238302" y="91935"/>
                  </a:lnTo>
                  <a:lnTo>
                    <a:pt x="242684" y="93878"/>
                  </a:lnTo>
                  <a:lnTo>
                    <a:pt x="246608" y="98196"/>
                  </a:lnTo>
                  <a:lnTo>
                    <a:pt x="246710" y="56997"/>
                  </a:lnTo>
                  <a:close/>
                </a:path>
                <a:path w="304800" h="217170">
                  <a:moveTo>
                    <a:pt x="304749" y="145008"/>
                  </a:moveTo>
                  <a:lnTo>
                    <a:pt x="297408" y="129819"/>
                  </a:lnTo>
                  <a:lnTo>
                    <a:pt x="295300" y="129819"/>
                  </a:lnTo>
                  <a:lnTo>
                    <a:pt x="282130" y="130505"/>
                  </a:lnTo>
                  <a:lnTo>
                    <a:pt x="278041" y="126403"/>
                  </a:lnTo>
                  <a:lnTo>
                    <a:pt x="278599" y="115430"/>
                  </a:lnTo>
                  <a:lnTo>
                    <a:pt x="278714" y="113017"/>
                  </a:lnTo>
                  <a:lnTo>
                    <a:pt x="278815" y="111290"/>
                  </a:lnTo>
                  <a:lnTo>
                    <a:pt x="277787" y="109677"/>
                  </a:lnTo>
                  <a:lnTo>
                    <a:pt x="274040" y="108140"/>
                  </a:lnTo>
                  <a:lnTo>
                    <a:pt x="274040" y="159880"/>
                  </a:lnTo>
                  <a:lnTo>
                    <a:pt x="272046" y="169773"/>
                  </a:lnTo>
                  <a:lnTo>
                    <a:pt x="266598" y="177850"/>
                  </a:lnTo>
                  <a:lnTo>
                    <a:pt x="258508" y="183299"/>
                  </a:lnTo>
                  <a:lnTo>
                    <a:pt x="248615" y="185305"/>
                  </a:lnTo>
                  <a:lnTo>
                    <a:pt x="238721" y="183299"/>
                  </a:lnTo>
                  <a:lnTo>
                    <a:pt x="230632" y="177850"/>
                  </a:lnTo>
                  <a:lnTo>
                    <a:pt x="225183" y="169773"/>
                  </a:lnTo>
                  <a:lnTo>
                    <a:pt x="223177" y="159880"/>
                  </a:lnTo>
                  <a:lnTo>
                    <a:pt x="225183" y="149974"/>
                  </a:lnTo>
                  <a:lnTo>
                    <a:pt x="230632" y="141897"/>
                  </a:lnTo>
                  <a:lnTo>
                    <a:pt x="238721" y="136448"/>
                  </a:lnTo>
                  <a:lnTo>
                    <a:pt x="248615" y="134454"/>
                  </a:lnTo>
                  <a:lnTo>
                    <a:pt x="258508" y="136448"/>
                  </a:lnTo>
                  <a:lnTo>
                    <a:pt x="266598" y="141897"/>
                  </a:lnTo>
                  <a:lnTo>
                    <a:pt x="272046" y="149974"/>
                  </a:lnTo>
                  <a:lnTo>
                    <a:pt x="274040" y="159880"/>
                  </a:lnTo>
                  <a:lnTo>
                    <a:pt x="274040" y="108140"/>
                  </a:lnTo>
                  <a:lnTo>
                    <a:pt x="263525" y="103784"/>
                  </a:lnTo>
                  <a:lnTo>
                    <a:pt x="261696" y="104203"/>
                  </a:lnTo>
                  <a:lnTo>
                    <a:pt x="251536" y="115430"/>
                  </a:lnTo>
                  <a:lnTo>
                    <a:pt x="245732" y="115430"/>
                  </a:lnTo>
                  <a:lnTo>
                    <a:pt x="235572" y="104203"/>
                  </a:lnTo>
                  <a:lnTo>
                    <a:pt x="233743" y="103784"/>
                  </a:lnTo>
                  <a:lnTo>
                    <a:pt x="219456" y="109677"/>
                  </a:lnTo>
                  <a:lnTo>
                    <a:pt x="218452" y="111290"/>
                  </a:lnTo>
                  <a:lnTo>
                    <a:pt x="219240" y="126403"/>
                  </a:lnTo>
                  <a:lnTo>
                    <a:pt x="215138" y="130505"/>
                  </a:lnTo>
                  <a:lnTo>
                    <a:pt x="201752" y="129819"/>
                  </a:lnTo>
                  <a:lnTo>
                    <a:pt x="199910" y="129819"/>
                  </a:lnTo>
                  <a:lnTo>
                    <a:pt x="198412" y="130746"/>
                  </a:lnTo>
                  <a:lnTo>
                    <a:pt x="192519" y="145008"/>
                  </a:lnTo>
                  <a:lnTo>
                    <a:pt x="192925" y="146837"/>
                  </a:lnTo>
                  <a:lnTo>
                    <a:pt x="204165" y="156997"/>
                  </a:lnTo>
                  <a:lnTo>
                    <a:pt x="204165" y="162801"/>
                  </a:lnTo>
                  <a:lnTo>
                    <a:pt x="192925" y="172974"/>
                  </a:lnTo>
                  <a:lnTo>
                    <a:pt x="192519" y="174802"/>
                  </a:lnTo>
                  <a:lnTo>
                    <a:pt x="198412" y="189077"/>
                  </a:lnTo>
                  <a:lnTo>
                    <a:pt x="199999" y="190068"/>
                  </a:lnTo>
                  <a:lnTo>
                    <a:pt x="215138" y="189306"/>
                  </a:lnTo>
                  <a:lnTo>
                    <a:pt x="219240" y="193395"/>
                  </a:lnTo>
                  <a:lnTo>
                    <a:pt x="218681" y="204368"/>
                  </a:lnTo>
                  <a:lnTo>
                    <a:pt x="218554" y="206781"/>
                  </a:lnTo>
                  <a:lnTo>
                    <a:pt x="218452" y="208508"/>
                  </a:lnTo>
                  <a:lnTo>
                    <a:pt x="219481" y="210121"/>
                  </a:lnTo>
                  <a:lnTo>
                    <a:pt x="233743" y="216027"/>
                  </a:lnTo>
                  <a:lnTo>
                    <a:pt x="235356" y="215658"/>
                  </a:lnTo>
                  <a:lnTo>
                    <a:pt x="235534" y="215658"/>
                  </a:lnTo>
                  <a:lnTo>
                    <a:pt x="245732" y="204368"/>
                  </a:lnTo>
                  <a:lnTo>
                    <a:pt x="251536" y="204368"/>
                  </a:lnTo>
                  <a:lnTo>
                    <a:pt x="260527" y="214312"/>
                  </a:lnTo>
                  <a:lnTo>
                    <a:pt x="261340" y="215188"/>
                  </a:lnTo>
                  <a:lnTo>
                    <a:pt x="262432" y="215658"/>
                  </a:lnTo>
                  <a:lnTo>
                    <a:pt x="264388" y="215658"/>
                  </a:lnTo>
                  <a:lnTo>
                    <a:pt x="277761" y="210121"/>
                  </a:lnTo>
                  <a:lnTo>
                    <a:pt x="278803" y="208508"/>
                  </a:lnTo>
                  <a:lnTo>
                    <a:pt x="278726" y="206781"/>
                  </a:lnTo>
                  <a:lnTo>
                    <a:pt x="278599" y="204368"/>
                  </a:lnTo>
                  <a:lnTo>
                    <a:pt x="278053" y="193395"/>
                  </a:lnTo>
                  <a:lnTo>
                    <a:pt x="282105" y="189306"/>
                  </a:lnTo>
                  <a:lnTo>
                    <a:pt x="282625" y="189306"/>
                  </a:lnTo>
                  <a:lnTo>
                    <a:pt x="297205" y="190055"/>
                  </a:lnTo>
                  <a:lnTo>
                    <a:pt x="298424" y="189306"/>
                  </a:lnTo>
                  <a:lnTo>
                    <a:pt x="298805" y="189077"/>
                  </a:lnTo>
                  <a:lnTo>
                    <a:pt x="300405" y="185305"/>
                  </a:lnTo>
                  <a:lnTo>
                    <a:pt x="304749" y="174802"/>
                  </a:lnTo>
                  <a:lnTo>
                    <a:pt x="304355" y="172974"/>
                  </a:lnTo>
                  <a:lnTo>
                    <a:pt x="293141" y="162801"/>
                  </a:lnTo>
                  <a:lnTo>
                    <a:pt x="293103" y="156997"/>
                  </a:lnTo>
                  <a:lnTo>
                    <a:pt x="304342" y="146837"/>
                  </a:lnTo>
                  <a:lnTo>
                    <a:pt x="304749" y="145008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9832200" y="3778110"/>
            <a:ext cx="944880" cy="944880"/>
            <a:chOff x="9832200" y="3778110"/>
            <a:chExt cx="944880" cy="944880"/>
          </a:xfrm>
        </p:grpSpPr>
        <p:sp>
          <p:nvSpPr>
            <p:cNvPr id="13" name="object 13"/>
            <p:cNvSpPr/>
            <p:nvPr/>
          </p:nvSpPr>
          <p:spPr>
            <a:xfrm>
              <a:off x="10264360" y="4065197"/>
              <a:ext cx="480059" cy="190500"/>
            </a:xfrm>
            <a:custGeom>
              <a:avLst/>
              <a:gdLst/>
              <a:ahLst/>
              <a:cxnLst/>
              <a:rect l="l" t="t" r="r" b="b"/>
              <a:pathLst>
                <a:path w="480059" h="190500">
                  <a:moveTo>
                    <a:pt x="479869" y="0"/>
                  </a:moveTo>
                  <a:lnTo>
                    <a:pt x="284568" y="97637"/>
                  </a:lnTo>
                  <a:lnTo>
                    <a:pt x="284568" y="32486"/>
                  </a:lnTo>
                  <a:lnTo>
                    <a:pt x="0" y="174764"/>
                  </a:lnTo>
                  <a:lnTo>
                    <a:pt x="13469" y="182181"/>
                  </a:lnTo>
                  <a:lnTo>
                    <a:pt x="26568" y="190207"/>
                  </a:lnTo>
                  <a:lnTo>
                    <a:pt x="251993" y="77508"/>
                  </a:lnTo>
                  <a:lnTo>
                    <a:pt x="251993" y="142659"/>
                  </a:lnTo>
                  <a:lnTo>
                    <a:pt x="479831" y="28740"/>
                  </a:lnTo>
                  <a:lnTo>
                    <a:pt x="479869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23143" y="4527430"/>
              <a:ext cx="162890" cy="13031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832201" y="3778122"/>
              <a:ext cx="944880" cy="814705"/>
            </a:xfrm>
            <a:custGeom>
              <a:avLst/>
              <a:gdLst/>
              <a:ahLst/>
              <a:cxnLst/>
              <a:rect l="l" t="t" r="r" b="b"/>
              <a:pathLst>
                <a:path w="944879" h="814704">
                  <a:moveTo>
                    <a:pt x="108369" y="507606"/>
                  </a:moveTo>
                  <a:lnTo>
                    <a:pt x="75552" y="533196"/>
                  </a:lnTo>
                  <a:lnTo>
                    <a:pt x="46456" y="563219"/>
                  </a:lnTo>
                  <a:lnTo>
                    <a:pt x="21564" y="597344"/>
                  </a:lnTo>
                  <a:lnTo>
                    <a:pt x="1422" y="635279"/>
                  </a:lnTo>
                  <a:lnTo>
                    <a:pt x="21564" y="673214"/>
                  </a:lnTo>
                  <a:lnTo>
                    <a:pt x="46456" y="707351"/>
                  </a:lnTo>
                  <a:lnTo>
                    <a:pt x="75552" y="737374"/>
                  </a:lnTo>
                  <a:lnTo>
                    <a:pt x="108369" y="762965"/>
                  </a:lnTo>
                  <a:lnTo>
                    <a:pt x="90220" y="734758"/>
                  </a:lnTo>
                  <a:lnTo>
                    <a:pt x="76631" y="703783"/>
                  </a:lnTo>
                  <a:lnTo>
                    <a:pt x="68097" y="670471"/>
                  </a:lnTo>
                  <a:lnTo>
                    <a:pt x="65151" y="635279"/>
                  </a:lnTo>
                  <a:lnTo>
                    <a:pt x="68097" y="600100"/>
                  </a:lnTo>
                  <a:lnTo>
                    <a:pt x="76631" y="566788"/>
                  </a:lnTo>
                  <a:lnTo>
                    <a:pt x="90220" y="535813"/>
                  </a:lnTo>
                  <a:lnTo>
                    <a:pt x="108369" y="507606"/>
                  </a:lnTo>
                  <a:close/>
                </a:path>
                <a:path w="944879" h="814704">
                  <a:moveTo>
                    <a:pt x="456095" y="635279"/>
                  </a:moveTo>
                  <a:lnTo>
                    <a:pt x="449681" y="587705"/>
                  </a:lnTo>
                  <a:lnTo>
                    <a:pt x="431596" y="544918"/>
                  </a:lnTo>
                  <a:lnTo>
                    <a:pt x="423519" y="534479"/>
                  </a:lnTo>
                  <a:lnTo>
                    <a:pt x="423519" y="586409"/>
                  </a:lnTo>
                  <a:lnTo>
                    <a:pt x="423519" y="684149"/>
                  </a:lnTo>
                  <a:lnTo>
                    <a:pt x="394893" y="684149"/>
                  </a:lnTo>
                  <a:lnTo>
                    <a:pt x="415124" y="704380"/>
                  </a:lnTo>
                  <a:lnTo>
                    <a:pt x="346024" y="773493"/>
                  </a:lnTo>
                  <a:lnTo>
                    <a:pt x="325793" y="753262"/>
                  </a:lnTo>
                  <a:lnTo>
                    <a:pt x="325780" y="781888"/>
                  </a:lnTo>
                  <a:lnTo>
                    <a:pt x="228041" y="781888"/>
                  </a:lnTo>
                  <a:lnTo>
                    <a:pt x="228041" y="773493"/>
                  </a:lnTo>
                  <a:lnTo>
                    <a:pt x="228041" y="753262"/>
                  </a:lnTo>
                  <a:lnTo>
                    <a:pt x="207797" y="773493"/>
                  </a:lnTo>
                  <a:lnTo>
                    <a:pt x="138684" y="704380"/>
                  </a:lnTo>
                  <a:lnTo>
                    <a:pt x="158927" y="684149"/>
                  </a:lnTo>
                  <a:lnTo>
                    <a:pt x="130302" y="684149"/>
                  </a:lnTo>
                  <a:lnTo>
                    <a:pt x="130302" y="586409"/>
                  </a:lnTo>
                  <a:lnTo>
                    <a:pt x="158927" y="586409"/>
                  </a:lnTo>
                  <a:lnTo>
                    <a:pt x="138696" y="566178"/>
                  </a:lnTo>
                  <a:lnTo>
                    <a:pt x="207810" y="497065"/>
                  </a:lnTo>
                  <a:lnTo>
                    <a:pt x="228041" y="517309"/>
                  </a:lnTo>
                  <a:lnTo>
                    <a:pt x="228041" y="497065"/>
                  </a:lnTo>
                  <a:lnTo>
                    <a:pt x="228041" y="488670"/>
                  </a:lnTo>
                  <a:lnTo>
                    <a:pt x="325780" y="488670"/>
                  </a:lnTo>
                  <a:lnTo>
                    <a:pt x="325780" y="517309"/>
                  </a:lnTo>
                  <a:lnTo>
                    <a:pt x="346024" y="497065"/>
                  </a:lnTo>
                  <a:lnTo>
                    <a:pt x="415124" y="566178"/>
                  </a:lnTo>
                  <a:lnTo>
                    <a:pt x="394893" y="586409"/>
                  </a:lnTo>
                  <a:lnTo>
                    <a:pt x="423519" y="586409"/>
                  </a:lnTo>
                  <a:lnTo>
                    <a:pt x="423519" y="534479"/>
                  </a:lnTo>
                  <a:lnTo>
                    <a:pt x="403555" y="508647"/>
                  </a:lnTo>
                  <a:lnTo>
                    <a:pt x="367271" y="480606"/>
                  </a:lnTo>
                  <a:lnTo>
                    <a:pt x="324485" y="462508"/>
                  </a:lnTo>
                  <a:lnTo>
                    <a:pt x="276910" y="456095"/>
                  </a:lnTo>
                  <a:lnTo>
                    <a:pt x="229336" y="462508"/>
                  </a:lnTo>
                  <a:lnTo>
                    <a:pt x="186550" y="480606"/>
                  </a:lnTo>
                  <a:lnTo>
                    <a:pt x="150266" y="508647"/>
                  </a:lnTo>
                  <a:lnTo>
                    <a:pt x="122224" y="544918"/>
                  </a:lnTo>
                  <a:lnTo>
                    <a:pt x="104140" y="587705"/>
                  </a:lnTo>
                  <a:lnTo>
                    <a:pt x="97726" y="635279"/>
                  </a:lnTo>
                  <a:lnTo>
                    <a:pt x="104140" y="682866"/>
                  </a:lnTo>
                  <a:lnTo>
                    <a:pt x="122224" y="725652"/>
                  </a:lnTo>
                  <a:lnTo>
                    <a:pt x="150266" y="761923"/>
                  </a:lnTo>
                  <a:lnTo>
                    <a:pt x="186550" y="789965"/>
                  </a:lnTo>
                  <a:lnTo>
                    <a:pt x="229336" y="808062"/>
                  </a:lnTo>
                  <a:lnTo>
                    <a:pt x="276910" y="814463"/>
                  </a:lnTo>
                  <a:lnTo>
                    <a:pt x="324485" y="808062"/>
                  </a:lnTo>
                  <a:lnTo>
                    <a:pt x="367271" y="789965"/>
                  </a:lnTo>
                  <a:lnTo>
                    <a:pt x="377723" y="781888"/>
                  </a:lnTo>
                  <a:lnTo>
                    <a:pt x="388581" y="773493"/>
                  </a:lnTo>
                  <a:lnTo>
                    <a:pt x="403555" y="761923"/>
                  </a:lnTo>
                  <a:lnTo>
                    <a:pt x="431596" y="725652"/>
                  </a:lnTo>
                  <a:lnTo>
                    <a:pt x="449681" y="682866"/>
                  </a:lnTo>
                  <a:lnTo>
                    <a:pt x="456095" y="635279"/>
                  </a:lnTo>
                  <a:close/>
                </a:path>
                <a:path w="944879" h="814704">
                  <a:moveTo>
                    <a:pt x="521258" y="482460"/>
                  </a:moveTo>
                  <a:lnTo>
                    <a:pt x="488276" y="498957"/>
                  </a:lnTo>
                  <a:lnTo>
                    <a:pt x="496887" y="506247"/>
                  </a:lnTo>
                  <a:lnTo>
                    <a:pt x="505256" y="513829"/>
                  </a:lnTo>
                  <a:lnTo>
                    <a:pt x="513384" y="521690"/>
                  </a:lnTo>
                  <a:lnTo>
                    <a:pt x="521258" y="529856"/>
                  </a:lnTo>
                  <a:lnTo>
                    <a:pt x="521258" y="482460"/>
                  </a:lnTo>
                  <a:close/>
                </a:path>
                <a:path w="944879" h="814704">
                  <a:moveTo>
                    <a:pt x="552399" y="635279"/>
                  </a:moveTo>
                  <a:lnTo>
                    <a:pt x="532257" y="597344"/>
                  </a:lnTo>
                  <a:lnTo>
                    <a:pt x="507365" y="563219"/>
                  </a:lnTo>
                  <a:lnTo>
                    <a:pt x="478269" y="533196"/>
                  </a:lnTo>
                  <a:lnTo>
                    <a:pt x="445452" y="507606"/>
                  </a:lnTo>
                  <a:lnTo>
                    <a:pt x="463600" y="535813"/>
                  </a:lnTo>
                  <a:lnTo>
                    <a:pt x="477189" y="566788"/>
                  </a:lnTo>
                  <a:lnTo>
                    <a:pt x="485724" y="600100"/>
                  </a:lnTo>
                  <a:lnTo>
                    <a:pt x="488670" y="635279"/>
                  </a:lnTo>
                  <a:lnTo>
                    <a:pt x="485724" y="670471"/>
                  </a:lnTo>
                  <a:lnTo>
                    <a:pt x="477189" y="703783"/>
                  </a:lnTo>
                  <a:lnTo>
                    <a:pt x="463600" y="734758"/>
                  </a:lnTo>
                  <a:lnTo>
                    <a:pt x="445452" y="762965"/>
                  </a:lnTo>
                  <a:lnTo>
                    <a:pt x="478269" y="737374"/>
                  </a:lnTo>
                  <a:lnTo>
                    <a:pt x="507365" y="707351"/>
                  </a:lnTo>
                  <a:lnTo>
                    <a:pt x="532257" y="673227"/>
                  </a:lnTo>
                  <a:lnTo>
                    <a:pt x="552399" y="635279"/>
                  </a:lnTo>
                  <a:close/>
                </a:path>
                <a:path w="944879" h="814704">
                  <a:moveTo>
                    <a:pt x="586409" y="449884"/>
                  </a:moveTo>
                  <a:lnTo>
                    <a:pt x="553834" y="466166"/>
                  </a:lnTo>
                  <a:lnTo>
                    <a:pt x="553834" y="571093"/>
                  </a:lnTo>
                  <a:lnTo>
                    <a:pt x="561187" y="582549"/>
                  </a:lnTo>
                  <a:lnTo>
                    <a:pt x="568096" y="594360"/>
                  </a:lnTo>
                  <a:lnTo>
                    <a:pt x="574548" y="606513"/>
                  </a:lnTo>
                  <a:lnTo>
                    <a:pt x="580529" y="618998"/>
                  </a:lnTo>
                  <a:lnTo>
                    <a:pt x="586409" y="618998"/>
                  </a:lnTo>
                  <a:lnTo>
                    <a:pt x="586409" y="449884"/>
                  </a:lnTo>
                  <a:close/>
                </a:path>
                <a:path w="944879" h="814704">
                  <a:moveTo>
                    <a:pt x="651573" y="417296"/>
                  </a:moveTo>
                  <a:lnTo>
                    <a:pt x="618998" y="433590"/>
                  </a:lnTo>
                  <a:lnTo>
                    <a:pt x="618998" y="618998"/>
                  </a:lnTo>
                  <a:lnTo>
                    <a:pt x="651573" y="618998"/>
                  </a:lnTo>
                  <a:lnTo>
                    <a:pt x="651573" y="417296"/>
                  </a:lnTo>
                  <a:close/>
                </a:path>
                <a:path w="944879" h="814704">
                  <a:moveTo>
                    <a:pt x="716724" y="449884"/>
                  </a:moveTo>
                  <a:lnTo>
                    <a:pt x="684149" y="466166"/>
                  </a:lnTo>
                  <a:lnTo>
                    <a:pt x="684149" y="618998"/>
                  </a:lnTo>
                  <a:lnTo>
                    <a:pt x="716724" y="618998"/>
                  </a:lnTo>
                  <a:lnTo>
                    <a:pt x="716724" y="449884"/>
                  </a:lnTo>
                  <a:close/>
                </a:path>
                <a:path w="944879" h="814704">
                  <a:moveTo>
                    <a:pt x="781888" y="417296"/>
                  </a:moveTo>
                  <a:lnTo>
                    <a:pt x="749312" y="433590"/>
                  </a:lnTo>
                  <a:lnTo>
                    <a:pt x="749312" y="618998"/>
                  </a:lnTo>
                  <a:lnTo>
                    <a:pt x="781888" y="618998"/>
                  </a:lnTo>
                  <a:lnTo>
                    <a:pt x="781888" y="417296"/>
                  </a:lnTo>
                  <a:close/>
                </a:path>
                <a:path w="944879" h="814704">
                  <a:moveTo>
                    <a:pt x="847039" y="384721"/>
                  </a:moveTo>
                  <a:lnTo>
                    <a:pt x="814463" y="401015"/>
                  </a:lnTo>
                  <a:lnTo>
                    <a:pt x="814463" y="618998"/>
                  </a:lnTo>
                  <a:lnTo>
                    <a:pt x="847039" y="618998"/>
                  </a:lnTo>
                  <a:lnTo>
                    <a:pt x="847039" y="384721"/>
                  </a:lnTo>
                  <a:close/>
                </a:path>
                <a:path w="944879" h="814704">
                  <a:moveTo>
                    <a:pt x="911961" y="352259"/>
                  </a:moveTo>
                  <a:lnTo>
                    <a:pt x="879627" y="368427"/>
                  </a:lnTo>
                  <a:lnTo>
                    <a:pt x="879627" y="618998"/>
                  </a:lnTo>
                  <a:lnTo>
                    <a:pt x="911733" y="618998"/>
                  </a:lnTo>
                  <a:lnTo>
                    <a:pt x="911961" y="352259"/>
                  </a:lnTo>
                  <a:close/>
                </a:path>
                <a:path w="944879" h="814704">
                  <a:moveTo>
                    <a:pt x="944803" y="0"/>
                  </a:moveTo>
                  <a:lnTo>
                    <a:pt x="0" y="0"/>
                  </a:lnTo>
                  <a:lnTo>
                    <a:pt x="0" y="65151"/>
                  </a:lnTo>
                  <a:lnTo>
                    <a:pt x="944803" y="65151"/>
                  </a:lnTo>
                  <a:lnTo>
                    <a:pt x="944803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5090" y="4299374"/>
              <a:ext cx="228053" cy="2280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864776" y="3875849"/>
              <a:ext cx="912494" cy="847090"/>
            </a:xfrm>
            <a:custGeom>
              <a:avLst/>
              <a:gdLst/>
              <a:ahLst/>
              <a:cxnLst/>
              <a:rect l="l" t="t" r="r" b="b"/>
              <a:pathLst>
                <a:path w="912495" h="847089">
                  <a:moveTo>
                    <a:pt x="619010" y="814476"/>
                  </a:moveTo>
                  <a:lnTo>
                    <a:pt x="260629" y="814476"/>
                  </a:lnTo>
                  <a:lnTo>
                    <a:pt x="260629" y="847051"/>
                  </a:lnTo>
                  <a:lnTo>
                    <a:pt x="619010" y="847051"/>
                  </a:lnTo>
                  <a:lnTo>
                    <a:pt x="619010" y="814476"/>
                  </a:lnTo>
                  <a:close/>
                </a:path>
                <a:path w="912495" h="847089">
                  <a:moveTo>
                    <a:pt x="879614" y="0"/>
                  </a:moveTo>
                  <a:lnTo>
                    <a:pt x="618998" y="0"/>
                  </a:lnTo>
                  <a:lnTo>
                    <a:pt x="618998" y="32588"/>
                  </a:lnTo>
                  <a:lnTo>
                    <a:pt x="618998" y="65163"/>
                  </a:lnTo>
                  <a:lnTo>
                    <a:pt x="586422" y="65163"/>
                  </a:lnTo>
                  <a:lnTo>
                    <a:pt x="586422" y="97739"/>
                  </a:lnTo>
                  <a:lnTo>
                    <a:pt x="586422" y="130314"/>
                  </a:lnTo>
                  <a:lnTo>
                    <a:pt x="553834" y="130314"/>
                  </a:lnTo>
                  <a:lnTo>
                    <a:pt x="553834" y="162902"/>
                  </a:lnTo>
                  <a:lnTo>
                    <a:pt x="553834" y="195478"/>
                  </a:lnTo>
                  <a:lnTo>
                    <a:pt x="325780" y="195478"/>
                  </a:lnTo>
                  <a:lnTo>
                    <a:pt x="325780" y="162902"/>
                  </a:lnTo>
                  <a:lnTo>
                    <a:pt x="553834" y="162902"/>
                  </a:lnTo>
                  <a:lnTo>
                    <a:pt x="553834" y="130314"/>
                  </a:lnTo>
                  <a:lnTo>
                    <a:pt x="325793" y="130314"/>
                  </a:lnTo>
                  <a:lnTo>
                    <a:pt x="325793" y="97739"/>
                  </a:lnTo>
                  <a:lnTo>
                    <a:pt x="586422" y="97739"/>
                  </a:lnTo>
                  <a:lnTo>
                    <a:pt x="586422" y="65163"/>
                  </a:lnTo>
                  <a:lnTo>
                    <a:pt x="423519" y="65163"/>
                  </a:lnTo>
                  <a:lnTo>
                    <a:pt x="423519" y="32588"/>
                  </a:lnTo>
                  <a:lnTo>
                    <a:pt x="618998" y="32588"/>
                  </a:lnTo>
                  <a:lnTo>
                    <a:pt x="618998" y="0"/>
                  </a:lnTo>
                  <a:lnTo>
                    <a:pt x="390956" y="0"/>
                  </a:lnTo>
                  <a:lnTo>
                    <a:pt x="390956" y="32588"/>
                  </a:lnTo>
                  <a:lnTo>
                    <a:pt x="390956" y="65163"/>
                  </a:lnTo>
                  <a:lnTo>
                    <a:pt x="325793" y="65163"/>
                  </a:lnTo>
                  <a:lnTo>
                    <a:pt x="325793" y="48869"/>
                  </a:lnTo>
                  <a:lnTo>
                    <a:pt x="325793" y="32588"/>
                  </a:lnTo>
                  <a:lnTo>
                    <a:pt x="390956" y="32588"/>
                  </a:lnTo>
                  <a:lnTo>
                    <a:pt x="390956" y="0"/>
                  </a:lnTo>
                  <a:lnTo>
                    <a:pt x="276923" y="0"/>
                  </a:lnTo>
                  <a:lnTo>
                    <a:pt x="276923" y="48869"/>
                  </a:lnTo>
                  <a:lnTo>
                    <a:pt x="276923" y="276923"/>
                  </a:lnTo>
                  <a:lnTo>
                    <a:pt x="48869" y="276923"/>
                  </a:lnTo>
                  <a:lnTo>
                    <a:pt x="48869" y="48869"/>
                  </a:lnTo>
                  <a:lnTo>
                    <a:pt x="276923" y="48869"/>
                  </a:lnTo>
                  <a:lnTo>
                    <a:pt x="276923" y="0"/>
                  </a:lnTo>
                  <a:lnTo>
                    <a:pt x="0" y="0"/>
                  </a:lnTo>
                  <a:lnTo>
                    <a:pt x="0" y="432130"/>
                  </a:lnTo>
                  <a:lnTo>
                    <a:pt x="33020" y="401116"/>
                  </a:lnTo>
                  <a:lnTo>
                    <a:pt x="69811" y="374942"/>
                  </a:lnTo>
                  <a:lnTo>
                    <a:pt x="109855" y="353974"/>
                  </a:lnTo>
                  <a:lnTo>
                    <a:pt x="152628" y="338556"/>
                  </a:lnTo>
                  <a:lnTo>
                    <a:pt x="197624" y="329044"/>
                  </a:lnTo>
                  <a:lnTo>
                    <a:pt x="244335" y="325793"/>
                  </a:lnTo>
                  <a:lnTo>
                    <a:pt x="274624" y="327177"/>
                  </a:lnTo>
                  <a:lnTo>
                    <a:pt x="304292" y="331228"/>
                  </a:lnTo>
                  <a:lnTo>
                    <a:pt x="333184" y="337845"/>
                  </a:lnTo>
                  <a:lnTo>
                    <a:pt x="361188" y="346900"/>
                  </a:lnTo>
                  <a:lnTo>
                    <a:pt x="403402" y="325793"/>
                  </a:lnTo>
                  <a:lnTo>
                    <a:pt x="501142" y="276923"/>
                  </a:lnTo>
                  <a:lnTo>
                    <a:pt x="664032" y="195478"/>
                  </a:lnTo>
                  <a:lnTo>
                    <a:pt x="716737" y="169125"/>
                  </a:lnTo>
                  <a:lnTo>
                    <a:pt x="716737" y="234276"/>
                  </a:lnTo>
                  <a:lnTo>
                    <a:pt x="847051" y="169125"/>
                  </a:lnTo>
                  <a:lnTo>
                    <a:pt x="856195" y="164553"/>
                  </a:lnTo>
                  <a:lnTo>
                    <a:pt x="852068" y="162902"/>
                  </a:lnTo>
                  <a:lnTo>
                    <a:pt x="808431" y="145453"/>
                  </a:lnTo>
                  <a:lnTo>
                    <a:pt x="814489" y="130314"/>
                  </a:lnTo>
                  <a:lnTo>
                    <a:pt x="820534" y="115201"/>
                  </a:lnTo>
                  <a:lnTo>
                    <a:pt x="879500" y="138772"/>
                  </a:lnTo>
                  <a:lnTo>
                    <a:pt x="879513" y="115201"/>
                  </a:lnTo>
                  <a:lnTo>
                    <a:pt x="879525" y="97739"/>
                  </a:lnTo>
                  <a:lnTo>
                    <a:pt x="879551" y="65163"/>
                  </a:lnTo>
                  <a:lnTo>
                    <a:pt x="879576" y="32588"/>
                  </a:lnTo>
                  <a:lnTo>
                    <a:pt x="879614" y="0"/>
                  </a:lnTo>
                  <a:close/>
                </a:path>
                <a:path w="912495" h="847089">
                  <a:moveTo>
                    <a:pt x="912202" y="619010"/>
                  </a:moveTo>
                  <a:lnTo>
                    <a:pt x="911720" y="553974"/>
                  </a:lnTo>
                  <a:lnTo>
                    <a:pt x="547954" y="553847"/>
                  </a:lnTo>
                  <a:lnTo>
                    <a:pt x="539483" y="571131"/>
                  </a:lnTo>
                  <a:lnTo>
                    <a:pt x="530110" y="587768"/>
                  </a:lnTo>
                  <a:lnTo>
                    <a:pt x="519887" y="603732"/>
                  </a:lnTo>
                  <a:lnTo>
                    <a:pt x="508838" y="619010"/>
                  </a:lnTo>
                  <a:lnTo>
                    <a:pt x="912202" y="61901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5377492" y="3778113"/>
            <a:ext cx="944880" cy="946150"/>
            <a:chOff x="5377492" y="3778113"/>
            <a:chExt cx="944880" cy="946150"/>
          </a:xfrm>
        </p:grpSpPr>
        <p:sp>
          <p:nvSpPr>
            <p:cNvPr id="19" name="object 19"/>
            <p:cNvSpPr/>
            <p:nvPr/>
          </p:nvSpPr>
          <p:spPr>
            <a:xfrm>
              <a:off x="5377484" y="3778122"/>
              <a:ext cx="944880" cy="946150"/>
            </a:xfrm>
            <a:custGeom>
              <a:avLst/>
              <a:gdLst/>
              <a:ahLst/>
              <a:cxnLst/>
              <a:rect l="l" t="t" r="r" b="b"/>
              <a:pathLst>
                <a:path w="944879" h="946150">
                  <a:moveTo>
                    <a:pt x="456158" y="495973"/>
                  </a:moveTo>
                  <a:lnTo>
                    <a:pt x="448856" y="488683"/>
                  </a:lnTo>
                  <a:lnTo>
                    <a:pt x="422592" y="488683"/>
                  </a:lnTo>
                  <a:lnTo>
                    <a:pt x="412889" y="450405"/>
                  </a:lnTo>
                  <a:lnTo>
                    <a:pt x="393776" y="416598"/>
                  </a:lnTo>
                  <a:lnTo>
                    <a:pt x="389686" y="412457"/>
                  </a:lnTo>
                  <a:lnTo>
                    <a:pt x="389686" y="488683"/>
                  </a:lnTo>
                  <a:lnTo>
                    <a:pt x="164249" y="488683"/>
                  </a:lnTo>
                  <a:lnTo>
                    <a:pt x="177317" y="449783"/>
                  </a:lnTo>
                  <a:lnTo>
                    <a:pt x="202412" y="418833"/>
                  </a:lnTo>
                  <a:lnTo>
                    <a:pt x="236601" y="398373"/>
                  </a:lnTo>
                  <a:lnTo>
                    <a:pt x="276961" y="390944"/>
                  </a:lnTo>
                  <a:lnTo>
                    <a:pt x="317322" y="398373"/>
                  </a:lnTo>
                  <a:lnTo>
                    <a:pt x="351510" y="418833"/>
                  </a:lnTo>
                  <a:lnTo>
                    <a:pt x="376605" y="449783"/>
                  </a:lnTo>
                  <a:lnTo>
                    <a:pt x="389686" y="488683"/>
                  </a:lnTo>
                  <a:lnTo>
                    <a:pt x="389686" y="412457"/>
                  </a:lnTo>
                  <a:lnTo>
                    <a:pt x="368477" y="390944"/>
                  </a:lnTo>
                  <a:lnTo>
                    <a:pt x="366509" y="388950"/>
                  </a:lnTo>
                  <a:lnTo>
                    <a:pt x="332346" y="369112"/>
                  </a:lnTo>
                  <a:lnTo>
                    <a:pt x="340893" y="358368"/>
                  </a:lnTo>
                  <a:lnTo>
                    <a:pt x="347624" y="349910"/>
                  </a:lnTo>
                  <a:lnTo>
                    <a:pt x="356374" y="327533"/>
                  </a:lnTo>
                  <a:lnTo>
                    <a:pt x="358216" y="303580"/>
                  </a:lnTo>
                  <a:lnTo>
                    <a:pt x="352793" y="279641"/>
                  </a:lnTo>
                  <a:lnTo>
                    <a:pt x="341769" y="260629"/>
                  </a:lnTo>
                  <a:lnTo>
                    <a:pt x="340487" y="258419"/>
                  </a:lnTo>
                  <a:lnTo>
                    <a:pt x="325831" y="244881"/>
                  </a:lnTo>
                  <a:lnTo>
                    <a:pt x="325831" y="309499"/>
                  </a:lnTo>
                  <a:lnTo>
                    <a:pt x="322046" y="328218"/>
                  </a:lnTo>
                  <a:lnTo>
                    <a:pt x="321995" y="328523"/>
                  </a:lnTo>
                  <a:lnTo>
                    <a:pt x="311492" y="344068"/>
                  </a:lnTo>
                  <a:lnTo>
                    <a:pt x="295986" y="354533"/>
                  </a:lnTo>
                  <a:lnTo>
                    <a:pt x="276961" y="358368"/>
                  </a:lnTo>
                  <a:lnTo>
                    <a:pt x="267385" y="357441"/>
                  </a:lnTo>
                  <a:lnTo>
                    <a:pt x="231800" y="328218"/>
                  </a:lnTo>
                  <a:lnTo>
                    <a:pt x="228104" y="309499"/>
                  </a:lnTo>
                  <a:lnTo>
                    <a:pt x="231940" y="290474"/>
                  </a:lnTo>
                  <a:lnTo>
                    <a:pt x="242404" y="274942"/>
                  </a:lnTo>
                  <a:lnTo>
                    <a:pt x="257937" y="264477"/>
                  </a:lnTo>
                  <a:lnTo>
                    <a:pt x="276961" y="260629"/>
                  </a:lnTo>
                  <a:lnTo>
                    <a:pt x="295986" y="264477"/>
                  </a:lnTo>
                  <a:lnTo>
                    <a:pt x="311518" y="274942"/>
                  </a:lnTo>
                  <a:lnTo>
                    <a:pt x="321995" y="290474"/>
                  </a:lnTo>
                  <a:lnTo>
                    <a:pt x="325831" y="309499"/>
                  </a:lnTo>
                  <a:lnTo>
                    <a:pt x="325831" y="244881"/>
                  </a:lnTo>
                  <a:lnTo>
                    <a:pt x="322846" y="242112"/>
                  </a:lnTo>
                  <a:lnTo>
                    <a:pt x="301218" y="231648"/>
                  </a:lnTo>
                  <a:lnTo>
                    <a:pt x="276961" y="227952"/>
                  </a:lnTo>
                  <a:lnTo>
                    <a:pt x="252704" y="231648"/>
                  </a:lnTo>
                  <a:lnTo>
                    <a:pt x="231076" y="242112"/>
                  </a:lnTo>
                  <a:lnTo>
                    <a:pt x="213436" y="258419"/>
                  </a:lnTo>
                  <a:lnTo>
                    <a:pt x="201142" y="279641"/>
                  </a:lnTo>
                  <a:lnTo>
                    <a:pt x="195719" y="303580"/>
                  </a:lnTo>
                  <a:lnTo>
                    <a:pt x="197561" y="327533"/>
                  </a:lnTo>
                  <a:lnTo>
                    <a:pt x="206298" y="349910"/>
                  </a:lnTo>
                  <a:lnTo>
                    <a:pt x="221576" y="369112"/>
                  </a:lnTo>
                  <a:lnTo>
                    <a:pt x="187413" y="388950"/>
                  </a:lnTo>
                  <a:lnTo>
                    <a:pt x="160147" y="416598"/>
                  </a:lnTo>
                  <a:lnTo>
                    <a:pt x="141033" y="450405"/>
                  </a:lnTo>
                  <a:lnTo>
                    <a:pt x="131343" y="488683"/>
                  </a:lnTo>
                  <a:lnTo>
                    <a:pt x="105079" y="488683"/>
                  </a:lnTo>
                  <a:lnTo>
                    <a:pt x="97777" y="495973"/>
                  </a:lnTo>
                  <a:lnTo>
                    <a:pt x="97777" y="513969"/>
                  </a:lnTo>
                  <a:lnTo>
                    <a:pt x="105079" y="521258"/>
                  </a:lnTo>
                  <a:lnTo>
                    <a:pt x="448856" y="521258"/>
                  </a:lnTo>
                  <a:lnTo>
                    <a:pt x="456158" y="513969"/>
                  </a:lnTo>
                  <a:lnTo>
                    <a:pt x="456158" y="495973"/>
                  </a:lnTo>
                  <a:close/>
                </a:path>
                <a:path w="944879" h="946150">
                  <a:moveTo>
                    <a:pt x="814527" y="430822"/>
                  </a:moveTo>
                  <a:lnTo>
                    <a:pt x="807224" y="423532"/>
                  </a:lnTo>
                  <a:lnTo>
                    <a:pt x="798233" y="423532"/>
                  </a:lnTo>
                  <a:lnTo>
                    <a:pt x="496023" y="423532"/>
                  </a:lnTo>
                  <a:lnTo>
                    <a:pt x="488734" y="430822"/>
                  </a:lnTo>
                  <a:lnTo>
                    <a:pt x="488734" y="448818"/>
                  </a:lnTo>
                  <a:lnTo>
                    <a:pt x="496023" y="456107"/>
                  </a:lnTo>
                  <a:lnTo>
                    <a:pt x="807224" y="456107"/>
                  </a:lnTo>
                  <a:lnTo>
                    <a:pt x="814527" y="448818"/>
                  </a:lnTo>
                  <a:lnTo>
                    <a:pt x="814527" y="430822"/>
                  </a:lnTo>
                  <a:close/>
                </a:path>
                <a:path w="944879" h="946150">
                  <a:moveTo>
                    <a:pt x="847140" y="240004"/>
                  </a:moveTo>
                  <a:lnTo>
                    <a:pt x="845439" y="235839"/>
                  </a:lnTo>
                  <a:lnTo>
                    <a:pt x="839317" y="229704"/>
                  </a:lnTo>
                  <a:lnTo>
                    <a:pt x="835139" y="228003"/>
                  </a:lnTo>
                  <a:lnTo>
                    <a:pt x="814527" y="228003"/>
                  </a:lnTo>
                  <a:lnTo>
                    <a:pt x="814527" y="260629"/>
                  </a:lnTo>
                  <a:lnTo>
                    <a:pt x="814527" y="358368"/>
                  </a:lnTo>
                  <a:lnTo>
                    <a:pt x="488734" y="358368"/>
                  </a:lnTo>
                  <a:lnTo>
                    <a:pt x="488734" y="260629"/>
                  </a:lnTo>
                  <a:lnTo>
                    <a:pt x="814527" y="260629"/>
                  </a:lnTo>
                  <a:lnTo>
                    <a:pt x="814527" y="228003"/>
                  </a:lnTo>
                  <a:lnTo>
                    <a:pt x="468109" y="228003"/>
                  </a:lnTo>
                  <a:lnTo>
                    <a:pt x="463943" y="229704"/>
                  </a:lnTo>
                  <a:lnTo>
                    <a:pt x="457809" y="235839"/>
                  </a:lnTo>
                  <a:lnTo>
                    <a:pt x="456107" y="240004"/>
                  </a:lnTo>
                  <a:lnTo>
                    <a:pt x="456107" y="378993"/>
                  </a:lnTo>
                  <a:lnTo>
                    <a:pt x="457809" y="383159"/>
                  </a:lnTo>
                  <a:lnTo>
                    <a:pt x="463943" y="389280"/>
                  </a:lnTo>
                  <a:lnTo>
                    <a:pt x="468109" y="390982"/>
                  </a:lnTo>
                  <a:lnTo>
                    <a:pt x="835139" y="390982"/>
                  </a:lnTo>
                  <a:lnTo>
                    <a:pt x="839317" y="389280"/>
                  </a:lnTo>
                  <a:lnTo>
                    <a:pt x="845439" y="383159"/>
                  </a:lnTo>
                  <a:lnTo>
                    <a:pt x="847140" y="378993"/>
                  </a:lnTo>
                  <a:lnTo>
                    <a:pt x="847140" y="358368"/>
                  </a:lnTo>
                  <a:lnTo>
                    <a:pt x="847140" y="260629"/>
                  </a:lnTo>
                  <a:lnTo>
                    <a:pt x="847140" y="240004"/>
                  </a:lnTo>
                  <a:close/>
                </a:path>
                <a:path w="944879" h="946150">
                  <a:moveTo>
                    <a:pt x="944880" y="11950"/>
                  </a:moveTo>
                  <a:lnTo>
                    <a:pt x="943178" y="7785"/>
                  </a:lnTo>
                  <a:lnTo>
                    <a:pt x="937044" y="1663"/>
                  </a:lnTo>
                  <a:lnTo>
                    <a:pt x="932967" y="0"/>
                  </a:lnTo>
                  <a:lnTo>
                    <a:pt x="912253" y="0"/>
                  </a:lnTo>
                  <a:lnTo>
                    <a:pt x="912253" y="162890"/>
                  </a:lnTo>
                  <a:lnTo>
                    <a:pt x="912253" y="578612"/>
                  </a:lnTo>
                  <a:lnTo>
                    <a:pt x="830529" y="545998"/>
                  </a:lnTo>
                  <a:lnTo>
                    <a:pt x="830529" y="700481"/>
                  </a:lnTo>
                  <a:lnTo>
                    <a:pt x="829398" y="706526"/>
                  </a:lnTo>
                  <a:lnTo>
                    <a:pt x="825919" y="711860"/>
                  </a:lnTo>
                  <a:lnTo>
                    <a:pt x="760768" y="777011"/>
                  </a:lnTo>
                  <a:lnTo>
                    <a:pt x="757796" y="780135"/>
                  </a:lnTo>
                  <a:lnTo>
                    <a:pt x="753668" y="781900"/>
                  </a:lnTo>
                  <a:lnTo>
                    <a:pt x="745058" y="781900"/>
                  </a:lnTo>
                  <a:lnTo>
                    <a:pt x="740930" y="780135"/>
                  </a:lnTo>
                  <a:lnTo>
                    <a:pt x="737958" y="777011"/>
                  </a:lnTo>
                  <a:lnTo>
                    <a:pt x="705383" y="744435"/>
                  </a:lnTo>
                  <a:lnTo>
                    <a:pt x="701903" y="739101"/>
                  </a:lnTo>
                  <a:lnTo>
                    <a:pt x="700773" y="733069"/>
                  </a:lnTo>
                  <a:lnTo>
                    <a:pt x="701967" y="727036"/>
                  </a:lnTo>
                  <a:lnTo>
                    <a:pt x="705497" y="721741"/>
                  </a:lnTo>
                  <a:lnTo>
                    <a:pt x="710793" y="718210"/>
                  </a:lnTo>
                  <a:lnTo>
                    <a:pt x="716813" y="717016"/>
                  </a:lnTo>
                  <a:lnTo>
                    <a:pt x="723176" y="718210"/>
                  </a:lnTo>
                  <a:lnTo>
                    <a:pt x="722947" y="718210"/>
                  </a:lnTo>
                  <a:lnTo>
                    <a:pt x="728294" y="721741"/>
                  </a:lnTo>
                  <a:lnTo>
                    <a:pt x="749363" y="742480"/>
                  </a:lnTo>
                  <a:lnTo>
                    <a:pt x="774979" y="717016"/>
                  </a:lnTo>
                  <a:lnTo>
                    <a:pt x="803008" y="689165"/>
                  </a:lnTo>
                  <a:lnTo>
                    <a:pt x="808355" y="685634"/>
                  </a:lnTo>
                  <a:lnTo>
                    <a:pt x="808126" y="685634"/>
                  </a:lnTo>
                  <a:lnTo>
                    <a:pt x="814489" y="684441"/>
                  </a:lnTo>
                  <a:lnTo>
                    <a:pt x="820508" y="685634"/>
                  </a:lnTo>
                  <a:lnTo>
                    <a:pt x="825804" y="689165"/>
                  </a:lnTo>
                  <a:lnTo>
                    <a:pt x="829335" y="694461"/>
                  </a:lnTo>
                  <a:lnTo>
                    <a:pt x="830529" y="700481"/>
                  </a:lnTo>
                  <a:lnTo>
                    <a:pt x="830529" y="545998"/>
                  </a:lnTo>
                  <a:lnTo>
                    <a:pt x="771842" y="522566"/>
                  </a:lnTo>
                  <a:lnTo>
                    <a:pt x="767880" y="520941"/>
                  </a:lnTo>
                  <a:lnTo>
                    <a:pt x="763422" y="520941"/>
                  </a:lnTo>
                  <a:lnTo>
                    <a:pt x="759460" y="522566"/>
                  </a:lnTo>
                  <a:lnTo>
                    <a:pt x="590410" y="590143"/>
                  </a:lnTo>
                  <a:lnTo>
                    <a:pt x="586397" y="596112"/>
                  </a:lnTo>
                  <a:lnTo>
                    <a:pt x="586460" y="640829"/>
                  </a:lnTo>
                  <a:lnTo>
                    <a:pt x="594042" y="712939"/>
                  </a:lnTo>
                  <a:lnTo>
                    <a:pt x="616432" y="781900"/>
                  </a:lnTo>
                  <a:lnTo>
                    <a:pt x="32613" y="781900"/>
                  </a:lnTo>
                  <a:lnTo>
                    <a:pt x="32613" y="162890"/>
                  </a:lnTo>
                  <a:lnTo>
                    <a:pt x="912253" y="162890"/>
                  </a:lnTo>
                  <a:lnTo>
                    <a:pt x="912253" y="0"/>
                  </a:lnTo>
                  <a:lnTo>
                    <a:pt x="879716" y="0"/>
                  </a:lnTo>
                  <a:lnTo>
                    <a:pt x="879716" y="77114"/>
                  </a:lnTo>
                  <a:lnTo>
                    <a:pt x="879678" y="90449"/>
                  </a:lnTo>
                  <a:lnTo>
                    <a:pt x="872388" y="97739"/>
                  </a:lnTo>
                  <a:lnTo>
                    <a:pt x="854392" y="97739"/>
                  </a:lnTo>
                  <a:lnTo>
                    <a:pt x="847102" y="90449"/>
                  </a:lnTo>
                  <a:lnTo>
                    <a:pt x="847102" y="72453"/>
                  </a:lnTo>
                  <a:lnTo>
                    <a:pt x="854392" y="65163"/>
                  </a:lnTo>
                  <a:lnTo>
                    <a:pt x="867854" y="65163"/>
                  </a:lnTo>
                  <a:lnTo>
                    <a:pt x="871893" y="66814"/>
                  </a:lnTo>
                  <a:lnTo>
                    <a:pt x="878014" y="72948"/>
                  </a:lnTo>
                  <a:lnTo>
                    <a:pt x="879716" y="77114"/>
                  </a:lnTo>
                  <a:lnTo>
                    <a:pt x="879716" y="0"/>
                  </a:lnTo>
                  <a:lnTo>
                    <a:pt x="814565" y="0"/>
                  </a:lnTo>
                  <a:lnTo>
                    <a:pt x="814565" y="77114"/>
                  </a:lnTo>
                  <a:lnTo>
                    <a:pt x="814514" y="90449"/>
                  </a:lnTo>
                  <a:lnTo>
                    <a:pt x="807224" y="97739"/>
                  </a:lnTo>
                  <a:lnTo>
                    <a:pt x="789228" y="97739"/>
                  </a:lnTo>
                  <a:lnTo>
                    <a:pt x="781939" y="90449"/>
                  </a:lnTo>
                  <a:lnTo>
                    <a:pt x="781939" y="72453"/>
                  </a:lnTo>
                  <a:lnTo>
                    <a:pt x="789228" y="65163"/>
                  </a:lnTo>
                  <a:lnTo>
                    <a:pt x="802690" y="65163"/>
                  </a:lnTo>
                  <a:lnTo>
                    <a:pt x="806729" y="66814"/>
                  </a:lnTo>
                  <a:lnTo>
                    <a:pt x="812863" y="72948"/>
                  </a:lnTo>
                  <a:lnTo>
                    <a:pt x="814565" y="77114"/>
                  </a:lnTo>
                  <a:lnTo>
                    <a:pt x="814565" y="0"/>
                  </a:lnTo>
                  <a:lnTo>
                    <a:pt x="162941" y="0"/>
                  </a:lnTo>
                  <a:lnTo>
                    <a:pt x="162941" y="72453"/>
                  </a:lnTo>
                  <a:lnTo>
                    <a:pt x="162941" y="90449"/>
                  </a:lnTo>
                  <a:lnTo>
                    <a:pt x="155638" y="97739"/>
                  </a:lnTo>
                  <a:lnTo>
                    <a:pt x="72491" y="97739"/>
                  </a:lnTo>
                  <a:lnTo>
                    <a:pt x="65201" y="90449"/>
                  </a:lnTo>
                  <a:lnTo>
                    <a:pt x="65201" y="72453"/>
                  </a:lnTo>
                  <a:lnTo>
                    <a:pt x="72491" y="65163"/>
                  </a:lnTo>
                  <a:lnTo>
                    <a:pt x="155638" y="65163"/>
                  </a:lnTo>
                  <a:lnTo>
                    <a:pt x="162941" y="72453"/>
                  </a:lnTo>
                  <a:lnTo>
                    <a:pt x="162941" y="0"/>
                  </a:lnTo>
                  <a:lnTo>
                    <a:pt x="11912" y="0"/>
                  </a:lnTo>
                  <a:lnTo>
                    <a:pt x="7823" y="1663"/>
                  </a:lnTo>
                  <a:lnTo>
                    <a:pt x="1701" y="7785"/>
                  </a:lnTo>
                  <a:lnTo>
                    <a:pt x="0" y="11950"/>
                  </a:lnTo>
                  <a:lnTo>
                    <a:pt x="0" y="802525"/>
                  </a:lnTo>
                  <a:lnTo>
                    <a:pt x="1701" y="806691"/>
                  </a:lnTo>
                  <a:lnTo>
                    <a:pt x="7823" y="812825"/>
                  </a:lnTo>
                  <a:lnTo>
                    <a:pt x="12001" y="814527"/>
                  </a:lnTo>
                  <a:lnTo>
                    <a:pt x="632764" y="814527"/>
                  </a:lnTo>
                  <a:lnTo>
                    <a:pt x="657415" y="852335"/>
                  </a:lnTo>
                  <a:lnTo>
                    <a:pt x="686650" y="886574"/>
                  </a:lnTo>
                  <a:lnTo>
                    <a:pt x="720039" y="916762"/>
                  </a:lnTo>
                  <a:lnTo>
                    <a:pt x="757186" y="942517"/>
                  </a:lnTo>
                  <a:lnTo>
                    <a:pt x="762419" y="945553"/>
                  </a:lnTo>
                  <a:lnTo>
                    <a:pt x="768883" y="945553"/>
                  </a:lnTo>
                  <a:lnTo>
                    <a:pt x="816825" y="912164"/>
                  </a:lnTo>
                  <a:lnTo>
                    <a:pt x="854100" y="876363"/>
                  </a:lnTo>
                  <a:lnTo>
                    <a:pt x="885545" y="835825"/>
                  </a:lnTo>
                  <a:lnTo>
                    <a:pt x="910755" y="791273"/>
                  </a:lnTo>
                  <a:lnTo>
                    <a:pt x="929309" y="743445"/>
                  </a:lnTo>
                  <a:lnTo>
                    <a:pt x="940816" y="693051"/>
                  </a:lnTo>
                  <a:lnTo>
                    <a:pt x="941476" y="684441"/>
                  </a:lnTo>
                  <a:lnTo>
                    <a:pt x="944841" y="640829"/>
                  </a:lnTo>
                  <a:lnTo>
                    <a:pt x="944841" y="578612"/>
                  </a:lnTo>
                  <a:lnTo>
                    <a:pt x="944867" y="162890"/>
                  </a:lnTo>
                  <a:lnTo>
                    <a:pt x="944880" y="97739"/>
                  </a:lnTo>
                  <a:lnTo>
                    <a:pt x="944880" y="65163"/>
                  </a:lnTo>
                  <a:lnTo>
                    <a:pt x="944880" y="1195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5265" y="4364540"/>
              <a:ext cx="130213" cy="13031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38165" y="4364545"/>
              <a:ext cx="293370" cy="97790"/>
            </a:xfrm>
            <a:custGeom>
              <a:avLst/>
              <a:gdLst/>
              <a:ahLst/>
              <a:cxnLst/>
              <a:rect l="l" t="t" r="r" b="b"/>
              <a:pathLst>
                <a:path w="293370" h="97789">
                  <a:moveTo>
                    <a:pt x="228053" y="72453"/>
                  </a:moveTo>
                  <a:lnTo>
                    <a:pt x="220751" y="65163"/>
                  </a:lnTo>
                  <a:lnTo>
                    <a:pt x="211759" y="65163"/>
                  </a:lnTo>
                  <a:lnTo>
                    <a:pt x="7289" y="65163"/>
                  </a:lnTo>
                  <a:lnTo>
                    <a:pt x="0" y="72453"/>
                  </a:lnTo>
                  <a:lnTo>
                    <a:pt x="0" y="90449"/>
                  </a:lnTo>
                  <a:lnTo>
                    <a:pt x="7289" y="97739"/>
                  </a:lnTo>
                  <a:lnTo>
                    <a:pt x="220751" y="97739"/>
                  </a:lnTo>
                  <a:lnTo>
                    <a:pt x="228053" y="90449"/>
                  </a:lnTo>
                  <a:lnTo>
                    <a:pt x="228053" y="72453"/>
                  </a:lnTo>
                  <a:close/>
                </a:path>
                <a:path w="293370" h="97789">
                  <a:moveTo>
                    <a:pt x="293217" y="7289"/>
                  </a:moveTo>
                  <a:lnTo>
                    <a:pt x="285915" y="0"/>
                  </a:lnTo>
                  <a:lnTo>
                    <a:pt x="276923" y="0"/>
                  </a:lnTo>
                  <a:lnTo>
                    <a:pt x="7289" y="0"/>
                  </a:lnTo>
                  <a:lnTo>
                    <a:pt x="0" y="7289"/>
                  </a:lnTo>
                  <a:lnTo>
                    <a:pt x="0" y="25285"/>
                  </a:lnTo>
                  <a:lnTo>
                    <a:pt x="7289" y="32575"/>
                  </a:lnTo>
                  <a:lnTo>
                    <a:pt x="285915" y="32575"/>
                  </a:lnTo>
                  <a:lnTo>
                    <a:pt x="293217" y="25285"/>
                  </a:lnTo>
                  <a:lnTo>
                    <a:pt x="293217" y="7289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922909" y="3779291"/>
            <a:ext cx="944880" cy="943610"/>
          </a:xfrm>
          <a:custGeom>
            <a:avLst/>
            <a:gdLst/>
            <a:ahLst/>
            <a:cxnLst/>
            <a:rect l="l" t="t" r="r" b="b"/>
            <a:pathLst>
              <a:path w="944880" h="943610">
                <a:moveTo>
                  <a:pt x="876439" y="856843"/>
                </a:moveTo>
                <a:lnTo>
                  <a:pt x="869391" y="849795"/>
                </a:lnTo>
                <a:lnTo>
                  <a:pt x="851992" y="849795"/>
                </a:lnTo>
                <a:lnTo>
                  <a:pt x="844943" y="856843"/>
                </a:lnTo>
                <a:lnTo>
                  <a:pt x="844943" y="874242"/>
                </a:lnTo>
                <a:lnTo>
                  <a:pt x="851992" y="881291"/>
                </a:lnTo>
                <a:lnTo>
                  <a:pt x="869391" y="881291"/>
                </a:lnTo>
                <a:lnTo>
                  <a:pt x="876439" y="874242"/>
                </a:lnTo>
                <a:lnTo>
                  <a:pt x="876439" y="865543"/>
                </a:lnTo>
                <a:lnTo>
                  <a:pt x="876439" y="856843"/>
                </a:lnTo>
                <a:close/>
              </a:path>
              <a:path w="944880" h="943610">
                <a:moveTo>
                  <a:pt x="876439" y="563130"/>
                </a:moveTo>
                <a:lnTo>
                  <a:pt x="869391" y="556082"/>
                </a:lnTo>
                <a:lnTo>
                  <a:pt x="851992" y="556082"/>
                </a:lnTo>
                <a:lnTo>
                  <a:pt x="844943" y="563130"/>
                </a:lnTo>
                <a:lnTo>
                  <a:pt x="844943" y="811250"/>
                </a:lnTo>
                <a:lnTo>
                  <a:pt x="851992" y="818299"/>
                </a:lnTo>
                <a:lnTo>
                  <a:pt x="860691" y="818299"/>
                </a:lnTo>
                <a:lnTo>
                  <a:pt x="869391" y="818299"/>
                </a:lnTo>
                <a:lnTo>
                  <a:pt x="876439" y="811250"/>
                </a:lnTo>
                <a:lnTo>
                  <a:pt x="876439" y="563130"/>
                </a:lnTo>
                <a:close/>
              </a:path>
              <a:path w="944880" h="943610">
                <a:moveTo>
                  <a:pt x="944778" y="6350"/>
                </a:moveTo>
                <a:lnTo>
                  <a:pt x="937729" y="0"/>
                </a:lnTo>
                <a:lnTo>
                  <a:pt x="913282" y="0"/>
                </a:lnTo>
                <a:lnTo>
                  <a:pt x="913282" y="157480"/>
                </a:lnTo>
                <a:lnTo>
                  <a:pt x="913282" y="913130"/>
                </a:lnTo>
                <a:lnTo>
                  <a:pt x="598360" y="913130"/>
                </a:lnTo>
                <a:lnTo>
                  <a:pt x="598360" y="840740"/>
                </a:lnTo>
                <a:lnTo>
                  <a:pt x="591312" y="834390"/>
                </a:lnTo>
                <a:lnTo>
                  <a:pt x="551116" y="834390"/>
                </a:lnTo>
                <a:lnTo>
                  <a:pt x="551116" y="806450"/>
                </a:lnTo>
                <a:lnTo>
                  <a:pt x="581698" y="759460"/>
                </a:lnTo>
                <a:lnTo>
                  <a:pt x="582612" y="755650"/>
                </a:lnTo>
                <a:lnTo>
                  <a:pt x="582612" y="576580"/>
                </a:lnTo>
                <a:lnTo>
                  <a:pt x="579691" y="561340"/>
                </a:lnTo>
                <a:lnTo>
                  <a:pt x="578967" y="557530"/>
                </a:lnTo>
                <a:lnTo>
                  <a:pt x="568858" y="543560"/>
                </a:lnTo>
                <a:lnTo>
                  <a:pt x="553821" y="532130"/>
                </a:lnTo>
                <a:lnTo>
                  <a:pt x="551116" y="531583"/>
                </a:lnTo>
                <a:lnTo>
                  <a:pt x="551116" y="567690"/>
                </a:lnTo>
                <a:lnTo>
                  <a:pt x="551116" y="748030"/>
                </a:lnTo>
                <a:lnTo>
                  <a:pt x="520522" y="795020"/>
                </a:lnTo>
                <a:lnTo>
                  <a:pt x="519620" y="797560"/>
                </a:lnTo>
                <a:lnTo>
                  <a:pt x="519620" y="834390"/>
                </a:lnTo>
                <a:lnTo>
                  <a:pt x="362165" y="834390"/>
                </a:lnTo>
                <a:lnTo>
                  <a:pt x="362165" y="793750"/>
                </a:lnTo>
                <a:lnTo>
                  <a:pt x="360527" y="789940"/>
                </a:lnTo>
                <a:lnTo>
                  <a:pt x="265099" y="693420"/>
                </a:lnTo>
                <a:lnTo>
                  <a:pt x="223126" y="650240"/>
                </a:lnTo>
                <a:lnTo>
                  <a:pt x="218427" y="638810"/>
                </a:lnTo>
                <a:lnTo>
                  <a:pt x="223113" y="628650"/>
                </a:lnTo>
                <a:lnTo>
                  <a:pt x="233578" y="623570"/>
                </a:lnTo>
                <a:lnTo>
                  <a:pt x="246214" y="628650"/>
                </a:lnTo>
                <a:lnTo>
                  <a:pt x="261302" y="643890"/>
                </a:lnTo>
                <a:lnTo>
                  <a:pt x="280377" y="662940"/>
                </a:lnTo>
                <a:lnTo>
                  <a:pt x="303682" y="687070"/>
                </a:lnTo>
                <a:lnTo>
                  <a:pt x="311873" y="690880"/>
                </a:lnTo>
                <a:lnTo>
                  <a:pt x="320827" y="690880"/>
                </a:lnTo>
                <a:lnTo>
                  <a:pt x="327952" y="684530"/>
                </a:lnTo>
                <a:lnTo>
                  <a:pt x="330669" y="675640"/>
                </a:lnTo>
                <a:lnTo>
                  <a:pt x="330669" y="637540"/>
                </a:lnTo>
                <a:lnTo>
                  <a:pt x="330669" y="439420"/>
                </a:lnTo>
                <a:lnTo>
                  <a:pt x="337718" y="433070"/>
                </a:lnTo>
                <a:lnTo>
                  <a:pt x="355117" y="433070"/>
                </a:lnTo>
                <a:lnTo>
                  <a:pt x="362165" y="439420"/>
                </a:lnTo>
                <a:lnTo>
                  <a:pt x="362165" y="637540"/>
                </a:lnTo>
                <a:lnTo>
                  <a:pt x="369214" y="645160"/>
                </a:lnTo>
                <a:lnTo>
                  <a:pt x="386600" y="645160"/>
                </a:lnTo>
                <a:lnTo>
                  <a:pt x="393649" y="637540"/>
                </a:lnTo>
                <a:lnTo>
                  <a:pt x="393649" y="519430"/>
                </a:lnTo>
                <a:lnTo>
                  <a:pt x="400710" y="513080"/>
                </a:lnTo>
                <a:lnTo>
                  <a:pt x="418096" y="513080"/>
                </a:lnTo>
                <a:lnTo>
                  <a:pt x="425145" y="519430"/>
                </a:lnTo>
                <a:lnTo>
                  <a:pt x="425145" y="637540"/>
                </a:lnTo>
                <a:lnTo>
                  <a:pt x="432193" y="645160"/>
                </a:lnTo>
                <a:lnTo>
                  <a:pt x="449592" y="645160"/>
                </a:lnTo>
                <a:lnTo>
                  <a:pt x="456641" y="637540"/>
                </a:lnTo>
                <a:lnTo>
                  <a:pt x="456641" y="535940"/>
                </a:lnTo>
                <a:lnTo>
                  <a:pt x="463689" y="528320"/>
                </a:lnTo>
                <a:lnTo>
                  <a:pt x="481088" y="528320"/>
                </a:lnTo>
                <a:lnTo>
                  <a:pt x="488137" y="535940"/>
                </a:lnTo>
                <a:lnTo>
                  <a:pt x="488137" y="637540"/>
                </a:lnTo>
                <a:lnTo>
                  <a:pt x="495185" y="645160"/>
                </a:lnTo>
                <a:lnTo>
                  <a:pt x="512572" y="645160"/>
                </a:lnTo>
                <a:lnTo>
                  <a:pt x="519620" y="637540"/>
                </a:lnTo>
                <a:lnTo>
                  <a:pt x="519620" y="567690"/>
                </a:lnTo>
                <a:lnTo>
                  <a:pt x="526681" y="561340"/>
                </a:lnTo>
                <a:lnTo>
                  <a:pt x="544068" y="561340"/>
                </a:lnTo>
                <a:lnTo>
                  <a:pt x="551116" y="567690"/>
                </a:lnTo>
                <a:lnTo>
                  <a:pt x="551116" y="531583"/>
                </a:lnTo>
                <a:lnTo>
                  <a:pt x="535368" y="528320"/>
                </a:lnTo>
                <a:lnTo>
                  <a:pt x="529424" y="528320"/>
                </a:lnTo>
                <a:lnTo>
                  <a:pt x="523532" y="529590"/>
                </a:lnTo>
                <a:lnTo>
                  <a:pt x="518007" y="532130"/>
                </a:lnTo>
                <a:lnTo>
                  <a:pt x="516255" y="528320"/>
                </a:lnTo>
                <a:lnTo>
                  <a:pt x="511581" y="518160"/>
                </a:lnTo>
                <a:lnTo>
                  <a:pt x="506971" y="513080"/>
                </a:lnTo>
                <a:lnTo>
                  <a:pt x="501192" y="506730"/>
                </a:lnTo>
                <a:lnTo>
                  <a:pt x="494487" y="502920"/>
                </a:lnTo>
                <a:lnTo>
                  <a:pt x="487794" y="499110"/>
                </a:lnTo>
                <a:lnTo>
                  <a:pt x="472389" y="496570"/>
                </a:lnTo>
                <a:lnTo>
                  <a:pt x="464248" y="496570"/>
                </a:lnTo>
                <a:lnTo>
                  <a:pt x="456260" y="499110"/>
                </a:lnTo>
                <a:lnTo>
                  <a:pt x="449199" y="502920"/>
                </a:lnTo>
                <a:lnTo>
                  <a:pt x="441629" y="494030"/>
                </a:lnTo>
                <a:lnTo>
                  <a:pt x="432142" y="486410"/>
                </a:lnTo>
                <a:lnTo>
                  <a:pt x="424865" y="483870"/>
                </a:lnTo>
                <a:lnTo>
                  <a:pt x="421233" y="482600"/>
                </a:lnTo>
                <a:lnTo>
                  <a:pt x="409397" y="481330"/>
                </a:lnTo>
                <a:lnTo>
                  <a:pt x="398703" y="481330"/>
                </a:lnTo>
                <a:lnTo>
                  <a:pt x="393649" y="483870"/>
                </a:lnTo>
                <a:lnTo>
                  <a:pt x="393649" y="472440"/>
                </a:lnTo>
                <a:lnTo>
                  <a:pt x="834555" y="472440"/>
                </a:lnTo>
                <a:lnTo>
                  <a:pt x="852944" y="468630"/>
                </a:lnTo>
                <a:lnTo>
                  <a:pt x="867956" y="458470"/>
                </a:lnTo>
                <a:lnTo>
                  <a:pt x="878078" y="443230"/>
                </a:lnTo>
                <a:lnTo>
                  <a:pt x="880059" y="433070"/>
                </a:lnTo>
                <a:lnTo>
                  <a:pt x="881786" y="424180"/>
                </a:lnTo>
                <a:lnTo>
                  <a:pt x="881786" y="397510"/>
                </a:lnTo>
                <a:lnTo>
                  <a:pt x="881786" y="266700"/>
                </a:lnTo>
                <a:lnTo>
                  <a:pt x="881786" y="264160"/>
                </a:lnTo>
                <a:lnTo>
                  <a:pt x="881786" y="261620"/>
                </a:lnTo>
                <a:lnTo>
                  <a:pt x="881786" y="236220"/>
                </a:lnTo>
                <a:lnTo>
                  <a:pt x="878078" y="217170"/>
                </a:lnTo>
                <a:lnTo>
                  <a:pt x="867956" y="201930"/>
                </a:lnTo>
                <a:lnTo>
                  <a:pt x="852944" y="191770"/>
                </a:lnTo>
                <a:lnTo>
                  <a:pt x="834555" y="187960"/>
                </a:lnTo>
                <a:lnTo>
                  <a:pt x="790460" y="187960"/>
                </a:lnTo>
                <a:lnTo>
                  <a:pt x="790460" y="318770"/>
                </a:lnTo>
                <a:lnTo>
                  <a:pt x="789686" y="322580"/>
                </a:lnTo>
                <a:lnTo>
                  <a:pt x="787527" y="323850"/>
                </a:lnTo>
                <a:lnTo>
                  <a:pt x="761834" y="349250"/>
                </a:lnTo>
                <a:lnTo>
                  <a:pt x="760996" y="351790"/>
                </a:lnTo>
                <a:lnTo>
                  <a:pt x="767016" y="387350"/>
                </a:lnTo>
                <a:lnTo>
                  <a:pt x="767537" y="389890"/>
                </a:lnTo>
                <a:lnTo>
                  <a:pt x="766318" y="393700"/>
                </a:lnTo>
                <a:lnTo>
                  <a:pt x="761466" y="397510"/>
                </a:lnTo>
                <a:lnTo>
                  <a:pt x="758240" y="397510"/>
                </a:lnTo>
                <a:lnTo>
                  <a:pt x="723646" y="378460"/>
                </a:lnTo>
                <a:lnTo>
                  <a:pt x="720915" y="378460"/>
                </a:lnTo>
                <a:lnTo>
                  <a:pt x="686244" y="397510"/>
                </a:lnTo>
                <a:lnTo>
                  <a:pt x="683031" y="396240"/>
                </a:lnTo>
                <a:lnTo>
                  <a:pt x="678192" y="393700"/>
                </a:lnTo>
                <a:lnTo>
                  <a:pt x="676973" y="389890"/>
                </a:lnTo>
                <a:lnTo>
                  <a:pt x="683133" y="354330"/>
                </a:lnTo>
                <a:lnTo>
                  <a:pt x="683615" y="351790"/>
                </a:lnTo>
                <a:lnTo>
                  <a:pt x="682828" y="349250"/>
                </a:lnTo>
                <a:lnTo>
                  <a:pt x="681024" y="347980"/>
                </a:lnTo>
                <a:lnTo>
                  <a:pt x="657047" y="323850"/>
                </a:lnTo>
                <a:lnTo>
                  <a:pt x="654900" y="322580"/>
                </a:lnTo>
                <a:lnTo>
                  <a:pt x="654113" y="318770"/>
                </a:lnTo>
                <a:lnTo>
                  <a:pt x="655929" y="313690"/>
                </a:lnTo>
                <a:lnTo>
                  <a:pt x="658380" y="311150"/>
                </a:lnTo>
                <a:lnTo>
                  <a:pt x="661339" y="311150"/>
                </a:lnTo>
                <a:lnTo>
                  <a:pt x="697026" y="304800"/>
                </a:lnTo>
                <a:lnTo>
                  <a:pt x="699236" y="303530"/>
                </a:lnTo>
                <a:lnTo>
                  <a:pt x="716495" y="269240"/>
                </a:lnTo>
                <a:lnTo>
                  <a:pt x="719239" y="266700"/>
                </a:lnTo>
                <a:lnTo>
                  <a:pt x="725246" y="266700"/>
                </a:lnTo>
                <a:lnTo>
                  <a:pt x="727989" y="269240"/>
                </a:lnTo>
                <a:lnTo>
                  <a:pt x="745274" y="303530"/>
                </a:lnTo>
                <a:lnTo>
                  <a:pt x="747471" y="304800"/>
                </a:lnTo>
                <a:lnTo>
                  <a:pt x="786155" y="311150"/>
                </a:lnTo>
                <a:lnTo>
                  <a:pt x="788619" y="313690"/>
                </a:lnTo>
                <a:lnTo>
                  <a:pt x="790460" y="318770"/>
                </a:lnTo>
                <a:lnTo>
                  <a:pt x="790460" y="187960"/>
                </a:lnTo>
                <a:lnTo>
                  <a:pt x="538581" y="187960"/>
                </a:lnTo>
                <a:lnTo>
                  <a:pt x="538581" y="316230"/>
                </a:lnTo>
                <a:lnTo>
                  <a:pt x="537806" y="318770"/>
                </a:lnTo>
                <a:lnTo>
                  <a:pt x="535647" y="321310"/>
                </a:lnTo>
                <a:lnTo>
                  <a:pt x="509892" y="346710"/>
                </a:lnTo>
                <a:lnTo>
                  <a:pt x="509054" y="349250"/>
                </a:lnTo>
                <a:lnTo>
                  <a:pt x="515073" y="384810"/>
                </a:lnTo>
                <a:lnTo>
                  <a:pt x="515594" y="387350"/>
                </a:lnTo>
                <a:lnTo>
                  <a:pt x="514375" y="389890"/>
                </a:lnTo>
                <a:lnTo>
                  <a:pt x="509524" y="393700"/>
                </a:lnTo>
                <a:lnTo>
                  <a:pt x="506298" y="393700"/>
                </a:lnTo>
                <a:lnTo>
                  <a:pt x="471703" y="375920"/>
                </a:lnTo>
                <a:lnTo>
                  <a:pt x="468972" y="375920"/>
                </a:lnTo>
                <a:lnTo>
                  <a:pt x="434301" y="393700"/>
                </a:lnTo>
                <a:lnTo>
                  <a:pt x="431088" y="393700"/>
                </a:lnTo>
                <a:lnTo>
                  <a:pt x="427863" y="391160"/>
                </a:lnTo>
                <a:lnTo>
                  <a:pt x="426250" y="389890"/>
                </a:lnTo>
                <a:lnTo>
                  <a:pt x="425030" y="387350"/>
                </a:lnTo>
                <a:lnTo>
                  <a:pt x="431634" y="349250"/>
                </a:lnTo>
                <a:lnTo>
                  <a:pt x="430784" y="346710"/>
                </a:lnTo>
                <a:lnTo>
                  <a:pt x="404952" y="321310"/>
                </a:lnTo>
                <a:lnTo>
                  <a:pt x="402742" y="318770"/>
                </a:lnTo>
                <a:lnTo>
                  <a:pt x="401942" y="316230"/>
                </a:lnTo>
                <a:lnTo>
                  <a:pt x="403847" y="309880"/>
                </a:lnTo>
                <a:lnTo>
                  <a:pt x="406374" y="308610"/>
                </a:lnTo>
                <a:lnTo>
                  <a:pt x="409397" y="307340"/>
                </a:lnTo>
                <a:lnTo>
                  <a:pt x="445084" y="302260"/>
                </a:lnTo>
                <a:lnTo>
                  <a:pt x="447294" y="300990"/>
                </a:lnTo>
                <a:lnTo>
                  <a:pt x="464553" y="265430"/>
                </a:lnTo>
                <a:lnTo>
                  <a:pt x="467296" y="264160"/>
                </a:lnTo>
                <a:lnTo>
                  <a:pt x="473303" y="264160"/>
                </a:lnTo>
                <a:lnTo>
                  <a:pt x="476046" y="265430"/>
                </a:lnTo>
                <a:lnTo>
                  <a:pt x="493331" y="300990"/>
                </a:lnTo>
                <a:lnTo>
                  <a:pt x="495541" y="302260"/>
                </a:lnTo>
                <a:lnTo>
                  <a:pt x="534263" y="308610"/>
                </a:lnTo>
                <a:lnTo>
                  <a:pt x="536740" y="309880"/>
                </a:lnTo>
                <a:lnTo>
                  <a:pt x="538581" y="316230"/>
                </a:lnTo>
                <a:lnTo>
                  <a:pt x="538581" y="187960"/>
                </a:lnTo>
                <a:lnTo>
                  <a:pt x="286600" y="187960"/>
                </a:lnTo>
                <a:lnTo>
                  <a:pt x="286600" y="313690"/>
                </a:lnTo>
                <a:lnTo>
                  <a:pt x="285826" y="316230"/>
                </a:lnTo>
                <a:lnTo>
                  <a:pt x="257962" y="342900"/>
                </a:lnTo>
                <a:lnTo>
                  <a:pt x="257111" y="346710"/>
                </a:lnTo>
                <a:lnTo>
                  <a:pt x="263144" y="382270"/>
                </a:lnTo>
                <a:lnTo>
                  <a:pt x="263639" y="384810"/>
                </a:lnTo>
                <a:lnTo>
                  <a:pt x="262420" y="387350"/>
                </a:lnTo>
                <a:lnTo>
                  <a:pt x="257568" y="391160"/>
                </a:lnTo>
                <a:lnTo>
                  <a:pt x="254355" y="391160"/>
                </a:lnTo>
                <a:lnTo>
                  <a:pt x="219773" y="373380"/>
                </a:lnTo>
                <a:lnTo>
                  <a:pt x="217030" y="373380"/>
                </a:lnTo>
                <a:lnTo>
                  <a:pt x="182372" y="391160"/>
                </a:lnTo>
                <a:lnTo>
                  <a:pt x="179158" y="391160"/>
                </a:lnTo>
                <a:lnTo>
                  <a:pt x="174320" y="387350"/>
                </a:lnTo>
                <a:lnTo>
                  <a:pt x="173101" y="384810"/>
                </a:lnTo>
                <a:lnTo>
                  <a:pt x="179692" y="346710"/>
                </a:lnTo>
                <a:lnTo>
                  <a:pt x="178841" y="342900"/>
                </a:lnTo>
                <a:lnTo>
                  <a:pt x="150952" y="316230"/>
                </a:lnTo>
                <a:lnTo>
                  <a:pt x="150177" y="313690"/>
                </a:lnTo>
                <a:lnTo>
                  <a:pt x="152031" y="307340"/>
                </a:lnTo>
                <a:lnTo>
                  <a:pt x="154495" y="304800"/>
                </a:lnTo>
                <a:lnTo>
                  <a:pt x="193141" y="299720"/>
                </a:lnTo>
                <a:lnTo>
                  <a:pt x="195351" y="298450"/>
                </a:lnTo>
                <a:lnTo>
                  <a:pt x="212610" y="262890"/>
                </a:lnTo>
                <a:lnTo>
                  <a:pt x="215353" y="261620"/>
                </a:lnTo>
                <a:lnTo>
                  <a:pt x="221361" y="261620"/>
                </a:lnTo>
                <a:lnTo>
                  <a:pt x="224104" y="262890"/>
                </a:lnTo>
                <a:lnTo>
                  <a:pt x="241427" y="298450"/>
                </a:lnTo>
                <a:lnTo>
                  <a:pt x="243636" y="299720"/>
                </a:lnTo>
                <a:lnTo>
                  <a:pt x="282295" y="304800"/>
                </a:lnTo>
                <a:lnTo>
                  <a:pt x="284759" y="307340"/>
                </a:lnTo>
                <a:lnTo>
                  <a:pt x="286600" y="313690"/>
                </a:lnTo>
                <a:lnTo>
                  <a:pt x="286600" y="187960"/>
                </a:lnTo>
                <a:lnTo>
                  <a:pt x="110223" y="187960"/>
                </a:lnTo>
                <a:lnTo>
                  <a:pt x="91833" y="191770"/>
                </a:lnTo>
                <a:lnTo>
                  <a:pt x="76822" y="201930"/>
                </a:lnTo>
                <a:lnTo>
                  <a:pt x="66700" y="217170"/>
                </a:lnTo>
                <a:lnTo>
                  <a:pt x="62979" y="236220"/>
                </a:lnTo>
                <a:lnTo>
                  <a:pt x="62979" y="424180"/>
                </a:lnTo>
                <a:lnTo>
                  <a:pt x="66700" y="443230"/>
                </a:lnTo>
                <a:lnTo>
                  <a:pt x="76822" y="458470"/>
                </a:lnTo>
                <a:lnTo>
                  <a:pt x="91833" y="468630"/>
                </a:lnTo>
                <a:lnTo>
                  <a:pt x="110223" y="472440"/>
                </a:lnTo>
                <a:lnTo>
                  <a:pt x="299173" y="472440"/>
                </a:lnTo>
                <a:lnTo>
                  <a:pt x="299173" y="637540"/>
                </a:lnTo>
                <a:lnTo>
                  <a:pt x="285610" y="623570"/>
                </a:lnTo>
                <a:lnTo>
                  <a:pt x="278218" y="615950"/>
                </a:lnTo>
                <a:lnTo>
                  <a:pt x="273418" y="610870"/>
                </a:lnTo>
                <a:lnTo>
                  <a:pt x="268592" y="607060"/>
                </a:lnTo>
                <a:lnTo>
                  <a:pt x="232537" y="591820"/>
                </a:lnTo>
                <a:lnTo>
                  <a:pt x="201218" y="605790"/>
                </a:lnTo>
                <a:lnTo>
                  <a:pt x="186639" y="637540"/>
                </a:lnTo>
                <a:lnTo>
                  <a:pt x="200761" y="673100"/>
                </a:lnTo>
                <a:lnTo>
                  <a:pt x="234569" y="707390"/>
                </a:lnTo>
                <a:lnTo>
                  <a:pt x="277723" y="751840"/>
                </a:lnTo>
                <a:lnTo>
                  <a:pt x="314883" y="788670"/>
                </a:lnTo>
                <a:lnTo>
                  <a:pt x="330669" y="805180"/>
                </a:lnTo>
                <a:lnTo>
                  <a:pt x="330669" y="834390"/>
                </a:lnTo>
                <a:lnTo>
                  <a:pt x="290487" y="834390"/>
                </a:lnTo>
                <a:lnTo>
                  <a:pt x="283425" y="840740"/>
                </a:lnTo>
                <a:lnTo>
                  <a:pt x="283425" y="913130"/>
                </a:lnTo>
                <a:lnTo>
                  <a:pt x="31496" y="913130"/>
                </a:lnTo>
                <a:lnTo>
                  <a:pt x="31496" y="157480"/>
                </a:lnTo>
                <a:lnTo>
                  <a:pt x="913282" y="157480"/>
                </a:lnTo>
                <a:lnTo>
                  <a:pt x="913282" y="0"/>
                </a:lnTo>
                <a:lnTo>
                  <a:pt x="866051" y="0"/>
                </a:lnTo>
                <a:lnTo>
                  <a:pt x="866051" y="69850"/>
                </a:lnTo>
                <a:lnTo>
                  <a:pt x="866051" y="86360"/>
                </a:lnTo>
                <a:lnTo>
                  <a:pt x="858989" y="93980"/>
                </a:lnTo>
                <a:lnTo>
                  <a:pt x="762876" y="93980"/>
                </a:lnTo>
                <a:lnTo>
                  <a:pt x="755815" y="86360"/>
                </a:lnTo>
                <a:lnTo>
                  <a:pt x="755815" y="69850"/>
                </a:lnTo>
                <a:lnTo>
                  <a:pt x="762876" y="62230"/>
                </a:lnTo>
                <a:lnTo>
                  <a:pt x="858989" y="62230"/>
                </a:lnTo>
                <a:lnTo>
                  <a:pt x="866051" y="69850"/>
                </a:lnTo>
                <a:lnTo>
                  <a:pt x="866051" y="0"/>
                </a:lnTo>
                <a:lnTo>
                  <a:pt x="582612" y="0"/>
                </a:lnTo>
                <a:lnTo>
                  <a:pt x="582612" y="69850"/>
                </a:lnTo>
                <a:lnTo>
                  <a:pt x="582612" y="86360"/>
                </a:lnTo>
                <a:lnTo>
                  <a:pt x="575564" y="93980"/>
                </a:lnTo>
                <a:lnTo>
                  <a:pt x="369214" y="93980"/>
                </a:lnTo>
                <a:lnTo>
                  <a:pt x="362165" y="86360"/>
                </a:lnTo>
                <a:lnTo>
                  <a:pt x="362165" y="69850"/>
                </a:lnTo>
                <a:lnTo>
                  <a:pt x="369214" y="62230"/>
                </a:lnTo>
                <a:lnTo>
                  <a:pt x="575564" y="62230"/>
                </a:lnTo>
                <a:lnTo>
                  <a:pt x="582612" y="69850"/>
                </a:lnTo>
                <a:lnTo>
                  <a:pt x="582612" y="0"/>
                </a:lnTo>
                <a:lnTo>
                  <a:pt x="220446" y="0"/>
                </a:lnTo>
                <a:lnTo>
                  <a:pt x="220446" y="69850"/>
                </a:lnTo>
                <a:lnTo>
                  <a:pt x="220446" y="86360"/>
                </a:lnTo>
                <a:lnTo>
                  <a:pt x="213398" y="93980"/>
                </a:lnTo>
                <a:lnTo>
                  <a:pt x="195999" y="93980"/>
                </a:lnTo>
                <a:lnTo>
                  <a:pt x="188950" y="86360"/>
                </a:lnTo>
                <a:lnTo>
                  <a:pt x="188950" y="69850"/>
                </a:lnTo>
                <a:lnTo>
                  <a:pt x="195999" y="62230"/>
                </a:lnTo>
                <a:lnTo>
                  <a:pt x="213398" y="62230"/>
                </a:lnTo>
                <a:lnTo>
                  <a:pt x="220446" y="69850"/>
                </a:lnTo>
                <a:lnTo>
                  <a:pt x="220446" y="0"/>
                </a:lnTo>
                <a:lnTo>
                  <a:pt x="157454" y="0"/>
                </a:lnTo>
                <a:lnTo>
                  <a:pt x="157454" y="69850"/>
                </a:lnTo>
                <a:lnTo>
                  <a:pt x="157454" y="86360"/>
                </a:lnTo>
                <a:lnTo>
                  <a:pt x="150406" y="93980"/>
                </a:lnTo>
                <a:lnTo>
                  <a:pt x="133019" y="93980"/>
                </a:lnTo>
                <a:lnTo>
                  <a:pt x="125971" y="86360"/>
                </a:lnTo>
                <a:lnTo>
                  <a:pt x="125971" y="69850"/>
                </a:lnTo>
                <a:lnTo>
                  <a:pt x="133019" y="62230"/>
                </a:lnTo>
                <a:lnTo>
                  <a:pt x="150406" y="62230"/>
                </a:lnTo>
                <a:lnTo>
                  <a:pt x="157454" y="69850"/>
                </a:lnTo>
                <a:lnTo>
                  <a:pt x="157454" y="0"/>
                </a:lnTo>
                <a:lnTo>
                  <a:pt x="94475" y="0"/>
                </a:lnTo>
                <a:lnTo>
                  <a:pt x="94475" y="69850"/>
                </a:lnTo>
                <a:lnTo>
                  <a:pt x="94475" y="86360"/>
                </a:lnTo>
                <a:lnTo>
                  <a:pt x="87426" y="93980"/>
                </a:lnTo>
                <a:lnTo>
                  <a:pt x="70027" y="93980"/>
                </a:lnTo>
                <a:lnTo>
                  <a:pt x="62979" y="86360"/>
                </a:lnTo>
                <a:lnTo>
                  <a:pt x="62979" y="69850"/>
                </a:lnTo>
                <a:lnTo>
                  <a:pt x="70027" y="62230"/>
                </a:lnTo>
                <a:lnTo>
                  <a:pt x="87426" y="62230"/>
                </a:lnTo>
                <a:lnTo>
                  <a:pt x="94475" y="69850"/>
                </a:lnTo>
                <a:lnTo>
                  <a:pt x="94475" y="0"/>
                </a:lnTo>
                <a:lnTo>
                  <a:pt x="7048" y="0"/>
                </a:lnTo>
                <a:lnTo>
                  <a:pt x="0" y="6350"/>
                </a:lnTo>
                <a:lnTo>
                  <a:pt x="0" y="937260"/>
                </a:lnTo>
                <a:lnTo>
                  <a:pt x="7048" y="943610"/>
                </a:lnTo>
                <a:lnTo>
                  <a:pt x="937729" y="943610"/>
                </a:lnTo>
                <a:lnTo>
                  <a:pt x="944778" y="937260"/>
                </a:lnTo>
                <a:lnTo>
                  <a:pt x="944778" y="913130"/>
                </a:lnTo>
                <a:lnTo>
                  <a:pt x="944778" y="157480"/>
                </a:lnTo>
                <a:lnTo>
                  <a:pt x="944778" y="93980"/>
                </a:lnTo>
                <a:lnTo>
                  <a:pt x="944778" y="62230"/>
                </a:lnTo>
                <a:lnTo>
                  <a:pt x="944778" y="635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10183" y="1761127"/>
            <a:ext cx="994283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30">
                <a:latin typeface="Montserrat Medium"/>
                <a:cs typeface="Montserrat Medium"/>
              </a:rPr>
              <a:t>Your</a:t>
            </a:r>
            <a:r>
              <a:rPr dirty="0" sz="5000" spc="-254">
                <a:latin typeface="Montserrat Medium"/>
                <a:cs typeface="Montserrat Medium"/>
              </a:rPr>
              <a:t> </a:t>
            </a:r>
            <a:r>
              <a:rPr dirty="0" sz="5000" spc="-45">
                <a:latin typeface="Montserrat Medium"/>
                <a:cs typeface="Montserrat Medium"/>
              </a:rPr>
              <a:t>Website’s</a:t>
            </a:r>
            <a:r>
              <a:rPr dirty="0" sz="5000" spc="-254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Bigger</a:t>
            </a:r>
            <a:r>
              <a:rPr dirty="0" sz="5000" spc="-254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Purpose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642225" cy="687260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38125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Key</a:t>
            </a:r>
            <a:r>
              <a:rPr dirty="0" sz="4450" spc="-190">
                <a:latin typeface="Montserrat Medium"/>
                <a:cs typeface="Montserrat Medium"/>
              </a:rPr>
              <a:t> </a:t>
            </a:r>
            <a:r>
              <a:rPr dirty="0" sz="4450" spc="-30">
                <a:latin typeface="Montserrat Medium"/>
                <a:cs typeface="Montserrat Medium"/>
              </a:rPr>
              <a:t>Takeaways</a:t>
            </a:r>
            <a:r>
              <a:rPr dirty="0" sz="4450" spc="-190">
                <a:latin typeface="Montserrat Medium"/>
                <a:cs typeface="Montserrat Medium"/>
              </a:rPr>
              <a:t> </a:t>
            </a:r>
            <a:r>
              <a:rPr dirty="0" sz="4450" spc="-25">
                <a:latin typeface="Montserrat Medium"/>
                <a:cs typeface="Montserrat Medium"/>
              </a:rPr>
              <a:t>for </a:t>
            </a:r>
            <a:r>
              <a:rPr dirty="0" sz="4450" spc="-10">
                <a:latin typeface="Montserrat Medium"/>
                <a:cs typeface="Montserrat Medium"/>
              </a:rPr>
              <a:t>Notaries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65"/>
              </a:spcBef>
            </a:pPr>
            <a:r>
              <a:rPr dirty="0" sz="1950">
                <a:latin typeface="Lora"/>
                <a:cs typeface="Lora"/>
              </a:rPr>
              <a:t>Build</a:t>
            </a:r>
            <a:r>
              <a:rPr dirty="0" sz="1950" spc="-30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Trust</a:t>
            </a:r>
            <a:r>
              <a:rPr dirty="0" sz="1950" spc="-25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with</a:t>
            </a:r>
            <a:r>
              <a:rPr dirty="0" sz="1950" spc="-25">
                <a:latin typeface="Lora"/>
                <a:cs typeface="Lora"/>
              </a:rPr>
              <a:t> </a:t>
            </a:r>
            <a:r>
              <a:rPr dirty="0" sz="1950" spc="-10">
                <a:latin typeface="Lora"/>
                <a:cs typeface="Lora"/>
              </a:rPr>
              <a:t>Professionalism</a:t>
            </a:r>
            <a:endParaRPr sz="19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1650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A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polished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website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increases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 spc="-50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550" spc="-1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reassures</a:t>
            </a:r>
            <a:r>
              <a:rPr dirty="0" sz="1550" spc="-10">
                <a:latin typeface="Lora"/>
                <a:cs typeface="Lora"/>
              </a:rPr>
              <a:t> visitors.</a:t>
            </a:r>
            <a:endParaRPr sz="15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555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Showcase</a:t>
            </a:r>
            <a:r>
              <a:rPr dirty="0" sz="1550" spc="-2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certifications,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reviews,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professional</a:t>
            </a:r>
            <a:r>
              <a:rPr dirty="0" sz="1550" spc="-2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photos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to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reduce</a:t>
            </a:r>
            <a:r>
              <a:rPr dirty="0" sz="1550" spc="-20">
                <a:latin typeface="Lora"/>
                <a:cs typeface="Lora"/>
              </a:rPr>
              <a:t> </a:t>
            </a:r>
            <a:r>
              <a:rPr dirty="0" sz="1550" spc="-10">
                <a:latin typeface="Lora"/>
                <a:cs typeface="Lora"/>
              </a:rPr>
              <a:t>hesitation.</a:t>
            </a:r>
            <a:endParaRPr sz="15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Font typeface="Times New Roman"/>
              <a:buChar char="•"/>
            </a:pPr>
            <a:endParaRPr sz="15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1950">
                <a:latin typeface="Lora"/>
                <a:cs typeface="Lora"/>
              </a:rPr>
              <a:t>Clarity</a:t>
            </a:r>
            <a:r>
              <a:rPr dirty="0" sz="1950" spc="-25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Drives</a:t>
            </a:r>
            <a:r>
              <a:rPr dirty="0" sz="1950" spc="-25">
                <a:latin typeface="Lora"/>
                <a:cs typeface="Lora"/>
              </a:rPr>
              <a:t> </a:t>
            </a:r>
            <a:r>
              <a:rPr dirty="0" sz="1950" spc="-10">
                <a:latin typeface="Lora"/>
                <a:cs typeface="Lora"/>
              </a:rPr>
              <a:t>Conversion</a:t>
            </a:r>
            <a:endParaRPr sz="19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1650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Clear messaging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helps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visitors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quickly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understand your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services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5">
                <a:latin typeface="Lora"/>
                <a:cs typeface="Lora"/>
              </a:rPr>
              <a:t> </a:t>
            </a:r>
            <a:r>
              <a:rPr dirty="0" sz="1550" spc="-10">
                <a:latin typeface="Lora"/>
                <a:cs typeface="Lora"/>
              </a:rPr>
              <a:t>expertise.</a:t>
            </a:r>
            <a:endParaRPr sz="15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555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Avoid generic or confusing </a:t>
            </a:r>
            <a:r>
              <a:rPr dirty="0" sz="1550" spc="-10">
                <a:latin typeface="Lora"/>
                <a:cs typeface="Lora"/>
              </a:rPr>
              <a:t>language—</a:t>
            </a:r>
            <a:r>
              <a:rPr dirty="0" sz="1550">
                <a:latin typeface="Lora"/>
                <a:cs typeface="Lora"/>
              </a:rPr>
              <a:t>specificity builds </a:t>
            </a:r>
            <a:r>
              <a:rPr dirty="0" sz="1550" spc="-10">
                <a:latin typeface="Lora"/>
                <a:cs typeface="Lora"/>
              </a:rPr>
              <a:t>trust.</a:t>
            </a:r>
            <a:endParaRPr sz="15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Font typeface="Times New Roman"/>
              <a:buChar char="•"/>
            </a:pPr>
            <a:endParaRPr sz="15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1950">
                <a:latin typeface="Lora"/>
                <a:cs typeface="Lora"/>
              </a:rPr>
              <a:t>Easy</a:t>
            </a:r>
            <a:r>
              <a:rPr dirty="0" sz="1950" spc="-30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Contact</a:t>
            </a:r>
            <a:r>
              <a:rPr dirty="0" sz="1950" spc="-25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and</a:t>
            </a:r>
            <a:r>
              <a:rPr dirty="0" sz="1950" spc="-30">
                <a:latin typeface="Lora"/>
                <a:cs typeface="Lora"/>
              </a:rPr>
              <a:t> </a:t>
            </a:r>
            <a:r>
              <a:rPr dirty="0" sz="1950" spc="-10">
                <a:latin typeface="Lora"/>
                <a:cs typeface="Lora"/>
              </a:rPr>
              <a:t>Responsiveness</a:t>
            </a:r>
            <a:endParaRPr sz="19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1650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Visible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phone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numbers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simple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scheduling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boost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 b="1">
                <a:solidFill>
                  <a:srgbClr val="2B57D9"/>
                </a:solidFill>
                <a:latin typeface="Lora"/>
                <a:cs typeface="Lora"/>
              </a:rPr>
              <a:t>visitor</a:t>
            </a:r>
            <a:r>
              <a:rPr dirty="0" sz="1550" spc="-10" b="1">
                <a:solidFill>
                  <a:srgbClr val="2B57D9"/>
                </a:solidFill>
                <a:latin typeface="Lora"/>
                <a:cs typeface="Lora"/>
              </a:rPr>
              <a:t> confidence</a:t>
            </a:r>
            <a:r>
              <a:rPr dirty="0" sz="1550" spc="-10">
                <a:latin typeface="Lora"/>
                <a:cs typeface="Lora"/>
              </a:rPr>
              <a:t>.</a:t>
            </a:r>
            <a:endParaRPr sz="15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555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Make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next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steps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obvious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to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encourage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action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reduce</a:t>
            </a:r>
            <a:r>
              <a:rPr dirty="0" sz="1550" spc="-15">
                <a:latin typeface="Lora"/>
                <a:cs typeface="Lora"/>
              </a:rPr>
              <a:t> </a:t>
            </a:r>
            <a:r>
              <a:rPr dirty="0" sz="1550" spc="-10">
                <a:latin typeface="Lora"/>
                <a:cs typeface="Lora"/>
              </a:rPr>
              <a:t>uncertainty.</a:t>
            </a:r>
            <a:endParaRPr sz="15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25"/>
              </a:spcBef>
              <a:buFont typeface="Times New Roman"/>
              <a:buChar char="•"/>
            </a:pPr>
            <a:endParaRPr sz="15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1950">
                <a:latin typeface="Lora"/>
                <a:cs typeface="Lora"/>
              </a:rPr>
              <a:t>Continuous</a:t>
            </a:r>
            <a:r>
              <a:rPr dirty="0" sz="1950" spc="-90">
                <a:latin typeface="Lora"/>
                <a:cs typeface="Lora"/>
              </a:rPr>
              <a:t> </a:t>
            </a:r>
            <a:r>
              <a:rPr dirty="0" sz="1950">
                <a:latin typeface="Lora"/>
                <a:cs typeface="Lora"/>
              </a:rPr>
              <a:t>Website</a:t>
            </a:r>
            <a:r>
              <a:rPr dirty="0" sz="1950" spc="-85">
                <a:latin typeface="Lora"/>
                <a:cs typeface="Lora"/>
              </a:rPr>
              <a:t> </a:t>
            </a:r>
            <a:r>
              <a:rPr dirty="0" sz="1950" spc="-10">
                <a:latin typeface="Lora"/>
                <a:cs typeface="Lora"/>
              </a:rPr>
              <a:t>Improvement</a:t>
            </a:r>
            <a:endParaRPr sz="19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1650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Regularly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update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service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pages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trust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signals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for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long-term</a:t>
            </a:r>
            <a:r>
              <a:rPr dirty="0" sz="1550" spc="-10">
                <a:latin typeface="Lora"/>
                <a:cs typeface="Lora"/>
              </a:rPr>
              <a:t> growth.</a:t>
            </a:r>
            <a:endParaRPr sz="1550">
              <a:latin typeface="Lora"/>
              <a:cs typeface="Lora"/>
            </a:endParaRPr>
          </a:p>
          <a:p>
            <a:pPr marL="180340" indent="-167640">
              <a:lnSpc>
                <a:spcPct val="100000"/>
              </a:lnSpc>
              <a:spcBef>
                <a:spcPts val="555"/>
              </a:spcBef>
              <a:buFont typeface="Times New Roman"/>
              <a:buChar char="•"/>
              <a:tabLst>
                <a:tab pos="180340" algn="l"/>
              </a:tabLst>
            </a:pPr>
            <a:r>
              <a:rPr dirty="0" sz="1550">
                <a:latin typeface="Lora"/>
                <a:cs typeface="Lora"/>
              </a:rPr>
              <a:t>Expand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specialization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and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 spc="-10">
                <a:latin typeface="Lora"/>
                <a:cs typeface="Lora"/>
              </a:rPr>
              <a:t>attorney-</a:t>
            </a:r>
            <a:r>
              <a:rPr dirty="0" sz="1550">
                <a:latin typeface="Lora"/>
                <a:cs typeface="Lora"/>
              </a:rPr>
              <a:t>focused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content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to</a:t>
            </a:r>
            <a:r>
              <a:rPr dirty="0" sz="1550" spc="-10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strengthen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>
                <a:latin typeface="Lora"/>
                <a:cs typeface="Lora"/>
              </a:rPr>
              <a:t>your</a:t>
            </a:r>
            <a:r>
              <a:rPr dirty="0" sz="1550" spc="-5">
                <a:latin typeface="Lora"/>
                <a:cs typeface="Lora"/>
              </a:rPr>
              <a:t> </a:t>
            </a:r>
            <a:r>
              <a:rPr dirty="0" sz="1550" spc="-10">
                <a:latin typeface="Lora"/>
                <a:cs typeface="Lora"/>
              </a:rPr>
              <a:t>position.</a:t>
            </a:r>
            <a:endParaRPr sz="15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7" y="1887169"/>
            <a:ext cx="8715739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21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Lora"/>
                <a:cs typeface="Lora"/>
              </a:rPr>
              <a:t>Improvement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Summary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34.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70646" y="1279854"/>
            <a:ext cx="3097530" cy="13195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0">
                <a:latin typeface="Montserrat SemiBold"/>
                <a:cs typeface="Montserrat SemiBold"/>
              </a:rPr>
              <a:t>Q</a:t>
            </a:r>
            <a:r>
              <a:rPr dirty="0" sz="8500" spc="-75">
                <a:latin typeface="Montserrat SemiBold"/>
                <a:cs typeface="Montserrat SemiBold"/>
              </a:rPr>
              <a:t> </a:t>
            </a:r>
            <a:r>
              <a:rPr dirty="0" sz="8500">
                <a:latin typeface="Montserrat SemiBold"/>
                <a:cs typeface="Montserrat SemiBold"/>
              </a:rPr>
              <a:t>&amp;</a:t>
            </a:r>
            <a:r>
              <a:rPr dirty="0" sz="8500" spc="-70">
                <a:latin typeface="Montserrat SemiBold"/>
                <a:cs typeface="Montserrat SemiBold"/>
              </a:rPr>
              <a:t> </a:t>
            </a:r>
            <a:r>
              <a:rPr dirty="0" sz="8500" spc="-60">
                <a:latin typeface="Montserrat SemiBold"/>
                <a:cs typeface="Montserrat SemiBold"/>
              </a:rPr>
              <a:t>A</a:t>
            </a:r>
            <a:endParaRPr sz="8500">
              <a:latin typeface="Montserrat SemiBold"/>
              <a:cs typeface="Montserrat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53340">
              <a:lnSpc>
                <a:spcPct val="100000"/>
              </a:lnSpc>
              <a:spcBef>
                <a:spcPts val="105"/>
              </a:spcBef>
            </a:pPr>
            <a:r>
              <a:rPr dirty="0" spc="-25"/>
              <a:t>35.</a:t>
            </a:r>
          </a:p>
        </p:txBody>
      </p:sp>
      <p:sp>
        <p:nvSpPr>
          <p:cNvPr id="9" name="object 9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617075" y="1987547"/>
            <a:ext cx="59537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Thank</a:t>
            </a:r>
            <a:r>
              <a:rPr dirty="0" sz="2500" spc="-3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you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for</a:t>
            </a:r>
            <a:r>
              <a:rPr dirty="0" sz="2500" spc="-3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attending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today's</a:t>
            </a:r>
            <a:r>
              <a:rPr dirty="0" sz="2500" spc="-3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session.</a:t>
            </a:r>
            <a:endParaRPr sz="2500">
              <a:latin typeface="Lora"/>
              <a:cs typeface="Lo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17075" y="3797297"/>
            <a:ext cx="3793490" cy="3517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6270">
              <a:lnSpc>
                <a:spcPct val="1083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Dean</a:t>
            </a:r>
            <a:r>
              <a:rPr dirty="0" sz="2500" spc="35">
                <a:latin typeface="Lora"/>
                <a:cs typeface="Lora"/>
              </a:rPr>
              <a:t> </a:t>
            </a:r>
            <a:r>
              <a:rPr dirty="0" sz="2500" spc="-20">
                <a:latin typeface="Lora"/>
                <a:cs typeface="Lora"/>
              </a:rPr>
              <a:t>Eason-</a:t>
            </a:r>
            <a:r>
              <a:rPr dirty="0" sz="2500" spc="-10">
                <a:latin typeface="Lora"/>
                <a:cs typeface="Lora"/>
              </a:rPr>
              <a:t>Williams </a:t>
            </a:r>
            <a:r>
              <a:rPr dirty="0" sz="2500" spc="-10">
                <a:latin typeface="Lora"/>
                <a:cs typeface="Lora"/>
                <a:hlinkClick r:id="rId2"/>
              </a:rPr>
              <a:t>Dean@notaryclt.com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25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500">
                <a:latin typeface="Lora"/>
                <a:cs typeface="Lora"/>
              </a:rPr>
              <a:t>(980)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 spc="-40">
                <a:latin typeface="Lora"/>
                <a:cs typeface="Lora"/>
              </a:rPr>
              <a:t>999-</a:t>
            </a:r>
            <a:r>
              <a:rPr dirty="0" sz="2500" spc="-20">
                <a:latin typeface="Lora"/>
                <a:cs typeface="Lora"/>
              </a:rPr>
              <a:t>2612</a:t>
            </a:r>
            <a:endParaRPr sz="2500">
              <a:latin typeface="Lora"/>
              <a:cs typeface="Lora"/>
            </a:endParaRPr>
          </a:p>
          <a:p>
            <a:pPr marL="12700" marR="5080">
              <a:lnSpc>
                <a:spcPct val="216699"/>
              </a:lnSpc>
              <a:spcBef>
                <a:spcPts val="750"/>
              </a:spcBef>
            </a:pPr>
            <a:r>
              <a:rPr dirty="0" sz="2500" spc="-10">
                <a:latin typeface="Lora"/>
                <a:cs typeface="Lora"/>
              </a:rPr>
              <a:t>NotaryCLT.com Skool.com/notarycltapex</a:t>
            </a:r>
            <a:endParaRPr sz="2500">
              <a:latin typeface="Lora"/>
              <a:cs typeface="Lor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732" y="3133725"/>
            <a:ext cx="6229350" cy="20097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2684" y="5238750"/>
            <a:ext cx="6248387" cy="23241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36045" y="2641460"/>
            <a:ext cx="3739305" cy="56052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47815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Website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Digital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Trust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04.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46" y="5219875"/>
            <a:ext cx="4217035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06780">
              <a:lnSpc>
                <a:spcPct val="107900"/>
              </a:lnSpc>
              <a:spcBef>
                <a:spcPts val="100"/>
              </a:spcBef>
            </a:pPr>
            <a:r>
              <a:rPr dirty="0" sz="2500" spc="-10">
                <a:latin typeface="Lora"/>
                <a:cs typeface="Lora"/>
              </a:rPr>
              <a:t>Professionalism</a:t>
            </a:r>
            <a:r>
              <a:rPr dirty="0" sz="2500" spc="-9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Builds Confidence</a:t>
            </a:r>
            <a:endParaRPr sz="2500">
              <a:latin typeface="Lora"/>
              <a:cs typeface="Lora"/>
            </a:endParaRPr>
          </a:p>
          <a:p>
            <a:pPr marL="205740" marR="31496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Strong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messaging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signals </a:t>
            </a:r>
            <a:r>
              <a:rPr dirty="0" sz="1800">
                <a:latin typeface="Lora"/>
                <a:cs typeface="Lora"/>
              </a:rPr>
              <a:t>increase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comfort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clarity.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photos,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testimonials,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certifications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reinforce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legitimacy.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16" y="5251500"/>
            <a:ext cx="4571365" cy="2182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Digital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Drives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Decisions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frequently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decide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before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making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based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on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website.</a:t>
            </a:r>
            <a:endParaRPr sz="1800">
              <a:latin typeface="Lora"/>
              <a:cs typeface="Lora"/>
            </a:endParaRPr>
          </a:p>
          <a:p>
            <a:pPr marL="205740" marR="18097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organized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sites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reduce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hesitation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reassurance.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251500"/>
            <a:ext cx="433895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First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Impressions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Matter</a:t>
            </a:r>
            <a:endParaRPr sz="2500">
              <a:latin typeface="Lora"/>
              <a:cs typeface="Lora"/>
            </a:endParaRPr>
          </a:p>
          <a:p>
            <a:pPr marL="205740" marR="76581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2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website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often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initial touchpoint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potential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online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presence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sets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the </a:t>
            </a:r>
            <a:r>
              <a:rPr dirty="0" sz="1800">
                <a:latin typeface="Lora"/>
                <a:cs typeface="Lora"/>
              </a:rPr>
              <a:t>tone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confidence.</a:t>
            </a:r>
            <a:endParaRPr sz="1800">
              <a:latin typeface="Lora"/>
              <a:cs typeface="Lo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01917" y="3894162"/>
            <a:ext cx="945515" cy="945515"/>
          </a:xfrm>
          <a:custGeom>
            <a:avLst/>
            <a:gdLst/>
            <a:ahLst/>
            <a:cxnLst/>
            <a:rect l="l" t="t" r="r" b="b"/>
            <a:pathLst>
              <a:path w="945515" h="945514">
                <a:moveTo>
                  <a:pt x="346710" y="480504"/>
                </a:moveTo>
                <a:lnTo>
                  <a:pt x="343027" y="462305"/>
                </a:lnTo>
                <a:lnTo>
                  <a:pt x="333019" y="447446"/>
                </a:lnTo>
                <a:lnTo>
                  <a:pt x="318160" y="437426"/>
                </a:lnTo>
                <a:lnTo>
                  <a:pt x="299961" y="433755"/>
                </a:lnTo>
                <a:lnTo>
                  <a:pt x="281762" y="437426"/>
                </a:lnTo>
                <a:lnTo>
                  <a:pt x="266903" y="447446"/>
                </a:lnTo>
                <a:lnTo>
                  <a:pt x="256895" y="462305"/>
                </a:lnTo>
                <a:lnTo>
                  <a:pt x="253225" y="480504"/>
                </a:lnTo>
                <a:lnTo>
                  <a:pt x="256895" y="498703"/>
                </a:lnTo>
                <a:lnTo>
                  <a:pt x="266903" y="513562"/>
                </a:lnTo>
                <a:lnTo>
                  <a:pt x="281762" y="523582"/>
                </a:lnTo>
                <a:lnTo>
                  <a:pt x="299961" y="527253"/>
                </a:lnTo>
                <a:lnTo>
                  <a:pt x="318160" y="523582"/>
                </a:lnTo>
                <a:lnTo>
                  <a:pt x="333019" y="513562"/>
                </a:lnTo>
                <a:lnTo>
                  <a:pt x="343027" y="498703"/>
                </a:lnTo>
                <a:lnTo>
                  <a:pt x="346710" y="480504"/>
                </a:lnTo>
                <a:close/>
              </a:path>
              <a:path w="945515" h="945514">
                <a:moveTo>
                  <a:pt x="382803" y="590677"/>
                </a:moveTo>
                <a:lnTo>
                  <a:pt x="379920" y="570153"/>
                </a:lnTo>
                <a:lnTo>
                  <a:pt x="371817" y="551840"/>
                </a:lnTo>
                <a:lnTo>
                  <a:pt x="359295" y="536536"/>
                </a:lnTo>
                <a:lnTo>
                  <a:pt x="343154" y="525056"/>
                </a:lnTo>
                <a:lnTo>
                  <a:pt x="334048" y="532371"/>
                </a:lnTo>
                <a:lnTo>
                  <a:pt x="323659" y="537895"/>
                </a:lnTo>
                <a:lnTo>
                  <a:pt x="312216" y="541375"/>
                </a:lnTo>
                <a:lnTo>
                  <a:pt x="299961" y="542594"/>
                </a:lnTo>
                <a:lnTo>
                  <a:pt x="287705" y="541375"/>
                </a:lnTo>
                <a:lnTo>
                  <a:pt x="276275" y="537895"/>
                </a:lnTo>
                <a:lnTo>
                  <a:pt x="265874" y="532371"/>
                </a:lnTo>
                <a:lnTo>
                  <a:pt x="256768" y="525056"/>
                </a:lnTo>
                <a:lnTo>
                  <a:pt x="240626" y="536536"/>
                </a:lnTo>
                <a:lnTo>
                  <a:pt x="228117" y="551840"/>
                </a:lnTo>
                <a:lnTo>
                  <a:pt x="220014" y="570153"/>
                </a:lnTo>
                <a:lnTo>
                  <a:pt x="217131" y="590677"/>
                </a:lnTo>
                <a:lnTo>
                  <a:pt x="217131" y="593255"/>
                </a:lnTo>
                <a:lnTo>
                  <a:pt x="228079" y="604202"/>
                </a:lnTo>
                <a:lnTo>
                  <a:pt x="240703" y="608088"/>
                </a:lnTo>
                <a:lnTo>
                  <a:pt x="257479" y="611111"/>
                </a:lnTo>
                <a:lnTo>
                  <a:pt x="277520" y="613054"/>
                </a:lnTo>
                <a:lnTo>
                  <a:pt x="299961" y="613752"/>
                </a:lnTo>
                <a:lnTo>
                  <a:pt x="322402" y="613054"/>
                </a:lnTo>
                <a:lnTo>
                  <a:pt x="342455" y="611111"/>
                </a:lnTo>
                <a:lnTo>
                  <a:pt x="359219" y="608088"/>
                </a:lnTo>
                <a:lnTo>
                  <a:pt x="371843" y="604202"/>
                </a:lnTo>
                <a:lnTo>
                  <a:pt x="375056" y="603529"/>
                </a:lnTo>
                <a:lnTo>
                  <a:pt x="377863" y="601738"/>
                </a:lnTo>
                <a:lnTo>
                  <a:pt x="380873" y="597725"/>
                </a:lnTo>
                <a:lnTo>
                  <a:pt x="382092" y="595668"/>
                </a:lnTo>
                <a:lnTo>
                  <a:pt x="382803" y="593255"/>
                </a:lnTo>
                <a:lnTo>
                  <a:pt x="382803" y="590677"/>
                </a:lnTo>
                <a:close/>
              </a:path>
              <a:path w="945515" h="945514">
                <a:moveTo>
                  <a:pt x="519963" y="249529"/>
                </a:moveTo>
                <a:lnTo>
                  <a:pt x="516534" y="231952"/>
                </a:lnTo>
                <a:lnTo>
                  <a:pt x="506272" y="216484"/>
                </a:lnTo>
                <a:lnTo>
                  <a:pt x="490816" y="206222"/>
                </a:lnTo>
                <a:lnTo>
                  <a:pt x="473227" y="202806"/>
                </a:lnTo>
                <a:lnTo>
                  <a:pt x="455637" y="206222"/>
                </a:lnTo>
                <a:lnTo>
                  <a:pt x="440169" y="216484"/>
                </a:lnTo>
                <a:lnTo>
                  <a:pt x="429907" y="231952"/>
                </a:lnTo>
                <a:lnTo>
                  <a:pt x="426478" y="249529"/>
                </a:lnTo>
                <a:lnTo>
                  <a:pt x="429907" y="267119"/>
                </a:lnTo>
                <a:lnTo>
                  <a:pt x="440169" y="282587"/>
                </a:lnTo>
                <a:lnTo>
                  <a:pt x="455637" y="292862"/>
                </a:lnTo>
                <a:lnTo>
                  <a:pt x="473227" y="296278"/>
                </a:lnTo>
                <a:lnTo>
                  <a:pt x="490816" y="292862"/>
                </a:lnTo>
                <a:lnTo>
                  <a:pt x="506272" y="282587"/>
                </a:lnTo>
                <a:lnTo>
                  <a:pt x="516534" y="267119"/>
                </a:lnTo>
                <a:lnTo>
                  <a:pt x="519963" y="249529"/>
                </a:lnTo>
                <a:close/>
              </a:path>
              <a:path w="945515" h="945514">
                <a:moveTo>
                  <a:pt x="556082" y="359714"/>
                </a:moveTo>
                <a:lnTo>
                  <a:pt x="553199" y="339191"/>
                </a:lnTo>
                <a:lnTo>
                  <a:pt x="545096" y="320865"/>
                </a:lnTo>
                <a:lnTo>
                  <a:pt x="532561" y="305562"/>
                </a:lnTo>
                <a:lnTo>
                  <a:pt x="516432" y="294081"/>
                </a:lnTo>
                <a:lnTo>
                  <a:pt x="507326" y="301396"/>
                </a:lnTo>
                <a:lnTo>
                  <a:pt x="496925" y="306920"/>
                </a:lnTo>
                <a:lnTo>
                  <a:pt x="485495" y="310400"/>
                </a:lnTo>
                <a:lnTo>
                  <a:pt x="473240" y="311619"/>
                </a:lnTo>
                <a:lnTo>
                  <a:pt x="460984" y="310400"/>
                </a:lnTo>
                <a:lnTo>
                  <a:pt x="449541" y="306920"/>
                </a:lnTo>
                <a:lnTo>
                  <a:pt x="439153" y="301396"/>
                </a:lnTo>
                <a:lnTo>
                  <a:pt x="430047" y="294081"/>
                </a:lnTo>
                <a:lnTo>
                  <a:pt x="413905" y="305562"/>
                </a:lnTo>
                <a:lnTo>
                  <a:pt x="401383" y="320865"/>
                </a:lnTo>
                <a:lnTo>
                  <a:pt x="393280" y="339191"/>
                </a:lnTo>
                <a:lnTo>
                  <a:pt x="390410" y="359714"/>
                </a:lnTo>
                <a:lnTo>
                  <a:pt x="390410" y="362280"/>
                </a:lnTo>
                <a:lnTo>
                  <a:pt x="401358" y="373240"/>
                </a:lnTo>
                <a:lnTo>
                  <a:pt x="413981" y="377126"/>
                </a:lnTo>
                <a:lnTo>
                  <a:pt x="430745" y="380136"/>
                </a:lnTo>
                <a:lnTo>
                  <a:pt x="450786" y="382079"/>
                </a:lnTo>
                <a:lnTo>
                  <a:pt x="473240" y="382778"/>
                </a:lnTo>
                <a:lnTo>
                  <a:pt x="495681" y="382079"/>
                </a:lnTo>
                <a:lnTo>
                  <a:pt x="515721" y="380136"/>
                </a:lnTo>
                <a:lnTo>
                  <a:pt x="532485" y="377126"/>
                </a:lnTo>
                <a:lnTo>
                  <a:pt x="545122" y="373240"/>
                </a:lnTo>
                <a:lnTo>
                  <a:pt x="548335" y="372554"/>
                </a:lnTo>
                <a:lnTo>
                  <a:pt x="551141" y="370763"/>
                </a:lnTo>
                <a:lnTo>
                  <a:pt x="554151" y="366750"/>
                </a:lnTo>
                <a:lnTo>
                  <a:pt x="555371" y="364693"/>
                </a:lnTo>
                <a:lnTo>
                  <a:pt x="556082" y="362280"/>
                </a:lnTo>
                <a:lnTo>
                  <a:pt x="556082" y="359714"/>
                </a:lnTo>
                <a:close/>
              </a:path>
              <a:path w="945515" h="945514">
                <a:moveTo>
                  <a:pt x="569544" y="535076"/>
                </a:moveTo>
                <a:lnTo>
                  <a:pt x="567347" y="527939"/>
                </a:lnTo>
                <a:lnTo>
                  <a:pt x="485025" y="484428"/>
                </a:lnTo>
                <a:lnTo>
                  <a:pt x="485025" y="394995"/>
                </a:lnTo>
                <a:lnTo>
                  <a:pt x="479742" y="389712"/>
                </a:lnTo>
                <a:lnTo>
                  <a:pt x="466725" y="389712"/>
                </a:lnTo>
                <a:lnTo>
                  <a:pt x="461441" y="394995"/>
                </a:lnTo>
                <a:lnTo>
                  <a:pt x="461441" y="483666"/>
                </a:lnTo>
                <a:lnTo>
                  <a:pt x="379069" y="528015"/>
                </a:lnTo>
                <a:lnTo>
                  <a:pt x="376923" y="535178"/>
                </a:lnTo>
                <a:lnTo>
                  <a:pt x="382143" y="544868"/>
                </a:lnTo>
                <a:lnTo>
                  <a:pt x="386207" y="547116"/>
                </a:lnTo>
                <a:lnTo>
                  <a:pt x="392290" y="547116"/>
                </a:lnTo>
                <a:lnTo>
                  <a:pt x="394208" y="546658"/>
                </a:lnTo>
                <a:lnTo>
                  <a:pt x="472516" y="504494"/>
                </a:lnTo>
                <a:lnTo>
                  <a:pt x="552310" y="546671"/>
                </a:lnTo>
                <a:lnTo>
                  <a:pt x="554202" y="547116"/>
                </a:lnTo>
                <a:lnTo>
                  <a:pt x="560285" y="547116"/>
                </a:lnTo>
                <a:lnTo>
                  <a:pt x="564388" y="544830"/>
                </a:lnTo>
                <a:lnTo>
                  <a:pt x="566496" y="540829"/>
                </a:lnTo>
                <a:lnTo>
                  <a:pt x="569544" y="535076"/>
                </a:lnTo>
                <a:close/>
              </a:path>
              <a:path w="945515" h="945514">
                <a:moveTo>
                  <a:pt x="693254" y="480504"/>
                </a:moveTo>
                <a:lnTo>
                  <a:pt x="689584" y="462305"/>
                </a:lnTo>
                <a:lnTo>
                  <a:pt x="679564" y="447446"/>
                </a:lnTo>
                <a:lnTo>
                  <a:pt x="664705" y="437426"/>
                </a:lnTo>
                <a:lnTo>
                  <a:pt x="646506" y="433755"/>
                </a:lnTo>
                <a:lnTo>
                  <a:pt x="628307" y="437426"/>
                </a:lnTo>
                <a:lnTo>
                  <a:pt x="613460" y="447446"/>
                </a:lnTo>
                <a:lnTo>
                  <a:pt x="603440" y="462305"/>
                </a:lnTo>
                <a:lnTo>
                  <a:pt x="599770" y="480504"/>
                </a:lnTo>
                <a:lnTo>
                  <a:pt x="603440" y="498703"/>
                </a:lnTo>
                <a:lnTo>
                  <a:pt x="613460" y="513562"/>
                </a:lnTo>
                <a:lnTo>
                  <a:pt x="628307" y="523582"/>
                </a:lnTo>
                <a:lnTo>
                  <a:pt x="646506" y="527253"/>
                </a:lnTo>
                <a:lnTo>
                  <a:pt x="664705" y="523582"/>
                </a:lnTo>
                <a:lnTo>
                  <a:pt x="679564" y="513562"/>
                </a:lnTo>
                <a:lnTo>
                  <a:pt x="689584" y="498703"/>
                </a:lnTo>
                <a:lnTo>
                  <a:pt x="693254" y="480504"/>
                </a:lnTo>
                <a:close/>
              </a:path>
              <a:path w="945515" h="945514">
                <a:moveTo>
                  <a:pt x="729348" y="590677"/>
                </a:moveTo>
                <a:lnTo>
                  <a:pt x="726478" y="570153"/>
                </a:lnTo>
                <a:lnTo>
                  <a:pt x="718362" y="551840"/>
                </a:lnTo>
                <a:lnTo>
                  <a:pt x="705840" y="536536"/>
                </a:lnTo>
                <a:lnTo>
                  <a:pt x="689698" y="525043"/>
                </a:lnTo>
                <a:lnTo>
                  <a:pt x="680593" y="532371"/>
                </a:lnTo>
                <a:lnTo>
                  <a:pt x="670204" y="537883"/>
                </a:lnTo>
                <a:lnTo>
                  <a:pt x="658761" y="541375"/>
                </a:lnTo>
                <a:lnTo>
                  <a:pt x="646506" y="542582"/>
                </a:lnTo>
                <a:lnTo>
                  <a:pt x="634263" y="541375"/>
                </a:lnTo>
                <a:lnTo>
                  <a:pt x="622820" y="537883"/>
                </a:lnTo>
                <a:lnTo>
                  <a:pt x="612432" y="532371"/>
                </a:lnTo>
                <a:lnTo>
                  <a:pt x="603313" y="525043"/>
                </a:lnTo>
                <a:lnTo>
                  <a:pt x="587184" y="536536"/>
                </a:lnTo>
                <a:lnTo>
                  <a:pt x="574662" y="551840"/>
                </a:lnTo>
                <a:lnTo>
                  <a:pt x="566559" y="570153"/>
                </a:lnTo>
                <a:lnTo>
                  <a:pt x="563676" y="590677"/>
                </a:lnTo>
                <a:lnTo>
                  <a:pt x="563676" y="593242"/>
                </a:lnTo>
                <a:lnTo>
                  <a:pt x="574624" y="604202"/>
                </a:lnTo>
                <a:lnTo>
                  <a:pt x="587260" y="608088"/>
                </a:lnTo>
                <a:lnTo>
                  <a:pt x="604024" y="611111"/>
                </a:lnTo>
                <a:lnTo>
                  <a:pt x="624065" y="613054"/>
                </a:lnTo>
                <a:lnTo>
                  <a:pt x="646506" y="613740"/>
                </a:lnTo>
                <a:lnTo>
                  <a:pt x="668959" y="613054"/>
                </a:lnTo>
                <a:lnTo>
                  <a:pt x="689000" y="611111"/>
                </a:lnTo>
                <a:lnTo>
                  <a:pt x="705764" y="608088"/>
                </a:lnTo>
                <a:lnTo>
                  <a:pt x="718388" y="604202"/>
                </a:lnTo>
                <a:lnTo>
                  <a:pt x="721601" y="603516"/>
                </a:lnTo>
                <a:lnTo>
                  <a:pt x="724395" y="601726"/>
                </a:lnTo>
                <a:lnTo>
                  <a:pt x="727417" y="597725"/>
                </a:lnTo>
                <a:lnTo>
                  <a:pt x="728637" y="595655"/>
                </a:lnTo>
                <a:lnTo>
                  <a:pt x="729348" y="593255"/>
                </a:lnTo>
                <a:lnTo>
                  <a:pt x="729348" y="590677"/>
                </a:lnTo>
                <a:close/>
              </a:path>
              <a:path w="945515" h="945514">
                <a:moveTo>
                  <a:pt x="944956" y="427799"/>
                </a:moveTo>
                <a:lnTo>
                  <a:pt x="942352" y="424472"/>
                </a:lnTo>
                <a:lnTo>
                  <a:pt x="855764" y="402805"/>
                </a:lnTo>
                <a:lnTo>
                  <a:pt x="839241" y="341160"/>
                </a:lnTo>
                <a:lnTo>
                  <a:pt x="903401" y="279095"/>
                </a:lnTo>
                <a:lnTo>
                  <a:pt x="903986" y="274916"/>
                </a:lnTo>
                <a:lnTo>
                  <a:pt x="872566" y="220497"/>
                </a:lnTo>
                <a:lnTo>
                  <a:pt x="859320" y="197548"/>
                </a:lnTo>
                <a:lnTo>
                  <a:pt x="855408" y="195961"/>
                </a:lnTo>
                <a:lnTo>
                  <a:pt x="775474" y="218821"/>
                </a:lnTo>
                <a:lnTo>
                  <a:pt x="775474" y="472465"/>
                </a:lnTo>
                <a:lnTo>
                  <a:pt x="771601" y="520471"/>
                </a:lnTo>
                <a:lnTo>
                  <a:pt x="760018" y="568236"/>
                </a:lnTo>
                <a:lnTo>
                  <a:pt x="741654" y="611720"/>
                </a:lnTo>
                <a:lnTo>
                  <a:pt x="717003" y="651421"/>
                </a:lnTo>
                <a:lnTo>
                  <a:pt x="686727" y="686727"/>
                </a:lnTo>
                <a:lnTo>
                  <a:pt x="651421" y="717016"/>
                </a:lnTo>
                <a:lnTo>
                  <a:pt x="611720" y="741654"/>
                </a:lnTo>
                <a:lnTo>
                  <a:pt x="568248" y="760031"/>
                </a:lnTo>
                <a:lnTo>
                  <a:pt x="521627" y="771512"/>
                </a:lnTo>
                <a:lnTo>
                  <a:pt x="472478" y="775474"/>
                </a:lnTo>
                <a:lnTo>
                  <a:pt x="423316" y="771512"/>
                </a:lnTo>
                <a:lnTo>
                  <a:pt x="376694" y="760031"/>
                </a:lnTo>
                <a:lnTo>
                  <a:pt x="333222" y="741654"/>
                </a:lnTo>
                <a:lnTo>
                  <a:pt x="293522" y="717016"/>
                </a:lnTo>
                <a:lnTo>
                  <a:pt x="258216" y="686727"/>
                </a:lnTo>
                <a:lnTo>
                  <a:pt x="227926" y="651421"/>
                </a:lnTo>
                <a:lnTo>
                  <a:pt x="203288" y="611720"/>
                </a:lnTo>
                <a:lnTo>
                  <a:pt x="184912" y="568236"/>
                </a:lnTo>
                <a:lnTo>
                  <a:pt x="173431" y="521614"/>
                </a:lnTo>
                <a:lnTo>
                  <a:pt x="169468" y="472465"/>
                </a:lnTo>
                <a:lnTo>
                  <a:pt x="173329" y="424472"/>
                </a:lnTo>
                <a:lnTo>
                  <a:pt x="184912" y="376694"/>
                </a:lnTo>
                <a:lnTo>
                  <a:pt x="203288" y="333222"/>
                </a:lnTo>
                <a:lnTo>
                  <a:pt x="227926" y="293522"/>
                </a:lnTo>
                <a:lnTo>
                  <a:pt x="258216" y="258216"/>
                </a:lnTo>
                <a:lnTo>
                  <a:pt x="293522" y="227926"/>
                </a:lnTo>
                <a:lnTo>
                  <a:pt x="305498" y="220497"/>
                </a:lnTo>
                <a:lnTo>
                  <a:pt x="333222" y="203288"/>
                </a:lnTo>
                <a:lnTo>
                  <a:pt x="376694" y="184912"/>
                </a:lnTo>
                <a:lnTo>
                  <a:pt x="423316" y="173431"/>
                </a:lnTo>
                <a:lnTo>
                  <a:pt x="472478" y="169468"/>
                </a:lnTo>
                <a:lnTo>
                  <a:pt x="521627" y="173431"/>
                </a:lnTo>
                <a:lnTo>
                  <a:pt x="568248" y="184912"/>
                </a:lnTo>
                <a:lnTo>
                  <a:pt x="611720" y="203288"/>
                </a:lnTo>
                <a:lnTo>
                  <a:pt x="651421" y="227926"/>
                </a:lnTo>
                <a:lnTo>
                  <a:pt x="686727" y="258216"/>
                </a:lnTo>
                <a:lnTo>
                  <a:pt x="717003" y="293522"/>
                </a:lnTo>
                <a:lnTo>
                  <a:pt x="741654" y="333222"/>
                </a:lnTo>
                <a:lnTo>
                  <a:pt x="760018" y="376694"/>
                </a:lnTo>
                <a:lnTo>
                  <a:pt x="771499" y="423316"/>
                </a:lnTo>
                <a:lnTo>
                  <a:pt x="775474" y="472465"/>
                </a:lnTo>
                <a:lnTo>
                  <a:pt x="775474" y="218821"/>
                </a:lnTo>
                <a:lnTo>
                  <a:pt x="769581" y="220497"/>
                </a:lnTo>
                <a:lnTo>
                  <a:pt x="724458" y="175374"/>
                </a:lnTo>
                <a:lnTo>
                  <a:pt x="726135" y="169468"/>
                </a:lnTo>
                <a:lnTo>
                  <a:pt x="744359" y="105702"/>
                </a:lnTo>
                <a:lnTo>
                  <a:pt x="748982" y="89547"/>
                </a:lnTo>
                <a:lnTo>
                  <a:pt x="747395" y="85623"/>
                </a:lnTo>
                <a:lnTo>
                  <a:pt x="670039" y="40957"/>
                </a:lnTo>
                <a:lnTo>
                  <a:pt x="665848" y="41554"/>
                </a:lnTo>
                <a:lnTo>
                  <a:pt x="603783" y="105702"/>
                </a:lnTo>
                <a:lnTo>
                  <a:pt x="542150" y="89192"/>
                </a:lnTo>
                <a:lnTo>
                  <a:pt x="520471" y="2603"/>
                </a:lnTo>
                <a:lnTo>
                  <a:pt x="517144" y="0"/>
                </a:lnTo>
                <a:lnTo>
                  <a:pt x="427812" y="0"/>
                </a:lnTo>
                <a:lnTo>
                  <a:pt x="424484" y="2603"/>
                </a:lnTo>
                <a:lnTo>
                  <a:pt x="402805" y="89192"/>
                </a:lnTo>
                <a:lnTo>
                  <a:pt x="341172" y="105702"/>
                </a:lnTo>
                <a:lnTo>
                  <a:pt x="279107" y="41554"/>
                </a:lnTo>
                <a:lnTo>
                  <a:pt x="274929" y="40957"/>
                </a:lnTo>
                <a:lnTo>
                  <a:pt x="197561" y="85623"/>
                </a:lnTo>
                <a:lnTo>
                  <a:pt x="195973" y="89547"/>
                </a:lnTo>
                <a:lnTo>
                  <a:pt x="220497" y="175374"/>
                </a:lnTo>
                <a:lnTo>
                  <a:pt x="175374" y="220497"/>
                </a:lnTo>
                <a:lnTo>
                  <a:pt x="89547" y="195961"/>
                </a:lnTo>
                <a:lnTo>
                  <a:pt x="85636" y="197548"/>
                </a:lnTo>
                <a:lnTo>
                  <a:pt x="40970" y="274916"/>
                </a:lnTo>
                <a:lnTo>
                  <a:pt x="41554" y="279095"/>
                </a:lnTo>
                <a:lnTo>
                  <a:pt x="105714" y="341160"/>
                </a:lnTo>
                <a:lnTo>
                  <a:pt x="89192" y="402805"/>
                </a:lnTo>
                <a:lnTo>
                  <a:pt x="2603" y="424472"/>
                </a:lnTo>
                <a:lnTo>
                  <a:pt x="0" y="427799"/>
                </a:lnTo>
                <a:lnTo>
                  <a:pt x="0" y="517144"/>
                </a:lnTo>
                <a:lnTo>
                  <a:pt x="2603" y="520471"/>
                </a:lnTo>
                <a:lnTo>
                  <a:pt x="89192" y="542137"/>
                </a:lnTo>
                <a:lnTo>
                  <a:pt x="105714" y="603783"/>
                </a:lnTo>
                <a:lnTo>
                  <a:pt x="41554" y="665848"/>
                </a:lnTo>
                <a:lnTo>
                  <a:pt x="40970" y="670026"/>
                </a:lnTo>
                <a:lnTo>
                  <a:pt x="85636" y="747395"/>
                </a:lnTo>
                <a:lnTo>
                  <a:pt x="89547" y="748982"/>
                </a:lnTo>
                <a:lnTo>
                  <a:pt x="175374" y="724458"/>
                </a:lnTo>
                <a:lnTo>
                  <a:pt x="220497" y="769569"/>
                </a:lnTo>
                <a:lnTo>
                  <a:pt x="195973" y="855408"/>
                </a:lnTo>
                <a:lnTo>
                  <a:pt x="197561" y="859320"/>
                </a:lnTo>
                <a:lnTo>
                  <a:pt x="274916" y="903986"/>
                </a:lnTo>
                <a:lnTo>
                  <a:pt x="279107" y="903401"/>
                </a:lnTo>
                <a:lnTo>
                  <a:pt x="341172" y="839241"/>
                </a:lnTo>
                <a:lnTo>
                  <a:pt x="402805" y="855764"/>
                </a:lnTo>
                <a:lnTo>
                  <a:pt x="424472" y="942352"/>
                </a:lnTo>
                <a:lnTo>
                  <a:pt x="427812" y="944943"/>
                </a:lnTo>
                <a:lnTo>
                  <a:pt x="517144" y="944943"/>
                </a:lnTo>
                <a:lnTo>
                  <a:pt x="520471" y="942352"/>
                </a:lnTo>
                <a:lnTo>
                  <a:pt x="542150" y="855764"/>
                </a:lnTo>
                <a:lnTo>
                  <a:pt x="603783" y="839241"/>
                </a:lnTo>
                <a:lnTo>
                  <a:pt x="665848" y="903401"/>
                </a:lnTo>
                <a:lnTo>
                  <a:pt x="670039" y="903986"/>
                </a:lnTo>
                <a:lnTo>
                  <a:pt x="747395" y="859320"/>
                </a:lnTo>
                <a:lnTo>
                  <a:pt x="748982" y="855408"/>
                </a:lnTo>
                <a:lnTo>
                  <a:pt x="744359" y="839241"/>
                </a:lnTo>
                <a:lnTo>
                  <a:pt x="726135" y="775474"/>
                </a:lnTo>
                <a:lnTo>
                  <a:pt x="724458" y="769569"/>
                </a:lnTo>
                <a:lnTo>
                  <a:pt x="769581" y="724458"/>
                </a:lnTo>
                <a:lnTo>
                  <a:pt x="855395" y="748982"/>
                </a:lnTo>
                <a:lnTo>
                  <a:pt x="859320" y="747395"/>
                </a:lnTo>
                <a:lnTo>
                  <a:pt x="872553" y="724458"/>
                </a:lnTo>
                <a:lnTo>
                  <a:pt x="903986" y="670026"/>
                </a:lnTo>
                <a:lnTo>
                  <a:pt x="903401" y="665848"/>
                </a:lnTo>
                <a:lnTo>
                  <a:pt x="839241" y="603783"/>
                </a:lnTo>
                <a:lnTo>
                  <a:pt x="855764" y="542137"/>
                </a:lnTo>
                <a:lnTo>
                  <a:pt x="942352" y="520471"/>
                </a:lnTo>
                <a:lnTo>
                  <a:pt x="944943" y="517144"/>
                </a:lnTo>
                <a:lnTo>
                  <a:pt x="944956" y="427799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6862422" y="3894145"/>
            <a:ext cx="949325" cy="944880"/>
            <a:chOff x="6862422" y="3894145"/>
            <a:chExt cx="949325" cy="9448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5631" y="4259310"/>
              <a:ext cx="181762" cy="1730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62419" y="3894150"/>
              <a:ext cx="949325" cy="944880"/>
            </a:xfrm>
            <a:custGeom>
              <a:avLst/>
              <a:gdLst/>
              <a:ahLst/>
              <a:cxnLst/>
              <a:rect l="l" t="t" r="r" b="b"/>
              <a:pathLst>
                <a:path w="949325" h="944879">
                  <a:moveTo>
                    <a:pt x="143967" y="128752"/>
                  </a:moveTo>
                  <a:lnTo>
                    <a:pt x="141846" y="118262"/>
                  </a:lnTo>
                  <a:lnTo>
                    <a:pt x="136067" y="109689"/>
                  </a:lnTo>
                  <a:lnTo>
                    <a:pt x="127482" y="103898"/>
                  </a:lnTo>
                  <a:lnTo>
                    <a:pt x="116992" y="101777"/>
                  </a:lnTo>
                  <a:lnTo>
                    <a:pt x="106502" y="103898"/>
                  </a:lnTo>
                  <a:lnTo>
                    <a:pt x="97929" y="109689"/>
                  </a:lnTo>
                  <a:lnTo>
                    <a:pt x="92138" y="118262"/>
                  </a:lnTo>
                  <a:lnTo>
                    <a:pt x="90017" y="128752"/>
                  </a:lnTo>
                  <a:lnTo>
                    <a:pt x="92138" y="139242"/>
                  </a:lnTo>
                  <a:lnTo>
                    <a:pt x="97929" y="147828"/>
                  </a:lnTo>
                  <a:lnTo>
                    <a:pt x="106502" y="153619"/>
                  </a:lnTo>
                  <a:lnTo>
                    <a:pt x="116992" y="155740"/>
                  </a:lnTo>
                  <a:lnTo>
                    <a:pt x="127584" y="153657"/>
                  </a:lnTo>
                  <a:lnTo>
                    <a:pt x="136156" y="147929"/>
                  </a:lnTo>
                  <a:lnTo>
                    <a:pt x="141884" y="139357"/>
                  </a:lnTo>
                  <a:lnTo>
                    <a:pt x="143967" y="128752"/>
                  </a:lnTo>
                  <a:close/>
                </a:path>
                <a:path w="949325" h="944879">
                  <a:moveTo>
                    <a:pt x="252730" y="591451"/>
                  </a:moveTo>
                  <a:lnTo>
                    <a:pt x="252539" y="591324"/>
                  </a:lnTo>
                  <a:lnTo>
                    <a:pt x="172732" y="591324"/>
                  </a:lnTo>
                  <a:lnTo>
                    <a:pt x="172605" y="591451"/>
                  </a:lnTo>
                  <a:lnTo>
                    <a:pt x="252730" y="591451"/>
                  </a:lnTo>
                  <a:close/>
                </a:path>
                <a:path w="949325" h="944879">
                  <a:moveTo>
                    <a:pt x="297891" y="591451"/>
                  </a:moveTo>
                  <a:lnTo>
                    <a:pt x="252730" y="591451"/>
                  </a:lnTo>
                  <a:lnTo>
                    <a:pt x="259918" y="596087"/>
                  </a:lnTo>
                  <a:lnTo>
                    <a:pt x="266090" y="602272"/>
                  </a:lnTo>
                  <a:lnTo>
                    <a:pt x="286727" y="602272"/>
                  </a:lnTo>
                  <a:lnTo>
                    <a:pt x="289407" y="601167"/>
                  </a:lnTo>
                  <a:lnTo>
                    <a:pt x="291299" y="599160"/>
                  </a:lnTo>
                  <a:lnTo>
                    <a:pt x="297891" y="591451"/>
                  </a:lnTo>
                  <a:close/>
                </a:path>
                <a:path w="949325" h="944879">
                  <a:moveTo>
                    <a:pt x="315163" y="128752"/>
                  </a:moveTo>
                  <a:lnTo>
                    <a:pt x="313042" y="118262"/>
                  </a:lnTo>
                  <a:lnTo>
                    <a:pt x="307251" y="109689"/>
                  </a:lnTo>
                  <a:lnTo>
                    <a:pt x="298678" y="103898"/>
                  </a:lnTo>
                  <a:lnTo>
                    <a:pt x="288188" y="101777"/>
                  </a:lnTo>
                  <a:lnTo>
                    <a:pt x="277698" y="103898"/>
                  </a:lnTo>
                  <a:lnTo>
                    <a:pt x="269125" y="109689"/>
                  </a:lnTo>
                  <a:lnTo>
                    <a:pt x="263334" y="118262"/>
                  </a:lnTo>
                  <a:lnTo>
                    <a:pt x="261213" y="128752"/>
                  </a:lnTo>
                  <a:lnTo>
                    <a:pt x="263334" y="139242"/>
                  </a:lnTo>
                  <a:lnTo>
                    <a:pt x="269125" y="147828"/>
                  </a:lnTo>
                  <a:lnTo>
                    <a:pt x="277698" y="153619"/>
                  </a:lnTo>
                  <a:lnTo>
                    <a:pt x="288188" y="155740"/>
                  </a:lnTo>
                  <a:lnTo>
                    <a:pt x="298780" y="153657"/>
                  </a:lnTo>
                  <a:lnTo>
                    <a:pt x="307340" y="147929"/>
                  </a:lnTo>
                  <a:lnTo>
                    <a:pt x="313067" y="139357"/>
                  </a:lnTo>
                  <a:lnTo>
                    <a:pt x="315163" y="128752"/>
                  </a:lnTo>
                  <a:close/>
                </a:path>
                <a:path w="949325" h="944879">
                  <a:moveTo>
                    <a:pt x="486346" y="128752"/>
                  </a:moveTo>
                  <a:lnTo>
                    <a:pt x="484225" y="118262"/>
                  </a:lnTo>
                  <a:lnTo>
                    <a:pt x="478447" y="109689"/>
                  </a:lnTo>
                  <a:lnTo>
                    <a:pt x="469874" y="103898"/>
                  </a:lnTo>
                  <a:lnTo>
                    <a:pt x="459371" y="101777"/>
                  </a:lnTo>
                  <a:lnTo>
                    <a:pt x="448881" y="103898"/>
                  </a:lnTo>
                  <a:lnTo>
                    <a:pt x="440309" y="109689"/>
                  </a:lnTo>
                  <a:lnTo>
                    <a:pt x="434517" y="118262"/>
                  </a:lnTo>
                  <a:lnTo>
                    <a:pt x="432396" y="128752"/>
                  </a:lnTo>
                  <a:lnTo>
                    <a:pt x="434517" y="139242"/>
                  </a:lnTo>
                  <a:lnTo>
                    <a:pt x="440309" y="147828"/>
                  </a:lnTo>
                  <a:lnTo>
                    <a:pt x="448881" y="153619"/>
                  </a:lnTo>
                  <a:lnTo>
                    <a:pt x="459371" y="155740"/>
                  </a:lnTo>
                  <a:lnTo>
                    <a:pt x="469976" y="153657"/>
                  </a:lnTo>
                  <a:lnTo>
                    <a:pt x="478536" y="147929"/>
                  </a:lnTo>
                  <a:lnTo>
                    <a:pt x="484263" y="139357"/>
                  </a:lnTo>
                  <a:lnTo>
                    <a:pt x="486346" y="128752"/>
                  </a:lnTo>
                  <a:close/>
                </a:path>
                <a:path w="949325" h="944879">
                  <a:moveTo>
                    <a:pt x="547585" y="638848"/>
                  </a:moveTo>
                  <a:lnTo>
                    <a:pt x="545680" y="631786"/>
                  </a:lnTo>
                  <a:lnTo>
                    <a:pt x="536651" y="621017"/>
                  </a:lnTo>
                  <a:lnTo>
                    <a:pt x="530021" y="617931"/>
                  </a:lnTo>
                  <a:lnTo>
                    <a:pt x="415836" y="617931"/>
                  </a:lnTo>
                  <a:lnTo>
                    <a:pt x="410781" y="615149"/>
                  </a:lnTo>
                  <a:lnTo>
                    <a:pt x="404990" y="605993"/>
                  </a:lnTo>
                  <a:lnTo>
                    <a:pt x="404634" y="600240"/>
                  </a:lnTo>
                  <a:lnTo>
                    <a:pt x="406971" y="595325"/>
                  </a:lnTo>
                  <a:lnTo>
                    <a:pt x="408470" y="591451"/>
                  </a:lnTo>
                  <a:lnTo>
                    <a:pt x="546392" y="591451"/>
                  </a:lnTo>
                  <a:lnTo>
                    <a:pt x="546023" y="591324"/>
                  </a:lnTo>
                  <a:lnTo>
                    <a:pt x="408520" y="591324"/>
                  </a:lnTo>
                  <a:lnTo>
                    <a:pt x="422910" y="554278"/>
                  </a:lnTo>
                  <a:lnTo>
                    <a:pt x="429006" y="519455"/>
                  </a:lnTo>
                  <a:lnTo>
                    <a:pt x="425234" y="491286"/>
                  </a:lnTo>
                  <a:lnTo>
                    <a:pt x="411581" y="470217"/>
                  </a:lnTo>
                  <a:lnTo>
                    <a:pt x="408139" y="466991"/>
                  </a:lnTo>
                  <a:lnTo>
                    <a:pt x="404215" y="467461"/>
                  </a:lnTo>
                  <a:lnTo>
                    <a:pt x="398449" y="469036"/>
                  </a:lnTo>
                  <a:lnTo>
                    <a:pt x="395592" y="471881"/>
                  </a:lnTo>
                  <a:lnTo>
                    <a:pt x="394550" y="475589"/>
                  </a:lnTo>
                  <a:lnTo>
                    <a:pt x="374980" y="528675"/>
                  </a:lnTo>
                  <a:lnTo>
                    <a:pt x="352361" y="570801"/>
                  </a:lnTo>
                  <a:lnTo>
                    <a:pt x="337997" y="591324"/>
                  </a:lnTo>
                  <a:lnTo>
                    <a:pt x="298005" y="591324"/>
                  </a:lnTo>
                  <a:lnTo>
                    <a:pt x="297891" y="591451"/>
                  </a:lnTo>
                  <a:lnTo>
                    <a:pt x="337908" y="591451"/>
                  </a:lnTo>
                  <a:lnTo>
                    <a:pt x="330784" y="601649"/>
                  </a:lnTo>
                  <a:lnTo>
                    <a:pt x="300456" y="630504"/>
                  </a:lnTo>
                  <a:lnTo>
                    <a:pt x="283756" y="633920"/>
                  </a:lnTo>
                  <a:lnTo>
                    <a:pt x="275094" y="633920"/>
                  </a:lnTo>
                  <a:lnTo>
                    <a:pt x="275094" y="831723"/>
                  </a:lnTo>
                  <a:lnTo>
                    <a:pt x="288442" y="834085"/>
                  </a:lnTo>
                  <a:lnTo>
                    <a:pt x="301447" y="837819"/>
                  </a:lnTo>
                  <a:lnTo>
                    <a:pt x="314020" y="842899"/>
                  </a:lnTo>
                  <a:lnTo>
                    <a:pt x="327431" y="850163"/>
                  </a:lnTo>
                  <a:lnTo>
                    <a:pt x="339204" y="856208"/>
                  </a:lnTo>
                  <a:lnTo>
                    <a:pt x="351650" y="860590"/>
                  </a:lnTo>
                  <a:lnTo>
                    <a:pt x="364578" y="863257"/>
                  </a:lnTo>
                  <a:lnTo>
                    <a:pt x="377812" y="864158"/>
                  </a:lnTo>
                  <a:lnTo>
                    <a:pt x="488073" y="864158"/>
                  </a:lnTo>
                  <a:lnTo>
                    <a:pt x="496316" y="862685"/>
                  </a:lnTo>
                  <a:lnTo>
                    <a:pt x="503339" y="858608"/>
                  </a:lnTo>
                  <a:lnTo>
                    <a:pt x="508571" y="852398"/>
                  </a:lnTo>
                  <a:lnTo>
                    <a:pt x="511429" y="844537"/>
                  </a:lnTo>
                  <a:lnTo>
                    <a:pt x="547585" y="638848"/>
                  </a:lnTo>
                  <a:close/>
                </a:path>
                <a:path w="949325" h="944879">
                  <a:moveTo>
                    <a:pt x="949109" y="591451"/>
                  </a:moveTo>
                  <a:lnTo>
                    <a:pt x="876731" y="591451"/>
                  </a:lnTo>
                  <a:lnTo>
                    <a:pt x="876731" y="730758"/>
                  </a:lnTo>
                  <a:lnTo>
                    <a:pt x="875817" y="739508"/>
                  </a:lnTo>
                  <a:lnTo>
                    <a:pt x="872553" y="747699"/>
                  </a:lnTo>
                  <a:lnTo>
                    <a:pt x="867016" y="754875"/>
                  </a:lnTo>
                  <a:lnTo>
                    <a:pt x="834072" y="786841"/>
                  </a:lnTo>
                  <a:lnTo>
                    <a:pt x="833920" y="787019"/>
                  </a:lnTo>
                  <a:lnTo>
                    <a:pt x="833920" y="787463"/>
                  </a:lnTo>
                  <a:lnTo>
                    <a:pt x="841679" y="833005"/>
                  </a:lnTo>
                  <a:lnTo>
                    <a:pt x="841921" y="842048"/>
                  </a:lnTo>
                  <a:lnTo>
                    <a:pt x="812203" y="870496"/>
                  </a:lnTo>
                  <a:lnTo>
                    <a:pt x="803452" y="869886"/>
                  </a:lnTo>
                  <a:lnTo>
                    <a:pt x="794994" y="866825"/>
                  </a:lnTo>
                  <a:lnTo>
                    <a:pt x="754176" y="845324"/>
                  </a:lnTo>
                  <a:lnTo>
                    <a:pt x="708152" y="869340"/>
                  </a:lnTo>
                  <a:lnTo>
                    <a:pt x="702970" y="870585"/>
                  </a:lnTo>
                  <a:lnTo>
                    <a:pt x="691197" y="870585"/>
                  </a:lnTo>
                  <a:lnTo>
                    <a:pt x="665810" y="842048"/>
                  </a:lnTo>
                  <a:lnTo>
                    <a:pt x="666051" y="833005"/>
                  </a:lnTo>
                  <a:lnTo>
                    <a:pt x="673976" y="787463"/>
                  </a:lnTo>
                  <a:lnTo>
                    <a:pt x="640727" y="754875"/>
                  </a:lnTo>
                  <a:lnTo>
                    <a:pt x="635215" y="747699"/>
                  </a:lnTo>
                  <a:lnTo>
                    <a:pt x="631952" y="739508"/>
                  </a:lnTo>
                  <a:lnTo>
                    <a:pt x="631050" y="730758"/>
                  </a:lnTo>
                  <a:lnTo>
                    <a:pt x="632625" y="721893"/>
                  </a:lnTo>
                  <a:lnTo>
                    <a:pt x="704189" y="693229"/>
                  </a:lnTo>
                  <a:lnTo>
                    <a:pt x="725043" y="651725"/>
                  </a:lnTo>
                  <a:lnTo>
                    <a:pt x="730123" y="644245"/>
                  </a:lnTo>
                  <a:lnTo>
                    <a:pt x="736879" y="638594"/>
                  </a:lnTo>
                  <a:lnTo>
                    <a:pt x="744931" y="635025"/>
                  </a:lnTo>
                  <a:lnTo>
                    <a:pt x="753859" y="633768"/>
                  </a:lnTo>
                  <a:lnTo>
                    <a:pt x="762787" y="635025"/>
                  </a:lnTo>
                  <a:lnTo>
                    <a:pt x="770839" y="638594"/>
                  </a:lnTo>
                  <a:lnTo>
                    <a:pt x="777608" y="644245"/>
                  </a:lnTo>
                  <a:lnTo>
                    <a:pt x="782675" y="651725"/>
                  </a:lnTo>
                  <a:lnTo>
                    <a:pt x="803084" y="693013"/>
                  </a:lnTo>
                  <a:lnTo>
                    <a:pt x="849274" y="699884"/>
                  </a:lnTo>
                  <a:lnTo>
                    <a:pt x="876731" y="730758"/>
                  </a:lnTo>
                  <a:lnTo>
                    <a:pt x="876731" y="591451"/>
                  </a:lnTo>
                  <a:lnTo>
                    <a:pt x="546392" y="591451"/>
                  </a:lnTo>
                  <a:lnTo>
                    <a:pt x="556628" y="597662"/>
                  </a:lnTo>
                  <a:lnTo>
                    <a:pt x="565404" y="606044"/>
                  </a:lnTo>
                  <a:lnTo>
                    <a:pt x="572147" y="616140"/>
                  </a:lnTo>
                  <a:lnTo>
                    <a:pt x="576491" y="627291"/>
                  </a:lnTo>
                  <a:lnTo>
                    <a:pt x="578243" y="638594"/>
                  </a:lnTo>
                  <a:lnTo>
                    <a:pt x="578319" y="639127"/>
                  </a:lnTo>
                  <a:lnTo>
                    <a:pt x="577545" y="651230"/>
                  </a:lnTo>
                  <a:lnTo>
                    <a:pt x="542620" y="849998"/>
                  </a:lnTo>
                  <a:lnTo>
                    <a:pt x="507314" y="892378"/>
                  </a:lnTo>
                  <a:lnTo>
                    <a:pt x="488086" y="895794"/>
                  </a:lnTo>
                  <a:lnTo>
                    <a:pt x="377825" y="895794"/>
                  </a:lnTo>
                  <a:lnTo>
                    <a:pt x="326669" y="885253"/>
                  </a:lnTo>
                  <a:lnTo>
                    <a:pt x="309664" y="876376"/>
                  </a:lnTo>
                  <a:lnTo>
                    <a:pt x="299669" y="871169"/>
                  </a:lnTo>
                  <a:lnTo>
                    <a:pt x="289204" y="867194"/>
                  </a:lnTo>
                  <a:lnTo>
                    <a:pt x="278612" y="864514"/>
                  </a:lnTo>
                  <a:lnTo>
                    <a:pt x="278841" y="864514"/>
                  </a:lnTo>
                  <a:lnTo>
                    <a:pt x="267195" y="862914"/>
                  </a:lnTo>
                  <a:lnTo>
                    <a:pt x="260946" y="869657"/>
                  </a:lnTo>
                  <a:lnTo>
                    <a:pt x="253326" y="874826"/>
                  </a:lnTo>
                  <a:lnTo>
                    <a:pt x="244602" y="878141"/>
                  </a:lnTo>
                  <a:lnTo>
                    <a:pt x="235038" y="879309"/>
                  </a:lnTo>
                  <a:lnTo>
                    <a:pt x="176847" y="879309"/>
                  </a:lnTo>
                  <a:lnTo>
                    <a:pt x="169773" y="872236"/>
                  </a:lnTo>
                  <a:lnTo>
                    <a:pt x="169773" y="854748"/>
                  </a:lnTo>
                  <a:lnTo>
                    <a:pt x="176847" y="847674"/>
                  </a:lnTo>
                  <a:lnTo>
                    <a:pt x="239636" y="847674"/>
                  </a:lnTo>
                  <a:lnTo>
                    <a:pt x="243344" y="843978"/>
                  </a:lnTo>
                  <a:lnTo>
                    <a:pt x="243344" y="622541"/>
                  </a:lnTo>
                  <a:lnTo>
                    <a:pt x="239636" y="618858"/>
                  </a:lnTo>
                  <a:lnTo>
                    <a:pt x="176847" y="618858"/>
                  </a:lnTo>
                  <a:lnTo>
                    <a:pt x="169773" y="611771"/>
                  </a:lnTo>
                  <a:lnTo>
                    <a:pt x="169773" y="594296"/>
                  </a:lnTo>
                  <a:lnTo>
                    <a:pt x="172605" y="591451"/>
                  </a:lnTo>
                  <a:lnTo>
                    <a:pt x="0" y="591451"/>
                  </a:lnTo>
                  <a:lnTo>
                    <a:pt x="0" y="937552"/>
                  </a:lnTo>
                  <a:lnTo>
                    <a:pt x="7239" y="944791"/>
                  </a:lnTo>
                  <a:lnTo>
                    <a:pt x="941768" y="944791"/>
                  </a:lnTo>
                  <a:lnTo>
                    <a:pt x="949109" y="937552"/>
                  </a:lnTo>
                  <a:lnTo>
                    <a:pt x="949109" y="895794"/>
                  </a:lnTo>
                  <a:lnTo>
                    <a:pt x="949109" y="870585"/>
                  </a:lnTo>
                  <a:lnTo>
                    <a:pt x="949109" y="633768"/>
                  </a:lnTo>
                  <a:lnTo>
                    <a:pt x="949109" y="591451"/>
                  </a:lnTo>
                  <a:close/>
                </a:path>
                <a:path w="949325" h="944879">
                  <a:moveTo>
                    <a:pt x="949109" y="290474"/>
                  </a:moveTo>
                  <a:lnTo>
                    <a:pt x="876731" y="290474"/>
                  </a:lnTo>
                  <a:lnTo>
                    <a:pt x="876731" y="430187"/>
                  </a:lnTo>
                  <a:lnTo>
                    <a:pt x="876134" y="435952"/>
                  </a:lnTo>
                  <a:lnTo>
                    <a:pt x="833920" y="486435"/>
                  </a:lnTo>
                  <a:lnTo>
                    <a:pt x="833920" y="486892"/>
                  </a:lnTo>
                  <a:lnTo>
                    <a:pt x="841679" y="532434"/>
                  </a:lnTo>
                  <a:lnTo>
                    <a:pt x="841908" y="541477"/>
                  </a:lnTo>
                  <a:lnTo>
                    <a:pt x="839724" y="550062"/>
                  </a:lnTo>
                  <a:lnTo>
                    <a:pt x="835266" y="557695"/>
                  </a:lnTo>
                  <a:lnTo>
                    <a:pt x="828751" y="563930"/>
                  </a:lnTo>
                  <a:lnTo>
                    <a:pt x="820813" y="568134"/>
                  </a:lnTo>
                  <a:lnTo>
                    <a:pt x="812215" y="569937"/>
                  </a:lnTo>
                  <a:lnTo>
                    <a:pt x="803452" y="569315"/>
                  </a:lnTo>
                  <a:lnTo>
                    <a:pt x="794994" y="566254"/>
                  </a:lnTo>
                  <a:lnTo>
                    <a:pt x="754176" y="544741"/>
                  </a:lnTo>
                  <a:lnTo>
                    <a:pt x="708152" y="568769"/>
                  </a:lnTo>
                  <a:lnTo>
                    <a:pt x="702970" y="570001"/>
                  </a:lnTo>
                  <a:lnTo>
                    <a:pt x="691197" y="570001"/>
                  </a:lnTo>
                  <a:lnTo>
                    <a:pt x="665810" y="541477"/>
                  </a:lnTo>
                  <a:lnTo>
                    <a:pt x="665975" y="535178"/>
                  </a:lnTo>
                  <a:lnTo>
                    <a:pt x="666051" y="532434"/>
                  </a:lnTo>
                  <a:lnTo>
                    <a:pt x="673976" y="486892"/>
                  </a:lnTo>
                  <a:lnTo>
                    <a:pt x="640727" y="454304"/>
                  </a:lnTo>
                  <a:lnTo>
                    <a:pt x="635215" y="447128"/>
                  </a:lnTo>
                  <a:lnTo>
                    <a:pt x="631952" y="438937"/>
                  </a:lnTo>
                  <a:lnTo>
                    <a:pt x="631850" y="437896"/>
                  </a:lnTo>
                  <a:lnTo>
                    <a:pt x="631761" y="437121"/>
                  </a:lnTo>
                  <a:lnTo>
                    <a:pt x="631647" y="435952"/>
                  </a:lnTo>
                  <a:lnTo>
                    <a:pt x="631113" y="430822"/>
                  </a:lnTo>
                  <a:lnTo>
                    <a:pt x="631050" y="430187"/>
                  </a:lnTo>
                  <a:lnTo>
                    <a:pt x="658533" y="399313"/>
                  </a:lnTo>
                  <a:lnTo>
                    <a:pt x="704189" y="392645"/>
                  </a:lnTo>
                  <a:lnTo>
                    <a:pt x="721144" y="358914"/>
                  </a:lnTo>
                  <a:lnTo>
                    <a:pt x="753859" y="333184"/>
                  </a:lnTo>
                  <a:lnTo>
                    <a:pt x="762787" y="334441"/>
                  </a:lnTo>
                  <a:lnTo>
                    <a:pt x="770839" y="338023"/>
                  </a:lnTo>
                  <a:lnTo>
                    <a:pt x="777608" y="343674"/>
                  </a:lnTo>
                  <a:lnTo>
                    <a:pt x="782675" y="351155"/>
                  </a:lnTo>
                  <a:lnTo>
                    <a:pt x="803084" y="392430"/>
                  </a:lnTo>
                  <a:lnTo>
                    <a:pt x="849325" y="399313"/>
                  </a:lnTo>
                  <a:lnTo>
                    <a:pt x="876731" y="430187"/>
                  </a:lnTo>
                  <a:lnTo>
                    <a:pt x="876731" y="290474"/>
                  </a:lnTo>
                  <a:lnTo>
                    <a:pt x="314540" y="290474"/>
                  </a:lnTo>
                  <a:lnTo>
                    <a:pt x="314540" y="334441"/>
                  </a:lnTo>
                  <a:lnTo>
                    <a:pt x="314540" y="351840"/>
                  </a:lnTo>
                  <a:lnTo>
                    <a:pt x="314540" y="413334"/>
                  </a:lnTo>
                  <a:lnTo>
                    <a:pt x="314540" y="430822"/>
                  </a:lnTo>
                  <a:lnTo>
                    <a:pt x="314540" y="492340"/>
                  </a:lnTo>
                  <a:lnTo>
                    <a:pt x="314540" y="509828"/>
                  </a:lnTo>
                  <a:lnTo>
                    <a:pt x="307467" y="516902"/>
                  </a:lnTo>
                  <a:lnTo>
                    <a:pt x="65455" y="516902"/>
                  </a:lnTo>
                  <a:lnTo>
                    <a:pt x="58381" y="509828"/>
                  </a:lnTo>
                  <a:lnTo>
                    <a:pt x="58381" y="492340"/>
                  </a:lnTo>
                  <a:lnTo>
                    <a:pt x="65455" y="485267"/>
                  </a:lnTo>
                  <a:lnTo>
                    <a:pt x="307467" y="485267"/>
                  </a:lnTo>
                  <a:lnTo>
                    <a:pt x="314540" y="492340"/>
                  </a:lnTo>
                  <a:lnTo>
                    <a:pt x="314540" y="430822"/>
                  </a:lnTo>
                  <a:lnTo>
                    <a:pt x="307467" y="437896"/>
                  </a:lnTo>
                  <a:lnTo>
                    <a:pt x="65455" y="437896"/>
                  </a:lnTo>
                  <a:lnTo>
                    <a:pt x="58381" y="430822"/>
                  </a:lnTo>
                  <a:lnTo>
                    <a:pt x="58381" y="413334"/>
                  </a:lnTo>
                  <a:lnTo>
                    <a:pt x="65455" y="406260"/>
                  </a:lnTo>
                  <a:lnTo>
                    <a:pt x="307467" y="406260"/>
                  </a:lnTo>
                  <a:lnTo>
                    <a:pt x="314540" y="413334"/>
                  </a:lnTo>
                  <a:lnTo>
                    <a:pt x="314540" y="351840"/>
                  </a:lnTo>
                  <a:lnTo>
                    <a:pt x="307467" y="358914"/>
                  </a:lnTo>
                  <a:lnTo>
                    <a:pt x="65455" y="358914"/>
                  </a:lnTo>
                  <a:lnTo>
                    <a:pt x="58394" y="351840"/>
                  </a:lnTo>
                  <a:lnTo>
                    <a:pt x="58381" y="334441"/>
                  </a:lnTo>
                  <a:lnTo>
                    <a:pt x="59537" y="333184"/>
                  </a:lnTo>
                  <a:lnTo>
                    <a:pt x="65455" y="327266"/>
                  </a:lnTo>
                  <a:lnTo>
                    <a:pt x="307467" y="327266"/>
                  </a:lnTo>
                  <a:lnTo>
                    <a:pt x="313385" y="333184"/>
                  </a:lnTo>
                  <a:lnTo>
                    <a:pt x="314540" y="334441"/>
                  </a:lnTo>
                  <a:lnTo>
                    <a:pt x="314540" y="290474"/>
                  </a:lnTo>
                  <a:lnTo>
                    <a:pt x="0" y="290474"/>
                  </a:lnTo>
                  <a:lnTo>
                    <a:pt x="0" y="591324"/>
                  </a:lnTo>
                  <a:lnTo>
                    <a:pt x="172732" y="591324"/>
                  </a:lnTo>
                  <a:lnTo>
                    <a:pt x="176847" y="587209"/>
                  </a:lnTo>
                  <a:lnTo>
                    <a:pt x="235038" y="587209"/>
                  </a:lnTo>
                  <a:lnTo>
                    <a:pt x="244170" y="588289"/>
                  </a:lnTo>
                  <a:lnTo>
                    <a:pt x="252539" y="591324"/>
                  </a:lnTo>
                  <a:lnTo>
                    <a:pt x="298005" y="591324"/>
                  </a:lnTo>
                  <a:lnTo>
                    <a:pt x="301523" y="587209"/>
                  </a:lnTo>
                  <a:lnTo>
                    <a:pt x="306197" y="581761"/>
                  </a:lnTo>
                  <a:lnTo>
                    <a:pt x="325742" y="553745"/>
                  </a:lnTo>
                  <a:lnTo>
                    <a:pt x="345465" y="516902"/>
                  </a:lnTo>
                  <a:lnTo>
                    <a:pt x="346278" y="515378"/>
                  </a:lnTo>
                  <a:lnTo>
                    <a:pt x="357365" y="485267"/>
                  </a:lnTo>
                  <a:lnTo>
                    <a:pt x="364058" y="467067"/>
                  </a:lnTo>
                  <a:lnTo>
                    <a:pt x="368439" y="456806"/>
                  </a:lnTo>
                  <a:lnTo>
                    <a:pt x="404342" y="435952"/>
                  </a:lnTo>
                  <a:lnTo>
                    <a:pt x="414756" y="437121"/>
                  </a:lnTo>
                  <a:lnTo>
                    <a:pt x="448818" y="466902"/>
                  </a:lnTo>
                  <a:lnTo>
                    <a:pt x="459181" y="515378"/>
                  </a:lnTo>
                  <a:lnTo>
                    <a:pt x="459308" y="535178"/>
                  </a:lnTo>
                  <a:lnTo>
                    <a:pt x="445350" y="586282"/>
                  </a:lnTo>
                  <a:lnTo>
                    <a:pt x="522998" y="586282"/>
                  </a:lnTo>
                  <a:lnTo>
                    <a:pt x="535063" y="587603"/>
                  </a:lnTo>
                  <a:lnTo>
                    <a:pt x="546023" y="591324"/>
                  </a:lnTo>
                  <a:lnTo>
                    <a:pt x="949109" y="591324"/>
                  </a:lnTo>
                  <a:lnTo>
                    <a:pt x="949109" y="570001"/>
                  </a:lnTo>
                  <a:lnTo>
                    <a:pt x="949109" y="333184"/>
                  </a:lnTo>
                  <a:lnTo>
                    <a:pt x="949109" y="327266"/>
                  </a:lnTo>
                  <a:lnTo>
                    <a:pt x="949109" y="290474"/>
                  </a:lnTo>
                  <a:close/>
                </a:path>
                <a:path w="949325" h="944879">
                  <a:moveTo>
                    <a:pt x="949109" y="7404"/>
                  </a:moveTo>
                  <a:lnTo>
                    <a:pt x="941616" y="0"/>
                  </a:lnTo>
                  <a:lnTo>
                    <a:pt x="890549" y="0"/>
                  </a:lnTo>
                  <a:lnTo>
                    <a:pt x="890549" y="128752"/>
                  </a:lnTo>
                  <a:lnTo>
                    <a:pt x="885926" y="151549"/>
                  </a:lnTo>
                  <a:lnTo>
                    <a:pt x="873353" y="170192"/>
                  </a:lnTo>
                  <a:lnTo>
                    <a:pt x="854722" y="182765"/>
                  </a:lnTo>
                  <a:lnTo>
                    <a:pt x="831926" y="187375"/>
                  </a:lnTo>
                  <a:lnTo>
                    <a:pt x="630567" y="187375"/>
                  </a:lnTo>
                  <a:lnTo>
                    <a:pt x="607771" y="182765"/>
                  </a:lnTo>
                  <a:lnTo>
                    <a:pt x="589140" y="170192"/>
                  </a:lnTo>
                  <a:lnTo>
                    <a:pt x="576567" y="151549"/>
                  </a:lnTo>
                  <a:lnTo>
                    <a:pt x="571957" y="128752"/>
                  </a:lnTo>
                  <a:lnTo>
                    <a:pt x="576567" y="105956"/>
                  </a:lnTo>
                  <a:lnTo>
                    <a:pt x="589140" y="87325"/>
                  </a:lnTo>
                  <a:lnTo>
                    <a:pt x="607771" y="74752"/>
                  </a:lnTo>
                  <a:lnTo>
                    <a:pt x="630567" y="70142"/>
                  </a:lnTo>
                  <a:lnTo>
                    <a:pt x="831926" y="70142"/>
                  </a:lnTo>
                  <a:lnTo>
                    <a:pt x="854722" y="74752"/>
                  </a:lnTo>
                  <a:lnTo>
                    <a:pt x="873353" y="87325"/>
                  </a:lnTo>
                  <a:lnTo>
                    <a:pt x="885926" y="105956"/>
                  </a:lnTo>
                  <a:lnTo>
                    <a:pt x="890549" y="128752"/>
                  </a:lnTo>
                  <a:lnTo>
                    <a:pt x="890549" y="0"/>
                  </a:lnTo>
                  <a:lnTo>
                    <a:pt x="517994" y="0"/>
                  </a:lnTo>
                  <a:lnTo>
                    <a:pt x="517994" y="128752"/>
                  </a:lnTo>
                  <a:lnTo>
                    <a:pt x="513372" y="151549"/>
                  </a:lnTo>
                  <a:lnTo>
                    <a:pt x="500799" y="170192"/>
                  </a:lnTo>
                  <a:lnTo>
                    <a:pt x="482168" y="182765"/>
                  </a:lnTo>
                  <a:lnTo>
                    <a:pt x="459384" y="187375"/>
                  </a:lnTo>
                  <a:lnTo>
                    <a:pt x="436587" y="182765"/>
                  </a:lnTo>
                  <a:lnTo>
                    <a:pt x="417944" y="170192"/>
                  </a:lnTo>
                  <a:lnTo>
                    <a:pt x="405371" y="151549"/>
                  </a:lnTo>
                  <a:lnTo>
                    <a:pt x="400761" y="128752"/>
                  </a:lnTo>
                  <a:lnTo>
                    <a:pt x="405371" y="105956"/>
                  </a:lnTo>
                  <a:lnTo>
                    <a:pt x="417944" y="87325"/>
                  </a:lnTo>
                  <a:lnTo>
                    <a:pt x="436587" y="74752"/>
                  </a:lnTo>
                  <a:lnTo>
                    <a:pt x="459384" y="70142"/>
                  </a:lnTo>
                  <a:lnTo>
                    <a:pt x="482168" y="74752"/>
                  </a:lnTo>
                  <a:lnTo>
                    <a:pt x="500799" y="87325"/>
                  </a:lnTo>
                  <a:lnTo>
                    <a:pt x="513372" y="105956"/>
                  </a:lnTo>
                  <a:lnTo>
                    <a:pt x="517994" y="128752"/>
                  </a:lnTo>
                  <a:lnTo>
                    <a:pt x="517994" y="0"/>
                  </a:lnTo>
                  <a:lnTo>
                    <a:pt x="346798" y="0"/>
                  </a:lnTo>
                  <a:lnTo>
                    <a:pt x="346798" y="128752"/>
                  </a:lnTo>
                  <a:lnTo>
                    <a:pt x="342176" y="151549"/>
                  </a:lnTo>
                  <a:lnTo>
                    <a:pt x="329615" y="170192"/>
                  </a:lnTo>
                  <a:lnTo>
                    <a:pt x="310972" y="182765"/>
                  </a:lnTo>
                  <a:lnTo>
                    <a:pt x="288188" y="187375"/>
                  </a:lnTo>
                  <a:lnTo>
                    <a:pt x="265391" y="182765"/>
                  </a:lnTo>
                  <a:lnTo>
                    <a:pt x="246761" y="170192"/>
                  </a:lnTo>
                  <a:lnTo>
                    <a:pt x="234188" y="151549"/>
                  </a:lnTo>
                  <a:lnTo>
                    <a:pt x="229577" y="128752"/>
                  </a:lnTo>
                  <a:lnTo>
                    <a:pt x="234188" y="105956"/>
                  </a:lnTo>
                  <a:lnTo>
                    <a:pt x="246761" y="87325"/>
                  </a:lnTo>
                  <a:lnTo>
                    <a:pt x="265391" y="74752"/>
                  </a:lnTo>
                  <a:lnTo>
                    <a:pt x="288188" y="70142"/>
                  </a:lnTo>
                  <a:lnTo>
                    <a:pt x="310972" y="74752"/>
                  </a:lnTo>
                  <a:lnTo>
                    <a:pt x="329615" y="87325"/>
                  </a:lnTo>
                  <a:lnTo>
                    <a:pt x="342176" y="105956"/>
                  </a:lnTo>
                  <a:lnTo>
                    <a:pt x="346798" y="128752"/>
                  </a:lnTo>
                  <a:lnTo>
                    <a:pt x="346798" y="0"/>
                  </a:lnTo>
                  <a:lnTo>
                    <a:pt x="175615" y="0"/>
                  </a:lnTo>
                  <a:lnTo>
                    <a:pt x="175615" y="128752"/>
                  </a:lnTo>
                  <a:lnTo>
                    <a:pt x="170992" y="151549"/>
                  </a:lnTo>
                  <a:lnTo>
                    <a:pt x="158419" y="170192"/>
                  </a:lnTo>
                  <a:lnTo>
                    <a:pt x="139788" y="182765"/>
                  </a:lnTo>
                  <a:lnTo>
                    <a:pt x="116992" y="187375"/>
                  </a:lnTo>
                  <a:lnTo>
                    <a:pt x="94195" y="182765"/>
                  </a:lnTo>
                  <a:lnTo>
                    <a:pt x="75565" y="170192"/>
                  </a:lnTo>
                  <a:lnTo>
                    <a:pt x="62992" y="151549"/>
                  </a:lnTo>
                  <a:lnTo>
                    <a:pt x="58381" y="128752"/>
                  </a:lnTo>
                  <a:lnTo>
                    <a:pt x="62992" y="105956"/>
                  </a:lnTo>
                  <a:lnTo>
                    <a:pt x="75565" y="87325"/>
                  </a:lnTo>
                  <a:lnTo>
                    <a:pt x="94195" y="74752"/>
                  </a:lnTo>
                  <a:lnTo>
                    <a:pt x="116992" y="70142"/>
                  </a:lnTo>
                  <a:lnTo>
                    <a:pt x="139788" y="74752"/>
                  </a:lnTo>
                  <a:lnTo>
                    <a:pt x="158419" y="87325"/>
                  </a:lnTo>
                  <a:lnTo>
                    <a:pt x="170992" y="105956"/>
                  </a:lnTo>
                  <a:lnTo>
                    <a:pt x="175615" y="128752"/>
                  </a:lnTo>
                  <a:lnTo>
                    <a:pt x="175615" y="0"/>
                  </a:lnTo>
                  <a:lnTo>
                    <a:pt x="7251" y="0"/>
                  </a:lnTo>
                  <a:lnTo>
                    <a:pt x="0" y="7251"/>
                  </a:lnTo>
                  <a:lnTo>
                    <a:pt x="0" y="258838"/>
                  </a:lnTo>
                  <a:lnTo>
                    <a:pt x="949109" y="258838"/>
                  </a:lnTo>
                  <a:lnTo>
                    <a:pt x="949109" y="187375"/>
                  </a:lnTo>
                  <a:lnTo>
                    <a:pt x="949109" y="70142"/>
                  </a:lnTo>
                  <a:lnTo>
                    <a:pt x="949109" y="7404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5631" y="4559886"/>
              <a:ext cx="181762" cy="1730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66020" y="3995924"/>
              <a:ext cx="255904" cy="53975"/>
            </a:xfrm>
            <a:custGeom>
              <a:avLst/>
              <a:gdLst/>
              <a:ahLst/>
              <a:cxnLst/>
              <a:rect l="l" t="t" r="r" b="b"/>
              <a:pathLst>
                <a:path w="255904" h="53975">
                  <a:moveTo>
                    <a:pt x="228333" y="0"/>
                  </a:moveTo>
                  <a:lnTo>
                    <a:pt x="26974" y="0"/>
                  </a:lnTo>
                  <a:lnTo>
                    <a:pt x="16378" y="2087"/>
                  </a:lnTo>
                  <a:lnTo>
                    <a:pt x="7815" y="7815"/>
                  </a:lnTo>
                  <a:lnTo>
                    <a:pt x="2087" y="16378"/>
                  </a:lnTo>
                  <a:lnTo>
                    <a:pt x="0" y="26974"/>
                  </a:lnTo>
                  <a:lnTo>
                    <a:pt x="2121" y="37465"/>
                  </a:lnTo>
                  <a:lnTo>
                    <a:pt x="7905" y="46045"/>
                  </a:lnTo>
                  <a:lnTo>
                    <a:pt x="16480" y="51836"/>
                  </a:lnTo>
                  <a:lnTo>
                    <a:pt x="26974" y="53962"/>
                  </a:lnTo>
                  <a:lnTo>
                    <a:pt x="228333" y="53962"/>
                  </a:lnTo>
                  <a:lnTo>
                    <a:pt x="238827" y="51836"/>
                  </a:lnTo>
                  <a:lnTo>
                    <a:pt x="247402" y="46045"/>
                  </a:lnTo>
                  <a:lnTo>
                    <a:pt x="253186" y="37465"/>
                  </a:lnTo>
                  <a:lnTo>
                    <a:pt x="255308" y="26974"/>
                  </a:lnTo>
                  <a:lnTo>
                    <a:pt x="253220" y="16378"/>
                  </a:lnTo>
                  <a:lnTo>
                    <a:pt x="247492" y="7815"/>
                  </a:lnTo>
                  <a:lnTo>
                    <a:pt x="238929" y="2087"/>
                  </a:lnTo>
                  <a:lnTo>
                    <a:pt x="228333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922906" y="3894142"/>
            <a:ext cx="947419" cy="944880"/>
            <a:chOff x="922906" y="3894142"/>
            <a:chExt cx="947419" cy="944880"/>
          </a:xfrm>
        </p:grpSpPr>
        <p:sp>
          <p:nvSpPr>
            <p:cNvPr id="15" name="object 15"/>
            <p:cNvSpPr/>
            <p:nvPr/>
          </p:nvSpPr>
          <p:spPr>
            <a:xfrm>
              <a:off x="1342717" y="4253330"/>
              <a:ext cx="353060" cy="247015"/>
            </a:xfrm>
            <a:custGeom>
              <a:avLst/>
              <a:gdLst/>
              <a:ahLst/>
              <a:cxnLst/>
              <a:rect l="l" t="t" r="r" b="b"/>
              <a:pathLst>
                <a:path w="353060" h="247014">
                  <a:moveTo>
                    <a:pt x="202082" y="0"/>
                  </a:moveTo>
                  <a:lnTo>
                    <a:pt x="188167" y="9561"/>
                  </a:lnTo>
                  <a:lnTo>
                    <a:pt x="173115" y="17300"/>
                  </a:lnTo>
                  <a:lnTo>
                    <a:pt x="157160" y="23092"/>
                  </a:lnTo>
                  <a:lnTo>
                    <a:pt x="124792" y="30406"/>
                  </a:lnTo>
                  <a:lnTo>
                    <a:pt x="110024" y="36388"/>
                  </a:lnTo>
                  <a:lnTo>
                    <a:pt x="96416" y="44661"/>
                  </a:lnTo>
                  <a:lnTo>
                    <a:pt x="84150" y="55130"/>
                  </a:lnTo>
                  <a:lnTo>
                    <a:pt x="0" y="139484"/>
                  </a:lnTo>
                  <a:lnTo>
                    <a:pt x="228" y="148780"/>
                  </a:lnTo>
                  <a:lnTo>
                    <a:pt x="2832" y="155105"/>
                  </a:lnTo>
                  <a:lnTo>
                    <a:pt x="4229" y="158546"/>
                  </a:lnTo>
                  <a:lnTo>
                    <a:pt x="8648" y="166535"/>
                  </a:lnTo>
                  <a:lnTo>
                    <a:pt x="19215" y="166611"/>
                  </a:lnTo>
                  <a:lnTo>
                    <a:pt x="33199" y="165281"/>
                  </a:lnTo>
                  <a:lnTo>
                    <a:pt x="46297" y="161375"/>
                  </a:lnTo>
                  <a:lnTo>
                    <a:pt x="58262" y="155016"/>
                  </a:lnTo>
                  <a:lnTo>
                    <a:pt x="68846" y="146329"/>
                  </a:lnTo>
                  <a:lnTo>
                    <a:pt x="113093" y="102285"/>
                  </a:lnTo>
                  <a:lnTo>
                    <a:pt x="118321" y="98035"/>
                  </a:lnTo>
                  <a:lnTo>
                    <a:pt x="124123" y="94999"/>
                  </a:lnTo>
                  <a:lnTo>
                    <a:pt x="130306" y="93177"/>
                  </a:lnTo>
                  <a:lnTo>
                    <a:pt x="136677" y="92570"/>
                  </a:lnTo>
                  <a:lnTo>
                    <a:pt x="143065" y="93177"/>
                  </a:lnTo>
                  <a:lnTo>
                    <a:pt x="149259" y="95002"/>
                  </a:lnTo>
                  <a:lnTo>
                    <a:pt x="155068" y="98045"/>
                  </a:lnTo>
                  <a:lnTo>
                    <a:pt x="160299" y="102311"/>
                  </a:lnTo>
                  <a:lnTo>
                    <a:pt x="304863" y="246697"/>
                  </a:lnTo>
                  <a:lnTo>
                    <a:pt x="310503" y="238407"/>
                  </a:lnTo>
                  <a:lnTo>
                    <a:pt x="315382" y="229692"/>
                  </a:lnTo>
                  <a:lnTo>
                    <a:pt x="319379" y="220747"/>
                  </a:lnTo>
                  <a:lnTo>
                    <a:pt x="322376" y="211772"/>
                  </a:lnTo>
                  <a:lnTo>
                    <a:pt x="324739" y="202730"/>
                  </a:lnTo>
                  <a:lnTo>
                    <a:pt x="329348" y="188535"/>
                  </a:lnTo>
                  <a:lnTo>
                    <a:pt x="335562" y="175047"/>
                  </a:lnTo>
                  <a:lnTo>
                    <a:pt x="343305" y="162392"/>
                  </a:lnTo>
                  <a:lnTo>
                    <a:pt x="352501" y="150698"/>
                  </a:lnTo>
                  <a:lnTo>
                    <a:pt x="202082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1313" y="4514278"/>
              <a:ext cx="67163" cy="674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3173" y="4686188"/>
              <a:ext cx="67186" cy="6761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2906" y="3894142"/>
              <a:ext cx="947419" cy="146685"/>
            </a:xfrm>
            <a:custGeom>
              <a:avLst/>
              <a:gdLst/>
              <a:ahLst/>
              <a:cxnLst/>
              <a:rect l="l" t="t" r="r" b="b"/>
              <a:pathLst>
                <a:path w="947419" h="146685">
                  <a:moveTo>
                    <a:pt x="902792" y="0"/>
                  </a:moveTo>
                  <a:lnTo>
                    <a:pt x="48120" y="0"/>
                  </a:lnTo>
                  <a:lnTo>
                    <a:pt x="29409" y="3770"/>
                  </a:lnTo>
                  <a:lnTo>
                    <a:pt x="14111" y="14046"/>
                  </a:lnTo>
                  <a:lnTo>
                    <a:pt x="3787" y="29275"/>
                  </a:lnTo>
                  <a:lnTo>
                    <a:pt x="0" y="47904"/>
                  </a:lnTo>
                  <a:lnTo>
                    <a:pt x="0" y="146278"/>
                  </a:lnTo>
                  <a:lnTo>
                    <a:pt x="947381" y="146278"/>
                  </a:lnTo>
                  <a:lnTo>
                    <a:pt x="947381" y="89992"/>
                  </a:lnTo>
                  <a:lnTo>
                    <a:pt x="71856" y="89992"/>
                  </a:lnTo>
                  <a:lnTo>
                    <a:pt x="63715" y="81864"/>
                  </a:lnTo>
                  <a:lnTo>
                    <a:pt x="63715" y="64414"/>
                  </a:lnTo>
                  <a:lnTo>
                    <a:pt x="71856" y="56286"/>
                  </a:lnTo>
                  <a:lnTo>
                    <a:pt x="947381" y="56286"/>
                  </a:lnTo>
                  <a:lnTo>
                    <a:pt x="947381" y="47904"/>
                  </a:lnTo>
                  <a:lnTo>
                    <a:pt x="924305" y="6945"/>
                  </a:lnTo>
                  <a:lnTo>
                    <a:pt x="906017" y="342"/>
                  </a:lnTo>
                  <a:lnTo>
                    <a:pt x="902792" y="0"/>
                  </a:lnTo>
                  <a:close/>
                </a:path>
                <a:path w="947419" h="146685">
                  <a:moveTo>
                    <a:pt x="151523" y="56286"/>
                  </a:moveTo>
                  <a:lnTo>
                    <a:pt x="89293" y="56286"/>
                  </a:lnTo>
                  <a:lnTo>
                    <a:pt x="97434" y="64414"/>
                  </a:lnTo>
                  <a:lnTo>
                    <a:pt x="97434" y="81864"/>
                  </a:lnTo>
                  <a:lnTo>
                    <a:pt x="89293" y="89992"/>
                  </a:lnTo>
                  <a:lnTo>
                    <a:pt x="151523" y="89992"/>
                  </a:lnTo>
                  <a:lnTo>
                    <a:pt x="143395" y="81864"/>
                  </a:lnTo>
                  <a:lnTo>
                    <a:pt x="143395" y="64414"/>
                  </a:lnTo>
                  <a:lnTo>
                    <a:pt x="151523" y="56286"/>
                  </a:lnTo>
                  <a:close/>
                </a:path>
                <a:path w="947419" h="146685">
                  <a:moveTo>
                    <a:pt x="231203" y="56286"/>
                  </a:moveTo>
                  <a:lnTo>
                    <a:pt x="168973" y="56286"/>
                  </a:lnTo>
                  <a:lnTo>
                    <a:pt x="177101" y="64414"/>
                  </a:lnTo>
                  <a:lnTo>
                    <a:pt x="177101" y="81864"/>
                  </a:lnTo>
                  <a:lnTo>
                    <a:pt x="168973" y="89992"/>
                  </a:lnTo>
                  <a:lnTo>
                    <a:pt x="231203" y="89992"/>
                  </a:lnTo>
                  <a:lnTo>
                    <a:pt x="223062" y="81864"/>
                  </a:lnTo>
                  <a:lnTo>
                    <a:pt x="223062" y="64414"/>
                  </a:lnTo>
                  <a:lnTo>
                    <a:pt x="231203" y="56286"/>
                  </a:lnTo>
                  <a:close/>
                </a:path>
                <a:path w="947419" h="146685">
                  <a:moveTo>
                    <a:pt x="947381" y="56286"/>
                  </a:moveTo>
                  <a:lnTo>
                    <a:pt x="248640" y="56286"/>
                  </a:lnTo>
                  <a:lnTo>
                    <a:pt x="256781" y="64414"/>
                  </a:lnTo>
                  <a:lnTo>
                    <a:pt x="256781" y="81864"/>
                  </a:lnTo>
                  <a:lnTo>
                    <a:pt x="248653" y="89992"/>
                  </a:lnTo>
                  <a:lnTo>
                    <a:pt x="947381" y="89992"/>
                  </a:lnTo>
                  <a:lnTo>
                    <a:pt x="947381" y="88938"/>
                  </a:lnTo>
                  <a:lnTo>
                    <a:pt x="599579" y="88938"/>
                  </a:lnTo>
                  <a:lnTo>
                    <a:pt x="592505" y="81864"/>
                  </a:lnTo>
                  <a:lnTo>
                    <a:pt x="592505" y="64414"/>
                  </a:lnTo>
                  <a:lnTo>
                    <a:pt x="599579" y="57340"/>
                  </a:lnTo>
                  <a:lnTo>
                    <a:pt x="947381" y="57340"/>
                  </a:lnTo>
                  <a:lnTo>
                    <a:pt x="947381" y="56286"/>
                  </a:lnTo>
                  <a:close/>
                </a:path>
                <a:path w="947419" h="146685">
                  <a:moveTo>
                    <a:pt x="947381" y="57340"/>
                  </a:moveTo>
                  <a:lnTo>
                    <a:pt x="876807" y="57340"/>
                  </a:lnTo>
                  <a:lnTo>
                    <a:pt x="883881" y="64414"/>
                  </a:lnTo>
                  <a:lnTo>
                    <a:pt x="883881" y="81864"/>
                  </a:lnTo>
                  <a:lnTo>
                    <a:pt x="876807" y="88938"/>
                  </a:lnTo>
                  <a:lnTo>
                    <a:pt x="947381" y="88938"/>
                  </a:lnTo>
                  <a:lnTo>
                    <a:pt x="947381" y="5734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8674" y="4571638"/>
              <a:ext cx="124342" cy="1247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22909" y="4072000"/>
              <a:ext cx="947419" cy="767080"/>
            </a:xfrm>
            <a:custGeom>
              <a:avLst/>
              <a:gdLst/>
              <a:ahLst/>
              <a:cxnLst/>
              <a:rect l="l" t="t" r="r" b="b"/>
              <a:pathLst>
                <a:path w="947419" h="767079">
                  <a:moveTo>
                    <a:pt x="726414" y="490474"/>
                  </a:moveTo>
                  <a:lnTo>
                    <a:pt x="726376" y="481952"/>
                  </a:lnTo>
                  <a:lnTo>
                    <a:pt x="723493" y="473519"/>
                  </a:lnTo>
                  <a:lnTo>
                    <a:pt x="717918" y="465937"/>
                  </a:lnTo>
                  <a:lnTo>
                    <a:pt x="557098" y="305320"/>
                  </a:lnTo>
                  <a:lnTo>
                    <a:pt x="555840" y="305333"/>
                  </a:lnTo>
                  <a:lnTo>
                    <a:pt x="510971" y="350024"/>
                  </a:lnTo>
                  <a:lnTo>
                    <a:pt x="495579" y="362661"/>
                  </a:lnTo>
                  <a:lnTo>
                    <a:pt x="478243" y="371919"/>
                  </a:lnTo>
                  <a:lnTo>
                    <a:pt x="459422" y="377609"/>
                  </a:lnTo>
                  <a:lnTo>
                    <a:pt x="439547" y="379539"/>
                  </a:lnTo>
                  <a:lnTo>
                    <a:pt x="424586" y="377278"/>
                  </a:lnTo>
                  <a:lnTo>
                    <a:pt x="411543" y="371055"/>
                  </a:lnTo>
                  <a:lnTo>
                    <a:pt x="400951" y="361289"/>
                  </a:lnTo>
                  <a:lnTo>
                    <a:pt x="393407" y="348424"/>
                  </a:lnTo>
                  <a:lnTo>
                    <a:pt x="389636" y="333260"/>
                  </a:lnTo>
                  <a:lnTo>
                    <a:pt x="390372" y="318071"/>
                  </a:lnTo>
                  <a:lnTo>
                    <a:pt x="395427" y="303784"/>
                  </a:lnTo>
                  <a:lnTo>
                    <a:pt x="404609" y="291350"/>
                  </a:lnTo>
                  <a:lnTo>
                    <a:pt x="469963" y="225831"/>
                  </a:lnTo>
                  <a:lnTo>
                    <a:pt x="463664" y="222986"/>
                  </a:lnTo>
                  <a:lnTo>
                    <a:pt x="457238" y="220573"/>
                  </a:lnTo>
                  <a:lnTo>
                    <a:pt x="450710" y="218630"/>
                  </a:lnTo>
                  <a:lnTo>
                    <a:pt x="425018" y="212559"/>
                  </a:lnTo>
                  <a:lnTo>
                    <a:pt x="407466" y="206159"/>
                  </a:lnTo>
                  <a:lnTo>
                    <a:pt x="391502" y="197967"/>
                  </a:lnTo>
                  <a:lnTo>
                    <a:pt x="377202" y="188023"/>
                  </a:lnTo>
                  <a:lnTo>
                    <a:pt x="226783" y="338620"/>
                  </a:lnTo>
                  <a:lnTo>
                    <a:pt x="251777" y="378333"/>
                  </a:lnTo>
                  <a:lnTo>
                    <a:pt x="258914" y="401726"/>
                  </a:lnTo>
                  <a:lnTo>
                    <a:pt x="260692" y="407797"/>
                  </a:lnTo>
                  <a:lnTo>
                    <a:pt x="261835" y="410819"/>
                  </a:lnTo>
                  <a:lnTo>
                    <a:pt x="272300" y="411988"/>
                  </a:lnTo>
                  <a:lnTo>
                    <a:pt x="282435" y="415074"/>
                  </a:lnTo>
                  <a:lnTo>
                    <a:pt x="312889" y="445528"/>
                  </a:lnTo>
                  <a:lnTo>
                    <a:pt x="317157" y="467448"/>
                  </a:lnTo>
                  <a:lnTo>
                    <a:pt x="317042" y="468185"/>
                  </a:lnTo>
                  <a:lnTo>
                    <a:pt x="328079" y="469036"/>
                  </a:lnTo>
                  <a:lnTo>
                    <a:pt x="365226" y="493572"/>
                  </a:lnTo>
                  <a:lnTo>
                    <a:pt x="374230" y="525386"/>
                  </a:lnTo>
                  <a:lnTo>
                    <a:pt x="375348" y="525284"/>
                  </a:lnTo>
                  <a:lnTo>
                    <a:pt x="415226" y="541858"/>
                  </a:lnTo>
                  <a:lnTo>
                    <a:pt x="431520" y="583247"/>
                  </a:lnTo>
                  <a:lnTo>
                    <a:pt x="442696" y="584073"/>
                  </a:lnTo>
                  <a:lnTo>
                    <a:pt x="453504" y="586968"/>
                  </a:lnTo>
                  <a:lnTo>
                    <a:pt x="463562" y="591972"/>
                  </a:lnTo>
                  <a:lnTo>
                    <a:pt x="472465" y="599084"/>
                  </a:lnTo>
                  <a:lnTo>
                    <a:pt x="461378" y="610336"/>
                  </a:lnTo>
                  <a:lnTo>
                    <a:pt x="472541" y="599173"/>
                  </a:lnTo>
                  <a:lnTo>
                    <a:pt x="479602" y="607758"/>
                  </a:lnTo>
                  <a:lnTo>
                    <a:pt x="484771" y="617423"/>
                  </a:lnTo>
                  <a:lnTo>
                    <a:pt x="487946" y="627926"/>
                  </a:lnTo>
                  <a:lnTo>
                    <a:pt x="489026" y="639000"/>
                  </a:lnTo>
                  <a:lnTo>
                    <a:pt x="489026" y="642708"/>
                  </a:lnTo>
                  <a:lnTo>
                    <a:pt x="488645" y="646353"/>
                  </a:lnTo>
                  <a:lnTo>
                    <a:pt x="487959" y="649909"/>
                  </a:lnTo>
                  <a:lnTo>
                    <a:pt x="512838" y="674801"/>
                  </a:lnTo>
                  <a:lnTo>
                    <a:pt x="521436" y="680275"/>
                  </a:lnTo>
                  <a:lnTo>
                    <a:pt x="531380" y="681786"/>
                  </a:lnTo>
                  <a:lnTo>
                    <a:pt x="541210" y="679373"/>
                  </a:lnTo>
                  <a:lnTo>
                    <a:pt x="549503" y="673074"/>
                  </a:lnTo>
                  <a:lnTo>
                    <a:pt x="553694" y="665035"/>
                  </a:lnTo>
                  <a:lnTo>
                    <a:pt x="554520" y="655815"/>
                  </a:lnTo>
                  <a:lnTo>
                    <a:pt x="552043" y="646531"/>
                  </a:lnTo>
                  <a:lnTo>
                    <a:pt x="546379" y="638314"/>
                  </a:lnTo>
                  <a:lnTo>
                    <a:pt x="427291" y="519239"/>
                  </a:lnTo>
                  <a:lnTo>
                    <a:pt x="423824" y="514007"/>
                  </a:lnTo>
                  <a:lnTo>
                    <a:pt x="422668" y="508063"/>
                  </a:lnTo>
                  <a:lnTo>
                    <a:pt x="423824" y="502132"/>
                  </a:lnTo>
                  <a:lnTo>
                    <a:pt x="427291" y="496900"/>
                  </a:lnTo>
                  <a:lnTo>
                    <a:pt x="428840" y="495350"/>
                  </a:lnTo>
                  <a:lnTo>
                    <a:pt x="430631" y="494195"/>
                  </a:lnTo>
                  <a:lnTo>
                    <a:pt x="438251" y="491109"/>
                  </a:lnTo>
                  <a:lnTo>
                    <a:pt x="445033" y="492252"/>
                  </a:lnTo>
                  <a:lnTo>
                    <a:pt x="570217" y="617486"/>
                  </a:lnTo>
                  <a:lnTo>
                    <a:pt x="578383" y="622909"/>
                  </a:lnTo>
                  <a:lnTo>
                    <a:pt x="587692" y="624713"/>
                  </a:lnTo>
                  <a:lnTo>
                    <a:pt x="597001" y="622909"/>
                  </a:lnTo>
                  <a:lnTo>
                    <a:pt x="605180" y="617486"/>
                  </a:lnTo>
                  <a:lnTo>
                    <a:pt x="610603" y="609307"/>
                  </a:lnTo>
                  <a:lnTo>
                    <a:pt x="612406" y="599998"/>
                  </a:lnTo>
                  <a:lnTo>
                    <a:pt x="610603" y="590702"/>
                  </a:lnTo>
                  <a:lnTo>
                    <a:pt x="605180" y="582523"/>
                  </a:lnTo>
                  <a:lnTo>
                    <a:pt x="484593" y="461937"/>
                  </a:lnTo>
                  <a:lnTo>
                    <a:pt x="481126" y="456704"/>
                  </a:lnTo>
                  <a:lnTo>
                    <a:pt x="479971" y="450773"/>
                  </a:lnTo>
                  <a:lnTo>
                    <a:pt x="481126" y="444830"/>
                  </a:lnTo>
                  <a:lnTo>
                    <a:pt x="484593" y="439610"/>
                  </a:lnTo>
                  <a:lnTo>
                    <a:pt x="489813" y="436143"/>
                  </a:lnTo>
                  <a:lnTo>
                    <a:pt x="495757" y="434975"/>
                  </a:lnTo>
                  <a:lnTo>
                    <a:pt x="501700" y="436143"/>
                  </a:lnTo>
                  <a:lnTo>
                    <a:pt x="506933" y="439610"/>
                  </a:lnTo>
                  <a:lnTo>
                    <a:pt x="627519" y="560197"/>
                  </a:lnTo>
                  <a:lnTo>
                    <a:pt x="635685" y="565607"/>
                  </a:lnTo>
                  <a:lnTo>
                    <a:pt x="644994" y="567410"/>
                  </a:lnTo>
                  <a:lnTo>
                    <a:pt x="654304" y="565607"/>
                  </a:lnTo>
                  <a:lnTo>
                    <a:pt x="662482" y="560197"/>
                  </a:lnTo>
                  <a:lnTo>
                    <a:pt x="667905" y="552018"/>
                  </a:lnTo>
                  <a:lnTo>
                    <a:pt x="669709" y="542709"/>
                  </a:lnTo>
                  <a:lnTo>
                    <a:pt x="667905" y="533412"/>
                  </a:lnTo>
                  <a:lnTo>
                    <a:pt x="662457" y="525208"/>
                  </a:lnTo>
                  <a:lnTo>
                    <a:pt x="537273" y="400024"/>
                  </a:lnTo>
                  <a:lnTo>
                    <a:pt x="536117" y="393230"/>
                  </a:lnTo>
                  <a:lnTo>
                    <a:pt x="553059" y="377672"/>
                  </a:lnTo>
                  <a:lnTo>
                    <a:pt x="559003" y="378828"/>
                  </a:lnTo>
                  <a:lnTo>
                    <a:pt x="564235" y="382295"/>
                  </a:lnTo>
                  <a:lnTo>
                    <a:pt x="689419" y="507466"/>
                  </a:lnTo>
                  <a:lnTo>
                    <a:pt x="695794" y="510095"/>
                  </a:lnTo>
                  <a:lnTo>
                    <a:pt x="711098" y="510095"/>
                  </a:lnTo>
                  <a:lnTo>
                    <a:pt x="718807" y="505790"/>
                  </a:lnTo>
                  <a:lnTo>
                    <a:pt x="723480" y="498271"/>
                  </a:lnTo>
                  <a:lnTo>
                    <a:pt x="726414" y="490474"/>
                  </a:lnTo>
                  <a:close/>
                </a:path>
                <a:path w="947419" h="767079">
                  <a:moveTo>
                    <a:pt x="947381" y="0"/>
                  </a:moveTo>
                  <a:lnTo>
                    <a:pt x="898448" y="0"/>
                  </a:lnTo>
                  <a:lnTo>
                    <a:pt x="898448" y="276352"/>
                  </a:lnTo>
                  <a:lnTo>
                    <a:pt x="897318" y="282308"/>
                  </a:lnTo>
                  <a:lnTo>
                    <a:pt x="839749" y="341998"/>
                  </a:lnTo>
                  <a:lnTo>
                    <a:pt x="811085" y="353936"/>
                  </a:lnTo>
                  <a:lnTo>
                    <a:pt x="806361" y="353936"/>
                  </a:lnTo>
                  <a:lnTo>
                    <a:pt x="801865" y="353009"/>
                  </a:lnTo>
                  <a:lnTo>
                    <a:pt x="797598" y="351510"/>
                  </a:lnTo>
                  <a:lnTo>
                    <a:pt x="790130" y="360553"/>
                  </a:lnTo>
                  <a:lnTo>
                    <a:pt x="783831" y="370370"/>
                  </a:lnTo>
                  <a:lnTo>
                    <a:pt x="778789" y="380898"/>
                  </a:lnTo>
                  <a:lnTo>
                    <a:pt x="775106" y="392023"/>
                  </a:lnTo>
                  <a:lnTo>
                    <a:pt x="772680" y="401307"/>
                  </a:lnTo>
                  <a:lnTo>
                    <a:pt x="768248" y="414413"/>
                  </a:lnTo>
                  <a:lnTo>
                    <a:pt x="762292" y="427240"/>
                  </a:lnTo>
                  <a:lnTo>
                    <a:pt x="755015" y="439534"/>
                  </a:lnTo>
                  <a:lnTo>
                    <a:pt x="746582" y="451065"/>
                  </a:lnTo>
                  <a:lnTo>
                    <a:pt x="754684" y="466407"/>
                  </a:lnTo>
                  <a:lnTo>
                    <a:pt x="758101" y="482803"/>
                  </a:lnTo>
                  <a:lnTo>
                    <a:pt x="758126" y="482955"/>
                  </a:lnTo>
                  <a:lnTo>
                    <a:pt x="756729" y="499529"/>
                  </a:lnTo>
                  <a:lnTo>
                    <a:pt x="729780" y="534593"/>
                  </a:lnTo>
                  <a:lnTo>
                    <a:pt x="702360" y="541680"/>
                  </a:lnTo>
                  <a:lnTo>
                    <a:pt x="701154" y="541680"/>
                  </a:lnTo>
                  <a:lnTo>
                    <a:pt x="700392" y="551688"/>
                  </a:lnTo>
                  <a:lnTo>
                    <a:pt x="675982" y="589724"/>
                  </a:lnTo>
                  <a:lnTo>
                    <a:pt x="644994" y="598982"/>
                  </a:lnTo>
                  <a:lnTo>
                    <a:pt x="643864" y="598982"/>
                  </a:lnTo>
                  <a:lnTo>
                    <a:pt x="643102" y="608863"/>
                  </a:lnTo>
                  <a:lnTo>
                    <a:pt x="618693" y="647026"/>
                  </a:lnTo>
                  <a:lnTo>
                    <a:pt x="586892" y="656361"/>
                  </a:lnTo>
                  <a:lnTo>
                    <a:pt x="586041" y="656361"/>
                  </a:lnTo>
                  <a:lnTo>
                    <a:pt x="585533" y="666203"/>
                  </a:lnTo>
                  <a:lnTo>
                    <a:pt x="564464" y="702119"/>
                  </a:lnTo>
                  <a:lnTo>
                    <a:pt x="530364" y="713727"/>
                  </a:lnTo>
                  <a:lnTo>
                    <a:pt x="519315" y="712647"/>
                  </a:lnTo>
                  <a:lnTo>
                    <a:pt x="508825" y="709447"/>
                  </a:lnTo>
                  <a:lnTo>
                    <a:pt x="499160" y="704253"/>
                  </a:lnTo>
                  <a:lnTo>
                    <a:pt x="490537" y="697153"/>
                  </a:lnTo>
                  <a:lnTo>
                    <a:pt x="472338" y="678954"/>
                  </a:lnTo>
                  <a:lnTo>
                    <a:pt x="454050" y="697153"/>
                  </a:lnTo>
                  <a:lnTo>
                    <a:pt x="445439" y="704253"/>
                  </a:lnTo>
                  <a:lnTo>
                    <a:pt x="435787" y="709447"/>
                  </a:lnTo>
                  <a:lnTo>
                    <a:pt x="425361" y="712647"/>
                  </a:lnTo>
                  <a:lnTo>
                    <a:pt x="414388" y="713727"/>
                  </a:lnTo>
                  <a:lnTo>
                    <a:pt x="402183" y="712381"/>
                  </a:lnTo>
                  <a:lnTo>
                    <a:pt x="365442" y="685139"/>
                  </a:lnTo>
                  <a:lnTo>
                    <a:pt x="358698" y="656361"/>
                  </a:lnTo>
                  <a:lnTo>
                    <a:pt x="357035" y="656361"/>
                  </a:lnTo>
                  <a:lnTo>
                    <a:pt x="313956" y="636257"/>
                  </a:lnTo>
                  <a:lnTo>
                    <a:pt x="301358" y="598982"/>
                  </a:lnTo>
                  <a:lnTo>
                    <a:pt x="299834" y="598982"/>
                  </a:lnTo>
                  <a:lnTo>
                    <a:pt x="257238" y="579615"/>
                  </a:lnTo>
                  <a:lnTo>
                    <a:pt x="244170" y="541680"/>
                  </a:lnTo>
                  <a:lnTo>
                    <a:pt x="243052" y="541680"/>
                  </a:lnTo>
                  <a:lnTo>
                    <a:pt x="199859" y="522236"/>
                  </a:lnTo>
                  <a:lnTo>
                    <a:pt x="186766" y="482955"/>
                  </a:lnTo>
                  <a:lnTo>
                    <a:pt x="186753" y="482803"/>
                  </a:lnTo>
                  <a:lnTo>
                    <a:pt x="191833" y="462013"/>
                  </a:lnTo>
                  <a:lnTo>
                    <a:pt x="204508" y="443623"/>
                  </a:lnTo>
                  <a:lnTo>
                    <a:pt x="224155" y="423964"/>
                  </a:lnTo>
                  <a:lnTo>
                    <a:pt x="227685" y="421386"/>
                  </a:lnTo>
                  <a:lnTo>
                    <a:pt x="231368" y="419125"/>
                  </a:lnTo>
                  <a:lnTo>
                    <a:pt x="229184" y="412877"/>
                  </a:lnTo>
                  <a:lnTo>
                    <a:pt x="210172" y="368058"/>
                  </a:lnTo>
                  <a:lnTo>
                    <a:pt x="202184" y="358597"/>
                  </a:lnTo>
                  <a:lnTo>
                    <a:pt x="197218" y="360553"/>
                  </a:lnTo>
                  <a:lnTo>
                    <a:pt x="192328" y="361543"/>
                  </a:lnTo>
                  <a:lnTo>
                    <a:pt x="187058" y="361543"/>
                  </a:lnTo>
                  <a:lnTo>
                    <a:pt x="179019" y="360756"/>
                  </a:lnTo>
                  <a:lnTo>
                    <a:pt x="104228" y="295122"/>
                  </a:lnTo>
                  <a:lnTo>
                    <a:pt x="99631" y="283946"/>
                  </a:lnTo>
                  <a:lnTo>
                    <a:pt x="100812" y="278015"/>
                  </a:lnTo>
                  <a:lnTo>
                    <a:pt x="104254" y="272872"/>
                  </a:lnTo>
                  <a:lnTo>
                    <a:pt x="109474" y="269379"/>
                  </a:lnTo>
                  <a:lnTo>
                    <a:pt x="109308" y="269379"/>
                  </a:lnTo>
                  <a:lnTo>
                    <a:pt x="115481" y="268211"/>
                  </a:lnTo>
                  <a:lnTo>
                    <a:pt x="121424" y="269379"/>
                  </a:lnTo>
                  <a:lnTo>
                    <a:pt x="126644" y="272872"/>
                  </a:lnTo>
                  <a:lnTo>
                    <a:pt x="182422" y="329018"/>
                  </a:lnTo>
                  <a:lnTo>
                    <a:pt x="184683" y="329958"/>
                  </a:lnTo>
                  <a:lnTo>
                    <a:pt x="189433" y="329958"/>
                  </a:lnTo>
                  <a:lnTo>
                    <a:pt x="191668" y="329018"/>
                  </a:lnTo>
                  <a:lnTo>
                    <a:pt x="252399" y="268211"/>
                  </a:lnTo>
                  <a:lnTo>
                    <a:pt x="368884" y="151561"/>
                  </a:lnTo>
                  <a:lnTo>
                    <a:pt x="368884" y="145923"/>
                  </a:lnTo>
                  <a:lnTo>
                    <a:pt x="311251" y="88150"/>
                  </a:lnTo>
                  <a:lnTo>
                    <a:pt x="307784" y="82931"/>
                  </a:lnTo>
                  <a:lnTo>
                    <a:pt x="322453" y="61214"/>
                  </a:lnTo>
                  <a:lnTo>
                    <a:pt x="328396" y="62382"/>
                  </a:lnTo>
                  <a:lnTo>
                    <a:pt x="387794" y="120154"/>
                  </a:lnTo>
                  <a:lnTo>
                    <a:pt x="399376" y="151561"/>
                  </a:lnTo>
                  <a:lnTo>
                    <a:pt x="399402" y="151892"/>
                  </a:lnTo>
                  <a:lnTo>
                    <a:pt x="434530" y="182397"/>
                  </a:lnTo>
                  <a:lnTo>
                    <a:pt x="461403" y="188836"/>
                  </a:lnTo>
                  <a:lnTo>
                    <a:pt x="472694" y="192646"/>
                  </a:lnTo>
                  <a:lnTo>
                    <a:pt x="483679" y="197497"/>
                  </a:lnTo>
                  <a:lnTo>
                    <a:pt x="494296" y="203314"/>
                  </a:lnTo>
                  <a:lnTo>
                    <a:pt x="508228" y="193802"/>
                  </a:lnTo>
                  <a:lnTo>
                    <a:pt x="523163" y="186156"/>
                  </a:lnTo>
                  <a:lnTo>
                    <a:pt x="538988" y="180492"/>
                  </a:lnTo>
                  <a:lnTo>
                    <a:pt x="555599" y="176923"/>
                  </a:lnTo>
                  <a:lnTo>
                    <a:pt x="568007" y="174129"/>
                  </a:lnTo>
                  <a:lnTo>
                    <a:pt x="579945" y="169760"/>
                  </a:lnTo>
                  <a:lnTo>
                    <a:pt x="591210" y="163944"/>
                  </a:lnTo>
                  <a:lnTo>
                    <a:pt x="601687" y="156794"/>
                  </a:lnTo>
                  <a:lnTo>
                    <a:pt x="598766" y="145364"/>
                  </a:lnTo>
                  <a:lnTo>
                    <a:pt x="599211" y="133654"/>
                  </a:lnTo>
                  <a:lnTo>
                    <a:pt x="603059" y="122440"/>
                  </a:lnTo>
                  <a:lnTo>
                    <a:pt x="610298" y="112560"/>
                  </a:lnTo>
                  <a:lnTo>
                    <a:pt x="661517" y="61214"/>
                  </a:lnTo>
                  <a:lnTo>
                    <a:pt x="664476" y="58242"/>
                  </a:lnTo>
                  <a:lnTo>
                    <a:pt x="669683" y="54775"/>
                  </a:lnTo>
                  <a:lnTo>
                    <a:pt x="675627" y="53606"/>
                  </a:lnTo>
                  <a:lnTo>
                    <a:pt x="681609" y="54775"/>
                  </a:lnTo>
                  <a:lnTo>
                    <a:pt x="686816" y="58242"/>
                  </a:lnTo>
                  <a:lnTo>
                    <a:pt x="690283" y="63436"/>
                  </a:lnTo>
                  <a:lnTo>
                    <a:pt x="691451" y="69380"/>
                  </a:lnTo>
                  <a:lnTo>
                    <a:pt x="690295" y="75323"/>
                  </a:lnTo>
                  <a:lnTo>
                    <a:pt x="686841" y="80543"/>
                  </a:lnTo>
                  <a:lnTo>
                    <a:pt x="629208" y="138315"/>
                  </a:lnTo>
                  <a:lnTo>
                    <a:pt x="629208" y="143954"/>
                  </a:lnTo>
                  <a:lnTo>
                    <a:pt x="631164" y="145923"/>
                  </a:lnTo>
                  <a:lnTo>
                    <a:pt x="633691" y="148361"/>
                  </a:lnTo>
                  <a:lnTo>
                    <a:pt x="806424" y="321424"/>
                  </a:lnTo>
                  <a:lnTo>
                    <a:pt x="808659" y="322351"/>
                  </a:lnTo>
                  <a:lnTo>
                    <a:pt x="813422" y="322351"/>
                  </a:lnTo>
                  <a:lnTo>
                    <a:pt x="815657" y="321424"/>
                  </a:lnTo>
                  <a:lnTo>
                    <a:pt x="871461" y="265264"/>
                  </a:lnTo>
                  <a:lnTo>
                    <a:pt x="876668" y="261797"/>
                  </a:lnTo>
                  <a:lnTo>
                    <a:pt x="882611" y="260616"/>
                  </a:lnTo>
                  <a:lnTo>
                    <a:pt x="888758" y="261797"/>
                  </a:lnTo>
                  <a:lnTo>
                    <a:pt x="888619" y="261797"/>
                  </a:lnTo>
                  <a:lnTo>
                    <a:pt x="893838" y="265264"/>
                  </a:lnTo>
                  <a:lnTo>
                    <a:pt x="897280" y="270421"/>
                  </a:lnTo>
                  <a:lnTo>
                    <a:pt x="898448" y="276352"/>
                  </a:lnTo>
                  <a:lnTo>
                    <a:pt x="898448" y="0"/>
                  </a:lnTo>
                  <a:lnTo>
                    <a:pt x="0" y="0"/>
                  </a:lnTo>
                  <a:lnTo>
                    <a:pt x="0" y="718820"/>
                  </a:lnTo>
                  <a:lnTo>
                    <a:pt x="3784" y="737539"/>
                  </a:lnTo>
                  <a:lnTo>
                    <a:pt x="14109" y="752830"/>
                  </a:lnTo>
                  <a:lnTo>
                    <a:pt x="29400" y="763155"/>
                  </a:lnTo>
                  <a:lnTo>
                    <a:pt x="48107" y="766940"/>
                  </a:lnTo>
                  <a:lnTo>
                    <a:pt x="899477" y="766940"/>
                  </a:lnTo>
                  <a:lnTo>
                    <a:pt x="918108" y="763155"/>
                  </a:lnTo>
                  <a:lnTo>
                    <a:pt x="933335" y="752830"/>
                  </a:lnTo>
                  <a:lnTo>
                    <a:pt x="943610" y="737539"/>
                  </a:lnTo>
                  <a:lnTo>
                    <a:pt x="947381" y="718820"/>
                  </a:lnTo>
                  <a:lnTo>
                    <a:pt x="947381" y="713727"/>
                  </a:lnTo>
                  <a:lnTo>
                    <a:pt x="947381" y="353936"/>
                  </a:lnTo>
                  <a:lnTo>
                    <a:pt x="947381" y="260616"/>
                  </a:lnTo>
                  <a:lnTo>
                    <a:pt x="947381" y="53606"/>
                  </a:lnTo>
                  <a:lnTo>
                    <a:pt x="947381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910183" y="1761127"/>
            <a:ext cx="857821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Why</a:t>
            </a:r>
            <a:r>
              <a:rPr dirty="0" sz="5000" spc="-240">
                <a:latin typeface="Montserrat Medium"/>
                <a:cs typeface="Montserrat Medium"/>
              </a:rPr>
              <a:t> </a:t>
            </a:r>
            <a:r>
              <a:rPr dirty="0" sz="5000" spc="-30">
                <a:latin typeface="Montserrat Medium"/>
                <a:cs typeface="Montserrat Medium"/>
              </a:rPr>
              <a:t>Your</a:t>
            </a:r>
            <a:r>
              <a:rPr dirty="0" sz="5000" spc="-235">
                <a:latin typeface="Montserrat Medium"/>
                <a:cs typeface="Montserrat Medium"/>
              </a:rPr>
              <a:t> </a:t>
            </a:r>
            <a:r>
              <a:rPr dirty="0" sz="5000" spc="-50">
                <a:latin typeface="Montserrat Medium"/>
                <a:cs typeface="Montserrat Medium"/>
              </a:rPr>
              <a:t>Website</a:t>
            </a:r>
            <a:r>
              <a:rPr dirty="0" sz="5000" spc="-23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Matters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4575" y="6449244"/>
            <a:ext cx="7767955" cy="1311275"/>
          </a:xfrm>
          <a:custGeom>
            <a:avLst/>
            <a:gdLst/>
            <a:ahLst/>
            <a:cxnLst/>
            <a:rect l="l" t="t" r="r" b="b"/>
            <a:pathLst>
              <a:path w="7767955" h="1311275">
                <a:moveTo>
                  <a:pt x="7583068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1120457"/>
                </a:lnTo>
                <a:lnTo>
                  <a:pt x="609" y="1136040"/>
                </a:lnTo>
                <a:lnTo>
                  <a:pt x="13309" y="1190485"/>
                </a:lnTo>
                <a:lnTo>
                  <a:pt x="41262" y="1238897"/>
                </a:lnTo>
                <a:lnTo>
                  <a:pt x="82067" y="1277124"/>
                </a:lnTo>
                <a:lnTo>
                  <a:pt x="132219" y="1301851"/>
                </a:lnTo>
                <a:lnTo>
                  <a:pt x="184264" y="1310894"/>
                </a:lnTo>
                <a:lnTo>
                  <a:pt x="7576832" y="1310957"/>
                </a:lnTo>
                <a:lnTo>
                  <a:pt x="7592402" y="1310360"/>
                </a:lnTo>
                <a:lnTo>
                  <a:pt x="7638084" y="1300873"/>
                </a:lnTo>
                <a:lnTo>
                  <a:pt x="7685265" y="1277124"/>
                </a:lnTo>
                <a:lnTo>
                  <a:pt x="7722120" y="1243723"/>
                </a:lnTo>
                <a:lnTo>
                  <a:pt x="7747711" y="1204734"/>
                </a:lnTo>
                <a:lnTo>
                  <a:pt x="7763065" y="1160691"/>
                </a:lnTo>
                <a:lnTo>
                  <a:pt x="7767332" y="190500"/>
                </a:lnTo>
                <a:lnTo>
                  <a:pt x="7766723" y="174929"/>
                </a:lnTo>
                <a:lnTo>
                  <a:pt x="7754023" y="120484"/>
                </a:lnTo>
                <a:lnTo>
                  <a:pt x="7727988" y="74510"/>
                </a:lnTo>
                <a:lnTo>
                  <a:pt x="7692821" y="39344"/>
                </a:lnTo>
                <a:lnTo>
                  <a:pt x="7652613" y="15697"/>
                </a:lnTo>
                <a:lnTo>
                  <a:pt x="7598613" y="1219"/>
                </a:lnTo>
                <a:lnTo>
                  <a:pt x="7583068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62372" y="6449244"/>
            <a:ext cx="7767955" cy="1311275"/>
          </a:xfrm>
          <a:custGeom>
            <a:avLst/>
            <a:gdLst/>
            <a:ahLst/>
            <a:cxnLst/>
            <a:rect l="l" t="t" r="r" b="b"/>
            <a:pathLst>
              <a:path w="7767955" h="1311275">
                <a:moveTo>
                  <a:pt x="7583068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1120457"/>
                </a:lnTo>
                <a:lnTo>
                  <a:pt x="609" y="1136040"/>
                </a:lnTo>
                <a:lnTo>
                  <a:pt x="13309" y="1190485"/>
                </a:lnTo>
                <a:lnTo>
                  <a:pt x="41262" y="1238897"/>
                </a:lnTo>
                <a:lnTo>
                  <a:pt x="82067" y="1277124"/>
                </a:lnTo>
                <a:lnTo>
                  <a:pt x="132219" y="1301851"/>
                </a:lnTo>
                <a:lnTo>
                  <a:pt x="184264" y="1310894"/>
                </a:lnTo>
                <a:lnTo>
                  <a:pt x="7576832" y="1310957"/>
                </a:lnTo>
                <a:lnTo>
                  <a:pt x="7592402" y="1310360"/>
                </a:lnTo>
                <a:lnTo>
                  <a:pt x="7638084" y="1300873"/>
                </a:lnTo>
                <a:lnTo>
                  <a:pt x="7680071" y="1280591"/>
                </a:lnTo>
                <a:lnTo>
                  <a:pt x="7715897" y="1250708"/>
                </a:lnTo>
                <a:lnTo>
                  <a:pt x="7746314" y="1207516"/>
                </a:lnTo>
                <a:lnTo>
                  <a:pt x="7763065" y="1160691"/>
                </a:lnTo>
                <a:lnTo>
                  <a:pt x="7767332" y="190500"/>
                </a:lnTo>
                <a:lnTo>
                  <a:pt x="7766723" y="174929"/>
                </a:lnTo>
                <a:lnTo>
                  <a:pt x="7754035" y="120484"/>
                </a:lnTo>
                <a:lnTo>
                  <a:pt x="7727988" y="74510"/>
                </a:lnTo>
                <a:lnTo>
                  <a:pt x="7692821" y="39344"/>
                </a:lnTo>
                <a:lnTo>
                  <a:pt x="7652613" y="15697"/>
                </a:lnTo>
                <a:lnTo>
                  <a:pt x="7598613" y="1219"/>
                </a:lnTo>
                <a:lnTo>
                  <a:pt x="7583068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934575" y="4022036"/>
            <a:ext cx="7767955" cy="1606550"/>
          </a:xfrm>
          <a:custGeom>
            <a:avLst/>
            <a:gdLst/>
            <a:ahLst/>
            <a:cxnLst/>
            <a:rect l="l" t="t" r="r" b="b"/>
            <a:pathLst>
              <a:path w="7767955" h="1606550">
                <a:moveTo>
                  <a:pt x="7583068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1416024"/>
                </a:lnTo>
                <a:lnTo>
                  <a:pt x="609" y="1431594"/>
                </a:lnTo>
                <a:lnTo>
                  <a:pt x="13309" y="1486052"/>
                </a:lnTo>
                <a:lnTo>
                  <a:pt x="35636" y="1527009"/>
                </a:lnTo>
                <a:lnTo>
                  <a:pt x="74510" y="1567180"/>
                </a:lnTo>
                <a:lnTo>
                  <a:pt x="120484" y="1593227"/>
                </a:lnTo>
                <a:lnTo>
                  <a:pt x="168719" y="1605305"/>
                </a:lnTo>
                <a:lnTo>
                  <a:pt x="7576832" y="1606524"/>
                </a:lnTo>
                <a:lnTo>
                  <a:pt x="7592402" y="1605915"/>
                </a:lnTo>
                <a:lnTo>
                  <a:pt x="7646860" y="1593227"/>
                </a:lnTo>
                <a:lnTo>
                  <a:pt x="7695272" y="1565262"/>
                </a:lnTo>
                <a:lnTo>
                  <a:pt x="7731709" y="1527009"/>
                </a:lnTo>
                <a:lnTo>
                  <a:pt x="7755153" y="1483144"/>
                </a:lnTo>
                <a:lnTo>
                  <a:pt x="7766113" y="1437805"/>
                </a:lnTo>
                <a:lnTo>
                  <a:pt x="7767332" y="190500"/>
                </a:lnTo>
                <a:lnTo>
                  <a:pt x="7766723" y="174929"/>
                </a:lnTo>
                <a:lnTo>
                  <a:pt x="7754023" y="120484"/>
                </a:lnTo>
                <a:lnTo>
                  <a:pt x="7727988" y="74510"/>
                </a:lnTo>
                <a:lnTo>
                  <a:pt x="7692821" y="39344"/>
                </a:lnTo>
                <a:lnTo>
                  <a:pt x="7652613" y="15697"/>
                </a:lnTo>
                <a:lnTo>
                  <a:pt x="7598613" y="1219"/>
                </a:lnTo>
                <a:lnTo>
                  <a:pt x="7583068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62372" y="4022036"/>
            <a:ext cx="7767955" cy="1606550"/>
          </a:xfrm>
          <a:custGeom>
            <a:avLst/>
            <a:gdLst/>
            <a:ahLst/>
            <a:cxnLst/>
            <a:rect l="l" t="t" r="r" b="b"/>
            <a:pathLst>
              <a:path w="7767955" h="1606550">
                <a:moveTo>
                  <a:pt x="7583068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1416024"/>
                </a:lnTo>
                <a:lnTo>
                  <a:pt x="609" y="1431594"/>
                </a:lnTo>
                <a:lnTo>
                  <a:pt x="13309" y="1486052"/>
                </a:lnTo>
                <a:lnTo>
                  <a:pt x="35636" y="1527009"/>
                </a:lnTo>
                <a:lnTo>
                  <a:pt x="74510" y="1567180"/>
                </a:lnTo>
                <a:lnTo>
                  <a:pt x="123380" y="1594345"/>
                </a:lnTo>
                <a:lnTo>
                  <a:pt x="168719" y="1605305"/>
                </a:lnTo>
                <a:lnTo>
                  <a:pt x="7576832" y="1606524"/>
                </a:lnTo>
                <a:lnTo>
                  <a:pt x="7592402" y="1605915"/>
                </a:lnTo>
                <a:lnTo>
                  <a:pt x="7646860" y="1593227"/>
                </a:lnTo>
                <a:lnTo>
                  <a:pt x="7695272" y="1565262"/>
                </a:lnTo>
                <a:lnTo>
                  <a:pt x="7731709" y="1527009"/>
                </a:lnTo>
                <a:lnTo>
                  <a:pt x="7754035" y="1486052"/>
                </a:lnTo>
                <a:lnTo>
                  <a:pt x="7766113" y="1437805"/>
                </a:lnTo>
                <a:lnTo>
                  <a:pt x="7767332" y="190500"/>
                </a:lnTo>
                <a:lnTo>
                  <a:pt x="7766723" y="174929"/>
                </a:lnTo>
                <a:lnTo>
                  <a:pt x="7754035" y="120484"/>
                </a:lnTo>
                <a:lnTo>
                  <a:pt x="7727988" y="74510"/>
                </a:lnTo>
                <a:lnTo>
                  <a:pt x="7692821" y="39344"/>
                </a:lnTo>
                <a:lnTo>
                  <a:pt x="7652613" y="15697"/>
                </a:lnTo>
                <a:lnTo>
                  <a:pt x="7598613" y="1219"/>
                </a:lnTo>
                <a:lnTo>
                  <a:pt x="7583068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617075" y="333678"/>
            <a:ext cx="47815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Website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Digital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Trust</a:t>
            </a:r>
            <a:endParaRPr sz="2000">
              <a:latin typeface="Lora"/>
              <a:cs typeface="Lora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05.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5569" y="1761127"/>
            <a:ext cx="780923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Digital</a:t>
            </a:r>
            <a:r>
              <a:rPr dirty="0" sz="5000" spc="-19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Trust</a:t>
            </a:r>
            <a:r>
              <a:rPr dirty="0" sz="5000" spc="-18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Psychology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499921" y="6268218"/>
            <a:ext cx="1113790" cy="1040765"/>
            <a:chOff x="9499921" y="6268218"/>
            <a:chExt cx="1113790" cy="1040765"/>
          </a:xfrm>
        </p:grpSpPr>
        <p:sp>
          <p:nvSpPr>
            <p:cNvPr id="11" name="object 11"/>
            <p:cNvSpPr/>
            <p:nvPr/>
          </p:nvSpPr>
          <p:spPr>
            <a:xfrm>
              <a:off x="9499921" y="6268218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5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655455" y="6425653"/>
              <a:ext cx="803275" cy="725805"/>
            </a:xfrm>
            <a:custGeom>
              <a:avLst/>
              <a:gdLst/>
              <a:ahLst/>
              <a:cxnLst/>
              <a:rect l="l" t="t" r="r" b="b"/>
              <a:pathLst>
                <a:path w="803275" h="725804">
                  <a:moveTo>
                    <a:pt x="584822" y="6502"/>
                  </a:moveTo>
                  <a:lnTo>
                    <a:pt x="578523" y="114"/>
                  </a:lnTo>
                  <a:lnTo>
                    <a:pt x="495617" y="0"/>
                  </a:lnTo>
                  <a:lnTo>
                    <a:pt x="491972" y="1511"/>
                  </a:lnTo>
                  <a:lnTo>
                    <a:pt x="486600" y="6883"/>
                  </a:lnTo>
                  <a:lnTo>
                    <a:pt x="485089" y="10541"/>
                  </a:lnTo>
                  <a:lnTo>
                    <a:pt x="485089" y="130136"/>
                  </a:lnTo>
                  <a:lnTo>
                    <a:pt x="479856" y="159156"/>
                  </a:lnTo>
                  <a:lnTo>
                    <a:pt x="465416" y="183908"/>
                  </a:lnTo>
                  <a:lnTo>
                    <a:pt x="443484" y="202361"/>
                  </a:lnTo>
                  <a:lnTo>
                    <a:pt x="415785" y="212458"/>
                  </a:lnTo>
                  <a:lnTo>
                    <a:pt x="415785" y="14338"/>
                  </a:lnTo>
                  <a:lnTo>
                    <a:pt x="415620" y="6527"/>
                  </a:lnTo>
                  <a:lnTo>
                    <a:pt x="409244" y="292"/>
                  </a:lnTo>
                  <a:lnTo>
                    <a:pt x="393636" y="292"/>
                  </a:lnTo>
                  <a:lnTo>
                    <a:pt x="387261" y="6540"/>
                  </a:lnTo>
                  <a:lnTo>
                    <a:pt x="387108" y="14338"/>
                  </a:lnTo>
                  <a:lnTo>
                    <a:pt x="387108" y="212458"/>
                  </a:lnTo>
                  <a:lnTo>
                    <a:pt x="359410" y="202361"/>
                  </a:lnTo>
                  <a:lnTo>
                    <a:pt x="337477" y="183908"/>
                  </a:lnTo>
                  <a:lnTo>
                    <a:pt x="323024" y="159156"/>
                  </a:lnTo>
                  <a:lnTo>
                    <a:pt x="317792" y="130136"/>
                  </a:lnTo>
                  <a:lnTo>
                    <a:pt x="317804" y="10541"/>
                  </a:lnTo>
                  <a:lnTo>
                    <a:pt x="316293" y="6883"/>
                  </a:lnTo>
                  <a:lnTo>
                    <a:pt x="310908" y="1511"/>
                  </a:lnTo>
                  <a:lnTo>
                    <a:pt x="307263" y="0"/>
                  </a:lnTo>
                  <a:lnTo>
                    <a:pt x="232194" y="0"/>
                  </a:lnTo>
                  <a:lnTo>
                    <a:pt x="224383" y="152"/>
                  </a:lnTo>
                  <a:lnTo>
                    <a:pt x="218135" y="6527"/>
                  </a:lnTo>
                  <a:lnTo>
                    <a:pt x="218135" y="22148"/>
                  </a:lnTo>
                  <a:lnTo>
                    <a:pt x="224383" y="28524"/>
                  </a:lnTo>
                  <a:lnTo>
                    <a:pt x="232194" y="28676"/>
                  </a:lnTo>
                  <a:lnTo>
                    <a:pt x="289128" y="28676"/>
                  </a:lnTo>
                  <a:lnTo>
                    <a:pt x="289128" y="130136"/>
                  </a:lnTo>
                  <a:lnTo>
                    <a:pt x="296608" y="170319"/>
                  </a:lnTo>
                  <a:lnTo>
                    <a:pt x="317169" y="204228"/>
                  </a:lnTo>
                  <a:lnTo>
                    <a:pt x="348208" y="228930"/>
                  </a:lnTo>
                  <a:lnTo>
                    <a:pt x="387108" y="241439"/>
                  </a:lnTo>
                  <a:lnTo>
                    <a:pt x="387108" y="285051"/>
                  </a:lnTo>
                  <a:lnTo>
                    <a:pt x="322338" y="285165"/>
                  </a:lnTo>
                  <a:lnTo>
                    <a:pt x="316064" y="291553"/>
                  </a:lnTo>
                  <a:lnTo>
                    <a:pt x="316064" y="307213"/>
                  </a:lnTo>
                  <a:lnTo>
                    <a:pt x="322338" y="313601"/>
                  </a:lnTo>
                  <a:lnTo>
                    <a:pt x="480631" y="313715"/>
                  </a:lnTo>
                  <a:lnTo>
                    <a:pt x="487045" y="307301"/>
                  </a:lnTo>
                  <a:lnTo>
                    <a:pt x="487045" y="291465"/>
                  </a:lnTo>
                  <a:lnTo>
                    <a:pt x="480631" y="285051"/>
                  </a:lnTo>
                  <a:lnTo>
                    <a:pt x="415785" y="285051"/>
                  </a:lnTo>
                  <a:lnTo>
                    <a:pt x="415785" y="241439"/>
                  </a:lnTo>
                  <a:lnTo>
                    <a:pt x="454685" y="228930"/>
                  </a:lnTo>
                  <a:lnTo>
                    <a:pt x="485724" y="204228"/>
                  </a:lnTo>
                  <a:lnTo>
                    <a:pt x="506285" y="170319"/>
                  </a:lnTo>
                  <a:lnTo>
                    <a:pt x="513765" y="130136"/>
                  </a:lnTo>
                  <a:lnTo>
                    <a:pt x="513765" y="28676"/>
                  </a:lnTo>
                  <a:lnTo>
                    <a:pt x="578523" y="28562"/>
                  </a:lnTo>
                  <a:lnTo>
                    <a:pt x="584822" y="22174"/>
                  </a:lnTo>
                  <a:lnTo>
                    <a:pt x="584822" y="6502"/>
                  </a:lnTo>
                  <a:close/>
                </a:path>
                <a:path w="803275" h="725804">
                  <a:moveTo>
                    <a:pt x="802894" y="126085"/>
                  </a:moveTo>
                  <a:lnTo>
                    <a:pt x="801408" y="114490"/>
                  </a:lnTo>
                  <a:lnTo>
                    <a:pt x="801370" y="114236"/>
                  </a:lnTo>
                  <a:lnTo>
                    <a:pt x="799134" y="108851"/>
                  </a:lnTo>
                  <a:lnTo>
                    <a:pt x="799045" y="108635"/>
                  </a:lnTo>
                  <a:lnTo>
                    <a:pt x="796848" y="103390"/>
                  </a:lnTo>
                  <a:lnTo>
                    <a:pt x="789660" y="94107"/>
                  </a:lnTo>
                  <a:lnTo>
                    <a:pt x="780110" y="86918"/>
                  </a:lnTo>
                  <a:lnTo>
                    <a:pt x="774319" y="86448"/>
                  </a:lnTo>
                  <a:lnTo>
                    <a:pt x="774319" y="120078"/>
                  </a:lnTo>
                  <a:lnTo>
                    <a:pt x="774204" y="338950"/>
                  </a:lnTo>
                  <a:lnTo>
                    <a:pt x="762203" y="384670"/>
                  </a:lnTo>
                  <a:lnTo>
                    <a:pt x="584517" y="584504"/>
                  </a:lnTo>
                  <a:lnTo>
                    <a:pt x="576148" y="595680"/>
                  </a:lnTo>
                  <a:lnTo>
                    <a:pt x="570014" y="608088"/>
                  </a:lnTo>
                  <a:lnTo>
                    <a:pt x="566242" y="621411"/>
                  </a:lnTo>
                  <a:lnTo>
                    <a:pt x="564972" y="635304"/>
                  </a:lnTo>
                  <a:lnTo>
                    <a:pt x="564972" y="697026"/>
                  </a:lnTo>
                  <a:lnTo>
                    <a:pt x="415785" y="697026"/>
                  </a:lnTo>
                  <a:lnTo>
                    <a:pt x="415785" y="491032"/>
                  </a:lnTo>
                  <a:lnTo>
                    <a:pt x="417639" y="473138"/>
                  </a:lnTo>
                  <a:lnTo>
                    <a:pt x="417753" y="472135"/>
                  </a:lnTo>
                  <a:lnTo>
                    <a:pt x="423392" y="454190"/>
                  </a:lnTo>
                  <a:lnTo>
                    <a:pt x="432498" y="437730"/>
                  </a:lnTo>
                  <a:lnTo>
                    <a:pt x="438150" y="431114"/>
                  </a:lnTo>
                  <a:lnTo>
                    <a:pt x="444842" y="423265"/>
                  </a:lnTo>
                  <a:lnTo>
                    <a:pt x="557466" y="344957"/>
                  </a:lnTo>
                  <a:lnTo>
                    <a:pt x="579526" y="334276"/>
                  </a:lnTo>
                  <a:lnTo>
                    <a:pt x="603224" y="330987"/>
                  </a:lnTo>
                  <a:lnTo>
                    <a:pt x="626808" y="335038"/>
                  </a:lnTo>
                  <a:lnTo>
                    <a:pt x="648500" y="346405"/>
                  </a:lnTo>
                  <a:lnTo>
                    <a:pt x="655701" y="351726"/>
                  </a:lnTo>
                  <a:lnTo>
                    <a:pt x="539648" y="451383"/>
                  </a:lnTo>
                  <a:lnTo>
                    <a:pt x="533831" y="456590"/>
                  </a:lnTo>
                  <a:lnTo>
                    <a:pt x="533247" y="465493"/>
                  </a:lnTo>
                  <a:lnTo>
                    <a:pt x="543420" y="477342"/>
                  </a:lnTo>
                  <a:lnTo>
                    <a:pt x="552310" y="478104"/>
                  </a:lnTo>
                  <a:lnTo>
                    <a:pt x="558330" y="473138"/>
                  </a:lnTo>
                  <a:lnTo>
                    <a:pt x="687806" y="361962"/>
                  </a:lnTo>
                  <a:lnTo>
                    <a:pt x="709879" y="325348"/>
                  </a:lnTo>
                  <a:lnTo>
                    <a:pt x="711504" y="178244"/>
                  </a:lnTo>
                  <a:lnTo>
                    <a:pt x="714108" y="158432"/>
                  </a:lnTo>
                  <a:lnTo>
                    <a:pt x="721474" y="140487"/>
                  </a:lnTo>
                  <a:lnTo>
                    <a:pt x="721575" y="140220"/>
                  </a:lnTo>
                  <a:lnTo>
                    <a:pt x="733399" y="124498"/>
                  </a:lnTo>
                  <a:lnTo>
                    <a:pt x="749084" y="112115"/>
                  </a:lnTo>
                  <a:lnTo>
                    <a:pt x="754151" y="108851"/>
                  </a:lnTo>
                  <a:lnTo>
                    <a:pt x="760615" y="108635"/>
                  </a:lnTo>
                  <a:lnTo>
                    <a:pt x="771118" y="114490"/>
                  </a:lnTo>
                  <a:lnTo>
                    <a:pt x="774319" y="120078"/>
                  </a:lnTo>
                  <a:lnTo>
                    <a:pt x="774319" y="86448"/>
                  </a:lnTo>
                  <a:lnTo>
                    <a:pt x="742721" y="83883"/>
                  </a:lnTo>
                  <a:lnTo>
                    <a:pt x="742556" y="83883"/>
                  </a:lnTo>
                  <a:lnTo>
                    <a:pt x="711301" y="105371"/>
                  </a:lnTo>
                  <a:lnTo>
                    <a:pt x="690105" y="140487"/>
                  </a:lnTo>
                  <a:lnTo>
                    <a:pt x="682828" y="178244"/>
                  </a:lnTo>
                  <a:lnTo>
                    <a:pt x="682828" y="318109"/>
                  </a:lnTo>
                  <a:lnTo>
                    <a:pt x="680707" y="325348"/>
                  </a:lnTo>
                  <a:lnTo>
                    <a:pt x="676681" y="331571"/>
                  </a:lnTo>
                  <a:lnTo>
                    <a:pt x="675906" y="330987"/>
                  </a:lnTo>
                  <a:lnTo>
                    <a:pt x="665568" y="323367"/>
                  </a:lnTo>
                  <a:lnTo>
                    <a:pt x="635914" y="307822"/>
                  </a:lnTo>
                  <a:lnTo>
                    <a:pt x="603669" y="302285"/>
                  </a:lnTo>
                  <a:lnTo>
                    <a:pt x="571258" y="306806"/>
                  </a:lnTo>
                  <a:lnTo>
                    <a:pt x="541096" y="321424"/>
                  </a:lnTo>
                  <a:lnTo>
                    <a:pt x="427583" y="400329"/>
                  </a:lnTo>
                  <a:lnTo>
                    <a:pt x="407733" y="423418"/>
                  </a:lnTo>
                  <a:lnTo>
                    <a:pt x="401447" y="431114"/>
                  </a:lnTo>
                  <a:lnTo>
                    <a:pt x="395160" y="423418"/>
                  </a:lnTo>
                  <a:lnTo>
                    <a:pt x="387108" y="414058"/>
                  </a:lnTo>
                  <a:lnTo>
                    <a:pt x="387108" y="491032"/>
                  </a:lnTo>
                  <a:lnTo>
                    <a:pt x="387108" y="697026"/>
                  </a:lnTo>
                  <a:lnTo>
                    <a:pt x="237921" y="697026"/>
                  </a:lnTo>
                  <a:lnTo>
                    <a:pt x="238112" y="668756"/>
                  </a:lnTo>
                  <a:lnTo>
                    <a:pt x="237909" y="637882"/>
                  </a:lnTo>
                  <a:lnTo>
                    <a:pt x="232829" y="608444"/>
                  </a:lnTo>
                  <a:lnTo>
                    <a:pt x="218376" y="584504"/>
                  </a:lnTo>
                  <a:lnTo>
                    <a:pt x="50126" y="398322"/>
                  </a:lnTo>
                  <a:lnTo>
                    <a:pt x="40919" y="385038"/>
                  </a:lnTo>
                  <a:lnTo>
                    <a:pt x="34201" y="370471"/>
                  </a:lnTo>
                  <a:lnTo>
                    <a:pt x="30073" y="354977"/>
                  </a:lnTo>
                  <a:lnTo>
                    <a:pt x="28676" y="338950"/>
                  </a:lnTo>
                  <a:lnTo>
                    <a:pt x="28562" y="120078"/>
                  </a:lnTo>
                  <a:lnTo>
                    <a:pt x="31775" y="114490"/>
                  </a:lnTo>
                  <a:lnTo>
                    <a:pt x="42278" y="108635"/>
                  </a:lnTo>
                  <a:lnTo>
                    <a:pt x="42659" y="108635"/>
                  </a:lnTo>
                  <a:lnTo>
                    <a:pt x="81318" y="140220"/>
                  </a:lnTo>
                  <a:lnTo>
                    <a:pt x="91389" y="178244"/>
                  </a:lnTo>
                  <a:lnTo>
                    <a:pt x="91465" y="311391"/>
                  </a:lnTo>
                  <a:lnTo>
                    <a:pt x="92760" y="323367"/>
                  </a:lnTo>
                  <a:lnTo>
                    <a:pt x="115087" y="361962"/>
                  </a:lnTo>
                  <a:lnTo>
                    <a:pt x="244563" y="473138"/>
                  </a:lnTo>
                  <a:lnTo>
                    <a:pt x="250583" y="478116"/>
                  </a:lnTo>
                  <a:lnTo>
                    <a:pt x="259486" y="477342"/>
                  </a:lnTo>
                  <a:lnTo>
                    <a:pt x="269659" y="465493"/>
                  </a:lnTo>
                  <a:lnTo>
                    <a:pt x="269062" y="456590"/>
                  </a:lnTo>
                  <a:lnTo>
                    <a:pt x="263245" y="451383"/>
                  </a:lnTo>
                  <a:lnTo>
                    <a:pt x="147193" y="351726"/>
                  </a:lnTo>
                  <a:lnTo>
                    <a:pt x="154393" y="346405"/>
                  </a:lnTo>
                  <a:lnTo>
                    <a:pt x="176060" y="335038"/>
                  </a:lnTo>
                  <a:lnTo>
                    <a:pt x="196088" y="331584"/>
                  </a:lnTo>
                  <a:lnTo>
                    <a:pt x="199567" y="330987"/>
                  </a:lnTo>
                  <a:lnTo>
                    <a:pt x="199847" y="330987"/>
                  </a:lnTo>
                  <a:lnTo>
                    <a:pt x="245414" y="344957"/>
                  </a:lnTo>
                  <a:lnTo>
                    <a:pt x="358051" y="423265"/>
                  </a:lnTo>
                  <a:lnTo>
                    <a:pt x="385140" y="472135"/>
                  </a:lnTo>
                  <a:lnTo>
                    <a:pt x="387108" y="491032"/>
                  </a:lnTo>
                  <a:lnTo>
                    <a:pt x="387108" y="414058"/>
                  </a:lnTo>
                  <a:lnTo>
                    <a:pt x="375310" y="400329"/>
                  </a:lnTo>
                  <a:lnTo>
                    <a:pt x="275539" y="330987"/>
                  </a:lnTo>
                  <a:lnTo>
                    <a:pt x="261785" y="321424"/>
                  </a:lnTo>
                  <a:lnTo>
                    <a:pt x="228104" y="306082"/>
                  </a:lnTo>
                  <a:lnTo>
                    <a:pt x="192214" y="302818"/>
                  </a:lnTo>
                  <a:lnTo>
                    <a:pt x="157213" y="311391"/>
                  </a:lnTo>
                  <a:lnTo>
                    <a:pt x="126199" y="331584"/>
                  </a:lnTo>
                  <a:lnTo>
                    <a:pt x="122186" y="325348"/>
                  </a:lnTo>
                  <a:lnTo>
                    <a:pt x="120065" y="318109"/>
                  </a:lnTo>
                  <a:lnTo>
                    <a:pt x="120065" y="178244"/>
                  </a:lnTo>
                  <a:lnTo>
                    <a:pt x="112737" y="140487"/>
                  </a:lnTo>
                  <a:lnTo>
                    <a:pt x="112610" y="140220"/>
                  </a:lnTo>
                  <a:lnTo>
                    <a:pt x="93548" y="108635"/>
                  </a:lnTo>
                  <a:lnTo>
                    <a:pt x="91579" y="105371"/>
                  </a:lnTo>
                  <a:lnTo>
                    <a:pt x="60325" y="83883"/>
                  </a:lnTo>
                  <a:lnTo>
                    <a:pt x="22783" y="86918"/>
                  </a:lnTo>
                  <a:lnTo>
                    <a:pt x="13233" y="94107"/>
                  </a:lnTo>
                  <a:lnTo>
                    <a:pt x="6032" y="103390"/>
                  </a:lnTo>
                  <a:lnTo>
                    <a:pt x="1511" y="114236"/>
                  </a:lnTo>
                  <a:lnTo>
                    <a:pt x="0" y="126085"/>
                  </a:lnTo>
                  <a:lnTo>
                    <a:pt x="0" y="338950"/>
                  </a:lnTo>
                  <a:lnTo>
                    <a:pt x="7289" y="380225"/>
                  </a:lnTo>
                  <a:lnTo>
                    <a:pt x="28460" y="417106"/>
                  </a:lnTo>
                  <a:lnTo>
                    <a:pt x="197104" y="603732"/>
                  </a:lnTo>
                  <a:lnTo>
                    <a:pt x="202298" y="610679"/>
                  </a:lnTo>
                  <a:lnTo>
                    <a:pt x="206108" y="618388"/>
                  </a:lnTo>
                  <a:lnTo>
                    <a:pt x="208457" y="626668"/>
                  </a:lnTo>
                  <a:lnTo>
                    <a:pt x="209245" y="635304"/>
                  </a:lnTo>
                  <a:lnTo>
                    <a:pt x="209245" y="715162"/>
                  </a:lnTo>
                  <a:lnTo>
                    <a:pt x="210756" y="718807"/>
                  </a:lnTo>
                  <a:lnTo>
                    <a:pt x="216141" y="724192"/>
                  </a:lnTo>
                  <a:lnTo>
                    <a:pt x="219786" y="725703"/>
                  </a:lnTo>
                  <a:lnTo>
                    <a:pt x="583107" y="725703"/>
                  </a:lnTo>
                  <a:lnTo>
                    <a:pt x="586752" y="724192"/>
                  </a:lnTo>
                  <a:lnTo>
                    <a:pt x="592137" y="718807"/>
                  </a:lnTo>
                  <a:lnTo>
                    <a:pt x="593648" y="715162"/>
                  </a:lnTo>
                  <a:lnTo>
                    <a:pt x="593648" y="697026"/>
                  </a:lnTo>
                  <a:lnTo>
                    <a:pt x="593648" y="635304"/>
                  </a:lnTo>
                  <a:lnTo>
                    <a:pt x="774801" y="416661"/>
                  </a:lnTo>
                  <a:lnTo>
                    <a:pt x="786841" y="399288"/>
                  </a:lnTo>
                  <a:lnTo>
                    <a:pt x="795528" y="380492"/>
                  </a:lnTo>
                  <a:lnTo>
                    <a:pt x="795655" y="380225"/>
                  </a:lnTo>
                  <a:lnTo>
                    <a:pt x="801014" y="360083"/>
                  </a:lnTo>
                  <a:lnTo>
                    <a:pt x="801052" y="359943"/>
                  </a:lnTo>
                  <a:lnTo>
                    <a:pt x="802881" y="338950"/>
                  </a:lnTo>
                  <a:lnTo>
                    <a:pt x="802894" y="126085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927719" y="6268218"/>
            <a:ext cx="1113790" cy="1040765"/>
            <a:chOff x="927719" y="6268218"/>
            <a:chExt cx="1113790" cy="1040765"/>
          </a:xfrm>
        </p:grpSpPr>
        <p:sp>
          <p:nvSpPr>
            <p:cNvPr id="14" name="object 14"/>
            <p:cNvSpPr/>
            <p:nvPr/>
          </p:nvSpPr>
          <p:spPr>
            <a:xfrm>
              <a:off x="927719" y="6268218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5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21841" y="6425653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72580" y="48374"/>
                  </a:moveTo>
                  <a:lnTo>
                    <a:pt x="48387" y="48374"/>
                  </a:lnTo>
                  <a:lnTo>
                    <a:pt x="48387" y="72567"/>
                  </a:lnTo>
                  <a:lnTo>
                    <a:pt x="72580" y="72567"/>
                  </a:lnTo>
                  <a:lnTo>
                    <a:pt x="72580" y="48374"/>
                  </a:lnTo>
                  <a:close/>
                </a:path>
                <a:path w="725805" h="725804">
                  <a:moveTo>
                    <a:pt x="120954" y="48374"/>
                  </a:moveTo>
                  <a:lnTo>
                    <a:pt x="96761" y="48374"/>
                  </a:lnTo>
                  <a:lnTo>
                    <a:pt x="96761" y="72567"/>
                  </a:lnTo>
                  <a:lnTo>
                    <a:pt x="120954" y="72567"/>
                  </a:lnTo>
                  <a:lnTo>
                    <a:pt x="120954" y="48374"/>
                  </a:lnTo>
                  <a:close/>
                </a:path>
                <a:path w="725805" h="725804">
                  <a:moveTo>
                    <a:pt x="169341" y="48374"/>
                  </a:moveTo>
                  <a:lnTo>
                    <a:pt x="145148" y="48374"/>
                  </a:lnTo>
                  <a:lnTo>
                    <a:pt x="145148" y="72567"/>
                  </a:lnTo>
                  <a:lnTo>
                    <a:pt x="169341" y="72567"/>
                  </a:lnTo>
                  <a:lnTo>
                    <a:pt x="169341" y="48374"/>
                  </a:lnTo>
                  <a:close/>
                </a:path>
                <a:path w="725805" h="725804">
                  <a:moveTo>
                    <a:pt x="362851" y="362864"/>
                  </a:moveTo>
                  <a:lnTo>
                    <a:pt x="354825" y="313220"/>
                  </a:lnTo>
                  <a:lnTo>
                    <a:pt x="338658" y="282016"/>
                  </a:lnTo>
                  <a:lnTo>
                    <a:pt x="338658" y="362864"/>
                  </a:lnTo>
                  <a:lnTo>
                    <a:pt x="336765" y="385254"/>
                  </a:lnTo>
                  <a:lnTo>
                    <a:pt x="331279" y="406425"/>
                  </a:lnTo>
                  <a:lnTo>
                    <a:pt x="322541" y="426085"/>
                  </a:lnTo>
                  <a:lnTo>
                    <a:pt x="310870" y="443941"/>
                  </a:lnTo>
                  <a:lnTo>
                    <a:pt x="303161" y="423291"/>
                  </a:lnTo>
                  <a:lnTo>
                    <a:pt x="291553" y="404812"/>
                  </a:lnTo>
                  <a:lnTo>
                    <a:pt x="289839" y="403034"/>
                  </a:lnTo>
                  <a:lnTo>
                    <a:pt x="289839" y="465772"/>
                  </a:lnTo>
                  <a:lnTo>
                    <a:pt x="271487" y="478421"/>
                  </a:lnTo>
                  <a:lnTo>
                    <a:pt x="251091" y="487895"/>
                  </a:lnTo>
                  <a:lnTo>
                    <a:pt x="229019" y="493852"/>
                  </a:lnTo>
                  <a:lnTo>
                    <a:pt x="205613" y="495909"/>
                  </a:lnTo>
                  <a:lnTo>
                    <a:pt x="182219" y="493852"/>
                  </a:lnTo>
                  <a:lnTo>
                    <a:pt x="160147" y="487895"/>
                  </a:lnTo>
                  <a:lnTo>
                    <a:pt x="139750" y="478421"/>
                  </a:lnTo>
                  <a:lnTo>
                    <a:pt x="121399" y="465772"/>
                  </a:lnTo>
                  <a:lnTo>
                    <a:pt x="126072" y="443941"/>
                  </a:lnTo>
                  <a:lnTo>
                    <a:pt x="126479" y="442048"/>
                  </a:lnTo>
                  <a:lnTo>
                    <a:pt x="137718" y="421182"/>
                  </a:lnTo>
                  <a:lnTo>
                    <a:pt x="154355" y="404304"/>
                  </a:lnTo>
                  <a:lnTo>
                    <a:pt x="175564" y="392557"/>
                  </a:lnTo>
                  <a:lnTo>
                    <a:pt x="182613" y="395363"/>
                  </a:lnTo>
                  <a:lnTo>
                    <a:pt x="190004" y="397433"/>
                  </a:lnTo>
                  <a:lnTo>
                    <a:pt x="197688" y="398703"/>
                  </a:lnTo>
                  <a:lnTo>
                    <a:pt x="205613" y="399148"/>
                  </a:lnTo>
                  <a:lnTo>
                    <a:pt x="213550" y="398703"/>
                  </a:lnTo>
                  <a:lnTo>
                    <a:pt x="221234" y="397433"/>
                  </a:lnTo>
                  <a:lnTo>
                    <a:pt x="228625" y="395363"/>
                  </a:lnTo>
                  <a:lnTo>
                    <a:pt x="235673" y="392557"/>
                  </a:lnTo>
                  <a:lnTo>
                    <a:pt x="256895" y="404304"/>
                  </a:lnTo>
                  <a:lnTo>
                    <a:pt x="273519" y="421182"/>
                  </a:lnTo>
                  <a:lnTo>
                    <a:pt x="284772" y="442048"/>
                  </a:lnTo>
                  <a:lnTo>
                    <a:pt x="289839" y="465772"/>
                  </a:lnTo>
                  <a:lnTo>
                    <a:pt x="289839" y="403034"/>
                  </a:lnTo>
                  <a:lnTo>
                    <a:pt x="279819" y="392557"/>
                  </a:lnTo>
                  <a:lnTo>
                    <a:pt x="276440" y="389013"/>
                  </a:lnTo>
                  <a:lnTo>
                    <a:pt x="258203" y="376440"/>
                  </a:lnTo>
                  <a:lnTo>
                    <a:pt x="276796" y="340690"/>
                  </a:lnTo>
                  <a:lnTo>
                    <a:pt x="278180" y="326580"/>
                  </a:lnTo>
                  <a:lnTo>
                    <a:pt x="272478" y="298348"/>
                  </a:lnTo>
                  <a:lnTo>
                    <a:pt x="258876" y="278193"/>
                  </a:lnTo>
                  <a:lnTo>
                    <a:pt x="256908" y="275272"/>
                  </a:lnTo>
                  <a:lnTo>
                    <a:pt x="254000" y="273316"/>
                  </a:lnTo>
                  <a:lnTo>
                    <a:pt x="254000" y="326580"/>
                  </a:lnTo>
                  <a:lnTo>
                    <a:pt x="252183" y="339674"/>
                  </a:lnTo>
                  <a:lnTo>
                    <a:pt x="225336" y="370624"/>
                  </a:lnTo>
                  <a:lnTo>
                    <a:pt x="217932" y="373151"/>
                  </a:lnTo>
                  <a:lnTo>
                    <a:pt x="217297" y="373430"/>
                  </a:lnTo>
                  <a:lnTo>
                    <a:pt x="217131" y="373430"/>
                  </a:lnTo>
                  <a:lnTo>
                    <a:pt x="215849" y="373761"/>
                  </a:lnTo>
                  <a:lnTo>
                    <a:pt x="211048" y="374548"/>
                  </a:lnTo>
                  <a:lnTo>
                    <a:pt x="208711" y="374853"/>
                  </a:lnTo>
                  <a:lnTo>
                    <a:pt x="202539" y="374853"/>
                  </a:lnTo>
                  <a:lnTo>
                    <a:pt x="200202" y="374548"/>
                  </a:lnTo>
                  <a:lnTo>
                    <a:pt x="195402" y="373761"/>
                  </a:lnTo>
                  <a:lnTo>
                    <a:pt x="194170" y="373430"/>
                  </a:lnTo>
                  <a:lnTo>
                    <a:pt x="193967" y="373430"/>
                  </a:lnTo>
                  <a:lnTo>
                    <a:pt x="193306" y="373151"/>
                  </a:lnTo>
                  <a:lnTo>
                    <a:pt x="189382" y="372021"/>
                  </a:lnTo>
                  <a:lnTo>
                    <a:pt x="185915" y="370624"/>
                  </a:lnTo>
                  <a:lnTo>
                    <a:pt x="159054" y="339674"/>
                  </a:lnTo>
                  <a:lnTo>
                    <a:pt x="157226" y="326580"/>
                  </a:lnTo>
                  <a:lnTo>
                    <a:pt x="161036" y="307759"/>
                  </a:lnTo>
                  <a:lnTo>
                    <a:pt x="171424" y="292379"/>
                  </a:lnTo>
                  <a:lnTo>
                    <a:pt x="186804" y="282003"/>
                  </a:lnTo>
                  <a:lnTo>
                    <a:pt x="205613" y="278193"/>
                  </a:lnTo>
                  <a:lnTo>
                    <a:pt x="224434" y="282003"/>
                  </a:lnTo>
                  <a:lnTo>
                    <a:pt x="239814" y="292379"/>
                  </a:lnTo>
                  <a:lnTo>
                    <a:pt x="250202" y="307759"/>
                  </a:lnTo>
                  <a:lnTo>
                    <a:pt x="254000" y="326580"/>
                  </a:lnTo>
                  <a:lnTo>
                    <a:pt x="254000" y="273316"/>
                  </a:lnTo>
                  <a:lnTo>
                    <a:pt x="233845" y="259715"/>
                  </a:lnTo>
                  <a:lnTo>
                    <a:pt x="205613" y="254000"/>
                  </a:lnTo>
                  <a:lnTo>
                    <a:pt x="177393" y="259715"/>
                  </a:lnTo>
                  <a:lnTo>
                    <a:pt x="154330" y="275272"/>
                  </a:lnTo>
                  <a:lnTo>
                    <a:pt x="138760" y="298348"/>
                  </a:lnTo>
                  <a:lnTo>
                    <a:pt x="133045" y="326580"/>
                  </a:lnTo>
                  <a:lnTo>
                    <a:pt x="134340" y="339674"/>
                  </a:lnTo>
                  <a:lnTo>
                    <a:pt x="134429" y="340690"/>
                  </a:lnTo>
                  <a:lnTo>
                    <a:pt x="138404" y="353872"/>
                  </a:lnTo>
                  <a:lnTo>
                    <a:pt x="144703" y="365874"/>
                  </a:lnTo>
                  <a:lnTo>
                    <a:pt x="153022" y="376440"/>
                  </a:lnTo>
                  <a:lnTo>
                    <a:pt x="134797" y="389013"/>
                  </a:lnTo>
                  <a:lnTo>
                    <a:pt x="119684" y="404812"/>
                  </a:lnTo>
                  <a:lnTo>
                    <a:pt x="108077" y="423291"/>
                  </a:lnTo>
                  <a:lnTo>
                    <a:pt x="100355" y="443941"/>
                  </a:lnTo>
                  <a:lnTo>
                    <a:pt x="88696" y="426085"/>
                  </a:lnTo>
                  <a:lnTo>
                    <a:pt x="79959" y="406425"/>
                  </a:lnTo>
                  <a:lnTo>
                    <a:pt x="74472" y="385254"/>
                  </a:lnTo>
                  <a:lnTo>
                    <a:pt x="72567" y="362864"/>
                  </a:lnTo>
                  <a:lnTo>
                    <a:pt x="79362" y="320852"/>
                  </a:lnTo>
                  <a:lnTo>
                    <a:pt x="98272" y="284340"/>
                  </a:lnTo>
                  <a:lnTo>
                    <a:pt x="127101" y="255524"/>
                  </a:lnTo>
                  <a:lnTo>
                    <a:pt x="163614" y="236613"/>
                  </a:lnTo>
                  <a:lnTo>
                    <a:pt x="205613" y="229819"/>
                  </a:lnTo>
                  <a:lnTo>
                    <a:pt x="247624" y="236613"/>
                  </a:lnTo>
                  <a:lnTo>
                    <a:pt x="284137" y="255524"/>
                  </a:lnTo>
                  <a:lnTo>
                    <a:pt x="312953" y="284340"/>
                  </a:lnTo>
                  <a:lnTo>
                    <a:pt x="331863" y="320852"/>
                  </a:lnTo>
                  <a:lnTo>
                    <a:pt x="338658" y="362864"/>
                  </a:lnTo>
                  <a:lnTo>
                    <a:pt x="338658" y="282016"/>
                  </a:lnTo>
                  <a:lnTo>
                    <a:pt x="332473" y="270065"/>
                  </a:lnTo>
                  <a:lnTo>
                    <a:pt x="298424" y="236004"/>
                  </a:lnTo>
                  <a:lnTo>
                    <a:pt x="286473" y="229819"/>
                  </a:lnTo>
                  <a:lnTo>
                    <a:pt x="255270" y="213652"/>
                  </a:lnTo>
                  <a:lnTo>
                    <a:pt x="205613" y="205625"/>
                  </a:lnTo>
                  <a:lnTo>
                    <a:pt x="155968" y="213652"/>
                  </a:lnTo>
                  <a:lnTo>
                    <a:pt x="112814" y="236004"/>
                  </a:lnTo>
                  <a:lnTo>
                    <a:pt x="78752" y="270065"/>
                  </a:lnTo>
                  <a:lnTo>
                    <a:pt x="56413" y="313220"/>
                  </a:lnTo>
                  <a:lnTo>
                    <a:pt x="48374" y="362864"/>
                  </a:lnTo>
                  <a:lnTo>
                    <a:pt x="56413" y="412508"/>
                  </a:lnTo>
                  <a:lnTo>
                    <a:pt x="78752" y="455663"/>
                  </a:lnTo>
                  <a:lnTo>
                    <a:pt x="112814" y="489724"/>
                  </a:lnTo>
                  <a:lnTo>
                    <a:pt x="155968" y="512076"/>
                  </a:lnTo>
                  <a:lnTo>
                    <a:pt x="205613" y="520103"/>
                  </a:lnTo>
                  <a:lnTo>
                    <a:pt x="255270" y="512076"/>
                  </a:lnTo>
                  <a:lnTo>
                    <a:pt x="286473" y="495909"/>
                  </a:lnTo>
                  <a:lnTo>
                    <a:pt x="298424" y="489724"/>
                  </a:lnTo>
                  <a:lnTo>
                    <a:pt x="332473" y="455663"/>
                  </a:lnTo>
                  <a:lnTo>
                    <a:pt x="338556" y="443941"/>
                  </a:lnTo>
                  <a:lnTo>
                    <a:pt x="354825" y="412508"/>
                  </a:lnTo>
                  <a:lnTo>
                    <a:pt x="362851" y="362864"/>
                  </a:lnTo>
                  <a:close/>
                </a:path>
                <a:path w="725805" h="725804">
                  <a:moveTo>
                    <a:pt x="471728" y="423329"/>
                  </a:moveTo>
                  <a:lnTo>
                    <a:pt x="447535" y="423329"/>
                  </a:lnTo>
                  <a:lnTo>
                    <a:pt x="447535" y="447522"/>
                  </a:lnTo>
                  <a:lnTo>
                    <a:pt x="471728" y="447522"/>
                  </a:lnTo>
                  <a:lnTo>
                    <a:pt x="471728" y="423329"/>
                  </a:lnTo>
                  <a:close/>
                </a:path>
                <a:path w="725805" h="725804">
                  <a:moveTo>
                    <a:pt x="471728" y="278193"/>
                  </a:moveTo>
                  <a:lnTo>
                    <a:pt x="447535" y="278193"/>
                  </a:lnTo>
                  <a:lnTo>
                    <a:pt x="447535" y="302374"/>
                  </a:lnTo>
                  <a:lnTo>
                    <a:pt x="471728" y="302374"/>
                  </a:lnTo>
                  <a:lnTo>
                    <a:pt x="471728" y="278193"/>
                  </a:lnTo>
                  <a:close/>
                </a:path>
                <a:path w="725805" h="725804">
                  <a:moveTo>
                    <a:pt x="520103" y="423329"/>
                  </a:moveTo>
                  <a:lnTo>
                    <a:pt x="495909" y="423329"/>
                  </a:lnTo>
                  <a:lnTo>
                    <a:pt x="495909" y="447522"/>
                  </a:lnTo>
                  <a:lnTo>
                    <a:pt x="520103" y="447522"/>
                  </a:lnTo>
                  <a:lnTo>
                    <a:pt x="520103" y="423329"/>
                  </a:lnTo>
                  <a:close/>
                </a:path>
                <a:path w="725805" h="725804">
                  <a:moveTo>
                    <a:pt x="520103" y="278193"/>
                  </a:moveTo>
                  <a:lnTo>
                    <a:pt x="495909" y="278193"/>
                  </a:lnTo>
                  <a:lnTo>
                    <a:pt x="495909" y="302374"/>
                  </a:lnTo>
                  <a:lnTo>
                    <a:pt x="520103" y="302374"/>
                  </a:lnTo>
                  <a:lnTo>
                    <a:pt x="520103" y="278193"/>
                  </a:lnTo>
                  <a:close/>
                </a:path>
                <a:path w="725805" h="725804">
                  <a:moveTo>
                    <a:pt x="568490" y="423329"/>
                  </a:moveTo>
                  <a:lnTo>
                    <a:pt x="544296" y="423329"/>
                  </a:lnTo>
                  <a:lnTo>
                    <a:pt x="544296" y="447522"/>
                  </a:lnTo>
                  <a:lnTo>
                    <a:pt x="568490" y="447522"/>
                  </a:lnTo>
                  <a:lnTo>
                    <a:pt x="568490" y="423329"/>
                  </a:lnTo>
                  <a:close/>
                </a:path>
                <a:path w="725805" h="725804">
                  <a:moveTo>
                    <a:pt x="568490" y="278193"/>
                  </a:moveTo>
                  <a:lnTo>
                    <a:pt x="544296" y="278193"/>
                  </a:lnTo>
                  <a:lnTo>
                    <a:pt x="544296" y="302374"/>
                  </a:lnTo>
                  <a:lnTo>
                    <a:pt x="568490" y="302374"/>
                  </a:lnTo>
                  <a:lnTo>
                    <a:pt x="568490" y="278193"/>
                  </a:lnTo>
                  <a:close/>
                </a:path>
                <a:path w="725805" h="725804">
                  <a:moveTo>
                    <a:pt x="616877" y="423329"/>
                  </a:moveTo>
                  <a:lnTo>
                    <a:pt x="592683" y="423329"/>
                  </a:lnTo>
                  <a:lnTo>
                    <a:pt x="592683" y="447522"/>
                  </a:lnTo>
                  <a:lnTo>
                    <a:pt x="616877" y="447522"/>
                  </a:lnTo>
                  <a:lnTo>
                    <a:pt x="616877" y="423329"/>
                  </a:lnTo>
                  <a:close/>
                </a:path>
                <a:path w="725805" h="725804">
                  <a:moveTo>
                    <a:pt x="616877" y="278193"/>
                  </a:moveTo>
                  <a:lnTo>
                    <a:pt x="592683" y="278193"/>
                  </a:lnTo>
                  <a:lnTo>
                    <a:pt x="592683" y="302374"/>
                  </a:lnTo>
                  <a:lnTo>
                    <a:pt x="616877" y="302374"/>
                  </a:lnTo>
                  <a:lnTo>
                    <a:pt x="616877" y="278193"/>
                  </a:lnTo>
                  <a:close/>
                </a:path>
                <a:path w="725805" h="725804">
                  <a:moveTo>
                    <a:pt x="665238" y="380365"/>
                  </a:moveTo>
                  <a:lnTo>
                    <a:pt x="659841" y="374954"/>
                  </a:lnTo>
                  <a:lnTo>
                    <a:pt x="641045" y="374954"/>
                  </a:lnTo>
                  <a:lnTo>
                    <a:pt x="641045" y="399148"/>
                  </a:lnTo>
                  <a:lnTo>
                    <a:pt x="641045" y="471716"/>
                  </a:lnTo>
                  <a:lnTo>
                    <a:pt x="423329" y="471716"/>
                  </a:lnTo>
                  <a:lnTo>
                    <a:pt x="423329" y="399148"/>
                  </a:lnTo>
                  <a:lnTo>
                    <a:pt x="641045" y="399148"/>
                  </a:lnTo>
                  <a:lnTo>
                    <a:pt x="641045" y="374954"/>
                  </a:lnTo>
                  <a:lnTo>
                    <a:pt x="404545" y="374954"/>
                  </a:lnTo>
                  <a:lnTo>
                    <a:pt x="399148" y="380365"/>
                  </a:lnTo>
                  <a:lnTo>
                    <a:pt x="399148" y="490499"/>
                  </a:lnTo>
                  <a:lnTo>
                    <a:pt x="404545" y="495909"/>
                  </a:lnTo>
                  <a:lnTo>
                    <a:pt x="659841" y="495909"/>
                  </a:lnTo>
                  <a:lnTo>
                    <a:pt x="665238" y="490499"/>
                  </a:lnTo>
                  <a:lnTo>
                    <a:pt x="665238" y="471716"/>
                  </a:lnTo>
                  <a:lnTo>
                    <a:pt x="665238" y="399148"/>
                  </a:lnTo>
                  <a:lnTo>
                    <a:pt x="665238" y="380365"/>
                  </a:lnTo>
                  <a:close/>
                </a:path>
                <a:path w="725805" h="725804">
                  <a:moveTo>
                    <a:pt x="665238" y="235216"/>
                  </a:moveTo>
                  <a:lnTo>
                    <a:pt x="659841" y="229806"/>
                  </a:lnTo>
                  <a:lnTo>
                    <a:pt x="641045" y="229806"/>
                  </a:lnTo>
                  <a:lnTo>
                    <a:pt x="641045" y="254000"/>
                  </a:lnTo>
                  <a:lnTo>
                    <a:pt x="641045" y="326567"/>
                  </a:lnTo>
                  <a:lnTo>
                    <a:pt x="423329" y="326567"/>
                  </a:lnTo>
                  <a:lnTo>
                    <a:pt x="423329" y="254000"/>
                  </a:lnTo>
                  <a:lnTo>
                    <a:pt x="641045" y="254000"/>
                  </a:lnTo>
                  <a:lnTo>
                    <a:pt x="641045" y="229806"/>
                  </a:lnTo>
                  <a:lnTo>
                    <a:pt x="404545" y="229806"/>
                  </a:lnTo>
                  <a:lnTo>
                    <a:pt x="399148" y="235216"/>
                  </a:lnTo>
                  <a:lnTo>
                    <a:pt x="399148" y="345351"/>
                  </a:lnTo>
                  <a:lnTo>
                    <a:pt x="404545" y="350761"/>
                  </a:lnTo>
                  <a:lnTo>
                    <a:pt x="659841" y="350761"/>
                  </a:lnTo>
                  <a:lnTo>
                    <a:pt x="665238" y="345351"/>
                  </a:lnTo>
                  <a:lnTo>
                    <a:pt x="665238" y="326567"/>
                  </a:lnTo>
                  <a:lnTo>
                    <a:pt x="665238" y="254000"/>
                  </a:lnTo>
                  <a:lnTo>
                    <a:pt x="665238" y="235216"/>
                  </a:lnTo>
                  <a:close/>
                </a:path>
                <a:path w="725805" h="725804">
                  <a:moveTo>
                    <a:pt x="677341" y="48374"/>
                  </a:moveTo>
                  <a:lnTo>
                    <a:pt x="314477" y="48374"/>
                  </a:lnTo>
                  <a:lnTo>
                    <a:pt x="314477" y="72567"/>
                  </a:lnTo>
                  <a:lnTo>
                    <a:pt x="677341" y="72567"/>
                  </a:lnTo>
                  <a:lnTo>
                    <a:pt x="677341" y="48374"/>
                  </a:lnTo>
                  <a:close/>
                </a:path>
                <a:path w="725805" h="725804">
                  <a:moveTo>
                    <a:pt x="725716" y="5410"/>
                  </a:moveTo>
                  <a:lnTo>
                    <a:pt x="720318" y="0"/>
                  </a:lnTo>
                  <a:lnTo>
                    <a:pt x="701535" y="0"/>
                  </a:lnTo>
                  <a:lnTo>
                    <a:pt x="701535" y="24193"/>
                  </a:lnTo>
                  <a:lnTo>
                    <a:pt x="701535" y="96761"/>
                  </a:lnTo>
                  <a:lnTo>
                    <a:pt x="701535" y="120954"/>
                  </a:lnTo>
                  <a:lnTo>
                    <a:pt x="701535" y="701535"/>
                  </a:lnTo>
                  <a:lnTo>
                    <a:pt x="24193" y="701535"/>
                  </a:lnTo>
                  <a:lnTo>
                    <a:pt x="24193" y="120954"/>
                  </a:lnTo>
                  <a:lnTo>
                    <a:pt x="701535" y="120954"/>
                  </a:lnTo>
                  <a:lnTo>
                    <a:pt x="701535" y="96761"/>
                  </a:lnTo>
                  <a:lnTo>
                    <a:pt x="24193" y="96761"/>
                  </a:lnTo>
                  <a:lnTo>
                    <a:pt x="24193" y="24193"/>
                  </a:lnTo>
                  <a:lnTo>
                    <a:pt x="701535" y="24193"/>
                  </a:lnTo>
                  <a:lnTo>
                    <a:pt x="701535" y="0"/>
                  </a:lnTo>
                  <a:lnTo>
                    <a:pt x="5410" y="0"/>
                  </a:lnTo>
                  <a:lnTo>
                    <a:pt x="0" y="5410"/>
                  </a:lnTo>
                  <a:lnTo>
                    <a:pt x="0" y="720318"/>
                  </a:lnTo>
                  <a:lnTo>
                    <a:pt x="5410" y="725728"/>
                  </a:lnTo>
                  <a:lnTo>
                    <a:pt x="720318" y="725728"/>
                  </a:lnTo>
                  <a:lnTo>
                    <a:pt x="725716" y="720318"/>
                  </a:lnTo>
                  <a:lnTo>
                    <a:pt x="725716" y="701535"/>
                  </a:lnTo>
                  <a:lnTo>
                    <a:pt x="725716" y="120954"/>
                  </a:lnTo>
                  <a:lnTo>
                    <a:pt x="725716" y="96761"/>
                  </a:lnTo>
                  <a:lnTo>
                    <a:pt x="725716" y="24193"/>
                  </a:lnTo>
                  <a:lnTo>
                    <a:pt x="725716" y="541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9499921" y="3841012"/>
            <a:ext cx="1113790" cy="1040765"/>
            <a:chOff x="9499921" y="3841012"/>
            <a:chExt cx="1113790" cy="1040765"/>
          </a:xfrm>
        </p:grpSpPr>
        <p:sp>
          <p:nvSpPr>
            <p:cNvPr id="17" name="object 17"/>
            <p:cNvSpPr/>
            <p:nvPr/>
          </p:nvSpPr>
          <p:spPr>
            <a:xfrm>
              <a:off x="9499921" y="3841012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694004" y="3998443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720483" y="608672"/>
                  </a:moveTo>
                  <a:lnTo>
                    <a:pt x="5245" y="608672"/>
                  </a:lnTo>
                  <a:lnTo>
                    <a:pt x="0" y="613918"/>
                  </a:lnTo>
                  <a:lnTo>
                    <a:pt x="0" y="667194"/>
                  </a:lnTo>
                  <a:lnTo>
                    <a:pt x="4605" y="689954"/>
                  </a:lnTo>
                  <a:lnTo>
                    <a:pt x="17159" y="708563"/>
                  </a:lnTo>
                  <a:lnTo>
                    <a:pt x="35763" y="721120"/>
                  </a:lnTo>
                  <a:lnTo>
                    <a:pt x="58521" y="725728"/>
                  </a:lnTo>
                  <a:lnTo>
                    <a:pt x="667194" y="725728"/>
                  </a:lnTo>
                  <a:lnTo>
                    <a:pt x="689954" y="721120"/>
                  </a:lnTo>
                  <a:lnTo>
                    <a:pt x="708563" y="708563"/>
                  </a:lnTo>
                  <a:lnTo>
                    <a:pt x="712783" y="702310"/>
                  </a:lnTo>
                  <a:lnTo>
                    <a:pt x="58521" y="702310"/>
                  </a:lnTo>
                  <a:lnTo>
                    <a:pt x="44869" y="699546"/>
                  </a:lnTo>
                  <a:lnTo>
                    <a:pt x="33705" y="692015"/>
                  </a:lnTo>
                  <a:lnTo>
                    <a:pt x="26171" y="680851"/>
                  </a:lnTo>
                  <a:lnTo>
                    <a:pt x="23406" y="667194"/>
                  </a:lnTo>
                  <a:lnTo>
                    <a:pt x="23406" y="632079"/>
                  </a:lnTo>
                  <a:lnTo>
                    <a:pt x="725728" y="632079"/>
                  </a:lnTo>
                  <a:lnTo>
                    <a:pt x="725728" y="613918"/>
                  </a:lnTo>
                  <a:lnTo>
                    <a:pt x="720483" y="608672"/>
                  </a:lnTo>
                  <a:close/>
                </a:path>
                <a:path w="725804" h="725804">
                  <a:moveTo>
                    <a:pt x="725728" y="632079"/>
                  </a:moveTo>
                  <a:lnTo>
                    <a:pt x="702309" y="632079"/>
                  </a:lnTo>
                  <a:lnTo>
                    <a:pt x="702309" y="667194"/>
                  </a:lnTo>
                  <a:lnTo>
                    <a:pt x="699546" y="680851"/>
                  </a:lnTo>
                  <a:lnTo>
                    <a:pt x="692015" y="692015"/>
                  </a:lnTo>
                  <a:lnTo>
                    <a:pt x="680851" y="699546"/>
                  </a:lnTo>
                  <a:lnTo>
                    <a:pt x="667194" y="702310"/>
                  </a:lnTo>
                  <a:lnTo>
                    <a:pt x="712783" y="702310"/>
                  </a:lnTo>
                  <a:lnTo>
                    <a:pt x="721120" y="689954"/>
                  </a:lnTo>
                  <a:lnTo>
                    <a:pt x="725728" y="667194"/>
                  </a:lnTo>
                  <a:lnTo>
                    <a:pt x="725728" y="632079"/>
                  </a:lnTo>
                  <a:close/>
                </a:path>
                <a:path w="725804" h="725804">
                  <a:moveTo>
                    <a:pt x="280923" y="632079"/>
                  </a:moveTo>
                  <a:lnTo>
                    <a:pt x="257517" y="632079"/>
                  </a:lnTo>
                  <a:lnTo>
                    <a:pt x="257517" y="643788"/>
                  </a:lnTo>
                  <a:lnTo>
                    <a:pt x="260281" y="657440"/>
                  </a:lnTo>
                  <a:lnTo>
                    <a:pt x="267812" y="668604"/>
                  </a:lnTo>
                  <a:lnTo>
                    <a:pt x="278975" y="676138"/>
                  </a:lnTo>
                  <a:lnTo>
                    <a:pt x="292633" y="678903"/>
                  </a:lnTo>
                  <a:lnTo>
                    <a:pt x="433095" y="678903"/>
                  </a:lnTo>
                  <a:lnTo>
                    <a:pt x="446747" y="676138"/>
                  </a:lnTo>
                  <a:lnTo>
                    <a:pt x="457911" y="668604"/>
                  </a:lnTo>
                  <a:lnTo>
                    <a:pt x="465445" y="657440"/>
                  </a:lnTo>
                  <a:lnTo>
                    <a:pt x="465839" y="655497"/>
                  </a:lnTo>
                  <a:lnTo>
                    <a:pt x="286181" y="655497"/>
                  </a:lnTo>
                  <a:lnTo>
                    <a:pt x="280923" y="650240"/>
                  </a:lnTo>
                  <a:lnTo>
                    <a:pt x="280923" y="632079"/>
                  </a:lnTo>
                  <a:close/>
                </a:path>
                <a:path w="725804" h="725804">
                  <a:moveTo>
                    <a:pt x="468210" y="632079"/>
                  </a:moveTo>
                  <a:lnTo>
                    <a:pt x="444792" y="632079"/>
                  </a:lnTo>
                  <a:lnTo>
                    <a:pt x="444792" y="650240"/>
                  </a:lnTo>
                  <a:lnTo>
                    <a:pt x="439546" y="655497"/>
                  </a:lnTo>
                  <a:lnTo>
                    <a:pt x="465839" y="655497"/>
                  </a:lnTo>
                  <a:lnTo>
                    <a:pt x="468210" y="643788"/>
                  </a:lnTo>
                  <a:lnTo>
                    <a:pt x="468210" y="632079"/>
                  </a:lnTo>
                  <a:close/>
                </a:path>
                <a:path w="725804" h="725804">
                  <a:moveTo>
                    <a:pt x="187286" y="0"/>
                  </a:moveTo>
                  <a:lnTo>
                    <a:pt x="137553" y="6702"/>
                  </a:lnTo>
                  <a:lnTo>
                    <a:pt x="92830" y="25608"/>
                  </a:lnTo>
                  <a:lnTo>
                    <a:pt x="54914" y="54919"/>
                  </a:lnTo>
                  <a:lnTo>
                    <a:pt x="25605" y="92836"/>
                  </a:lnTo>
                  <a:lnTo>
                    <a:pt x="6701" y="137558"/>
                  </a:lnTo>
                  <a:lnTo>
                    <a:pt x="0" y="187286"/>
                  </a:lnTo>
                  <a:lnTo>
                    <a:pt x="4088" y="226198"/>
                  </a:lnTo>
                  <a:lnTo>
                    <a:pt x="15780" y="262321"/>
                  </a:lnTo>
                  <a:lnTo>
                    <a:pt x="34214" y="294839"/>
                  </a:lnTo>
                  <a:lnTo>
                    <a:pt x="58521" y="322935"/>
                  </a:lnTo>
                  <a:lnTo>
                    <a:pt x="58521" y="608672"/>
                  </a:lnTo>
                  <a:lnTo>
                    <a:pt x="81927" y="608672"/>
                  </a:lnTo>
                  <a:lnTo>
                    <a:pt x="81927" y="341998"/>
                  </a:lnTo>
                  <a:lnTo>
                    <a:pt x="135976" y="341998"/>
                  </a:lnTo>
                  <a:lnTo>
                    <a:pt x="71456" y="303106"/>
                  </a:lnTo>
                  <a:lnTo>
                    <a:pt x="45810" y="269931"/>
                  </a:lnTo>
                  <a:lnTo>
                    <a:pt x="29269" y="230800"/>
                  </a:lnTo>
                  <a:lnTo>
                    <a:pt x="23406" y="187286"/>
                  </a:lnTo>
                  <a:lnTo>
                    <a:pt x="29269" y="143767"/>
                  </a:lnTo>
                  <a:lnTo>
                    <a:pt x="45810" y="104633"/>
                  </a:lnTo>
                  <a:lnTo>
                    <a:pt x="71456" y="71456"/>
                  </a:lnTo>
                  <a:lnTo>
                    <a:pt x="104633" y="45810"/>
                  </a:lnTo>
                  <a:lnTo>
                    <a:pt x="143767" y="29269"/>
                  </a:lnTo>
                  <a:lnTo>
                    <a:pt x="187286" y="23406"/>
                  </a:lnTo>
                  <a:lnTo>
                    <a:pt x="277408" y="23406"/>
                  </a:lnTo>
                  <a:lnTo>
                    <a:pt x="276284" y="22606"/>
                  </a:lnTo>
                  <a:lnTo>
                    <a:pt x="233942" y="5898"/>
                  </a:lnTo>
                  <a:lnTo>
                    <a:pt x="187286" y="0"/>
                  </a:lnTo>
                  <a:close/>
                </a:path>
                <a:path w="725804" h="725804">
                  <a:moveTo>
                    <a:pt x="661949" y="491617"/>
                  </a:moveTo>
                  <a:lnTo>
                    <a:pt x="649033" y="491617"/>
                  </a:lnTo>
                  <a:lnTo>
                    <a:pt x="643788" y="496862"/>
                  </a:lnTo>
                  <a:lnTo>
                    <a:pt x="643788" y="608672"/>
                  </a:lnTo>
                  <a:lnTo>
                    <a:pt x="667194" y="608672"/>
                  </a:lnTo>
                  <a:lnTo>
                    <a:pt x="667194" y="496862"/>
                  </a:lnTo>
                  <a:lnTo>
                    <a:pt x="661949" y="491617"/>
                  </a:lnTo>
                  <a:close/>
                </a:path>
                <a:path w="725804" h="725804">
                  <a:moveTo>
                    <a:pt x="667194" y="341998"/>
                  </a:moveTo>
                  <a:lnTo>
                    <a:pt x="643788" y="341998"/>
                  </a:lnTo>
                  <a:lnTo>
                    <a:pt x="643788" y="462965"/>
                  </a:lnTo>
                  <a:lnTo>
                    <a:pt x="649033" y="468210"/>
                  </a:lnTo>
                  <a:lnTo>
                    <a:pt x="661949" y="468210"/>
                  </a:lnTo>
                  <a:lnTo>
                    <a:pt x="667194" y="462965"/>
                  </a:lnTo>
                  <a:lnTo>
                    <a:pt x="667194" y="341998"/>
                  </a:lnTo>
                  <a:close/>
                </a:path>
                <a:path w="725804" h="725804">
                  <a:moveTo>
                    <a:pt x="135976" y="341998"/>
                  </a:moveTo>
                  <a:lnTo>
                    <a:pt x="81927" y="341998"/>
                  </a:lnTo>
                  <a:lnTo>
                    <a:pt x="105571" y="355744"/>
                  </a:lnTo>
                  <a:lnTo>
                    <a:pt x="131230" y="365975"/>
                  </a:lnTo>
                  <a:lnTo>
                    <a:pt x="158578" y="372359"/>
                  </a:lnTo>
                  <a:lnTo>
                    <a:pt x="187286" y="374561"/>
                  </a:lnTo>
                  <a:lnTo>
                    <a:pt x="233942" y="368662"/>
                  </a:lnTo>
                  <a:lnTo>
                    <a:pt x="276284" y="351955"/>
                  </a:lnTo>
                  <a:lnTo>
                    <a:pt x="277409" y="351155"/>
                  </a:lnTo>
                  <a:lnTo>
                    <a:pt x="187286" y="351155"/>
                  </a:lnTo>
                  <a:lnTo>
                    <a:pt x="143767" y="345291"/>
                  </a:lnTo>
                  <a:lnTo>
                    <a:pt x="135976" y="341998"/>
                  </a:lnTo>
                  <a:close/>
                </a:path>
                <a:path w="725804" h="725804">
                  <a:moveTo>
                    <a:pt x="389318" y="251841"/>
                  </a:moveTo>
                  <a:lnTo>
                    <a:pt x="362864" y="251841"/>
                  </a:lnTo>
                  <a:lnTo>
                    <a:pt x="383520" y="292060"/>
                  </a:lnTo>
                  <a:lnTo>
                    <a:pt x="412862" y="325926"/>
                  </a:lnTo>
                  <a:lnTo>
                    <a:pt x="449435" y="351955"/>
                  </a:lnTo>
                  <a:lnTo>
                    <a:pt x="491780" y="368662"/>
                  </a:lnTo>
                  <a:lnTo>
                    <a:pt x="538441" y="374561"/>
                  </a:lnTo>
                  <a:lnTo>
                    <a:pt x="567148" y="372359"/>
                  </a:lnTo>
                  <a:lnTo>
                    <a:pt x="594491" y="365975"/>
                  </a:lnTo>
                  <a:lnTo>
                    <a:pt x="620146" y="355744"/>
                  </a:lnTo>
                  <a:lnTo>
                    <a:pt x="628040" y="351155"/>
                  </a:lnTo>
                  <a:lnTo>
                    <a:pt x="538441" y="351155"/>
                  </a:lnTo>
                  <a:lnTo>
                    <a:pt x="494922" y="345291"/>
                  </a:lnTo>
                  <a:lnTo>
                    <a:pt x="455788" y="328750"/>
                  </a:lnTo>
                  <a:lnTo>
                    <a:pt x="422611" y="303106"/>
                  </a:lnTo>
                  <a:lnTo>
                    <a:pt x="396965" y="269931"/>
                  </a:lnTo>
                  <a:lnTo>
                    <a:pt x="389318" y="251841"/>
                  </a:lnTo>
                  <a:close/>
                </a:path>
                <a:path w="725804" h="725804">
                  <a:moveTo>
                    <a:pt x="374561" y="187286"/>
                  </a:moveTo>
                  <a:lnTo>
                    <a:pt x="351154" y="187286"/>
                  </a:lnTo>
                  <a:lnTo>
                    <a:pt x="345291" y="230800"/>
                  </a:lnTo>
                  <a:lnTo>
                    <a:pt x="328750" y="269931"/>
                  </a:lnTo>
                  <a:lnTo>
                    <a:pt x="303106" y="303106"/>
                  </a:lnTo>
                  <a:lnTo>
                    <a:pt x="269931" y="328750"/>
                  </a:lnTo>
                  <a:lnTo>
                    <a:pt x="230800" y="345291"/>
                  </a:lnTo>
                  <a:lnTo>
                    <a:pt x="187286" y="351155"/>
                  </a:lnTo>
                  <a:lnTo>
                    <a:pt x="277409" y="351155"/>
                  </a:lnTo>
                  <a:lnTo>
                    <a:pt x="312856" y="325926"/>
                  </a:lnTo>
                  <a:lnTo>
                    <a:pt x="342202" y="292060"/>
                  </a:lnTo>
                  <a:lnTo>
                    <a:pt x="362864" y="251841"/>
                  </a:lnTo>
                  <a:lnTo>
                    <a:pt x="389318" y="251841"/>
                  </a:lnTo>
                  <a:lnTo>
                    <a:pt x="380424" y="230800"/>
                  </a:lnTo>
                  <a:lnTo>
                    <a:pt x="374561" y="187286"/>
                  </a:lnTo>
                  <a:close/>
                </a:path>
                <a:path w="725804" h="725804">
                  <a:moveTo>
                    <a:pt x="627683" y="23406"/>
                  </a:moveTo>
                  <a:lnTo>
                    <a:pt x="538441" y="23406"/>
                  </a:lnTo>
                  <a:lnTo>
                    <a:pt x="581955" y="29269"/>
                  </a:lnTo>
                  <a:lnTo>
                    <a:pt x="621086" y="45810"/>
                  </a:lnTo>
                  <a:lnTo>
                    <a:pt x="654261" y="71456"/>
                  </a:lnTo>
                  <a:lnTo>
                    <a:pt x="679905" y="104633"/>
                  </a:lnTo>
                  <a:lnTo>
                    <a:pt x="696446" y="143767"/>
                  </a:lnTo>
                  <a:lnTo>
                    <a:pt x="702309" y="187286"/>
                  </a:lnTo>
                  <a:lnTo>
                    <a:pt x="696446" y="230800"/>
                  </a:lnTo>
                  <a:lnTo>
                    <a:pt x="679905" y="269931"/>
                  </a:lnTo>
                  <a:lnTo>
                    <a:pt x="654261" y="303106"/>
                  </a:lnTo>
                  <a:lnTo>
                    <a:pt x="621086" y="328750"/>
                  </a:lnTo>
                  <a:lnTo>
                    <a:pt x="581955" y="345291"/>
                  </a:lnTo>
                  <a:lnTo>
                    <a:pt x="538441" y="351155"/>
                  </a:lnTo>
                  <a:lnTo>
                    <a:pt x="628040" y="351155"/>
                  </a:lnTo>
                  <a:lnTo>
                    <a:pt x="643788" y="341998"/>
                  </a:lnTo>
                  <a:lnTo>
                    <a:pt x="667194" y="341998"/>
                  </a:lnTo>
                  <a:lnTo>
                    <a:pt x="667194" y="322935"/>
                  </a:lnTo>
                  <a:lnTo>
                    <a:pt x="691513" y="294839"/>
                  </a:lnTo>
                  <a:lnTo>
                    <a:pt x="709949" y="262321"/>
                  </a:lnTo>
                  <a:lnTo>
                    <a:pt x="721640" y="226198"/>
                  </a:lnTo>
                  <a:lnTo>
                    <a:pt x="725728" y="187286"/>
                  </a:lnTo>
                  <a:lnTo>
                    <a:pt x="719026" y="137558"/>
                  </a:lnTo>
                  <a:lnTo>
                    <a:pt x="700120" y="92836"/>
                  </a:lnTo>
                  <a:lnTo>
                    <a:pt x="670809" y="54919"/>
                  </a:lnTo>
                  <a:lnTo>
                    <a:pt x="632892" y="25608"/>
                  </a:lnTo>
                  <a:lnTo>
                    <a:pt x="627683" y="23406"/>
                  </a:lnTo>
                  <a:close/>
                </a:path>
                <a:path w="725804" h="725804">
                  <a:moveTo>
                    <a:pt x="308038" y="139319"/>
                  </a:moveTo>
                  <a:lnTo>
                    <a:pt x="300634" y="139319"/>
                  </a:lnTo>
                  <a:lnTo>
                    <a:pt x="268071" y="171881"/>
                  </a:lnTo>
                  <a:lnTo>
                    <a:pt x="268071" y="179273"/>
                  </a:lnTo>
                  <a:lnTo>
                    <a:pt x="298335" y="209550"/>
                  </a:lnTo>
                  <a:lnTo>
                    <a:pt x="301332" y="210693"/>
                  </a:lnTo>
                  <a:lnTo>
                    <a:pt x="307327" y="210693"/>
                  </a:lnTo>
                  <a:lnTo>
                    <a:pt x="310324" y="209550"/>
                  </a:lnTo>
                  <a:lnTo>
                    <a:pt x="317182" y="202692"/>
                  </a:lnTo>
                  <a:lnTo>
                    <a:pt x="317182" y="195287"/>
                  </a:lnTo>
                  <a:lnTo>
                    <a:pt x="309181" y="187286"/>
                  </a:lnTo>
                  <a:lnTo>
                    <a:pt x="449634" y="187286"/>
                  </a:lnTo>
                  <a:lnTo>
                    <a:pt x="457644" y="179273"/>
                  </a:lnTo>
                  <a:lnTo>
                    <a:pt x="457644" y="171881"/>
                  </a:lnTo>
                  <a:lnTo>
                    <a:pt x="449630" y="163868"/>
                  </a:lnTo>
                  <a:lnTo>
                    <a:pt x="309181" y="163868"/>
                  </a:lnTo>
                  <a:lnTo>
                    <a:pt x="317182" y="155867"/>
                  </a:lnTo>
                  <a:lnTo>
                    <a:pt x="317182" y="148463"/>
                  </a:lnTo>
                  <a:lnTo>
                    <a:pt x="308038" y="139319"/>
                  </a:lnTo>
                  <a:close/>
                </a:path>
                <a:path w="725804" h="725804">
                  <a:moveTo>
                    <a:pt x="449634" y="187286"/>
                  </a:moveTo>
                  <a:lnTo>
                    <a:pt x="416534" y="187286"/>
                  </a:lnTo>
                  <a:lnTo>
                    <a:pt x="408533" y="195287"/>
                  </a:lnTo>
                  <a:lnTo>
                    <a:pt x="408533" y="202692"/>
                  </a:lnTo>
                  <a:lnTo>
                    <a:pt x="415391" y="209550"/>
                  </a:lnTo>
                  <a:lnTo>
                    <a:pt x="418388" y="210693"/>
                  </a:lnTo>
                  <a:lnTo>
                    <a:pt x="424383" y="210693"/>
                  </a:lnTo>
                  <a:lnTo>
                    <a:pt x="427380" y="209550"/>
                  </a:lnTo>
                  <a:lnTo>
                    <a:pt x="449634" y="187286"/>
                  </a:lnTo>
                  <a:close/>
                </a:path>
                <a:path w="725804" h="725804">
                  <a:moveTo>
                    <a:pt x="277408" y="23406"/>
                  </a:moveTo>
                  <a:lnTo>
                    <a:pt x="187286" y="23406"/>
                  </a:lnTo>
                  <a:lnTo>
                    <a:pt x="234674" y="30403"/>
                  </a:lnTo>
                  <a:lnTo>
                    <a:pt x="276613" y="50017"/>
                  </a:lnTo>
                  <a:lnTo>
                    <a:pt x="311058" y="80179"/>
                  </a:lnTo>
                  <a:lnTo>
                    <a:pt x="335964" y="118819"/>
                  </a:lnTo>
                  <a:lnTo>
                    <a:pt x="349288" y="163868"/>
                  </a:lnTo>
                  <a:lnTo>
                    <a:pt x="376440" y="163868"/>
                  </a:lnTo>
                  <a:lnTo>
                    <a:pt x="388605" y="122732"/>
                  </a:lnTo>
                  <a:lnTo>
                    <a:pt x="362864" y="122732"/>
                  </a:lnTo>
                  <a:lnTo>
                    <a:pt x="342202" y="82507"/>
                  </a:lnTo>
                  <a:lnTo>
                    <a:pt x="312856" y="48636"/>
                  </a:lnTo>
                  <a:lnTo>
                    <a:pt x="277408" y="23406"/>
                  </a:lnTo>
                  <a:close/>
                </a:path>
                <a:path w="725804" h="725804">
                  <a:moveTo>
                    <a:pt x="425081" y="139319"/>
                  </a:moveTo>
                  <a:lnTo>
                    <a:pt x="417690" y="139319"/>
                  </a:lnTo>
                  <a:lnTo>
                    <a:pt x="408533" y="148463"/>
                  </a:lnTo>
                  <a:lnTo>
                    <a:pt x="408533" y="155867"/>
                  </a:lnTo>
                  <a:lnTo>
                    <a:pt x="416534" y="163868"/>
                  </a:lnTo>
                  <a:lnTo>
                    <a:pt x="449630" y="163868"/>
                  </a:lnTo>
                  <a:lnTo>
                    <a:pt x="425081" y="139319"/>
                  </a:lnTo>
                  <a:close/>
                </a:path>
                <a:path w="725804" h="725804">
                  <a:moveTo>
                    <a:pt x="538441" y="0"/>
                  </a:moveTo>
                  <a:lnTo>
                    <a:pt x="491780" y="5898"/>
                  </a:lnTo>
                  <a:lnTo>
                    <a:pt x="449435" y="22606"/>
                  </a:lnTo>
                  <a:lnTo>
                    <a:pt x="412862" y="48636"/>
                  </a:lnTo>
                  <a:lnTo>
                    <a:pt x="383520" y="82507"/>
                  </a:lnTo>
                  <a:lnTo>
                    <a:pt x="362864" y="122732"/>
                  </a:lnTo>
                  <a:lnTo>
                    <a:pt x="388605" y="122732"/>
                  </a:lnTo>
                  <a:lnTo>
                    <a:pt x="389762" y="118819"/>
                  </a:lnTo>
                  <a:lnTo>
                    <a:pt x="414666" y="80179"/>
                  </a:lnTo>
                  <a:lnTo>
                    <a:pt x="449109" y="50017"/>
                  </a:lnTo>
                  <a:lnTo>
                    <a:pt x="491049" y="30403"/>
                  </a:lnTo>
                  <a:lnTo>
                    <a:pt x="538441" y="23406"/>
                  </a:lnTo>
                  <a:lnTo>
                    <a:pt x="627683" y="23406"/>
                  </a:lnTo>
                  <a:lnTo>
                    <a:pt x="588170" y="6702"/>
                  </a:lnTo>
                  <a:lnTo>
                    <a:pt x="538441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75933" y="4056962"/>
              <a:ext cx="210693" cy="23411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868421" y="4056976"/>
              <a:ext cx="422909" cy="527050"/>
            </a:xfrm>
            <a:custGeom>
              <a:avLst/>
              <a:gdLst/>
              <a:ahLst/>
              <a:cxnLst/>
              <a:rect l="l" t="t" r="r" b="b"/>
              <a:pathLst>
                <a:path w="422909" h="527050">
                  <a:moveTo>
                    <a:pt x="376872" y="370865"/>
                  </a:moveTo>
                  <a:lnTo>
                    <a:pt x="344297" y="338302"/>
                  </a:lnTo>
                  <a:lnTo>
                    <a:pt x="336905" y="338302"/>
                  </a:lnTo>
                  <a:lnTo>
                    <a:pt x="304342" y="370865"/>
                  </a:lnTo>
                  <a:lnTo>
                    <a:pt x="304342" y="378269"/>
                  </a:lnTo>
                  <a:lnTo>
                    <a:pt x="313499" y="387413"/>
                  </a:lnTo>
                  <a:lnTo>
                    <a:pt x="320890" y="387413"/>
                  </a:lnTo>
                  <a:lnTo>
                    <a:pt x="327647" y="380669"/>
                  </a:lnTo>
                  <a:lnTo>
                    <a:pt x="312229" y="428967"/>
                  </a:lnTo>
                  <a:lnTo>
                    <a:pt x="281520" y="467893"/>
                  </a:lnTo>
                  <a:lnTo>
                    <a:pt x="239077" y="493877"/>
                  </a:lnTo>
                  <a:lnTo>
                    <a:pt x="188429" y="503326"/>
                  </a:lnTo>
                  <a:lnTo>
                    <a:pt x="137795" y="493877"/>
                  </a:lnTo>
                  <a:lnTo>
                    <a:pt x="95351" y="467893"/>
                  </a:lnTo>
                  <a:lnTo>
                    <a:pt x="64643" y="428967"/>
                  </a:lnTo>
                  <a:lnTo>
                    <a:pt x="49225" y="380669"/>
                  </a:lnTo>
                  <a:lnTo>
                    <a:pt x="53682" y="385127"/>
                  </a:lnTo>
                  <a:lnTo>
                    <a:pt x="56680" y="386270"/>
                  </a:lnTo>
                  <a:lnTo>
                    <a:pt x="59677" y="386270"/>
                  </a:lnTo>
                  <a:lnTo>
                    <a:pt x="62674" y="386270"/>
                  </a:lnTo>
                  <a:lnTo>
                    <a:pt x="65671" y="385127"/>
                  </a:lnTo>
                  <a:lnTo>
                    <a:pt x="72529" y="378269"/>
                  </a:lnTo>
                  <a:lnTo>
                    <a:pt x="72529" y="370865"/>
                  </a:lnTo>
                  <a:lnTo>
                    <a:pt x="39966" y="338302"/>
                  </a:lnTo>
                  <a:lnTo>
                    <a:pt x="32562" y="338302"/>
                  </a:lnTo>
                  <a:lnTo>
                    <a:pt x="0" y="370865"/>
                  </a:lnTo>
                  <a:lnTo>
                    <a:pt x="0" y="378269"/>
                  </a:lnTo>
                  <a:lnTo>
                    <a:pt x="9156" y="387413"/>
                  </a:lnTo>
                  <a:lnTo>
                    <a:pt x="16560" y="387413"/>
                  </a:lnTo>
                  <a:lnTo>
                    <a:pt x="25361" y="378612"/>
                  </a:lnTo>
                  <a:lnTo>
                    <a:pt x="37211" y="425881"/>
                  </a:lnTo>
                  <a:lnTo>
                    <a:pt x="61709" y="466610"/>
                  </a:lnTo>
                  <a:lnTo>
                    <a:pt x="96583" y="498500"/>
                  </a:lnTo>
                  <a:lnTo>
                    <a:pt x="139585" y="519303"/>
                  </a:lnTo>
                  <a:lnTo>
                    <a:pt x="188429" y="526732"/>
                  </a:lnTo>
                  <a:lnTo>
                    <a:pt x="237286" y="519303"/>
                  </a:lnTo>
                  <a:lnTo>
                    <a:pt x="280289" y="498500"/>
                  </a:lnTo>
                  <a:lnTo>
                    <a:pt x="315163" y="466610"/>
                  </a:lnTo>
                  <a:lnTo>
                    <a:pt x="339661" y="425881"/>
                  </a:lnTo>
                  <a:lnTo>
                    <a:pt x="351510" y="378612"/>
                  </a:lnTo>
                  <a:lnTo>
                    <a:pt x="358025" y="385127"/>
                  </a:lnTo>
                  <a:lnTo>
                    <a:pt x="361022" y="386270"/>
                  </a:lnTo>
                  <a:lnTo>
                    <a:pt x="367017" y="386270"/>
                  </a:lnTo>
                  <a:lnTo>
                    <a:pt x="370001" y="385127"/>
                  </a:lnTo>
                  <a:lnTo>
                    <a:pt x="376872" y="378269"/>
                  </a:lnTo>
                  <a:lnTo>
                    <a:pt x="376872" y="370865"/>
                  </a:lnTo>
                  <a:close/>
                </a:path>
                <a:path w="422909" h="527050">
                  <a:moveTo>
                    <a:pt x="422541" y="28651"/>
                  </a:moveTo>
                  <a:lnTo>
                    <a:pt x="417296" y="23406"/>
                  </a:lnTo>
                  <a:lnTo>
                    <a:pt x="375729" y="23406"/>
                  </a:lnTo>
                  <a:lnTo>
                    <a:pt x="375729" y="5245"/>
                  </a:lnTo>
                  <a:lnTo>
                    <a:pt x="370484" y="0"/>
                  </a:lnTo>
                  <a:lnTo>
                    <a:pt x="357555" y="0"/>
                  </a:lnTo>
                  <a:lnTo>
                    <a:pt x="352310" y="5245"/>
                  </a:lnTo>
                  <a:lnTo>
                    <a:pt x="352310" y="24587"/>
                  </a:lnTo>
                  <a:lnTo>
                    <a:pt x="333743" y="31877"/>
                  </a:lnTo>
                  <a:lnTo>
                    <a:pt x="318897" y="44704"/>
                  </a:lnTo>
                  <a:lnTo>
                    <a:pt x="309054" y="61823"/>
                  </a:lnTo>
                  <a:lnTo>
                    <a:pt x="305498" y="81940"/>
                  </a:lnTo>
                  <a:lnTo>
                    <a:pt x="310095" y="104698"/>
                  </a:lnTo>
                  <a:lnTo>
                    <a:pt x="322656" y="123304"/>
                  </a:lnTo>
                  <a:lnTo>
                    <a:pt x="341261" y="135851"/>
                  </a:lnTo>
                  <a:lnTo>
                    <a:pt x="377672" y="143230"/>
                  </a:lnTo>
                  <a:lnTo>
                    <a:pt x="388835" y="150761"/>
                  </a:lnTo>
                  <a:lnTo>
                    <a:pt x="396367" y="161925"/>
                  </a:lnTo>
                  <a:lnTo>
                    <a:pt x="399135" y="175577"/>
                  </a:lnTo>
                  <a:lnTo>
                    <a:pt x="396367" y="189230"/>
                  </a:lnTo>
                  <a:lnTo>
                    <a:pt x="388835" y="200393"/>
                  </a:lnTo>
                  <a:lnTo>
                    <a:pt x="377672" y="207924"/>
                  </a:lnTo>
                  <a:lnTo>
                    <a:pt x="364020" y="210693"/>
                  </a:lnTo>
                  <a:lnTo>
                    <a:pt x="310743" y="210693"/>
                  </a:lnTo>
                  <a:lnTo>
                    <a:pt x="305498" y="215938"/>
                  </a:lnTo>
                  <a:lnTo>
                    <a:pt x="305498" y="228854"/>
                  </a:lnTo>
                  <a:lnTo>
                    <a:pt x="310743" y="234099"/>
                  </a:lnTo>
                  <a:lnTo>
                    <a:pt x="352310" y="234099"/>
                  </a:lnTo>
                  <a:lnTo>
                    <a:pt x="352310" y="252272"/>
                  </a:lnTo>
                  <a:lnTo>
                    <a:pt x="357555" y="257517"/>
                  </a:lnTo>
                  <a:lnTo>
                    <a:pt x="370484" y="257517"/>
                  </a:lnTo>
                  <a:lnTo>
                    <a:pt x="375729" y="252272"/>
                  </a:lnTo>
                  <a:lnTo>
                    <a:pt x="375729" y="232918"/>
                  </a:lnTo>
                  <a:lnTo>
                    <a:pt x="394296" y="225640"/>
                  </a:lnTo>
                  <a:lnTo>
                    <a:pt x="409130" y="212813"/>
                  </a:lnTo>
                  <a:lnTo>
                    <a:pt x="418973" y="195694"/>
                  </a:lnTo>
                  <a:lnTo>
                    <a:pt x="422541" y="175577"/>
                  </a:lnTo>
                  <a:lnTo>
                    <a:pt x="417931" y="152819"/>
                  </a:lnTo>
                  <a:lnTo>
                    <a:pt x="405384" y="134213"/>
                  </a:lnTo>
                  <a:lnTo>
                    <a:pt x="386778" y="121666"/>
                  </a:lnTo>
                  <a:lnTo>
                    <a:pt x="350367" y="114287"/>
                  </a:lnTo>
                  <a:lnTo>
                    <a:pt x="339204" y="106756"/>
                  </a:lnTo>
                  <a:lnTo>
                    <a:pt x="331660" y="95592"/>
                  </a:lnTo>
                  <a:lnTo>
                    <a:pt x="328904" y="81940"/>
                  </a:lnTo>
                  <a:lnTo>
                    <a:pt x="331660" y="68287"/>
                  </a:lnTo>
                  <a:lnTo>
                    <a:pt x="339204" y="57124"/>
                  </a:lnTo>
                  <a:lnTo>
                    <a:pt x="350367" y="49593"/>
                  </a:lnTo>
                  <a:lnTo>
                    <a:pt x="364020" y="46824"/>
                  </a:lnTo>
                  <a:lnTo>
                    <a:pt x="417296" y="46824"/>
                  </a:lnTo>
                  <a:lnTo>
                    <a:pt x="422541" y="41579"/>
                  </a:lnTo>
                  <a:lnTo>
                    <a:pt x="422541" y="2865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927719" y="3841012"/>
            <a:ext cx="1113790" cy="1040765"/>
            <a:chOff x="927719" y="3841012"/>
            <a:chExt cx="1113790" cy="1040765"/>
          </a:xfrm>
        </p:grpSpPr>
        <p:sp>
          <p:nvSpPr>
            <p:cNvPr id="22" name="object 22"/>
            <p:cNvSpPr/>
            <p:nvPr/>
          </p:nvSpPr>
          <p:spPr>
            <a:xfrm>
              <a:off x="927719" y="3841012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1855" y="3998997"/>
              <a:ext cx="725805" cy="725170"/>
            </a:xfrm>
            <a:custGeom>
              <a:avLst/>
              <a:gdLst/>
              <a:ahLst/>
              <a:cxnLst/>
              <a:rect l="l" t="t" r="r" b="b"/>
              <a:pathLst>
                <a:path w="725805" h="725170">
                  <a:moveTo>
                    <a:pt x="577367" y="660399"/>
                  </a:moveTo>
                  <a:lnTo>
                    <a:pt x="151320" y="660399"/>
                  </a:lnTo>
                  <a:lnTo>
                    <a:pt x="145707" y="665479"/>
                  </a:lnTo>
                  <a:lnTo>
                    <a:pt x="145694" y="716279"/>
                  </a:lnTo>
                  <a:lnTo>
                    <a:pt x="147040" y="720089"/>
                  </a:lnTo>
                  <a:lnTo>
                    <a:pt x="149364" y="722629"/>
                  </a:lnTo>
                  <a:lnTo>
                    <a:pt x="151714" y="723899"/>
                  </a:lnTo>
                  <a:lnTo>
                    <a:pt x="154901" y="725169"/>
                  </a:lnTo>
                  <a:lnTo>
                    <a:pt x="573773" y="725169"/>
                  </a:lnTo>
                  <a:lnTo>
                    <a:pt x="576960" y="723899"/>
                  </a:lnTo>
                  <a:lnTo>
                    <a:pt x="579297" y="722629"/>
                  </a:lnTo>
                  <a:lnTo>
                    <a:pt x="581647" y="720089"/>
                  </a:lnTo>
                  <a:lnTo>
                    <a:pt x="582980" y="716279"/>
                  </a:lnTo>
                  <a:lnTo>
                    <a:pt x="582975" y="706119"/>
                  </a:lnTo>
                  <a:lnTo>
                    <a:pt x="164998" y="706119"/>
                  </a:lnTo>
                  <a:lnTo>
                    <a:pt x="164998" y="679449"/>
                  </a:lnTo>
                  <a:lnTo>
                    <a:pt x="582962" y="679449"/>
                  </a:lnTo>
                  <a:lnTo>
                    <a:pt x="582955" y="665479"/>
                  </a:lnTo>
                  <a:lnTo>
                    <a:pt x="577367" y="660399"/>
                  </a:lnTo>
                  <a:close/>
                </a:path>
                <a:path w="725805" h="725170">
                  <a:moveTo>
                    <a:pt x="582962" y="679449"/>
                  </a:moveTo>
                  <a:lnTo>
                    <a:pt x="563689" y="679449"/>
                  </a:lnTo>
                  <a:lnTo>
                    <a:pt x="563689" y="706119"/>
                  </a:lnTo>
                  <a:lnTo>
                    <a:pt x="582975" y="706119"/>
                  </a:lnTo>
                  <a:lnTo>
                    <a:pt x="582962" y="679449"/>
                  </a:lnTo>
                  <a:close/>
                </a:path>
                <a:path w="725805" h="725170">
                  <a:moveTo>
                    <a:pt x="315658" y="582929"/>
                  </a:moveTo>
                  <a:lnTo>
                    <a:pt x="296252" y="582929"/>
                  </a:lnTo>
                  <a:lnTo>
                    <a:pt x="286901" y="613409"/>
                  </a:lnTo>
                  <a:lnTo>
                    <a:pt x="267925" y="637539"/>
                  </a:lnTo>
                  <a:lnTo>
                    <a:pt x="241653" y="654049"/>
                  </a:lnTo>
                  <a:lnTo>
                    <a:pt x="210413" y="660399"/>
                  </a:lnTo>
                  <a:lnTo>
                    <a:pt x="271144" y="660399"/>
                  </a:lnTo>
                  <a:lnTo>
                    <a:pt x="306082" y="618489"/>
                  </a:lnTo>
                  <a:lnTo>
                    <a:pt x="312387" y="600709"/>
                  </a:lnTo>
                  <a:lnTo>
                    <a:pt x="315658" y="582929"/>
                  </a:lnTo>
                  <a:close/>
                </a:path>
                <a:path w="725805" h="725170">
                  <a:moveTo>
                    <a:pt x="432434" y="582929"/>
                  </a:moveTo>
                  <a:lnTo>
                    <a:pt x="413003" y="582929"/>
                  </a:lnTo>
                  <a:lnTo>
                    <a:pt x="416291" y="600709"/>
                  </a:lnTo>
                  <a:lnTo>
                    <a:pt x="447928" y="652779"/>
                  </a:lnTo>
                  <a:lnTo>
                    <a:pt x="457542" y="660399"/>
                  </a:lnTo>
                  <a:lnTo>
                    <a:pt x="518248" y="660399"/>
                  </a:lnTo>
                  <a:lnTo>
                    <a:pt x="487018" y="654049"/>
                  </a:lnTo>
                  <a:lnTo>
                    <a:pt x="460754" y="637539"/>
                  </a:lnTo>
                  <a:lnTo>
                    <a:pt x="441783" y="613409"/>
                  </a:lnTo>
                  <a:lnTo>
                    <a:pt x="432434" y="582929"/>
                  </a:lnTo>
                  <a:close/>
                </a:path>
                <a:path w="725805" h="725170">
                  <a:moveTo>
                    <a:pt x="586651" y="0"/>
                  </a:moveTo>
                  <a:lnTo>
                    <a:pt x="139115" y="0"/>
                  </a:lnTo>
                  <a:lnTo>
                    <a:pt x="124758" y="2539"/>
                  </a:lnTo>
                  <a:lnTo>
                    <a:pt x="113031" y="11429"/>
                  </a:lnTo>
                  <a:lnTo>
                    <a:pt x="105116" y="22859"/>
                  </a:lnTo>
                  <a:lnTo>
                    <a:pt x="102196" y="36829"/>
                  </a:lnTo>
                  <a:lnTo>
                    <a:pt x="102196" y="55879"/>
                  </a:lnTo>
                  <a:lnTo>
                    <a:pt x="41135" y="55879"/>
                  </a:lnTo>
                  <a:lnTo>
                    <a:pt x="25149" y="59689"/>
                  </a:lnTo>
                  <a:lnTo>
                    <a:pt x="12090" y="68579"/>
                  </a:lnTo>
                  <a:lnTo>
                    <a:pt x="3269" y="81279"/>
                  </a:lnTo>
                  <a:lnTo>
                    <a:pt x="0" y="97789"/>
                  </a:lnTo>
                  <a:lnTo>
                    <a:pt x="0" y="542289"/>
                  </a:lnTo>
                  <a:lnTo>
                    <a:pt x="3255" y="557529"/>
                  </a:lnTo>
                  <a:lnTo>
                    <a:pt x="12071" y="571499"/>
                  </a:lnTo>
                  <a:lnTo>
                    <a:pt x="25135" y="580389"/>
                  </a:lnTo>
                  <a:lnTo>
                    <a:pt x="41135" y="582929"/>
                  </a:lnTo>
                  <a:lnTo>
                    <a:pt x="684580" y="582929"/>
                  </a:lnTo>
                  <a:lnTo>
                    <a:pt x="700582" y="580389"/>
                  </a:lnTo>
                  <a:lnTo>
                    <a:pt x="713649" y="571499"/>
                  </a:lnTo>
                  <a:lnTo>
                    <a:pt x="718458" y="563879"/>
                  </a:lnTo>
                  <a:lnTo>
                    <a:pt x="41135" y="563879"/>
                  </a:lnTo>
                  <a:lnTo>
                    <a:pt x="32661" y="562609"/>
                  </a:lnTo>
                  <a:lnTo>
                    <a:pt x="25739" y="557529"/>
                  </a:lnTo>
                  <a:lnTo>
                    <a:pt x="21061" y="549909"/>
                  </a:lnTo>
                  <a:lnTo>
                    <a:pt x="19316" y="542289"/>
                  </a:lnTo>
                  <a:lnTo>
                    <a:pt x="19316" y="527049"/>
                  </a:lnTo>
                  <a:lnTo>
                    <a:pt x="725716" y="527049"/>
                  </a:lnTo>
                  <a:lnTo>
                    <a:pt x="725716" y="507999"/>
                  </a:lnTo>
                  <a:lnTo>
                    <a:pt x="19316" y="507999"/>
                  </a:lnTo>
                  <a:lnTo>
                    <a:pt x="19316" y="97789"/>
                  </a:lnTo>
                  <a:lnTo>
                    <a:pt x="21050" y="88899"/>
                  </a:lnTo>
                  <a:lnTo>
                    <a:pt x="25730" y="81279"/>
                  </a:lnTo>
                  <a:lnTo>
                    <a:pt x="32657" y="77469"/>
                  </a:lnTo>
                  <a:lnTo>
                    <a:pt x="41135" y="74929"/>
                  </a:lnTo>
                  <a:lnTo>
                    <a:pt x="121518" y="74929"/>
                  </a:lnTo>
                  <a:lnTo>
                    <a:pt x="121526" y="26669"/>
                  </a:lnTo>
                  <a:lnTo>
                    <a:pt x="129400" y="19049"/>
                  </a:lnTo>
                  <a:lnTo>
                    <a:pt x="618011" y="19049"/>
                  </a:lnTo>
                  <a:lnTo>
                    <a:pt x="612735" y="11429"/>
                  </a:lnTo>
                  <a:lnTo>
                    <a:pt x="601008" y="2539"/>
                  </a:lnTo>
                  <a:lnTo>
                    <a:pt x="586651" y="0"/>
                  </a:lnTo>
                  <a:close/>
                </a:path>
                <a:path w="725805" h="725170">
                  <a:moveTo>
                    <a:pt x="725716" y="527049"/>
                  </a:moveTo>
                  <a:lnTo>
                    <a:pt x="706399" y="527049"/>
                  </a:lnTo>
                  <a:lnTo>
                    <a:pt x="706399" y="542289"/>
                  </a:lnTo>
                  <a:lnTo>
                    <a:pt x="704661" y="549909"/>
                  </a:lnTo>
                  <a:lnTo>
                    <a:pt x="699985" y="557529"/>
                  </a:lnTo>
                  <a:lnTo>
                    <a:pt x="693062" y="562609"/>
                  </a:lnTo>
                  <a:lnTo>
                    <a:pt x="684580" y="563879"/>
                  </a:lnTo>
                  <a:lnTo>
                    <a:pt x="718458" y="563879"/>
                  </a:lnTo>
                  <a:lnTo>
                    <a:pt x="722465" y="557529"/>
                  </a:lnTo>
                  <a:lnTo>
                    <a:pt x="725716" y="542289"/>
                  </a:lnTo>
                  <a:lnTo>
                    <a:pt x="725716" y="527049"/>
                  </a:lnTo>
                  <a:close/>
                </a:path>
                <a:path w="725805" h="725170">
                  <a:moveTo>
                    <a:pt x="718044" y="74929"/>
                  </a:moveTo>
                  <a:lnTo>
                    <a:pt x="684580" y="74929"/>
                  </a:lnTo>
                  <a:lnTo>
                    <a:pt x="693063" y="77469"/>
                  </a:lnTo>
                  <a:lnTo>
                    <a:pt x="699990" y="81279"/>
                  </a:lnTo>
                  <a:lnTo>
                    <a:pt x="704667" y="88899"/>
                  </a:lnTo>
                  <a:lnTo>
                    <a:pt x="706399" y="97789"/>
                  </a:lnTo>
                  <a:lnTo>
                    <a:pt x="706399" y="507999"/>
                  </a:lnTo>
                  <a:lnTo>
                    <a:pt x="725716" y="507999"/>
                  </a:lnTo>
                  <a:lnTo>
                    <a:pt x="725716" y="97789"/>
                  </a:lnTo>
                  <a:lnTo>
                    <a:pt x="722453" y="81279"/>
                  </a:lnTo>
                  <a:lnTo>
                    <a:pt x="718044" y="74929"/>
                  </a:lnTo>
                  <a:close/>
                </a:path>
                <a:path w="725805" h="725170">
                  <a:moveTo>
                    <a:pt x="121518" y="74929"/>
                  </a:moveTo>
                  <a:lnTo>
                    <a:pt x="102196" y="74929"/>
                  </a:lnTo>
                  <a:lnTo>
                    <a:pt x="102196" y="421639"/>
                  </a:lnTo>
                  <a:lnTo>
                    <a:pt x="105116" y="436879"/>
                  </a:lnTo>
                  <a:lnTo>
                    <a:pt x="113031" y="448309"/>
                  </a:lnTo>
                  <a:lnTo>
                    <a:pt x="124758" y="455929"/>
                  </a:lnTo>
                  <a:lnTo>
                    <a:pt x="139115" y="458469"/>
                  </a:lnTo>
                  <a:lnTo>
                    <a:pt x="586651" y="458469"/>
                  </a:lnTo>
                  <a:lnTo>
                    <a:pt x="601008" y="455929"/>
                  </a:lnTo>
                  <a:lnTo>
                    <a:pt x="612735" y="448309"/>
                  </a:lnTo>
                  <a:lnTo>
                    <a:pt x="618891" y="439419"/>
                  </a:lnTo>
                  <a:lnTo>
                    <a:pt x="129400" y="439419"/>
                  </a:lnTo>
                  <a:lnTo>
                    <a:pt x="121526" y="431799"/>
                  </a:lnTo>
                  <a:lnTo>
                    <a:pt x="121513" y="123189"/>
                  </a:lnTo>
                  <a:lnTo>
                    <a:pt x="623569" y="123189"/>
                  </a:lnTo>
                  <a:lnTo>
                    <a:pt x="623569" y="104139"/>
                  </a:lnTo>
                  <a:lnTo>
                    <a:pt x="121513" y="104139"/>
                  </a:lnTo>
                  <a:lnTo>
                    <a:pt x="121518" y="74929"/>
                  </a:lnTo>
                  <a:close/>
                </a:path>
                <a:path w="725805" h="725170">
                  <a:moveTo>
                    <a:pt x="623569" y="123189"/>
                  </a:moveTo>
                  <a:lnTo>
                    <a:pt x="604253" y="123189"/>
                  </a:lnTo>
                  <a:lnTo>
                    <a:pt x="604227" y="431799"/>
                  </a:lnTo>
                  <a:lnTo>
                    <a:pt x="596366" y="439419"/>
                  </a:lnTo>
                  <a:lnTo>
                    <a:pt x="618891" y="439419"/>
                  </a:lnTo>
                  <a:lnTo>
                    <a:pt x="620649" y="436879"/>
                  </a:lnTo>
                  <a:lnTo>
                    <a:pt x="623569" y="421639"/>
                  </a:lnTo>
                  <a:lnTo>
                    <a:pt x="623569" y="123189"/>
                  </a:lnTo>
                  <a:close/>
                </a:path>
                <a:path w="725805" h="725170">
                  <a:moveTo>
                    <a:pt x="386181" y="377189"/>
                  </a:moveTo>
                  <a:lnTo>
                    <a:pt x="341388" y="377189"/>
                  </a:lnTo>
                  <a:lnTo>
                    <a:pt x="338150" y="379729"/>
                  </a:lnTo>
                  <a:lnTo>
                    <a:pt x="334644" y="384809"/>
                  </a:lnTo>
                  <a:lnTo>
                    <a:pt x="334644" y="388619"/>
                  </a:lnTo>
                  <a:lnTo>
                    <a:pt x="338150" y="394969"/>
                  </a:lnTo>
                  <a:lnTo>
                    <a:pt x="341388" y="396239"/>
                  </a:lnTo>
                  <a:lnTo>
                    <a:pt x="386181" y="396239"/>
                  </a:lnTo>
                  <a:lnTo>
                    <a:pt x="390423" y="392429"/>
                  </a:lnTo>
                  <a:lnTo>
                    <a:pt x="390423" y="382269"/>
                  </a:lnTo>
                  <a:lnTo>
                    <a:pt x="386181" y="377189"/>
                  </a:lnTo>
                  <a:close/>
                </a:path>
                <a:path w="725805" h="725170">
                  <a:moveTo>
                    <a:pt x="295871" y="181609"/>
                  </a:moveTo>
                  <a:lnTo>
                    <a:pt x="253872" y="181609"/>
                  </a:lnTo>
                  <a:lnTo>
                    <a:pt x="250697" y="182879"/>
                  </a:lnTo>
                  <a:lnTo>
                    <a:pt x="247256" y="189229"/>
                  </a:lnTo>
                  <a:lnTo>
                    <a:pt x="247256" y="193039"/>
                  </a:lnTo>
                  <a:lnTo>
                    <a:pt x="250697" y="199389"/>
                  </a:lnTo>
                  <a:lnTo>
                    <a:pt x="253872" y="200659"/>
                  </a:lnTo>
                  <a:lnTo>
                    <a:pt x="283667" y="200659"/>
                  </a:lnTo>
                  <a:lnTo>
                    <a:pt x="283667" y="253999"/>
                  </a:lnTo>
                  <a:lnTo>
                    <a:pt x="297416" y="297179"/>
                  </a:lnTo>
                  <a:lnTo>
                    <a:pt x="331139" y="321309"/>
                  </a:lnTo>
                  <a:lnTo>
                    <a:pt x="353199" y="326389"/>
                  </a:lnTo>
                  <a:lnTo>
                    <a:pt x="353199" y="377189"/>
                  </a:lnTo>
                  <a:lnTo>
                    <a:pt x="372516" y="377189"/>
                  </a:lnTo>
                  <a:lnTo>
                    <a:pt x="372516" y="326389"/>
                  </a:lnTo>
                  <a:lnTo>
                    <a:pt x="387476" y="323849"/>
                  </a:lnTo>
                  <a:lnTo>
                    <a:pt x="394614" y="321309"/>
                  </a:lnTo>
                  <a:lnTo>
                    <a:pt x="413263" y="311149"/>
                  </a:lnTo>
                  <a:lnTo>
                    <a:pt x="418740" y="306069"/>
                  </a:lnTo>
                  <a:lnTo>
                    <a:pt x="347916" y="306069"/>
                  </a:lnTo>
                  <a:lnTo>
                    <a:pt x="342734" y="304799"/>
                  </a:lnTo>
                  <a:lnTo>
                    <a:pt x="337718" y="302259"/>
                  </a:lnTo>
                  <a:lnTo>
                    <a:pt x="324056" y="295909"/>
                  </a:lnTo>
                  <a:lnTo>
                    <a:pt x="313031" y="285749"/>
                  </a:lnTo>
                  <a:lnTo>
                    <a:pt x="305666" y="271779"/>
                  </a:lnTo>
                  <a:lnTo>
                    <a:pt x="302983" y="253999"/>
                  </a:lnTo>
                  <a:lnTo>
                    <a:pt x="302945" y="187959"/>
                  </a:lnTo>
                  <a:lnTo>
                    <a:pt x="301929" y="185419"/>
                  </a:lnTo>
                  <a:lnTo>
                    <a:pt x="298322" y="182879"/>
                  </a:lnTo>
                  <a:lnTo>
                    <a:pt x="295871" y="181609"/>
                  </a:lnTo>
                  <a:close/>
                </a:path>
                <a:path w="725805" h="725170">
                  <a:moveTo>
                    <a:pt x="368198" y="181609"/>
                  </a:moveTo>
                  <a:lnTo>
                    <a:pt x="357530" y="181609"/>
                  </a:lnTo>
                  <a:lnTo>
                    <a:pt x="353199" y="185419"/>
                  </a:lnTo>
                  <a:lnTo>
                    <a:pt x="353199" y="306069"/>
                  </a:lnTo>
                  <a:lnTo>
                    <a:pt x="372516" y="306069"/>
                  </a:lnTo>
                  <a:lnTo>
                    <a:pt x="372516" y="185419"/>
                  </a:lnTo>
                  <a:lnTo>
                    <a:pt x="368198" y="181609"/>
                  </a:lnTo>
                  <a:close/>
                </a:path>
                <a:path w="725805" h="725170">
                  <a:moveTo>
                    <a:pt x="473748" y="181609"/>
                  </a:moveTo>
                  <a:lnTo>
                    <a:pt x="429869" y="181609"/>
                  </a:lnTo>
                  <a:lnTo>
                    <a:pt x="427405" y="182879"/>
                  </a:lnTo>
                  <a:lnTo>
                    <a:pt x="423786" y="185419"/>
                  </a:lnTo>
                  <a:lnTo>
                    <a:pt x="422770" y="187959"/>
                  </a:lnTo>
                  <a:lnTo>
                    <a:pt x="422782" y="253999"/>
                  </a:lnTo>
                  <a:lnTo>
                    <a:pt x="420095" y="271779"/>
                  </a:lnTo>
                  <a:lnTo>
                    <a:pt x="412721" y="285749"/>
                  </a:lnTo>
                  <a:lnTo>
                    <a:pt x="401694" y="295909"/>
                  </a:lnTo>
                  <a:lnTo>
                    <a:pt x="388048" y="302259"/>
                  </a:lnTo>
                  <a:lnTo>
                    <a:pt x="383019" y="304799"/>
                  </a:lnTo>
                  <a:lnTo>
                    <a:pt x="377812" y="306069"/>
                  </a:lnTo>
                  <a:lnTo>
                    <a:pt x="418740" y="306069"/>
                  </a:lnTo>
                  <a:lnTo>
                    <a:pt x="428324" y="297179"/>
                  </a:lnTo>
                  <a:lnTo>
                    <a:pt x="438393" y="278129"/>
                  </a:lnTo>
                  <a:lnTo>
                    <a:pt x="442061" y="253999"/>
                  </a:lnTo>
                  <a:lnTo>
                    <a:pt x="442061" y="200659"/>
                  </a:lnTo>
                  <a:lnTo>
                    <a:pt x="473748" y="200659"/>
                  </a:lnTo>
                  <a:lnTo>
                    <a:pt x="477989" y="196849"/>
                  </a:lnTo>
                  <a:lnTo>
                    <a:pt x="477989" y="185419"/>
                  </a:lnTo>
                  <a:lnTo>
                    <a:pt x="473748" y="181609"/>
                  </a:lnTo>
                  <a:close/>
                </a:path>
                <a:path w="725805" h="725170">
                  <a:moveTo>
                    <a:pt x="618011" y="19049"/>
                  </a:moveTo>
                  <a:lnTo>
                    <a:pt x="596366" y="19049"/>
                  </a:lnTo>
                  <a:lnTo>
                    <a:pt x="604227" y="26669"/>
                  </a:lnTo>
                  <a:lnTo>
                    <a:pt x="604253" y="104139"/>
                  </a:lnTo>
                  <a:lnTo>
                    <a:pt x="623569" y="104139"/>
                  </a:lnTo>
                  <a:lnTo>
                    <a:pt x="623569" y="74929"/>
                  </a:lnTo>
                  <a:lnTo>
                    <a:pt x="718044" y="74929"/>
                  </a:lnTo>
                  <a:lnTo>
                    <a:pt x="713635" y="68579"/>
                  </a:lnTo>
                  <a:lnTo>
                    <a:pt x="700573" y="59689"/>
                  </a:lnTo>
                  <a:lnTo>
                    <a:pt x="684580" y="55879"/>
                  </a:lnTo>
                  <a:lnTo>
                    <a:pt x="623569" y="55879"/>
                  </a:lnTo>
                  <a:lnTo>
                    <a:pt x="623569" y="36829"/>
                  </a:lnTo>
                  <a:lnTo>
                    <a:pt x="620649" y="22859"/>
                  </a:lnTo>
                  <a:lnTo>
                    <a:pt x="618011" y="19049"/>
                  </a:lnTo>
                  <a:close/>
                </a:path>
                <a:path w="725805" h="725170">
                  <a:moveTo>
                    <a:pt x="193408" y="50799"/>
                  </a:moveTo>
                  <a:lnTo>
                    <a:pt x="182638" y="50799"/>
                  </a:lnTo>
                  <a:lnTo>
                    <a:pt x="178384" y="55879"/>
                  </a:lnTo>
                  <a:lnTo>
                    <a:pt x="178384" y="66039"/>
                  </a:lnTo>
                  <a:lnTo>
                    <a:pt x="182638" y="71119"/>
                  </a:lnTo>
                  <a:lnTo>
                    <a:pt x="193408" y="71119"/>
                  </a:lnTo>
                  <a:lnTo>
                    <a:pt x="197650" y="66039"/>
                  </a:lnTo>
                  <a:lnTo>
                    <a:pt x="197650" y="55879"/>
                  </a:lnTo>
                  <a:lnTo>
                    <a:pt x="193408" y="50799"/>
                  </a:lnTo>
                  <a:close/>
                </a:path>
                <a:path w="725805" h="725170">
                  <a:moveTo>
                    <a:pt x="221830" y="50799"/>
                  </a:moveTo>
                  <a:lnTo>
                    <a:pt x="214668" y="50799"/>
                  </a:lnTo>
                  <a:lnTo>
                    <a:pt x="211442" y="53339"/>
                  </a:lnTo>
                  <a:lnTo>
                    <a:pt x="207924" y="58419"/>
                  </a:lnTo>
                  <a:lnTo>
                    <a:pt x="207924" y="62229"/>
                  </a:lnTo>
                  <a:lnTo>
                    <a:pt x="211442" y="68579"/>
                  </a:lnTo>
                  <a:lnTo>
                    <a:pt x="214668" y="71119"/>
                  </a:lnTo>
                  <a:lnTo>
                    <a:pt x="221830" y="71119"/>
                  </a:lnTo>
                  <a:lnTo>
                    <a:pt x="225069" y="68579"/>
                  </a:lnTo>
                  <a:lnTo>
                    <a:pt x="228574" y="62229"/>
                  </a:lnTo>
                  <a:lnTo>
                    <a:pt x="228574" y="58419"/>
                  </a:lnTo>
                  <a:lnTo>
                    <a:pt x="225069" y="53339"/>
                  </a:lnTo>
                  <a:lnTo>
                    <a:pt x="221830" y="50799"/>
                  </a:lnTo>
                  <a:close/>
                </a:path>
                <a:path w="725805" h="725170">
                  <a:moveTo>
                    <a:pt x="253872" y="50799"/>
                  </a:moveTo>
                  <a:lnTo>
                    <a:pt x="243103" y="50799"/>
                  </a:lnTo>
                  <a:lnTo>
                    <a:pt x="238848" y="55879"/>
                  </a:lnTo>
                  <a:lnTo>
                    <a:pt x="238848" y="66039"/>
                  </a:lnTo>
                  <a:lnTo>
                    <a:pt x="243103" y="71119"/>
                  </a:lnTo>
                  <a:lnTo>
                    <a:pt x="253872" y="71119"/>
                  </a:lnTo>
                  <a:lnTo>
                    <a:pt x="258114" y="66039"/>
                  </a:lnTo>
                  <a:lnTo>
                    <a:pt x="258114" y="55879"/>
                  </a:lnTo>
                  <a:lnTo>
                    <a:pt x="253872" y="50799"/>
                  </a:lnTo>
                  <a:close/>
                </a:path>
                <a:path w="725805" h="725170">
                  <a:moveTo>
                    <a:pt x="282295" y="50799"/>
                  </a:moveTo>
                  <a:lnTo>
                    <a:pt x="275132" y="50799"/>
                  </a:lnTo>
                  <a:lnTo>
                    <a:pt x="271906" y="53339"/>
                  </a:lnTo>
                  <a:lnTo>
                    <a:pt x="268389" y="58419"/>
                  </a:lnTo>
                  <a:lnTo>
                    <a:pt x="268389" y="62229"/>
                  </a:lnTo>
                  <a:lnTo>
                    <a:pt x="271906" y="68579"/>
                  </a:lnTo>
                  <a:lnTo>
                    <a:pt x="275132" y="71119"/>
                  </a:lnTo>
                  <a:lnTo>
                    <a:pt x="282295" y="71119"/>
                  </a:lnTo>
                  <a:lnTo>
                    <a:pt x="285534" y="68579"/>
                  </a:lnTo>
                  <a:lnTo>
                    <a:pt x="289039" y="62229"/>
                  </a:lnTo>
                  <a:lnTo>
                    <a:pt x="289039" y="58419"/>
                  </a:lnTo>
                  <a:lnTo>
                    <a:pt x="285534" y="53339"/>
                  </a:lnTo>
                  <a:lnTo>
                    <a:pt x="282295" y="50799"/>
                  </a:lnTo>
                  <a:close/>
                </a:path>
                <a:path w="725805" h="725170">
                  <a:moveTo>
                    <a:pt x="547039" y="50799"/>
                  </a:moveTo>
                  <a:lnTo>
                    <a:pt x="317842" y="50799"/>
                  </a:lnTo>
                  <a:lnTo>
                    <a:pt x="313588" y="55879"/>
                  </a:lnTo>
                  <a:lnTo>
                    <a:pt x="313588" y="66039"/>
                  </a:lnTo>
                  <a:lnTo>
                    <a:pt x="317842" y="71119"/>
                  </a:lnTo>
                  <a:lnTo>
                    <a:pt x="547039" y="71119"/>
                  </a:lnTo>
                  <a:lnTo>
                    <a:pt x="551281" y="66039"/>
                  </a:lnTo>
                  <a:lnTo>
                    <a:pt x="551281" y="55879"/>
                  </a:lnTo>
                  <a:lnTo>
                    <a:pt x="547039" y="5079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0789097" y="6628031"/>
            <a:ext cx="6327775" cy="9372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Build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Reassurance</a:t>
            </a:r>
            <a:endParaRPr sz="2500">
              <a:latin typeface="Lora"/>
              <a:cs typeface="Lora"/>
            </a:endParaRPr>
          </a:p>
          <a:p>
            <a:pPr marL="205740" indent="-193040">
              <a:lnSpc>
                <a:spcPct val="100000"/>
              </a:lnSpc>
              <a:spcBef>
                <a:spcPts val="202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websites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minimize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confusion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skepticism.</a:t>
            </a:r>
            <a:endParaRPr sz="1800">
              <a:latin typeface="Lora"/>
              <a:cs typeface="Lor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16894" y="6628031"/>
            <a:ext cx="5786755" cy="9372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Reduce</a:t>
            </a:r>
            <a:r>
              <a:rPr dirty="0" sz="2500" spc="-13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Hesitation</a:t>
            </a:r>
            <a:endParaRPr sz="2500">
              <a:latin typeface="Lora"/>
              <a:cs typeface="Lora"/>
            </a:endParaRPr>
          </a:p>
          <a:p>
            <a:pPr marL="205740" indent="-193040">
              <a:lnSpc>
                <a:spcPct val="100000"/>
              </a:lnSpc>
              <a:spcBef>
                <a:spcPts val="202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organized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sites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boost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comfort.</a:t>
            </a:r>
            <a:endParaRPr sz="1800">
              <a:latin typeface="Lora"/>
              <a:cs typeface="Lor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89097" y="4200824"/>
            <a:ext cx="5739765" cy="12325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r>
              <a:rPr dirty="0" sz="2500" spc="-6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Begins</a:t>
            </a:r>
            <a:r>
              <a:rPr dirty="0" sz="2500" spc="-6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Online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assess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legitimacy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responsiveness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before contact.</a:t>
            </a:r>
            <a:endParaRPr sz="1800">
              <a:latin typeface="Lora"/>
              <a:cs typeface="Lor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16894" y="4200824"/>
            <a:ext cx="6013450" cy="9372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First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Impressions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Matter</a:t>
            </a:r>
            <a:endParaRPr sz="2500">
              <a:latin typeface="Lora"/>
              <a:cs typeface="Lora"/>
            </a:endParaRPr>
          </a:p>
          <a:p>
            <a:pPr marL="205740" indent="-193040">
              <a:lnSpc>
                <a:spcPct val="100000"/>
              </a:lnSpc>
              <a:spcBef>
                <a:spcPts val="202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Website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appearance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shapes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672070" cy="707199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116713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Professionalism</a:t>
            </a:r>
            <a:r>
              <a:rPr dirty="0" sz="4450" spc="-19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Drives </a:t>
            </a:r>
            <a:r>
              <a:rPr dirty="0" sz="4450" spc="-40">
                <a:latin typeface="Montserrat Medium"/>
                <a:cs typeface="Montserrat Medium"/>
              </a:rPr>
              <a:t>Confidence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First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Impressions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Matter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polished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website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75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builds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immediate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trust.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Clarity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Drives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Action</a:t>
            </a:r>
            <a:endParaRPr sz="2200">
              <a:latin typeface="Lora"/>
              <a:cs typeface="Lora"/>
            </a:endParaRPr>
          </a:p>
          <a:p>
            <a:pPr marL="204470" marR="30797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Clear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helps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quickly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understand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services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 spc="-25">
                <a:latin typeface="Lora"/>
                <a:cs typeface="Lora"/>
              </a:rPr>
              <a:t>and </a:t>
            </a:r>
            <a:r>
              <a:rPr dirty="0" sz="1750">
                <a:latin typeface="Lora"/>
                <a:cs typeface="Lora"/>
              </a:rPr>
              <a:t>next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steps.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Comfort</a:t>
            </a:r>
            <a:r>
              <a:rPr dirty="0" sz="2200" spc="5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Reduces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Hesitation</a:t>
            </a:r>
            <a:endParaRPr sz="2200">
              <a:latin typeface="Lora"/>
              <a:cs typeface="Lora"/>
            </a:endParaRPr>
          </a:p>
          <a:p>
            <a:pPr marL="204470" marR="43497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well-organized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site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clients,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making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them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more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likely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spc="-25">
                <a:latin typeface="Lora"/>
                <a:cs typeface="Lora"/>
              </a:rPr>
              <a:t>to </a:t>
            </a:r>
            <a:r>
              <a:rPr dirty="0" sz="1750">
                <a:latin typeface="Lora"/>
                <a:cs typeface="Lora"/>
              </a:rPr>
              <a:t>reach</a:t>
            </a:r>
            <a:r>
              <a:rPr dirty="0" sz="1750" spc="30">
                <a:latin typeface="Lora"/>
                <a:cs typeface="Lora"/>
              </a:rPr>
              <a:t> </a:t>
            </a:r>
            <a:r>
              <a:rPr dirty="0" sz="1750" spc="-20">
                <a:latin typeface="Lora"/>
                <a:cs typeface="Lora"/>
              </a:rPr>
              <a:t>out.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Trust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Signals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Boost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Confidence</a:t>
            </a:r>
            <a:endParaRPr sz="2200">
              <a:latin typeface="Lora"/>
              <a:cs typeface="Lora"/>
            </a:endParaRPr>
          </a:p>
          <a:p>
            <a:pPr marL="204470" marR="46482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Professional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photos,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testimonials,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certifications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reinforce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 spc="-20">
                <a:latin typeface="Lora"/>
                <a:cs typeface="Lora"/>
              </a:rPr>
              <a:t>your </a:t>
            </a:r>
            <a:r>
              <a:rPr dirty="0" sz="1750" spc="-10">
                <a:latin typeface="Lora"/>
                <a:cs typeface="Lora"/>
              </a:rPr>
              <a:t>credibility.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7815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Website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Digital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Trust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06.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4570095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Clarity</a:t>
            </a:r>
            <a:r>
              <a:rPr dirty="0" sz="6500" spc="-33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Messaging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7602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445">
                <a:latin typeface="Montserrat Light"/>
                <a:cs typeface="Montserrat Light"/>
              </a:rPr>
              <a:t>07.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566659" cy="570738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79019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Reducing</a:t>
            </a:r>
            <a:r>
              <a:rPr dirty="0" sz="4450" spc="1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Visitor Hesitation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Clear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Communication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Builds</a:t>
            </a:r>
            <a:r>
              <a:rPr dirty="0" sz="2200" spc="8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quickly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understand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services,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reducing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uncertainty</a:t>
            </a:r>
            <a:r>
              <a:rPr dirty="0" sz="1750" spc="-10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Specific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messaging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reassures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sets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clear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expectations.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Professional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Design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Reduces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Skepticism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Organized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layouts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visible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contact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info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increase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 spc="-45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750" spc="-45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Trust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like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testimonials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certifications</a:t>
            </a:r>
            <a:r>
              <a:rPr dirty="0" sz="1750" spc="7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minimize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hesitation.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Clarity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Drives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Conversion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Easy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navigation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clear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next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steps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encourage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visitors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take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action.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7815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Website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Digital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Trust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713740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5">
                <a:latin typeface="Montserrat Light"/>
                <a:cs typeface="Montserrat Light"/>
              </a:rPr>
              <a:t>07.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3993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03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67" y="3374847"/>
                </a:lnTo>
                <a:lnTo>
                  <a:pt x="4622838" y="3374237"/>
                </a:lnTo>
                <a:lnTo>
                  <a:pt x="4674387" y="3362667"/>
                </a:lnTo>
                <a:lnTo>
                  <a:pt x="4718240" y="3339223"/>
                </a:lnTo>
                <a:lnTo>
                  <a:pt x="4752543" y="3307613"/>
                </a:lnTo>
                <a:lnTo>
                  <a:pt x="4782070" y="3260128"/>
                </a:lnTo>
                <a:lnTo>
                  <a:pt x="4796548" y="3206127"/>
                </a:lnTo>
                <a:lnTo>
                  <a:pt x="4797767" y="187375"/>
                </a:lnTo>
                <a:lnTo>
                  <a:pt x="4796548" y="168719"/>
                </a:lnTo>
                <a:lnTo>
                  <a:pt x="4784458" y="120484"/>
                </a:lnTo>
                <a:lnTo>
                  <a:pt x="4758423" y="74510"/>
                </a:lnTo>
                <a:lnTo>
                  <a:pt x="4723257" y="39344"/>
                </a:lnTo>
                <a:lnTo>
                  <a:pt x="4683048" y="15697"/>
                </a:lnTo>
                <a:lnTo>
                  <a:pt x="4629048" y="1219"/>
                </a:lnTo>
                <a:lnTo>
                  <a:pt x="4613503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183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03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13503" y="3374771"/>
                </a:lnTo>
                <a:lnTo>
                  <a:pt x="4665548" y="3365741"/>
                </a:lnTo>
                <a:lnTo>
                  <a:pt x="4715700" y="3341014"/>
                </a:lnTo>
                <a:lnTo>
                  <a:pt x="4752543" y="3307613"/>
                </a:lnTo>
                <a:lnTo>
                  <a:pt x="4782070" y="3260128"/>
                </a:lnTo>
                <a:lnTo>
                  <a:pt x="4796548" y="3206127"/>
                </a:lnTo>
                <a:lnTo>
                  <a:pt x="4797767" y="187375"/>
                </a:lnTo>
                <a:lnTo>
                  <a:pt x="4796548" y="168719"/>
                </a:lnTo>
                <a:lnTo>
                  <a:pt x="4784458" y="120484"/>
                </a:lnTo>
                <a:lnTo>
                  <a:pt x="4758423" y="74510"/>
                </a:lnTo>
                <a:lnTo>
                  <a:pt x="4723257" y="39344"/>
                </a:lnTo>
                <a:lnTo>
                  <a:pt x="4683048" y="15697"/>
                </a:lnTo>
                <a:lnTo>
                  <a:pt x="4629048" y="1219"/>
                </a:lnTo>
                <a:lnTo>
                  <a:pt x="4613503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60" h="3375025">
                <a:moveTo>
                  <a:pt x="4613503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13503" y="3374771"/>
                </a:lnTo>
                <a:lnTo>
                  <a:pt x="4665548" y="3365741"/>
                </a:lnTo>
                <a:lnTo>
                  <a:pt x="4715700" y="3341014"/>
                </a:lnTo>
                <a:lnTo>
                  <a:pt x="4752543" y="3307613"/>
                </a:lnTo>
                <a:lnTo>
                  <a:pt x="4782070" y="3260128"/>
                </a:lnTo>
                <a:lnTo>
                  <a:pt x="4796548" y="3206127"/>
                </a:lnTo>
                <a:lnTo>
                  <a:pt x="4797691" y="3190582"/>
                </a:lnTo>
                <a:lnTo>
                  <a:pt x="4797691" y="184264"/>
                </a:lnTo>
                <a:lnTo>
                  <a:pt x="4790465" y="138188"/>
                </a:lnTo>
                <a:lnTo>
                  <a:pt x="4769065" y="89890"/>
                </a:lnTo>
                <a:lnTo>
                  <a:pt x="4737519" y="51447"/>
                </a:lnTo>
                <a:lnTo>
                  <a:pt x="4694326" y="21018"/>
                </a:lnTo>
                <a:lnTo>
                  <a:pt x="4647488" y="4267"/>
                </a:lnTo>
                <a:lnTo>
                  <a:pt x="4613503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26403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Clarity</a:t>
            </a:r>
            <a:r>
              <a:rPr dirty="0" sz="2000" spc="-3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3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Messaging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75755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09.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824230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50">
                <a:latin typeface="Montserrat Medium"/>
                <a:cs typeface="Montserrat Medium"/>
              </a:rPr>
              <a:t>Website</a:t>
            </a:r>
            <a:r>
              <a:rPr dirty="0" sz="5000" spc="-24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Clarity</a:t>
            </a:r>
            <a:r>
              <a:rPr dirty="0" sz="5000" spc="-24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Essentials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69340" y="3957045"/>
            <a:ext cx="1113790" cy="1040765"/>
            <a:chOff x="12469340" y="3957045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12469340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7439" y="4509173"/>
              <a:ext cx="167716" cy="1592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607176" y="4114482"/>
              <a:ext cx="838835" cy="725805"/>
            </a:xfrm>
            <a:custGeom>
              <a:avLst/>
              <a:gdLst/>
              <a:ahLst/>
              <a:cxnLst/>
              <a:rect l="l" t="t" r="r" b="b"/>
              <a:pathLst>
                <a:path w="838834" h="725804">
                  <a:moveTo>
                    <a:pt x="103441" y="70764"/>
                  </a:moveTo>
                  <a:lnTo>
                    <a:pt x="103339" y="62572"/>
                  </a:lnTo>
                  <a:lnTo>
                    <a:pt x="96659" y="55994"/>
                  </a:lnTo>
                  <a:lnTo>
                    <a:pt x="80289" y="55994"/>
                  </a:lnTo>
                  <a:lnTo>
                    <a:pt x="73621" y="62572"/>
                  </a:lnTo>
                  <a:lnTo>
                    <a:pt x="73507" y="70764"/>
                  </a:lnTo>
                  <a:lnTo>
                    <a:pt x="73621" y="78955"/>
                  </a:lnTo>
                  <a:lnTo>
                    <a:pt x="80289" y="85534"/>
                  </a:lnTo>
                  <a:lnTo>
                    <a:pt x="96659" y="85534"/>
                  </a:lnTo>
                  <a:lnTo>
                    <a:pt x="103339" y="78955"/>
                  </a:lnTo>
                  <a:lnTo>
                    <a:pt x="103441" y="70764"/>
                  </a:lnTo>
                  <a:close/>
                </a:path>
                <a:path w="838834" h="725804">
                  <a:moveTo>
                    <a:pt x="184378" y="70764"/>
                  </a:moveTo>
                  <a:lnTo>
                    <a:pt x="184264" y="62585"/>
                  </a:lnTo>
                  <a:lnTo>
                    <a:pt x="177596" y="56007"/>
                  </a:lnTo>
                  <a:lnTo>
                    <a:pt x="161226" y="56007"/>
                  </a:lnTo>
                  <a:lnTo>
                    <a:pt x="154559" y="62585"/>
                  </a:lnTo>
                  <a:lnTo>
                    <a:pt x="154444" y="70764"/>
                  </a:lnTo>
                  <a:lnTo>
                    <a:pt x="154559" y="78955"/>
                  </a:lnTo>
                  <a:lnTo>
                    <a:pt x="161226" y="85521"/>
                  </a:lnTo>
                  <a:lnTo>
                    <a:pt x="177596" y="85521"/>
                  </a:lnTo>
                  <a:lnTo>
                    <a:pt x="184264" y="78955"/>
                  </a:lnTo>
                  <a:lnTo>
                    <a:pt x="184378" y="70764"/>
                  </a:lnTo>
                  <a:close/>
                </a:path>
                <a:path w="838834" h="725804">
                  <a:moveTo>
                    <a:pt x="265303" y="70764"/>
                  </a:moveTo>
                  <a:lnTo>
                    <a:pt x="265188" y="62585"/>
                  </a:lnTo>
                  <a:lnTo>
                    <a:pt x="258521" y="56007"/>
                  </a:lnTo>
                  <a:lnTo>
                    <a:pt x="242150" y="56007"/>
                  </a:lnTo>
                  <a:lnTo>
                    <a:pt x="235483" y="62585"/>
                  </a:lnTo>
                  <a:lnTo>
                    <a:pt x="235369" y="70764"/>
                  </a:lnTo>
                  <a:lnTo>
                    <a:pt x="235483" y="78955"/>
                  </a:lnTo>
                  <a:lnTo>
                    <a:pt x="242150" y="85521"/>
                  </a:lnTo>
                  <a:lnTo>
                    <a:pt x="258521" y="85521"/>
                  </a:lnTo>
                  <a:lnTo>
                    <a:pt x="265188" y="78955"/>
                  </a:lnTo>
                  <a:lnTo>
                    <a:pt x="265303" y="70764"/>
                  </a:lnTo>
                  <a:close/>
                </a:path>
                <a:path w="838834" h="725804">
                  <a:moveTo>
                    <a:pt x="330327" y="302285"/>
                  </a:moveTo>
                  <a:lnTo>
                    <a:pt x="323748" y="295617"/>
                  </a:lnTo>
                  <a:lnTo>
                    <a:pt x="222008" y="295617"/>
                  </a:lnTo>
                  <a:lnTo>
                    <a:pt x="215430" y="302285"/>
                  </a:lnTo>
                  <a:lnTo>
                    <a:pt x="215430" y="318655"/>
                  </a:lnTo>
                  <a:lnTo>
                    <a:pt x="222008" y="325323"/>
                  </a:lnTo>
                  <a:lnTo>
                    <a:pt x="315569" y="325437"/>
                  </a:lnTo>
                  <a:lnTo>
                    <a:pt x="323748" y="325323"/>
                  </a:lnTo>
                  <a:lnTo>
                    <a:pt x="330327" y="318655"/>
                  </a:lnTo>
                  <a:lnTo>
                    <a:pt x="330327" y="302285"/>
                  </a:lnTo>
                  <a:close/>
                </a:path>
                <a:path w="838834" h="725804">
                  <a:moveTo>
                    <a:pt x="377380" y="430326"/>
                  </a:moveTo>
                  <a:lnTo>
                    <a:pt x="370801" y="423659"/>
                  </a:lnTo>
                  <a:lnTo>
                    <a:pt x="362623" y="423545"/>
                  </a:lnTo>
                  <a:lnTo>
                    <a:pt x="212153" y="423659"/>
                  </a:lnTo>
                  <a:lnTo>
                    <a:pt x="205574" y="430326"/>
                  </a:lnTo>
                  <a:lnTo>
                    <a:pt x="205574" y="446697"/>
                  </a:lnTo>
                  <a:lnTo>
                    <a:pt x="212153" y="453364"/>
                  </a:lnTo>
                  <a:lnTo>
                    <a:pt x="370801" y="453364"/>
                  </a:lnTo>
                  <a:lnTo>
                    <a:pt x="377380" y="446697"/>
                  </a:lnTo>
                  <a:lnTo>
                    <a:pt x="377380" y="430326"/>
                  </a:lnTo>
                  <a:close/>
                </a:path>
                <a:path w="838834" h="725804">
                  <a:moveTo>
                    <a:pt x="377380" y="366306"/>
                  </a:moveTo>
                  <a:lnTo>
                    <a:pt x="370801" y="359638"/>
                  </a:lnTo>
                  <a:lnTo>
                    <a:pt x="362623" y="359524"/>
                  </a:lnTo>
                  <a:lnTo>
                    <a:pt x="212153" y="359638"/>
                  </a:lnTo>
                  <a:lnTo>
                    <a:pt x="205574" y="366306"/>
                  </a:lnTo>
                  <a:lnTo>
                    <a:pt x="205574" y="382676"/>
                  </a:lnTo>
                  <a:lnTo>
                    <a:pt x="212153" y="389343"/>
                  </a:lnTo>
                  <a:lnTo>
                    <a:pt x="370801" y="389343"/>
                  </a:lnTo>
                  <a:lnTo>
                    <a:pt x="377380" y="382676"/>
                  </a:lnTo>
                  <a:lnTo>
                    <a:pt x="377380" y="366306"/>
                  </a:lnTo>
                  <a:close/>
                </a:path>
                <a:path w="838834" h="725804">
                  <a:moveTo>
                    <a:pt x="514718" y="271272"/>
                  </a:moveTo>
                  <a:lnTo>
                    <a:pt x="480441" y="232067"/>
                  </a:lnTo>
                  <a:lnTo>
                    <a:pt x="446811" y="207429"/>
                  </a:lnTo>
                  <a:lnTo>
                    <a:pt x="410146" y="190474"/>
                  </a:lnTo>
                  <a:lnTo>
                    <a:pt x="371551" y="180987"/>
                  </a:lnTo>
                  <a:lnTo>
                    <a:pt x="332143" y="178701"/>
                  </a:lnTo>
                  <a:lnTo>
                    <a:pt x="293027" y="183400"/>
                  </a:lnTo>
                  <a:lnTo>
                    <a:pt x="255333" y="194843"/>
                  </a:lnTo>
                  <a:lnTo>
                    <a:pt x="220154" y="212801"/>
                  </a:lnTo>
                  <a:lnTo>
                    <a:pt x="188607" y="237032"/>
                  </a:lnTo>
                  <a:lnTo>
                    <a:pt x="161823" y="267284"/>
                  </a:lnTo>
                  <a:lnTo>
                    <a:pt x="140893" y="303352"/>
                  </a:lnTo>
                  <a:lnTo>
                    <a:pt x="126936" y="344970"/>
                  </a:lnTo>
                  <a:lnTo>
                    <a:pt x="121285" y="395757"/>
                  </a:lnTo>
                  <a:lnTo>
                    <a:pt x="123063" y="421246"/>
                  </a:lnTo>
                  <a:lnTo>
                    <a:pt x="129425" y="454977"/>
                  </a:lnTo>
                  <a:lnTo>
                    <a:pt x="129425" y="463600"/>
                  </a:lnTo>
                  <a:lnTo>
                    <a:pt x="127914" y="472084"/>
                  </a:lnTo>
                  <a:lnTo>
                    <a:pt x="124917" y="480225"/>
                  </a:lnTo>
                  <a:lnTo>
                    <a:pt x="94119" y="543471"/>
                  </a:lnTo>
                  <a:lnTo>
                    <a:pt x="91465" y="551878"/>
                  </a:lnTo>
                  <a:lnTo>
                    <a:pt x="111379" y="587057"/>
                  </a:lnTo>
                  <a:lnTo>
                    <a:pt x="119811" y="589089"/>
                  </a:lnTo>
                  <a:lnTo>
                    <a:pt x="128625" y="588759"/>
                  </a:lnTo>
                  <a:lnTo>
                    <a:pt x="197904" y="575551"/>
                  </a:lnTo>
                  <a:lnTo>
                    <a:pt x="206514" y="574776"/>
                  </a:lnTo>
                  <a:lnTo>
                    <a:pt x="215049" y="575538"/>
                  </a:lnTo>
                  <a:lnTo>
                    <a:pt x="223329" y="577799"/>
                  </a:lnTo>
                  <a:lnTo>
                    <a:pt x="254177" y="592772"/>
                  </a:lnTo>
                  <a:lnTo>
                    <a:pt x="278295" y="601179"/>
                  </a:lnTo>
                  <a:lnTo>
                    <a:pt x="303237" y="606679"/>
                  </a:lnTo>
                  <a:lnTo>
                    <a:pt x="328752" y="609206"/>
                  </a:lnTo>
                  <a:lnTo>
                    <a:pt x="342392" y="609333"/>
                  </a:lnTo>
                  <a:lnTo>
                    <a:pt x="355993" y="608571"/>
                  </a:lnTo>
                  <a:lnTo>
                    <a:pt x="369519" y="606920"/>
                  </a:lnTo>
                  <a:lnTo>
                    <a:pt x="382930" y="604393"/>
                  </a:lnTo>
                  <a:lnTo>
                    <a:pt x="391007" y="602602"/>
                  </a:lnTo>
                  <a:lnTo>
                    <a:pt x="396100" y="594614"/>
                  </a:lnTo>
                  <a:lnTo>
                    <a:pt x="392531" y="578459"/>
                  </a:lnTo>
                  <a:lnTo>
                    <a:pt x="384543" y="573366"/>
                  </a:lnTo>
                  <a:lnTo>
                    <a:pt x="376466" y="575144"/>
                  </a:lnTo>
                  <a:lnTo>
                    <a:pt x="342861" y="579323"/>
                  </a:lnTo>
                  <a:lnTo>
                    <a:pt x="309333" y="577354"/>
                  </a:lnTo>
                  <a:lnTo>
                    <a:pt x="276720" y="569353"/>
                  </a:lnTo>
                  <a:lnTo>
                    <a:pt x="245859" y="555459"/>
                  </a:lnTo>
                  <a:lnTo>
                    <a:pt x="233210" y="549567"/>
                  </a:lnTo>
                  <a:lnTo>
                    <a:pt x="219837" y="546011"/>
                  </a:lnTo>
                  <a:lnTo>
                    <a:pt x="206044" y="544855"/>
                  </a:lnTo>
                  <a:lnTo>
                    <a:pt x="192163" y="546163"/>
                  </a:lnTo>
                  <a:lnTo>
                    <a:pt x="122339" y="559536"/>
                  </a:lnTo>
                  <a:lnTo>
                    <a:pt x="121564" y="559231"/>
                  </a:lnTo>
                  <a:lnTo>
                    <a:pt x="120688" y="558050"/>
                  </a:lnTo>
                  <a:lnTo>
                    <a:pt x="120624" y="557263"/>
                  </a:lnTo>
                  <a:lnTo>
                    <a:pt x="151803" y="493420"/>
                  </a:lnTo>
                  <a:lnTo>
                    <a:pt x="156692" y="480326"/>
                  </a:lnTo>
                  <a:lnTo>
                    <a:pt x="159207" y="466686"/>
                  </a:lnTo>
                  <a:lnTo>
                    <a:pt x="159283" y="452818"/>
                  </a:lnTo>
                  <a:lnTo>
                    <a:pt x="156921" y="439051"/>
                  </a:lnTo>
                  <a:lnTo>
                    <a:pt x="152755" y="417347"/>
                  </a:lnTo>
                  <a:lnTo>
                    <a:pt x="151244" y="395389"/>
                  </a:lnTo>
                  <a:lnTo>
                    <a:pt x="156121" y="351650"/>
                  </a:lnTo>
                  <a:lnTo>
                    <a:pt x="171272" y="309194"/>
                  </a:lnTo>
                  <a:lnTo>
                    <a:pt x="194818" y="273697"/>
                  </a:lnTo>
                  <a:lnTo>
                    <a:pt x="225082" y="245529"/>
                  </a:lnTo>
                  <a:lnTo>
                    <a:pt x="260413" y="225031"/>
                  </a:lnTo>
                  <a:lnTo>
                    <a:pt x="299148" y="212547"/>
                  </a:lnTo>
                  <a:lnTo>
                    <a:pt x="339636" y="208419"/>
                  </a:lnTo>
                  <a:lnTo>
                    <a:pt x="380225" y="213017"/>
                  </a:lnTo>
                  <a:lnTo>
                    <a:pt x="419239" y="226669"/>
                  </a:lnTo>
                  <a:lnTo>
                    <a:pt x="455041" y="249745"/>
                  </a:lnTo>
                  <a:lnTo>
                    <a:pt x="485965" y="282575"/>
                  </a:lnTo>
                  <a:lnTo>
                    <a:pt x="490969" y="289026"/>
                  </a:lnTo>
                  <a:lnTo>
                    <a:pt x="500214" y="290283"/>
                  </a:lnTo>
                  <a:lnTo>
                    <a:pt x="513295" y="280504"/>
                  </a:lnTo>
                  <a:lnTo>
                    <a:pt x="514718" y="271272"/>
                  </a:lnTo>
                  <a:close/>
                </a:path>
                <a:path w="838834" h="725804">
                  <a:moveTo>
                    <a:pt x="719505" y="62585"/>
                  </a:moveTo>
                  <a:lnTo>
                    <a:pt x="712939" y="55918"/>
                  </a:lnTo>
                  <a:lnTo>
                    <a:pt x="435317" y="55918"/>
                  </a:lnTo>
                  <a:lnTo>
                    <a:pt x="428739" y="62585"/>
                  </a:lnTo>
                  <a:lnTo>
                    <a:pt x="428739" y="78955"/>
                  </a:lnTo>
                  <a:lnTo>
                    <a:pt x="435317" y="85610"/>
                  </a:lnTo>
                  <a:lnTo>
                    <a:pt x="704761" y="85737"/>
                  </a:lnTo>
                  <a:lnTo>
                    <a:pt x="712939" y="85610"/>
                  </a:lnTo>
                  <a:lnTo>
                    <a:pt x="719505" y="78955"/>
                  </a:lnTo>
                  <a:lnTo>
                    <a:pt x="719505" y="62585"/>
                  </a:lnTo>
                  <a:close/>
                </a:path>
                <a:path w="838834" h="725804">
                  <a:moveTo>
                    <a:pt x="747369" y="629881"/>
                  </a:moveTo>
                  <a:lnTo>
                    <a:pt x="746061" y="622173"/>
                  </a:lnTo>
                  <a:lnTo>
                    <a:pt x="728433" y="569404"/>
                  </a:lnTo>
                  <a:lnTo>
                    <a:pt x="725919" y="561327"/>
                  </a:lnTo>
                  <a:lnTo>
                    <a:pt x="726325" y="552640"/>
                  </a:lnTo>
                  <a:lnTo>
                    <a:pt x="729551" y="544842"/>
                  </a:lnTo>
                  <a:lnTo>
                    <a:pt x="736130" y="525246"/>
                  </a:lnTo>
                  <a:lnTo>
                    <a:pt x="740295" y="505066"/>
                  </a:lnTo>
                  <a:lnTo>
                    <a:pt x="742010" y="484543"/>
                  </a:lnTo>
                  <a:lnTo>
                    <a:pt x="741235" y="463880"/>
                  </a:lnTo>
                  <a:lnTo>
                    <a:pt x="730859" y="418960"/>
                  </a:lnTo>
                  <a:lnTo>
                    <a:pt x="709853" y="379615"/>
                  </a:lnTo>
                  <a:lnTo>
                    <a:pt x="679983" y="347319"/>
                  </a:lnTo>
                  <a:lnTo>
                    <a:pt x="642975" y="323519"/>
                  </a:lnTo>
                  <a:lnTo>
                    <a:pt x="600583" y="309689"/>
                  </a:lnTo>
                  <a:lnTo>
                    <a:pt x="554545" y="307276"/>
                  </a:lnTo>
                  <a:lnTo>
                    <a:pt x="509473" y="317004"/>
                  </a:lnTo>
                  <a:lnTo>
                    <a:pt x="469823" y="337426"/>
                  </a:lnTo>
                  <a:lnTo>
                    <a:pt x="437083" y="366826"/>
                  </a:lnTo>
                  <a:lnTo>
                    <a:pt x="412750" y="403479"/>
                  </a:lnTo>
                  <a:lnTo>
                    <a:pt x="398297" y="445668"/>
                  </a:lnTo>
                  <a:lnTo>
                    <a:pt x="395236" y="491667"/>
                  </a:lnTo>
                  <a:lnTo>
                    <a:pt x="396062" y="500468"/>
                  </a:lnTo>
                  <a:lnTo>
                    <a:pt x="425780" y="496925"/>
                  </a:lnTo>
                  <a:lnTo>
                    <a:pt x="425119" y="489877"/>
                  </a:lnTo>
                  <a:lnTo>
                    <a:pt x="429336" y="449033"/>
                  </a:lnTo>
                  <a:lnTo>
                    <a:pt x="457504" y="387261"/>
                  </a:lnTo>
                  <a:lnTo>
                    <a:pt x="504571" y="350774"/>
                  </a:lnTo>
                  <a:lnTo>
                    <a:pt x="561568" y="338048"/>
                  </a:lnTo>
                  <a:lnTo>
                    <a:pt x="591019" y="340106"/>
                  </a:lnTo>
                  <a:lnTo>
                    <a:pt x="646201" y="360133"/>
                  </a:lnTo>
                  <a:lnTo>
                    <a:pt x="689013" y="400088"/>
                  </a:lnTo>
                  <a:lnTo>
                    <a:pt x="710514" y="458431"/>
                  </a:lnTo>
                  <a:lnTo>
                    <a:pt x="710488" y="494030"/>
                  </a:lnTo>
                  <a:lnTo>
                    <a:pt x="701789" y="533641"/>
                  </a:lnTo>
                  <a:lnTo>
                    <a:pt x="697039" y="556768"/>
                  </a:lnTo>
                  <a:lnTo>
                    <a:pt x="700938" y="581596"/>
                  </a:lnTo>
                  <a:lnTo>
                    <a:pt x="708964" y="606158"/>
                  </a:lnTo>
                  <a:lnTo>
                    <a:pt x="716597" y="628459"/>
                  </a:lnTo>
                  <a:lnTo>
                    <a:pt x="667042" y="612000"/>
                  </a:lnTo>
                  <a:lnTo>
                    <a:pt x="655764" y="609409"/>
                  </a:lnTo>
                  <a:lnTo>
                    <a:pt x="644296" y="608838"/>
                  </a:lnTo>
                  <a:lnTo>
                    <a:pt x="632891" y="610298"/>
                  </a:lnTo>
                  <a:lnTo>
                    <a:pt x="621855" y="613765"/>
                  </a:lnTo>
                  <a:lnTo>
                    <a:pt x="570852" y="624052"/>
                  </a:lnTo>
                  <a:lnTo>
                    <a:pt x="521017" y="615950"/>
                  </a:lnTo>
                  <a:lnTo>
                    <a:pt x="477050" y="591134"/>
                  </a:lnTo>
                  <a:lnTo>
                    <a:pt x="443674" y="551230"/>
                  </a:lnTo>
                  <a:lnTo>
                    <a:pt x="439496" y="544182"/>
                  </a:lnTo>
                  <a:lnTo>
                    <a:pt x="430441" y="541807"/>
                  </a:lnTo>
                  <a:lnTo>
                    <a:pt x="416242" y="549935"/>
                  </a:lnTo>
                  <a:lnTo>
                    <a:pt x="413715" y="558952"/>
                  </a:lnTo>
                  <a:lnTo>
                    <a:pt x="417677" y="566115"/>
                  </a:lnTo>
                  <a:lnTo>
                    <a:pt x="448843" y="605904"/>
                  </a:lnTo>
                  <a:lnTo>
                    <a:pt x="488848" y="634352"/>
                  </a:lnTo>
                  <a:lnTo>
                    <a:pt x="534784" y="650455"/>
                  </a:lnTo>
                  <a:lnTo>
                    <a:pt x="583793" y="653186"/>
                  </a:lnTo>
                  <a:lnTo>
                    <a:pt x="632993" y="641540"/>
                  </a:lnTo>
                  <a:lnTo>
                    <a:pt x="640778" y="638213"/>
                  </a:lnTo>
                  <a:lnTo>
                    <a:pt x="649490" y="637806"/>
                  </a:lnTo>
                  <a:lnTo>
                    <a:pt x="710285" y="657910"/>
                  </a:lnTo>
                  <a:lnTo>
                    <a:pt x="717994" y="659244"/>
                  </a:lnTo>
                  <a:lnTo>
                    <a:pt x="725627" y="658444"/>
                  </a:lnTo>
                  <a:lnTo>
                    <a:pt x="732790" y="655637"/>
                  </a:lnTo>
                  <a:lnTo>
                    <a:pt x="739038" y="650913"/>
                  </a:lnTo>
                  <a:lnTo>
                    <a:pt x="743750" y="644677"/>
                  </a:lnTo>
                  <a:lnTo>
                    <a:pt x="746569" y="637527"/>
                  </a:lnTo>
                  <a:lnTo>
                    <a:pt x="747369" y="629881"/>
                  </a:lnTo>
                  <a:close/>
                </a:path>
                <a:path w="838834" h="725804">
                  <a:moveTo>
                    <a:pt x="838288" y="48793"/>
                  </a:moveTo>
                  <a:lnTo>
                    <a:pt x="834440" y="29806"/>
                  </a:lnTo>
                  <a:lnTo>
                    <a:pt x="823988" y="14300"/>
                  </a:lnTo>
                  <a:lnTo>
                    <a:pt x="808482" y="3848"/>
                  </a:lnTo>
                  <a:lnTo>
                    <a:pt x="789495" y="0"/>
                  </a:lnTo>
                  <a:lnTo>
                    <a:pt x="48793" y="0"/>
                  </a:lnTo>
                  <a:lnTo>
                    <a:pt x="29806" y="3848"/>
                  </a:lnTo>
                  <a:lnTo>
                    <a:pt x="14312" y="14300"/>
                  </a:lnTo>
                  <a:lnTo>
                    <a:pt x="3848" y="29806"/>
                  </a:lnTo>
                  <a:lnTo>
                    <a:pt x="0" y="48793"/>
                  </a:lnTo>
                  <a:lnTo>
                    <a:pt x="0" y="676922"/>
                  </a:lnTo>
                  <a:lnTo>
                    <a:pt x="3848" y="695909"/>
                  </a:lnTo>
                  <a:lnTo>
                    <a:pt x="14312" y="711415"/>
                  </a:lnTo>
                  <a:lnTo>
                    <a:pt x="29806" y="721868"/>
                  </a:lnTo>
                  <a:lnTo>
                    <a:pt x="48793" y="725716"/>
                  </a:lnTo>
                  <a:lnTo>
                    <a:pt x="228612" y="725716"/>
                  </a:lnTo>
                  <a:lnTo>
                    <a:pt x="235318" y="719023"/>
                  </a:lnTo>
                  <a:lnTo>
                    <a:pt x="235318" y="702487"/>
                  </a:lnTo>
                  <a:lnTo>
                    <a:pt x="228612" y="695782"/>
                  </a:lnTo>
                  <a:lnTo>
                    <a:pt x="48793" y="695782"/>
                  </a:lnTo>
                  <a:lnTo>
                    <a:pt x="41452" y="694296"/>
                  </a:lnTo>
                  <a:lnTo>
                    <a:pt x="35471" y="690257"/>
                  </a:lnTo>
                  <a:lnTo>
                    <a:pt x="31419" y="684263"/>
                  </a:lnTo>
                  <a:lnTo>
                    <a:pt x="29933" y="676922"/>
                  </a:lnTo>
                  <a:lnTo>
                    <a:pt x="29933" y="141465"/>
                  </a:lnTo>
                  <a:lnTo>
                    <a:pt x="93205" y="141351"/>
                  </a:lnTo>
                  <a:lnTo>
                    <a:pt x="99771" y="134683"/>
                  </a:lnTo>
                  <a:lnTo>
                    <a:pt x="99771" y="118313"/>
                  </a:lnTo>
                  <a:lnTo>
                    <a:pt x="93205" y="111645"/>
                  </a:lnTo>
                  <a:lnTo>
                    <a:pt x="29933" y="111531"/>
                  </a:lnTo>
                  <a:lnTo>
                    <a:pt x="29933" y="48793"/>
                  </a:lnTo>
                  <a:lnTo>
                    <a:pt x="31419" y="41465"/>
                  </a:lnTo>
                  <a:lnTo>
                    <a:pt x="35471" y="35471"/>
                  </a:lnTo>
                  <a:lnTo>
                    <a:pt x="41452" y="31432"/>
                  </a:lnTo>
                  <a:lnTo>
                    <a:pt x="48793" y="29933"/>
                  </a:lnTo>
                  <a:lnTo>
                    <a:pt x="789495" y="29933"/>
                  </a:lnTo>
                  <a:lnTo>
                    <a:pt x="796836" y="31432"/>
                  </a:lnTo>
                  <a:lnTo>
                    <a:pt x="802830" y="35471"/>
                  </a:lnTo>
                  <a:lnTo>
                    <a:pt x="806869" y="41465"/>
                  </a:lnTo>
                  <a:lnTo>
                    <a:pt x="808355" y="48793"/>
                  </a:lnTo>
                  <a:lnTo>
                    <a:pt x="808355" y="111531"/>
                  </a:lnTo>
                  <a:lnTo>
                    <a:pt x="136715" y="111645"/>
                  </a:lnTo>
                  <a:lnTo>
                    <a:pt x="130136" y="118313"/>
                  </a:lnTo>
                  <a:lnTo>
                    <a:pt x="130136" y="134683"/>
                  </a:lnTo>
                  <a:lnTo>
                    <a:pt x="136715" y="141351"/>
                  </a:lnTo>
                  <a:lnTo>
                    <a:pt x="808355" y="141465"/>
                  </a:lnTo>
                  <a:lnTo>
                    <a:pt x="808355" y="241350"/>
                  </a:lnTo>
                  <a:lnTo>
                    <a:pt x="815060" y="248056"/>
                  </a:lnTo>
                  <a:lnTo>
                    <a:pt x="831596" y="248056"/>
                  </a:lnTo>
                  <a:lnTo>
                    <a:pt x="838288" y="241350"/>
                  </a:lnTo>
                  <a:lnTo>
                    <a:pt x="838288" y="48793"/>
                  </a:lnTo>
                  <a:close/>
                </a:path>
                <a:path w="838834" h="725804">
                  <a:moveTo>
                    <a:pt x="838301" y="288988"/>
                  </a:moveTo>
                  <a:lnTo>
                    <a:pt x="836726" y="285178"/>
                  </a:lnTo>
                  <a:lnTo>
                    <a:pt x="831113" y="279565"/>
                  </a:lnTo>
                  <a:lnTo>
                    <a:pt x="827303" y="277990"/>
                  </a:lnTo>
                  <a:lnTo>
                    <a:pt x="823328" y="277990"/>
                  </a:lnTo>
                  <a:lnTo>
                    <a:pt x="819353" y="277990"/>
                  </a:lnTo>
                  <a:lnTo>
                    <a:pt x="815543" y="279565"/>
                  </a:lnTo>
                  <a:lnTo>
                    <a:pt x="809929" y="285178"/>
                  </a:lnTo>
                  <a:lnTo>
                    <a:pt x="808355" y="288988"/>
                  </a:lnTo>
                  <a:lnTo>
                    <a:pt x="808355" y="676922"/>
                  </a:lnTo>
                  <a:lnTo>
                    <a:pt x="806869" y="684263"/>
                  </a:lnTo>
                  <a:lnTo>
                    <a:pt x="802830" y="690257"/>
                  </a:lnTo>
                  <a:lnTo>
                    <a:pt x="796836" y="694296"/>
                  </a:lnTo>
                  <a:lnTo>
                    <a:pt x="789495" y="695782"/>
                  </a:lnTo>
                  <a:lnTo>
                    <a:pt x="271957" y="695782"/>
                  </a:lnTo>
                  <a:lnTo>
                    <a:pt x="265252" y="702487"/>
                  </a:lnTo>
                  <a:lnTo>
                    <a:pt x="265252" y="719023"/>
                  </a:lnTo>
                  <a:lnTo>
                    <a:pt x="271957" y="725716"/>
                  </a:lnTo>
                  <a:lnTo>
                    <a:pt x="789495" y="725716"/>
                  </a:lnTo>
                  <a:lnTo>
                    <a:pt x="808482" y="721868"/>
                  </a:lnTo>
                  <a:lnTo>
                    <a:pt x="824001" y="711415"/>
                  </a:lnTo>
                  <a:lnTo>
                    <a:pt x="834453" y="695909"/>
                  </a:lnTo>
                  <a:lnTo>
                    <a:pt x="838301" y="676922"/>
                  </a:lnTo>
                  <a:lnTo>
                    <a:pt x="838301" y="288988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6698529" y="3957045"/>
            <a:ext cx="1113790" cy="1040765"/>
            <a:chOff x="6698529" y="3957045"/>
            <a:chExt cx="1113790" cy="1040765"/>
          </a:xfrm>
        </p:grpSpPr>
        <p:sp>
          <p:nvSpPr>
            <p:cNvPr id="14" name="object 14"/>
            <p:cNvSpPr/>
            <p:nvPr/>
          </p:nvSpPr>
          <p:spPr>
            <a:xfrm>
              <a:off x="6698529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892658" y="4114482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193522" y="36271"/>
                  </a:moveTo>
                  <a:lnTo>
                    <a:pt x="169329" y="36271"/>
                  </a:lnTo>
                  <a:lnTo>
                    <a:pt x="169329" y="60464"/>
                  </a:lnTo>
                  <a:lnTo>
                    <a:pt x="193522" y="60464"/>
                  </a:lnTo>
                  <a:lnTo>
                    <a:pt x="193522" y="36271"/>
                  </a:lnTo>
                  <a:close/>
                </a:path>
                <a:path w="725804" h="725804">
                  <a:moveTo>
                    <a:pt x="241896" y="36271"/>
                  </a:moveTo>
                  <a:lnTo>
                    <a:pt x="217716" y="36271"/>
                  </a:lnTo>
                  <a:lnTo>
                    <a:pt x="217716" y="60464"/>
                  </a:lnTo>
                  <a:lnTo>
                    <a:pt x="241896" y="60464"/>
                  </a:lnTo>
                  <a:lnTo>
                    <a:pt x="241896" y="36271"/>
                  </a:lnTo>
                  <a:close/>
                </a:path>
                <a:path w="725804" h="725804">
                  <a:moveTo>
                    <a:pt x="290296" y="36271"/>
                  </a:moveTo>
                  <a:lnTo>
                    <a:pt x="266103" y="36271"/>
                  </a:lnTo>
                  <a:lnTo>
                    <a:pt x="266103" y="60464"/>
                  </a:lnTo>
                  <a:lnTo>
                    <a:pt x="290296" y="60464"/>
                  </a:lnTo>
                  <a:lnTo>
                    <a:pt x="290296" y="36271"/>
                  </a:lnTo>
                  <a:close/>
                </a:path>
                <a:path w="725804" h="725804">
                  <a:moveTo>
                    <a:pt x="725716" y="610196"/>
                  </a:moveTo>
                  <a:lnTo>
                    <a:pt x="720318" y="604774"/>
                  </a:lnTo>
                  <a:lnTo>
                    <a:pt x="701535" y="604774"/>
                  </a:lnTo>
                  <a:lnTo>
                    <a:pt x="701535" y="628967"/>
                  </a:lnTo>
                  <a:lnTo>
                    <a:pt x="701535" y="665251"/>
                  </a:lnTo>
                  <a:lnTo>
                    <a:pt x="698677" y="679348"/>
                  </a:lnTo>
                  <a:lnTo>
                    <a:pt x="690892" y="690892"/>
                  </a:lnTo>
                  <a:lnTo>
                    <a:pt x="679348" y="698677"/>
                  </a:lnTo>
                  <a:lnTo>
                    <a:pt x="665238" y="701535"/>
                  </a:lnTo>
                  <a:lnTo>
                    <a:pt x="60477" y="701535"/>
                  </a:lnTo>
                  <a:lnTo>
                    <a:pt x="46367" y="698677"/>
                  </a:lnTo>
                  <a:lnTo>
                    <a:pt x="34823" y="690892"/>
                  </a:lnTo>
                  <a:lnTo>
                    <a:pt x="27051" y="679348"/>
                  </a:lnTo>
                  <a:lnTo>
                    <a:pt x="24193" y="665251"/>
                  </a:lnTo>
                  <a:lnTo>
                    <a:pt x="24193" y="628967"/>
                  </a:lnTo>
                  <a:lnTo>
                    <a:pt x="290283" y="628967"/>
                  </a:lnTo>
                  <a:lnTo>
                    <a:pt x="290283" y="641057"/>
                  </a:lnTo>
                  <a:lnTo>
                    <a:pt x="293141" y="655154"/>
                  </a:lnTo>
                  <a:lnTo>
                    <a:pt x="300913" y="666699"/>
                  </a:lnTo>
                  <a:lnTo>
                    <a:pt x="312458" y="674484"/>
                  </a:lnTo>
                  <a:lnTo>
                    <a:pt x="326567" y="677341"/>
                  </a:lnTo>
                  <a:lnTo>
                    <a:pt x="399148" y="677341"/>
                  </a:lnTo>
                  <a:lnTo>
                    <a:pt x="432574" y="655154"/>
                  </a:lnTo>
                  <a:lnTo>
                    <a:pt x="435432" y="641057"/>
                  </a:lnTo>
                  <a:lnTo>
                    <a:pt x="435432" y="628967"/>
                  </a:lnTo>
                  <a:lnTo>
                    <a:pt x="701535" y="628967"/>
                  </a:lnTo>
                  <a:lnTo>
                    <a:pt x="701535" y="604774"/>
                  </a:lnTo>
                  <a:lnTo>
                    <a:pt x="689114" y="604774"/>
                  </a:lnTo>
                  <a:lnTo>
                    <a:pt x="694296" y="596747"/>
                  </a:lnTo>
                  <a:lnTo>
                    <a:pt x="698195" y="587946"/>
                  </a:lnTo>
                  <a:lnTo>
                    <a:pt x="700671" y="578497"/>
                  </a:lnTo>
                  <a:lnTo>
                    <a:pt x="701535" y="568490"/>
                  </a:lnTo>
                  <a:lnTo>
                    <a:pt x="701535" y="229819"/>
                  </a:lnTo>
                  <a:lnTo>
                    <a:pt x="696772" y="206298"/>
                  </a:lnTo>
                  <a:lnTo>
                    <a:pt x="688149" y="193535"/>
                  </a:lnTo>
                  <a:lnTo>
                    <a:pt x="683793" y="187071"/>
                  </a:lnTo>
                  <a:lnTo>
                    <a:pt x="677341" y="182727"/>
                  </a:lnTo>
                  <a:lnTo>
                    <a:pt x="677341" y="229819"/>
                  </a:lnTo>
                  <a:lnTo>
                    <a:pt x="677341" y="568490"/>
                  </a:lnTo>
                  <a:lnTo>
                    <a:pt x="674484" y="582587"/>
                  </a:lnTo>
                  <a:lnTo>
                    <a:pt x="666699" y="594131"/>
                  </a:lnTo>
                  <a:lnTo>
                    <a:pt x="655154" y="601916"/>
                  </a:lnTo>
                  <a:lnTo>
                    <a:pt x="641057" y="604774"/>
                  </a:lnTo>
                  <a:lnTo>
                    <a:pt x="411238" y="604774"/>
                  </a:lnTo>
                  <a:lnTo>
                    <a:pt x="411238" y="628967"/>
                  </a:lnTo>
                  <a:lnTo>
                    <a:pt x="411238" y="647725"/>
                  </a:lnTo>
                  <a:lnTo>
                    <a:pt x="405815" y="653161"/>
                  </a:lnTo>
                  <a:lnTo>
                    <a:pt x="319913" y="653161"/>
                  </a:lnTo>
                  <a:lnTo>
                    <a:pt x="314477" y="647725"/>
                  </a:lnTo>
                  <a:lnTo>
                    <a:pt x="314477" y="628967"/>
                  </a:lnTo>
                  <a:lnTo>
                    <a:pt x="411238" y="628967"/>
                  </a:lnTo>
                  <a:lnTo>
                    <a:pt x="411238" y="604774"/>
                  </a:lnTo>
                  <a:lnTo>
                    <a:pt x="84670" y="604774"/>
                  </a:lnTo>
                  <a:lnTo>
                    <a:pt x="70548" y="601916"/>
                  </a:lnTo>
                  <a:lnTo>
                    <a:pt x="59016" y="594131"/>
                  </a:lnTo>
                  <a:lnTo>
                    <a:pt x="51231" y="582587"/>
                  </a:lnTo>
                  <a:lnTo>
                    <a:pt x="48374" y="568490"/>
                  </a:lnTo>
                  <a:lnTo>
                    <a:pt x="48374" y="229819"/>
                  </a:lnTo>
                  <a:lnTo>
                    <a:pt x="51231" y="215709"/>
                  </a:lnTo>
                  <a:lnTo>
                    <a:pt x="59016" y="204165"/>
                  </a:lnTo>
                  <a:lnTo>
                    <a:pt x="70548" y="196392"/>
                  </a:lnTo>
                  <a:lnTo>
                    <a:pt x="84670" y="193535"/>
                  </a:lnTo>
                  <a:lnTo>
                    <a:pt x="120954" y="193535"/>
                  </a:lnTo>
                  <a:lnTo>
                    <a:pt x="120954" y="217716"/>
                  </a:lnTo>
                  <a:lnTo>
                    <a:pt x="120954" y="241909"/>
                  </a:lnTo>
                  <a:lnTo>
                    <a:pt x="120954" y="556387"/>
                  </a:lnTo>
                  <a:lnTo>
                    <a:pt x="96761" y="556387"/>
                  </a:lnTo>
                  <a:lnTo>
                    <a:pt x="96761" y="241909"/>
                  </a:lnTo>
                  <a:lnTo>
                    <a:pt x="120954" y="241909"/>
                  </a:lnTo>
                  <a:lnTo>
                    <a:pt x="120954" y="217716"/>
                  </a:lnTo>
                  <a:lnTo>
                    <a:pt x="77990" y="217716"/>
                  </a:lnTo>
                  <a:lnTo>
                    <a:pt x="72567" y="223139"/>
                  </a:lnTo>
                  <a:lnTo>
                    <a:pt x="72567" y="575170"/>
                  </a:lnTo>
                  <a:lnTo>
                    <a:pt x="77990" y="580580"/>
                  </a:lnTo>
                  <a:lnTo>
                    <a:pt x="647738" y="580580"/>
                  </a:lnTo>
                  <a:lnTo>
                    <a:pt x="653148" y="575170"/>
                  </a:lnTo>
                  <a:lnTo>
                    <a:pt x="653148" y="556387"/>
                  </a:lnTo>
                  <a:lnTo>
                    <a:pt x="653148" y="241909"/>
                  </a:lnTo>
                  <a:lnTo>
                    <a:pt x="653148" y="223139"/>
                  </a:lnTo>
                  <a:lnTo>
                    <a:pt x="647738" y="217716"/>
                  </a:lnTo>
                  <a:lnTo>
                    <a:pt x="628954" y="217716"/>
                  </a:lnTo>
                  <a:lnTo>
                    <a:pt x="628954" y="241909"/>
                  </a:lnTo>
                  <a:lnTo>
                    <a:pt x="628954" y="556387"/>
                  </a:lnTo>
                  <a:lnTo>
                    <a:pt x="604761" y="556387"/>
                  </a:lnTo>
                  <a:lnTo>
                    <a:pt x="604761" y="241909"/>
                  </a:lnTo>
                  <a:lnTo>
                    <a:pt x="628954" y="241909"/>
                  </a:lnTo>
                  <a:lnTo>
                    <a:pt x="628954" y="217716"/>
                  </a:lnTo>
                  <a:lnTo>
                    <a:pt x="604761" y="217716"/>
                  </a:lnTo>
                  <a:lnTo>
                    <a:pt x="604761" y="193535"/>
                  </a:lnTo>
                  <a:lnTo>
                    <a:pt x="641057" y="193535"/>
                  </a:lnTo>
                  <a:lnTo>
                    <a:pt x="655154" y="196392"/>
                  </a:lnTo>
                  <a:lnTo>
                    <a:pt x="666699" y="204165"/>
                  </a:lnTo>
                  <a:lnTo>
                    <a:pt x="674484" y="215709"/>
                  </a:lnTo>
                  <a:lnTo>
                    <a:pt x="677341" y="229819"/>
                  </a:lnTo>
                  <a:lnTo>
                    <a:pt x="677341" y="182727"/>
                  </a:lnTo>
                  <a:lnTo>
                    <a:pt x="664565" y="174091"/>
                  </a:lnTo>
                  <a:lnTo>
                    <a:pt x="641057" y="169341"/>
                  </a:lnTo>
                  <a:lnTo>
                    <a:pt x="604761" y="169341"/>
                  </a:lnTo>
                  <a:lnTo>
                    <a:pt x="604761" y="96774"/>
                  </a:lnTo>
                  <a:lnTo>
                    <a:pt x="604761" y="72580"/>
                  </a:lnTo>
                  <a:lnTo>
                    <a:pt x="604761" y="36296"/>
                  </a:lnTo>
                  <a:lnTo>
                    <a:pt x="602310" y="24193"/>
                  </a:lnTo>
                  <a:lnTo>
                    <a:pt x="601903" y="22174"/>
                  </a:lnTo>
                  <a:lnTo>
                    <a:pt x="594118" y="10642"/>
                  </a:lnTo>
                  <a:lnTo>
                    <a:pt x="582587" y="2857"/>
                  </a:lnTo>
                  <a:lnTo>
                    <a:pt x="580580" y="2463"/>
                  </a:lnTo>
                  <a:lnTo>
                    <a:pt x="580580" y="29629"/>
                  </a:lnTo>
                  <a:lnTo>
                    <a:pt x="580580" y="72580"/>
                  </a:lnTo>
                  <a:lnTo>
                    <a:pt x="580580" y="96774"/>
                  </a:lnTo>
                  <a:lnTo>
                    <a:pt x="580580" y="556387"/>
                  </a:lnTo>
                  <a:lnTo>
                    <a:pt x="145148" y="556387"/>
                  </a:lnTo>
                  <a:lnTo>
                    <a:pt x="145148" y="241909"/>
                  </a:lnTo>
                  <a:lnTo>
                    <a:pt x="145148" y="193535"/>
                  </a:lnTo>
                  <a:lnTo>
                    <a:pt x="145148" y="96774"/>
                  </a:lnTo>
                  <a:lnTo>
                    <a:pt x="580580" y="96774"/>
                  </a:lnTo>
                  <a:lnTo>
                    <a:pt x="580580" y="72580"/>
                  </a:lnTo>
                  <a:lnTo>
                    <a:pt x="145148" y="72580"/>
                  </a:lnTo>
                  <a:lnTo>
                    <a:pt x="145148" y="29629"/>
                  </a:lnTo>
                  <a:lnTo>
                    <a:pt x="150571" y="24193"/>
                  </a:lnTo>
                  <a:lnTo>
                    <a:pt x="575157" y="24193"/>
                  </a:lnTo>
                  <a:lnTo>
                    <a:pt x="580580" y="29629"/>
                  </a:lnTo>
                  <a:lnTo>
                    <a:pt x="580580" y="2463"/>
                  </a:lnTo>
                  <a:lnTo>
                    <a:pt x="568477" y="0"/>
                  </a:lnTo>
                  <a:lnTo>
                    <a:pt x="157238" y="0"/>
                  </a:lnTo>
                  <a:lnTo>
                    <a:pt x="143129" y="2857"/>
                  </a:lnTo>
                  <a:lnTo>
                    <a:pt x="131584" y="10642"/>
                  </a:lnTo>
                  <a:lnTo>
                    <a:pt x="123812" y="22174"/>
                  </a:lnTo>
                  <a:lnTo>
                    <a:pt x="120954" y="36296"/>
                  </a:lnTo>
                  <a:lnTo>
                    <a:pt x="120954" y="169341"/>
                  </a:lnTo>
                  <a:lnTo>
                    <a:pt x="84670" y="169341"/>
                  </a:lnTo>
                  <a:lnTo>
                    <a:pt x="61150" y="174091"/>
                  </a:lnTo>
                  <a:lnTo>
                    <a:pt x="41922" y="187071"/>
                  </a:lnTo>
                  <a:lnTo>
                    <a:pt x="28943" y="206298"/>
                  </a:lnTo>
                  <a:lnTo>
                    <a:pt x="24193" y="229819"/>
                  </a:lnTo>
                  <a:lnTo>
                    <a:pt x="24193" y="568490"/>
                  </a:lnTo>
                  <a:lnTo>
                    <a:pt x="25044" y="578497"/>
                  </a:lnTo>
                  <a:lnTo>
                    <a:pt x="27508" y="587946"/>
                  </a:lnTo>
                  <a:lnTo>
                    <a:pt x="31419" y="596747"/>
                  </a:lnTo>
                  <a:lnTo>
                    <a:pt x="36601" y="604774"/>
                  </a:lnTo>
                  <a:lnTo>
                    <a:pt x="5422" y="604774"/>
                  </a:lnTo>
                  <a:lnTo>
                    <a:pt x="0" y="610196"/>
                  </a:lnTo>
                  <a:lnTo>
                    <a:pt x="0" y="665251"/>
                  </a:lnTo>
                  <a:lnTo>
                    <a:pt x="4749" y="688771"/>
                  </a:lnTo>
                  <a:lnTo>
                    <a:pt x="17729" y="707986"/>
                  </a:lnTo>
                  <a:lnTo>
                    <a:pt x="36957" y="720966"/>
                  </a:lnTo>
                  <a:lnTo>
                    <a:pt x="60477" y="725728"/>
                  </a:lnTo>
                  <a:lnTo>
                    <a:pt x="665238" y="725728"/>
                  </a:lnTo>
                  <a:lnTo>
                    <a:pt x="707974" y="707986"/>
                  </a:lnTo>
                  <a:lnTo>
                    <a:pt x="725716" y="665251"/>
                  </a:lnTo>
                  <a:lnTo>
                    <a:pt x="725716" y="628967"/>
                  </a:lnTo>
                  <a:lnTo>
                    <a:pt x="725716" y="610196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6799" y="4253913"/>
              <a:ext cx="175145" cy="1665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61987" y="4259617"/>
              <a:ext cx="290830" cy="387350"/>
            </a:xfrm>
            <a:custGeom>
              <a:avLst/>
              <a:gdLst/>
              <a:ahLst/>
              <a:cxnLst/>
              <a:rect l="l" t="t" r="r" b="b"/>
              <a:pathLst>
                <a:path w="290829" h="387350">
                  <a:moveTo>
                    <a:pt x="145148" y="102196"/>
                  </a:moveTo>
                  <a:lnTo>
                    <a:pt x="139725" y="96774"/>
                  </a:lnTo>
                  <a:lnTo>
                    <a:pt x="29603" y="96774"/>
                  </a:lnTo>
                  <a:lnTo>
                    <a:pt x="24193" y="102196"/>
                  </a:lnTo>
                  <a:lnTo>
                    <a:pt x="24193" y="115544"/>
                  </a:lnTo>
                  <a:lnTo>
                    <a:pt x="29603" y="120967"/>
                  </a:lnTo>
                  <a:lnTo>
                    <a:pt x="36283" y="120967"/>
                  </a:lnTo>
                  <a:lnTo>
                    <a:pt x="139725" y="120967"/>
                  </a:lnTo>
                  <a:lnTo>
                    <a:pt x="145148" y="115544"/>
                  </a:lnTo>
                  <a:lnTo>
                    <a:pt x="145148" y="102196"/>
                  </a:lnTo>
                  <a:close/>
                </a:path>
                <a:path w="290829" h="387350">
                  <a:moveTo>
                    <a:pt x="169329" y="53809"/>
                  </a:moveTo>
                  <a:lnTo>
                    <a:pt x="163918" y="48387"/>
                  </a:lnTo>
                  <a:lnTo>
                    <a:pt x="29603" y="48387"/>
                  </a:lnTo>
                  <a:lnTo>
                    <a:pt x="24193" y="53809"/>
                  </a:lnTo>
                  <a:lnTo>
                    <a:pt x="24193" y="67157"/>
                  </a:lnTo>
                  <a:lnTo>
                    <a:pt x="29603" y="72580"/>
                  </a:lnTo>
                  <a:lnTo>
                    <a:pt x="36283" y="72580"/>
                  </a:lnTo>
                  <a:lnTo>
                    <a:pt x="163918" y="72580"/>
                  </a:lnTo>
                  <a:lnTo>
                    <a:pt x="169329" y="67157"/>
                  </a:lnTo>
                  <a:lnTo>
                    <a:pt x="169329" y="53809"/>
                  </a:lnTo>
                  <a:close/>
                </a:path>
                <a:path w="290829" h="387350">
                  <a:moveTo>
                    <a:pt x="193522" y="5422"/>
                  </a:moveTo>
                  <a:lnTo>
                    <a:pt x="188099" y="0"/>
                  </a:lnTo>
                  <a:lnTo>
                    <a:pt x="29603" y="0"/>
                  </a:lnTo>
                  <a:lnTo>
                    <a:pt x="24193" y="5422"/>
                  </a:lnTo>
                  <a:lnTo>
                    <a:pt x="24193" y="18770"/>
                  </a:lnTo>
                  <a:lnTo>
                    <a:pt x="29603" y="24193"/>
                  </a:lnTo>
                  <a:lnTo>
                    <a:pt x="36283" y="24193"/>
                  </a:lnTo>
                  <a:lnTo>
                    <a:pt x="188099" y="24193"/>
                  </a:lnTo>
                  <a:lnTo>
                    <a:pt x="193522" y="18770"/>
                  </a:lnTo>
                  <a:lnTo>
                    <a:pt x="193522" y="5422"/>
                  </a:lnTo>
                  <a:close/>
                </a:path>
                <a:path w="290829" h="387350">
                  <a:moveTo>
                    <a:pt x="290283" y="235864"/>
                  </a:moveTo>
                  <a:lnTo>
                    <a:pt x="266090" y="206857"/>
                  </a:lnTo>
                  <a:lnTo>
                    <a:pt x="266090" y="232524"/>
                  </a:lnTo>
                  <a:lnTo>
                    <a:pt x="266090" y="239204"/>
                  </a:lnTo>
                  <a:lnTo>
                    <a:pt x="263372" y="241909"/>
                  </a:lnTo>
                  <a:lnTo>
                    <a:pt x="253352" y="241909"/>
                  </a:lnTo>
                  <a:lnTo>
                    <a:pt x="247954" y="247332"/>
                  </a:lnTo>
                  <a:lnTo>
                    <a:pt x="247954" y="260680"/>
                  </a:lnTo>
                  <a:lnTo>
                    <a:pt x="253352" y="266103"/>
                  </a:lnTo>
                  <a:lnTo>
                    <a:pt x="263372" y="266103"/>
                  </a:lnTo>
                  <a:lnTo>
                    <a:pt x="266090" y="268808"/>
                  </a:lnTo>
                  <a:lnTo>
                    <a:pt x="266090" y="275488"/>
                  </a:lnTo>
                  <a:lnTo>
                    <a:pt x="263372" y="278193"/>
                  </a:lnTo>
                  <a:lnTo>
                    <a:pt x="253352" y="278193"/>
                  </a:lnTo>
                  <a:lnTo>
                    <a:pt x="247954" y="283616"/>
                  </a:lnTo>
                  <a:lnTo>
                    <a:pt x="247954" y="296964"/>
                  </a:lnTo>
                  <a:lnTo>
                    <a:pt x="253352" y="302387"/>
                  </a:lnTo>
                  <a:lnTo>
                    <a:pt x="263372" y="302387"/>
                  </a:lnTo>
                  <a:lnTo>
                    <a:pt x="266090" y="305092"/>
                  </a:lnTo>
                  <a:lnTo>
                    <a:pt x="266090" y="311772"/>
                  </a:lnTo>
                  <a:lnTo>
                    <a:pt x="263372" y="314490"/>
                  </a:lnTo>
                  <a:lnTo>
                    <a:pt x="253352" y="314490"/>
                  </a:lnTo>
                  <a:lnTo>
                    <a:pt x="247954" y="319900"/>
                  </a:lnTo>
                  <a:lnTo>
                    <a:pt x="247954" y="333260"/>
                  </a:lnTo>
                  <a:lnTo>
                    <a:pt x="253352" y="338670"/>
                  </a:lnTo>
                  <a:lnTo>
                    <a:pt x="263372" y="338670"/>
                  </a:lnTo>
                  <a:lnTo>
                    <a:pt x="266090" y="341388"/>
                  </a:lnTo>
                  <a:lnTo>
                    <a:pt x="266090" y="348056"/>
                  </a:lnTo>
                  <a:lnTo>
                    <a:pt x="263372" y="350774"/>
                  </a:lnTo>
                  <a:lnTo>
                    <a:pt x="136893" y="350774"/>
                  </a:lnTo>
                  <a:lnTo>
                    <a:pt x="135001" y="350316"/>
                  </a:lnTo>
                  <a:lnTo>
                    <a:pt x="114350" y="339991"/>
                  </a:lnTo>
                  <a:lnTo>
                    <a:pt x="108750" y="338670"/>
                  </a:lnTo>
                  <a:lnTo>
                    <a:pt x="96761" y="338670"/>
                  </a:lnTo>
                  <a:lnTo>
                    <a:pt x="96761" y="241909"/>
                  </a:lnTo>
                  <a:lnTo>
                    <a:pt x="108851" y="241909"/>
                  </a:lnTo>
                  <a:lnTo>
                    <a:pt x="132372" y="237159"/>
                  </a:lnTo>
                  <a:lnTo>
                    <a:pt x="151599" y="224180"/>
                  </a:lnTo>
                  <a:lnTo>
                    <a:pt x="164579" y="204952"/>
                  </a:lnTo>
                  <a:lnTo>
                    <a:pt x="169329" y="181432"/>
                  </a:lnTo>
                  <a:lnTo>
                    <a:pt x="169329" y="157238"/>
                  </a:lnTo>
                  <a:lnTo>
                    <a:pt x="188087" y="157238"/>
                  </a:lnTo>
                  <a:lnTo>
                    <a:pt x="193522" y="162674"/>
                  </a:lnTo>
                  <a:lnTo>
                    <a:pt x="193522" y="224396"/>
                  </a:lnTo>
                  <a:lnTo>
                    <a:pt x="198945" y="229819"/>
                  </a:lnTo>
                  <a:lnTo>
                    <a:pt x="263372" y="229819"/>
                  </a:lnTo>
                  <a:lnTo>
                    <a:pt x="266090" y="232524"/>
                  </a:lnTo>
                  <a:lnTo>
                    <a:pt x="266090" y="206857"/>
                  </a:lnTo>
                  <a:lnTo>
                    <a:pt x="260045" y="205625"/>
                  </a:lnTo>
                  <a:lnTo>
                    <a:pt x="217716" y="205625"/>
                  </a:lnTo>
                  <a:lnTo>
                    <a:pt x="217716" y="169341"/>
                  </a:lnTo>
                  <a:lnTo>
                    <a:pt x="195541" y="135915"/>
                  </a:lnTo>
                  <a:lnTo>
                    <a:pt x="181419" y="133057"/>
                  </a:lnTo>
                  <a:lnTo>
                    <a:pt x="150558" y="133057"/>
                  </a:lnTo>
                  <a:lnTo>
                    <a:pt x="145135" y="138468"/>
                  </a:lnTo>
                  <a:lnTo>
                    <a:pt x="145135" y="181432"/>
                  </a:lnTo>
                  <a:lnTo>
                    <a:pt x="142278" y="195541"/>
                  </a:lnTo>
                  <a:lnTo>
                    <a:pt x="134505" y="207086"/>
                  </a:lnTo>
                  <a:lnTo>
                    <a:pt x="122961" y="214858"/>
                  </a:lnTo>
                  <a:lnTo>
                    <a:pt x="108851" y="217716"/>
                  </a:lnTo>
                  <a:lnTo>
                    <a:pt x="96761" y="217716"/>
                  </a:lnTo>
                  <a:lnTo>
                    <a:pt x="96761" y="198945"/>
                  </a:lnTo>
                  <a:lnTo>
                    <a:pt x="91338" y="193535"/>
                  </a:lnTo>
                  <a:lnTo>
                    <a:pt x="72567" y="193535"/>
                  </a:lnTo>
                  <a:lnTo>
                    <a:pt x="72567" y="217716"/>
                  </a:lnTo>
                  <a:lnTo>
                    <a:pt x="72567" y="362864"/>
                  </a:lnTo>
                  <a:lnTo>
                    <a:pt x="24180" y="362864"/>
                  </a:lnTo>
                  <a:lnTo>
                    <a:pt x="24180" y="217716"/>
                  </a:lnTo>
                  <a:lnTo>
                    <a:pt x="72567" y="217716"/>
                  </a:lnTo>
                  <a:lnTo>
                    <a:pt x="72567" y="193535"/>
                  </a:lnTo>
                  <a:lnTo>
                    <a:pt x="5410" y="193535"/>
                  </a:lnTo>
                  <a:lnTo>
                    <a:pt x="0" y="198945"/>
                  </a:lnTo>
                  <a:lnTo>
                    <a:pt x="0" y="381635"/>
                  </a:lnTo>
                  <a:lnTo>
                    <a:pt x="5410" y="387057"/>
                  </a:lnTo>
                  <a:lnTo>
                    <a:pt x="91338" y="387057"/>
                  </a:lnTo>
                  <a:lnTo>
                    <a:pt x="96761" y="381635"/>
                  </a:lnTo>
                  <a:lnTo>
                    <a:pt x="96761" y="362864"/>
                  </a:lnTo>
                  <a:lnTo>
                    <a:pt x="105003" y="362864"/>
                  </a:lnTo>
                  <a:lnTo>
                    <a:pt x="106895" y="363308"/>
                  </a:lnTo>
                  <a:lnTo>
                    <a:pt x="127546" y="373646"/>
                  </a:lnTo>
                  <a:lnTo>
                    <a:pt x="133146" y="374954"/>
                  </a:lnTo>
                  <a:lnTo>
                    <a:pt x="260045" y="374954"/>
                  </a:lnTo>
                  <a:lnTo>
                    <a:pt x="271805" y="372579"/>
                  </a:lnTo>
                  <a:lnTo>
                    <a:pt x="281419" y="366090"/>
                  </a:lnTo>
                  <a:lnTo>
                    <a:pt x="287909" y="356489"/>
                  </a:lnTo>
                  <a:lnTo>
                    <a:pt x="289064" y="350774"/>
                  </a:lnTo>
                  <a:lnTo>
                    <a:pt x="290283" y="344728"/>
                  </a:lnTo>
                  <a:lnTo>
                    <a:pt x="290283" y="337921"/>
                  </a:lnTo>
                  <a:lnTo>
                    <a:pt x="288023" y="331635"/>
                  </a:lnTo>
                  <a:lnTo>
                    <a:pt x="284226" y="326580"/>
                  </a:lnTo>
                  <a:lnTo>
                    <a:pt x="288023" y="321525"/>
                  </a:lnTo>
                  <a:lnTo>
                    <a:pt x="290283" y="315239"/>
                  </a:lnTo>
                  <a:lnTo>
                    <a:pt x="290283" y="301637"/>
                  </a:lnTo>
                  <a:lnTo>
                    <a:pt x="288023" y="295351"/>
                  </a:lnTo>
                  <a:lnTo>
                    <a:pt x="284226" y="290296"/>
                  </a:lnTo>
                  <a:lnTo>
                    <a:pt x="288023" y="285242"/>
                  </a:lnTo>
                  <a:lnTo>
                    <a:pt x="290283" y="278942"/>
                  </a:lnTo>
                  <a:lnTo>
                    <a:pt x="290283" y="265353"/>
                  </a:lnTo>
                  <a:lnTo>
                    <a:pt x="288023" y="259067"/>
                  </a:lnTo>
                  <a:lnTo>
                    <a:pt x="284226" y="254012"/>
                  </a:lnTo>
                  <a:lnTo>
                    <a:pt x="288023" y="248945"/>
                  </a:lnTo>
                  <a:lnTo>
                    <a:pt x="290283" y="242658"/>
                  </a:lnTo>
                  <a:lnTo>
                    <a:pt x="290283" y="23586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927719" y="3957045"/>
            <a:ext cx="1113790" cy="1040765"/>
            <a:chOff x="927719" y="3957045"/>
            <a:chExt cx="1113790" cy="1040765"/>
          </a:xfrm>
        </p:grpSpPr>
        <p:sp>
          <p:nvSpPr>
            <p:cNvPr id="19" name="object 19"/>
            <p:cNvSpPr/>
            <p:nvPr/>
          </p:nvSpPr>
          <p:spPr>
            <a:xfrm>
              <a:off x="927719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22666" y="4113041"/>
              <a:ext cx="919480" cy="722630"/>
            </a:xfrm>
            <a:custGeom>
              <a:avLst/>
              <a:gdLst/>
              <a:ahLst/>
              <a:cxnLst/>
              <a:rect l="l" t="t" r="r" b="b"/>
              <a:pathLst>
                <a:path w="919480" h="722629">
                  <a:moveTo>
                    <a:pt x="505680" y="297179"/>
                  </a:moveTo>
                  <a:lnTo>
                    <a:pt x="496278" y="300989"/>
                  </a:lnTo>
                  <a:lnTo>
                    <a:pt x="491870" y="312420"/>
                  </a:lnTo>
                  <a:lnTo>
                    <a:pt x="485228" y="699769"/>
                  </a:lnTo>
                  <a:lnTo>
                    <a:pt x="491554" y="717550"/>
                  </a:lnTo>
                  <a:lnTo>
                    <a:pt x="505934" y="722629"/>
                  </a:lnTo>
                  <a:lnTo>
                    <a:pt x="520302" y="717550"/>
                  </a:lnTo>
                  <a:lnTo>
                    <a:pt x="521650" y="713740"/>
                  </a:lnTo>
                  <a:lnTo>
                    <a:pt x="505926" y="713740"/>
                  </a:lnTo>
                  <a:lnTo>
                    <a:pt x="498113" y="709929"/>
                  </a:lnTo>
                  <a:lnTo>
                    <a:pt x="494690" y="699769"/>
                  </a:lnTo>
                  <a:lnTo>
                    <a:pt x="501045" y="328929"/>
                  </a:lnTo>
                  <a:lnTo>
                    <a:pt x="501080" y="326913"/>
                  </a:lnTo>
                  <a:lnTo>
                    <a:pt x="501176" y="321309"/>
                  </a:lnTo>
                  <a:lnTo>
                    <a:pt x="501263" y="316229"/>
                  </a:lnTo>
                  <a:lnTo>
                    <a:pt x="501372" y="309879"/>
                  </a:lnTo>
                  <a:lnTo>
                    <a:pt x="501459" y="304799"/>
                  </a:lnTo>
                  <a:lnTo>
                    <a:pt x="516566" y="304799"/>
                  </a:lnTo>
                  <a:lnTo>
                    <a:pt x="515089" y="300989"/>
                  </a:lnTo>
                  <a:lnTo>
                    <a:pt x="505680" y="297179"/>
                  </a:lnTo>
                  <a:close/>
                </a:path>
                <a:path w="919480" h="722629">
                  <a:moveTo>
                    <a:pt x="516566" y="304799"/>
                  </a:moveTo>
                  <a:lnTo>
                    <a:pt x="509917" y="304799"/>
                  </a:lnTo>
                  <a:lnTo>
                    <a:pt x="517143" y="699769"/>
                  </a:lnTo>
                  <a:lnTo>
                    <a:pt x="513735" y="709929"/>
                  </a:lnTo>
                  <a:lnTo>
                    <a:pt x="505926" y="713740"/>
                  </a:lnTo>
                  <a:lnTo>
                    <a:pt x="521650" y="713740"/>
                  </a:lnTo>
                  <a:lnTo>
                    <a:pt x="526592" y="699769"/>
                  </a:lnTo>
                  <a:lnTo>
                    <a:pt x="519820" y="328929"/>
                  </a:lnTo>
                  <a:lnTo>
                    <a:pt x="519783" y="326913"/>
                  </a:lnTo>
                  <a:lnTo>
                    <a:pt x="519681" y="321309"/>
                  </a:lnTo>
                  <a:lnTo>
                    <a:pt x="519588" y="316229"/>
                  </a:lnTo>
                  <a:lnTo>
                    <a:pt x="519518" y="312420"/>
                  </a:lnTo>
                  <a:lnTo>
                    <a:pt x="516566" y="304799"/>
                  </a:lnTo>
                  <a:close/>
                </a:path>
                <a:path w="919480" h="722629">
                  <a:moveTo>
                    <a:pt x="538365" y="579119"/>
                  </a:moveTo>
                  <a:lnTo>
                    <a:pt x="534962" y="588010"/>
                  </a:lnTo>
                  <a:lnTo>
                    <a:pt x="633310" y="626110"/>
                  </a:lnTo>
                  <a:lnTo>
                    <a:pt x="640537" y="628649"/>
                  </a:lnTo>
                  <a:lnTo>
                    <a:pt x="644893" y="626110"/>
                  </a:lnTo>
                  <a:lnTo>
                    <a:pt x="648398" y="621029"/>
                  </a:lnTo>
                  <a:lnTo>
                    <a:pt x="650202" y="618489"/>
                  </a:lnTo>
                  <a:lnTo>
                    <a:pt x="638149" y="618490"/>
                  </a:lnTo>
                  <a:lnTo>
                    <a:pt x="636714" y="617219"/>
                  </a:lnTo>
                  <a:lnTo>
                    <a:pt x="538365" y="579119"/>
                  </a:lnTo>
                  <a:close/>
                </a:path>
                <a:path w="919480" h="722629">
                  <a:moveTo>
                    <a:pt x="911212" y="234949"/>
                  </a:moveTo>
                  <a:lnTo>
                    <a:pt x="640676" y="615949"/>
                  </a:lnTo>
                  <a:lnTo>
                    <a:pt x="639749" y="617219"/>
                  </a:lnTo>
                  <a:lnTo>
                    <a:pt x="638149" y="618490"/>
                  </a:lnTo>
                  <a:lnTo>
                    <a:pt x="650202" y="618489"/>
                  </a:lnTo>
                  <a:lnTo>
                    <a:pt x="918933" y="240029"/>
                  </a:lnTo>
                  <a:lnTo>
                    <a:pt x="911212" y="234949"/>
                  </a:lnTo>
                  <a:close/>
                </a:path>
                <a:path w="919480" h="722629">
                  <a:moveTo>
                    <a:pt x="538657" y="547369"/>
                  </a:moveTo>
                  <a:lnTo>
                    <a:pt x="535254" y="556260"/>
                  </a:lnTo>
                  <a:lnTo>
                    <a:pt x="625119" y="590549"/>
                  </a:lnTo>
                  <a:lnTo>
                    <a:pt x="631012" y="589279"/>
                  </a:lnTo>
                  <a:lnTo>
                    <a:pt x="634364" y="582929"/>
                  </a:lnTo>
                  <a:lnTo>
                    <a:pt x="636168" y="580389"/>
                  </a:lnTo>
                  <a:lnTo>
                    <a:pt x="624217" y="580390"/>
                  </a:lnTo>
                  <a:lnTo>
                    <a:pt x="621436" y="579119"/>
                  </a:lnTo>
                  <a:lnTo>
                    <a:pt x="544474" y="548640"/>
                  </a:lnTo>
                  <a:lnTo>
                    <a:pt x="538657" y="547369"/>
                  </a:lnTo>
                  <a:close/>
                </a:path>
                <a:path w="919480" h="722629">
                  <a:moveTo>
                    <a:pt x="897178" y="196849"/>
                  </a:moveTo>
                  <a:lnTo>
                    <a:pt x="626643" y="577849"/>
                  </a:lnTo>
                  <a:lnTo>
                    <a:pt x="625347" y="579119"/>
                  </a:lnTo>
                  <a:lnTo>
                    <a:pt x="624217" y="580390"/>
                  </a:lnTo>
                  <a:lnTo>
                    <a:pt x="636168" y="580389"/>
                  </a:lnTo>
                  <a:lnTo>
                    <a:pt x="904900" y="201929"/>
                  </a:lnTo>
                  <a:lnTo>
                    <a:pt x="897178" y="196849"/>
                  </a:lnTo>
                  <a:close/>
                </a:path>
                <a:path w="919480" h="722629">
                  <a:moveTo>
                    <a:pt x="46977" y="388619"/>
                  </a:moveTo>
                  <a:lnTo>
                    <a:pt x="43560" y="397509"/>
                  </a:lnTo>
                  <a:lnTo>
                    <a:pt x="469671" y="562610"/>
                  </a:lnTo>
                  <a:lnTo>
                    <a:pt x="473087" y="553719"/>
                  </a:lnTo>
                  <a:lnTo>
                    <a:pt x="467271" y="551179"/>
                  </a:lnTo>
                  <a:lnTo>
                    <a:pt x="52781" y="391159"/>
                  </a:lnTo>
                  <a:lnTo>
                    <a:pt x="46977" y="388619"/>
                  </a:lnTo>
                  <a:close/>
                </a:path>
                <a:path w="919480" h="722629">
                  <a:moveTo>
                    <a:pt x="538594" y="515619"/>
                  </a:moveTo>
                  <a:lnTo>
                    <a:pt x="535177" y="524510"/>
                  </a:lnTo>
                  <a:lnTo>
                    <a:pt x="540981" y="527049"/>
                  </a:lnTo>
                  <a:lnTo>
                    <a:pt x="604177" y="551179"/>
                  </a:lnTo>
                  <a:lnTo>
                    <a:pt x="611212" y="553719"/>
                  </a:lnTo>
                  <a:lnTo>
                    <a:pt x="616216" y="551179"/>
                  </a:lnTo>
                  <a:lnTo>
                    <a:pt x="621619" y="543560"/>
                  </a:lnTo>
                  <a:lnTo>
                    <a:pt x="608520" y="543560"/>
                  </a:lnTo>
                  <a:lnTo>
                    <a:pt x="606259" y="542290"/>
                  </a:lnTo>
                  <a:lnTo>
                    <a:pt x="544398" y="518159"/>
                  </a:lnTo>
                  <a:lnTo>
                    <a:pt x="538594" y="515619"/>
                  </a:lnTo>
                  <a:close/>
                </a:path>
                <a:path w="919480" h="722629">
                  <a:moveTo>
                    <a:pt x="313554" y="10159"/>
                  </a:moveTo>
                  <a:lnTo>
                    <a:pt x="272414" y="10159"/>
                  </a:lnTo>
                  <a:lnTo>
                    <a:pt x="275158" y="11429"/>
                  </a:lnTo>
                  <a:lnTo>
                    <a:pt x="875779" y="156209"/>
                  </a:lnTo>
                  <a:lnTo>
                    <a:pt x="881341" y="156209"/>
                  </a:lnTo>
                  <a:lnTo>
                    <a:pt x="883069" y="158749"/>
                  </a:lnTo>
                  <a:lnTo>
                    <a:pt x="879017" y="163829"/>
                  </a:lnTo>
                  <a:lnTo>
                    <a:pt x="610831" y="542290"/>
                  </a:lnTo>
                  <a:lnTo>
                    <a:pt x="608520" y="543560"/>
                  </a:lnTo>
                  <a:lnTo>
                    <a:pt x="621619" y="543560"/>
                  </a:lnTo>
                  <a:lnTo>
                    <a:pt x="895337" y="157479"/>
                  </a:lnTo>
                  <a:lnTo>
                    <a:pt x="893546" y="149859"/>
                  </a:lnTo>
                  <a:lnTo>
                    <a:pt x="313554" y="10159"/>
                  </a:lnTo>
                  <a:close/>
                </a:path>
                <a:path w="919480" h="722629">
                  <a:moveTo>
                    <a:pt x="32943" y="350519"/>
                  </a:moveTo>
                  <a:lnTo>
                    <a:pt x="29527" y="359409"/>
                  </a:lnTo>
                  <a:lnTo>
                    <a:pt x="470077" y="530860"/>
                  </a:lnTo>
                  <a:lnTo>
                    <a:pt x="473494" y="521969"/>
                  </a:lnTo>
                  <a:lnTo>
                    <a:pt x="467690" y="519429"/>
                  </a:lnTo>
                  <a:lnTo>
                    <a:pt x="32943" y="350519"/>
                  </a:lnTo>
                  <a:close/>
                </a:path>
                <a:path w="919480" h="722629">
                  <a:moveTo>
                    <a:pt x="271373" y="0"/>
                  </a:moveTo>
                  <a:lnTo>
                    <a:pt x="266026" y="2539"/>
                  </a:lnTo>
                  <a:lnTo>
                    <a:pt x="0" y="312420"/>
                  </a:lnTo>
                  <a:lnTo>
                    <a:pt x="2476" y="317499"/>
                  </a:lnTo>
                  <a:lnTo>
                    <a:pt x="469976" y="499109"/>
                  </a:lnTo>
                  <a:lnTo>
                    <a:pt x="473379" y="490219"/>
                  </a:lnTo>
                  <a:lnTo>
                    <a:pt x="467575" y="488950"/>
                  </a:lnTo>
                  <a:lnTo>
                    <a:pt x="18770" y="313689"/>
                  </a:lnTo>
                  <a:lnTo>
                    <a:pt x="10909" y="311149"/>
                  </a:lnTo>
                  <a:lnTo>
                    <a:pt x="14693" y="309879"/>
                  </a:lnTo>
                  <a:lnTo>
                    <a:pt x="17503" y="306166"/>
                  </a:lnTo>
                  <a:lnTo>
                    <a:pt x="269671" y="12700"/>
                  </a:lnTo>
                  <a:lnTo>
                    <a:pt x="271132" y="11429"/>
                  </a:lnTo>
                  <a:lnTo>
                    <a:pt x="272414" y="10159"/>
                  </a:lnTo>
                  <a:lnTo>
                    <a:pt x="313554" y="10159"/>
                  </a:lnTo>
                  <a:lnTo>
                    <a:pt x="271373" y="0"/>
                  </a:lnTo>
                  <a:close/>
                </a:path>
                <a:path w="919480" h="722629">
                  <a:moveTo>
                    <a:pt x="366496" y="252729"/>
                  </a:moveTo>
                  <a:lnTo>
                    <a:pt x="356996" y="252729"/>
                  </a:lnTo>
                  <a:lnTo>
                    <a:pt x="357047" y="259079"/>
                  </a:lnTo>
                  <a:lnTo>
                    <a:pt x="356763" y="265429"/>
                  </a:lnTo>
                  <a:lnTo>
                    <a:pt x="331628" y="299720"/>
                  </a:lnTo>
                  <a:lnTo>
                    <a:pt x="323689" y="300989"/>
                  </a:lnTo>
                  <a:lnTo>
                    <a:pt x="307911" y="300989"/>
                  </a:lnTo>
                  <a:lnTo>
                    <a:pt x="307987" y="304799"/>
                  </a:lnTo>
                  <a:lnTo>
                    <a:pt x="308114" y="311149"/>
                  </a:lnTo>
                  <a:lnTo>
                    <a:pt x="323689" y="311149"/>
                  </a:lnTo>
                  <a:lnTo>
                    <a:pt x="331628" y="312420"/>
                  </a:lnTo>
                  <a:lnTo>
                    <a:pt x="356649" y="344169"/>
                  </a:lnTo>
                  <a:lnTo>
                    <a:pt x="356996" y="359409"/>
                  </a:lnTo>
                  <a:lnTo>
                    <a:pt x="366445" y="358139"/>
                  </a:lnTo>
                  <a:lnTo>
                    <a:pt x="366547" y="353059"/>
                  </a:lnTo>
                  <a:lnTo>
                    <a:pt x="366946" y="344169"/>
                  </a:lnTo>
                  <a:lnTo>
                    <a:pt x="368527" y="336549"/>
                  </a:lnTo>
                  <a:lnTo>
                    <a:pt x="371867" y="328929"/>
                  </a:lnTo>
                  <a:lnTo>
                    <a:pt x="360375" y="328929"/>
                  </a:lnTo>
                  <a:lnTo>
                    <a:pt x="361820" y="326913"/>
                  </a:lnTo>
                  <a:lnTo>
                    <a:pt x="355104" y="317499"/>
                  </a:lnTo>
                  <a:lnTo>
                    <a:pt x="350989" y="313689"/>
                  </a:lnTo>
                  <a:lnTo>
                    <a:pt x="342362" y="307339"/>
                  </a:lnTo>
                  <a:lnTo>
                    <a:pt x="338886" y="307339"/>
                  </a:lnTo>
                  <a:lnTo>
                    <a:pt x="338912" y="304799"/>
                  </a:lnTo>
                  <a:lnTo>
                    <a:pt x="342959" y="304799"/>
                  </a:lnTo>
                  <a:lnTo>
                    <a:pt x="351104" y="299720"/>
                  </a:lnTo>
                  <a:lnTo>
                    <a:pt x="355320" y="294639"/>
                  </a:lnTo>
                  <a:lnTo>
                    <a:pt x="361753" y="285225"/>
                  </a:lnTo>
                  <a:lnTo>
                    <a:pt x="360527" y="283209"/>
                  </a:lnTo>
                  <a:lnTo>
                    <a:pt x="371867" y="283209"/>
                  </a:lnTo>
                  <a:lnTo>
                    <a:pt x="368527" y="275589"/>
                  </a:lnTo>
                  <a:lnTo>
                    <a:pt x="366946" y="267970"/>
                  </a:lnTo>
                  <a:lnTo>
                    <a:pt x="366547" y="259079"/>
                  </a:lnTo>
                  <a:lnTo>
                    <a:pt x="366496" y="252729"/>
                  </a:lnTo>
                  <a:close/>
                </a:path>
                <a:path w="919480" h="722629">
                  <a:moveTo>
                    <a:pt x="361820" y="326913"/>
                  </a:moveTo>
                  <a:lnTo>
                    <a:pt x="360375" y="328929"/>
                  </a:lnTo>
                  <a:lnTo>
                    <a:pt x="363258" y="328929"/>
                  </a:lnTo>
                  <a:lnTo>
                    <a:pt x="361820" y="326913"/>
                  </a:lnTo>
                  <a:close/>
                </a:path>
                <a:path w="919480" h="722629">
                  <a:moveTo>
                    <a:pt x="415842" y="304799"/>
                  </a:moveTo>
                  <a:lnTo>
                    <a:pt x="384822" y="304799"/>
                  </a:lnTo>
                  <a:lnTo>
                    <a:pt x="384740" y="306166"/>
                  </a:lnTo>
                  <a:lnTo>
                    <a:pt x="384670" y="307339"/>
                  </a:lnTo>
                  <a:lnTo>
                    <a:pt x="381324" y="307339"/>
                  </a:lnTo>
                  <a:lnTo>
                    <a:pt x="372579" y="313689"/>
                  </a:lnTo>
                  <a:lnTo>
                    <a:pt x="368566" y="317499"/>
                  </a:lnTo>
                  <a:lnTo>
                    <a:pt x="361820" y="326913"/>
                  </a:lnTo>
                  <a:lnTo>
                    <a:pt x="363258" y="328929"/>
                  </a:lnTo>
                  <a:lnTo>
                    <a:pt x="371867" y="328929"/>
                  </a:lnTo>
                  <a:lnTo>
                    <a:pt x="377545" y="321309"/>
                  </a:lnTo>
                  <a:lnTo>
                    <a:pt x="384617" y="316229"/>
                  </a:lnTo>
                  <a:lnTo>
                    <a:pt x="391964" y="312420"/>
                  </a:lnTo>
                  <a:lnTo>
                    <a:pt x="399900" y="311149"/>
                  </a:lnTo>
                  <a:lnTo>
                    <a:pt x="416128" y="311149"/>
                  </a:lnTo>
                  <a:lnTo>
                    <a:pt x="416071" y="309879"/>
                  </a:lnTo>
                  <a:lnTo>
                    <a:pt x="415956" y="307339"/>
                  </a:lnTo>
                  <a:lnTo>
                    <a:pt x="384670" y="307339"/>
                  </a:lnTo>
                  <a:lnTo>
                    <a:pt x="383043" y="306166"/>
                  </a:lnTo>
                  <a:lnTo>
                    <a:pt x="415903" y="306166"/>
                  </a:lnTo>
                  <a:lnTo>
                    <a:pt x="415842" y="304799"/>
                  </a:lnTo>
                  <a:close/>
                </a:path>
                <a:path w="919480" h="722629">
                  <a:moveTo>
                    <a:pt x="338912" y="304799"/>
                  </a:moveTo>
                  <a:lnTo>
                    <a:pt x="338886" y="307339"/>
                  </a:lnTo>
                  <a:lnTo>
                    <a:pt x="340768" y="306166"/>
                  </a:lnTo>
                  <a:lnTo>
                    <a:pt x="338912" y="304799"/>
                  </a:lnTo>
                  <a:close/>
                </a:path>
                <a:path w="919480" h="722629">
                  <a:moveTo>
                    <a:pt x="340768" y="306166"/>
                  </a:moveTo>
                  <a:lnTo>
                    <a:pt x="338886" y="307339"/>
                  </a:lnTo>
                  <a:lnTo>
                    <a:pt x="342362" y="307339"/>
                  </a:lnTo>
                  <a:lnTo>
                    <a:pt x="340768" y="306166"/>
                  </a:lnTo>
                  <a:close/>
                </a:path>
                <a:path w="919480" h="722629">
                  <a:moveTo>
                    <a:pt x="384822" y="304799"/>
                  </a:moveTo>
                  <a:lnTo>
                    <a:pt x="383043" y="306166"/>
                  </a:lnTo>
                  <a:lnTo>
                    <a:pt x="384670" y="307339"/>
                  </a:lnTo>
                  <a:lnTo>
                    <a:pt x="384740" y="306166"/>
                  </a:lnTo>
                  <a:lnTo>
                    <a:pt x="384822" y="304799"/>
                  </a:lnTo>
                  <a:close/>
                </a:path>
                <a:path w="919480" h="722629">
                  <a:moveTo>
                    <a:pt x="342959" y="304799"/>
                  </a:moveTo>
                  <a:lnTo>
                    <a:pt x="338912" y="304799"/>
                  </a:lnTo>
                  <a:lnTo>
                    <a:pt x="340768" y="306166"/>
                  </a:lnTo>
                  <a:lnTo>
                    <a:pt x="342959" y="304799"/>
                  </a:lnTo>
                  <a:close/>
                </a:path>
                <a:path w="919480" h="722629">
                  <a:moveTo>
                    <a:pt x="371867" y="283209"/>
                  </a:moveTo>
                  <a:lnTo>
                    <a:pt x="363131" y="283209"/>
                  </a:lnTo>
                  <a:lnTo>
                    <a:pt x="361753" y="285225"/>
                  </a:lnTo>
                  <a:lnTo>
                    <a:pt x="365163" y="290829"/>
                  </a:lnTo>
                  <a:lnTo>
                    <a:pt x="368338" y="294639"/>
                  </a:lnTo>
                  <a:lnTo>
                    <a:pt x="372351" y="298449"/>
                  </a:lnTo>
                  <a:lnTo>
                    <a:pt x="383043" y="306166"/>
                  </a:lnTo>
                  <a:lnTo>
                    <a:pt x="384822" y="304799"/>
                  </a:lnTo>
                  <a:lnTo>
                    <a:pt x="415842" y="304799"/>
                  </a:lnTo>
                  <a:lnTo>
                    <a:pt x="415670" y="300989"/>
                  </a:lnTo>
                  <a:lnTo>
                    <a:pt x="399900" y="300989"/>
                  </a:lnTo>
                  <a:lnTo>
                    <a:pt x="391964" y="299720"/>
                  </a:lnTo>
                  <a:lnTo>
                    <a:pt x="384617" y="295909"/>
                  </a:lnTo>
                  <a:lnTo>
                    <a:pt x="377545" y="290829"/>
                  </a:lnTo>
                  <a:lnTo>
                    <a:pt x="371867" y="283209"/>
                  </a:lnTo>
                  <a:close/>
                </a:path>
                <a:path w="919480" h="722629">
                  <a:moveTo>
                    <a:pt x="363131" y="283209"/>
                  </a:moveTo>
                  <a:lnTo>
                    <a:pt x="360527" y="283209"/>
                  </a:lnTo>
                  <a:lnTo>
                    <a:pt x="361753" y="285225"/>
                  </a:lnTo>
                  <a:lnTo>
                    <a:pt x="363131" y="283209"/>
                  </a:lnTo>
                  <a:close/>
                </a:path>
                <a:path w="919480" h="722629">
                  <a:moveTo>
                    <a:pt x="439775" y="189229"/>
                  </a:moveTo>
                  <a:lnTo>
                    <a:pt x="429869" y="189229"/>
                  </a:lnTo>
                  <a:lnTo>
                    <a:pt x="430021" y="194309"/>
                  </a:lnTo>
                  <a:lnTo>
                    <a:pt x="430021" y="203199"/>
                  </a:lnTo>
                  <a:lnTo>
                    <a:pt x="426605" y="210819"/>
                  </a:lnTo>
                  <a:lnTo>
                    <a:pt x="415569" y="220979"/>
                  </a:lnTo>
                  <a:lnTo>
                    <a:pt x="407962" y="224789"/>
                  </a:lnTo>
                  <a:lnTo>
                    <a:pt x="393623" y="224789"/>
                  </a:lnTo>
                  <a:lnTo>
                    <a:pt x="394334" y="234949"/>
                  </a:lnTo>
                  <a:lnTo>
                    <a:pt x="407962" y="234949"/>
                  </a:lnTo>
                  <a:lnTo>
                    <a:pt x="415569" y="237489"/>
                  </a:lnTo>
                  <a:lnTo>
                    <a:pt x="426605" y="248919"/>
                  </a:lnTo>
                  <a:lnTo>
                    <a:pt x="430021" y="256539"/>
                  </a:lnTo>
                  <a:lnTo>
                    <a:pt x="430148" y="267970"/>
                  </a:lnTo>
                  <a:lnTo>
                    <a:pt x="430275" y="270509"/>
                  </a:lnTo>
                  <a:lnTo>
                    <a:pt x="439572" y="270509"/>
                  </a:lnTo>
                  <a:lnTo>
                    <a:pt x="439521" y="256539"/>
                  </a:lnTo>
                  <a:lnTo>
                    <a:pt x="442950" y="248919"/>
                  </a:lnTo>
                  <a:lnTo>
                    <a:pt x="444175" y="247649"/>
                  </a:lnTo>
                  <a:lnTo>
                    <a:pt x="435965" y="247649"/>
                  </a:lnTo>
                  <a:lnTo>
                    <a:pt x="433654" y="246379"/>
                  </a:lnTo>
                  <a:lnTo>
                    <a:pt x="434456" y="245345"/>
                  </a:lnTo>
                  <a:lnTo>
                    <a:pt x="429310" y="237489"/>
                  </a:lnTo>
                  <a:lnTo>
                    <a:pt x="426224" y="234949"/>
                  </a:lnTo>
                  <a:lnTo>
                    <a:pt x="421073" y="231139"/>
                  </a:lnTo>
                  <a:lnTo>
                    <a:pt x="417614" y="231139"/>
                  </a:lnTo>
                  <a:lnTo>
                    <a:pt x="417639" y="228599"/>
                  </a:lnTo>
                  <a:lnTo>
                    <a:pt x="420844" y="228599"/>
                  </a:lnTo>
                  <a:lnTo>
                    <a:pt x="425691" y="224789"/>
                  </a:lnTo>
                  <a:lnTo>
                    <a:pt x="428586" y="222249"/>
                  </a:lnTo>
                  <a:lnTo>
                    <a:pt x="434722" y="214307"/>
                  </a:lnTo>
                  <a:lnTo>
                    <a:pt x="433133" y="212089"/>
                  </a:lnTo>
                  <a:lnTo>
                    <a:pt x="444328" y="212089"/>
                  </a:lnTo>
                  <a:lnTo>
                    <a:pt x="442950" y="210819"/>
                  </a:lnTo>
                  <a:lnTo>
                    <a:pt x="439521" y="203199"/>
                  </a:lnTo>
                  <a:lnTo>
                    <a:pt x="439521" y="194309"/>
                  </a:lnTo>
                  <a:lnTo>
                    <a:pt x="439775" y="189229"/>
                  </a:lnTo>
                  <a:close/>
                </a:path>
                <a:path w="919480" h="722629">
                  <a:moveTo>
                    <a:pt x="297141" y="173989"/>
                  </a:moveTo>
                  <a:lnTo>
                    <a:pt x="296900" y="179069"/>
                  </a:lnTo>
                  <a:lnTo>
                    <a:pt x="296857" y="189229"/>
                  </a:lnTo>
                  <a:lnTo>
                    <a:pt x="296684" y="194309"/>
                  </a:lnTo>
                  <a:lnTo>
                    <a:pt x="283895" y="207009"/>
                  </a:lnTo>
                  <a:lnTo>
                    <a:pt x="262966" y="207009"/>
                  </a:lnTo>
                  <a:lnTo>
                    <a:pt x="262879" y="210819"/>
                  </a:lnTo>
                  <a:lnTo>
                    <a:pt x="262762" y="215899"/>
                  </a:lnTo>
                  <a:lnTo>
                    <a:pt x="283895" y="215899"/>
                  </a:lnTo>
                  <a:lnTo>
                    <a:pt x="294373" y="227329"/>
                  </a:lnTo>
                  <a:lnTo>
                    <a:pt x="296900" y="232409"/>
                  </a:lnTo>
                  <a:lnTo>
                    <a:pt x="296942" y="245345"/>
                  </a:lnTo>
                  <a:lnTo>
                    <a:pt x="297040" y="248919"/>
                  </a:lnTo>
                  <a:lnTo>
                    <a:pt x="306285" y="247649"/>
                  </a:lnTo>
                  <a:lnTo>
                    <a:pt x="306387" y="232409"/>
                  </a:lnTo>
                  <a:lnTo>
                    <a:pt x="308914" y="227329"/>
                  </a:lnTo>
                  <a:lnTo>
                    <a:pt x="312403" y="223519"/>
                  </a:lnTo>
                  <a:lnTo>
                    <a:pt x="299250" y="223519"/>
                  </a:lnTo>
                  <a:lnTo>
                    <a:pt x="301644" y="221141"/>
                  </a:lnTo>
                  <a:lnTo>
                    <a:pt x="293813" y="213359"/>
                  </a:lnTo>
                  <a:lnTo>
                    <a:pt x="289979" y="213359"/>
                  </a:lnTo>
                  <a:lnTo>
                    <a:pt x="289979" y="209549"/>
                  </a:lnTo>
                  <a:lnTo>
                    <a:pt x="293813" y="209549"/>
                  </a:lnTo>
                  <a:lnTo>
                    <a:pt x="301481" y="201929"/>
                  </a:lnTo>
                  <a:lnTo>
                    <a:pt x="299250" y="199389"/>
                  </a:lnTo>
                  <a:lnTo>
                    <a:pt x="311713" y="199389"/>
                  </a:lnTo>
                  <a:lnTo>
                    <a:pt x="306603" y="194309"/>
                  </a:lnTo>
                  <a:lnTo>
                    <a:pt x="306430" y="189229"/>
                  </a:lnTo>
                  <a:lnTo>
                    <a:pt x="306438" y="175259"/>
                  </a:lnTo>
                  <a:lnTo>
                    <a:pt x="297141" y="173989"/>
                  </a:lnTo>
                  <a:close/>
                </a:path>
                <a:path w="919480" h="722629">
                  <a:moveTo>
                    <a:pt x="434456" y="245345"/>
                  </a:moveTo>
                  <a:lnTo>
                    <a:pt x="433654" y="246379"/>
                  </a:lnTo>
                  <a:lnTo>
                    <a:pt x="435965" y="247649"/>
                  </a:lnTo>
                  <a:lnTo>
                    <a:pt x="434456" y="245345"/>
                  </a:lnTo>
                  <a:close/>
                </a:path>
                <a:path w="919480" h="722629">
                  <a:moveTo>
                    <a:pt x="450959" y="229389"/>
                  </a:moveTo>
                  <a:lnTo>
                    <a:pt x="443864" y="234949"/>
                  </a:lnTo>
                  <a:lnTo>
                    <a:pt x="440550" y="237489"/>
                  </a:lnTo>
                  <a:lnTo>
                    <a:pt x="434456" y="245345"/>
                  </a:lnTo>
                  <a:lnTo>
                    <a:pt x="435965" y="247649"/>
                  </a:lnTo>
                  <a:lnTo>
                    <a:pt x="444175" y="247649"/>
                  </a:lnTo>
                  <a:lnTo>
                    <a:pt x="453974" y="237489"/>
                  </a:lnTo>
                  <a:lnTo>
                    <a:pt x="461581" y="234949"/>
                  </a:lnTo>
                  <a:lnTo>
                    <a:pt x="475767" y="234949"/>
                  </a:lnTo>
                  <a:lnTo>
                    <a:pt x="475919" y="232409"/>
                  </a:lnTo>
                  <a:lnTo>
                    <a:pt x="475995" y="231139"/>
                  </a:lnTo>
                  <a:lnTo>
                    <a:pt x="476072" y="229869"/>
                  </a:lnTo>
                  <a:lnTo>
                    <a:pt x="451688" y="229869"/>
                  </a:lnTo>
                  <a:lnTo>
                    <a:pt x="450959" y="229389"/>
                  </a:lnTo>
                  <a:close/>
                </a:path>
                <a:path w="919480" h="722629">
                  <a:moveTo>
                    <a:pt x="417639" y="228599"/>
                  </a:moveTo>
                  <a:lnTo>
                    <a:pt x="417614" y="231139"/>
                  </a:lnTo>
                  <a:lnTo>
                    <a:pt x="419229" y="229869"/>
                  </a:lnTo>
                  <a:lnTo>
                    <a:pt x="419356" y="229869"/>
                  </a:lnTo>
                  <a:lnTo>
                    <a:pt x="417639" y="228599"/>
                  </a:lnTo>
                  <a:close/>
                </a:path>
                <a:path w="919480" h="722629">
                  <a:moveTo>
                    <a:pt x="419356" y="229869"/>
                  </a:moveTo>
                  <a:lnTo>
                    <a:pt x="419229" y="229869"/>
                  </a:lnTo>
                  <a:lnTo>
                    <a:pt x="417614" y="231139"/>
                  </a:lnTo>
                  <a:lnTo>
                    <a:pt x="421073" y="231139"/>
                  </a:lnTo>
                  <a:lnTo>
                    <a:pt x="419356" y="229869"/>
                  </a:lnTo>
                  <a:close/>
                </a:path>
                <a:path w="919480" h="722629">
                  <a:moveTo>
                    <a:pt x="420844" y="228599"/>
                  </a:moveTo>
                  <a:lnTo>
                    <a:pt x="417639" y="228599"/>
                  </a:lnTo>
                  <a:lnTo>
                    <a:pt x="419356" y="229869"/>
                  </a:lnTo>
                  <a:lnTo>
                    <a:pt x="419229" y="229869"/>
                  </a:lnTo>
                  <a:lnTo>
                    <a:pt x="420844" y="228599"/>
                  </a:lnTo>
                  <a:close/>
                </a:path>
                <a:path w="919480" h="722629">
                  <a:moveTo>
                    <a:pt x="451967" y="228599"/>
                  </a:moveTo>
                  <a:lnTo>
                    <a:pt x="450959" y="229389"/>
                  </a:lnTo>
                  <a:lnTo>
                    <a:pt x="451688" y="229869"/>
                  </a:lnTo>
                  <a:lnTo>
                    <a:pt x="451967" y="228599"/>
                  </a:lnTo>
                  <a:close/>
                </a:path>
                <a:path w="919480" h="722629">
                  <a:moveTo>
                    <a:pt x="476148" y="228599"/>
                  </a:moveTo>
                  <a:lnTo>
                    <a:pt x="451967" y="228599"/>
                  </a:lnTo>
                  <a:lnTo>
                    <a:pt x="451793" y="229389"/>
                  </a:lnTo>
                  <a:lnTo>
                    <a:pt x="451688" y="229869"/>
                  </a:lnTo>
                  <a:lnTo>
                    <a:pt x="476072" y="229869"/>
                  </a:lnTo>
                  <a:lnTo>
                    <a:pt x="476148" y="228599"/>
                  </a:lnTo>
                  <a:close/>
                </a:path>
                <a:path w="919480" h="722629">
                  <a:moveTo>
                    <a:pt x="444328" y="212089"/>
                  </a:moveTo>
                  <a:lnTo>
                    <a:pt x="436435" y="212089"/>
                  </a:lnTo>
                  <a:lnTo>
                    <a:pt x="434722" y="214307"/>
                  </a:lnTo>
                  <a:lnTo>
                    <a:pt x="438594" y="219709"/>
                  </a:lnTo>
                  <a:lnTo>
                    <a:pt x="441058" y="222249"/>
                  </a:lnTo>
                  <a:lnTo>
                    <a:pt x="443979" y="224789"/>
                  </a:lnTo>
                  <a:lnTo>
                    <a:pt x="450959" y="229389"/>
                  </a:lnTo>
                  <a:lnTo>
                    <a:pt x="451967" y="228599"/>
                  </a:lnTo>
                  <a:lnTo>
                    <a:pt x="476148" y="228599"/>
                  </a:lnTo>
                  <a:lnTo>
                    <a:pt x="476376" y="224789"/>
                  </a:lnTo>
                  <a:lnTo>
                    <a:pt x="461581" y="224789"/>
                  </a:lnTo>
                  <a:lnTo>
                    <a:pt x="453974" y="220979"/>
                  </a:lnTo>
                  <a:lnTo>
                    <a:pt x="444328" y="212089"/>
                  </a:lnTo>
                  <a:close/>
                </a:path>
                <a:path w="919480" h="722629">
                  <a:moveTo>
                    <a:pt x="301644" y="221141"/>
                  </a:moveTo>
                  <a:lnTo>
                    <a:pt x="299250" y="223519"/>
                  </a:lnTo>
                  <a:lnTo>
                    <a:pt x="304037" y="223519"/>
                  </a:lnTo>
                  <a:lnTo>
                    <a:pt x="301644" y="221141"/>
                  </a:lnTo>
                  <a:close/>
                </a:path>
                <a:path w="919480" h="722629">
                  <a:moveTo>
                    <a:pt x="311299" y="211546"/>
                  </a:moveTo>
                  <a:lnTo>
                    <a:pt x="301644" y="221141"/>
                  </a:lnTo>
                  <a:lnTo>
                    <a:pt x="304037" y="223519"/>
                  </a:lnTo>
                  <a:lnTo>
                    <a:pt x="312403" y="223519"/>
                  </a:lnTo>
                  <a:lnTo>
                    <a:pt x="319379" y="215899"/>
                  </a:lnTo>
                  <a:lnTo>
                    <a:pt x="339891" y="215899"/>
                  </a:lnTo>
                  <a:lnTo>
                    <a:pt x="339718" y="214307"/>
                  </a:lnTo>
                  <a:lnTo>
                    <a:pt x="339615" y="213359"/>
                  </a:lnTo>
                  <a:lnTo>
                    <a:pt x="313308" y="213359"/>
                  </a:lnTo>
                  <a:lnTo>
                    <a:pt x="311299" y="211546"/>
                  </a:lnTo>
                  <a:close/>
                </a:path>
                <a:path w="919480" h="722629">
                  <a:moveTo>
                    <a:pt x="339891" y="215899"/>
                  </a:moveTo>
                  <a:lnTo>
                    <a:pt x="333590" y="215899"/>
                  </a:lnTo>
                  <a:lnTo>
                    <a:pt x="340029" y="217169"/>
                  </a:lnTo>
                  <a:lnTo>
                    <a:pt x="339891" y="215899"/>
                  </a:lnTo>
                  <a:close/>
                </a:path>
                <a:path w="919480" h="722629">
                  <a:moveTo>
                    <a:pt x="436435" y="212089"/>
                  </a:moveTo>
                  <a:lnTo>
                    <a:pt x="433133" y="212089"/>
                  </a:lnTo>
                  <a:lnTo>
                    <a:pt x="434722" y="214307"/>
                  </a:lnTo>
                  <a:lnTo>
                    <a:pt x="436435" y="212089"/>
                  </a:lnTo>
                  <a:close/>
                </a:path>
                <a:path w="919480" h="722629">
                  <a:moveTo>
                    <a:pt x="289979" y="209549"/>
                  </a:moveTo>
                  <a:lnTo>
                    <a:pt x="289979" y="213359"/>
                  </a:lnTo>
                  <a:lnTo>
                    <a:pt x="291804" y="211546"/>
                  </a:lnTo>
                  <a:lnTo>
                    <a:pt x="291988" y="211546"/>
                  </a:lnTo>
                  <a:lnTo>
                    <a:pt x="289979" y="209549"/>
                  </a:lnTo>
                  <a:close/>
                </a:path>
                <a:path w="919480" h="722629">
                  <a:moveTo>
                    <a:pt x="291988" y="211546"/>
                  </a:moveTo>
                  <a:lnTo>
                    <a:pt x="291804" y="211546"/>
                  </a:lnTo>
                  <a:lnTo>
                    <a:pt x="289979" y="213359"/>
                  </a:lnTo>
                  <a:lnTo>
                    <a:pt x="293813" y="213359"/>
                  </a:lnTo>
                  <a:lnTo>
                    <a:pt x="291988" y="211546"/>
                  </a:lnTo>
                  <a:close/>
                </a:path>
                <a:path w="919480" h="722629">
                  <a:moveTo>
                    <a:pt x="313308" y="209549"/>
                  </a:moveTo>
                  <a:lnTo>
                    <a:pt x="311299" y="211546"/>
                  </a:lnTo>
                  <a:lnTo>
                    <a:pt x="313308" y="213359"/>
                  </a:lnTo>
                  <a:lnTo>
                    <a:pt x="313308" y="209549"/>
                  </a:lnTo>
                  <a:close/>
                </a:path>
                <a:path w="919480" h="722629">
                  <a:moveTo>
                    <a:pt x="339201" y="209549"/>
                  </a:moveTo>
                  <a:lnTo>
                    <a:pt x="313308" y="209549"/>
                  </a:lnTo>
                  <a:lnTo>
                    <a:pt x="313308" y="213359"/>
                  </a:lnTo>
                  <a:lnTo>
                    <a:pt x="339615" y="213359"/>
                  </a:lnTo>
                  <a:lnTo>
                    <a:pt x="339201" y="209549"/>
                  </a:lnTo>
                  <a:close/>
                </a:path>
                <a:path w="919480" h="722629">
                  <a:moveTo>
                    <a:pt x="293813" y="209549"/>
                  </a:moveTo>
                  <a:lnTo>
                    <a:pt x="289979" y="209549"/>
                  </a:lnTo>
                  <a:lnTo>
                    <a:pt x="291988" y="211546"/>
                  </a:lnTo>
                  <a:lnTo>
                    <a:pt x="291804" y="211546"/>
                  </a:lnTo>
                  <a:lnTo>
                    <a:pt x="293813" y="209549"/>
                  </a:lnTo>
                  <a:close/>
                </a:path>
                <a:path w="919480" h="722629">
                  <a:moveTo>
                    <a:pt x="311713" y="199389"/>
                  </a:moveTo>
                  <a:lnTo>
                    <a:pt x="304037" y="199389"/>
                  </a:lnTo>
                  <a:lnTo>
                    <a:pt x="301591" y="201929"/>
                  </a:lnTo>
                  <a:lnTo>
                    <a:pt x="306273" y="207009"/>
                  </a:lnTo>
                  <a:lnTo>
                    <a:pt x="311299" y="211546"/>
                  </a:lnTo>
                  <a:lnTo>
                    <a:pt x="313308" y="209549"/>
                  </a:lnTo>
                  <a:lnTo>
                    <a:pt x="339201" y="209549"/>
                  </a:lnTo>
                  <a:lnTo>
                    <a:pt x="338924" y="207009"/>
                  </a:lnTo>
                  <a:lnTo>
                    <a:pt x="319379" y="207009"/>
                  </a:lnTo>
                  <a:lnTo>
                    <a:pt x="311713" y="199389"/>
                  </a:lnTo>
                  <a:close/>
                </a:path>
                <a:path w="919480" h="722629">
                  <a:moveTo>
                    <a:pt x="268389" y="62229"/>
                  </a:moveTo>
                  <a:lnTo>
                    <a:pt x="265798" y="63500"/>
                  </a:lnTo>
                  <a:lnTo>
                    <a:pt x="264515" y="68579"/>
                  </a:lnTo>
                  <a:lnTo>
                    <a:pt x="266052" y="71119"/>
                  </a:lnTo>
                  <a:lnTo>
                    <a:pt x="268592" y="71119"/>
                  </a:lnTo>
                  <a:lnTo>
                    <a:pt x="794473" y="205739"/>
                  </a:lnTo>
                  <a:lnTo>
                    <a:pt x="796810" y="196849"/>
                  </a:lnTo>
                  <a:lnTo>
                    <a:pt x="268389" y="62229"/>
                  </a:lnTo>
                  <a:close/>
                </a:path>
                <a:path w="919480" h="722629">
                  <a:moveTo>
                    <a:pt x="304037" y="199389"/>
                  </a:moveTo>
                  <a:lnTo>
                    <a:pt x="299250" y="199389"/>
                  </a:lnTo>
                  <a:lnTo>
                    <a:pt x="301591" y="201929"/>
                  </a:lnTo>
                  <a:lnTo>
                    <a:pt x="304037" y="199389"/>
                  </a:lnTo>
                  <a:close/>
                </a:path>
                <a:path w="919480" h="722629">
                  <a:moveTo>
                    <a:pt x="375564" y="48259"/>
                  </a:moveTo>
                  <a:lnTo>
                    <a:pt x="367753" y="48259"/>
                  </a:lnTo>
                  <a:lnTo>
                    <a:pt x="357022" y="54609"/>
                  </a:lnTo>
                  <a:lnTo>
                    <a:pt x="354355" y="62229"/>
                  </a:lnTo>
                  <a:lnTo>
                    <a:pt x="362330" y="72389"/>
                  </a:lnTo>
                  <a:lnTo>
                    <a:pt x="370128" y="72389"/>
                  </a:lnTo>
                  <a:lnTo>
                    <a:pt x="378734" y="67309"/>
                  </a:lnTo>
                  <a:lnTo>
                    <a:pt x="365099" y="67309"/>
                  </a:lnTo>
                  <a:lnTo>
                    <a:pt x="360984" y="60959"/>
                  </a:lnTo>
                  <a:lnTo>
                    <a:pt x="362915" y="58419"/>
                  </a:lnTo>
                  <a:lnTo>
                    <a:pt x="365366" y="57150"/>
                  </a:lnTo>
                  <a:lnTo>
                    <a:pt x="368122" y="54609"/>
                  </a:lnTo>
                  <a:lnTo>
                    <a:pt x="379501" y="54609"/>
                  </a:lnTo>
                  <a:lnTo>
                    <a:pt x="375564" y="48259"/>
                  </a:lnTo>
                  <a:close/>
                </a:path>
                <a:path w="919480" h="722629">
                  <a:moveTo>
                    <a:pt x="379501" y="54609"/>
                  </a:moveTo>
                  <a:lnTo>
                    <a:pt x="372783" y="54609"/>
                  </a:lnTo>
                  <a:lnTo>
                    <a:pt x="376897" y="59689"/>
                  </a:lnTo>
                  <a:lnTo>
                    <a:pt x="374980" y="63500"/>
                  </a:lnTo>
                  <a:lnTo>
                    <a:pt x="369760" y="66039"/>
                  </a:lnTo>
                  <a:lnTo>
                    <a:pt x="365099" y="67309"/>
                  </a:lnTo>
                  <a:lnTo>
                    <a:pt x="378734" y="67309"/>
                  </a:lnTo>
                  <a:lnTo>
                    <a:pt x="380885" y="66039"/>
                  </a:lnTo>
                  <a:lnTo>
                    <a:pt x="383514" y="59689"/>
                  </a:lnTo>
                  <a:lnTo>
                    <a:pt x="379501" y="54609"/>
                  </a:lnTo>
                  <a:close/>
                </a:path>
                <a:path w="919480" h="722629">
                  <a:moveTo>
                    <a:pt x="329564" y="38100"/>
                  </a:moveTo>
                  <a:lnTo>
                    <a:pt x="318833" y="44450"/>
                  </a:lnTo>
                  <a:lnTo>
                    <a:pt x="316166" y="52069"/>
                  </a:lnTo>
                  <a:lnTo>
                    <a:pt x="324129" y="62229"/>
                  </a:lnTo>
                  <a:lnTo>
                    <a:pt x="331927" y="63500"/>
                  </a:lnTo>
                  <a:lnTo>
                    <a:pt x="340901" y="57150"/>
                  </a:lnTo>
                  <a:lnTo>
                    <a:pt x="326897" y="57150"/>
                  </a:lnTo>
                  <a:lnTo>
                    <a:pt x="322783" y="50800"/>
                  </a:lnTo>
                  <a:lnTo>
                    <a:pt x="324726" y="48259"/>
                  </a:lnTo>
                  <a:lnTo>
                    <a:pt x="327164" y="46989"/>
                  </a:lnTo>
                  <a:lnTo>
                    <a:pt x="329933" y="44450"/>
                  </a:lnTo>
                  <a:lnTo>
                    <a:pt x="341299" y="44450"/>
                  </a:lnTo>
                  <a:lnTo>
                    <a:pt x="337362" y="39369"/>
                  </a:lnTo>
                  <a:lnTo>
                    <a:pt x="329564" y="38100"/>
                  </a:lnTo>
                  <a:close/>
                </a:path>
                <a:path w="919480" h="722629">
                  <a:moveTo>
                    <a:pt x="341299" y="44450"/>
                  </a:moveTo>
                  <a:lnTo>
                    <a:pt x="334594" y="44450"/>
                  </a:lnTo>
                  <a:lnTo>
                    <a:pt x="338696" y="49529"/>
                  </a:lnTo>
                  <a:lnTo>
                    <a:pt x="336791" y="53339"/>
                  </a:lnTo>
                  <a:lnTo>
                    <a:pt x="331558" y="57150"/>
                  </a:lnTo>
                  <a:lnTo>
                    <a:pt x="340901" y="57150"/>
                  </a:lnTo>
                  <a:lnTo>
                    <a:pt x="342696" y="55879"/>
                  </a:lnTo>
                  <a:lnTo>
                    <a:pt x="345312" y="49529"/>
                  </a:lnTo>
                  <a:lnTo>
                    <a:pt x="341299" y="44450"/>
                  </a:lnTo>
                  <a:close/>
                </a:path>
                <a:path w="919480" h="722629">
                  <a:moveTo>
                    <a:pt x="299161" y="30479"/>
                  </a:moveTo>
                  <a:lnTo>
                    <a:pt x="291363" y="30479"/>
                  </a:lnTo>
                  <a:lnTo>
                    <a:pt x="280606" y="36829"/>
                  </a:lnTo>
                  <a:lnTo>
                    <a:pt x="277977" y="43179"/>
                  </a:lnTo>
                  <a:lnTo>
                    <a:pt x="285927" y="54609"/>
                  </a:lnTo>
                  <a:lnTo>
                    <a:pt x="293738" y="54609"/>
                  </a:lnTo>
                  <a:lnTo>
                    <a:pt x="304469" y="48259"/>
                  </a:lnTo>
                  <a:lnTo>
                    <a:pt x="288709" y="48259"/>
                  </a:lnTo>
                  <a:lnTo>
                    <a:pt x="284594" y="43179"/>
                  </a:lnTo>
                  <a:lnTo>
                    <a:pt x="286511" y="39369"/>
                  </a:lnTo>
                  <a:lnTo>
                    <a:pt x="288975" y="38100"/>
                  </a:lnTo>
                  <a:lnTo>
                    <a:pt x="291731" y="36829"/>
                  </a:lnTo>
                  <a:lnTo>
                    <a:pt x="296392" y="35559"/>
                  </a:lnTo>
                  <a:lnTo>
                    <a:pt x="303098" y="35559"/>
                  </a:lnTo>
                  <a:lnTo>
                    <a:pt x="299161" y="30479"/>
                  </a:lnTo>
                  <a:close/>
                </a:path>
                <a:path w="919480" h="722629">
                  <a:moveTo>
                    <a:pt x="303098" y="35559"/>
                  </a:moveTo>
                  <a:lnTo>
                    <a:pt x="296392" y="35559"/>
                  </a:lnTo>
                  <a:lnTo>
                    <a:pt x="300507" y="41909"/>
                  </a:lnTo>
                  <a:lnTo>
                    <a:pt x="298576" y="44450"/>
                  </a:lnTo>
                  <a:lnTo>
                    <a:pt x="293369" y="48259"/>
                  </a:lnTo>
                  <a:lnTo>
                    <a:pt x="304469" y="48259"/>
                  </a:lnTo>
                  <a:lnTo>
                    <a:pt x="307136" y="40639"/>
                  </a:lnTo>
                  <a:lnTo>
                    <a:pt x="303098" y="3555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3106945" y="5246270"/>
            <a:ext cx="423164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Confidence</a:t>
            </a:r>
            <a:r>
              <a:rPr dirty="0" sz="25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Through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Clarity</a:t>
            </a:r>
            <a:endParaRPr sz="2500">
              <a:latin typeface="Lora"/>
              <a:cs typeface="Lora"/>
            </a:endParaRPr>
          </a:p>
          <a:p>
            <a:pPr marL="205740" marR="13843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Strong,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specific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messaging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reassures </a:t>
            </a: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reduces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hesitation.</a:t>
            </a:r>
            <a:endParaRPr sz="1800">
              <a:latin typeface="Lora"/>
              <a:cs typeface="Lora"/>
            </a:endParaRPr>
          </a:p>
          <a:p>
            <a:pPr marL="205740" marR="15049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Avoid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generic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unclear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>
                <a:latin typeface="Lora"/>
                <a:cs typeface="Lora"/>
              </a:rPr>
              <a:t>foster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confidence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36134" y="5214645"/>
            <a:ext cx="3970654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2898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Location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and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Contact Transparency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Make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area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 </a:t>
            </a:r>
            <a:r>
              <a:rPr dirty="0" sz="1800">
                <a:latin typeface="Lora"/>
                <a:cs typeface="Lora"/>
              </a:rPr>
              <a:t>methods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obvious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from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start.</a:t>
            </a:r>
            <a:endParaRPr sz="1800">
              <a:latin typeface="Lora"/>
              <a:cs typeface="Lora"/>
            </a:endParaRPr>
          </a:p>
          <a:p>
            <a:pPr marL="205740" marR="358775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Visible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phone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numbers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easy </a:t>
            </a:r>
            <a:r>
              <a:rPr dirty="0" sz="1800">
                <a:latin typeface="Lora"/>
                <a:cs typeface="Lora"/>
              </a:rPr>
              <a:t>scheduling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trust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5324" y="5246270"/>
            <a:ext cx="437578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Instant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Service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Recognition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Visitors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should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immediately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grasp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what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offer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who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help.</a:t>
            </a:r>
            <a:endParaRPr sz="1800">
              <a:latin typeface="Lora"/>
              <a:cs typeface="Lora"/>
            </a:endParaRPr>
          </a:p>
          <a:p>
            <a:pPr marL="205740" marR="25209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descriptions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prevent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confusion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encourage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engagement.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2026-05-12T18:01:17Z</dcterms:created>
  <dcterms:modified xsi:type="dcterms:W3CDTF">2026-05-12T18:01:17Z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StructuredOutput v10.0.19912.1</vt:lpwstr>
  </property>
  <property fmtid="{D5CDD505-2E9C-101B-9397-08002B2CF9AE}" pid="3" name="Created">
    <vt:filetime>2026-05-12T00:00:00Z</vt:filetime>
  </property>
  <property fmtid="{D5CDD505-2E9C-101B-9397-08002B2CF9AE}" pid="4" name="CreationClient">
    <vt:lpwstr>outline-to-presentation</vt:lpwstr>
  </property>
  <property fmtid="{D5CDD505-2E9C-101B-9397-08002B2CF9AE}" pid="5" name="Creator">
    <vt:lpwstr>Adobe Express</vt:lpwstr>
  </property>
  <property fmtid="{D5CDD505-2E9C-101B-9397-08002B2CF9AE}" pid="6" name="LastSaved">
    <vt:filetime>2026-05-12T00:00:00Z</vt:filetime>
  </property>
  <property fmtid="{D5CDD505-2E9C-101B-9397-08002B2CF9AE}" pid="7" name="Producer">
    <vt:lpwstr>Adobe Express</vt:lpwstr>
  </property>
</Properties>
</file>