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934612" y="6305768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19" h="2261234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93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93"/>
                </a:lnTo>
                <a:lnTo>
                  <a:pt x="7715859" y="220089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97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362372" y="6305768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20" h="2261234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80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93"/>
                </a:lnTo>
                <a:lnTo>
                  <a:pt x="7715859" y="220089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84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9934612" y="3223929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19" h="2261235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93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80"/>
                </a:lnTo>
                <a:lnTo>
                  <a:pt x="7720037" y="2196287"/>
                </a:lnTo>
                <a:lnTo>
                  <a:pt x="7746276" y="2157704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97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362372" y="3223929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20" h="2261235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80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80"/>
                </a:lnTo>
                <a:lnTo>
                  <a:pt x="7720037" y="219628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84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494" y="295405"/>
            <a:ext cx="805814" cy="636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4465" y="3781905"/>
            <a:ext cx="7850505" cy="235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chemeClr val="tx1"/>
                </a:solidFill>
                <a:latin typeface="Montserrat SemiBold"/>
                <a:cs typeface="Montserrat SemiBold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hyperlink" Target="mailto:Dean@notaryclt.com" TargetMode="Externa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hyperlink" Target="mailto:Dean@notaryclt.com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7075" y="3479205"/>
            <a:ext cx="6266815" cy="4878070"/>
          </a:xfrm>
          <a:prstGeom prst="rect">
            <a:avLst/>
          </a:prstGeom>
        </p:spPr>
        <p:txBody>
          <a:bodyPr wrap="square" lIns="0" tIns="132715" rIns="0" bIns="0" rtlCol="0" vert="horz">
            <a:spAutoFit/>
          </a:bodyPr>
          <a:lstStyle/>
          <a:p>
            <a:pPr marL="12700" marR="5080">
              <a:lnSpc>
                <a:spcPts val="9340"/>
              </a:lnSpc>
              <a:spcBef>
                <a:spcPts val="1045"/>
              </a:spcBef>
            </a:pPr>
            <a:r>
              <a:rPr dirty="0" sz="8500" spc="-10">
                <a:latin typeface="Montserrat SemiBold"/>
                <a:cs typeface="Montserrat SemiBold"/>
              </a:rPr>
              <a:t>Optimizing Notary </a:t>
            </a:r>
            <a:r>
              <a:rPr dirty="0" sz="8500">
                <a:latin typeface="Montserrat SemiBold"/>
                <a:cs typeface="Montserrat SemiBold"/>
              </a:rPr>
              <a:t>Profiles</a:t>
            </a:r>
            <a:r>
              <a:rPr dirty="0" sz="8500" spc="145">
                <a:latin typeface="Montserrat SemiBold"/>
                <a:cs typeface="Montserrat SemiBold"/>
              </a:rPr>
              <a:t> </a:t>
            </a:r>
            <a:r>
              <a:rPr dirty="0" sz="8500" spc="-25">
                <a:latin typeface="Montserrat SemiBold"/>
                <a:cs typeface="Montserrat SemiBold"/>
              </a:rPr>
              <a:t>for </a:t>
            </a:r>
            <a:r>
              <a:rPr dirty="0" sz="8500" spc="-10">
                <a:latin typeface="Montserrat SemiBold"/>
                <a:cs typeface="Montserrat SemiBold"/>
              </a:rPr>
              <a:t>Trust</a:t>
            </a:r>
            <a:endParaRPr sz="8500">
              <a:latin typeface="Montserrat SemiBold"/>
              <a:cs typeface="Montserrat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617075" y="333678"/>
            <a:ext cx="28314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NCNA</a:t>
            </a:r>
            <a:r>
              <a:rPr dirty="0" sz="2000" spc="-10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Conference</a:t>
            </a:r>
            <a:r>
              <a:rPr dirty="0" sz="2000" spc="-95">
                <a:latin typeface="Lora"/>
                <a:cs typeface="Lora"/>
              </a:rPr>
              <a:t> </a:t>
            </a:r>
            <a:r>
              <a:rPr dirty="0" sz="2000" spc="-20">
                <a:latin typeface="Lora"/>
                <a:cs typeface="Lora"/>
              </a:rPr>
              <a:t>2026</a:t>
            </a:r>
            <a:endParaRPr sz="2000">
              <a:latin typeface="Lora"/>
              <a:cs typeface="Lor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3975" y="1275257"/>
            <a:ext cx="2378405" cy="237840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95275" y="527240"/>
            <a:ext cx="6115050" cy="6128385"/>
            <a:chOff x="295275" y="527240"/>
            <a:chExt cx="6115050" cy="612838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50" y="527240"/>
              <a:ext cx="3325012" cy="41562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275" y="4721491"/>
              <a:ext cx="6115050" cy="1933562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1950" y="6834187"/>
            <a:ext cx="6048362" cy="2324100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3827302" y="2101187"/>
            <a:ext cx="4166235" cy="1534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Lora"/>
                <a:cs typeface="Lora"/>
              </a:rPr>
              <a:t>Dean</a:t>
            </a:r>
            <a:r>
              <a:rPr dirty="0" sz="3300" spc="-10">
                <a:latin typeface="Lora"/>
                <a:cs typeface="Lora"/>
              </a:rPr>
              <a:t> </a:t>
            </a:r>
            <a:r>
              <a:rPr dirty="0" sz="3300" spc="-25">
                <a:latin typeface="Lora"/>
                <a:cs typeface="Lora"/>
              </a:rPr>
              <a:t>Eason-</a:t>
            </a:r>
            <a:r>
              <a:rPr dirty="0" sz="3300" spc="-10">
                <a:latin typeface="Lora"/>
                <a:cs typeface="Lora"/>
              </a:rPr>
              <a:t>Williams </a:t>
            </a:r>
            <a:r>
              <a:rPr dirty="0" sz="3300" spc="-10">
                <a:latin typeface="Lora"/>
                <a:cs typeface="Lora"/>
                <a:hlinkClick r:id="rId6"/>
              </a:rPr>
              <a:t>Dean@notaryclt.com</a:t>
            </a:r>
            <a:r>
              <a:rPr dirty="0" sz="3300" spc="-10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(980)</a:t>
            </a:r>
            <a:r>
              <a:rPr dirty="0" sz="3300" spc="-160">
                <a:latin typeface="Lora"/>
                <a:cs typeface="Lora"/>
              </a:rPr>
              <a:t> </a:t>
            </a:r>
            <a:r>
              <a:rPr dirty="0" sz="3300" spc="-50">
                <a:latin typeface="Lora"/>
                <a:cs typeface="Lora"/>
              </a:rPr>
              <a:t>999-</a:t>
            </a:r>
            <a:r>
              <a:rPr dirty="0" sz="3300" spc="-20">
                <a:latin typeface="Lora"/>
                <a:cs typeface="Lora"/>
              </a:rPr>
              <a:t>2612</a:t>
            </a:r>
            <a:endParaRPr sz="33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451725" cy="61544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450">
                <a:latin typeface="Montserrat Medium"/>
                <a:cs typeface="Montserrat Medium"/>
              </a:rPr>
              <a:t>Headline</a:t>
            </a:r>
            <a:r>
              <a:rPr dirty="0" sz="4450" spc="-6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Impact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dirty="0" sz="2200">
                <a:latin typeface="Lora"/>
                <a:cs typeface="Lora"/>
              </a:rPr>
              <a:t>Craft</a:t>
            </a:r>
            <a:r>
              <a:rPr dirty="0" sz="2200" spc="4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Headlines</a:t>
            </a:r>
            <a:r>
              <a:rPr dirty="0" sz="2200" spc="5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That</a:t>
            </a:r>
            <a:r>
              <a:rPr dirty="0" sz="2200" spc="5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Stand</a:t>
            </a:r>
            <a:r>
              <a:rPr dirty="0" sz="2200" spc="50">
                <a:latin typeface="Lora"/>
                <a:cs typeface="Lora"/>
              </a:rPr>
              <a:t> </a:t>
            </a:r>
            <a:r>
              <a:rPr dirty="0" sz="2200" spc="-25">
                <a:latin typeface="Lora"/>
                <a:cs typeface="Lora"/>
              </a:rPr>
              <a:t>Out</a:t>
            </a:r>
            <a:endParaRPr sz="2200">
              <a:latin typeface="Lora"/>
              <a:cs typeface="Lora"/>
            </a:endParaRPr>
          </a:p>
          <a:p>
            <a:pPr marL="204470" marR="41529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Include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service</a:t>
            </a:r>
            <a:r>
              <a:rPr dirty="0" sz="1750" spc="6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type</a:t>
            </a:r>
            <a:r>
              <a:rPr dirty="0" sz="1750">
                <a:latin typeface="Lora"/>
                <a:cs typeface="Lora"/>
              </a:rPr>
              <a:t>,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location,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specialization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instant clarity.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Specificity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Builds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Avoid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generic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titles;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use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precise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language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highlight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expertise.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Attract</a:t>
            </a:r>
            <a:r>
              <a:rPr dirty="0" sz="2200" spc="-3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Your</a:t>
            </a:r>
            <a:r>
              <a:rPr dirty="0" sz="2200" spc="-3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Ideal</a:t>
            </a:r>
            <a:r>
              <a:rPr dirty="0" sz="2200" spc="-3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Clients</a:t>
            </a:r>
            <a:endParaRPr sz="2200">
              <a:latin typeface="Lora"/>
              <a:cs typeface="Lora"/>
            </a:endParaRPr>
          </a:p>
          <a:p>
            <a:pPr marL="204470" marR="47434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Tailor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headlines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audience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most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want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serve,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such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 spc="-35">
                <a:latin typeface="Lora"/>
                <a:cs typeface="Lora"/>
              </a:rPr>
              <a:t>as </a:t>
            </a:r>
            <a:r>
              <a:rPr dirty="0" sz="1750">
                <a:latin typeface="Lora"/>
                <a:cs typeface="Lora"/>
              </a:rPr>
              <a:t>attorneys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or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estate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clients.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First</a:t>
            </a:r>
            <a:r>
              <a:rPr dirty="0" sz="2200" spc="6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Impressions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Matter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strong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headline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sets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tone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professionalism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credibility.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6901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Building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Visual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Headline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Credibility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631190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10.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7174" y="6465716"/>
            <a:ext cx="4910455" cy="2421255"/>
          </a:xfrm>
          <a:custGeom>
            <a:avLst/>
            <a:gdLst/>
            <a:ahLst/>
            <a:cxnLst/>
            <a:rect l="l" t="t" r="r" b="b"/>
            <a:pathLst>
              <a:path w="4910455" h="2421254">
                <a:moveTo>
                  <a:pt x="472561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230615"/>
                </a:lnTo>
                <a:lnTo>
                  <a:pt x="609" y="2246172"/>
                </a:lnTo>
                <a:lnTo>
                  <a:pt x="13309" y="2300630"/>
                </a:lnTo>
                <a:lnTo>
                  <a:pt x="41262" y="2349055"/>
                </a:lnTo>
                <a:lnTo>
                  <a:pt x="82067" y="2387269"/>
                </a:lnTo>
                <a:lnTo>
                  <a:pt x="129260" y="2411031"/>
                </a:lnTo>
                <a:lnTo>
                  <a:pt x="184264" y="2421039"/>
                </a:lnTo>
                <a:lnTo>
                  <a:pt x="4725619" y="2421039"/>
                </a:lnTo>
                <a:lnTo>
                  <a:pt x="4780622" y="2411031"/>
                </a:lnTo>
                <a:lnTo>
                  <a:pt x="4830356" y="2385479"/>
                </a:lnTo>
                <a:lnTo>
                  <a:pt x="4870538" y="2346591"/>
                </a:lnTo>
                <a:lnTo>
                  <a:pt x="4897704" y="2297722"/>
                </a:lnTo>
                <a:lnTo>
                  <a:pt x="4908664" y="2252383"/>
                </a:lnTo>
                <a:lnTo>
                  <a:pt x="4909883" y="190500"/>
                </a:lnTo>
                <a:lnTo>
                  <a:pt x="4909273" y="174929"/>
                </a:lnTo>
                <a:lnTo>
                  <a:pt x="4896573" y="120484"/>
                </a:lnTo>
                <a:lnTo>
                  <a:pt x="4868621" y="72059"/>
                </a:lnTo>
                <a:lnTo>
                  <a:pt x="4827816" y="33832"/>
                </a:lnTo>
                <a:lnTo>
                  <a:pt x="4777663" y="9105"/>
                </a:lnTo>
                <a:lnTo>
                  <a:pt x="472561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62372" y="6465716"/>
            <a:ext cx="4910455" cy="2421255"/>
          </a:xfrm>
          <a:custGeom>
            <a:avLst/>
            <a:gdLst/>
            <a:ahLst/>
            <a:cxnLst/>
            <a:rect l="l" t="t" r="r" b="b"/>
            <a:pathLst>
              <a:path w="4910455" h="2421254">
                <a:moveTo>
                  <a:pt x="472561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230615"/>
                </a:lnTo>
                <a:lnTo>
                  <a:pt x="609" y="2246172"/>
                </a:lnTo>
                <a:lnTo>
                  <a:pt x="13309" y="2300630"/>
                </a:lnTo>
                <a:lnTo>
                  <a:pt x="41262" y="2349055"/>
                </a:lnTo>
                <a:lnTo>
                  <a:pt x="82067" y="2387269"/>
                </a:lnTo>
                <a:lnTo>
                  <a:pt x="129260" y="2411031"/>
                </a:lnTo>
                <a:lnTo>
                  <a:pt x="184264" y="2421039"/>
                </a:lnTo>
                <a:lnTo>
                  <a:pt x="4725619" y="2421039"/>
                </a:lnTo>
                <a:lnTo>
                  <a:pt x="4780622" y="2411031"/>
                </a:lnTo>
                <a:lnTo>
                  <a:pt x="4830356" y="2385479"/>
                </a:lnTo>
                <a:lnTo>
                  <a:pt x="4870538" y="2346591"/>
                </a:lnTo>
                <a:lnTo>
                  <a:pt x="4896573" y="2300630"/>
                </a:lnTo>
                <a:lnTo>
                  <a:pt x="4908664" y="2252383"/>
                </a:lnTo>
                <a:lnTo>
                  <a:pt x="4909883" y="190500"/>
                </a:lnTo>
                <a:lnTo>
                  <a:pt x="4909273" y="174929"/>
                </a:lnTo>
                <a:lnTo>
                  <a:pt x="4896573" y="120484"/>
                </a:lnTo>
                <a:lnTo>
                  <a:pt x="4868621" y="72059"/>
                </a:lnTo>
                <a:lnTo>
                  <a:pt x="4827816" y="33832"/>
                </a:lnTo>
                <a:lnTo>
                  <a:pt x="4777663" y="9105"/>
                </a:lnTo>
                <a:lnTo>
                  <a:pt x="472561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791999" y="3223929"/>
            <a:ext cx="4910455" cy="2421255"/>
          </a:xfrm>
          <a:custGeom>
            <a:avLst/>
            <a:gdLst/>
            <a:ahLst/>
            <a:cxnLst/>
            <a:rect l="l" t="t" r="r" b="b"/>
            <a:pathLst>
              <a:path w="4910455" h="2421254">
                <a:moveTo>
                  <a:pt x="472561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230615"/>
                </a:lnTo>
                <a:lnTo>
                  <a:pt x="609" y="2246172"/>
                </a:lnTo>
                <a:lnTo>
                  <a:pt x="13309" y="2300630"/>
                </a:lnTo>
                <a:lnTo>
                  <a:pt x="41262" y="2349055"/>
                </a:lnTo>
                <a:lnTo>
                  <a:pt x="82067" y="2387269"/>
                </a:lnTo>
                <a:lnTo>
                  <a:pt x="132219" y="2412009"/>
                </a:lnTo>
                <a:lnTo>
                  <a:pt x="184264" y="2421039"/>
                </a:lnTo>
                <a:lnTo>
                  <a:pt x="4725619" y="2421039"/>
                </a:lnTo>
                <a:lnTo>
                  <a:pt x="4780622" y="2411031"/>
                </a:lnTo>
                <a:lnTo>
                  <a:pt x="4830356" y="2385479"/>
                </a:lnTo>
                <a:lnTo>
                  <a:pt x="4870538" y="2346591"/>
                </a:lnTo>
                <a:lnTo>
                  <a:pt x="4897704" y="2297722"/>
                </a:lnTo>
                <a:lnTo>
                  <a:pt x="4908664" y="2252383"/>
                </a:lnTo>
                <a:lnTo>
                  <a:pt x="4909883" y="190500"/>
                </a:lnTo>
                <a:lnTo>
                  <a:pt x="4909273" y="174929"/>
                </a:lnTo>
                <a:lnTo>
                  <a:pt x="4896573" y="120484"/>
                </a:lnTo>
                <a:lnTo>
                  <a:pt x="4868621" y="72059"/>
                </a:lnTo>
                <a:lnTo>
                  <a:pt x="4827816" y="33832"/>
                </a:lnTo>
                <a:lnTo>
                  <a:pt x="4777663" y="9105"/>
                </a:lnTo>
                <a:lnTo>
                  <a:pt x="472561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77223" y="3223929"/>
            <a:ext cx="4910455" cy="2421255"/>
          </a:xfrm>
          <a:custGeom>
            <a:avLst/>
            <a:gdLst/>
            <a:ahLst/>
            <a:cxnLst/>
            <a:rect l="l" t="t" r="r" b="b"/>
            <a:pathLst>
              <a:path w="4910455" h="2421254">
                <a:moveTo>
                  <a:pt x="472561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230615"/>
                </a:lnTo>
                <a:lnTo>
                  <a:pt x="609" y="2246172"/>
                </a:lnTo>
                <a:lnTo>
                  <a:pt x="13309" y="2300630"/>
                </a:lnTo>
                <a:lnTo>
                  <a:pt x="41262" y="2349055"/>
                </a:lnTo>
                <a:lnTo>
                  <a:pt x="82067" y="2387269"/>
                </a:lnTo>
                <a:lnTo>
                  <a:pt x="132219" y="2412009"/>
                </a:lnTo>
                <a:lnTo>
                  <a:pt x="184264" y="2421039"/>
                </a:lnTo>
                <a:lnTo>
                  <a:pt x="4725619" y="2421039"/>
                </a:lnTo>
                <a:lnTo>
                  <a:pt x="4780622" y="2411031"/>
                </a:lnTo>
                <a:lnTo>
                  <a:pt x="4830356" y="2385479"/>
                </a:lnTo>
                <a:lnTo>
                  <a:pt x="4868621" y="2349055"/>
                </a:lnTo>
                <a:lnTo>
                  <a:pt x="4896573" y="2300630"/>
                </a:lnTo>
                <a:lnTo>
                  <a:pt x="4908664" y="2252383"/>
                </a:lnTo>
                <a:lnTo>
                  <a:pt x="4909883" y="190500"/>
                </a:lnTo>
                <a:lnTo>
                  <a:pt x="4909273" y="174929"/>
                </a:lnTo>
                <a:lnTo>
                  <a:pt x="4896573" y="120484"/>
                </a:lnTo>
                <a:lnTo>
                  <a:pt x="4868621" y="72059"/>
                </a:lnTo>
                <a:lnTo>
                  <a:pt x="4827816" y="33832"/>
                </a:lnTo>
                <a:lnTo>
                  <a:pt x="4777663" y="9105"/>
                </a:lnTo>
                <a:lnTo>
                  <a:pt x="472561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2372" y="3223929"/>
            <a:ext cx="4910455" cy="2421255"/>
          </a:xfrm>
          <a:custGeom>
            <a:avLst/>
            <a:gdLst/>
            <a:ahLst/>
            <a:cxnLst/>
            <a:rect l="l" t="t" r="r" b="b"/>
            <a:pathLst>
              <a:path w="4910455" h="2421254">
                <a:moveTo>
                  <a:pt x="472561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230615"/>
                </a:lnTo>
                <a:lnTo>
                  <a:pt x="609" y="2246172"/>
                </a:lnTo>
                <a:lnTo>
                  <a:pt x="13309" y="2300630"/>
                </a:lnTo>
                <a:lnTo>
                  <a:pt x="41262" y="2349055"/>
                </a:lnTo>
                <a:lnTo>
                  <a:pt x="82067" y="2387269"/>
                </a:lnTo>
                <a:lnTo>
                  <a:pt x="132219" y="2412009"/>
                </a:lnTo>
                <a:lnTo>
                  <a:pt x="184264" y="2421039"/>
                </a:lnTo>
                <a:lnTo>
                  <a:pt x="4725619" y="2421039"/>
                </a:lnTo>
                <a:lnTo>
                  <a:pt x="4780622" y="2411031"/>
                </a:lnTo>
                <a:lnTo>
                  <a:pt x="4830356" y="2385479"/>
                </a:lnTo>
                <a:lnTo>
                  <a:pt x="4870538" y="2346591"/>
                </a:lnTo>
                <a:lnTo>
                  <a:pt x="4896573" y="2300630"/>
                </a:lnTo>
                <a:lnTo>
                  <a:pt x="4908664" y="2252383"/>
                </a:lnTo>
                <a:lnTo>
                  <a:pt x="4909883" y="190500"/>
                </a:lnTo>
                <a:lnTo>
                  <a:pt x="4909273" y="174929"/>
                </a:lnTo>
                <a:lnTo>
                  <a:pt x="4896573" y="120484"/>
                </a:lnTo>
                <a:lnTo>
                  <a:pt x="4868621" y="72059"/>
                </a:lnTo>
                <a:lnTo>
                  <a:pt x="4827816" y="33832"/>
                </a:lnTo>
                <a:lnTo>
                  <a:pt x="4777663" y="9105"/>
                </a:lnTo>
                <a:lnTo>
                  <a:pt x="472561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617075" y="333678"/>
            <a:ext cx="46901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Building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Visual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Headline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Credibility</a:t>
            </a:r>
            <a:endParaRPr sz="2000">
              <a:latin typeface="Lora"/>
              <a:cs typeface="Lora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11.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05494" y="1761127"/>
            <a:ext cx="837247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Crafting</a:t>
            </a:r>
            <a:r>
              <a:rPr dirty="0" sz="5000" spc="-229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Strong</a:t>
            </a:r>
            <a:r>
              <a:rPr dirty="0" sz="5000" spc="-229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Headlines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42521" y="6284691"/>
            <a:ext cx="1113790" cy="1040765"/>
            <a:chOff x="6642521" y="6284691"/>
            <a:chExt cx="1113790" cy="1040765"/>
          </a:xfrm>
        </p:grpSpPr>
        <p:sp>
          <p:nvSpPr>
            <p:cNvPr id="12" name="object 12"/>
            <p:cNvSpPr/>
            <p:nvPr/>
          </p:nvSpPr>
          <p:spPr>
            <a:xfrm>
              <a:off x="6642521" y="6284691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5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6606" y="6812976"/>
              <a:ext cx="75539" cy="755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8736" y="6931941"/>
              <a:ext cx="153593" cy="2359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0203" y="6942842"/>
              <a:ext cx="108407" cy="11779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36613" y="6442122"/>
              <a:ext cx="605155" cy="725805"/>
            </a:xfrm>
            <a:custGeom>
              <a:avLst/>
              <a:gdLst/>
              <a:ahLst/>
              <a:cxnLst/>
              <a:rect l="l" t="t" r="r" b="b"/>
              <a:pathLst>
                <a:path w="605154" h="725804">
                  <a:moveTo>
                    <a:pt x="520064" y="0"/>
                  </a:moveTo>
                  <a:lnTo>
                    <a:pt x="40144" y="0"/>
                  </a:lnTo>
                  <a:lnTo>
                    <a:pt x="24538" y="3159"/>
                  </a:lnTo>
                  <a:lnTo>
                    <a:pt x="11776" y="11772"/>
                  </a:lnTo>
                  <a:lnTo>
                    <a:pt x="3161" y="24538"/>
                  </a:lnTo>
                  <a:lnTo>
                    <a:pt x="0" y="40157"/>
                  </a:lnTo>
                  <a:lnTo>
                    <a:pt x="0" y="685571"/>
                  </a:lnTo>
                  <a:lnTo>
                    <a:pt x="3161" y="701182"/>
                  </a:lnTo>
                  <a:lnTo>
                    <a:pt x="11776" y="713944"/>
                  </a:lnTo>
                  <a:lnTo>
                    <a:pt x="24538" y="722556"/>
                  </a:lnTo>
                  <a:lnTo>
                    <a:pt x="40144" y="725716"/>
                  </a:lnTo>
                  <a:lnTo>
                    <a:pt x="604735" y="725716"/>
                  </a:lnTo>
                  <a:lnTo>
                    <a:pt x="586577" y="711859"/>
                  </a:lnTo>
                  <a:lnTo>
                    <a:pt x="572520" y="693870"/>
                  </a:lnTo>
                  <a:lnTo>
                    <a:pt x="563443" y="672605"/>
                  </a:lnTo>
                  <a:lnTo>
                    <a:pt x="560222" y="648919"/>
                  </a:lnTo>
                  <a:lnTo>
                    <a:pt x="560222" y="642289"/>
                  </a:lnTo>
                  <a:lnTo>
                    <a:pt x="145122" y="642289"/>
                  </a:lnTo>
                  <a:lnTo>
                    <a:pt x="142455" y="639622"/>
                  </a:lnTo>
                  <a:lnTo>
                    <a:pt x="142455" y="410463"/>
                  </a:lnTo>
                  <a:lnTo>
                    <a:pt x="96304" y="410463"/>
                  </a:lnTo>
                  <a:lnTo>
                    <a:pt x="94030" y="408825"/>
                  </a:lnTo>
                  <a:lnTo>
                    <a:pt x="92405" y="403974"/>
                  </a:lnTo>
                  <a:lnTo>
                    <a:pt x="93230" y="401307"/>
                  </a:lnTo>
                  <a:lnTo>
                    <a:pt x="276351" y="263042"/>
                  </a:lnTo>
                  <a:lnTo>
                    <a:pt x="560222" y="263042"/>
                  </a:lnTo>
                  <a:lnTo>
                    <a:pt x="560222" y="181063"/>
                  </a:lnTo>
                  <a:lnTo>
                    <a:pt x="93446" y="181063"/>
                  </a:lnTo>
                  <a:lnTo>
                    <a:pt x="80702" y="178485"/>
                  </a:lnTo>
                  <a:lnTo>
                    <a:pt x="70286" y="171457"/>
                  </a:lnTo>
                  <a:lnTo>
                    <a:pt x="63258" y="161041"/>
                  </a:lnTo>
                  <a:lnTo>
                    <a:pt x="60680" y="148297"/>
                  </a:lnTo>
                  <a:lnTo>
                    <a:pt x="60680" y="106768"/>
                  </a:lnTo>
                  <a:lnTo>
                    <a:pt x="63258" y="94023"/>
                  </a:lnTo>
                  <a:lnTo>
                    <a:pt x="70286" y="83602"/>
                  </a:lnTo>
                  <a:lnTo>
                    <a:pt x="80702" y="76570"/>
                  </a:lnTo>
                  <a:lnTo>
                    <a:pt x="93446" y="73990"/>
                  </a:lnTo>
                  <a:lnTo>
                    <a:pt x="560222" y="73990"/>
                  </a:lnTo>
                  <a:lnTo>
                    <a:pt x="560222" y="40157"/>
                  </a:lnTo>
                  <a:lnTo>
                    <a:pt x="557062" y="24538"/>
                  </a:lnTo>
                  <a:lnTo>
                    <a:pt x="548449" y="11772"/>
                  </a:lnTo>
                  <a:lnTo>
                    <a:pt x="535683" y="3159"/>
                  </a:lnTo>
                  <a:lnTo>
                    <a:pt x="520064" y="0"/>
                  </a:lnTo>
                  <a:close/>
                </a:path>
                <a:path w="605154" h="725804">
                  <a:moveTo>
                    <a:pt x="560222" y="263042"/>
                  </a:moveTo>
                  <a:lnTo>
                    <a:pt x="279247" y="263042"/>
                  </a:lnTo>
                  <a:lnTo>
                    <a:pt x="462368" y="401307"/>
                  </a:lnTo>
                  <a:lnTo>
                    <a:pt x="463194" y="403974"/>
                  </a:lnTo>
                  <a:lnTo>
                    <a:pt x="461568" y="408825"/>
                  </a:lnTo>
                  <a:lnTo>
                    <a:pt x="459295" y="410463"/>
                  </a:lnTo>
                  <a:lnTo>
                    <a:pt x="413143" y="410463"/>
                  </a:lnTo>
                  <a:lnTo>
                    <a:pt x="413143" y="639622"/>
                  </a:lnTo>
                  <a:lnTo>
                    <a:pt x="410476" y="642289"/>
                  </a:lnTo>
                  <a:lnTo>
                    <a:pt x="560222" y="642289"/>
                  </a:lnTo>
                  <a:lnTo>
                    <a:pt x="560222" y="263042"/>
                  </a:lnTo>
                  <a:close/>
                </a:path>
                <a:path w="605154" h="725804">
                  <a:moveTo>
                    <a:pt x="560222" y="73990"/>
                  </a:moveTo>
                  <a:lnTo>
                    <a:pt x="462152" y="73990"/>
                  </a:lnTo>
                  <a:lnTo>
                    <a:pt x="474896" y="76570"/>
                  </a:lnTo>
                  <a:lnTo>
                    <a:pt x="485313" y="83602"/>
                  </a:lnTo>
                  <a:lnTo>
                    <a:pt x="492340" y="94023"/>
                  </a:lnTo>
                  <a:lnTo>
                    <a:pt x="494918" y="106768"/>
                  </a:lnTo>
                  <a:lnTo>
                    <a:pt x="494918" y="148297"/>
                  </a:lnTo>
                  <a:lnTo>
                    <a:pt x="492340" y="161041"/>
                  </a:lnTo>
                  <a:lnTo>
                    <a:pt x="485313" y="171457"/>
                  </a:lnTo>
                  <a:lnTo>
                    <a:pt x="474896" y="178485"/>
                  </a:lnTo>
                  <a:lnTo>
                    <a:pt x="462152" y="181063"/>
                  </a:lnTo>
                  <a:lnTo>
                    <a:pt x="560222" y="181063"/>
                  </a:lnTo>
                  <a:lnTo>
                    <a:pt x="560222" y="7399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927719" y="6284691"/>
            <a:ext cx="1113790" cy="1040765"/>
            <a:chOff x="927719" y="6284691"/>
            <a:chExt cx="1113790" cy="1040765"/>
          </a:xfrm>
        </p:grpSpPr>
        <p:sp>
          <p:nvSpPr>
            <p:cNvPr id="18" name="object 18"/>
            <p:cNvSpPr/>
            <p:nvPr/>
          </p:nvSpPr>
          <p:spPr>
            <a:xfrm>
              <a:off x="927719" y="6284691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5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53642" y="6442125"/>
              <a:ext cx="581660" cy="598805"/>
            </a:xfrm>
            <a:custGeom>
              <a:avLst/>
              <a:gdLst/>
              <a:ahLst/>
              <a:cxnLst/>
              <a:rect l="l" t="t" r="r" b="b"/>
              <a:pathLst>
                <a:path w="581660" h="598804">
                  <a:moveTo>
                    <a:pt x="178257" y="241922"/>
                  </a:moveTo>
                  <a:lnTo>
                    <a:pt x="176263" y="232016"/>
                  </a:lnTo>
                  <a:lnTo>
                    <a:pt x="170802" y="223913"/>
                  </a:lnTo>
                  <a:lnTo>
                    <a:pt x="162712" y="218465"/>
                  </a:lnTo>
                  <a:lnTo>
                    <a:pt x="152793" y="216458"/>
                  </a:lnTo>
                  <a:lnTo>
                    <a:pt x="142887" y="218465"/>
                  </a:lnTo>
                  <a:lnTo>
                    <a:pt x="134785" y="223913"/>
                  </a:lnTo>
                  <a:lnTo>
                    <a:pt x="129336" y="232016"/>
                  </a:lnTo>
                  <a:lnTo>
                    <a:pt x="127330" y="241922"/>
                  </a:lnTo>
                  <a:lnTo>
                    <a:pt x="129336" y="251828"/>
                  </a:lnTo>
                  <a:lnTo>
                    <a:pt x="134785" y="259930"/>
                  </a:lnTo>
                  <a:lnTo>
                    <a:pt x="142887" y="265379"/>
                  </a:lnTo>
                  <a:lnTo>
                    <a:pt x="152793" y="267385"/>
                  </a:lnTo>
                  <a:lnTo>
                    <a:pt x="162712" y="265379"/>
                  </a:lnTo>
                  <a:lnTo>
                    <a:pt x="170802" y="259930"/>
                  </a:lnTo>
                  <a:lnTo>
                    <a:pt x="176263" y="251828"/>
                  </a:lnTo>
                  <a:lnTo>
                    <a:pt x="178257" y="241922"/>
                  </a:lnTo>
                  <a:close/>
                </a:path>
                <a:path w="581660" h="598804">
                  <a:moveTo>
                    <a:pt x="190995" y="331050"/>
                  </a:moveTo>
                  <a:lnTo>
                    <a:pt x="187985" y="316191"/>
                  </a:lnTo>
                  <a:lnTo>
                    <a:pt x="179793" y="304050"/>
                  </a:lnTo>
                  <a:lnTo>
                    <a:pt x="167652" y="295871"/>
                  </a:lnTo>
                  <a:lnTo>
                    <a:pt x="152793" y="292849"/>
                  </a:lnTo>
                  <a:lnTo>
                    <a:pt x="137934" y="295871"/>
                  </a:lnTo>
                  <a:lnTo>
                    <a:pt x="125806" y="304050"/>
                  </a:lnTo>
                  <a:lnTo>
                    <a:pt x="117614" y="316191"/>
                  </a:lnTo>
                  <a:lnTo>
                    <a:pt x="114592" y="331050"/>
                  </a:lnTo>
                  <a:lnTo>
                    <a:pt x="114592" y="343776"/>
                  </a:lnTo>
                  <a:lnTo>
                    <a:pt x="190995" y="343776"/>
                  </a:lnTo>
                  <a:lnTo>
                    <a:pt x="190995" y="331050"/>
                  </a:lnTo>
                  <a:close/>
                </a:path>
                <a:path w="581660" h="598804">
                  <a:moveTo>
                    <a:pt x="560235" y="25463"/>
                  </a:moveTo>
                  <a:lnTo>
                    <a:pt x="558228" y="15557"/>
                  </a:lnTo>
                  <a:lnTo>
                    <a:pt x="552780" y="7467"/>
                  </a:lnTo>
                  <a:lnTo>
                    <a:pt x="544677" y="2019"/>
                  </a:lnTo>
                  <a:lnTo>
                    <a:pt x="534771" y="0"/>
                  </a:lnTo>
                  <a:lnTo>
                    <a:pt x="152793" y="0"/>
                  </a:lnTo>
                  <a:lnTo>
                    <a:pt x="152793" y="25463"/>
                  </a:lnTo>
                  <a:lnTo>
                    <a:pt x="152793" y="50927"/>
                  </a:lnTo>
                  <a:lnTo>
                    <a:pt x="127330" y="50927"/>
                  </a:lnTo>
                  <a:lnTo>
                    <a:pt x="127330" y="25463"/>
                  </a:lnTo>
                  <a:lnTo>
                    <a:pt x="152793" y="25463"/>
                  </a:lnTo>
                  <a:lnTo>
                    <a:pt x="152793" y="0"/>
                  </a:lnTo>
                  <a:lnTo>
                    <a:pt x="101866" y="0"/>
                  </a:lnTo>
                  <a:lnTo>
                    <a:pt x="101866" y="25463"/>
                  </a:lnTo>
                  <a:lnTo>
                    <a:pt x="101866" y="50927"/>
                  </a:lnTo>
                  <a:lnTo>
                    <a:pt x="76403" y="50927"/>
                  </a:lnTo>
                  <a:lnTo>
                    <a:pt x="76403" y="25463"/>
                  </a:lnTo>
                  <a:lnTo>
                    <a:pt x="101866" y="25463"/>
                  </a:lnTo>
                  <a:lnTo>
                    <a:pt x="101866" y="0"/>
                  </a:lnTo>
                  <a:lnTo>
                    <a:pt x="50927" y="0"/>
                  </a:lnTo>
                  <a:lnTo>
                    <a:pt x="50927" y="25463"/>
                  </a:lnTo>
                  <a:lnTo>
                    <a:pt x="50927" y="50927"/>
                  </a:lnTo>
                  <a:lnTo>
                    <a:pt x="25463" y="50927"/>
                  </a:lnTo>
                  <a:lnTo>
                    <a:pt x="25463" y="25463"/>
                  </a:lnTo>
                  <a:lnTo>
                    <a:pt x="50927" y="25463"/>
                  </a:lnTo>
                  <a:lnTo>
                    <a:pt x="50927" y="0"/>
                  </a:lnTo>
                  <a:lnTo>
                    <a:pt x="25463" y="0"/>
                  </a:lnTo>
                  <a:lnTo>
                    <a:pt x="15557" y="2019"/>
                  </a:lnTo>
                  <a:lnTo>
                    <a:pt x="7467" y="7467"/>
                  </a:lnTo>
                  <a:lnTo>
                    <a:pt x="2019" y="15557"/>
                  </a:lnTo>
                  <a:lnTo>
                    <a:pt x="0" y="25463"/>
                  </a:lnTo>
                  <a:lnTo>
                    <a:pt x="0" y="76390"/>
                  </a:lnTo>
                  <a:lnTo>
                    <a:pt x="560235" y="76390"/>
                  </a:lnTo>
                  <a:lnTo>
                    <a:pt x="560235" y="50927"/>
                  </a:lnTo>
                  <a:lnTo>
                    <a:pt x="560235" y="25463"/>
                  </a:lnTo>
                  <a:close/>
                </a:path>
                <a:path w="581660" h="598804">
                  <a:moveTo>
                    <a:pt x="560247" y="101866"/>
                  </a:moveTo>
                  <a:lnTo>
                    <a:pt x="522046" y="101866"/>
                  </a:lnTo>
                  <a:lnTo>
                    <a:pt x="522046" y="165531"/>
                  </a:lnTo>
                  <a:lnTo>
                    <a:pt x="522046" y="190995"/>
                  </a:lnTo>
                  <a:lnTo>
                    <a:pt x="522046" y="343789"/>
                  </a:lnTo>
                  <a:lnTo>
                    <a:pt x="318325" y="343789"/>
                  </a:lnTo>
                  <a:lnTo>
                    <a:pt x="318325" y="318325"/>
                  </a:lnTo>
                  <a:lnTo>
                    <a:pt x="522046" y="318325"/>
                  </a:lnTo>
                  <a:lnTo>
                    <a:pt x="522046" y="292849"/>
                  </a:lnTo>
                  <a:lnTo>
                    <a:pt x="318325" y="292849"/>
                  </a:lnTo>
                  <a:lnTo>
                    <a:pt x="318325" y="267385"/>
                  </a:lnTo>
                  <a:lnTo>
                    <a:pt x="522046" y="267385"/>
                  </a:lnTo>
                  <a:lnTo>
                    <a:pt x="522046" y="241922"/>
                  </a:lnTo>
                  <a:lnTo>
                    <a:pt x="318325" y="241922"/>
                  </a:lnTo>
                  <a:lnTo>
                    <a:pt x="318325" y="216458"/>
                  </a:lnTo>
                  <a:lnTo>
                    <a:pt x="522046" y="216458"/>
                  </a:lnTo>
                  <a:lnTo>
                    <a:pt x="522046" y="190995"/>
                  </a:lnTo>
                  <a:lnTo>
                    <a:pt x="369252" y="190995"/>
                  </a:lnTo>
                  <a:lnTo>
                    <a:pt x="369252" y="165531"/>
                  </a:lnTo>
                  <a:lnTo>
                    <a:pt x="522046" y="165531"/>
                  </a:lnTo>
                  <a:lnTo>
                    <a:pt x="522046" y="101866"/>
                  </a:lnTo>
                  <a:lnTo>
                    <a:pt x="343789" y="101866"/>
                  </a:lnTo>
                  <a:lnTo>
                    <a:pt x="343789" y="165531"/>
                  </a:lnTo>
                  <a:lnTo>
                    <a:pt x="343789" y="190995"/>
                  </a:lnTo>
                  <a:lnTo>
                    <a:pt x="318325" y="190995"/>
                  </a:lnTo>
                  <a:lnTo>
                    <a:pt x="318325" y="165531"/>
                  </a:lnTo>
                  <a:lnTo>
                    <a:pt x="343789" y="165531"/>
                  </a:lnTo>
                  <a:lnTo>
                    <a:pt x="343789" y="101866"/>
                  </a:lnTo>
                  <a:lnTo>
                    <a:pt x="267398" y="101866"/>
                  </a:lnTo>
                  <a:lnTo>
                    <a:pt x="267398" y="145770"/>
                  </a:lnTo>
                  <a:lnTo>
                    <a:pt x="267398" y="363550"/>
                  </a:lnTo>
                  <a:lnTo>
                    <a:pt x="261696" y="369252"/>
                  </a:lnTo>
                  <a:lnTo>
                    <a:pt x="254660" y="369252"/>
                  </a:lnTo>
                  <a:lnTo>
                    <a:pt x="254660" y="394716"/>
                  </a:lnTo>
                  <a:lnTo>
                    <a:pt x="254660" y="420179"/>
                  </a:lnTo>
                  <a:lnTo>
                    <a:pt x="203733" y="420179"/>
                  </a:lnTo>
                  <a:lnTo>
                    <a:pt x="203733" y="522046"/>
                  </a:lnTo>
                  <a:lnTo>
                    <a:pt x="203733" y="547522"/>
                  </a:lnTo>
                  <a:lnTo>
                    <a:pt x="150850" y="547522"/>
                  </a:lnTo>
                  <a:lnTo>
                    <a:pt x="145173" y="545172"/>
                  </a:lnTo>
                  <a:lnTo>
                    <a:pt x="144005" y="544004"/>
                  </a:lnTo>
                  <a:lnTo>
                    <a:pt x="125717" y="525691"/>
                  </a:lnTo>
                  <a:lnTo>
                    <a:pt x="99885" y="542912"/>
                  </a:lnTo>
                  <a:lnTo>
                    <a:pt x="93306" y="544004"/>
                  </a:lnTo>
                  <a:lnTo>
                    <a:pt x="80949" y="540727"/>
                  </a:lnTo>
                  <a:lnTo>
                    <a:pt x="75768" y="536511"/>
                  </a:lnTo>
                  <a:lnTo>
                    <a:pt x="64973" y="514896"/>
                  </a:lnTo>
                  <a:lnTo>
                    <a:pt x="50038" y="552234"/>
                  </a:lnTo>
                  <a:lnTo>
                    <a:pt x="26708" y="542912"/>
                  </a:lnTo>
                  <a:lnTo>
                    <a:pt x="26339" y="542912"/>
                  </a:lnTo>
                  <a:lnTo>
                    <a:pt x="47218" y="490715"/>
                  </a:lnTo>
                  <a:lnTo>
                    <a:pt x="54952" y="485241"/>
                  </a:lnTo>
                  <a:lnTo>
                    <a:pt x="72491" y="484505"/>
                  </a:lnTo>
                  <a:lnTo>
                    <a:pt x="80645" y="489318"/>
                  </a:lnTo>
                  <a:lnTo>
                    <a:pt x="94081" y="516178"/>
                  </a:lnTo>
                  <a:lnTo>
                    <a:pt x="113766" y="503059"/>
                  </a:lnTo>
                  <a:lnTo>
                    <a:pt x="120827" y="499960"/>
                  </a:lnTo>
                  <a:lnTo>
                    <a:pt x="128308" y="499440"/>
                  </a:lnTo>
                  <a:lnTo>
                    <a:pt x="135547" y="501421"/>
                  </a:lnTo>
                  <a:lnTo>
                    <a:pt x="141884" y="505841"/>
                  </a:lnTo>
                  <a:lnTo>
                    <a:pt x="158076" y="522046"/>
                  </a:lnTo>
                  <a:lnTo>
                    <a:pt x="203733" y="522046"/>
                  </a:lnTo>
                  <a:lnTo>
                    <a:pt x="203733" y="420179"/>
                  </a:lnTo>
                  <a:lnTo>
                    <a:pt x="101866" y="420179"/>
                  </a:lnTo>
                  <a:lnTo>
                    <a:pt x="101866" y="394716"/>
                  </a:lnTo>
                  <a:lnTo>
                    <a:pt x="254660" y="394716"/>
                  </a:lnTo>
                  <a:lnTo>
                    <a:pt x="254660" y="369252"/>
                  </a:lnTo>
                  <a:lnTo>
                    <a:pt x="76403" y="369252"/>
                  </a:lnTo>
                  <a:lnTo>
                    <a:pt x="76403" y="394716"/>
                  </a:lnTo>
                  <a:lnTo>
                    <a:pt x="76403" y="420179"/>
                  </a:lnTo>
                  <a:lnTo>
                    <a:pt x="50939" y="420179"/>
                  </a:lnTo>
                  <a:lnTo>
                    <a:pt x="50939" y="394716"/>
                  </a:lnTo>
                  <a:lnTo>
                    <a:pt x="76403" y="394716"/>
                  </a:lnTo>
                  <a:lnTo>
                    <a:pt x="76403" y="369252"/>
                  </a:lnTo>
                  <a:lnTo>
                    <a:pt x="43916" y="369252"/>
                  </a:lnTo>
                  <a:lnTo>
                    <a:pt x="38214" y="363550"/>
                  </a:lnTo>
                  <a:lnTo>
                    <a:pt x="38214" y="145770"/>
                  </a:lnTo>
                  <a:lnTo>
                    <a:pt x="43916" y="140068"/>
                  </a:lnTo>
                  <a:lnTo>
                    <a:pt x="261696" y="140068"/>
                  </a:lnTo>
                  <a:lnTo>
                    <a:pt x="267398" y="145770"/>
                  </a:lnTo>
                  <a:lnTo>
                    <a:pt x="267398" y="101866"/>
                  </a:lnTo>
                  <a:lnTo>
                    <a:pt x="12" y="101866"/>
                  </a:lnTo>
                  <a:lnTo>
                    <a:pt x="12" y="572973"/>
                  </a:lnTo>
                  <a:lnTo>
                    <a:pt x="2019" y="582879"/>
                  </a:lnTo>
                  <a:lnTo>
                    <a:pt x="7467" y="590969"/>
                  </a:lnTo>
                  <a:lnTo>
                    <a:pt x="15557" y="596430"/>
                  </a:lnTo>
                  <a:lnTo>
                    <a:pt x="25476" y="598436"/>
                  </a:lnTo>
                  <a:lnTo>
                    <a:pt x="376720" y="598436"/>
                  </a:lnTo>
                  <a:lnTo>
                    <a:pt x="351256" y="572973"/>
                  </a:lnTo>
                  <a:lnTo>
                    <a:pt x="290347" y="572973"/>
                  </a:lnTo>
                  <a:lnTo>
                    <a:pt x="287896" y="572223"/>
                  </a:lnTo>
                  <a:lnTo>
                    <a:pt x="257898" y="552234"/>
                  </a:lnTo>
                  <a:lnTo>
                    <a:pt x="250825" y="547522"/>
                  </a:lnTo>
                  <a:lnTo>
                    <a:pt x="229196" y="547522"/>
                  </a:lnTo>
                  <a:lnTo>
                    <a:pt x="229196" y="522046"/>
                  </a:lnTo>
                  <a:lnTo>
                    <a:pt x="250812" y="522046"/>
                  </a:lnTo>
                  <a:lnTo>
                    <a:pt x="284708" y="499440"/>
                  </a:lnTo>
                  <a:lnTo>
                    <a:pt x="287896" y="497319"/>
                  </a:lnTo>
                  <a:lnTo>
                    <a:pt x="290347" y="496582"/>
                  </a:lnTo>
                  <a:lnTo>
                    <a:pt x="321132" y="496582"/>
                  </a:lnTo>
                  <a:lnTo>
                    <a:pt x="318782" y="487857"/>
                  </a:lnTo>
                  <a:lnTo>
                    <a:pt x="318681" y="485241"/>
                  </a:lnTo>
                  <a:lnTo>
                    <a:pt x="318643" y="484505"/>
                  </a:lnTo>
                  <a:lnTo>
                    <a:pt x="318427" y="478955"/>
                  </a:lnTo>
                  <a:lnTo>
                    <a:pt x="343535" y="444538"/>
                  </a:lnTo>
                  <a:lnTo>
                    <a:pt x="491363" y="420179"/>
                  </a:lnTo>
                  <a:lnTo>
                    <a:pt x="545172" y="411683"/>
                  </a:lnTo>
                  <a:lnTo>
                    <a:pt x="552907" y="412216"/>
                  </a:lnTo>
                  <a:lnTo>
                    <a:pt x="560247" y="414439"/>
                  </a:lnTo>
                  <a:lnTo>
                    <a:pt x="560247" y="411683"/>
                  </a:lnTo>
                  <a:lnTo>
                    <a:pt x="560247" y="140068"/>
                  </a:lnTo>
                  <a:lnTo>
                    <a:pt x="560247" y="101866"/>
                  </a:lnTo>
                  <a:close/>
                </a:path>
                <a:path w="581660" h="598804">
                  <a:moveTo>
                    <a:pt x="581558" y="496582"/>
                  </a:moveTo>
                  <a:lnTo>
                    <a:pt x="570026" y="456196"/>
                  </a:lnTo>
                  <a:lnTo>
                    <a:pt x="541566" y="438035"/>
                  </a:lnTo>
                  <a:lnTo>
                    <a:pt x="348615" y="468477"/>
                  </a:lnTo>
                  <a:lnTo>
                    <a:pt x="343204" y="475322"/>
                  </a:lnTo>
                  <a:lnTo>
                    <a:pt x="344398" y="490677"/>
                  </a:lnTo>
                  <a:lnTo>
                    <a:pt x="350824" y="496595"/>
                  </a:lnTo>
                  <a:lnTo>
                    <a:pt x="478574" y="496582"/>
                  </a:lnTo>
                  <a:lnTo>
                    <a:pt x="513041" y="462114"/>
                  </a:lnTo>
                  <a:lnTo>
                    <a:pt x="531050" y="480123"/>
                  </a:lnTo>
                  <a:lnTo>
                    <a:pt x="514591" y="496582"/>
                  </a:lnTo>
                  <a:lnTo>
                    <a:pt x="581558" y="496582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320" y="6607652"/>
              <a:ext cx="178257" cy="1782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9040" y="6964159"/>
              <a:ext cx="255775" cy="20372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31251" y="6480327"/>
              <a:ext cx="384810" cy="509905"/>
            </a:xfrm>
            <a:custGeom>
              <a:avLst/>
              <a:gdLst/>
              <a:ahLst/>
              <a:cxnLst/>
              <a:rect l="l" t="t" r="r" b="b"/>
              <a:pathLst>
                <a:path w="384810" h="509904">
                  <a:moveTo>
                    <a:pt x="56095" y="483831"/>
                  </a:moveTo>
                  <a:lnTo>
                    <a:pt x="19100" y="483831"/>
                  </a:lnTo>
                  <a:lnTo>
                    <a:pt x="0" y="496570"/>
                  </a:lnTo>
                  <a:lnTo>
                    <a:pt x="19100" y="509295"/>
                  </a:lnTo>
                  <a:lnTo>
                    <a:pt x="55029" y="509295"/>
                  </a:lnTo>
                  <a:lnTo>
                    <a:pt x="53721" y="502932"/>
                  </a:lnTo>
                  <a:lnTo>
                    <a:pt x="53467" y="496481"/>
                  </a:lnTo>
                  <a:lnTo>
                    <a:pt x="54267" y="490080"/>
                  </a:lnTo>
                  <a:lnTo>
                    <a:pt x="56095" y="483831"/>
                  </a:lnTo>
                  <a:close/>
                </a:path>
                <a:path w="384810" h="509904">
                  <a:moveTo>
                    <a:pt x="333565" y="280111"/>
                  </a:moveTo>
                  <a:lnTo>
                    <a:pt x="308102" y="280111"/>
                  </a:lnTo>
                  <a:lnTo>
                    <a:pt x="308102" y="305574"/>
                  </a:lnTo>
                  <a:lnTo>
                    <a:pt x="333565" y="305574"/>
                  </a:lnTo>
                  <a:lnTo>
                    <a:pt x="333565" y="280111"/>
                  </a:lnTo>
                  <a:close/>
                </a:path>
                <a:path w="384810" h="509904">
                  <a:moveTo>
                    <a:pt x="333565" y="0"/>
                  </a:moveTo>
                  <a:lnTo>
                    <a:pt x="308102" y="0"/>
                  </a:lnTo>
                  <a:lnTo>
                    <a:pt x="308102" y="254647"/>
                  </a:lnTo>
                  <a:lnTo>
                    <a:pt x="333565" y="254647"/>
                  </a:lnTo>
                  <a:lnTo>
                    <a:pt x="333565" y="0"/>
                  </a:lnTo>
                  <a:close/>
                </a:path>
                <a:path w="384810" h="509904">
                  <a:moveTo>
                    <a:pt x="384492" y="489534"/>
                  </a:moveTo>
                  <a:lnTo>
                    <a:pt x="378790" y="483831"/>
                  </a:lnTo>
                  <a:lnTo>
                    <a:pt x="371754" y="483831"/>
                  </a:lnTo>
                  <a:lnTo>
                    <a:pt x="359016" y="483831"/>
                  </a:lnTo>
                  <a:lnTo>
                    <a:pt x="359016" y="509295"/>
                  </a:lnTo>
                  <a:lnTo>
                    <a:pt x="378790" y="509295"/>
                  </a:lnTo>
                  <a:lnTo>
                    <a:pt x="384492" y="503593"/>
                  </a:lnTo>
                  <a:lnTo>
                    <a:pt x="384492" y="48953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2357346" y="3042904"/>
            <a:ext cx="1113790" cy="1040765"/>
            <a:chOff x="12357346" y="3042904"/>
            <a:chExt cx="1113790" cy="1040765"/>
          </a:xfrm>
        </p:grpSpPr>
        <p:sp>
          <p:nvSpPr>
            <p:cNvPr id="24" name="object 24"/>
            <p:cNvSpPr/>
            <p:nvPr/>
          </p:nvSpPr>
          <p:spPr>
            <a:xfrm>
              <a:off x="12357346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2551486" y="3200339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75285" y="375818"/>
                  </a:moveTo>
                  <a:lnTo>
                    <a:pt x="33771" y="375818"/>
                  </a:lnTo>
                  <a:lnTo>
                    <a:pt x="39395" y="381012"/>
                  </a:lnTo>
                  <a:lnTo>
                    <a:pt x="39802" y="386321"/>
                  </a:lnTo>
                  <a:lnTo>
                    <a:pt x="47128" y="434405"/>
                  </a:lnTo>
                  <a:lnTo>
                    <a:pt x="60647" y="478568"/>
                  </a:lnTo>
                  <a:lnTo>
                    <a:pt x="79991" y="519800"/>
                  </a:lnTo>
                  <a:lnTo>
                    <a:pt x="104677" y="557619"/>
                  </a:lnTo>
                  <a:lnTo>
                    <a:pt x="134224" y="591543"/>
                  </a:lnTo>
                  <a:lnTo>
                    <a:pt x="168149" y="621089"/>
                  </a:lnTo>
                  <a:lnTo>
                    <a:pt x="205970" y="645776"/>
                  </a:lnTo>
                  <a:lnTo>
                    <a:pt x="247204" y="665119"/>
                  </a:lnTo>
                  <a:lnTo>
                    <a:pt x="291370" y="678638"/>
                  </a:lnTo>
                  <a:lnTo>
                    <a:pt x="337985" y="685850"/>
                  </a:lnTo>
                  <a:lnTo>
                    <a:pt x="344754" y="686371"/>
                  </a:lnTo>
                  <a:lnTo>
                    <a:pt x="349973" y="692022"/>
                  </a:lnTo>
                  <a:lnTo>
                    <a:pt x="349948" y="725716"/>
                  </a:lnTo>
                  <a:lnTo>
                    <a:pt x="375869" y="725716"/>
                  </a:lnTo>
                  <a:lnTo>
                    <a:pt x="375856" y="692022"/>
                  </a:lnTo>
                  <a:lnTo>
                    <a:pt x="381029" y="686371"/>
                  </a:lnTo>
                  <a:lnTo>
                    <a:pt x="380415" y="686371"/>
                  </a:lnTo>
                  <a:lnTo>
                    <a:pt x="387184" y="685850"/>
                  </a:lnTo>
                  <a:lnTo>
                    <a:pt x="387516" y="685850"/>
                  </a:lnTo>
                  <a:lnTo>
                    <a:pt x="434131" y="678638"/>
                  </a:lnTo>
                  <a:lnTo>
                    <a:pt x="434293" y="678638"/>
                  </a:lnTo>
                  <a:lnTo>
                    <a:pt x="478459" y="665119"/>
                  </a:lnTo>
                  <a:lnTo>
                    <a:pt x="489254" y="660082"/>
                  </a:lnTo>
                  <a:lnTo>
                    <a:pt x="339394" y="660082"/>
                  </a:lnTo>
                  <a:lnTo>
                    <a:pt x="335762" y="659752"/>
                  </a:lnTo>
                  <a:lnTo>
                    <a:pt x="289210" y="651784"/>
                  </a:lnTo>
                  <a:lnTo>
                    <a:pt x="245444" y="636955"/>
                  </a:lnTo>
                  <a:lnTo>
                    <a:pt x="205048" y="615847"/>
                  </a:lnTo>
                  <a:lnTo>
                    <a:pt x="168603" y="589043"/>
                  </a:lnTo>
                  <a:lnTo>
                    <a:pt x="136691" y="557125"/>
                  </a:lnTo>
                  <a:lnTo>
                    <a:pt x="109894" y="520675"/>
                  </a:lnTo>
                  <a:lnTo>
                    <a:pt x="88794" y="480274"/>
                  </a:lnTo>
                  <a:lnTo>
                    <a:pt x="73974" y="436506"/>
                  </a:lnTo>
                  <a:lnTo>
                    <a:pt x="66014" y="389953"/>
                  </a:lnTo>
                  <a:lnTo>
                    <a:pt x="65684" y="386321"/>
                  </a:lnTo>
                  <a:lnTo>
                    <a:pt x="66890" y="382727"/>
                  </a:lnTo>
                  <a:lnTo>
                    <a:pt x="71805" y="377342"/>
                  </a:lnTo>
                  <a:lnTo>
                    <a:pt x="75285" y="375818"/>
                  </a:lnTo>
                  <a:close/>
                </a:path>
                <a:path w="725805" h="725804">
                  <a:moveTo>
                    <a:pt x="375818" y="622045"/>
                  </a:moveTo>
                  <a:lnTo>
                    <a:pt x="349897" y="622045"/>
                  </a:lnTo>
                  <a:lnTo>
                    <a:pt x="349923" y="650443"/>
                  </a:lnTo>
                  <a:lnTo>
                    <a:pt x="348386" y="653935"/>
                  </a:lnTo>
                  <a:lnTo>
                    <a:pt x="343014" y="658863"/>
                  </a:lnTo>
                  <a:lnTo>
                    <a:pt x="339394" y="660082"/>
                  </a:lnTo>
                  <a:lnTo>
                    <a:pt x="489254" y="660082"/>
                  </a:lnTo>
                  <a:lnTo>
                    <a:pt x="489958" y="659752"/>
                  </a:lnTo>
                  <a:lnTo>
                    <a:pt x="381673" y="659752"/>
                  </a:lnTo>
                  <a:lnTo>
                    <a:pt x="375856" y="653935"/>
                  </a:lnTo>
                  <a:lnTo>
                    <a:pt x="375818" y="622045"/>
                  </a:lnTo>
                  <a:close/>
                </a:path>
                <a:path w="725805" h="725804">
                  <a:moveTo>
                    <a:pt x="692003" y="375818"/>
                  </a:moveTo>
                  <a:lnTo>
                    <a:pt x="650513" y="375818"/>
                  </a:lnTo>
                  <a:lnTo>
                    <a:pt x="653947" y="377342"/>
                  </a:lnTo>
                  <a:lnTo>
                    <a:pt x="658880" y="382727"/>
                  </a:lnTo>
                  <a:lnTo>
                    <a:pt x="660095" y="386321"/>
                  </a:lnTo>
                  <a:lnTo>
                    <a:pt x="659764" y="389953"/>
                  </a:lnTo>
                  <a:lnTo>
                    <a:pt x="651796" y="436506"/>
                  </a:lnTo>
                  <a:lnTo>
                    <a:pt x="636966" y="480274"/>
                  </a:lnTo>
                  <a:lnTo>
                    <a:pt x="615854" y="520675"/>
                  </a:lnTo>
                  <a:lnTo>
                    <a:pt x="589042" y="557125"/>
                  </a:lnTo>
                  <a:lnTo>
                    <a:pt x="557109" y="589043"/>
                  </a:lnTo>
                  <a:lnTo>
                    <a:pt x="520633" y="615847"/>
                  </a:lnTo>
                  <a:lnTo>
                    <a:pt x="480180" y="636955"/>
                  </a:lnTo>
                  <a:lnTo>
                    <a:pt x="440346" y="650443"/>
                  </a:lnTo>
                  <a:lnTo>
                    <a:pt x="389656" y="659752"/>
                  </a:lnTo>
                  <a:lnTo>
                    <a:pt x="489958" y="659752"/>
                  </a:lnTo>
                  <a:lnTo>
                    <a:pt x="557601" y="621089"/>
                  </a:lnTo>
                  <a:lnTo>
                    <a:pt x="591545" y="591543"/>
                  </a:lnTo>
                  <a:lnTo>
                    <a:pt x="621105" y="557619"/>
                  </a:lnTo>
                  <a:lnTo>
                    <a:pt x="645803" y="519800"/>
                  </a:lnTo>
                  <a:lnTo>
                    <a:pt x="665156" y="478568"/>
                  </a:lnTo>
                  <a:lnTo>
                    <a:pt x="678683" y="434405"/>
                  </a:lnTo>
                  <a:lnTo>
                    <a:pt x="685904" y="387794"/>
                  </a:lnTo>
                  <a:lnTo>
                    <a:pt x="686418" y="381012"/>
                  </a:lnTo>
                  <a:lnTo>
                    <a:pt x="692003" y="375818"/>
                  </a:lnTo>
                  <a:close/>
                </a:path>
                <a:path w="725805" h="725804">
                  <a:moveTo>
                    <a:pt x="103670" y="349910"/>
                  </a:moveTo>
                  <a:lnTo>
                    <a:pt x="0" y="349910"/>
                  </a:lnTo>
                  <a:lnTo>
                    <a:pt x="0" y="375818"/>
                  </a:lnTo>
                  <a:lnTo>
                    <a:pt x="103670" y="375818"/>
                  </a:lnTo>
                  <a:lnTo>
                    <a:pt x="103670" y="349910"/>
                  </a:lnTo>
                  <a:close/>
                </a:path>
                <a:path w="725805" h="725804">
                  <a:moveTo>
                    <a:pt x="725716" y="349910"/>
                  </a:moveTo>
                  <a:lnTo>
                    <a:pt x="622045" y="349910"/>
                  </a:lnTo>
                  <a:lnTo>
                    <a:pt x="622045" y="375818"/>
                  </a:lnTo>
                  <a:lnTo>
                    <a:pt x="725716" y="375818"/>
                  </a:lnTo>
                  <a:lnTo>
                    <a:pt x="725716" y="349910"/>
                  </a:lnTo>
                  <a:close/>
                </a:path>
                <a:path w="725805" h="725804">
                  <a:moveTo>
                    <a:pt x="375767" y="0"/>
                  </a:moveTo>
                  <a:lnTo>
                    <a:pt x="349897" y="0"/>
                  </a:lnTo>
                  <a:lnTo>
                    <a:pt x="349923" y="33743"/>
                  </a:lnTo>
                  <a:lnTo>
                    <a:pt x="344703" y="39395"/>
                  </a:lnTo>
                  <a:lnTo>
                    <a:pt x="291323" y="47114"/>
                  </a:lnTo>
                  <a:lnTo>
                    <a:pt x="247161" y="60631"/>
                  </a:lnTo>
                  <a:lnTo>
                    <a:pt x="205930" y="79972"/>
                  </a:lnTo>
                  <a:lnTo>
                    <a:pt x="168112" y="104654"/>
                  </a:lnTo>
                  <a:lnTo>
                    <a:pt x="134189" y="134196"/>
                  </a:lnTo>
                  <a:lnTo>
                    <a:pt x="104644" y="168115"/>
                  </a:lnTo>
                  <a:lnTo>
                    <a:pt x="79958" y="205929"/>
                  </a:lnTo>
                  <a:lnTo>
                    <a:pt x="60613" y="247156"/>
                  </a:lnTo>
                  <a:lnTo>
                    <a:pt x="47093" y="291314"/>
                  </a:lnTo>
                  <a:lnTo>
                    <a:pt x="39877" y="337921"/>
                  </a:lnTo>
                  <a:lnTo>
                    <a:pt x="39357" y="344690"/>
                  </a:lnTo>
                  <a:lnTo>
                    <a:pt x="33705" y="349910"/>
                  </a:lnTo>
                  <a:lnTo>
                    <a:pt x="75272" y="349910"/>
                  </a:lnTo>
                  <a:lnTo>
                    <a:pt x="71780" y="348386"/>
                  </a:lnTo>
                  <a:lnTo>
                    <a:pt x="66852" y="343001"/>
                  </a:lnTo>
                  <a:lnTo>
                    <a:pt x="65633" y="339394"/>
                  </a:lnTo>
                  <a:lnTo>
                    <a:pt x="65963" y="335762"/>
                  </a:lnTo>
                  <a:lnTo>
                    <a:pt x="73931" y="289213"/>
                  </a:lnTo>
                  <a:lnTo>
                    <a:pt x="88757" y="245451"/>
                  </a:lnTo>
                  <a:lnTo>
                    <a:pt x="109862" y="205057"/>
                  </a:lnTo>
                  <a:lnTo>
                    <a:pt x="136662" y="168612"/>
                  </a:lnTo>
                  <a:lnTo>
                    <a:pt x="168575" y="136700"/>
                  </a:lnTo>
                  <a:lnTo>
                    <a:pt x="205021" y="109902"/>
                  </a:lnTo>
                  <a:lnTo>
                    <a:pt x="245418" y="88801"/>
                  </a:lnTo>
                  <a:lnTo>
                    <a:pt x="289188" y="73977"/>
                  </a:lnTo>
                  <a:lnTo>
                    <a:pt x="335762" y="66014"/>
                  </a:lnTo>
                  <a:lnTo>
                    <a:pt x="339231" y="65722"/>
                  </a:lnTo>
                  <a:lnTo>
                    <a:pt x="489478" y="65722"/>
                  </a:lnTo>
                  <a:lnTo>
                    <a:pt x="478626" y="60631"/>
                  </a:lnTo>
                  <a:lnTo>
                    <a:pt x="434521" y="47114"/>
                  </a:lnTo>
                  <a:lnTo>
                    <a:pt x="434681" y="47114"/>
                  </a:lnTo>
                  <a:lnTo>
                    <a:pt x="388072" y="39903"/>
                  </a:lnTo>
                  <a:lnTo>
                    <a:pt x="388420" y="39903"/>
                  </a:lnTo>
                  <a:lnTo>
                    <a:pt x="381651" y="39395"/>
                  </a:lnTo>
                  <a:lnTo>
                    <a:pt x="381021" y="39395"/>
                  </a:lnTo>
                  <a:lnTo>
                    <a:pt x="375801" y="33743"/>
                  </a:lnTo>
                  <a:lnTo>
                    <a:pt x="375767" y="0"/>
                  </a:lnTo>
                  <a:close/>
                </a:path>
                <a:path w="725805" h="725804">
                  <a:moveTo>
                    <a:pt x="489478" y="65722"/>
                  </a:moveTo>
                  <a:lnTo>
                    <a:pt x="386333" y="65722"/>
                  </a:lnTo>
                  <a:lnTo>
                    <a:pt x="389953" y="66014"/>
                  </a:lnTo>
                  <a:lnTo>
                    <a:pt x="436502" y="73977"/>
                  </a:lnTo>
                  <a:lnTo>
                    <a:pt x="480264" y="88801"/>
                  </a:lnTo>
                  <a:lnTo>
                    <a:pt x="520659" y="109902"/>
                  </a:lnTo>
                  <a:lnTo>
                    <a:pt x="557103" y="136700"/>
                  </a:lnTo>
                  <a:lnTo>
                    <a:pt x="589015" y="168612"/>
                  </a:lnTo>
                  <a:lnTo>
                    <a:pt x="615813" y="205057"/>
                  </a:lnTo>
                  <a:lnTo>
                    <a:pt x="636914" y="245451"/>
                  </a:lnTo>
                  <a:lnTo>
                    <a:pt x="651738" y="289213"/>
                  </a:lnTo>
                  <a:lnTo>
                    <a:pt x="659701" y="335762"/>
                  </a:lnTo>
                  <a:lnTo>
                    <a:pt x="660044" y="339394"/>
                  </a:lnTo>
                  <a:lnTo>
                    <a:pt x="658825" y="343001"/>
                  </a:lnTo>
                  <a:lnTo>
                    <a:pt x="653884" y="348386"/>
                  </a:lnTo>
                  <a:lnTo>
                    <a:pt x="650405" y="349910"/>
                  </a:lnTo>
                  <a:lnTo>
                    <a:pt x="691972" y="349910"/>
                  </a:lnTo>
                  <a:lnTo>
                    <a:pt x="686320" y="344690"/>
                  </a:lnTo>
                  <a:lnTo>
                    <a:pt x="685923" y="339394"/>
                  </a:lnTo>
                  <a:lnTo>
                    <a:pt x="685812" y="337921"/>
                  </a:lnTo>
                  <a:lnTo>
                    <a:pt x="678601" y="291314"/>
                  </a:lnTo>
                  <a:lnTo>
                    <a:pt x="665086" y="247156"/>
                  </a:lnTo>
                  <a:lnTo>
                    <a:pt x="645748" y="205929"/>
                  </a:lnTo>
                  <a:lnTo>
                    <a:pt x="621069" y="168115"/>
                  </a:lnTo>
                  <a:lnTo>
                    <a:pt x="591534" y="134196"/>
                  </a:lnTo>
                  <a:lnTo>
                    <a:pt x="557625" y="104654"/>
                  </a:lnTo>
                  <a:lnTo>
                    <a:pt x="519826" y="79972"/>
                  </a:lnTo>
                  <a:lnTo>
                    <a:pt x="489478" y="65722"/>
                  </a:lnTo>
                  <a:close/>
                </a:path>
                <a:path w="725805" h="725804">
                  <a:moveTo>
                    <a:pt x="386333" y="65722"/>
                  </a:moveTo>
                  <a:lnTo>
                    <a:pt x="339419" y="65722"/>
                  </a:lnTo>
                  <a:lnTo>
                    <a:pt x="342990" y="66928"/>
                  </a:lnTo>
                  <a:lnTo>
                    <a:pt x="345681" y="69354"/>
                  </a:lnTo>
                  <a:lnTo>
                    <a:pt x="348360" y="71805"/>
                  </a:lnTo>
                  <a:lnTo>
                    <a:pt x="349897" y="75272"/>
                  </a:lnTo>
                  <a:lnTo>
                    <a:pt x="349897" y="103670"/>
                  </a:lnTo>
                  <a:lnTo>
                    <a:pt x="375818" y="103670"/>
                  </a:lnTo>
                  <a:lnTo>
                    <a:pt x="375818" y="75272"/>
                  </a:lnTo>
                  <a:lnTo>
                    <a:pt x="377355" y="71805"/>
                  </a:lnTo>
                  <a:lnTo>
                    <a:pt x="380047" y="69354"/>
                  </a:lnTo>
                  <a:lnTo>
                    <a:pt x="382752" y="66928"/>
                  </a:lnTo>
                  <a:lnTo>
                    <a:pt x="386333" y="65722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10674" y="3446507"/>
              <a:ext cx="207352" cy="29686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734100" y="3381369"/>
              <a:ext cx="360680" cy="316230"/>
            </a:xfrm>
            <a:custGeom>
              <a:avLst/>
              <a:gdLst/>
              <a:ahLst/>
              <a:cxnLst/>
              <a:rect l="l" t="t" r="r" b="b"/>
              <a:pathLst>
                <a:path w="360680" h="316229">
                  <a:moveTo>
                    <a:pt x="180248" y="0"/>
                  </a:moveTo>
                  <a:lnTo>
                    <a:pt x="136439" y="5358"/>
                  </a:lnTo>
                  <a:lnTo>
                    <a:pt x="96046" y="20718"/>
                  </a:lnTo>
                  <a:lnTo>
                    <a:pt x="60630" y="45010"/>
                  </a:lnTo>
                  <a:lnTo>
                    <a:pt x="31755" y="77162"/>
                  </a:lnTo>
                  <a:lnTo>
                    <a:pt x="10983" y="116103"/>
                  </a:lnTo>
                  <a:lnTo>
                    <a:pt x="210" y="158908"/>
                  </a:lnTo>
                  <a:lnTo>
                    <a:pt x="0" y="202125"/>
                  </a:lnTo>
                  <a:lnTo>
                    <a:pt x="9914" y="243910"/>
                  </a:lnTo>
                  <a:lnTo>
                    <a:pt x="29516" y="282424"/>
                  </a:lnTo>
                  <a:lnTo>
                    <a:pt x="58367" y="315823"/>
                  </a:lnTo>
                  <a:lnTo>
                    <a:pt x="67629" y="304838"/>
                  </a:lnTo>
                  <a:lnTo>
                    <a:pt x="78015" y="294971"/>
                  </a:lnTo>
                  <a:lnTo>
                    <a:pt x="89422" y="286307"/>
                  </a:lnTo>
                  <a:lnTo>
                    <a:pt x="101750" y="278930"/>
                  </a:lnTo>
                  <a:lnTo>
                    <a:pt x="97620" y="270951"/>
                  </a:lnTo>
                  <a:lnTo>
                    <a:pt x="94312" y="262623"/>
                  </a:lnTo>
                  <a:lnTo>
                    <a:pt x="91850" y="254009"/>
                  </a:lnTo>
                  <a:lnTo>
                    <a:pt x="90256" y="245173"/>
                  </a:lnTo>
                  <a:lnTo>
                    <a:pt x="74278" y="238267"/>
                  </a:lnTo>
                  <a:lnTo>
                    <a:pt x="61761" y="226815"/>
                  </a:lnTo>
                  <a:lnTo>
                    <a:pt x="53591" y="211944"/>
                  </a:lnTo>
                  <a:lnTo>
                    <a:pt x="50658" y="194779"/>
                  </a:lnTo>
                  <a:lnTo>
                    <a:pt x="50696" y="177355"/>
                  </a:lnTo>
                  <a:lnTo>
                    <a:pt x="51521" y="172923"/>
                  </a:lnTo>
                  <a:lnTo>
                    <a:pt x="53096" y="168732"/>
                  </a:lnTo>
                  <a:lnTo>
                    <a:pt x="52058" y="159761"/>
                  </a:lnTo>
                  <a:lnTo>
                    <a:pt x="51305" y="150761"/>
                  </a:lnTo>
                  <a:lnTo>
                    <a:pt x="50839" y="141743"/>
                  </a:lnTo>
                  <a:lnTo>
                    <a:pt x="50670" y="125501"/>
                  </a:lnTo>
                  <a:lnTo>
                    <a:pt x="51356" y="118300"/>
                  </a:lnTo>
                  <a:lnTo>
                    <a:pt x="69614" y="81186"/>
                  </a:lnTo>
                  <a:lnTo>
                    <a:pt x="100848" y="66598"/>
                  </a:lnTo>
                  <a:lnTo>
                    <a:pt x="109565" y="57838"/>
                  </a:lnTo>
                  <a:lnTo>
                    <a:pt x="124613" y="48942"/>
                  </a:lnTo>
                  <a:lnTo>
                    <a:pt x="147629" y="42042"/>
                  </a:lnTo>
                  <a:lnTo>
                    <a:pt x="180248" y="39268"/>
                  </a:lnTo>
                  <a:lnTo>
                    <a:pt x="197588" y="39527"/>
                  </a:lnTo>
                  <a:lnTo>
                    <a:pt x="246758" y="54825"/>
                  </a:lnTo>
                  <a:lnTo>
                    <a:pt x="259712" y="66636"/>
                  </a:lnTo>
                  <a:lnTo>
                    <a:pt x="276604" y="71545"/>
                  </a:lnTo>
                  <a:lnTo>
                    <a:pt x="307820" y="111048"/>
                  </a:lnTo>
                  <a:lnTo>
                    <a:pt x="309827" y="125450"/>
                  </a:lnTo>
                  <a:lnTo>
                    <a:pt x="309658" y="141743"/>
                  </a:lnTo>
                  <a:lnTo>
                    <a:pt x="309192" y="150761"/>
                  </a:lnTo>
                  <a:lnTo>
                    <a:pt x="308439" y="159761"/>
                  </a:lnTo>
                  <a:lnTo>
                    <a:pt x="307401" y="168732"/>
                  </a:lnTo>
                  <a:lnTo>
                    <a:pt x="308976" y="172923"/>
                  </a:lnTo>
                  <a:lnTo>
                    <a:pt x="309801" y="177355"/>
                  </a:lnTo>
                  <a:lnTo>
                    <a:pt x="309839" y="194779"/>
                  </a:lnTo>
                  <a:lnTo>
                    <a:pt x="306908" y="211944"/>
                  </a:lnTo>
                  <a:lnTo>
                    <a:pt x="298741" y="226815"/>
                  </a:lnTo>
                  <a:lnTo>
                    <a:pt x="286224" y="238267"/>
                  </a:lnTo>
                  <a:lnTo>
                    <a:pt x="270241" y="245173"/>
                  </a:lnTo>
                  <a:lnTo>
                    <a:pt x="268647" y="254009"/>
                  </a:lnTo>
                  <a:lnTo>
                    <a:pt x="266185" y="262623"/>
                  </a:lnTo>
                  <a:lnTo>
                    <a:pt x="262877" y="270951"/>
                  </a:lnTo>
                  <a:lnTo>
                    <a:pt x="258747" y="278930"/>
                  </a:lnTo>
                  <a:lnTo>
                    <a:pt x="271075" y="286307"/>
                  </a:lnTo>
                  <a:lnTo>
                    <a:pt x="282482" y="294971"/>
                  </a:lnTo>
                  <a:lnTo>
                    <a:pt x="292868" y="304838"/>
                  </a:lnTo>
                  <a:lnTo>
                    <a:pt x="302130" y="315823"/>
                  </a:lnTo>
                  <a:lnTo>
                    <a:pt x="330981" y="282424"/>
                  </a:lnTo>
                  <a:lnTo>
                    <a:pt x="350583" y="243910"/>
                  </a:lnTo>
                  <a:lnTo>
                    <a:pt x="360497" y="202125"/>
                  </a:lnTo>
                  <a:lnTo>
                    <a:pt x="360287" y="158908"/>
                  </a:lnTo>
                  <a:lnTo>
                    <a:pt x="349514" y="116103"/>
                  </a:lnTo>
                  <a:lnTo>
                    <a:pt x="328742" y="77162"/>
                  </a:lnTo>
                  <a:lnTo>
                    <a:pt x="299867" y="45010"/>
                  </a:lnTo>
                  <a:lnTo>
                    <a:pt x="264451" y="20718"/>
                  </a:lnTo>
                  <a:lnTo>
                    <a:pt x="224058" y="5358"/>
                  </a:lnTo>
                  <a:lnTo>
                    <a:pt x="180248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6642569" y="3042904"/>
            <a:ext cx="1113790" cy="1040765"/>
            <a:chOff x="6642569" y="3042904"/>
            <a:chExt cx="1113790" cy="1040765"/>
          </a:xfrm>
        </p:grpSpPr>
        <p:sp>
          <p:nvSpPr>
            <p:cNvPr id="29" name="object 29"/>
            <p:cNvSpPr/>
            <p:nvPr/>
          </p:nvSpPr>
          <p:spPr>
            <a:xfrm>
              <a:off x="664256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6599" y="3200337"/>
              <a:ext cx="238125" cy="2381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6599" y="3687907"/>
              <a:ext cx="238125" cy="2381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24169" y="3200333"/>
              <a:ext cx="238125" cy="2381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37578" y="3201314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723900" h="723900">
                  <a:moveTo>
                    <a:pt x="80708" y="255854"/>
                  </a:moveTo>
                  <a:lnTo>
                    <a:pt x="80594" y="253466"/>
                  </a:lnTo>
                  <a:lnTo>
                    <a:pt x="78613" y="249326"/>
                  </a:lnTo>
                  <a:lnTo>
                    <a:pt x="76835" y="247738"/>
                  </a:lnTo>
                  <a:lnTo>
                    <a:pt x="64566" y="243141"/>
                  </a:lnTo>
                  <a:lnTo>
                    <a:pt x="54825" y="238506"/>
                  </a:lnTo>
                  <a:lnTo>
                    <a:pt x="45491" y="233108"/>
                  </a:lnTo>
                  <a:lnTo>
                    <a:pt x="34467" y="225412"/>
                  </a:lnTo>
                  <a:lnTo>
                    <a:pt x="31724" y="224904"/>
                  </a:lnTo>
                  <a:lnTo>
                    <a:pt x="7848" y="282282"/>
                  </a:lnTo>
                  <a:lnTo>
                    <a:pt x="0" y="335191"/>
                  </a:lnTo>
                  <a:lnTo>
                    <a:pt x="0" y="388543"/>
                  </a:lnTo>
                  <a:lnTo>
                    <a:pt x="7848" y="441452"/>
                  </a:lnTo>
                  <a:lnTo>
                    <a:pt x="23558" y="493039"/>
                  </a:lnTo>
                  <a:lnTo>
                    <a:pt x="31724" y="498830"/>
                  </a:lnTo>
                  <a:lnTo>
                    <a:pt x="34467" y="498335"/>
                  </a:lnTo>
                  <a:lnTo>
                    <a:pt x="36601" y="496760"/>
                  </a:lnTo>
                  <a:lnTo>
                    <a:pt x="45491" y="490626"/>
                  </a:lnTo>
                  <a:lnTo>
                    <a:pt x="54825" y="485228"/>
                  </a:lnTo>
                  <a:lnTo>
                    <a:pt x="64566" y="480593"/>
                  </a:lnTo>
                  <a:lnTo>
                    <a:pt x="76822" y="475996"/>
                  </a:lnTo>
                  <a:lnTo>
                    <a:pt x="78600" y="474408"/>
                  </a:lnTo>
                  <a:lnTo>
                    <a:pt x="80581" y="470268"/>
                  </a:lnTo>
                  <a:lnTo>
                    <a:pt x="80695" y="467893"/>
                  </a:lnTo>
                  <a:lnTo>
                    <a:pt x="79908" y="465734"/>
                  </a:lnTo>
                  <a:lnTo>
                    <a:pt x="66014" y="414426"/>
                  </a:lnTo>
                  <a:lnTo>
                    <a:pt x="61391" y="361873"/>
                  </a:lnTo>
                  <a:lnTo>
                    <a:pt x="66014" y="309321"/>
                  </a:lnTo>
                  <a:lnTo>
                    <a:pt x="79908" y="258013"/>
                  </a:lnTo>
                  <a:lnTo>
                    <a:pt x="80708" y="255854"/>
                  </a:lnTo>
                  <a:close/>
                </a:path>
                <a:path w="723900" h="723900">
                  <a:moveTo>
                    <a:pt x="498817" y="31724"/>
                  </a:moveTo>
                  <a:lnTo>
                    <a:pt x="441452" y="7861"/>
                  </a:lnTo>
                  <a:lnTo>
                    <a:pt x="388543" y="0"/>
                  </a:lnTo>
                  <a:lnTo>
                    <a:pt x="335191" y="0"/>
                  </a:lnTo>
                  <a:lnTo>
                    <a:pt x="282282" y="7861"/>
                  </a:lnTo>
                  <a:lnTo>
                    <a:pt x="230695" y="23571"/>
                  </a:lnTo>
                  <a:lnTo>
                    <a:pt x="224891" y="31724"/>
                  </a:lnTo>
                  <a:lnTo>
                    <a:pt x="225399" y="34480"/>
                  </a:lnTo>
                  <a:lnTo>
                    <a:pt x="233108" y="45504"/>
                  </a:lnTo>
                  <a:lnTo>
                    <a:pt x="238506" y="54838"/>
                  </a:lnTo>
                  <a:lnTo>
                    <a:pt x="243141" y="64566"/>
                  </a:lnTo>
                  <a:lnTo>
                    <a:pt x="247738" y="76835"/>
                  </a:lnTo>
                  <a:lnTo>
                    <a:pt x="249326" y="78613"/>
                  </a:lnTo>
                  <a:lnTo>
                    <a:pt x="253466" y="80581"/>
                  </a:lnTo>
                  <a:lnTo>
                    <a:pt x="255841" y="80708"/>
                  </a:lnTo>
                  <a:lnTo>
                    <a:pt x="258000" y="79921"/>
                  </a:lnTo>
                  <a:lnTo>
                    <a:pt x="309308" y="66027"/>
                  </a:lnTo>
                  <a:lnTo>
                    <a:pt x="361861" y="61391"/>
                  </a:lnTo>
                  <a:lnTo>
                    <a:pt x="414413" y="66027"/>
                  </a:lnTo>
                  <a:lnTo>
                    <a:pt x="465721" y="79921"/>
                  </a:lnTo>
                  <a:lnTo>
                    <a:pt x="467880" y="80708"/>
                  </a:lnTo>
                  <a:lnTo>
                    <a:pt x="470255" y="80581"/>
                  </a:lnTo>
                  <a:lnTo>
                    <a:pt x="474395" y="78613"/>
                  </a:lnTo>
                  <a:lnTo>
                    <a:pt x="475983" y="76835"/>
                  </a:lnTo>
                  <a:lnTo>
                    <a:pt x="480580" y="64566"/>
                  </a:lnTo>
                  <a:lnTo>
                    <a:pt x="485216" y="54838"/>
                  </a:lnTo>
                  <a:lnTo>
                    <a:pt x="490613" y="45504"/>
                  </a:lnTo>
                  <a:lnTo>
                    <a:pt x="498322" y="34480"/>
                  </a:lnTo>
                  <a:lnTo>
                    <a:pt x="498817" y="31724"/>
                  </a:lnTo>
                  <a:close/>
                </a:path>
                <a:path w="723900" h="723900">
                  <a:moveTo>
                    <a:pt x="498830" y="692010"/>
                  </a:moveTo>
                  <a:lnTo>
                    <a:pt x="498322" y="689267"/>
                  </a:lnTo>
                  <a:lnTo>
                    <a:pt x="490613" y="678243"/>
                  </a:lnTo>
                  <a:lnTo>
                    <a:pt x="485216" y="668909"/>
                  </a:lnTo>
                  <a:lnTo>
                    <a:pt x="480580" y="659168"/>
                  </a:lnTo>
                  <a:lnTo>
                    <a:pt x="476732" y="649071"/>
                  </a:lnTo>
                  <a:lnTo>
                    <a:pt x="475983" y="646899"/>
                  </a:lnTo>
                  <a:lnTo>
                    <a:pt x="474395" y="645134"/>
                  </a:lnTo>
                  <a:lnTo>
                    <a:pt x="470268" y="643153"/>
                  </a:lnTo>
                  <a:lnTo>
                    <a:pt x="467880" y="643039"/>
                  </a:lnTo>
                  <a:lnTo>
                    <a:pt x="465734" y="643813"/>
                  </a:lnTo>
                  <a:lnTo>
                    <a:pt x="414413" y="657707"/>
                  </a:lnTo>
                  <a:lnTo>
                    <a:pt x="361861" y="662343"/>
                  </a:lnTo>
                  <a:lnTo>
                    <a:pt x="309308" y="657707"/>
                  </a:lnTo>
                  <a:lnTo>
                    <a:pt x="258000" y="643813"/>
                  </a:lnTo>
                  <a:lnTo>
                    <a:pt x="255841" y="643039"/>
                  </a:lnTo>
                  <a:lnTo>
                    <a:pt x="253466" y="643153"/>
                  </a:lnTo>
                  <a:lnTo>
                    <a:pt x="249326" y="645134"/>
                  </a:lnTo>
                  <a:lnTo>
                    <a:pt x="247751" y="646899"/>
                  </a:lnTo>
                  <a:lnTo>
                    <a:pt x="243141" y="659168"/>
                  </a:lnTo>
                  <a:lnTo>
                    <a:pt x="238506" y="668909"/>
                  </a:lnTo>
                  <a:lnTo>
                    <a:pt x="233108" y="678243"/>
                  </a:lnTo>
                  <a:lnTo>
                    <a:pt x="225399" y="689267"/>
                  </a:lnTo>
                  <a:lnTo>
                    <a:pt x="224904" y="692010"/>
                  </a:lnTo>
                  <a:lnTo>
                    <a:pt x="282282" y="715873"/>
                  </a:lnTo>
                  <a:lnTo>
                    <a:pt x="335191" y="723734"/>
                  </a:lnTo>
                  <a:lnTo>
                    <a:pt x="388531" y="723734"/>
                  </a:lnTo>
                  <a:lnTo>
                    <a:pt x="441439" y="715873"/>
                  </a:lnTo>
                  <a:lnTo>
                    <a:pt x="493026" y="700163"/>
                  </a:lnTo>
                  <a:lnTo>
                    <a:pt x="495503" y="699185"/>
                  </a:lnTo>
                  <a:lnTo>
                    <a:pt x="497370" y="697115"/>
                  </a:lnTo>
                  <a:lnTo>
                    <a:pt x="498830" y="692010"/>
                  </a:lnTo>
                  <a:close/>
                </a:path>
                <a:path w="723900" h="723900">
                  <a:moveTo>
                    <a:pt x="723722" y="335191"/>
                  </a:moveTo>
                  <a:lnTo>
                    <a:pt x="715873" y="282282"/>
                  </a:lnTo>
                  <a:lnTo>
                    <a:pt x="700176" y="230708"/>
                  </a:lnTo>
                  <a:lnTo>
                    <a:pt x="692010" y="224917"/>
                  </a:lnTo>
                  <a:lnTo>
                    <a:pt x="689267" y="225412"/>
                  </a:lnTo>
                  <a:lnTo>
                    <a:pt x="687133" y="226987"/>
                  </a:lnTo>
                  <a:lnTo>
                    <a:pt x="678230" y="233121"/>
                  </a:lnTo>
                  <a:lnTo>
                    <a:pt x="668896" y="238518"/>
                  </a:lnTo>
                  <a:lnTo>
                    <a:pt x="659155" y="243154"/>
                  </a:lnTo>
                  <a:lnTo>
                    <a:pt x="646912" y="247751"/>
                  </a:lnTo>
                  <a:lnTo>
                    <a:pt x="645134" y="249339"/>
                  </a:lnTo>
                  <a:lnTo>
                    <a:pt x="643153" y="253479"/>
                  </a:lnTo>
                  <a:lnTo>
                    <a:pt x="643039" y="255854"/>
                  </a:lnTo>
                  <a:lnTo>
                    <a:pt x="643826" y="258013"/>
                  </a:lnTo>
                  <a:lnTo>
                    <a:pt x="657707" y="309321"/>
                  </a:lnTo>
                  <a:lnTo>
                    <a:pt x="662343" y="361873"/>
                  </a:lnTo>
                  <a:lnTo>
                    <a:pt x="657707" y="414426"/>
                  </a:lnTo>
                  <a:lnTo>
                    <a:pt x="643826" y="465734"/>
                  </a:lnTo>
                  <a:lnTo>
                    <a:pt x="643039" y="467893"/>
                  </a:lnTo>
                  <a:lnTo>
                    <a:pt x="643153" y="470268"/>
                  </a:lnTo>
                  <a:lnTo>
                    <a:pt x="645134" y="474408"/>
                  </a:lnTo>
                  <a:lnTo>
                    <a:pt x="646912" y="475996"/>
                  </a:lnTo>
                  <a:lnTo>
                    <a:pt x="659155" y="480593"/>
                  </a:lnTo>
                  <a:lnTo>
                    <a:pt x="668896" y="485228"/>
                  </a:lnTo>
                  <a:lnTo>
                    <a:pt x="678230" y="490626"/>
                  </a:lnTo>
                  <a:lnTo>
                    <a:pt x="689267" y="498335"/>
                  </a:lnTo>
                  <a:lnTo>
                    <a:pt x="692010" y="498843"/>
                  </a:lnTo>
                  <a:lnTo>
                    <a:pt x="715873" y="441452"/>
                  </a:lnTo>
                  <a:lnTo>
                    <a:pt x="723722" y="388543"/>
                  </a:lnTo>
                  <a:lnTo>
                    <a:pt x="723722" y="33519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4169" y="3687904"/>
              <a:ext cx="238125" cy="2381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33550" y="3393094"/>
              <a:ext cx="331783" cy="1303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030986" y="3540493"/>
              <a:ext cx="337185" cy="193040"/>
            </a:xfrm>
            <a:custGeom>
              <a:avLst/>
              <a:gdLst/>
              <a:ahLst/>
              <a:cxnLst/>
              <a:rect l="l" t="t" r="r" b="b"/>
              <a:pathLst>
                <a:path w="337184" h="193039">
                  <a:moveTo>
                    <a:pt x="313029" y="150253"/>
                  </a:moveTo>
                  <a:lnTo>
                    <a:pt x="313004" y="96393"/>
                  </a:lnTo>
                  <a:lnTo>
                    <a:pt x="313004" y="71869"/>
                  </a:lnTo>
                  <a:lnTo>
                    <a:pt x="312458" y="70815"/>
                  </a:lnTo>
                  <a:lnTo>
                    <a:pt x="312343" y="70612"/>
                  </a:lnTo>
                  <a:lnTo>
                    <a:pt x="311670" y="69316"/>
                  </a:lnTo>
                  <a:lnTo>
                    <a:pt x="307225" y="66128"/>
                  </a:lnTo>
                  <a:lnTo>
                    <a:pt x="304368" y="65697"/>
                  </a:lnTo>
                  <a:lnTo>
                    <a:pt x="301459" y="66662"/>
                  </a:lnTo>
                  <a:lnTo>
                    <a:pt x="301282" y="66662"/>
                  </a:lnTo>
                  <a:lnTo>
                    <a:pt x="282486" y="70612"/>
                  </a:lnTo>
                  <a:lnTo>
                    <a:pt x="263080" y="69799"/>
                  </a:lnTo>
                  <a:lnTo>
                    <a:pt x="244462" y="64274"/>
                  </a:lnTo>
                  <a:lnTo>
                    <a:pt x="227545" y="54190"/>
                  </a:lnTo>
                  <a:lnTo>
                    <a:pt x="224472" y="51803"/>
                  </a:lnTo>
                  <a:lnTo>
                    <a:pt x="220167" y="51803"/>
                  </a:lnTo>
                  <a:lnTo>
                    <a:pt x="217093" y="54190"/>
                  </a:lnTo>
                  <a:lnTo>
                    <a:pt x="208140" y="59055"/>
                  </a:lnTo>
                  <a:lnTo>
                    <a:pt x="208140" y="104013"/>
                  </a:lnTo>
                  <a:lnTo>
                    <a:pt x="208140" y="175768"/>
                  </a:lnTo>
                  <a:lnTo>
                    <a:pt x="128778" y="175768"/>
                  </a:lnTo>
                  <a:lnTo>
                    <a:pt x="128778" y="104013"/>
                  </a:lnTo>
                  <a:lnTo>
                    <a:pt x="136385" y="96393"/>
                  </a:lnTo>
                  <a:lnTo>
                    <a:pt x="200533" y="96393"/>
                  </a:lnTo>
                  <a:lnTo>
                    <a:pt x="208140" y="104013"/>
                  </a:lnTo>
                  <a:lnTo>
                    <a:pt x="208140" y="59055"/>
                  </a:lnTo>
                  <a:lnTo>
                    <a:pt x="194106" y="66662"/>
                  </a:lnTo>
                  <a:lnTo>
                    <a:pt x="168452" y="70815"/>
                  </a:lnTo>
                  <a:lnTo>
                    <a:pt x="167170" y="70612"/>
                  </a:lnTo>
                  <a:lnTo>
                    <a:pt x="142798" y="66662"/>
                  </a:lnTo>
                  <a:lnTo>
                    <a:pt x="119824" y="54190"/>
                  </a:lnTo>
                  <a:lnTo>
                    <a:pt x="116751" y="51803"/>
                  </a:lnTo>
                  <a:lnTo>
                    <a:pt x="112445" y="51803"/>
                  </a:lnTo>
                  <a:lnTo>
                    <a:pt x="109372" y="54190"/>
                  </a:lnTo>
                  <a:lnTo>
                    <a:pt x="92443" y="64274"/>
                  </a:lnTo>
                  <a:lnTo>
                    <a:pt x="73825" y="69799"/>
                  </a:lnTo>
                  <a:lnTo>
                    <a:pt x="54432" y="70612"/>
                  </a:lnTo>
                  <a:lnTo>
                    <a:pt x="35623" y="66662"/>
                  </a:lnTo>
                  <a:lnTo>
                    <a:pt x="35445" y="66662"/>
                  </a:lnTo>
                  <a:lnTo>
                    <a:pt x="32550" y="65697"/>
                  </a:lnTo>
                  <a:lnTo>
                    <a:pt x="29692" y="66128"/>
                  </a:lnTo>
                  <a:lnTo>
                    <a:pt x="25247" y="69316"/>
                  </a:lnTo>
                  <a:lnTo>
                    <a:pt x="23914" y="71869"/>
                  </a:lnTo>
                  <a:lnTo>
                    <a:pt x="23888" y="150253"/>
                  </a:lnTo>
                  <a:lnTo>
                    <a:pt x="27241" y="166789"/>
                  </a:lnTo>
                  <a:lnTo>
                    <a:pt x="36347" y="180301"/>
                  </a:lnTo>
                  <a:lnTo>
                    <a:pt x="49860" y="189420"/>
                  </a:lnTo>
                  <a:lnTo>
                    <a:pt x="66408" y="192773"/>
                  </a:lnTo>
                  <a:lnTo>
                    <a:pt x="270510" y="192773"/>
                  </a:lnTo>
                  <a:lnTo>
                    <a:pt x="287045" y="189420"/>
                  </a:lnTo>
                  <a:lnTo>
                    <a:pt x="300558" y="180301"/>
                  </a:lnTo>
                  <a:lnTo>
                    <a:pt x="303618" y="175768"/>
                  </a:lnTo>
                  <a:lnTo>
                    <a:pt x="309676" y="166789"/>
                  </a:lnTo>
                  <a:lnTo>
                    <a:pt x="313029" y="150253"/>
                  </a:lnTo>
                  <a:close/>
                </a:path>
                <a:path w="337184" h="193039">
                  <a:moveTo>
                    <a:pt x="336918" y="5372"/>
                  </a:moveTo>
                  <a:lnTo>
                    <a:pt x="336537" y="3568"/>
                  </a:lnTo>
                  <a:lnTo>
                    <a:pt x="334378" y="812"/>
                  </a:lnTo>
                  <a:lnTo>
                    <a:pt x="332714" y="0"/>
                  </a:lnTo>
                  <a:lnTo>
                    <a:pt x="4203" y="0"/>
                  </a:lnTo>
                  <a:lnTo>
                    <a:pt x="2540" y="812"/>
                  </a:lnTo>
                  <a:lnTo>
                    <a:pt x="381" y="3568"/>
                  </a:lnTo>
                  <a:lnTo>
                    <a:pt x="0" y="5372"/>
                  </a:lnTo>
                  <a:lnTo>
                    <a:pt x="419" y="7073"/>
                  </a:lnTo>
                  <a:lnTo>
                    <a:pt x="7632" y="24130"/>
                  </a:lnTo>
                  <a:lnTo>
                    <a:pt x="19278" y="38049"/>
                  </a:lnTo>
                  <a:lnTo>
                    <a:pt x="34429" y="48031"/>
                  </a:lnTo>
                  <a:lnTo>
                    <a:pt x="52197" y="53276"/>
                  </a:lnTo>
                  <a:lnTo>
                    <a:pt x="70713" y="53073"/>
                  </a:lnTo>
                  <a:lnTo>
                    <a:pt x="88011" y="47586"/>
                  </a:lnTo>
                  <a:lnTo>
                    <a:pt x="102997" y="37363"/>
                  </a:lnTo>
                  <a:lnTo>
                    <a:pt x="114592" y="22910"/>
                  </a:lnTo>
                  <a:lnTo>
                    <a:pt x="124599" y="35839"/>
                  </a:lnTo>
                  <a:lnTo>
                    <a:pt x="137388" y="45580"/>
                  </a:lnTo>
                  <a:lnTo>
                    <a:pt x="152247" y="51727"/>
                  </a:lnTo>
                  <a:lnTo>
                    <a:pt x="168452" y="53860"/>
                  </a:lnTo>
                  <a:lnTo>
                    <a:pt x="184658" y="51727"/>
                  </a:lnTo>
                  <a:lnTo>
                    <a:pt x="199517" y="45580"/>
                  </a:lnTo>
                  <a:lnTo>
                    <a:pt x="212305" y="35839"/>
                  </a:lnTo>
                  <a:lnTo>
                    <a:pt x="222313" y="22910"/>
                  </a:lnTo>
                  <a:lnTo>
                    <a:pt x="233908" y="37363"/>
                  </a:lnTo>
                  <a:lnTo>
                    <a:pt x="248894" y="47586"/>
                  </a:lnTo>
                  <a:lnTo>
                    <a:pt x="266192" y="53073"/>
                  </a:lnTo>
                  <a:lnTo>
                    <a:pt x="284721" y="53276"/>
                  </a:lnTo>
                  <a:lnTo>
                    <a:pt x="302488" y="48031"/>
                  </a:lnTo>
                  <a:lnTo>
                    <a:pt x="317639" y="38049"/>
                  </a:lnTo>
                  <a:lnTo>
                    <a:pt x="329272" y="24130"/>
                  </a:lnTo>
                  <a:lnTo>
                    <a:pt x="336499" y="7073"/>
                  </a:lnTo>
                  <a:lnTo>
                    <a:pt x="336918" y="5372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927719" y="3042904"/>
            <a:ext cx="1113790" cy="1040765"/>
            <a:chOff x="927719" y="3042904"/>
            <a:chExt cx="1113790" cy="1040765"/>
          </a:xfrm>
        </p:grpSpPr>
        <p:sp>
          <p:nvSpPr>
            <p:cNvPr id="38" name="object 38"/>
            <p:cNvSpPr/>
            <p:nvPr/>
          </p:nvSpPr>
          <p:spPr>
            <a:xfrm>
              <a:off x="92771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103744" y="3200348"/>
              <a:ext cx="786130" cy="452120"/>
            </a:xfrm>
            <a:custGeom>
              <a:avLst/>
              <a:gdLst/>
              <a:ahLst/>
              <a:cxnLst/>
              <a:rect l="l" t="t" r="r" b="b"/>
              <a:pathLst>
                <a:path w="786130" h="452120">
                  <a:moveTo>
                    <a:pt x="490601" y="434873"/>
                  </a:moveTo>
                  <a:lnTo>
                    <a:pt x="340309" y="284568"/>
                  </a:lnTo>
                  <a:lnTo>
                    <a:pt x="327888" y="253403"/>
                  </a:lnTo>
                  <a:lnTo>
                    <a:pt x="328244" y="251040"/>
                  </a:lnTo>
                  <a:lnTo>
                    <a:pt x="0" y="251040"/>
                  </a:lnTo>
                  <a:lnTo>
                    <a:pt x="235178" y="451700"/>
                  </a:lnTo>
                  <a:lnTo>
                    <a:pt x="239242" y="449630"/>
                  </a:lnTo>
                  <a:lnTo>
                    <a:pt x="241414" y="448868"/>
                  </a:lnTo>
                  <a:lnTo>
                    <a:pt x="264833" y="408863"/>
                  </a:lnTo>
                  <a:lnTo>
                    <a:pt x="279971" y="404736"/>
                  </a:lnTo>
                  <a:lnTo>
                    <a:pt x="288556" y="397446"/>
                  </a:lnTo>
                  <a:lnTo>
                    <a:pt x="298729" y="392709"/>
                  </a:lnTo>
                  <a:lnTo>
                    <a:pt x="309778" y="390740"/>
                  </a:lnTo>
                  <a:lnTo>
                    <a:pt x="320954" y="391807"/>
                  </a:lnTo>
                  <a:lnTo>
                    <a:pt x="327482" y="385483"/>
                  </a:lnTo>
                  <a:lnTo>
                    <a:pt x="335178" y="380733"/>
                  </a:lnTo>
                  <a:lnTo>
                    <a:pt x="343789" y="377736"/>
                  </a:lnTo>
                  <a:lnTo>
                    <a:pt x="353034" y="376694"/>
                  </a:lnTo>
                  <a:lnTo>
                    <a:pt x="362267" y="377736"/>
                  </a:lnTo>
                  <a:lnTo>
                    <a:pt x="370890" y="380733"/>
                  </a:lnTo>
                  <a:lnTo>
                    <a:pt x="378599" y="385483"/>
                  </a:lnTo>
                  <a:lnTo>
                    <a:pt x="385127" y="391807"/>
                  </a:lnTo>
                  <a:lnTo>
                    <a:pt x="396278" y="390740"/>
                  </a:lnTo>
                  <a:lnTo>
                    <a:pt x="407327" y="392709"/>
                  </a:lnTo>
                  <a:lnTo>
                    <a:pt x="417512" y="397446"/>
                  </a:lnTo>
                  <a:lnTo>
                    <a:pt x="426110" y="404736"/>
                  </a:lnTo>
                  <a:lnTo>
                    <a:pt x="441236" y="408863"/>
                  </a:lnTo>
                  <a:lnTo>
                    <a:pt x="453491" y="417995"/>
                  </a:lnTo>
                  <a:lnTo>
                    <a:pt x="461721" y="430923"/>
                  </a:lnTo>
                  <a:lnTo>
                    <a:pt x="464718" y="446493"/>
                  </a:lnTo>
                  <a:lnTo>
                    <a:pt x="464654" y="448868"/>
                  </a:lnTo>
                  <a:lnTo>
                    <a:pt x="468896" y="450596"/>
                  </a:lnTo>
                  <a:lnTo>
                    <a:pt x="470890" y="451700"/>
                  </a:lnTo>
                  <a:lnTo>
                    <a:pt x="490601" y="434873"/>
                  </a:lnTo>
                  <a:close/>
                </a:path>
                <a:path w="786130" h="452120">
                  <a:moveTo>
                    <a:pt x="785825" y="61087"/>
                  </a:moveTo>
                  <a:lnTo>
                    <a:pt x="783082" y="54432"/>
                  </a:lnTo>
                  <a:lnTo>
                    <a:pt x="778065" y="49428"/>
                  </a:lnTo>
                  <a:lnTo>
                    <a:pt x="736130" y="7505"/>
                  </a:lnTo>
                  <a:lnTo>
                    <a:pt x="727456" y="1866"/>
                  </a:lnTo>
                  <a:lnTo>
                    <a:pt x="717397" y="0"/>
                  </a:lnTo>
                  <a:lnTo>
                    <a:pt x="707339" y="1866"/>
                  </a:lnTo>
                  <a:lnTo>
                    <a:pt x="698665" y="7505"/>
                  </a:lnTo>
                  <a:lnTo>
                    <a:pt x="693788" y="12407"/>
                  </a:lnTo>
                  <a:lnTo>
                    <a:pt x="691032" y="18884"/>
                  </a:lnTo>
                  <a:lnTo>
                    <a:pt x="690803" y="32588"/>
                  </a:lnTo>
                  <a:lnTo>
                    <a:pt x="689622" y="43040"/>
                  </a:lnTo>
                  <a:lnTo>
                    <a:pt x="607656" y="137388"/>
                  </a:lnTo>
                  <a:lnTo>
                    <a:pt x="554177" y="176034"/>
                  </a:lnTo>
                  <a:lnTo>
                    <a:pt x="491794" y="195732"/>
                  </a:lnTo>
                  <a:lnTo>
                    <a:pt x="589826" y="293776"/>
                  </a:lnTo>
                  <a:lnTo>
                    <a:pt x="609523" y="231381"/>
                  </a:lnTo>
                  <a:lnTo>
                    <a:pt x="648169" y="177901"/>
                  </a:lnTo>
                  <a:lnTo>
                    <a:pt x="715378" y="110693"/>
                  </a:lnTo>
                  <a:lnTo>
                    <a:pt x="752944" y="94754"/>
                  </a:lnTo>
                  <a:lnTo>
                    <a:pt x="766648" y="94538"/>
                  </a:lnTo>
                  <a:lnTo>
                    <a:pt x="773150" y="91782"/>
                  </a:lnTo>
                  <a:lnTo>
                    <a:pt x="783082" y="81889"/>
                  </a:lnTo>
                  <a:lnTo>
                    <a:pt x="785825" y="75222"/>
                  </a:lnTo>
                  <a:lnTo>
                    <a:pt x="785825" y="61087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1126" y="3371568"/>
              <a:ext cx="386972" cy="48469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593193" y="3467684"/>
              <a:ext cx="240665" cy="447040"/>
            </a:xfrm>
            <a:custGeom>
              <a:avLst/>
              <a:gdLst/>
              <a:ahLst/>
              <a:cxnLst/>
              <a:rect l="l" t="t" r="r" b="b"/>
              <a:pathLst>
                <a:path w="240664" h="447039">
                  <a:moveTo>
                    <a:pt x="240537" y="0"/>
                  </a:moveTo>
                  <a:lnTo>
                    <a:pt x="146875" y="79933"/>
                  </a:lnTo>
                  <a:lnTo>
                    <a:pt x="152228" y="99835"/>
                  </a:lnTo>
                  <a:lnTo>
                    <a:pt x="151618" y="120294"/>
                  </a:lnTo>
                  <a:lnTo>
                    <a:pt x="145018" y="139877"/>
                  </a:lnTo>
                  <a:lnTo>
                    <a:pt x="132397" y="157149"/>
                  </a:lnTo>
                  <a:lnTo>
                    <a:pt x="108915" y="180632"/>
                  </a:lnTo>
                  <a:lnTo>
                    <a:pt x="105346" y="182003"/>
                  </a:lnTo>
                  <a:lnTo>
                    <a:pt x="98196" y="182003"/>
                  </a:lnTo>
                  <a:lnTo>
                    <a:pt x="94614" y="180632"/>
                  </a:lnTo>
                  <a:lnTo>
                    <a:pt x="81686" y="167703"/>
                  </a:lnTo>
                  <a:lnTo>
                    <a:pt x="71488" y="177914"/>
                  </a:lnTo>
                  <a:lnTo>
                    <a:pt x="64844" y="183333"/>
                  </a:lnTo>
                  <a:lnTo>
                    <a:pt x="57475" y="187207"/>
                  </a:lnTo>
                  <a:lnTo>
                    <a:pt x="49623" y="189533"/>
                  </a:lnTo>
                  <a:lnTo>
                    <a:pt x="41528" y="190309"/>
                  </a:lnTo>
                  <a:lnTo>
                    <a:pt x="35102" y="190309"/>
                  </a:lnTo>
                  <a:lnTo>
                    <a:pt x="28740" y="188671"/>
                  </a:lnTo>
                  <a:lnTo>
                    <a:pt x="22847" y="185775"/>
                  </a:lnTo>
                  <a:lnTo>
                    <a:pt x="0" y="205257"/>
                  </a:lnTo>
                  <a:lnTo>
                    <a:pt x="1981" y="210146"/>
                  </a:lnTo>
                  <a:lnTo>
                    <a:pt x="3200" y="215442"/>
                  </a:lnTo>
                  <a:lnTo>
                    <a:pt x="3200" y="224358"/>
                  </a:lnTo>
                  <a:lnTo>
                    <a:pt x="2806" y="227647"/>
                  </a:lnTo>
                  <a:lnTo>
                    <a:pt x="2044" y="230822"/>
                  </a:lnTo>
                  <a:lnTo>
                    <a:pt x="8365" y="237360"/>
                  </a:lnTo>
                  <a:lnTo>
                    <a:pt x="13120" y="245073"/>
                  </a:lnTo>
                  <a:lnTo>
                    <a:pt x="16116" y="253684"/>
                  </a:lnTo>
                  <a:lnTo>
                    <a:pt x="17157" y="262915"/>
                  </a:lnTo>
                  <a:lnTo>
                    <a:pt x="16116" y="272153"/>
                  </a:lnTo>
                  <a:lnTo>
                    <a:pt x="13120" y="280768"/>
                  </a:lnTo>
                  <a:lnTo>
                    <a:pt x="8365" y="288482"/>
                  </a:lnTo>
                  <a:lnTo>
                    <a:pt x="2044" y="295021"/>
                  </a:lnTo>
                  <a:lnTo>
                    <a:pt x="2209" y="296481"/>
                  </a:lnTo>
                  <a:lnTo>
                    <a:pt x="240537" y="447001"/>
                  </a:lnTo>
                  <a:lnTo>
                    <a:pt x="240537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19219" y="3451381"/>
              <a:ext cx="90601" cy="7319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79830" y="3467696"/>
              <a:ext cx="720090" cy="458470"/>
            </a:xfrm>
            <a:custGeom>
              <a:avLst/>
              <a:gdLst/>
              <a:ahLst/>
              <a:cxnLst/>
              <a:rect l="l" t="t" r="r" b="b"/>
              <a:pathLst>
                <a:path w="720089" h="458470">
                  <a:moveTo>
                    <a:pt x="240563" y="205257"/>
                  </a:moveTo>
                  <a:lnTo>
                    <a:pt x="0" y="0"/>
                  </a:lnTo>
                  <a:lnTo>
                    <a:pt x="0" y="446989"/>
                  </a:lnTo>
                  <a:lnTo>
                    <a:pt x="238328" y="296468"/>
                  </a:lnTo>
                  <a:lnTo>
                    <a:pt x="238493" y="295008"/>
                  </a:lnTo>
                  <a:lnTo>
                    <a:pt x="232168" y="288467"/>
                  </a:lnTo>
                  <a:lnTo>
                    <a:pt x="227406" y="280758"/>
                  </a:lnTo>
                  <a:lnTo>
                    <a:pt x="224409" y="272148"/>
                  </a:lnTo>
                  <a:lnTo>
                    <a:pt x="223367" y="262915"/>
                  </a:lnTo>
                  <a:lnTo>
                    <a:pt x="224409" y="253682"/>
                  </a:lnTo>
                  <a:lnTo>
                    <a:pt x="227406" y="245059"/>
                  </a:lnTo>
                  <a:lnTo>
                    <a:pt x="232168" y="237350"/>
                  </a:lnTo>
                  <a:lnTo>
                    <a:pt x="238493" y="230809"/>
                  </a:lnTo>
                  <a:lnTo>
                    <a:pt x="237731" y="227647"/>
                  </a:lnTo>
                  <a:lnTo>
                    <a:pt x="237337" y="224345"/>
                  </a:lnTo>
                  <a:lnTo>
                    <a:pt x="237337" y="215430"/>
                  </a:lnTo>
                  <a:lnTo>
                    <a:pt x="238544" y="210134"/>
                  </a:lnTo>
                  <a:lnTo>
                    <a:pt x="240563" y="205257"/>
                  </a:lnTo>
                  <a:close/>
                </a:path>
                <a:path w="720089" h="458470">
                  <a:moveTo>
                    <a:pt x="719607" y="458368"/>
                  </a:moveTo>
                  <a:lnTo>
                    <a:pt x="510489" y="326288"/>
                  </a:lnTo>
                  <a:lnTo>
                    <a:pt x="506247" y="332143"/>
                  </a:lnTo>
                  <a:lnTo>
                    <a:pt x="501116" y="337185"/>
                  </a:lnTo>
                  <a:lnTo>
                    <a:pt x="495185" y="341287"/>
                  </a:lnTo>
                  <a:lnTo>
                    <a:pt x="488569" y="344309"/>
                  </a:lnTo>
                  <a:lnTo>
                    <a:pt x="488632" y="346684"/>
                  </a:lnTo>
                  <a:lnTo>
                    <a:pt x="485622" y="362254"/>
                  </a:lnTo>
                  <a:lnTo>
                    <a:pt x="477405" y="375183"/>
                  </a:lnTo>
                  <a:lnTo>
                    <a:pt x="465137" y="384302"/>
                  </a:lnTo>
                  <a:lnTo>
                    <a:pt x="450011" y="388442"/>
                  </a:lnTo>
                  <a:lnTo>
                    <a:pt x="441413" y="395719"/>
                  </a:lnTo>
                  <a:lnTo>
                    <a:pt x="431228" y="400456"/>
                  </a:lnTo>
                  <a:lnTo>
                    <a:pt x="420179" y="402412"/>
                  </a:lnTo>
                  <a:lnTo>
                    <a:pt x="409028" y="401370"/>
                  </a:lnTo>
                  <a:lnTo>
                    <a:pt x="402501" y="407695"/>
                  </a:lnTo>
                  <a:lnTo>
                    <a:pt x="394792" y="412445"/>
                  </a:lnTo>
                  <a:lnTo>
                    <a:pt x="386181" y="415442"/>
                  </a:lnTo>
                  <a:lnTo>
                    <a:pt x="376948" y="416483"/>
                  </a:lnTo>
                  <a:lnTo>
                    <a:pt x="367703" y="415442"/>
                  </a:lnTo>
                  <a:lnTo>
                    <a:pt x="359092" y="412445"/>
                  </a:lnTo>
                  <a:lnTo>
                    <a:pt x="351383" y="407695"/>
                  </a:lnTo>
                  <a:lnTo>
                    <a:pt x="344855" y="401370"/>
                  </a:lnTo>
                  <a:lnTo>
                    <a:pt x="333679" y="402412"/>
                  </a:lnTo>
                  <a:lnTo>
                    <a:pt x="322630" y="400456"/>
                  </a:lnTo>
                  <a:lnTo>
                    <a:pt x="312458" y="395719"/>
                  </a:lnTo>
                  <a:lnTo>
                    <a:pt x="303872" y="388442"/>
                  </a:lnTo>
                  <a:lnTo>
                    <a:pt x="288747" y="384302"/>
                  </a:lnTo>
                  <a:lnTo>
                    <a:pt x="276479" y="375183"/>
                  </a:lnTo>
                  <a:lnTo>
                    <a:pt x="268262" y="362254"/>
                  </a:lnTo>
                  <a:lnTo>
                    <a:pt x="265264" y="346684"/>
                  </a:lnTo>
                  <a:lnTo>
                    <a:pt x="265328" y="344309"/>
                  </a:lnTo>
                  <a:lnTo>
                    <a:pt x="258699" y="341287"/>
                  </a:lnTo>
                  <a:lnTo>
                    <a:pt x="252780" y="337185"/>
                  </a:lnTo>
                  <a:lnTo>
                    <a:pt x="247650" y="332143"/>
                  </a:lnTo>
                  <a:lnTo>
                    <a:pt x="243420" y="326288"/>
                  </a:lnTo>
                  <a:lnTo>
                    <a:pt x="34302" y="458368"/>
                  </a:lnTo>
                  <a:lnTo>
                    <a:pt x="719607" y="458368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7931720" y="6649511"/>
            <a:ext cx="3440429" cy="16338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Strong</a:t>
            </a:r>
            <a:r>
              <a:rPr dirty="0" sz="2200" spc="3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Headline</a:t>
            </a:r>
            <a:r>
              <a:rPr dirty="0" sz="2200" spc="4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spc="-10" b="1">
                <a:solidFill>
                  <a:srgbClr val="2C56D9"/>
                </a:solidFill>
                <a:latin typeface="Lora"/>
                <a:cs typeface="Lora"/>
              </a:rPr>
              <a:t>Example</a:t>
            </a:r>
            <a:endParaRPr sz="2200">
              <a:latin typeface="Lora"/>
              <a:cs typeface="Lora"/>
            </a:endParaRPr>
          </a:p>
          <a:p>
            <a:pPr marL="185420" marR="420370" indent="-173355">
              <a:lnSpc>
                <a:spcPct val="108400"/>
              </a:lnSpc>
              <a:spcBef>
                <a:spcPts val="167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"Mobile</a:t>
            </a:r>
            <a:r>
              <a:rPr dirty="0" sz="1600" spc="-2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Notary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&amp;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Trust</a:t>
            </a:r>
            <a:r>
              <a:rPr dirty="0" sz="1600" spc="-2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Estate </a:t>
            </a:r>
            <a:r>
              <a:rPr dirty="0" sz="1600">
                <a:latin typeface="Lora"/>
                <a:cs typeface="Lora"/>
              </a:rPr>
              <a:t>Signing</a:t>
            </a:r>
            <a:r>
              <a:rPr dirty="0" sz="1600" spc="-5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Professional</a:t>
            </a:r>
            <a:r>
              <a:rPr dirty="0" sz="1600" spc="-5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Serving </a:t>
            </a:r>
            <a:r>
              <a:rPr dirty="0" sz="1600">
                <a:latin typeface="Lora"/>
                <a:cs typeface="Lora"/>
              </a:rPr>
              <a:t>Charlotte,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NC"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builds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instant credibility.</a:t>
            </a:r>
            <a:endParaRPr sz="1600">
              <a:latin typeface="Lora"/>
              <a:cs typeface="Lor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16894" y="6649511"/>
            <a:ext cx="3405504" cy="11049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Avoid</a:t>
            </a:r>
            <a:r>
              <a:rPr dirty="0" sz="2200" spc="-2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Generic</a:t>
            </a:r>
            <a:r>
              <a:rPr dirty="0" sz="2200" spc="-2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spc="-10" b="1">
                <a:solidFill>
                  <a:srgbClr val="2C56D9"/>
                </a:solidFill>
                <a:latin typeface="Lora"/>
                <a:cs typeface="Lora"/>
              </a:rPr>
              <a:t>Labels</a:t>
            </a:r>
            <a:endParaRPr sz="2200">
              <a:latin typeface="Lora"/>
              <a:cs typeface="Lora"/>
            </a:endParaRPr>
          </a:p>
          <a:p>
            <a:pPr marL="185420" marR="5080" indent="-173355">
              <a:lnSpc>
                <a:spcPct val="108400"/>
              </a:lnSpc>
              <a:spcBef>
                <a:spcPts val="167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Replace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vague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titles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like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'Notary </a:t>
            </a:r>
            <a:r>
              <a:rPr dirty="0" sz="1600">
                <a:latin typeface="Lora"/>
                <a:cs typeface="Lora"/>
              </a:rPr>
              <a:t>Public'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with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descriptive</a:t>
            </a:r>
            <a:r>
              <a:rPr dirty="0" sz="1600" spc="-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headlines.</a:t>
            </a:r>
            <a:endParaRPr sz="1600">
              <a:latin typeface="Lora"/>
              <a:cs typeface="Lor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646546" y="3407724"/>
            <a:ext cx="3675379" cy="13696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Target</a:t>
            </a:r>
            <a:r>
              <a:rPr dirty="0" sz="22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2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Ideal</a:t>
            </a:r>
            <a:r>
              <a:rPr dirty="0" sz="22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spc="-10" b="1">
                <a:solidFill>
                  <a:srgbClr val="2C56D9"/>
                </a:solidFill>
                <a:latin typeface="Lora"/>
                <a:cs typeface="Lora"/>
              </a:rPr>
              <a:t>Audience</a:t>
            </a:r>
            <a:endParaRPr sz="2200">
              <a:latin typeface="Lora"/>
              <a:cs typeface="Lora"/>
            </a:endParaRPr>
          </a:p>
          <a:p>
            <a:pPr marL="185420" marR="407670" indent="-173355">
              <a:lnSpc>
                <a:spcPct val="108400"/>
              </a:lnSpc>
              <a:spcBef>
                <a:spcPts val="167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Tailor</a:t>
            </a:r>
            <a:r>
              <a:rPr dirty="0" sz="1600" spc="-3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your</a:t>
            </a:r>
            <a:r>
              <a:rPr dirty="0" sz="1600" spc="-3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headline</a:t>
            </a:r>
            <a:r>
              <a:rPr dirty="0" sz="1600" spc="-3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for</a:t>
            </a:r>
            <a:r>
              <a:rPr dirty="0" sz="1600" spc="-3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specific </a:t>
            </a:r>
            <a:r>
              <a:rPr dirty="0" sz="1600">
                <a:latin typeface="Lora"/>
                <a:cs typeface="Lora"/>
              </a:rPr>
              <a:t>groups: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attorneys,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estate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clients, </a:t>
            </a:r>
            <a:r>
              <a:rPr dirty="0" sz="1600">
                <a:latin typeface="Lora"/>
                <a:cs typeface="Lora"/>
              </a:rPr>
              <a:t>businesses, or </a:t>
            </a:r>
            <a:r>
              <a:rPr dirty="0" sz="1600" spc="-10">
                <a:latin typeface="Lora"/>
                <a:cs typeface="Lora"/>
              </a:rPr>
              <a:t>hospitals.</a:t>
            </a:r>
            <a:endParaRPr sz="1600">
              <a:latin typeface="Lora"/>
              <a:cs typeface="Lor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31720" y="3407724"/>
            <a:ext cx="3673475" cy="11049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Showcase</a:t>
            </a:r>
            <a:r>
              <a:rPr dirty="0" sz="2200" spc="-5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200" spc="-4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spc="-10" b="1">
                <a:solidFill>
                  <a:srgbClr val="2C56D9"/>
                </a:solidFill>
                <a:latin typeface="Lora"/>
                <a:cs typeface="Lora"/>
              </a:rPr>
              <a:t>Location</a:t>
            </a:r>
            <a:endParaRPr sz="2200">
              <a:latin typeface="Lora"/>
              <a:cs typeface="Lora"/>
            </a:endParaRPr>
          </a:p>
          <a:p>
            <a:pPr marL="185420" marR="5080" indent="-173355">
              <a:lnSpc>
                <a:spcPct val="108400"/>
              </a:lnSpc>
              <a:spcBef>
                <a:spcPts val="167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Include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your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city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or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region</a:t>
            </a:r>
            <a:r>
              <a:rPr dirty="0" sz="1600" spc="-1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to</a:t>
            </a:r>
            <a:r>
              <a:rPr dirty="0" sz="1600" spc="-10">
                <a:latin typeface="Lora"/>
                <a:cs typeface="Lora"/>
              </a:rPr>
              <a:t> attract </a:t>
            </a:r>
            <a:r>
              <a:rPr dirty="0" sz="1600">
                <a:latin typeface="Lora"/>
                <a:cs typeface="Lora"/>
              </a:rPr>
              <a:t>local</a:t>
            </a:r>
            <a:r>
              <a:rPr dirty="0" sz="1600" spc="-40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clients.</a:t>
            </a:r>
            <a:endParaRPr sz="1600">
              <a:latin typeface="Lora"/>
              <a:cs typeface="Lor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16894" y="3379437"/>
            <a:ext cx="3500120" cy="2350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666115">
              <a:lnSpc>
                <a:spcPct val="109700"/>
              </a:lnSpc>
              <a:spcBef>
                <a:spcPts val="90"/>
              </a:spcBef>
            </a:pPr>
            <a:r>
              <a:rPr dirty="0" sz="2200" spc="-110" b="1">
                <a:solidFill>
                  <a:srgbClr val="2C56D9"/>
                </a:solidFill>
                <a:latin typeface="Lora"/>
                <a:cs typeface="Lora"/>
              </a:rPr>
              <a:t>Define</a:t>
            </a:r>
            <a:r>
              <a:rPr dirty="0" sz="2200" spc="-3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200" spc="-13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200" spc="-10" b="1">
                <a:solidFill>
                  <a:srgbClr val="2C56D9"/>
                </a:solidFill>
                <a:latin typeface="Lora"/>
                <a:cs typeface="Lora"/>
              </a:rPr>
              <a:t>Services Clearly</a:t>
            </a:r>
            <a:endParaRPr sz="2200">
              <a:latin typeface="Lora"/>
              <a:cs typeface="Lora"/>
            </a:endParaRPr>
          </a:p>
          <a:p>
            <a:pPr algn="just" marL="185420" marR="5080" indent="-173355">
              <a:lnSpc>
                <a:spcPct val="108400"/>
              </a:lnSpc>
              <a:spcBef>
                <a:spcPts val="167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Specify</a:t>
            </a:r>
            <a:r>
              <a:rPr dirty="0" sz="1600" spc="-2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your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notary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service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type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 spc="-25">
                <a:latin typeface="Lora"/>
                <a:cs typeface="Lora"/>
              </a:rPr>
              <a:t>to </a:t>
            </a:r>
            <a:r>
              <a:rPr dirty="0" sz="1600">
                <a:latin typeface="Lora"/>
                <a:cs typeface="Lora"/>
              </a:rPr>
              <a:t>set</a:t>
            </a:r>
            <a:r>
              <a:rPr dirty="0" sz="1600" spc="-2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expectations.</a:t>
            </a:r>
            <a:endParaRPr sz="1600">
              <a:latin typeface="Lora"/>
              <a:cs typeface="Lora"/>
            </a:endParaRPr>
          </a:p>
          <a:p>
            <a:pPr algn="just" marL="185420" marR="231775" indent="-173355">
              <a:lnSpc>
                <a:spcPct val="108400"/>
              </a:lnSpc>
              <a:spcBef>
                <a:spcPts val="450"/>
              </a:spcBef>
              <a:buFont typeface="Times New Roman"/>
              <a:buChar char="•"/>
              <a:tabLst>
                <a:tab pos="185420" algn="l"/>
              </a:tabLst>
            </a:pPr>
            <a:r>
              <a:rPr dirty="0" sz="1600">
                <a:latin typeface="Lora"/>
                <a:cs typeface="Lora"/>
              </a:rPr>
              <a:t>Highlight</a:t>
            </a:r>
            <a:r>
              <a:rPr dirty="0" sz="1600" spc="-3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specializations</a:t>
            </a:r>
            <a:r>
              <a:rPr dirty="0" sz="1600" spc="-3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such</a:t>
            </a:r>
            <a:r>
              <a:rPr dirty="0" sz="1600" spc="-30">
                <a:latin typeface="Lora"/>
                <a:cs typeface="Lora"/>
              </a:rPr>
              <a:t> </a:t>
            </a:r>
            <a:r>
              <a:rPr dirty="0" sz="1600" spc="-25">
                <a:latin typeface="Lora"/>
                <a:cs typeface="Lora"/>
              </a:rPr>
              <a:t>as </a:t>
            </a:r>
            <a:r>
              <a:rPr dirty="0" sz="1600">
                <a:latin typeface="Lora"/>
                <a:cs typeface="Lora"/>
              </a:rPr>
              <a:t>trust</a:t>
            </a:r>
            <a:r>
              <a:rPr dirty="0" sz="1600" spc="-20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&amp;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estate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signings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>
                <a:latin typeface="Lora"/>
                <a:cs typeface="Lora"/>
              </a:rPr>
              <a:t>or</a:t>
            </a:r>
            <a:r>
              <a:rPr dirty="0" sz="1600" spc="-15">
                <a:latin typeface="Lora"/>
                <a:cs typeface="Lora"/>
              </a:rPr>
              <a:t> </a:t>
            </a:r>
            <a:r>
              <a:rPr dirty="0" sz="1600" spc="-10">
                <a:latin typeface="Lora"/>
                <a:cs typeface="Lora"/>
              </a:rPr>
              <a:t>mobile notarizations.</a:t>
            </a:r>
            <a:endParaRPr sz="16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6343650" cy="192151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Optimizing</a:t>
            </a:r>
            <a:r>
              <a:rPr dirty="0" sz="6500" spc="-36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Bio </a:t>
            </a:r>
            <a:r>
              <a:rPr dirty="0" sz="6500">
                <a:latin typeface="Montserrat Medium"/>
                <a:cs typeface="Montserrat Medium"/>
              </a:rPr>
              <a:t>and</a:t>
            </a:r>
            <a:r>
              <a:rPr dirty="0" sz="6500" spc="-120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Services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4554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12.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043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7308" y="3361550"/>
                </a:lnTo>
                <a:lnTo>
                  <a:pt x="4723282" y="3335502"/>
                </a:lnTo>
                <a:lnTo>
                  <a:pt x="4758448" y="3300336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208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59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4400" y="3362667"/>
                </a:lnTo>
                <a:lnTo>
                  <a:pt x="4715725" y="3341014"/>
                </a:lnTo>
                <a:lnTo>
                  <a:pt x="4752568" y="3307613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486860"/>
            <a:ext cx="4798060" cy="3375025"/>
          </a:xfrm>
          <a:custGeom>
            <a:avLst/>
            <a:gdLst/>
            <a:ahLst/>
            <a:cxnLst/>
            <a:rect l="l" t="t" r="r" b="b"/>
            <a:pathLst>
              <a:path w="4798060" h="3375025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184347"/>
                </a:lnTo>
                <a:lnTo>
                  <a:pt x="609" y="3199930"/>
                </a:lnTo>
                <a:lnTo>
                  <a:pt x="13309" y="3254375"/>
                </a:lnTo>
                <a:lnTo>
                  <a:pt x="41262" y="3302787"/>
                </a:lnTo>
                <a:lnTo>
                  <a:pt x="82067" y="3341014"/>
                </a:lnTo>
                <a:lnTo>
                  <a:pt x="132219" y="3365741"/>
                </a:lnTo>
                <a:lnTo>
                  <a:pt x="184264" y="3374771"/>
                </a:lnTo>
                <a:lnTo>
                  <a:pt x="4607293" y="3374847"/>
                </a:lnTo>
                <a:lnTo>
                  <a:pt x="4622863" y="3374237"/>
                </a:lnTo>
                <a:lnTo>
                  <a:pt x="4674400" y="3362667"/>
                </a:lnTo>
                <a:lnTo>
                  <a:pt x="4715725" y="3341014"/>
                </a:lnTo>
                <a:lnTo>
                  <a:pt x="4752568" y="3307613"/>
                </a:lnTo>
                <a:lnTo>
                  <a:pt x="4782096" y="3260128"/>
                </a:lnTo>
                <a:lnTo>
                  <a:pt x="4796574" y="320612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33388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Optimizing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Bio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Services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13.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901065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About</a:t>
            </a:r>
            <a:r>
              <a:rPr dirty="0" sz="5000" spc="-16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Section</a:t>
            </a:r>
            <a:r>
              <a:rPr dirty="0" sz="5000" spc="-16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Optimization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98555" y="3957045"/>
            <a:ext cx="1113790" cy="1040765"/>
            <a:chOff x="6698555" y="3957045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6698555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935721" y="4115004"/>
              <a:ext cx="645795" cy="730250"/>
            </a:xfrm>
            <a:custGeom>
              <a:avLst/>
              <a:gdLst/>
              <a:ahLst/>
              <a:cxnLst/>
              <a:rect l="l" t="t" r="r" b="b"/>
              <a:pathLst>
                <a:path w="645795" h="730250">
                  <a:moveTo>
                    <a:pt x="529996" y="0"/>
                  </a:moveTo>
                  <a:lnTo>
                    <a:pt x="22161" y="0"/>
                  </a:lnTo>
                  <a:lnTo>
                    <a:pt x="14516" y="3809"/>
                  </a:lnTo>
                  <a:lnTo>
                    <a:pt x="3441" y="15239"/>
                  </a:lnTo>
                  <a:lnTo>
                    <a:pt x="0" y="22859"/>
                  </a:lnTo>
                  <a:lnTo>
                    <a:pt x="0" y="708659"/>
                  </a:lnTo>
                  <a:lnTo>
                    <a:pt x="3441" y="716279"/>
                  </a:lnTo>
                  <a:lnTo>
                    <a:pt x="14516" y="727709"/>
                  </a:lnTo>
                  <a:lnTo>
                    <a:pt x="22161" y="730249"/>
                  </a:lnTo>
                  <a:lnTo>
                    <a:pt x="529996" y="730249"/>
                  </a:lnTo>
                  <a:lnTo>
                    <a:pt x="537641" y="727709"/>
                  </a:lnTo>
                  <a:lnTo>
                    <a:pt x="547485" y="717549"/>
                  </a:lnTo>
                  <a:lnTo>
                    <a:pt x="25704" y="717549"/>
                  </a:lnTo>
                  <a:lnTo>
                    <a:pt x="21285" y="716279"/>
                  </a:lnTo>
                  <a:lnTo>
                    <a:pt x="14871" y="709929"/>
                  </a:lnTo>
                  <a:lnTo>
                    <a:pt x="12877" y="704849"/>
                  </a:lnTo>
                  <a:lnTo>
                    <a:pt x="12877" y="115569"/>
                  </a:lnTo>
                  <a:lnTo>
                    <a:pt x="552145" y="114299"/>
                  </a:lnTo>
                  <a:lnTo>
                    <a:pt x="552145" y="102869"/>
                  </a:lnTo>
                  <a:lnTo>
                    <a:pt x="12877" y="102869"/>
                  </a:lnTo>
                  <a:lnTo>
                    <a:pt x="12877" y="26669"/>
                  </a:lnTo>
                  <a:lnTo>
                    <a:pt x="14871" y="21589"/>
                  </a:lnTo>
                  <a:lnTo>
                    <a:pt x="21285" y="15239"/>
                  </a:lnTo>
                  <a:lnTo>
                    <a:pt x="25704" y="12699"/>
                  </a:lnTo>
                  <a:lnTo>
                    <a:pt x="546255" y="12699"/>
                  </a:lnTo>
                  <a:lnTo>
                    <a:pt x="537641" y="3809"/>
                  </a:lnTo>
                  <a:lnTo>
                    <a:pt x="529996" y="0"/>
                  </a:lnTo>
                  <a:close/>
                </a:path>
                <a:path w="645795" h="730250">
                  <a:moveTo>
                    <a:pt x="549262" y="509269"/>
                  </a:moveTo>
                  <a:lnTo>
                    <a:pt x="542162" y="509269"/>
                  </a:lnTo>
                  <a:lnTo>
                    <a:pt x="539280" y="511809"/>
                  </a:lnTo>
                  <a:lnTo>
                    <a:pt x="539280" y="704849"/>
                  </a:lnTo>
                  <a:lnTo>
                    <a:pt x="537286" y="709929"/>
                  </a:lnTo>
                  <a:lnTo>
                    <a:pt x="530872" y="716279"/>
                  </a:lnTo>
                  <a:lnTo>
                    <a:pt x="526440" y="717549"/>
                  </a:lnTo>
                  <a:lnTo>
                    <a:pt x="547485" y="717549"/>
                  </a:lnTo>
                  <a:lnTo>
                    <a:pt x="548716" y="716279"/>
                  </a:lnTo>
                  <a:lnTo>
                    <a:pt x="552145" y="708659"/>
                  </a:lnTo>
                  <a:lnTo>
                    <a:pt x="552145" y="511809"/>
                  </a:lnTo>
                  <a:lnTo>
                    <a:pt x="549262" y="509269"/>
                  </a:lnTo>
                  <a:close/>
                </a:path>
                <a:path w="645795" h="730250">
                  <a:moveTo>
                    <a:pt x="375996" y="560069"/>
                  </a:moveTo>
                  <a:lnTo>
                    <a:pt x="372236" y="560069"/>
                  </a:lnTo>
                  <a:lnTo>
                    <a:pt x="363400" y="561339"/>
                  </a:lnTo>
                  <a:lnTo>
                    <a:pt x="343611" y="595629"/>
                  </a:lnTo>
                  <a:lnTo>
                    <a:pt x="343636" y="609599"/>
                  </a:lnTo>
                  <a:lnTo>
                    <a:pt x="361111" y="646429"/>
                  </a:lnTo>
                  <a:lnTo>
                    <a:pt x="356452" y="650239"/>
                  </a:lnTo>
                  <a:lnTo>
                    <a:pt x="351418" y="654049"/>
                  </a:lnTo>
                  <a:lnTo>
                    <a:pt x="345999" y="657859"/>
                  </a:lnTo>
                  <a:lnTo>
                    <a:pt x="340182" y="662939"/>
                  </a:lnTo>
                  <a:lnTo>
                    <a:pt x="338391" y="664209"/>
                  </a:lnTo>
                  <a:lnTo>
                    <a:pt x="337985" y="666749"/>
                  </a:lnTo>
                  <a:lnTo>
                    <a:pt x="340563" y="670559"/>
                  </a:lnTo>
                  <a:lnTo>
                    <a:pt x="343077" y="670559"/>
                  </a:lnTo>
                  <a:lnTo>
                    <a:pt x="344868" y="669289"/>
                  </a:lnTo>
                  <a:lnTo>
                    <a:pt x="351354" y="664209"/>
                  </a:lnTo>
                  <a:lnTo>
                    <a:pt x="357371" y="659129"/>
                  </a:lnTo>
                  <a:lnTo>
                    <a:pt x="362931" y="655319"/>
                  </a:lnTo>
                  <a:lnTo>
                    <a:pt x="368045" y="650239"/>
                  </a:lnTo>
                  <a:lnTo>
                    <a:pt x="403237" y="650239"/>
                  </a:lnTo>
                  <a:lnTo>
                    <a:pt x="411860" y="646429"/>
                  </a:lnTo>
                  <a:lnTo>
                    <a:pt x="379895" y="646429"/>
                  </a:lnTo>
                  <a:lnTo>
                    <a:pt x="376935" y="645159"/>
                  </a:lnTo>
                  <a:lnTo>
                    <a:pt x="374230" y="643889"/>
                  </a:lnTo>
                  <a:lnTo>
                    <a:pt x="377012" y="641349"/>
                  </a:lnTo>
                  <a:lnTo>
                    <a:pt x="378269" y="640079"/>
                  </a:lnTo>
                  <a:lnTo>
                    <a:pt x="366991" y="640079"/>
                  </a:lnTo>
                  <a:lnTo>
                    <a:pt x="360946" y="634999"/>
                  </a:lnTo>
                  <a:lnTo>
                    <a:pt x="356768" y="628649"/>
                  </a:lnTo>
                  <a:lnTo>
                    <a:pt x="352526" y="614679"/>
                  </a:lnTo>
                  <a:lnTo>
                    <a:pt x="351650" y="608329"/>
                  </a:lnTo>
                  <a:lnTo>
                    <a:pt x="351612" y="596899"/>
                  </a:lnTo>
                  <a:lnTo>
                    <a:pt x="352463" y="590549"/>
                  </a:lnTo>
                  <a:lnTo>
                    <a:pt x="372325" y="567689"/>
                  </a:lnTo>
                  <a:lnTo>
                    <a:pt x="391610" y="567689"/>
                  </a:lnTo>
                  <a:lnTo>
                    <a:pt x="389534" y="565149"/>
                  </a:lnTo>
                  <a:lnTo>
                    <a:pt x="383844" y="561339"/>
                  </a:lnTo>
                  <a:lnTo>
                    <a:pt x="375996" y="560069"/>
                  </a:lnTo>
                  <a:close/>
                </a:path>
                <a:path w="645795" h="730250">
                  <a:moveTo>
                    <a:pt x="403237" y="650239"/>
                  </a:moveTo>
                  <a:lnTo>
                    <a:pt x="368045" y="650239"/>
                  </a:lnTo>
                  <a:lnTo>
                    <a:pt x="372338" y="652779"/>
                  </a:lnTo>
                  <a:lnTo>
                    <a:pt x="377215" y="654049"/>
                  </a:lnTo>
                  <a:lnTo>
                    <a:pt x="393519" y="654049"/>
                  </a:lnTo>
                  <a:lnTo>
                    <a:pt x="403237" y="650239"/>
                  </a:lnTo>
                  <a:close/>
                </a:path>
                <a:path w="645795" h="730250">
                  <a:moveTo>
                    <a:pt x="433946" y="576579"/>
                  </a:moveTo>
                  <a:lnTo>
                    <a:pt x="423125" y="576579"/>
                  </a:lnTo>
                  <a:lnTo>
                    <a:pt x="419150" y="579119"/>
                  </a:lnTo>
                  <a:lnTo>
                    <a:pt x="412686" y="586739"/>
                  </a:lnTo>
                  <a:lnTo>
                    <a:pt x="410324" y="591819"/>
                  </a:lnTo>
                  <a:lnTo>
                    <a:pt x="407479" y="601979"/>
                  </a:lnTo>
                  <a:lnTo>
                    <a:pt x="407136" y="605789"/>
                  </a:lnTo>
                  <a:lnTo>
                    <a:pt x="407196" y="614679"/>
                  </a:lnTo>
                  <a:lnTo>
                    <a:pt x="407312" y="617219"/>
                  </a:lnTo>
                  <a:lnTo>
                    <a:pt x="407427" y="619759"/>
                  </a:lnTo>
                  <a:lnTo>
                    <a:pt x="407542" y="622299"/>
                  </a:lnTo>
                  <a:lnTo>
                    <a:pt x="409562" y="629919"/>
                  </a:lnTo>
                  <a:lnTo>
                    <a:pt x="413257" y="634999"/>
                  </a:lnTo>
                  <a:lnTo>
                    <a:pt x="406982" y="640079"/>
                  </a:lnTo>
                  <a:lnTo>
                    <a:pt x="399861" y="643889"/>
                  </a:lnTo>
                  <a:lnTo>
                    <a:pt x="391903" y="645159"/>
                  </a:lnTo>
                  <a:lnTo>
                    <a:pt x="383120" y="646429"/>
                  </a:lnTo>
                  <a:lnTo>
                    <a:pt x="411860" y="646429"/>
                  </a:lnTo>
                  <a:lnTo>
                    <a:pt x="419379" y="640079"/>
                  </a:lnTo>
                  <a:lnTo>
                    <a:pt x="429933" y="640079"/>
                  </a:lnTo>
                  <a:lnTo>
                    <a:pt x="435317" y="637539"/>
                  </a:lnTo>
                  <a:lnTo>
                    <a:pt x="441626" y="632459"/>
                  </a:lnTo>
                  <a:lnTo>
                    <a:pt x="426097" y="632459"/>
                  </a:lnTo>
                  <a:lnTo>
                    <a:pt x="429945" y="628649"/>
                  </a:lnTo>
                  <a:lnTo>
                    <a:pt x="418909" y="628649"/>
                  </a:lnTo>
                  <a:lnTo>
                    <a:pt x="416699" y="624839"/>
                  </a:lnTo>
                  <a:lnTo>
                    <a:pt x="415467" y="619759"/>
                  </a:lnTo>
                  <a:lnTo>
                    <a:pt x="415354" y="617219"/>
                  </a:lnTo>
                  <a:lnTo>
                    <a:pt x="415242" y="614679"/>
                  </a:lnTo>
                  <a:lnTo>
                    <a:pt x="425818" y="584199"/>
                  </a:lnTo>
                  <a:lnTo>
                    <a:pt x="439122" y="584199"/>
                  </a:lnTo>
                  <a:lnTo>
                    <a:pt x="437832" y="580389"/>
                  </a:lnTo>
                  <a:lnTo>
                    <a:pt x="433946" y="576579"/>
                  </a:lnTo>
                  <a:close/>
                </a:path>
                <a:path w="645795" h="730250">
                  <a:moveTo>
                    <a:pt x="429933" y="640079"/>
                  </a:moveTo>
                  <a:lnTo>
                    <a:pt x="419379" y="640079"/>
                  </a:lnTo>
                  <a:lnTo>
                    <a:pt x="427241" y="641349"/>
                  </a:lnTo>
                  <a:lnTo>
                    <a:pt x="429933" y="640079"/>
                  </a:lnTo>
                  <a:close/>
                </a:path>
                <a:path w="645795" h="730250">
                  <a:moveTo>
                    <a:pt x="391610" y="567689"/>
                  </a:moveTo>
                  <a:lnTo>
                    <a:pt x="374827" y="567689"/>
                  </a:lnTo>
                  <a:lnTo>
                    <a:pt x="380352" y="568959"/>
                  </a:lnTo>
                  <a:lnTo>
                    <a:pt x="384378" y="571499"/>
                  </a:lnTo>
                  <a:lnTo>
                    <a:pt x="390499" y="579119"/>
                  </a:lnTo>
                  <a:lnTo>
                    <a:pt x="392531" y="585469"/>
                  </a:lnTo>
                  <a:lnTo>
                    <a:pt x="392551" y="586739"/>
                  </a:lnTo>
                  <a:lnTo>
                    <a:pt x="392671" y="594359"/>
                  </a:lnTo>
                  <a:lnTo>
                    <a:pt x="392391" y="596899"/>
                  </a:lnTo>
                  <a:lnTo>
                    <a:pt x="375589" y="631189"/>
                  </a:lnTo>
                  <a:lnTo>
                    <a:pt x="373049" y="633729"/>
                  </a:lnTo>
                  <a:lnTo>
                    <a:pt x="370192" y="637539"/>
                  </a:lnTo>
                  <a:lnTo>
                    <a:pt x="366991" y="640079"/>
                  </a:lnTo>
                  <a:lnTo>
                    <a:pt x="378269" y="640079"/>
                  </a:lnTo>
                  <a:lnTo>
                    <a:pt x="379526" y="638809"/>
                  </a:lnTo>
                  <a:lnTo>
                    <a:pt x="381812" y="636269"/>
                  </a:lnTo>
                  <a:lnTo>
                    <a:pt x="388546" y="626109"/>
                  </a:lnTo>
                  <a:lnTo>
                    <a:pt x="393668" y="618489"/>
                  </a:lnTo>
                  <a:lnTo>
                    <a:pt x="400507" y="582929"/>
                  </a:lnTo>
                  <a:lnTo>
                    <a:pt x="397840" y="575309"/>
                  </a:lnTo>
                  <a:lnTo>
                    <a:pt x="391610" y="567689"/>
                  </a:lnTo>
                  <a:close/>
                </a:path>
                <a:path w="645795" h="730250">
                  <a:moveTo>
                    <a:pt x="311696" y="629919"/>
                  </a:moveTo>
                  <a:lnTo>
                    <a:pt x="53352" y="629919"/>
                  </a:lnTo>
                  <a:lnTo>
                    <a:pt x="51561" y="632459"/>
                  </a:lnTo>
                  <a:lnTo>
                    <a:pt x="51561" y="636269"/>
                  </a:lnTo>
                  <a:lnTo>
                    <a:pt x="53352" y="638809"/>
                  </a:lnTo>
                  <a:lnTo>
                    <a:pt x="311696" y="638809"/>
                  </a:lnTo>
                  <a:lnTo>
                    <a:pt x="313499" y="636269"/>
                  </a:lnTo>
                  <a:lnTo>
                    <a:pt x="313499" y="632459"/>
                  </a:lnTo>
                  <a:lnTo>
                    <a:pt x="311696" y="629919"/>
                  </a:lnTo>
                  <a:close/>
                </a:path>
                <a:path w="645795" h="730250">
                  <a:moveTo>
                    <a:pt x="464413" y="617219"/>
                  </a:moveTo>
                  <a:lnTo>
                    <a:pt x="458101" y="617219"/>
                  </a:lnTo>
                  <a:lnTo>
                    <a:pt x="456033" y="618718"/>
                  </a:lnTo>
                  <a:lnTo>
                    <a:pt x="455104" y="626109"/>
                  </a:lnTo>
                  <a:lnTo>
                    <a:pt x="455752" y="629919"/>
                  </a:lnTo>
                  <a:lnTo>
                    <a:pt x="458508" y="633729"/>
                  </a:lnTo>
                  <a:lnTo>
                    <a:pt x="460273" y="634999"/>
                  </a:lnTo>
                  <a:lnTo>
                    <a:pt x="464210" y="636269"/>
                  </a:lnTo>
                  <a:lnTo>
                    <a:pt x="466140" y="636269"/>
                  </a:lnTo>
                  <a:lnTo>
                    <a:pt x="471614" y="633729"/>
                  </a:lnTo>
                  <a:lnTo>
                    <a:pt x="475475" y="628649"/>
                  </a:lnTo>
                  <a:lnTo>
                    <a:pt x="476189" y="627379"/>
                  </a:lnTo>
                  <a:lnTo>
                    <a:pt x="464057" y="627379"/>
                  </a:lnTo>
                  <a:lnTo>
                    <a:pt x="463499" y="626109"/>
                  </a:lnTo>
                  <a:lnTo>
                    <a:pt x="463346" y="624839"/>
                  </a:lnTo>
                  <a:lnTo>
                    <a:pt x="464413" y="617219"/>
                  </a:lnTo>
                  <a:close/>
                </a:path>
                <a:path w="645795" h="730250">
                  <a:moveTo>
                    <a:pt x="455129" y="608329"/>
                  </a:moveTo>
                  <a:lnTo>
                    <a:pt x="431596" y="631189"/>
                  </a:lnTo>
                  <a:lnTo>
                    <a:pt x="426097" y="632459"/>
                  </a:lnTo>
                  <a:lnTo>
                    <a:pt x="441626" y="632459"/>
                  </a:lnTo>
                  <a:lnTo>
                    <a:pt x="443203" y="631189"/>
                  </a:lnTo>
                  <a:lnTo>
                    <a:pt x="450494" y="623569"/>
                  </a:lnTo>
                  <a:lnTo>
                    <a:pt x="454596" y="619759"/>
                  </a:lnTo>
                  <a:lnTo>
                    <a:pt x="456033" y="618718"/>
                  </a:lnTo>
                  <a:lnTo>
                    <a:pt x="456222" y="617219"/>
                  </a:lnTo>
                  <a:lnTo>
                    <a:pt x="464413" y="617219"/>
                  </a:lnTo>
                  <a:lnTo>
                    <a:pt x="464946" y="613409"/>
                  </a:lnTo>
                  <a:lnTo>
                    <a:pt x="463143" y="609599"/>
                  </a:lnTo>
                  <a:lnTo>
                    <a:pt x="455129" y="608329"/>
                  </a:lnTo>
                  <a:close/>
                </a:path>
                <a:path w="645795" h="730250">
                  <a:moveTo>
                    <a:pt x="439122" y="584199"/>
                  </a:moveTo>
                  <a:lnTo>
                    <a:pt x="430047" y="584199"/>
                  </a:lnTo>
                  <a:lnTo>
                    <a:pt x="431291" y="585469"/>
                  </a:lnTo>
                  <a:lnTo>
                    <a:pt x="432828" y="590549"/>
                  </a:lnTo>
                  <a:lnTo>
                    <a:pt x="418909" y="628649"/>
                  </a:lnTo>
                  <a:lnTo>
                    <a:pt x="429945" y="628649"/>
                  </a:lnTo>
                  <a:lnTo>
                    <a:pt x="433057" y="622299"/>
                  </a:lnTo>
                  <a:lnTo>
                    <a:pt x="437895" y="610869"/>
                  </a:lnTo>
                  <a:lnTo>
                    <a:pt x="439534" y="605789"/>
                  </a:lnTo>
                  <a:lnTo>
                    <a:pt x="441045" y="594359"/>
                  </a:lnTo>
                  <a:lnTo>
                    <a:pt x="440943" y="591819"/>
                  </a:lnTo>
                  <a:lnTo>
                    <a:pt x="440842" y="589279"/>
                  </a:lnTo>
                  <a:lnTo>
                    <a:pt x="439122" y="584199"/>
                  </a:lnTo>
                  <a:close/>
                </a:path>
                <a:path w="645795" h="730250">
                  <a:moveTo>
                    <a:pt x="495223" y="598169"/>
                  </a:moveTo>
                  <a:lnTo>
                    <a:pt x="490029" y="599439"/>
                  </a:lnTo>
                  <a:lnTo>
                    <a:pt x="480098" y="605789"/>
                  </a:lnTo>
                  <a:lnTo>
                    <a:pt x="475424" y="612139"/>
                  </a:lnTo>
                  <a:lnTo>
                    <a:pt x="469150" y="623569"/>
                  </a:lnTo>
                  <a:lnTo>
                    <a:pt x="466737" y="626109"/>
                  </a:lnTo>
                  <a:lnTo>
                    <a:pt x="464413" y="627379"/>
                  </a:lnTo>
                  <a:lnTo>
                    <a:pt x="476189" y="627379"/>
                  </a:lnTo>
                  <a:lnTo>
                    <a:pt x="481901" y="617219"/>
                  </a:lnTo>
                  <a:lnTo>
                    <a:pt x="485686" y="612139"/>
                  </a:lnTo>
                  <a:lnTo>
                    <a:pt x="492785" y="607059"/>
                  </a:lnTo>
                  <a:lnTo>
                    <a:pt x="501611" y="607059"/>
                  </a:lnTo>
                  <a:lnTo>
                    <a:pt x="503593" y="605789"/>
                  </a:lnTo>
                  <a:lnTo>
                    <a:pt x="503834" y="603249"/>
                  </a:lnTo>
                  <a:lnTo>
                    <a:pt x="503955" y="601979"/>
                  </a:lnTo>
                  <a:lnTo>
                    <a:pt x="504075" y="600709"/>
                  </a:lnTo>
                  <a:lnTo>
                    <a:pt x="502488" y="599439"/>
                  </a:lnTo>
                  <a:lnTo>
                    <a:pt x="495223" y="598169"/>
                  </a:lnTo>
                  <a:close/>
                </a:path>
                <a:path w="645795" h="730250">
                  <a:moveTo>
                    <a:pt x="458101" y="617219"/>
                  </a:moveTo>
                  <a:lnTo>
                    <a:pt x="456222" y="617219"/>
                  </a:lnTo>
                  <a:lnTo>
                    <a:pt x="456062" y="618489"/>
                  </a:lnTo>
                  <a:lnTo>
                    <a:pt x="456033" y="618718"/>
                  </a:lnTo>
                  <a:lnTo>
                    <a:pt x="458101" y="617219"/>
                  </a:lnTo>
                  <a:close/>
                </a:path>
                <a:path w="645795" h="730250">
                  <a:moveTo>
                    <a:pt x="312381" y="576579"/>
                  </a:moveTo>
                  <a:lnTo>
                    <a:pt x="53352" y="576579"/>
                  </a:lnTo>
                  <a:lnTo>
                    <a:pt x="51561" y="577849"/>
                  </a:lnTo>
                  <a:lnTo>
                    <a:pt x="51561" y="582929"/>
                  </a:lnTo>
                  <a:lnTo>
                    <a:pt x="53352" y="584199"/>
                  </a:lnTo>
                  <a:lnTo>
                    <a:pt x="312381" y="584199"/>
                  </a:lnTo>
                  <a:lnTo>
                    <a:pt x="314172" y="582929"/>
                  </a:lnTo>
                  <a:lnTo>
                    <a:pt x="314172" y="577849"/>
                  </a:lnTo>
                  <a:lnTo>
                    <a:pt x="312381" y="576579"/>
                  </a:lnTo>
                  <a:close/>
                </a:path>
                <a:path w="645795" h="730250">
                  <a:moveTo>
                    <a:pt x="392048" y="523239"/>
                  </a:moveTo>
                  <a:lnTo>
                    <a:pt x="53352" y="523239"/>
                  </a:lnTo>
                  <a:lnTo>
                    <a:pt x="51561" y="524509"/>
                  </a:lnTo>
                  <a:lnTo>
                    <a:pt x="51561" y="529589"/>
                  </a:lnTo>
                  <a:lnTo>
                    <a:pt x="53352" y="530859"/>
                  </a:lnTo>
                  <a:lnTo>
                    <a:pt x="392048" y="530859"/>
                  </a:lnTo>
                  <a:lnTo>
                    <a:pt x="393839" y="529589"/>
                  </a:lnTo>
                  <a:lnTo>
                    <a:pt x="393839" y="524509"/>
                  </a:lnTo>
                  <a:lnTo>
                    <a:pt x="392048" y="523239"/>
                  </a:lnTo>
                  <a:close/>
                </a:path>
                <a:path w="645795" h="730250">
                  <a:moveTo>
                    <a:pt x="586866" y="247649"/>
                  </a:moveTo>
                  <a:lnTo>
                    <a:pt x="504558" y="247649"/>
                  </a:lnTo>
                  <a:lnTo>
                    <a:pt x="481909" y="252729"/>
                  </a:lnTo>
                  <a:lnTo>
                    <a:pt x="463681" y="259079"/>
                  </a:lnTo>
                  <a:lnTo>
                    <a:pt x="451499" y="267969"/>
                  </a:lnTo>
                  <a:lnTo>
                    <a:pt x="446989" y="278129"/>
                  </a:lnTo>
                  <a:lnTo>
                    <a:pt x="446044" y="361949"/>
                  </a:lnTo>
                  <a:lnTo>
                    <a:pt x="445973" y="368299"/>
                  </a:lnTo>
                  <a:lnTo>
                    <a:pt x="465588" y="421639"/>
                  </a:lnTo>
                  <a:lnTo>
                    <a:pt x="493730" y="455929"/>
                  </a:lnTo>
                  <a:lnTo>
                    <a:pt x="526795" y="478789"/>
                  </a:lnTo>
                  <a:lnTo>
                    <a:pt x="544258" y="485139"/>
                  </a:lnTo>
                  <a:lnTo>
                    <a:pt x="547001" y="485139"/>
                  </a:lnTo>
                  <a:lnTo>
                    <a:pt x="565102" y="478789"/>
                  </a:lnTo>
                  <a:lnTo>
                    <a:pt x="577364" y="472439"/>
                  </a:lnTo>
                  <a:lnTo>
                    <a:pt x="545833" y="472439"/>
                  </a:lnTo>
                  <a:lnTo>
                    <a:pt x="530770" y="466089"/>
                  </a:lnTo>
                  <a:lnTo>
                    <a:pt x="489000" y="431799"/>
                  </a:lnTo>
                  <a:lnTo>
                    <a:pt x="467050" y="398779"/>
                  </a:lnTo>
                  <a:lnTo>
                    <a:pt x="458787" y="368299"/>
                  </a:lnTo>
                  <a:lnTo>
                    <a:pt x="459803" y="278129"/>
                  </a:lnTo>
                  <a:lnTo>
                    <a:pt x="463402" y="273049"/>
                  </a:lnTo>
                  <a:lnTo>
                    <a:pt x="473192" y="267969"/>
                  </a:lnTo>
                  <a:lnTo>
                    <a:pt x="487864" y="264159"/>
                  </a:lnTo>
                  <a:lnTo>
                    <a:pt x="525432" y="259079"/>
                  </a:lnTo>
                  <a:lnTo>
                    <a:pt x="627749" y="259079"/>
                  </a:lnTo>
                  <a:lnTo>
                    <a:pt x="609521" y="252729"/>
                  </a:lnTo>
                  <a:lnTo>
                    <a:pt x="586866" y="247649"/>
                  </a:lnTo>
                  <a:close/>
                </a:path>
                <a:path w="645795" h="730250">
                  <a:moveTo>
                    <a:pt x="438683" y="468629"/>
                  </a:moveTo>
                  <a:lnTo>
                    <a:pt x="53352" y="468629"/>
                  </a:lnTo>
                  <a:lnTo>
                    <a:pt x="51561" y="471169"/>
                  </a:lnTo>
                  <a:lnTo>
                    <a:pt x="51561" y="474979"/>
                  </a:lnTo>
                  <a:lnTo>
                    <a:pt x="53352" y="477519"/>
                  </a:lnTo>
                  <a:lnTo>
                    <a:pt x="438683" y="477519"/>
                  </a:lnTo>
                  <a:lnTo>
                    <a:pt x="440486" y="474979"/>
                  </a:lnTo>
                  <a:lnTo>
                    <a:pt x="440486" y="471169"/>
                  </a:lnTo>
                  <a:lnTo>
                    <a:pt x="438683" y="468629"/>
                  </a:lnTo>
                  <a:close/>
                </a:path>
                <a:path w="645795" h="730250">
                  <a:moveTo>
                    <a:pt x="627749" y="259079"/>
                  </a:moveTo>
                  <a:lnTo>
                    <a:pt x="565994" y="259079"/>
                  </a:lnTo>
                  <a:lnTo>
                    <a:pt x="603561" y="264159"/>
                  </a:lnTo>
                  <a:lnTo>
                    <a:pt x="618232" y="267969"/>
                  </a:lnTo>
                  <a:lnTo>
                    <a:pt x="628022" y="273049"/>
                  </a:lnTo>
                  <a:lnTo>
                    <a:pt x="631621" y="278129"/>
                  </a:lnTo>
                  <a:lnTo>
                    <a:pt x="632566" y="361949"/>
                  </a:lnTo>
                  <a:lnTo>
                    <a:pt x="632637" y="368299"/>
                  </a:lnTo>
                  <a:lnTo>
                    <a:pt x="614990" y="416559"/>
                  </a:lnTo>
                  <a:lnTo>
                    <a:pt x="590010" y="447039"/>
                  </a:lnTo>
                  <a:lnTo>
                    <a:pt x="545833" y="472439"/>
                  </a:lnTo>
                  <a:lnTo>
                    <a:pt x="577364" y="472439"/>
                  </a:lnTo>
                  <a:lnTo>
                    <a:pt x="612279" y="441959"/>
                  </a:lnTo>
                  <a:lnTo>
                    <a:pt x="636552" y="403859"/>
                  </a:lnTo>
                  <a:lnTo>
                    <a:pt x="645452" y="368299"/>
                  </a:lnTo>
                  <a:lnTo>
                    <a:pt x="644448" y="278129"/>
                  </a:lnTo>
                  <a:lnTo>
                    <a:pt x="639932" y="267969"/>
                  </a:lnTo>
                  <a:lnTo>
                    <a:pt x="627749" y="259079"/>
                  </a:lnTo>
                  <a:close/>
                </a:path>
                <a:path w="645795" h="730250">
                  <a:moveTo>
                    <a:pt x="382181" y="415289"/>
                  </a:moveTo>
                  <a:lnTo>
                    <a:pt x="53352" y="415289"/>
                  </a:lnTo>
                  <a:lnTo>
                    <a:pt x="51561" y="417829"/>
                  </a:lnTo>
                  <a:lnTo>
                    <a:pt x="51561" y="421639"/>
                  </a:lnTo>
                  <a:lnTo>
                    <a:pt x="53352" y="422909"/>
                  </a:lnTo>
                  <a:lnTo>
                    <a:pt x="382181" y="422909"/>
                  </a:lnTo>
                  <a:lnTo>
                    <a:pt x="383971" y="421639"/>
                  </a:lnTo>
                  <a:lnTo>
                    <a:pt x="383971" y="417829"/>
                  </a:lnTo>
                  <a:lnTo>
                    <a:pt x="382181" y="415289"/>
                  </a:lnTo>
                  <a:close/>
                </a:path>
                <a:path w="645795" h="730250">
                  <a:moveTo>
                    <a:pt x="382181" y="361949"/>
                  </a:moveTo>
                  <a:lnTo>
                    <a:pt x="53352" y="361949"/>
                  </a:lnTo>
                  <a:lnTo>
                    <a:pt x="51561" y="363219"/>
                  </a:lnTo>
                  <a:lnTo>
                    <a:pt x="51561" y="368299"/>
                  </a:lnTo>
                  <a:lnTo>
                    <a:pt x="53352" y="369569"/>
                  </a:lnTo>
                  <a:lnTo>
                    <a:pt x="382181" y="369569"/>
                  </a:lnTo>
                  <a:lnTo>
                    <a:pt x="383971" y="368299"/>
                  </a:lnTo>
                  <a:lnTo>
                    <a:pt x="383971" y="363219"/>
                  </a:lnTo>
                  <a:lnTo>
                    <a:pt x="382181" y="361949"/>
                  </a:lnTo>
                  <a:close/>
                </a:path>
                <a:path w="645795" h="730250">
                  <a:moveTo>
                    <a:pt x="566754" y="246379"/>
                  </a:moveTo>
                  <a:lnTo>
                    <a:pt x="524676" y="246379"/>
                  </a:lnTo>
                  <a:lnTo>
                    <a:pt x="514441" y="247649"/>
                  </a:lnTo>
                  <a:lnTo>
                    <a:pt x="576985" y="247649"/>
                  </a:lnTo>
                  <a:lnTo>
                    <a:pt x="566754" y="246379"/>
                  </a:lnTo>
                  <a:close/>
                </a:path>
                <a:path w="645795" h="730250">
                  <a:moveTo>
                    <a:pt x="552145" y="114299"/>
                  </a:moveTo>
                  <a:lnTo>
                    <a:pt x="539280" y="114299"/>
                  </a:lnTo>
                  <a:lnTo>
                    <a:pt x="539280" y="223519"/>
                  </a:lnTo>
                  <a:lnTo>
                    <a:pt x="542162" y="226059"/>
                  </a:lnTo>
                  <a:lnTo>
                    <a:pt x="549262" y="226059"/>
                  </a:lnTo>
                  <a:lnTo>
                    <a:pt x="552145" y="223519"/>
                  </a:lnTo>
                  <a:lnTo>
                    <a:pt x="552145" y="114299"/>
                  </a:lnTo>
                  <a:close/>
                </a:path>
                <a:path w="645795" h="730250">
                  <a:moveTo>
                    <a:pt x="546255" y="12699"/>
                  </a:moveTo>
                  <a:lnTo>
                    <a:pt x="526453" y="12699"/>
                  </a:lnTo>
                  <a:lnTo>
                    <a:pt x="530872" y="15239"/>
                  </a:lnTo>
                  <a:lnTo>
                    <a:pt x="537286" y="21589"/>
                  </a:lnTo>
                  <a:lnTo>
                    <a:pt x="539280" y="26669"/>
                  </a:lnTo>
                  <a:lnTo>
                    <a:pt x="539280" y="101599"/>
                  </a:lnTo>
                  <a:lnTo>
                    <a:pt x="12877" y="102869"/>
                  </a:lnTo>
                  <a:lnTo>
                    <a:pt x="552145" y="102869"/>
                  </a:lnTo>
                  <a:lnTo>
                    <a:pt x="552145" y="22859"/>
                  </a:lnTo>
                  <a:lnTo>
                    <a:pt x="548716" y="15239"/>
                  </a:lnTo>
                  <a:lnTo>
                    <a:pt x="546255" y="12699"/>
                  </a:lnTo>
                  <a:close/>
                </a:path>
                <a:path w="645795" h="730250">
                  <a:moveTo>
                    <a:pt x="370268" y="54609"/>
                  </a:moveTo>
                  <a:lnTo>
                    <a:pt x="52958" y="54609"/>
                  </a:lnTo>
                  <a:lnTo>
                    <a:pt x="51168" y="55879"/>
                  </a:lnTo>
                  <a:lnTo>
                    <a:pt x="51168" y="60959"/>
                  </a:lnTo>
                  <a:lnTo>
                    <a:pt x="52958" y="62229"/>
                  </a:lnTo>
                  <a:lnTo>
                    <a:pt x="370268" y="62229"/>
                  </a:lnTo>
                  <a:lnTo>
                    <a:pt x="372059" y="60959"/>
                  </a:lnTo>
                  <a:lnTo>
                    <a:pt x="372059" y="55879"/>
                  </a:lnTo>
                  <a:lnTo>
                    <a:pt x="370268" y="54609"/>
                  </a:lnTo>
                  <a:close/>
                </a:path>
                <a:path w="645795" h="730250">
                  <a:moveTo>
                    <a:pt x="415099" y="54609"/>
                  </a:moveTo>
                  <a:lnTo>
                    <a:pt x="391210" y="54609"/>
                  </a:lnTo>
                  <a:lnTo>
                    <a:pt x="389420" y="55879"/>
                  </a:lnTo>
                  <a:lnTo>
                    <a:pt x="389420" y="60959"/>
                  </a:lnTo>
                  <a:lnTo>
                    <a:pt x="391210" y="62229"/>
                  </a:lnTo>
                  <a:lnTo>
                    <a:pt x="415099" y="62229"/>
                  </a:lnTo>
                  <a:lnTo>
                    <a:pt x="416890" y="60959"/>
                  </a:lnTo>
                  <a:lnTo>
                    <a:pt x="416890" y="55879"/>
                  </a:lnTo>
                  <a:lnTo>
                    <a:pt x="415099" y="54609"/>
                  </a:lnTo>
                  <a:close/>
                </a:path>
                <a:path w="645795" h="730250">
                  <a:moveTo>
                    <a:pt x="455802" y="54609"/>
                  </a:moveTo>
                  <a:lnTo>
                    <a:pt x="431914" y="54609"/>
                  </a:lnTo>
                  <a:lnTo>
                    <a:pt x="430123" y="55879"/>
                  </a:lnTo>
                  <a:lnTo>
                    <a:pt x="430123" y="60959"/>
                  </a:lnTo>
                  <a:lnTo>
                    <a:pt x="431914" y="62229"/>
                  </a:lnTo>
                  <a:lnTo>
                    <a:pt x="455802" y="62229"/>
                  </a:lnTo>
                  <a:lnTo>
                    <a:pt x="457593" y="60959"/>
                  </a:lnTo>
                  <a:lnTo>
                    <a:pt x="457593" y="55879"/>
                  </a:lnTo>
                  <a:lnTo>
                    <a:pt x="455802" y="54609"/>
                  </a:lnTo>
                  <a:close/>
                </a:path>
                <a:path w="645795" h="730250">
                  <a:moveTo>
                    <a:pt x="496506" y="54609"/>
                  </a:moveTo>
                  <a:lnTo>
                    <a:pt x="472617" y="54609"/>
                  </a:lnTo>
                  <a:lnTo>
                    <a:pt x="470827" y="55879"/>
                  </a:lnTo>
                  <a:lnTo>
                    <a:pt x="470827" y="60959"/>
                  </a:lnTo>
                  <a:lnTo>
                    <a:pt x="472617" y="62229"/>
                  </a:lnTo>
                  <a:lnTo>
                    <a:pt x="496506" y="62229"/>
                  </a:lnTo>
                  <a:lnTo>
                    <a:pt x="498297" y="60959"/>
                  </a:lnTo>
                  <a:lnTo>
                    <a:pt x="498297" y="55879"/>
                  </a:lnTo>
                  <a:lnTo>
                    <a:pt x="496506" y="5460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927719" y="3957045"/>
            <a:ext cx="1113790" cy="1040765"/>
            <a:chOff x="927719" y="3957045"/>
            <a:chExt cx="1113790" cy="1040765"/>
          </a:xfrm>
        </p:grpSpPr>
        <p:sp>
          <p:nvSpPr>
            <p:cNvPr id="13" name="object 13"/>
            <p:cNvSpPr/>
            <p:nvPr/>
          </p:nvSpPr>
          <p:spPr>
            <a:xfrm>
              <a:off x="927719" y="3957045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21841" y="4114482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145135" y="471106"/>
                  </a:moveTo>
                  <a:lnTo>
                    <a:pt x="133019" y="459625"/>
                  </a:lnTo>
                  <a:lnTo>
                    <a:pt x="132626" y="459625"/>
                  </a:lnTo>
                  <a:lnTo>
                    <a:pt x="121005" y="472935"/>
                  </a:lnTo>
                  <a:lnTo>
                    <a:pt x="121526" y="475437"/>
                  </a:lnTo>
                  <a:lnTo>
                    <a:pt x="132816" y="483819"/>
                  </a:lnTo>
                  <a:lnTo>
                    <a:pt x="135242" y="483628"/>
                  </a:lnTo>
                  <a:lnTo>
                    <a:pt x="145135" y="471106"/>
                  </a:lnTo>
                  <a:close/>
                </a:path>
                <a:path w="725805" h="725804">
                  <a:moveTo>
                    <a:pt x="409422" y="478116"/>
                  </a:moveTo>
                  <a:lnTo>
                    <a:pt x="407276" y="462749"/>
                  </a:lnTo>
                  <a:lnTo>
                    <a:pt x="181394" y="459625"/>
                  </a:lnTo>
                  <a:lnTo>
                    <a:pt x="170840" y="465836"/>
                  </a:lnTo>
                  <a:lnTo>
                    <a:pt x="173291" y="480695"/>
                  </a:lnTo>
                  <a:lnTo>
                    <a:pt x="399173" y="483819"/>
                  </a:lnTo>
                  <a:lnTo>
                    <a:pt x="409422" y="478116"/>
                  </a:lnTo>
                  <a:close/>
                </a:path>
                <a:path w="725805" h="725804">
                  <a:moveTo>
                    <a:pt x="409727" y="525983"/>
                  </a:moveTo>
                  <a:lnTo>
                    <a:pt x="407276" y="511124"/>
                  </a:lnTo>
                  <a:lnTo>
                    <a:pt x="133019" y="508000"/>
                  </a:lnTo>
                  <a:lnTo>
                    <a:pt x="122466" y="514210"/>
                  </a:lnTo>
                  <a:lnTo>
                    <a:pt x="124917" y="529069"/>
                  </a:lnTo>
                  <a:lnTo>
                    <a:pt x="399173" y="532193"/>
                  </a:lnTo>
                  <a:lnTo>
                    <a:pt x="409727" y="525983"/>
                  </a:lnTo>
                  <a:close/>
                </a:path>
                <a:path w="725805" h="725804">
                  <a:moveTo>
                    <a:pt x="458952" y="156832"/>
                  </a:moveTo>
                  <a:lnTo>
                    <a:pt x="458927" y="156222"/>
                  </a:lnTo>
                  <a:lnTo>
                    <a:pt x="458165" y="145453"/>
                  </a:lnTo>
                  <a:lnTo>
                    <a:pt x="458089" y="144284"/>
                  </a:lnTo>
                  <a:lnTo>
                    <a:pt x="457974" y="142748"/>
                  </a:lnTo>
                  <a:lnTo>
                    <a:pt x="457860" y="140995"/>
                  </a:lnTo>
                  <a:lnTo>
                    <a:pt x="457771" y="139750"/>
                  </a:lnTo>
                  <a:lnTo>
                    <a:pt x="457720" y="139128"/>
                  </a:lnTo>
                  <a:lnTo>
                    <a:pt x="454291" y="129679"/>
                  </a:lnTo>
                  <a:lnTo>
                    <a:pt x="452183" y="123850"/>
                  </a:lnTo>
                  <a:lnTo>
                    <a:pt x="442607" y="112331"/>
                  </a:lnTo>
                  <a:lnTo>
                    <a:pt x="434657" y="107746"/>
                  </a:lnTo>
                  <a:lnTo>
                    <a:pt x="434657" y="156832"/>
                  </a:lnTo>
                  <a:lnTo>
                    <a:pt x="432485" y="168275"/>
                  </a:lnTo>
                  <a:lnTo>
                    <a:pt x="428053" y="178879"/>
                  </a:lnTo>
                  <a:lnTo>
                    <a:pt x="419138" y="191897"/>
                  </a:lnTo>
                  <a:lnTo>
                    <a:pt x="404202" y="205447"/>
                  </a:lnTo>
                  <a:lnTo>
                    <a:pt x="381723" y="217678"/>
                  </a:lnTo>
                  <a:lnTo>
                    <a:pt x="389636" y="188506"/>
                  </a:lnTo>
                  <a:lnTo>
                    <a:pt x="407149" y="142748"/>
                  </a:lnTo>
                  <a:lnTo>
                    <a:pt x="421030" y="129679"/>
                  </a:lnTo>
                  <a:lnTo>
                    <a:pt x="425005" y="129679"/>
                  </a:lnTo>
                  <a:lnTo>
                    <a:pt x="434454" y="148297"/>
                  </a:lnTo>
                  <a:lnTo>
                    <a:pt x="434479" y="148831"/>
                  </a:lnTo>
                  <a:lnTo>
                    <a:pt x="434606" y="151853"/>
                  </a:lnTo>
                  <a:lnTo>
                    <a:pt x="434657" y="156832"/>
                  </a:lnTo>
                  <a:lnTo>
                    <a:pt x="434657" y="107746"/>
                  </a:lnTo>
                  <a:lnTo>
                    <a:pt x="434086" y="107416"/>
                  </a:lnTo>
                  <a:lnTo>
                    <a:pt x="424738" y="105460"/>
                  </a:lnTo>
                  <a:lnTo>
                    <a:pt x="414972" y="106464"/>
                  </a:lnTo>
                  <a:lnTo>
                    <a:pt x="376224" y="151853"/>
                  </a:lnTo>
                  <a:lnTo>
                    <a:pt x="354977" y="224574"/>
                  </a:lnTo>
                  <a:lnTo>
                    <a:pt x="354876" y="224993"/>
                  </a:lnTo>
                  <a:lnTo>
                    <a:pt x="354761" y="225399"/>
                  </a:lnTo>
                  <a:lnTo>
                    <a:pt x="280822" y="231089"/>
                  </a:lnTo>
                  <a:lnTo>
                    <a:pt x="243281" y="227622"/>
                  </a:lnTo>
                  <a:lnTo>
                    <a:pt x="195961" y="207543"/>
                  </a:lnTo>
                  <a:lnTo>
                    <a:pt x="188658" y="189179"/>
                  </a:lnTo>
                  <a:lnTo>
                    <a:pt x="189280" y="181584"/>
                  </a:lnTo>
                  <a:lnTo>
                    <a:pt x="219049" y="140995"/>
                  </a:lnTo>
                  <a:lnTo>
                    <a:pt x="252666" y="130162"/>
                  </a:lnTo>
                  <a:lnTo>
                    <a:pt x="251917" y="130162"/>
                  </a:lnTo>
                  <a:lnTo>
                    <a:pt x="272821" y="128752"/>
                  </a:lnTo>
                  <a:lnTo>
                    <a:pt x="291172" y="132283"/>
                  </a:lnTo>
                  <a:lnTo>
                    <a:pt x="290804" y="132283"/>
                  </a:lnTo>
                  <a:lnTo>
                    <a:pt x="304952" y="139750"/>
                  </a:lnTo>
                  <a:lnTo>
                    <a:pt x="314871" y="148297"/>
                  </a:lnTo>
                  <a:lnTo>
                    <a:pt x="321183" y="156832"/>
                  </a:lnTo>
                  <a:lnTo>
                    <a:pt x="324688" y="164376"/>
                  </a:lnTo>
                  <a:lnTo>
                    <a:pt x="326440" y="169291"/>
                  </a:lnTo>
                  <a:lnTo>
                    <a:pt x="331152" y="172504"/>
                  </a:lnTo>
                  <a:lnTo>
                    <a:pt x="336372" y="172351"/>
                  </a:lnTo>
                  <a:lnTo>
                    <a:pt x="340055" y="172351"/>
                  </a:lnTo>
                  <a:lnTo>
                    <a:pt x="343814" y="170294"/>
                  </a:lnTo>
                  <a:lnTo>
                    <a:pt x="348183" y="163906"/>
                  </a:lnTo>
                  <a:lnTo>
                    <a:pt x="348703" y="159905"/>
                  </a:lnTo>
                  <a:lnTo>
                    <a:pt x="348132" y="158229"/>
                  </a:lnTo>
                  <a:lnTo>
                    <a:pt x="347408" y="156222"/>
                  </a:lnTo>
                  <a:lnTo>
                    <a:pt x="342125" y="144741"/>
                  </a:lnTo>
                  <a:lnTo>
                    <a:pt x="333082" y="132283"/>
                  </a:lnTo>
                  <a:lnTo>
                    <a:pt x="329044" y="128752"/>
                  </a:lnTo>
                  <a:lnTo>
                    <a:pt x="319252" y="120180"/>
                  </a:lnTo>
                  <a:lnTo>
                    <a:pt x="299808" y="109829"/>
                  </a:lnTo>
                  <a:lnTo>
                    <a:pt x="300075" y="109829"/>
                  </a:lnTo>
                  <a:lnTo>
                    <a:pt x="280530" y="105295"/>
                  </a:lnTo>
                  <a:lnTo>
                    <a:pt x="231648" y="109829"/>
                  </a:lnTo>
                  <a:lnTo>
                    <a:pt x="191528" y="130886"/>
                  </a:lnTo>
                  <a:lnTo>
                    <a:pt x="165430" y="177533"/>
                  </a:lnTo>
                  <a:lnTo>
                    <a:pt x="164680" y="188506"/>
                  </a:lnTo>
                  <a:lnTo>
                    <a:pt x="164744" y="191897"/>
                  </a:lnTo>
                  <a:lnTo>
                    <a:pt x="166281" y="202044"/>
                  </a:lnTo>
                  <a:lnTo>
                    <a:pt x="166382" y="202742"/>
                  </a:lnTo>
                  <a:lnTo>
                    <a:pt x="195033" y="237058"/>
                  </a:lnTo>
                  <a:lnTo>
                    <a:pt x="266712" y="254812"/>
                  </a:lnTo>
                  <a:lnTo>
                    <a:pt x="327494" y="253974"/>
                  </a:lnTo>
                  <a:lnTo>
                    <a:pt x="334708" y="253415"/>
                  </a:lnTo>
                  <a:lnTo>
                    <a:pt x="341541" y="252628"/>
                  </a:lnTo>
                  <a:lnTo>
                    <a:pt x="347967" y="251612"/>
                  </a:lnTo>
                  <a:lnTo>
                    <a:pt x="341210" y="275869"/>
                  </a:lnTo>
                  <a:lnTo>
                    <a:pt x="325247" y="322630"/>
                  </a:lnTo>
                  <a:lnTo>
                    <a:pt x="312102" y="350177"/>
                  </a:lnTo>
                  <a:lnTo>
                    <a:pt x="298183" y="347789"/>
                  </a:lnTo>
                  <a:lnTo>
                    <a:pt x="297116" y="347599"/>
                  </a:lnTo>
                  <a:lnTo>
                    <a:pt x="297116" y="372186"/>
                  </a:lnTo>
                  <a:lnTo>
                    <a:pt x="285661" y="383654"/>
                  </a:lnTo>
                  <a:lnTo>
                    <a:pt x="273316" y="391909"/>
                  </a:lnTo>
                  <a:lnTo>
                    <a:pt x="260019" y="396989"/>
                  </a:lnTo>
                  <a:lnTo>
                    <a:pt x="245643" y="398995"/>
                  </a:lnTo>
                  <a:lnTo>
                    <a:pt x="208216" y="396989"/>
                  </a:lnTo>
                  <a:lnTo>
                    <a:pt x="207022" y="396989"/>
                  </a:lnTo>
                  <a:lnTo>
                    <a:pt x="181279" y="389648"/>
                  </a:lnTo>
                  <a:lnTo>
                    <a:pt x="166484" y="380352"/>
                  </a:lnTo>
                  <a:lnTo>
                    <a:pt x="159562" y="372186"/>
                  </a:lnTo>
                  <a:lnTo>
                    <a:pt x="155384" y="365163"/>
                  </a:lnTo>
                  <a:lnTo>
                    <a:pt x="155917" y="359918"/>
                  </a:lnTo>
                  <a:lnTo>
                    <a:pt x="155968" y="359422"/>
                  </a:lnTo>
                  <a:lnTo>
                    <a:pt x="158153" y="355701"/>
                  </a:lnTo>
                  <a:lnTo>
                    <a:pt x="162420" y="352450"/>
                  </a:lnTo>
                  <a:lnTo>
                    <a:pt x="181648" y="352450"/>
                  </a:lnTo>
                  <a:lnTo>
                    <a:pt x="184175" y="352590"/>
                  </a:lnTo>
                  <a:lnTo>
                    <a:pt x="198856" y="354025"/>
                  </a:lnTo>
                  <a:lnTo>
                    <a:pt x="215646" y="356603"/>
                  </a:lnTo>
                  <a:lnTo>
                    <a:pt x="297116" y="372186"/>
                  </a:lnTo>
                  <a:lnTo>
                    <a:pt x="297116" y="347599"/>
                  </a:lnTo>
                  <a:lnTo>
                    <a:pt x="215239" y="332003"/>
                  </a:lnTo>
                  <a:lnTo>
                    <a:pt x="179819" y="328218"/>
                  </a:lnTo>
                  <a:lnTo>
                    <a:pt x="153035" y="331749"/>
                  </a:lnTo>
                  <a:lnTo>
                    <a:pt x="136017" y="345630"/>
                  </a:lnTo>
                  <a:lnTo>
                    <a:pt x="133007" y="353606"/>
                  </a:lnTo>
                  <a:lnTo>
                    <a:pt x="132905" y="353872"/>
                  </a:lnTo>
                  <a:lnTo>
                    <a:pt x="132842" y="354025"/>
                  </a:lnTo>
                  <a:lnTo>
                    <a:pt x="132753" y="354279"/>
                  </a:lnTo>
                  <a:lnTo>
                    <a:pt x="132143" y="364083"/>
                  </a:lnTo>
                  <a:lnTo>
                    <a:pt x="134162" y="374396"/>
                  </a:lnTo>
                  <a:lnTo>
                    <a:pt x="138760" y="384556"/>
                  </a:lnTo>
                  <a:lnTo>
                    <a:pt x="147243" y="395071"/>
                  </a:lnTo>
                  <a:lnTo>
                    <a:pt x="148882" y="396989"/>
                  </a:lnTo>
                  <a:lnTo>
                    <a:pt x="166928" y="409587"/>
                  </a:lnTo>
                  <a:lnTo>
                    <a:pt x="167081" y="409587"/>
                  </a:lnTo>
                  <a:lnTo>
                    <a:pt x="195453" y="419354"/>
                  </a:lnTo>
                  <a:lnTo>
                    <a:pt x="237096" y="423341"/>
                  </a:lnTo>
                  <a:lnTo>
                    <a:pt x="245529" y="423341"/>
                  </a:lnTo>
                  <a:lnTo>
                    <a:pt x="291096" y="409587"/>
                  </a:lnTo>
                  <a:lnTo>
                    <a:pt x="324129" y="376491"/>
                  </a:lnTo>
                  <a:lnTo>
                    <a:pt x="352882" y="379869"/>
                  </a:lnTo>
                  <a:lnTo>
                    <a:pt x="381749" y="381520"/>
                  </a:lnTo>
                  <a:lnTo>
                    <a:pt x="410311" y="380873"/>
                  </a:lnTo>
                  <a:lnTo>
                    <a:pt x="438086" y="377342"/>
                  </a:lnTo>
                  <a:lnTo>
                    <a:pt x="448271" y="365721"/>
                  </a:lnTo>
                  <a:lnTo>
                    <a:pt x="446112" y="357390"/>
                  </a:lnTo>
                  <a:lnTo>
                    <a:pt x="445909" y="356603"/>
                  </a:lnTo>
                  <a:lnTo>
                    <a:pt x="445846" y="356349"/>
                  </a:lnTo>
                  <a:lnTo>
                    <a:pt x="444919" y="355701"/>
                  </a:lnTo>
                  <a:lnTo>
                    <a:pt x="439801" y="352450"/>
                  </a:lnTo>
                  <a:lnTo>
                    <a:pt x="439445" y="352450"/>
                  </a:lnTo>
                  <a:lnTo>
                    <a:pt x="433451" y="353606"/>
                  </a:lnTo>
                  <a:lnTo>
                    <a:pt x="410413" y="356603"/>
                  </a:lnTo>
                  <a:lnTo>
                    <a:pt x="386511" y="357390"/>
                  </a:lnTo>
                  <a:lnTo>
                    <a:pt x="362102" y="356349"/>
                  </a:lnTo>
                  <a:lnTo>
                    <a:pt x="337515" y="353872"/>
                  </a:lnTo>
                  <a:lnTo>
                    <a:pt x="338099" y="352590"/>
                  </a:lnTo>
                  <a:lnTo>
                    <a:pt x="338162" y="352450"/>
                  </a:lnTo>
                  <a:lnTo>
                    <a:pt x="339178" y="350177"/>
                  </a:lnTo>
                  <a:lnTo>
                    <a:pt x="348894" y="328574"/>
                  </a:lnTo>
                  <a:lnTo>
                    <a:pt x="358609" y="301536"/>
                  </a:lnTo>
                  <a:lnTo>
                    <a:pt x="367030" y="273634"/>
                  </a:lnTo>
                  <a:lnTo>
                    <a:pt x="372948" y="251612"/>
                  </a:lnTo>
                  <a:lnTo>
                    <a:pt x="374510" y="245770"/>
                  </a:lnTo>
                  <a:lnTo>
                    <a:pt x="408419" y="231089"/>
                  </a:lnTo>
                  <a:lnTo>
                    <a:pt x="448843" y="191249"/>
                  </a:lnTo>
                  <a:lnTo>
                    <a:pt x="455599" y="175399"/>
                  </a:lnTo>
                  <a:lnTo>
                    <a:pt x="458952" y="156832"/>
                  </a:lnTo>
                  <a:close/>
                </a:path>
                <a:path w="725805" h="725804">
                  <a:moveTo>
                    <a:pt x="508012" y="53771"/>
                  </a:moveTo>
                  <a:lnTo>
                    <a:pt x="502602" y="48374"/>
                  </a:lnTo>
                  <a:lnTo>
                    <a:pt x="120954" y="48374"/>
                  </a:lnTo>
                  <a:lnTo>
                    <a:pt x="97409" y="53136"/>
                  </a:lnTo>
                  <a:lnTo>
                    <a:pt x="78181" y="66090"/>
                  </a:lnTo>
                  <a:lnTo>
                    <a:pt x="65227" y="85318"/>
                  </a:lnTo>
                  <a:lnTo>
                    <a:pt x="60477" y="108851"/>
                  </a:lnTo>
                  <a:lnTo>
                    <a:pt x="60477" y="568477"/>
                  </a:lnTo>
                  <a:lnTo>
                    <a:pt x="5422" y="568477"/>
                  </a:lnTo>
                  <a:lnTo>
                    <a:pt x="0" y="573887"/>
                  </a:lnTo>
                  <a:lnTo>
                    <a:pt x="0" y="628954"/>
                  </a:lnTo>
                  <a:lnTo>
                    <a:pt x="4749" y="652500"/>
                  </a:lnTo>
                  <a:lnTo>
                    <a:pt x="17703" y="671728"/>
                  </a:lnTo>
                  <a:lnTo>
                    <a:pt x="36931" y="684682"/>
                  </a:lnTo>
                  <a:lnTo>
                    <a:pt x="60477" y="689432"/>
                  </a:lnTo>
                  <a:lnTo>
                    <a:pt x="430034" y="689432"/>
                  </a:lnTo>
                  <a:lnTo>
                    <a:pt x="435432" y="684022"/>
                  </a:lnTo>
                  <a:lnTo>
                    <a:pt x="435432" y="670636"/>
                  </a:lnTo>
                  <a:lnTo>
                    <a:pt x="430034" y="665238"/>
                  </a:lnTo>
                  <a:lnTo>
                    <a:pt x="60477" y="665238"/>
                  </a:lnTo>
                  <a:lnTo>
                    <a:pt x="46342" y="662393"/>
                  </a:lnTo>
                  <a:lnTo>
                    <a:pt x="34810" y="654621"/>
                  </a:lnTo>
                  <a:lnTo>
                    <a:pt x="27038" y="643089"/>
                  </a:lnTo>
                  <a:lnTo>
                    <a:pt x="24193" y="628954"/>
                  </a:lnTo>
                  <a:lnTo>
                    <a:pt x="24193" y="592670"/>
                  </a:lnTo>
                  <a:lnTo>
                    <a:pt x="430034" y="592670"/>
                  </a:lnTo>
                  <a:lnTo>
                    <a:pt x="435432" y="587260"/>
                  </a:lnTo>
                  <a:lnTo>
                    <a:pt x="435432" y="573874"/>
                  </a:lnTo>
                  <a:lnTo>
                    <a:pt x="430034" y="568477"/>
                  </a:lnTo>
                  <a:lnTo>
                    <a:pt x="84670" y="568477"/>
                  </a:lnTo>
                  <a:lnTo>
                    <a:pt x="84670" y="108851"/>
                  </a:lnTo>
                  <a:lnTo>
                    <a:pt x="87515" y="94729"/>
                  </a:lnTo>
                  <a:lnTo>
                    <a:pt x="95288" y="83197"/>
                  </a:lnTo>
                  <a:lnTo>
                    <a:pt x="106819" y="75425"/>
                  </a:lnTo>
                  <a:lnTo>
                    <a:pt x="120954" y="72567"/>
                  </a:lnTo>
                  <a:lnTo>
                    <a:pt x="502602" y="72567"/>
                  </a:lnTo>
                  <a:lnTo>
                    <a:pt x="508012" y="67157"/>
                  </a:lnTo>
                  <a:lnTo>
                    <a:pt x="508012" y="53771"/>
                  </a:lnTo>
                  <a:close/>
                </a:path>
                <a:path w="725805" h="725804">
                  <a:moveTo>
                    <a:pt x="653161" y="366077"/>
                  </a:moveTo>
                  <a:lnTo>
                    <a:pt x="653148" y="319493"/>
                  </a:lnTo>
                  <a:lnTo>
                    <a:pt x="653148" y="309473"/>
                  </a:lnTo>
                  <a:lnTo>
                    <a:pt x="653148" y="259016"/>
                  </a:lnTo>
                  <a:lnTo>
                    <a:pt x="653148" y="248996"/>
                  </a:lnTo>
                  <a:lnTo>
                    <a:pt x="653148" y="25057"/>
                  </a:lnTo>
                  <a:lnTo>
                    <a:pt x="653148" y="5422"/>
                  </a:lnTo>
                  <a:lnTo>
                    <a:pt x="647738" y="0"/>
                  </a:lnTo>
                  <a:lnTo>
                    <a:pt x="641057" y="0"/>
                  </a:lnTo>
                  <a:lnTo>
                    <a:pt x="628967" y="2451"/>
                  </a:lnTo>
                  <a:lnTo>
                    <a:pt x="628967" y="25057"/>
                  </a:lnTo>
                  <a:lnTo>
                    <a:pt x="628967" y="224802"/>
                  </a:lnTo>
                  <a:lnTo>
                    <a:pt x="628967" y="259016"/>
                  </a:lnTo>
                  <a:lnTo>
                    <a:pt x="628967" y="285280"/>
                  </a:lnTo>
                  <a:lnTo>
                    <a:pt x="628967" y="319493"/>
                  </a:lnTo>
                  <a:lnTo>
                    <a:pt x="628967" y="357847"/>
                  </a:lnTo>
                  <a:lnTo>
                    <a:pt x="604774" y="382041"/>
                  </a:lnTo>
                  <a:lnTo>
                    <a:pt x="604774" y="343687"/>
                  </a:lnTo>
                  <a:lnTo>
                    <a:pt x="628967" y="319493"/>
                  </a:lnTo>
                  <a:lnTo>
                    <a:pt x="628967" y="285280"/>
                  </a:lnTo>
                  <a:lnTo>
                    <a:pt x="604774" y="309473"/>
                  </a:lnTo>
                  <a:lnTo>
                    <a:pt x="604774" y="283210"/>
                  </a:lnTo>
                  <a:lnTo>
                    <a:pt x="628967" y="259016"/>
                  </a:lnTo>
                  <a:lnTo>
                    <a:pt x="628967" y="224802"/>
                  </a:lnTo>
                  <a:lnTo>
                    <a:pt x="604774" y="248996"/>
                  </a:lnTo>
                  <a:lnTo>
                    <a:pt x="604774" y="222732"/>
                  </a:lnTo>
                  <a:lnTo>
                    <a:pt x="604774" y="212712"/>
                  </a:lnTo>
                  <a:lnTo>
                    <a:pt x="604774" y="162661"/>
                  </a:lnTo>
                  <a:lnTo>
                    <a:pt x="599351" y="157238"/>
                  </a:lnTo>
                  <a:lnTo>
                    <a:pt x="585990" y="157238"/>
                  </a:lnTo>
                  <a:lnTo>
                    <a:pt x="580580" y="162661"/>
                  </a:lnTo>
                  <a:lnTo>
                    <a:pt x="580580" y="212712"/>
                  </a:lnTo>
                  <a:lnTo>
                    <a:pt x="580580" y="246926"/>
                  </a:lnTo>
                  <a:lnTo>
                    <a:pt x="580580" y="382041"/>
                  </a:lnTo>
                  <a:lnTo>
                    <a:pt x="556387" y="357847"/>
                  </a:lnTo>
                  <a:lnTo>
                    <a:pt x="556387" y="222732"/>
                  </a:lnTo>
                  <a:lnTo>
                    <a:pt x="580580" y="246926"/>
                  </a:lnTo>
                  <a:lnTo>
                    <a:pt x="580580" y="212712"/>
                  </a:lnTo>
                  <a:lnTo>
                    <a:pt x="556387" y="188518"/>
                  </a:lnTo>
                  <a:lnTo>
                    <a:pt x="556387" y="108864"/>
                  </a:lnTo>
                  <a:lnTo>
                    <a:pt x="561886" y="78867"/>
                  </a:lnTo>
                  <a:lnTo>
                    <a:pt x="577075" y="53454"/>
                  </a:lnTo>
                  <a:lnTo>
                    <a:pt x="600062" y="34785"/>
                  </a:lnTo>
                  <a:lnTo>
                    <a:pt x="628967" y="25057"/>
                  </a:lnTo>
                  <a:lnTo>
                    <a:pt x="628967" y="2451"/>
                  </a:lnTo>
                  <a:lnTo>
                    <a:pt x="598703" y="8585"/>
                  </a:lnTo>
                  <a:lnTo>
                    <a:pt x="564108" y="31915"/>
                  </a:lnTo>
                  <a:lnTo>
                    <a:pt x="540778" y="66509"/>
                  </a:lnTo>
                  <a:lnTo>
                    <a:pt x="532193" y="108864"/>
                  </a:lnTo>
                  <a:lnTo>
                    <a:pt x="532193" y="366077"/>
                  </a:lnTo>
                  <a:lnTo>
                    <a:pt x="533476" y="369150"/>
                  </a:lnTo>
                  <a:lnTo>
                    <a:pt x="580580" y="416267"/>
                  </a:lnTo>
                  <a:lnTo>
                    <a:pt x="580580" y="450748"/>
                  </a:lnTo>
                  <a:lnTo>
                    <a:pt x="581850" y="453821"/>
                  </a:lnTo>
                  <a:lnTo>
                    <a:pt x="586371" y="458355"/>
                  </a:lnTo>
                  <a:lnTo>
                    <a:pt x="589445" y="459625"/>
                  </a:lnTo>
                  <a:lnTo>
                    <a:pt x="599363" y="459625"/>
                  </a:lnTo>
                  <a:lnTo>
                    <a:pt x="604774" y="454228"/>
                  </a:lnTo>
                  <a:lnTo>
                    <a:pt x="604774" y="416267"/>
                  </a:lnTo>
                  <a:lnTo>
                    <a:pt x="638987" y="382041"/>
                  </a:lnTo>
                  <a:lnTo>
                    <a:pt x="651878" y="369150"/>
                  </a:lnTo>
                  <a:lnTo>
                    <a:pt x="653161" y="366077"/>
                  </a:lnTo>
                  <a:close/>
                </a:path>
                <a:path w="725805" h="725804">
                  <a:moveTo>
                    <a:pt x="725716" y="568477"/>
                  </a:moveTo>
                  <a:lnTo>
                    <a:pt x="723265" y="556387"/>
                  </a:lnTo>
                  <a:lnTo>
                    <a:pt x="722858" y="554367"/>
                  </a:lnTo>
                  <a:lnTo>
                    <a:pt x="715073" y="542836"/>
                  </a:lnTo>
                  <a:lnTo>
                    <a:pt x="703554" y="535063"/>
                  </a:lnTo>
                  <a:lnTo>
                    <a:pt x="701522" y="534657"/>
                  </a:lnTo>
                  <a:lnTo>
                    <a:pt x="701522" y="561797"/>
                  </a:lnTo>
                  <a:lnTo>
                    <a:pt x="701522" y="592670"/>
                  </a:lnTo>
                  <a:lnTo>
                    <a:pt x="483806" y="592670"/>
                  </a:lnTo>
                  <a:lnTo>
                    <a:pt x="483819" y="561797"/>
                  </a:lnTo>
                  <a:lnTo>
                    <a:pt x="489229" y="556387"/>
                  </a:lnTo>
                  <a:lnTo>
                    <a:pt x="696112" y="556387"/>
                  </a:lnTo>
                  <a:lnTo>
                    <a:pt x="701522" y="561797"/>
                  </a:lnTo>
                  <a:lnTo>
                    <a:pt x="701522" y="534657"/>
                  </a:lnTo>
                  <a:lnTo>
                    <a:pt x="689432" y="532193"/>
                  </a:lnTo>
                  <a:lnTo>
                    <a:pt x="665238" y="532193"/>
                  </a:lnTo>
                  <a:lnTo>
                    <a:pt x="665238" y="508000"/>
                  </a:lnTo>
                  <a:lnTo>
                    <a:pt x="665238" y="489229"/>
                  </a:lnTo>
                  <a:lnTo>
                    <a:pt x="659828" y="483806"/>
                  </a:lnTo>
                  <a:lnTo>
                    <a:pt x="641045" y="483806"/>
                  </a:lnTo>
                  <a:lnTo>
                    <a:pt x="641045" y="508000"/>
                  </a:lnTo>
                  <a:lnTo>
                    <a:pt x="641045" y="532193"/>
                  </a:lnTo>
                  <a:lnTo>
                    <a:pt x="544283" y="532193"/>
                  </a:lnTo>
                  <a:lnTo>
                    <a:pt x="544283" y="508000"/>
                  </a:lnTo>
                  <a:lnTo>
                    <a:pt x="641045" y="508000"/>
                  </a:lnTo>
                  <a:lnTo>
                    <a:pt x="641045" y="483806"/>
                  </a:lnTo>
                  <a:lnTo>
                    <a:pt x="525513" y="483806"/>
                  </a:lnTo>
                  <a:lnTo>
                    <a:pt x="520103" y="489229"/>
                  </a:lnTo>
                  <a:lnTo>
                    <a:pt x="520103" y="532193"/>
                  </a:lnTo>
                  <a:lnTo>
                    <a:pt x="495909" y="532193"/>
                  </a:lnTo>
                  <a:lnTo>
                    <a:pt x="481799" y="535063"/>
                  </a:lnTo>
                  <a:lnTo>
                    <a:pt x="470268" y="542836"/>
                  </a:lnTo>
                  <a:lnTo>
                    <a:pt x="462483" y="554367"/>
                  </a:lnTo>
                  <a:lnTo>
                    <a:pt x="459625" y="568477"/>
                  </a:lnTo>
                  <a:lnTo>
                    <a:pt x="459625" y="692645"/>
                  </a:lnTo>
                  <a:lnTo>
                    <a:pt x="460895" y="695718"/>
                  </a:lnTo>
                  <a:lnTo>
                    <a:pt x="489623" y="724446"/>
                  </a:lnTo>
                  <a:lnTo>
                    <a:pt x="492696" y="725716"/>
                  </a:lnTo>
                  <a:lnTo>
                    <a:pt x="692645" y="725716"/>
                  </a:lnTo>
                  <a:lnTo>
                    <a:pt x="695718" y="724446"/>
                  </a:lnTo>
                  <a:lnTo>
                    <a:pt x="724446" y="695718"/>
                  </a:lnTo>
                  <a:lnTo>
                    <a:pt x="725716" y="692645"/>
                  </a:lnTo>
                  <a:lnTo>
                    <a:pt x="725716" y="592670"/>
                  </a:lnTo>
                  <a:lnTo>
                    <a:pt x="725716" y="568477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3106995" y="5246270"/>
            <a:ext cx="433260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Connect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with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45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Audience</a:t>
            </a:r>
            <a:endParaRPr sz="2500">
              <a:latin typeface="Lora"/>
              <a:cs typeface="Lora"/>
            </a:endParaRPr>
          </a:p>
          <a:p>
            <a:pPr marL="205740" marR="7493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Address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needs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demonstrate </a:t>
            </a:r>
            <a:r>
              <a:rPr dirty="0" sz="1800">
                <a:latin typeface="Lora"/>
                <a:cs typeface="Lora"/>
              </a:rPr>
              <a:t>emotional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intelligence.</a:t>
            </a:r>
            <a:endParaRPr sz="1800">
              <a:latin typeface="Lora"/>
              <a:cs typeface="Lora"/>
            </a:endParaRPr>
          </a:p>
          <a:p>
            <a:pPr marL="205740" marR="426084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Emphasize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calm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authority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presence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during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sensitive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signings.</a:t>
            </a:r>
            <a:endParaRPr sz="1800">
              <a:latin typeface="Lora"/>
              <a:cs typeface="Lor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9389" y="3957045"/>
            <a:ext cx="1113789" cy="104053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336159" y="5214645"/>
            <a:ext cx="4287520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Showcase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Professionalism</a:t>
            </a:r>
            <a:r>
              <a:rPr dirty="0" sz="2500" spc="-9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50" b="1">
                <a:solidFill>
                  <a:srgbClr val="2C56D9"/>
                </a:solidFill>
                <a:latin typeface="Lora"/>
                <a:cs typeface="Lora"/>
              </a:rPr>
              <a:t>&amp;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Experience</a:t>
            </a:r>
            <a:endParaRPr sz="2500">
              <a:latin typeface="Lora"/>
              <a:cs typeface="Lora"/>
            </a:endParaRPr>
          </a:p>
          <a:p>
            <a:pPr marL="205740" marR="25781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relevant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certifications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years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service.</a:t>
            </a:r>
            <a:endParaRPr sz="1800">
              <a:latin typeface="Lora"/>
              <a:cs typeface="Lora"/>
            </a:endParaRPr>
          </a:p>
          <a:p>
            <a:pPr marL="205740" marR="20955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Mention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specialized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expertise,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such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as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&amp;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signings.</a:t>
            </a:r>
            <a:endParaRPr sz="1800">
              <a:latin typeface="Lora"/>
              <a:cs typeface="Lor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5324" y="5246270"/>
            <a:ext cx="435165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Craft</a:t>
            </a:r>
            <a:r>
              <a:rPr dirty="0" sz="25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a</a:t>
            </a:r>
            <a:r>
              <a:rPr dirty="0" sz="2500" spc="-6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40" b="1">
                <a:solidFill>
                  <a:srgbClr val="2C56D9"/>
                </a:solidFill>
                <a:latin typeface="Lora"/>
                <a:cs typeface="Lora"/>
              </a:rPr>
              <a:t>Human-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Centered</a:t>
            </a:r>
            <a:r>
              <a:rPr dirty="0" sz="25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5" b="1">
                <a:solidFill>
                  <a:srgbClr val="2C56D9"/>
                </a:solidFill>
                <a:latin typeface="Lora"/>
                <a:cs typeface="Lora"/>
              </a:rPr>
              <a:t>Bio</a:t>
            </a:r>
            <a:endParaRPr sz="2500">
              <a:latin typeface="Lora"/>
              <a:cs typeface="Lora"/>
            </a:endParaRPr>
          </a:p>
          <a:p>
            <a:pPr marL="205740" marR="16637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conversational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foster approachability.</a:t>
            </a:r>
            <a:endParaRPr sz="1800">
              <a:latin typeface="Lora"/>
              <a:cs typeface="Lora"/>
            </a:endParaRPr>
          </a:p>
          <a:p>
            <a:pPr marL="205740" marR="14922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Share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motivation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becoming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50">
                <a:latin typeface="Lora"/>
                <a:cs typeface="Lora"/>
              </a:rPr>
              <a:t>a </a:t>
            </a:r>
            <a:r>
              <a:rPr dirty="0" sz="1800" spc="-10">
                <a:latin typeface="Lora"/>
                <a:cs typeface="Lora"/>
              </a:rPr>
              <a:t>notary.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33388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Optimizing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Bio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Services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14.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72" y="5309285"/>
            <a:ext cx="4375150" cy="2182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Set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Clear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Expectations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Describe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process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what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 </a:t>
            </a:r>
            <a:r>
              <a:rPr dirty="0" sz="1800">
                <a:latin typeface="Lora"/>
                <a:cs typeface="Lora"/>
              </a:rPr>
              <a:t>can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expect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from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services.</a:t>
            </a:r>
            <a:endParaRPr sz="1800">
              <a:latin typeface="Lora"/>
              <a:cs typeface="Lora"/>
            </a:endParaRPr>
          </a:p>
          <a:p>
            <a:pPr marL="205740" marR="34353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Establish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by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outlining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>
                <a:latin typeface="Lora"/>
                <a:cs typeface="Lora"/>
              </a:rPr>
              <a:t>commitment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professionalism</a:t>
            </a:r>
            <a:r>
              <a:rPr dirty="0" sz="1800" spc="-25">
                <a:latin typeface="Lora"/>
                <a:cs typeface="Lora"/>
              </a:rPr>
              <a:t> and </a:t>
            </a:r>
            <a:r>
              <a:rPr dirty="0" sz="1800" spc="-10">
                <a:latin typeface="Lora"/>
                <a:cs typeface="Lora"/>
              </a:rPr>
              <a:t>care.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26" y="5309285"/>
            <a:ext cx="452945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>
                <a:latin typeface="Lora"/>
                <a:cs typeface="Lora"/>
              </a:rPr>
              <a:t>Demonstrate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Calm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Authority</a:t>
            </a:r>
            <a:endParaRPr sz="2500">
              <a:latin typeface="Lora"/>
              <a:cs typeface="Lora"/>
            </a:endParaRPr>
          </a:p>
          <a:p>
            <a:pPr marL="205740" marR="27622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Show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confidence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professionalism, </a:t>
            </a:r>
            <a:r>
              <a:rPr dirty="0" sz="1800">
                <a:latin typeface="Lora"/>
                <a:cs typeface="Lora"/>
              </a:rPr>
              <a:t>especially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sensitive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signings.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experience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handling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ceremonies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composure.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309285"/>
            <a:ext cx="435102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>
                <a:latin typeface="Lora"/>
                <a:cs typeface="Lora"/>
              </a:rPr>
              <a:t>Humanize</a:t>
            </a:r>
            <a:r>
              <a:rPr dirty="0" sz="2500" spc="-125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Your</a:t>
            </a:r>
            <a:r>
              <a:rPr dirty="0" sz="2500" spc="-120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Bio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authentic,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conversational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language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connect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  <a:p>
            <a:pPr marL="205740" marR="50609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Avoid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generic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phrases—</a:t>
            </a:r>
            <a:r>
              <a:rPr dirty="0" sz="1800">
                <a:latin typeface="Lora"/>
                <a:cs typeface="Lora"/>
              </a:rPr>
              <a:t>share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>
                <a:latin typeface="Lora"/>
                <a:cs typeface="Lora"/>
              </a:rPr>
              <a:t>unique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approach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values.</a:t>
            </a:r>
            <a:endParaRPr sz="1800">
              <a:latin typeface="Lora"/>
              <a:cs typeface="Lor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1937" y="3951936"/>
            <a:ext cx="944714" cy="94470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862414" y="3951194"/>
            <a:ext cx="944880" cy="946150"/>
            <a:chOff x="6862414" y="3951194"/>
            <a:chExt cx="944880" cy="94615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1824" y="4046457"/>
              <a:ext cx="125958" cy="1259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62407" y="3951198"/>
              <a:ext cx="944880" cy="946150"/>
            </a:xfrm>
            <a:custGeom>
              <a:avLst/>
              <a:gdLst/>
              <a:ahLst/>
              <a:cxnLst/>
              <a:rect l="l" t="t" r="r" b="b"/>
              <a:pathLst>
                <a:path w="944879" h="946150">
                  <a:moveTo>
                    <a:pt x="267690" y="322795"/>
                  </a:moveTo>
                  <a:lnTo>
                    <a:pt x="260604" y="315709"/>
                  </a:lnTo>
                  <a:lnTo>
                    <a:pt x="251942" y="315709"/>
                  </a:lnTo>
                  <a:lnTo>
                    <a:pt x="243281" y="315709"/>
                  </a:lnTo>
                  <a:lnTo>
                    <a:pt x="236194" y="322795"/>
                  </a:lnTo>
                  <a:lnTo>
                    <a:pt x="236194" y="592061"/>
                  </a:lnTo>
                  <a:lnTo>
                    <a:pt x="243281" y="599147"/>
                  </a:lnTo>
                  <a:lnTo>
                    <a:pt x="260604" y="599147"/>
                  </a:lnTo>
                  <a:lnTo>
                    <a:pt x="267690" y="592061"/>
                  </a:lnTo>
                  <a:lnTo>
                    <a:pt x="267690" y="322795"/>
                  </a:lnTo>
                  <a:close/>
                </a:path>
                <a:path w="944879" h="946150">
                  <a:moveTo>
                    <a:pt x="488137" y="322795"/>
                  </a:moveTo>
                  <a:lnTo>
                    <a:pt x="481050" y="315709"/>
                  </a:lnTo>
                  <a:lnTo>
                    <a:pt x="472389" y="315709"/>
                  </a:lnTo>
                  <a:lnTo>
                    <a:pt x="463727" y="315709"/>
                  </a:lnTo>
                  <a:lnTo>
                    <a:pt x="456641" y="322795"/>
                  </a:lnTo>
                  <a:lnTo>
                    <a:pt x="456641" y="403098"/>
                  </a:lnTo>
                  <a:lnTo>
                    <a:pt x="463727" y="410184"/>
                  </a:lnTo>
                  <a:lnTo>
                    <a:pt x="481050" y="410184"/>
                  </a:lnTo>
                  <a:lnTo>
                    <a:pt x="488137" y="403098"/>
                  </a:lnTo>
                  <a:lnTo>
                    <a:pt x="488137" y="322795"/>
                  </a:lnTo>
                  <a:close/>
                </a:path>
                <a:path w="944879" h="946150">
                  <a:moveTo>
                    <a:pt x="881595" y="497979"/>
                  </a:moveTo>
                  <a:lnTo>
                    <a:pt x="876871" y="491871"/>
                  </a:lnTo>
                  <a:lnTo>
                    <a:pt x="850303" y="484251"/>
                  </a:lnTo>
                  <a:lnTo>
                    <a:pt x="850303" y="516864"/>
                  </a:lnTo>
                  <a:lnTo>
                    <a:pt x="850303" y="642835"/>
                  </a:lnTo>
                  <a:lnTo>
                    <a:pt x="845350" y="683882"/>
                  </a:lnTo>
                  <a:lnTo>
                    <a:pt x="831037" y="722096"/>
                  </a:lnTo>
                  <a:lnTo>
                    <a:pt x="808202" y="755916"/>
                  </a:lnTo>
                  <a:lnTo>
                    <a:pt x="777671" y="783767"/>
                  </a:lnTo>
                  <a:lnTo>
                    <a:pt x="708583" y="833170"/>
                  </a:lnTo>
                  <a:lnTo>
                    <a:pt x="639292" y="783767"/>
                  </a:lnTo>
                  <a:lnTo>
                    <a:pt x="608799" y="755916"/>
                  </a:lnTo>
                  <a:lnTo>
                    <a:pt x="585990" y="722096"/>
                  </a:lnTo>
                  <a:lnTo>
                    <a:pt x="571665" y="683882"/>
                  </a:lnTo>
                  <a:lnTo>
                    <a:pt x="566674" y="642835"/>
                  </a:lnTo>
                  <a:lnTo>
                    <a:pt x="566674" y="516864"/>
                  </a:lnTo>
                  <a:lnTo>
                    <a:pt x="708380" y="476326"/>
                  </a:lnTo>
                  <a:lnTo>
                    <a:pt x="850303" y="516864"/>
                  </a:lnTo>
                  <a:lnTo>
                    <a:pt x="850303" y="484251"/>
                  </a:lnTo>
                  <a:lnTo>
                    <a:pt x="822744" y="476326"/>
                  </a:lnTo>
                  <a:lnTo>
                    <a:pt x="712711" y="444830"/>
                  </a:lnTo>
                  <a:lnTo>
                    <a:pt x="710158" y="444042"/>
                  </a:lnTo>
                  <a:lnTo>
                    <a:pt x="707009" y="444042"/>
                  </a:lnTo>
                  <a:lnTo>
                    <a:pt x="540092" y="491871"/>
                  </a:lnTo>
                  <a:lnTo>
                    <a:pt x="535368" y="497979"/>
                  </a:lnTo>
                  <a:lnTo>
                    <a:pt x="535368" y="642835"/>
                  </a:lnTo>
                  <a:lnTo>
                    <a:pt x="541223" y="691286"/>
                  </a:lnTo>
                  <a:lnTo>
                    <a:pt x="558114" y="736434"/>
                  </a:lnTo>
                  <a:lnTo>
                    <a:pt x="585038" y="776427"/>
                  </a:lnTo>
                  <a:lnTo>
                    <a:pt x="620991" y="809358"/>
                  </a:lnTo>
                  <a:lnTo>
                    <a:pt x="702081" y="867219"/>
                  </a:lnTo>
                  <a:lnTo>
                    <a:pt x="705231" y="868210"/>
                  </a:lnTo>
                  <a:lnTo>
                    <a:pt x="711530" y="868210"/>
                  </a:lnTo>
                  <a:lnTo>
                    <a:pt x="714883" y="867219"/>
                  </a:lnTo>
                  <a:lnTo>
                    <a:pt x="717435" y="865251"/>
                  </a:lnTo>
                  <a:lnTo>
                    <a:pt x="762406" y="833170"/>
                  </a:lnTo>
                  <a:lnTo>
                    <a:pt x="795782" y="809358"/>
                  </a:lnTo>
                  <a:lnTo>
                    <a:pt x="831862" y="776427"/>
                  </a:lnTo>
                  <a:lnTo>
                    <a:pt x="858837" y="736434"/>
                  </a:lnTo>
                  <a:lnTo>
                    <a:pt x="875741" y="691286"/>
                  </a:lnTo>
                  <a:lnTo>
                    <a:pt x="881595" y="642835"/>
                  </a:lnTo>
                  <a:lnTo>
                    <a:pt x="881595" y="497979"/>
                  </a:lnTo>
                  <a:close/>
                </a:path>
                <a:path w="944879" h="946150">
                  <a:moveTo>
                    <a:pt x="944778" y="450342"/>
                  </a:moveTo>
                  <a:lnTo>
                    <a:pt x="940054" y="444246"/>
                  </a:lnTo>
                  <a:lnTo>
                    <a:pt x="913282" y="436587"/>
                  </a:lnTo>
                  <a:lnTo>
                    <a:pt x="913282" y="469239"/>
                  </a:lnTo>
                  <a:lnTo>
                    <a:pt x="913269" y="642835"/>
                  </a:lnTo>
                  <a:lnTo>
                    <a:pt x="909535" y="681456"/>
                  </a:lnTo>
                  <a:lnTo>
                    <a:pt x="896277" y="730529"/>
                  </a:lnTo>
                  <a:lnTo>
                    <a:pt x="875919" y="770077"/>
                  </a:lnTo>
                  <a:lnTo>
                    <a:pt x="848372" y="805256"/>
                  </a:lnTo>
                  <a:lnTo>
                    <a:pt x="814476" y="834745"/>
                  </a:lnTo>
                  <a:lnTo>
                    <a:pt x="708583" y="910526"/>
                  </a:lnTo>
                  <a:lnTo>
                    <a:pt x="659371" y="875347"/>
                  </a:lnTo>
                  <a:lnTo>
                    <a:pt x="659371" y="914069"/>
                  </a:lnTo>
                  <a:lnTo>
                    <a:pt x="31496" y="914069"/>
                  </a:lnTo>
                  <a:lnTo>
                    <a:pt x="31496" y="819594"/>
                  </a:lnTo>
                  <a:lnTo>
                    <a:pt x="460781" y="819594"/>
                  </a:lnTo>
                  <a:lnTo>
                    <a:pt x="467868" y="812507"/>
                  </a:lnTo>
                  <a:lnTo>
                    <a:pt x="467868" y="795185"/>
                  </a:lnTo>
                  <a:lnTo>
                    <a:pt x="460781" y="788098"/>
                  </a:lnTo>
                  <a:lnTo>
                    <a:pt x="125971" y="788098"/>
                  </a:lnTo>
                  <a:lnTo>
                    <a:pt x="125971" y="662127"/>
                  </a:lnTo>
                  <a:lnTo>
                    <a:pt x="473176" y="662127"/>
                  </a:lnTo>
                  <a:lnTo>
                    <a:pt x="480720" y="708609"/>
                  </a:lnTo>
                  <a:lnTo>
                    <a:pt x="496150" y="752690"/>
                  </a:lnTo>
                  <a:lnTo>
                    <a:pt x="518947" y="793369"/>
                  </a:lnTo>
                  <a:lnTo>
                    <a:pt x="548601" y="829640"/>
                  </a:lnTo>
                  <a:lnTo>
                    <a:pt x="584581" y="860539"/>
                  </a:lnTo>
                  <a:lnTo>
                    <a:pt x="659371" y="914069"/>
                  </a:lnTo>
                  <a:lnTo>
                    <a:pt x="659371" y="875347"/>
                  </a:lnTo>
                  <a:lnTo>
                    <a:pt x="602881" y="834948"/>
                  </a:lnTo>
                  <a:lnTo>
                    <a:pt x="568782" y="805256"/>
                  </a:lnTo>
                  <a:lnTo>
                    <a:pt x="541248" y="770077"/>
                  </a:lnTo>
                  <a:lnTo>
                    <a:pt x="520877" y="730529"/>
                  </a:lnTo>
                  <a:lnTo>
                    <a:pt x="508228" y="687743"/>
                  </a:lnTo>
                  <a:lnTo>
                    <a:pt x="505752" y="662127"/>
                  </a:lnTo>
                  <a:lnTo>
                    <a:pt x="503885" y="642835"/>
                  </a:lnTo>
                  <a:lnTo>
                    <a:pt x="503885" y="469239"/>
                  </a:lnTo>
                  <a:lnTo>
                    <a:pt x="681012" y="418655"/>
                  </a:lnTo>
                  <a:lnTo>
                    <a:pt x="708583" y="410781"/>
                  </a:lnTo>
                  <a:lnTo>
                    <a:pt x="913282" y="469239"/>
                  </a:lnTo>
                  <a:lnTo>
                    <a:pt x="913282" y="436587"/>
                  </a:lnTo>
                  <a:lnTo>
                    <a:pt x="823137" y="410781"/>
                  </a:lnTo>
                  <a:lnTo>
                    <a:pt x="787311" y="400545"/>
                  </a:lnTo>
                  <a:lnTo>
                    <a:pt x="787311" y="391490"/>
                  </a:lnTo>
                  <a:lnTo>
                    <a:pt x="787311" y="284213"/>
                  </a:lnTo>
                  <a:lnTo>
                    <a:pt x="904621" y="284213"/>
                  </a:lnTo>
                  <a:lnTo>
                    <a:pt x="910920" y="279501"/>
                  </a:lnTo>
                  <a:lnTo>
                    <a:pt x="914463" y="265722"/>
                  </a:lnTo>
                  <a:lnTo>
                    <a:pt x="911707" y="258432"/>
                  </a:lnTo>
                  <a:lnTo>
                    <a:pt x="905611" y="254889"/>
                  </a:lnTo>
                  <a:lnTo>
                    <a:pt x="901966" y="252730"/>
                  </a:lnTo>
                  <a:lnTo>
                    <a:pt x="840066" y="216052"/>
                  </a:lnTo>
                  <a:lnTo>
                    <a:pt x="840066" y="252730"/>
                  </a:lnTo>
                  <a:lnTo>
                    <a:pt x="755827" y="252730"/>
                  </a:lnTo>
                  <a:lnTo>
                    <a:pt x="755827" y="284213"/>
                  </a:lnTo>
                  <a:lnTo>
                    <a:pt x="755827" y="391490"/>
                  </a:lnTo>
                  <a:lnTo>
                    <a:pt x="711530" y="378891"/>
                  </a:lnTo>
                  <a:lnTo>
                    <a:pt x="709955" y="378701"/>
                  </a:lnTo>
                  <a:lnTo>
                    <a:pt x="708583" y="378701"/>
                  </a:lnTo>
                  <a:lnTo>
                    <a:pt x="708583" y="322795"/>
                  </a:lnTo>
                  <a:lnTo>
                    <a:pt x="701497" y="315709"/>
                  </a:lnTo>
                  <a:lnTo>
                    <a:pt x="684174" y="315709"/>
                  </a:lnTo>
                  <a:lnTo>
                    <a:pt x="677087" y="322795"/>
                  </a:lnTo>
                  <a:lnTo>
                    <a:pt x="677087" y="386969"/>
                  </a:lnTo>
                  <a:lnTo>
                    <a:pt x="629856" y="400545"/>
                  </a:lnTo>
                  <a:lnTo>
                    <a:pt x="629856" y="284213"/>
                  </a:lnTo>
                  <a:lnTo>
                    <a:pt x="755827" y="284213"/>
                  </a:lnTo>
                  <a:lnTo>
                    <a:pt x="755827" y="252730"/>
                  </a:lnTo>
                  <a:lnTo>
                    <a:pt x="598360" y="252730"/>
                  </a:lnTo>
                  <a:lnTo>
                    <a:pt x="598360" y="284213"/>
                  </a:lnTo>
                  <a:lnTo>
                    <a:pt x="598360" y="409600"/>
                  </a:lnTo>
                  <a:lnTo>
                    <a:pt x="566864" y="418655"/>
                  </a:lnTo>
                  <a:lnTo>
                    <a:pt x="566864" y="284213"/>
                  </a:lnTo>
                  <a:lnTo>
                    <a:pt x="598360" y="284213"/>
                  </a:lnTo>
                  <a:lnTo>
                    <a:pt x="598360" y="252730"/>
                  </a:lnTo>
                  <a:lnTo>
                    <a:pt x="535368" y="252730"/>
                  </a:lnTo>
                  <a:lnTo>
                    <a:pt x="535368" y="284213"/>
                  </a:lnTo>
                  <a:lnTo>
                    <a:pt x="535368" y="427507"/>
                  </a:lnTo>
                  <a:lnTo>
                    <a:pt x="477113" y="444246"/>
                  </a:lnTo>
                  <a:lnTo>
                    <a:pt x="472389" y="450342"/>
                  </a:lnTo>
                  <a:lnTo>
                    <a:pt x="472389" y="630643"/>
                  </a:lnTo>
                  <a:lnTo>
                    <a:pt x="409397" y="630643"/>
                  </a:lnTo>
                  <a:lnTo>
                    <a:pt x="409397" y="284213"/>
                  </a:lnTo>
                  <a:lnTo>
                    <a:pt x="535368" y="284213"/>
                  </a:lnTo>
                  <a:lnTo>
                    <a:pt x="535368" y="252730"/>
                  </a:lnTo>
                  <a:lnTo>
                    <a:pt x="377913" y="252730"/>
                  </a:lnTo>
                  <a:lnTo>
                    <a:pt x="377913" y="284213"/>
                  </a:lnTo>
                  <a:lnTo>
                    <a:pt x="377913" y="630643"/>
                  </a:lnTo>
                  <a:lnTo>
                    <a:pt x="346417" y="630643"/>
                  </a:lnTo>
                  <a:lnTo>
                    <a:pt x="346417" y="284213"/>
                  </a:lnTo>
                  <a:lnTo>
                    <a:pt x="377913" y="284213"/>
                  </a:lnTo>
                  <a:lnTo>
                    <a:pt x="377913" y="252730"/>
                  </a:lnTo>
                  <a:lnTo>
                    <a:pt x="314921" y="252730"/>
                  </a:lnTo>
                  <a:lnTo>
                    <a:pt x="314921" y="284213"/>
                  </a:lnTo>
                  <a:lnTo>
                    <a:pt x="314921" y="630643"/>
                  </a:lnTo>
                  <a:lnTo>
                    <a:pt x="188950" y="630643"/>
                  </a:lnTo>
                  <a:lnTo>
                    <a:pt x="188950" y="284213"/>
                  </a:lnTo>
                  <a:lnTo>
                    <a:pt x="314921" y="284213"/>
                  </a:lnTo>
                  <a:lnTo>
                    <a:pt x="314921" y="252730"/>
                  </a:lnTo>
                  <a:lnTo>
                    <a:pt x="104711" y="252730"/>
                  </a:lnTo>
                  <a:lnTo>
                    <a:pt x="472389" y="34836"/>
                  </a:lnTo>
                  <a:lnTo>
                    <a:pt x="840066" y="252730"/>
                  </a:lnTo>
                  <a:lnTo>
                    <a:pt x="840066" y="216052"/>
                  </a:lnTo>
                  <a:lnTo>
                    <a:pt x="534263" y="34836"/>
                  </a:lnTo>
                  <a:lnTo>
                    <a:pt x="475538" y="0"/>
                  </a:lnTo>
                  <a:lnTo>
                    <a:pt x="469430" y="0"/>
                  </a:lnTo>
                  <a:lnTo>
                    <a:pt x="464324" y="2946"/>
                  </a:lnTo>
                  <a:lnTo>
                    <a:pt x="39166" y="254889"/>
                  </a:lnTo>
                  <a:lnTo>
                    <a:pt x="33070" y="258432"/>
                  </a:lnTo>
                  <a:lnTo>
                    <a:pt x="30111" y="265722"/>
                  </a:lnTo>
                  <a:lnTo>
                    <a:pt x="34048" y="279501"/>
                  </a:lnTo>
                  <a:lnTo>
                    <a:pt x="40157" y="284213"/>
                  </a:lnTo>
                  <a:lnTo>
                    <a:pt x="157467" y="284213"/>
                  </a:lnTo>
                  <a:lnTo>
                    <a:pt x="157467" y="630643"/>
                  </a:lnTo>
                  <a:lnTo>
                    <a:pt x="101561" y="630643"/>
                  </a:lnTo>
                  <a:lnTo>
                    <a:pt x="94475" y="637730"/>
                  </a:lnTo>
                  <a:lnTo>
                    <a:pt x="94475" y="788098"/>
                  </a:lnTo>
                  <a:lnTo>
                    <a:pt x="7086" y="788098"/>
                  </a:lnTo>
                  <a:lnTo>
                    <a:pt x="0" y="795185"/>
                  </a:lnTo>
                  <a:lnTo>
                    <a:pt x="0" y="938479"/>
                  </a:lnTo>
                  <a:lnTo>
                    <a:pt x="7086" y="945565"/>
                  </a:lnTo>
                  <a:lnTo>
                    <a:pt x="937691" y="945565"/>
                  </a:lnTo>
                  <a:lnTo>
                    <a:pt x="944778" y="938479"/>
                  </a:lnTo>
                  <a:lnTo>
                    <a:pt x="944778" y="914069"/>
                  </a:lnTo>
                  <a:lnTo>
                    <a:pt x="944778" y="819594"/>
                  </a:lnTo>
                  <a:lnTo>
                    <a:pt x="944778" y="795185"/>
                  </a:lnTo>
                  <a:lnTo>
                    <a:pt x="937691" y="788098"/>
                  </a:lnTo>
                  <a:lnTo>
                    <a:pt x="913282" y="788098"/>
                  </a:lnTo>
                  <a:lnTo>
                    <a:pt x="913282" y="819594"/>
                  </a:lnTo>
                  <a:lnTo>
                    <a:pt x="913282" y="914069"/>
                  </a:lnTo>
                  <a:lnTo>
                    <a:pt x="757796" y="914069"/>
                  </a:lnTo>
                  <a:lnTo>
                    <a:pt x="762762" y="910526"/>
                  </a:lnTo>
                  <a:lnTo>
                    <a:pt x="832777" y="860539"/>
                  </a:lnTo>
                  <a:lnTo>
                    <a:pt x="845032" y="851204"/>
                  </a:lnTo>
                  <a:lnTo>
                    <a:pt x="856678" y="841248"/>
                  </a:lnTo>
                  <a:lnTo>
                    <a:pt x="867689" y="830694"/>
                  </a:lnTo>
                  <a:lnTo>
                    <a:pt x="878052" y="819594"/>
                  </a:lnTo>
                  <a:lnTo>
                    <a:pt x="913282" y="819594"/>
                  </a:lnTo>
                  <a:lnTo>
                    <a:pt x="913282" y="788098"/>
                  </a:lnTo>
                  <a:lnTo>
                    <a:pt x="901674" y="788098"/>
                  </a:lnTo>
                  <a:lnTo>
                    <a:pt x="920115" y="754722"/>
                  </a:lnTo>
                  <a:lnTo>
                    <a:pt x="933627" y="718997"/>
                  </a:lnTo>
                  <a:lnTo>
                    <a:pt x="941946" y="681456"/>
                  </a:lnTo>
                  <a:lnTo>
                    <a:pt x="944765" y="642835"/>
                  </a:lnTo>
                  <a:lnTo>
                    <a:pt x="944778" y="450342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5139" y="4517270"/>
              <a:ext cx="207848" cy="15883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922883" y="3951934"/>
            <a:ext cx="945515" cy="944880"/>
          </a:xfrm>
          <a:custGeom>
            <a:avLst/>
            <a:gdLst/>
            <a:ahLst/>
            <a:cxnLst/>
            <a:rect l="l" t="t" r="r" b="b"/>
            <a:pathLst>
              <a:path w="945514" h="944879">
                <a:moveTo>
                  <a:pt x="860552" y="472452"/>
                </a:moveTo>
                <a:lnTo>
                  <a:pt x="856805" y="418503"/>
                </a:lnTo>
                <a:lnTo>
                  <a:pt x="856805" y="418363"/>
                </a:lnTo>
                <a:lnTo>
                  <a:pt x="845616" y="365582"/>
                </a:lnTo>
                <a:lnTo>
                  <a:pt x="827214" y="314845"/>
                </a:lnTo>
                <a:lnTo>
                  <a:pt x="801801" y="266941"/>
                </a:lnTo>
                <a:lnTo>
                  <a:pt x="784821" y="259219"/>
                </a:lnTo>
                <a:lnTo>
                  <a:pt x="778548" y="261569"/>
                </a:lnTo>
                <a:lnTo>
                  <a:pt x="773671" y="266179"/>
                </a:lnTo>
                <a:lnTo>
                  <a:pt x="771029" y="272084"/>
                </a:lnTo>
                <a:lnTo>
                  <a:pt x="770813" y="278549"/>
                </a:lnTo>
                <a:lnTo>
                  <a:pt x="773163" y="284822"/>
                </a:lnTo>
                <a:lnTo>
                  <a:pt x="796264" y="326834"/>
                </a:lnTo>
                <a:lnTo>
                  <a:pt x="812698" y="371703"/>
                </a:lnTo>
                <a:lnTo>
                  <a:pt x="822591" y="418363"/>
                </a:lnTo>
                <a:lnTo>
                  <a:pt x="822629" y="418503"/>
                </a:lnTo>
                <a:lnTo>
                  <a:pt x="826185" y="466318"/>
                </a:lnTo>
                <a:lnTo>
                  <a:pt x="823582" y="513359"/>
                </a:lnTo>
                <a:lnTo>
                  <a:pt x="814819" y="561352"/>
                </a:lnTo>
                <a:lnTo>
                  <a:pt x="800188" y="606742"/>
                </a:lnTo>
                <a:lnTo>
                  <a:pt x="779805" y="649490"/>
                </a:lnTo>
                <a:lnTo>
                  <a:pt x="753795" y="688682"/>
                </a:lnTo>
                <a:lnTo>
                  <a:pt x="722337" y="723404"/>
                </a:lnTo>
                <a:lnTo>
                  <a:pt x="701268" y="677519"/>
                </a:lnTo>
                <a:lnTo>
                  <a:pt x="694626" y="668210"/>
                </a:lnTo>
                <a:lnTo>
                  <a:pt x="694626" y="748106"/>
                </a:lnTo>
                <a:lnTo>
                  <a:pt x="654202" y="776439"/>
                </a:lnTo>
                <a:lnTo>
                  <a:pt x="611111" y="798487"/>
                </a:lnTo>
                <a:lnTo>
                  <a:pt x="566000" y="814222"/>
                </a:lnTo>
                <a:lnTo>
                  <a:pt x="519557" y="823671"/>
                </a:lnTo>
                <a:lnTo>
                  <a:pt x="472452" y="826820"/>
                </a:lnTo>
                <a:lnTo>
                  <a:pt x="425335" y="823671"/>
                </a:lnTo>
                <a:lnTo>
                  <a:pt x="378891" y="814222"/>
                </a:lnTo>
                <a:lnTo>
                  <a:pt x="333794" y="798487"/>
                </a:lnTo>
                <a:lnTo>
                  <a:pt x="290690" y="776439"/>
                </a:lnTo>
                <a:lnTo>
                  <a:pt x="250278" y="748106"/>
                </a:lnTo>
                <a:lnTo>
                  <a:pt x="260172" y="723404"/>
                </a:lnTo>
                <a:lnTo>
                  <a:pt x="297205" y="659866"/>
                </a:lnTo>
                <a:lnTo>
                  <a:pt x="332917" y="626033"/>
                </a:lnTo>
                <a:lnTo>
                  <a:pt x="374954" y="600481"/>
                </a:lnTo>
                <a:lnTo>
                  <a:pt x="421932" y="584263"/>
                </a:lnTo>
                <a:lnTo>
                  <a:pt x="472452" y="578434"/>
                </a:lnTo>
                <a:lnTo>
                  <a:pt x="522960" y="584263"/>
                </a:lnTo>
                <a:lnTo>
                  <a:pt x="569937" y="600481"/>
                </a:lnTo>
                <a:lnTo>
                  <a:pt x="611974" y="626033"/>
                </a:lnTo>
                <a:lnTo>
                  <a:pt x="647700" y="659866"/>
                </a:lnTo>
                <a:lnTo>
                  <a:pt x="675703" y="700913"/>
                </a:lnTo>
                <a:lnTo>
                  <a:pt x="694626" y="748106"/>
                </a:lnTo>
                <a:lnTo>
                  <a:pt x="694626" y="668210"/>
                </a:lnTo>
                <a:lnTo>
                  <a:pt x="672350" y="636943"/>
                </a:lnTo>
                <a:lnTo>
                  <a:pt x="636536" y="602564"/>
                </a:lnTo>
                <a:lnTo>
                  <a:pt x="599554" y="578434"/>
                </a:lnTo>
                <a:lnTo>
                  <a:pt x="548093" y="556158"/>
                </a:lnTo>
                <a:lnTo>
                  <a:pt x="561289" y="544690"/>
                </a:lnTo>
                <a:lnTo>
                  <a:pt x="580910" y="527646"/>
                </a:lnTo>
                <a:lnTo>
                  <a:pt x="601878" y="493471"/>
                </a:lnTo>
                <a:lnTo>
                  <a:pt x="611568" y="456399"/>
                </a:lnTo>
                <a:lnTo>
                  <a:pt x="611670" y="456018"/>
                </a:lnTo>
                <a:lnTo>
                  <a:pt x="610933" y="418503"/>
                </a:lnTo>
                <a:lnTo>
                  <a:pt x="610920" y="417690"/>
                </a:lnTo>
                <a:lnTo>
                  <a:pt x="600316" y="380911"/>
                </a:lnTo>
                <a:lnTo>
                  <a:pt x="580491" y="348068"/>
                </a:lnTo>
                <a:lnTo>
                  <a:pt x="578510" y="346227"/>
                </a:lnTo>
                <a:lnTo>
                  <a:pt x="578510" y="437832"/>
                </a:lnTo>
                <a:lnTo>
                  <a:pt x="574268" y="468744"/>
                </a:lnTo>
                <a:lnTo>
                  <a:pt x="561543" y="497281"/>
                </a:lnTo>
                <a:lnTo>
                  <a:pt x="540321" y="521030"/>
                </a:lnTo>
                <a:lnTo>
                  <a:pt x="510628" y="537629"/>
                </a:lnTo>
                <a:lnTo>
                  <a:pt x="472452" y="544690"/>
                </a:lnTo>
                <a:lnTo>
                  <a:pt x="430872" y="536257"/>
                </a:lnTo>
                <a:lnTo>
                  <a:pt x="396925" y="513359"/>
                </a:lnTo>
                <a:lnTo>
                  <a:pt x="374040" y="479437"/>
                </a:lnTo>
                <a:lnTo>
                  <a:pt x="365594" y="437832"/>
                </a:lnTo>
                <a:lnTo>
                  <a:pt x="374015" y="396252"/>
                </a:lnTo>
                <a:lnTo>
                  <a:pt x="396925" y="362292"/>
                </a:lnTo>
                <a:lnTo>
                  <a:pt x="430872" y="339382"/>
                </a:lnTo>
                <a:lnTo>
                  <a:pt x="472452" y="330949"/>
                </a:lnTo>
                <a:lnTo>
                  <a:pt x="510641" y="338023"/>
                </a:lnTo>
                <a:lnTo>
                  <a:pt x="540334" y="354634"/>
                </a:lnTo>
                <a:lnTo>
                  <a:pt x="561543" y="378396"/>
                </a:lnTo>
                <a:lnTo>
                  <a:pt x="574268" y="406920"/>
                </a:lnTo>
                <a:lnTo>
                  <a:pt x="578510" y="437832"/>
                </a:lnTo>
                <a:lnTo>
                  <a:pt x="578510" y="346227"/>
                </a:lnTo>
                <a:lnTo>
                  <a:pt x="562178" y="330949"/>
                </a:lnTo>
                <a:lnTo>
                  <a:pt x="552145" y="321564"/>
                </a:lnTo>
                <a:lnTo>
                  <a:pt x="515899" y="303809"/>
                </a:lnTo>
                <a:lnTo>
                  <a:pt x="472452" y="297192"/>
                </a:lnTo>
                <a:lnTo>
                  <a:pt x="428993" y="303809"/>
                </a:lnTo>
                <a:lnTo>
                  <a:pt x="392760" y="321564"/>
                </a:lnTo>
                <a:lnTo>
                  <a:pt x="364401" y="348068"/>
                </a:lnTo>
                <a:lnTo>
                  <a:pt x="344589" y="380911"/>
                </a:lnTo>
                <a:lnTo>
                  <a:pt x="333971" y="417690"/>
                </a:lnTo>
                <a:lnTo>
                  <a:pt x="333222" y="456018"/>
                </a:lnTo>
                <a:lnTo>
                  <a:pt x="343014" y="493471"/>
                </a:lnTo>
                <a:lnTo>
                  <a:pt x="363982" y="527646"/>
                </a:lnTo>
                <a:lnTo>
                  <a:pt x="396811" y="556158"/>
                </a:lnTo>
                <a:lnTo>
                  <a:pt x="350100" y="575335"/>
                </a:lnTo>
                <a:lnTo>
                  <a:pt x="308356" y="602564"/>
                </a:lnTo>
                <a:lnTo>
                  <a:pt x="272554" y="636943"/>
                </a:lnTo>
                <a:lnTo>
                  <a:pt x="243636" y="677519"/>
                </a:lnTo>
                <a:lnTo>
                  <a:pt x="222567" y="723404"/>
                </a:lnTo>
                <a:lnTo>
                  <a:pt x="192582" y="690270"/>
                </a:lnTo>
                <a:lnTo>
                  <a:pt x="167868" y="654710"/>
                </a:lnTo>
                <a:lnTo>
                  <a:pt x="148297" y="617169"/>
                </a:lnTo>
                <a:lnTo>
                  <a:pt x="133883" y="578434"/>
                </a:lnTo>
                <a:lnTo>
                  <a:pt x="133756" y="578116"/>
                </a:lnTo>
                <a:lnTo>
                  <a:pt x="124142" y="537997"/>
                </a:lnTo>
                <a:lnTo>
                  <a:pt x="119303" y="497281"/>
                </a:lnTo>
                <a:lnTo>
                  <a:pt x="119202" y="456018"/>
                </a:lnTo>
                <a:lnTo>
                  <a:pt x="123571" y="415836"/>
                </a:lnTo>
                <a:lnTo>
                  <a:pt x="132422" y="376034"/>
                </a:lnTo>
                <a:lnTo>
                  <a:pt x="145592" y="337451"/>
                </a:lnTo>
                <a:lnTo>
                  <a:pt x="162979" y="300532"/>
                </a:lnTo>
                <a:lnTo>
                  <a:pt x="184467" y="265747"/>
                </a:lnTo>
                <a:lnTo>
                  <a:pt x="209918" y="233553"/>
                </a:lnTo>
                <a:lnTo>
                  <a:pt x="239229" y="204393"/>
                </a:lnTo>
                <a:lnTo>
                  <a:pt x="272275" y="178727"/>
                </a:lnTo>
                <a:lnTo>
                  <a:pt x="308940" y="157022"/>
                </a:lnTo>
                <a:lnTo>
                  <a:pt x="349123" y="139712"/>
                </a:lnTo>
                <a:lnTo>
                  <a:pt x="392684" y="127266"/>
                </a:lnTo>
                <a:lnTo>
                  <a:pt x="443928" y="119291"/>
                </a:lnTo>
                <a:lnTo>
                  <a:pt x="497382" y="119176"/>
                </a:lnTo>
                <a:lnTo>
                  <a:pt x="545477" y="125730"/>
                </a:lnTo>
                <a:lnTo>
                  <a:pt x="594258" y="139712"/>
                </a:lnTo>
                <a:lnTo>
                  <a:pt x="640562" y="160528"/>
                </a:lnTo>
                <a:lnTo>
                  <a:pt x="683755" y="188010"/>
                </a:lnTo>
                <a:lnTo>
                  <a:pt x="723023" y="221907"/>
                </a:lnTo>
                <a:lnTo>
                  <a:pt x="728599" y="225615"/>
                </a:lnTo>
                <a:lnTo>
                  <a:pt x="734949" y="226834"/>
                </a:lnTo>
                <a:lnTo>
                  <a:pt x="741248" y="225615"/>
                </a:lnTo>
                <a:lnTo>
                  <a:pt x="746848" y="221907"/>
                </a:lnTo>
                <a:lnTo>
                  <a:pt x="750582" y="216319"/>
                </a:lnTo>
                <a:lnTo>
                  <a:pt x="751814" y="209969"/>
                </a:lnTo>
                <a:lnTo>
                  <a:pt x="750582" y="203631"/>
                </a:lnTo>
                <a:lnTo>
                  <a:pt x="746887" y="198043"/>
                </a:lnTo>
                <a:lnTo>
                  <a:pt x="709510" y="165163"/>
                </a:lnTo>
                <a:lnTo>
                  <a:pt x="668743" y="137655"/>
                </a:lnTo>
                <a:lnTo>
                  <a:pt x="631494" y="118859"/>
                </a:lnTo>
                <a:lnTo>
                  <a:pt x="625170" y="115658"/>
                </a:lnTo>
                <a:lnTo>
                  <a:pt x="579348" y="99377"/>
                </a:lnTo>
                <a:lnTo>
                  <a:pt x="531850" y="88938"/>
                </a:lnTo>
                <a:lnTo>
                  <a:pt x="483247" y="84531"/>
                </a:lnTo>
                <a:lnTo>
                  <a:pt x="434098" y="86296"/>
                </a:lnTo>
                <a:lnTo>
                  <a:pt x="384987" y="94411"/>
                </a:lnTo>
                <a:lnTo>
                  <a:pt x="342112" y="106387"/>
                </a:lnTo>
                <a:lnTo>
                  <a:pt x="302272" y="122580"/>
                </a:lnTo>
                <a:lnTo>
                  <a:pt x="265531" y="142646"/>
                </a:lnTo>
                <a:lnTo>
                  <a:pt x="231965" y="166243"/>
                </a:lnTo>
                <a:lnTo>
                  <a:pt x="201650" y="193001"/>
                </a:lnTo>
                <a:lnTo>
                  <a:pt x="174650" y="222592"/>
                </a:lnTo>
                <a:lnTo>
                  <a:pt x="151066" y="254660"/>
                </a:lnTo>
                <a:lnTo>
                  <a:pt x="130962" y="288861"/>
                </a:lnTo>
                <a:lnTo>
                  <a:pt x="114401" y="324827"/>
                </a:lnTo>
                <a:lnTo>
                  <a:pt x="101460" y="362292"/>
                </a:lnTo>
                <a:lnTo>
                  <a:pt x="92265" y="400685"/>
                </a:lnTo>
                <a:lnTo>
                  <a:pt x="86829" y="439864"/>
                </a:lnTo>
                <a:lnTo>
                  <a:pt x="85255" y="479437"/>
                </a:lnTo>
                <a:lnTo>
                  <a:pt x="87591" y="518782"/>
                </a:lnTo>
                <a:lnTo>
                  <a:pt x="87604" y="519023"/>
                </a:lnTo>
                <a:lnTo>
                  <a:pt x="93980" y="558292"/>
                </a:lnTo>
                <a:lnTo>
                  <a:pt x="104432" y="596874"/>
                </a:lnTo>
                <a:lnTo>
                  <a:pt x="119049" y="634441"/>
                </a:lnTo>
                <a:lnTo>
                  <a:pt x="137896" y="670623"/>
                </a:lnTo>
                <a:lnTo>
                  <a:pt x="161061" y="705078"/>
                </a:lnTo>
                <a:lnTo>
                  <a:pt x="188620" y="737463"/>
                </a:lnTo>
                <a:lnTo>
                  <a:pt x="220649" y="767422"/>
                </a:lnTo>
                <a:lnTo>
                  <a:pt x="257060" y="795286"/>
                </a:lnTo>
                <a:lnTo>
                  <a:pt x="295059" y="818007"/>
                </a:lnTo>
                <a:lnTo>
                  <a:pt x="334314" y="835710"/>
                </a:lnTo>
                <a:lnTo>
                  <a:pt x="374446" y="848563"/>
                </a:lnTo>
                <a:lnTo>
                  <a:pt x="415150" y="856729"/>
                </a:lnTo>
                <a:lnTo>
                  <a:pt x="456044" y="860336"/>
                </a:lnTo>
                <a:lnTo>
                  <a:pt x="496824" y="859548"/>
                </a:lnTo>
                <a:lnTo>
                  <a:pt x="537108" y="854532"/>
                </a:lnTo>
                <a:lnTo>
                  <a:pt x="576567" y="845413"/>
                </a:lnTo>
                <a:lnTo>
                  <a:pt x="614870" y="832370"/>
                </a:lnTo>
                <a:lnTo>
                  <a:pt x="626986" y="826820"/>
                </a:lnTo>
                <a:lnTo>
                  <a:pt x="651649" y="815530"/>
                </a:lnTo>
                <a:lnTo>
                  <a:pt x="686574" y="795058"/>
                </a:lnTo>
                <a:lnTo>
                  <a:pt x="719302" y="771105"/>
                </a:lnTo>
                <a:lnTo>
                  <a:pt x="749477" y="743826"/>
                </a:lnTo>
                <a:lnTo>
                  <a:pt x="767778" y="723404"/>
                </a:lnTo>
                <a:lnTo>
                  <a:pt x="776770" y="713371"/>
                </a:lnTo>
                <a:lnTo>
                  <a:pt x="800823" y="679894"/>
                </a:lnTo>
                <a:lnTo>
                  <a:pt x="821309" y="643547"/>
                </a:lnTo>
                <a:lnTo>
                  <a:pt x="837857" y="604469"/>
                </a:lnTo>
                <a:lnTo>
                  <a:pt x="850150" y="562838"/>
                </a:lnTo>
                <a:lnTo>
                  <a:pt x="857783" y="519023"/>
                </a:lnTo>
                <a:lnTo>
                  <a:pt x="857821" y="518782"/>
                </a:lnTo>
                <a:lnTo>
                  <a:pt x="860552" y="472452"/>
                </a:lnTo>
                <a:close/>
              </a:path>
              <a:path w="945514" h="944879">
                <a:moveTo>
                  <a:pt x="944918" y="472465"/>
                </a:moveTo>
                <a:lnTo>
                  <a:pt x="942428" y="424180"/>
                </a:lnTo>
                <a:lnTo>
                  <a:pt x="935228" y="377291"/>
                </a:lnTo>
                <a:lnTo>
                  <a:pt x="923556" y="332041"/>
                </a:lnTo>
                <a:lnTo>
                  <a:pt x="907643" y="288645"/>
                </a:lnTo>
                <a:lnTo>
                  <a:pt x="887730" y="247370"/>
                </a:lnTo>
                <a:lnTo>
                  <a:pt x="864069" y="208432"/>
                </a:lnTo>
                <a:lnTo>
                  <a:pt x="836866" y="172072"/>
                </a:lnTo>
                <a:lnTo>
                  <a:pt x="806373" y="138531"/>
                </a:lnTo>
                <a:lnTo>
                  <a:pt x="772833" y="108051"/>
                </a:lnTo>
                <a:lnTo>
                  <a:pt x="736473" y="80848"/>
                </a:lnTo>
                <a:lnTo>
                  <a:pt x="697534" y="57175"/>
                </a:lnTo>
                <a:lnTo>
                  <a:pt x="656259" y="37274"/>
                </a:lnTo>
                <a:lnTo>
                  <a:pt x="612876" y="21361"/>
                </a:lnTo>
                <a:lnTo>
                  <a:pt x="567613" y="9690"/>
                </a:lnTo>
                <a:lnTo>
                  <a:pt x="520738" y="2489"/>
                </a:lnTo>
                <a:lnTo>
                  <a:pt x="472452" y="0"/>
                </a:lnTo>
                <a:lnTo>
                  <a:pt x="425056" y="2374"/>
                </a:lnTo>
                <a:lnTo>
                  <a:pt x="378663" y="9385"/>
                </a:lnTo>
                <a:lnTo>
                  <a:pt x="333565" y="20866"/>
                </a:lnTo>
                <a:lnTo>
                  <a:pt x="290055" y="36614"/>
                </a:lnTo>
                <a:lnTo>
                  <a:pt x="248424" y="56489"/>
                </a:lnTo>
                <a:lnTo>
                  <a:pt x="208978" y="80276"/>
                </a:lnTo>
                <a:lnTo>
                  <a:pt x="171996" y="107835"/>
                </a:lnTo>
                <a:lnTo>
                  <a:pt x="137756" y="138963"/>
                </a:lnTo>
                <a:lnTo>
                  <a:pt x="106578" y="173507"/>
                </a:lnTo>
                <a:lnTo>
                  <a:pt x="78740" y="211264"/>
                </a:lnTo>
                <a:lnTo>
                  <a:pt x="54533" y="252082"/>
                </a:lnTo>
                <a:lnTo>
                  <a:pt x="34518" y="295122"/>
                </a:lnTo>
                <a:lnTo>
                  <a:pt x="19088" y="339432"/>
                </a:lnTo>
                <a:lnTo>
                  <a:pt x="8204" y="384670"/>
                </a:lnTo>
                <a:lnTo>
                  <a:pt x="1841" y="430504"/>
                </a:lnTo>
                <a:lnTo>
                  <a:pt x="0" y="476592"/>
                </a:lnTo>
                <a:lnTo>
                  <a:pt x="2654" y="522592"/>
                </a:lnTo>
                <a:lnTo>
                  <a:pt x="9779" y="568159"/>
                </a:lnTo>
                <a:lnTo>
                  <a:pt x="21348" y="612965"/>
                </a:lnTo>
                <a:lnTo>
                  <a:pt x="37350" y="656653"/>
                </a:lnTo>
                <a:lnTo>
                  <a:pt x="57772" y="698893"/>
                </a:lnTo>
                <a:lnTo>
                  <a:pt x="82588" y="739343"/>
                </a:lnTo>
                <a:lnTo>
                  <a:pt x="93421" y="746379"/>
                </a:lnTo>
                <a:lnTo>
                  <a:pt x="99885" y="746328"/>
                </a:lnTo>
                <a:lnTo>
                  <a:pt x="83172" y="674966"/>
                </a:lnTo>
                <a:lnTo>
                  <a:pt x="61722" y="627011"/>
                </a:lnTo>
                <a:lnTo>
                  <a:pt x="46215" y="576897"/>
                </a:lnTo>
                <a:lnTo>
                  <a:pt x="36830" y="525208"/>
                </a:lnTo>
                <a:lnTo>
                  <a:pt x="33731" y="472465"/>
                </a:lnTo>
                <a:lnTo>
                  <a:pt x="37134" y="428853"/>
                </a:lnTo>
                <a:lnTo>
                  <a:pt x="43561" y="387527"/>
                </a:lnTo>
                <a:lnTo>
                  <a:pt x="52844" y="348513"/>
                </a:lnTo>
                <a:lnTo>
                  <a:pt x="64808" y="311785"/>
                </a:lnTo>
                <a:lnTo>
                  <a:pt x="96139" y="245211"/>
                </a:lnTo>
                <a:lnTo>
                  <a:pt x="136283" y="187820"/>
                </a:lnTo>
                <a:lnTo>
                  <a:pt x="183908" y="139611"/>
                </a:lnTo>
                <a:lnTo>
                  <a:pt x="237731" y="100584"/>
                </a:lnTo>
                <a:lnTo>
                  <a:pt x="296443" y="70739"/>
                </a:lnTo>
                <a:lnTo>
                  <a:pt x="358736" y="50076"/>
                </a:lnTo>
                <a:lnTo>
                  <a:pt x="423303" y="38595"/>
                </a:lnTo>
                <a:lnTo>
                  <a:pt x="456044" y="36309"/>
                </a:lnTo>
                <a:lnTo>
                  <a:pt x="488861" y="36309"/>
                </a:lnTo>
                <a:lnTo>
                  <a:pt x="554088" y="43192"/>
                </a:lnTo>
                <a:lnTo>
                  <a:pt x="617677" y="59258"/>
                </a:lnTo>
                <a:lnTo>
                  <a:pt x="678345" y="84505"/>
                </a:lnTo>
                <a:lnTo>
                  <a:pt x="734771" y="118935"/>
                </a:lnTo>
                <a:lnTo>
                  <a:pt x="785660" y="162560"/>
                </a:lnTo>
                <a:lnTo>
                  <a:pt x="829703" y="215353"/>
                </a:lnTo>
                <a:lnTo>
                  <a:pt x="865606" y="277342"/>
                </a:lnTo>
                <a:lnTo>
                  <a:pt x="892060" y="348500"/>
                </a:lnTo>
                <a:lnTo>
                  <a:pt x="901331" y="387527"/>
                </a:lnTo>
                <a:lnTo>
                  <a:pt x="907757" y="428853"/>
                </a:lnTo>
                <a:lnTo>
                  <a:pt x="911174" y="472465"/>
                </a:lnTo>
                <a:lnTo>
                  <a:pt x="908951" y="518223"/>
                </a:lnTo>
                <a:lnTo>
                  <a:pt x="902436" y="562013"/>
                </a:lnTo>
                <a:lnTo>
                  <a:pt x="891870" y="603745"/>
                </a:lnTo>
                <a:lnTo>
                  <a:pt x="877531" y="643293"/>
                </a:lnTo>
                <a:lnTo>
                  <a:pt x="859663" y="680567"/>
                </a:lnTo>
                <a:lnTo>
                  <a:pt x="838542" y="715454"/>
                </a:lnTo>
                <a:lnTo>
                  <a:pt x="814412" y="747839"/>
                </a:lnTo>
                <a:lnTo>
                  <a:pt x="787539" y="777621"/>
                </a:lnTo>
                <a:lnTo>
                  <a:pt x="758177" y="804697"/>
                </a:lnTo>
                <a:lnTo>
                  <a:pt x="726592" y="828967"/>
                </a:lnTo>
                <a:lnTo>
                  <a:pt x="693039" y="850303"/>
                </a:lnTo>
                <a:lnTo>
                  <a:pt x="657783" y="868629"/>
                </a:lnTo>
                <a:lnTo>
                  <a:pt x="621093" y="883805"/>
                </a:lnTo>
                <a:lnTo>
                  <a:pt x="583196" y="895743"/>
                </a:lnTo>
                <a:lnTo>
                  <a:pt x="544385" y="904341"/>
                </a:lnTo>
                <a:lnTo>
                  <a:pt x="504888" y="909472"/>
                </a:lnTo>
                <a:lnTo>
                  <a:pt x="464997" y="911047"/>
                </a:lnTo>
                <a:lnTo>
                  <a:pt x="424954" y="908964"/>
                </a:lnTo>
                <a:lnTo>
                  <a:pt x="385013" y="903097"/>
                </a:lnTo>
                <a:lnTo>
                  <a:pt x="345452" y="893343"/>
                </a:lnTo>
                <a:lnTo>
                  <a:pt x="306514" y="879614"/>
                </a:lnTo>
                <a:lnTo>
                  <a:pt x="268465" y="861783"/>
                </a:lnTo>
                <a:lnTo>
                  <a:pt x="231559" y="839762"/>
                </a:lnTo>
                <a:lnTo>
                  <a:pt x="196062" y="813422"/>
                </a:lnTo>
                <a:lnTo>
                  <a:pt x="162229" y="782675"/>
                </a:lnTo>
                <a:lnTo>
                  <a:pt x="156654" y="779119"/>
                </a:lnTo>
                <a:lnTo>
                  <a:pt x="133654" y="794689"/>
                </a:lnTo>
                <a:lnTo>
                  <a:pt x="134797" y="800976"/>
                </a:lnTo>
                <a:lnTo>
                  <a:pt x="172034" y="837374"/>
                </a:lnTo>
                <a:lnTo>
                  <a:pt x="207264" y="864120"/>
                </a:lnTo>
                <a:lnTo>
                  <a:pt x="243814" y="886879"/>
                </a:lnTo>
                <a:lnTo>
                  <a:pt x="281495" y="905725"/>
                </a:lnTo>
                <a:lnTo>
                  <a:pt x="320052" y="920762"/>
                </a:lnTo>
                <a:lnTo>
                  <a:pt x="359283" y="932091"/>
                </a:lnTo>
                <a:lnTo>
                  <a:pt x="398970" y="939787"/>
                </a:lnTo>
                <a:lnTo>
                  <a:pt x="438873" y="943940"/>
                </a:lnTo>
                <a:lnTo>
                  <a:pt x="478790" y="944651"/>
                </a:lnTo>
                <a:lnTo>
                  <a:pt x="518477" y="942022"/>
                </a:lnTo>
                <a:lnTo>
                  <a:pt x="557733" y="936117"/>
                </a:lnTo>
                <a:lnTo>
                  <a:pt x="596315" y="927049"/>
                </a:lnTo>
                <a:lnTo>
                  <a:pt x="634022" y="914895"/>
                </a:lnTo>
                <a:lnTo>
                  <a:pt x="670623" y="899756"/>
                </a:lnTo>
                <a:lnTo>
                  <a:pt x="705904" y="881710"/>
                </a:lnTo>
                <a:lnTo>
                  <a:pt x="739622" y="860869"/>
                </a:lnTo>
                <a:lnTo>
                  <a:pt x="771575" y="837311"/>
                </a:lnTo>
                <a:lnTo>
                  <a:pt x="801535" y="811123"/>
                </a:lnTo>
                <a:lnTo>
                  <a:pt x="829284" y="782408"/>
                </a:lnTo>
                <a:lnTo>
                  <a:pt x="854595" y="751255"/>
                </a:lnTo>
                <a:lnTo>
                  <a:pt x="877252" y="717753"/>
                </a:lnTo>
                <a:lnTo>
                  <a:pt x="897013" y="681990"/>
                </a:lnTo>
                <a:lnTo>
                  <a:pt x="913688" y="644055"/>
                </a:lnTo>
                <a:lnTo>
                  <a:pt x="927036" y="604037"/>
                </a:lnTo>
                <a:lnTo>
                  <a:pt x="936840" y="562051"/>
                </a:lnTo>
                <a:lnTo>
                  <a:pt x="942873" y="518160"/>
                </a:lnTo>
                <a:lnTo>
                  <a:pt x="944918" y="472465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10183" y="1761127"/>
            <a:ext cx="814070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Bio</a:t>
            </a:r>
            <a:r>
              <a:rPr dirty="0" sz="5000" spc="-165">
                <a:latin typeface="Montserrat Medium"/>
                <a:cs typeface="Montserrat Medium"/>
              </a:rPr>
              <a:t> </a:t>
            </a:r>
            <a:r>
              <a:rPr dirty="0" sz="5000" spc="-20">
                <a:latin typeface="Montserrat Medium"/>
                <a:cs typeface="Montserrat Medium"/>
              </a:rPr>
              <a:t>Tone</a:t>
            </a:r>
            <a:r>
              <a:rPr dirty="0" sz="5000" spc="-16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and</a:t>
            </a:r>
            <a:r>
              <a:rPr dirty="0" sz="5000" spc="-16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Connection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043" y="4724179"/>
            <a:ext cx="4798060" cy="2900680"/>
          </a:xfrm>
          <a:custGeom>
            <a:avLst/>
            <a:gdLst/>
            <a:ahLst/>
            <a:cxnLst/>
            <a:rect l="l" t="t" r="r" b="b"/>
            <a:pathLst>
              <a:path w="4798059" h="290067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709710"/>
                </a:lnTo>
                <a:lnTo>
                  <a:pt x="609" y="2725280"/>
                </a:lnTo>
                <a:lnTo>
                  <a:pt x="13309" y="2779737"/>
                </a:lnTo>
                <a:lnTo>
                  <a:pt x="35636" y="2820695"/>
                </a:lnTo>
                <a:lnTo>
                  <a:pt x="74510" y="2860865"/>
                </a:lnTo>
                <a:lnTo>
                  <a:pt x="123380" y="2888030"/>
                </a:lnTo>
                <a:lnTo>
                  <a:pt x="168719" y="2898990"/>
                </a:lnTo>
                <a:lnTo>
                  <a:pt x="4607293" y="2900210"/>
                </a:lnTo>
                <a:lnTo>
                  <a:pt x="4622863" y="2899600"/>
                </a:lnTo>
                <a:lnTo>
                  <a:pt x="4674400" y="2888030"/>
                </a:lnTo>
                <a:lnTo>
                  <a:pt x="4715725" y="2866377"/>
                </a:lnTo>
                <a:lnTo>
                  <a:pt x="4756531" y="2828163"/>
                </a:lnTo>
                <a:lnTo>
                  <a:pt x="4782096" y="2785503"/>
                </a:lnTo>
                <a:lnTo>
                  <a:pt x="4796574" y="2731490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208" y="4724179"/>
            <a:ext cx="4798060" cy="2900680"/>
          </a:xfrm>
          <a:custGeom>
            <a:avLst/>
            <a:gdLst/>
            <a:ahLst/>
            <a:cxnLst/>
            <a:rect l="l" t="t" r="r" b="b"/>
            <a:pathLst>
              <a:path w="4798059" h="290067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709710"/>
                </a:lnTo>
                <a:lnTo>
                  <a:pt x="609" y="2725280"/>
                </a:lnTo>
                <a:lnTo>
                  <a:pt x="13309" y="2779737"/>
                </a:lnTo>
                <a:lnTo>
                  <a:pt x="35636" y="2820695"/>
                </a:lnTo>
                <a:lnTo>
                  <a:pt x="74510" y="2860865"/>
                </a:lnTo>
                <a:lnTo>
                  <a:pt x="120484" y="2886913"/>
                </a:lnTo>
                <a:lnTo>
                  <a:pt x="168719" y="2898990"/>
                </a:lnTo>
                <a:lnTo>
                  <a:pt x="184264" y="2900133"/>
                </a:lnTo>
                <a:lnTo>
                  <a:pt x="4613529" y="2900133"/>
                </a:lnTo>
                <a:lnTo>
                  <a:pt x="4665573" y="2891104"/>
                </a:lnTo>
                <a:lnTo>
                  <a:pt x="4710531" y="2869844"/>
                </a:lnTo>
                <a:lnTo>
                  <a:pt x="4746358" y="2839948"/>
                </a:lnTo>
                <a:lnTo>
                  <a:pt x="4773828" y="2802255"/>
                </a:lnTo>
                <a:lnTo>
                  <a:pt x="4793526" y="2749943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724179"/>
            <a:ext cx="4798060" cy="2900680"/>
          </a:xfrm>
          <a:custGeom>
            <a:avLst/>
            <a:gdLst/>
            <a:ahLst/>
            <a:cxnLst/>
            <a:rect l="l" t="t" r="r" b="b"/>
            <a:pathLst>
              <a:path w="4798060" h="2900679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709710"/>
                </a:lnTo>
                <a:lnTo>
                  <a:pt x="609" y="2725280"/>
                </a:lnTo>
                <a:lnTo>
                  <a:pt x="13309" y="2779737"/>
                </a:lnTo>
                <a:lnTo>
                  <a:pt x="35636" y="2820695"/>
                </a:lnTo>
                <a:lnTo>
                  <a:pt x="74510" y="2860865"/>
                </a:lnTo>
                <a:lnTo>
                  <a:pt x="123380" y="2888030"/>
                </a:lnTo>
                <a:lnTo>
                  <a:pt x="168719" y="2898990"/>
                </a:lnTo>
                <a:lnTo>
                  <a:pt x="4607293" y="2900210"/>
                </a:lnTo>
                <a:lnTo>
                  <a:pt x="4622863" y="2899600"/>
                </a:lnTo>
                <a:lnTo>
                  <a:pt x="4674400" y="2888030"/>
                </a:lnTo>
                <a:lnTo>
                  <a:pt x="4715725" y="2866377"/>
                </a:lnTo>
                <a:lnTo>
                  <a:pt x="4756531" y="2828163"/>
                </a:lnTo>
                <a:lnTo>
                  <a:pt x="4782096" y="2785503"/>
                </a:lnTo>
                <a:lnTo>
                  <a:pt x="4796574" y="2731490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33388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Optimizing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Bio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Services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15.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672655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20">
                <a:latin typeface="Montserrat Medium"/>
                <a:cs typeface="Montserrat Medium"/>
              </a:rPr>
              <a:t>Showcasing</a:t>
            </a:r>
            <a:r>
              <a:rPr dirty="0" sz="5000" spc="-23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Services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69389" y="4194364"/>
            <a:ext cx="1113790" cy="1040765"/>
            <a:chOff x="12469389" y="4194364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12469389" y="419436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629828" y="4351862"/>
              <a:ext cx="793115" cy="725805"/>
            </a:xfrm>
            <a:custGeom>
              <a:avLst/>
              <a:gdLst/>
              <a:ahLst/>
              <a:cxnLst/>
              <a:rect l="l" t="t" r="r" b="b"/>
              <a:pathLst>
                <a:path w="793115" h="725804">
                  <a:moveTo>
                    <a:pt x="407925" y="0"/>
                  </a:moveTo>
                  <a:lnTo>
                    <a:pt x="358410" y="6703"/>
                  </a:lnTo>
                  <a:lnTo>
                    <a:pt x="310730" y="24398"/>
                  </a:lnTo>
                  <a:lnTo>
                    <a:pt x="266753" y="52139"/>
                  </a:lnTo>
                  <a:lnTo>
                    <a:pt x="232136" y="89769"/>
                  </a:lnTo>
                  <a:lnTo>
                    <a:pt x="208435" y="135074"/>
                  </a:lnTo>
                  <a:lnTo>
                    <a:pt x="197205" y="185840"/>
                  </a:lnTo>
                  <a:lnTo>
                    <a:pt x="84975" y="185840"/>
                  </a:lnTo>
                  <a:lnTo>
                    <a:pt x="62932" y="190310"/>
                  </a:lnTo>
                  <a:lnTo>
                    <a:pt x="44932" y="202452"/>
                  </a:lnTo>
                  <a:lnTo>
                    <a:pt x="32790" y="220452"/>
                  </a:lnTo>
                  <a:lnTo>
                    <a:pt x="28320" y="242495"/>
                  </a:lnTo>
                  <a:lnTo>
                    <a:pt x="28320" y="598196"/>
                  </a:lnTo>
                  <a:lnTo>
                    <a:pt x="17309" y="600434"/>
                  </a:lnTo>
                  <a:lnTo>
                    <a:pt x="8312" y="606504"/>
                  </a:lnTo>
                  <a:lnTo>
                    <a:pt x="2239" y="615500"/>
                  </a:lnTo>
                  <a:lnTo>
                    <a:pt x="0" y="626517"/>
                  </a:lnTo>
                  <a:lnTo>
                    <a:pt x="7826" y="665084"/>
                  </a:lnTo>
                  <a:lnTo>
                    <a:pt x="29075" y="696579"/>
                  </a:lnTo>
                  <a:lnTo>
                    <a:pt x="60570" y="717827"/>
                  </a:lnTo>
                  <a:lnTo>
                    <a:pt x="99136" y="725654"/>
                  </a:lnTo>
                  <a:lnTo>
                    <a:pt x="693915" y="725654"/>
                  </a:lnTo>
                  <a:lnTo>
                    <a:pt x="732475" y="717827"/>
                  </a:lnTo>
                  <a:lnTo>
                    <a:pt x="763970" y="696579"/>
                  </a:lnTo>
                  <a:lnTo>
                    <a:pt x="785217" y="665084"/>
                  </a:lnTo>
                  <a:lnTo>
                    <a:pt x="793038" y="626517"/>
                  </a:lnTo>
                  <a:lnTo>
                    <a:pt x="790806" y="615500"/>
                  </a:lnTo>
                  <a:lnTo>
                    <a:pt x="784736" y="606504"/>
                  </a:lnTo>
                  <a:lnTo>
                    <a:pt x="775736" y="600434"/>
                  </a:lnTo>
                  <a:lnTo>
                    <a:pt x="764717" y="598196"/>
                  </a:lnTo>
                  <a:lnTo>
                    <a:pt x="481495" y="598196"/>
                  </a:lnTo>
                  <a:lnTo>
                    <a:pt x="474811" y="600019"/>
                  </a:lnTo>
                  <a:lnTo>
                    <a:pt x="465193" y="605262"/>
                  </a:lnTo>
                  <a:lnTo>
                    <a:pt x="455686" y="611103"/>
                  </a:lnTo>
                  <a:lnTo>
                    <a:pt x="449338" y="614719"/>
                  </a:lnTo>
                  <a:lnTo>
                    <a:pt x="343712" y="614719"/>
                  </a:lnTo>
                  <a:lnTo>
                    <a:pt x="316522" y="598870"/>
                  </a:lnTo>
                  <a:lnTo>
                    <a:pt x="314058" y="598196"/>
                  </a:lnTo>
                  <a:lnTo>
                    <a:pt x="162204" y="598311"/>
                  </a:lnTo>
                  <a:lnTo>
                    <a:pt x="155994" y="604623"/>
                  </a:lnTo>
                  <a:lnTo>
                    <a:pt x="155994" y="620091"/>
                  </a:lnTo>
                  <a:lnTo>
                    <a:pt x="162204" y="626403"/>
                  </a:lnTo>
                  <a:lnTo>
                    <a:pt x="307720" y="626517"/>
                  </a:lnTo>
                  <a:lnTo>
                    <a:pt x="334898" y="642380"/>
                  </a:lnTo>
                  <a:lnTo>
                    <a:pt x="337362" y="643040"/>
                  </a:lnTo>
                  <a:lnTo>
                    <a:pt x="453174" y="643040"/>
                  </a:lnTo>
                  <a:lnTo>
                    <a:pt x="459914" y="641253"/>
                  </a:lnTo>
                  <a:lnTo>
                    <a:pt x="469493" y="635984"/>
                  </a:lnTo>
                  <a:lnTo>
                    <a:pt x="478948" y="630112"/>
                  </a:lnTo>
                  <a:lnTo>
                    <a:pt x="485317" y="626517"/>
                  </a:lnTo>
                  <a:lnTo>
                    <a:pt x="764717" y="626517"/>
                  </a:lnTo>
                  <a:lnTo>
                    <a:pt x="759128" y="654066"/>
                  </a:lnTo>
                  <a:lnTo>
                    <a:pt x="743951" y="676563"/>
                  </a:lnTo>
                  <a:lnTo>
                    <a:pt x="721457" y="691738"/>
                  </a:lnTo>
                  <a:lnTo>
                    <a:pt x="693915" y="697320"/>
                  </a:lnTo>
                  <a:lnTo>
                    <a:pt x="99136" y="697320"/>
                  </a:lnTo>
                  <a:lnTo>
                    <a:pt x="71587" y="691738"/>
                  </a:lnTo>
                  <a:lnTo>
                    <a:pt x="49088" y="676563"/>
                  </a:lnTo>
                  <a:lnTo>
                    <a:pt x="33910" y="654066"/>
                  </a:lnTo>
                  <a:lnTo>
                    <a:pt x="28320" y="626517"/>
                  </a:lnTo>
                  <a:lnTo>
                    <a:pt x="106959" y="626517"/>
                  </a:lnTo>
                  <a:lnTo>
                    <a:pt x="113296" y="620180"/>
                  </a:lnTo>
                  <a:lnTo>
                    <a:pt x="113296" y="604534"/>
                  </a:lnTo>
                  <a:lnTo>
                    <a:pt x="106959" y="598196"/>
                  </a:lnTo>
                  <a:lnTo>
                    <a:pt x="56654" y="598196"/>
                  </a:lnTo>
                  <a:lnTo>
                    <a:pt x="56654" y="242495"/>
                  </a:lnTo>
                  <a:lnTo>
                    <a:pt x="58886" y="231476"/>
                  </a:lnTo>
                  <a:lnTo>
                    <a:pt x="64957" y="222475"/>
                  </a:lnTo>
                  <a:lnTo>
                    <a:pt x="73956" y="216400"/>
                  </a:lnTo>
                  <a:lnTo>
                    <a:pt x="84975" y="214161"/>
                  </a:lnTo>
                  <a:lnTo>
                    <a:pt x="197180" y="214161"/>
                  </a:lnTo>
                  <a:lnTo>
                    <a:pt x="201033" y="239855"/>
                  </a:lnTo>
                  <a:lnTo>
                    <a:pt x="208318" y="264666"/>
                  </a:lnTo>
                  <a:lnTo>
                    <a:pt x="218907" y="288253"/>
                  </a:lnTo>
                  <a:lnTo>
                    <a:pt x="233083" y="310808"/>
                  </a:lnTo>
                  <a:lnTo>
                    <a:pt x="233260" y="311481"/>
                  </a:lnTo>
                  <a:lnTo>
                    <a:pt x="233057" y="312815"/>
                  </a:lnTo>
                  <a:lnTo>
                    <a:pt x="232689" y="313399"/>
                  </a:lnTo>
                  <a:lnTo>
                    <a:pt x="224432" y="319851"/>
                  </a:lnTo>
                  <a:lnTo>
                    <a:pt x="186674" y="347586"/>
                  </a:lnTo>
                  <a:lnTo>
                    <a:pt x="171818" y="358979"/>
                  </a:lnTo>
                  <a:lnTo>
                    <a:pt x="167003" y="364134"/>
                  </a:lnTo>
                  <a:lnTo>
                    <a:pt x="164047" y="370365"/>
                  </a:lnTo>
                  <a:lnTo>
                    <a:pt x="163093" y="377196"/>
                  </a:lnTo>
                  <a:lnTo>
                    <a:pt x="164287" y="384151"/>
                  </a:lnTo>
                  <a:lnTo>
                    <a:pt x="417182" y="399619"/>
                  </a:lnTo>
                  <a:lnTo>
                    <a:pt x="461728" y="395363"/>
                  </a:lnTo>
                  <a:lnTo>
                    <a:pt x="503856" y="381913"/>
                  </a:lnTo>
                  <a:lnTo>
                    <a:pt x="542170" y="360338"/>
                  </a:lnTo>
                  <a:lnTo>
                    <a:pt x="575272" y="331707"/>
                  </a:lnTo>
                  <a:lnTo>
                    <a:pt x="601767" y="297088"/>
                  </a:lnTo>
                  <a:lnTo>
                    <a:pt x="620258" y="257550"/>
                  </a:lnTo>
                  <a:lnTo>
                    <a:pt x="629348" y="214161"/>
                  </a:lnTo>
                  <a:lnTo>
                    <a:pt x="708075" y="214161"/>
                  </a:lnTo>
                  <a:lnTo>
                    <a:pt x="736396" y="242495"/>
                  </a:lnTo>
                  <a:lnTo>
                    <a:pt x="736523" y="549314"/>
                  </a:lnTo>
                  <a:lnTo>
                    <a:pt x="742822" y="555512"/>
                  </a:lnTo>
                  <a:lnTo>
                    <a:pt x="758291" y="555512"/>
                  </a:lnTo>
                  <a:lnTo>
                    <a:pt x="764590" y="549314"/>
                  </a:lnTo>
                  <a:lnTo>
                    <a:pt x="764717" y="242495"/>
                  </a:lnTo>
                  <a:lnTo>
                    <a:pt x="760253" y="220452"/>
                  </a:lnTo>
                  <a:lnTo>
                    <a:pt x="748112" y="202452"/>
                  </a:lnTo>
                  <a:lnTo>
                    <a:pt x="730113" y="190310"/>
                  </a:lnTo>
                  <a:lnTo>
                    <a:pt x="708075" y="185840"/>
                  </a:lnTo>
                  <a:lnTo>
                    <a:pt x="629577" y="185840"/>
                  </a:lnTo>
                  <a:lnTo>
                    <a:pt x="625656" y="160222"/>
                  </a:lnTo>
                  <a:lnTo>
                    <a:pt x="614187" y="123883"/>
                  </a:lnTo>
                  <a:lnTo>
                    <a:pt x="597265" y="94564"/>
                  </a:lnTo>
                  <a:lnTo>
                    <a:pt x="576986" y="90006"/>
                  </a:lnTo>
                  <a:lnTo>
                    <a:pt x="570560" y="94476"/>
                  </a:lnTo>
                  <a:lnTo>
                    <a:pt x="568972" y="103303"/>
                  </a:lnTo>
                  <a:lnTo>
                    <a:pt x="573443" y="109729"/>
                  </a:lnTo>
                  <a:lnTo>
                    <a:pt x="593538" y="148450"/>
                  </a:lnTo>
                  <a:lnTo>
                    <a:pt x="601818" y="190441"/>
                  </a:lnTo>
                  <a:lnTo>
                    <a:pt x="598139" y="233084"/>
                  </a:lnTo>
                  <a:lnTo>
                    <a:pt x="582358" y="273762"/>
                  </a:lnTo>
                  <a:lnTo>
                    <a:pt x="551741" y="315335"/>
                  </a:lnTo>
                  <a:lnTo>
                    <a:pt x="511686" y="346421"/>
                  </a:lnTo>
                  <a:lnTo>
                    <a:pt x="464729" y="365554"/>
                  </a:lnTo>
                  <a:lnTo>
                    <a:pt x="413410" y="371273"/>
                  </a:lnTo>
                  <a:lnTo>
                    <a:pt x="202552" y="371273"/>
                  </a:lnTo>
                  <a:lnTo>
                    <a:pt x="249034" y="336513"/>
                  </a:lnTo>
                  <a:lnTo>
                    <a:pt x="257198" y="327482"/>
                  </a:lnTo>
                  <a:lnTo>
                    <a:pt x="261148" y="316409"/>
                  </a:lnTo>
                  <a:lnTo>
                    <a:pt x="260676" y="304659"/>
                  </a:lnTo>
                  <a:lnTo>
                    <a:pt x="255574" y="293600"/>
                  </a:lnTo>
                  <a:lnTo>
                    <a:pt x="237968" y="261815"/>
                  </a:lnTo>
                  <a:lnTo>
                    <a:pt x="227915" y="227350"/>
                  </a:lnTo>
                  <a:lnTo>
                    <a:pt x="231393" y="155652"/>
                  </a:lnTo>
                  <a:lnTo>
                    <a:pt x="265345" y="92392"/>
                  </a:lnTo>
                  <a:lnTo>
                    <a:pt x="323176" y="49849"/>
                  </a:lnTo>
                  <a:lnTo>
                    <a:pt x="364883" y="34264"/>
                  </a:lnTo>
                  <a:lnTo>
                    <a:pt x="408216" y="28297"/>
                  </a:lnTo>
                  <a:lnTo>
                    <a:pt x="451582" y="31817"/>
                  </a:lnTo>
                  <a:lnTo>
                    <a:pt x="493388" y="44696"/>
                  </a:lnTo>
                  <a:lnTo>
                    <a:pt x="532041" y="66803"/>
                  </a:lnTo>
                  <a:lnTo>
                    <a:pt x="536054" y="69927"/>
                  </a:lnTo>
                  <a:lnTo>
                    <a:pt x="541439" y="70664"/>
                  </a:lnTo>
                  <a:lnTo>
                    <a:pt x="550849" y="66790"/>
                  </a:lnTo>
                  <a:lnTo>
                    <a:pt x="554151" y="62472"/>
                  </a:lnTo>
                  <a:lnTo>
                    <a:pt x="555447" y="52376"/>
                  </a:lnTo>
                  <a:lnTo>
                    <a:pt x="553338" y="47372"/>
                  </a:lnTo>
                  <a:lnTo>
                    <a:pt x="549262" y="44311"/>
                  </a:lnTo>
                  <a:lnTo>
                    <a:pt x="505173" y="18956"/>
                  </a:lnTo>
                  <a:lnTo>
                    <a:pt x="457453" y="4135"/>
                  </a:lnTo>
                  <a:lnTo>
                    <a:pt x="407925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3004" y="4445478"/>
              <a:ext cx="220297" cy="212317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698555" y="4194364"/>
            <a:ext cx="1113790" cy="1040765"/>
            <a:chOff x="6698555" y="4194364"/>
            <a:chExt cx="1113790" cy="1040765"/>
          </a:xfrm>
        </p:grpSpPr>
        <p:sp>
          <p:nvSpPr>
            <p:cNvPr id="14" name="object 14"/>
            <p:cNvSpPr/>
            <p:nvPr/>
          </p:nvSpPr>
          <p:spPr>
            <a:xfrm>
              <a:off x="6698555" y="419436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892633" y="4351794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4">
                  <a:moveTo>
                    <a:pt x="142544" y="110159"/>
                  </a:moveTo>
                  <a:lnTo>
                    <a:pt x="138976" y="92519"/>
                  </a:lnTo>
                  <a:lnTo>
                    <a:pt x="137947" y="90995"/>
                  </a:lnTo>
                  <a:lnTo>
                    <a:pt x="129247" y="78105"/>
                  </a:lnTo>
                  <a:lnTo>
                    <a:pt x="116636" y="69596"/>
                  </a:lnTo>
                  <a:lnTo>
                    <a:pt x="116636" y="110159"/>
                  </a:lnTo>
                  <a:lnTo>
                    <a:pt x="116636" y="142544"/>
                  </a:lnTo>
                  <a:lnTo>
                    <a:pt x="116636" y="168465"/>
                  </a:lnTo>
                  <a:lnTo>
                    <a:pt x="116636" y="544283"/>
                  </a:lnTo>
                  <a:lnTo>
                    <a:pt x="116636" y="570204"/>
                  </a:lnTo>
                  <a:lnTo>
                    <a:pt x="116636" y="592404"/>
                  </a:lnTo>
                  <a:lnTo>
                    <a:pt x="97193" y="623506"/>
                  </a:lnTo>
                  <a:lnTo>
                    <a:pt x="77749" y="592404"/>
                  </a:lnTo>
                  <a:lnTo>
                    <a:pt x="77749" y="570204"/>
                  </a:lnTo>
                  <a:lnTo>
                    <a:pt x="116636" y="570204"/>
                  </a:lnTo>
                  <a:lnTo>
                    <a:pt x="116636" y="544283"/>
                  </a:lnTo>
                  <a:lnTo>
                    <a:pt x="77762" y="544283"/>
                  </a:lnTo>
                  <a:lnTo>
                    <a:pt x="77762" y="168465"/>
                  </a:lnTo>
                  <a:lnTo>
                    <a:pt x="116636" y="168465"/>
                  </a:lnTo>
                  <a:lnTo>
                    <a:pt x="116636" y="142544"/>
                  </a:lnTo>
                  <a:lnTo>
                    <a:pt x="77749" y="142544"/>
                  </a:lnTo>
                  <a:lnTo>
                    <a:pt x="77749" y="110159"/>
                  </a:lnTo>
                  <a:lnTo>
                    <a:pt x="83959" y="95796"/>
                  </a:lnTo>
                  <a:lnTo>
                    <a:pt x="97193" y="90995"/>
                  </a:lnTo>
                  <a:lnTo>
                    <a:pt x="110439" y="95796"/>
                  </a:lnTo>
                  <a:lnTo>
                    <a:pt x="116636" y="110159"/>
                  </a:lnTo>
                  <a:lnTo>
                    <a:pt x="116636" y="69596"/>
                  </a:lnTo>
                  <a:lnTo>
                    <a:pt x="114833" y="68376"/>
                  </a:lnTo>
                  <a:lnTo>
                    <a:pt x="97193" y="64795"/>
                  </a:lnTo>
                  <a:lnTo>
                    <a:pt x="79565" y="68376"/>
                  </a:lnTo>
                  <a:lnTo>
                    <a:pt x="65138" y="78105"/>
                  </a:lnTo>
                  <a:lnTo>
                    <a:pt x="55410" y="92519"/>
                  </a:lnTo>
                  <a:lnTo>
                    <a:pt x="51841" y="110159"/>
                  </a:lnTo>
                  <a:lnTo>
                    <a:pt x="51841" y="142544"/>
                  </a:lnTo>
                  <a:lnTo>
                    <a:pt x="38874" y="142544"/>
                  </a:lnTo>
                  <a:lnTo>
                    <a:pt x="23761" y="145618"/>
                  </a:lnTo>
                  <a:lnTo>
                    <a:pt x="11404" y="153949"/>
                  </a:lnTo>
                  <a:lnTo>
                    <a:pt x="3060" y="166319"/>
                  </a:lnTo>
                  <a:lnTo>
                    <a:pt x="0" y="181432"/>
                  </a:lnTo>
                  <a:lnTo>
                    <a:pt x="0" y="318185"/>
                  </a:lnTo>
                  <a:lnTo>
                    <a:pt x="5791" y="323977"/>
                  </a:lnTo>
                  <a:lnTo>
                    <a:pt x="20116" y="323977"/>
                  </a:lnTo>
                  <a:lnTo>
                    <a:pt x="25920" y="318185"/>
                  </a:lnTo>
                  <a:lnTo>
                    <a:pt x="25920" y="174282"/>
                  </a:lnTo>
                  <a:lnTo>
                    <a:pt x="31724" y="168465"/>
                  </a:lnTo>
                  <a:lnTo>
                    <a:pt x="51841" y="168465"/>
                  </a:lnTo>
                  <a:lnTo>
                    <a:pt x="51841" y="598551"/>
                  </a:lnTo>
                  <a:lnTo>
                    <a:pt x="52514" y="600938"/>
                  </a:lnTo>
                  <a:lnTo>
                    <a:pt x="88569" y="658622"/>
                  </a:lnTo>
                  <a:lnTo>
                    <a:pt x="92722" y="660920"/>
                  </a:lnTo>
                  <a:lnTo>
                    <a:pt x="101663" y="660920"/>
                  </a:lnTo>
                  <a:lnTo>
                    <a:pt x="105816" y="658622"/>
                  </a:lnTo>
                  <a:lnTo>
                    <a:pt x="127762" y="623506"/>
                  </a:lnTo>
                  <a:lnTo>
                    <a:pt x="141871" y="600938"/>
                  </a:lnTo>
                  <a:lnTo>
                    <a:pt x="142544" y="598551"/>
                  </a:lnTo>
                  <a:lnTo>
                    <a:pt x="142544" y="570204"/>
                  </a:lnTo>
                  <a:lnTo>
                    <a:pt x="142544" y="544283"/>
                  </a:lnTo>
                  <a:lnTo>
                    <a:pt x="142544" y="168465"/>
                  </a:lnTo>
                  <a:lnTo>
                    <a:pt x="142544" y="110159"/>
                  </a:lnTo>
                  <a:close/>
                </a:path>
                <a:path w="725804" h="725804">
                  <a:moveTo>
                    <a:pt x="349732" y="712762"/>
                  </a:moveTo>
                  <a:lnTo>
                    <a:pt x="346532" y="703948"/>
                  </a:lnTo>
                  <a:lnTo>
                    <a:pt x="336943" y="699808"/>
                  </a:lnTo>
                  <a:lnTo>
                    <a:pt x="259194" y="699808"/>
                  </a:lnTo>
                  <a:lnTo>
                    <a:pt x="249110" y="697763"/>
                  </a:lnTo>
                  <a:lnTo>
                    <a:pt x="240880" y="692200"/>
                  </a:lnTo>
                  <a:lnTo>
                    <a:pt x="235318" y="683958"/>
                  </a:lnTo>
                  <a:lnTo>
                    <a:pt x="233273" y="673887"/>
                  </a:lnTo>
                  <a:lnTo>
                    <a:pt x="233273" y="161163"/>
                  </a:lnTo>
                  <a:lnTo>
                    <a:pt x="229184" y="151676"/>
                  </a:lnTo>
                  <a:lnTo>
                    <a:pt x="220345" y="148412"/>
                  </a:lnTo>
                  <a:lnTo>
                    <a:pt x="211493" y="151523"/>
                  </a:lnTo>
                  <a:lnTo>
                    <a:pt x="207352" y="161163"/>
                  </a:lnTo>
                  <a:lnTo>
                    <a:pt x="207352" y="673887"/>
                  </a:lnTo>
                  <a:lnTo>
                    <a:pt x="211429" y="694042"/>
                  </a:lnTo>
                  <a:lnTo>
                    <a:pt x="222542" y="710526"/>
                  </a:lnTo>
                  <a:lnTo>
                    <a:pt x="239026" y="721652"/>
                  </a:lnTo>
                  <a:lnTo>
                    <a:pt x="259194" y="725728"/>
                  </a:lnTo>
                  <a:lnTo>
                    <a:pt x="336943" y="725728"/>
                  </a:lnTo>
                  <a:lnTo>
                    <a:pt x="346532" y="721575"/>
                  </a:lnTo>
                  <a:lnTo>
                    <a:pt x="349732" y="712762"/>
                  </a:lnTo>
                  <a:close/>
                </a:path>
                <a:path w="725804" h="725804">
                  <a:moveTo>
                    <a:pt x="479488" y="115963"/>
                  </a:moveTo>
                  <a:lnTo>
                    <a:pt x="473697" y="110159"/>
                  </a:lnTo>
                  <a:lnTo>
                    <a:pt x="311023" y="110159"/>
                  </a:lnTo>
                  <a:lnTo>
                    <a:pt x="301459" y="114274"/>
                  </a:lnTo>
                  <a:lnTo>
                    <a:pt x="298246" y="123113"/>
                  </a:lnTo>
                  <a:lnTo>
                    <a:pt x="301434" y="131953"/>
                  </a:lnTo>
                  <a:lnTo>
                    <a:pt x="311023" y="136080"/>
                  </a:lnTo>
                  <a:lnTo>
                    <a:pt x="473697" y="136080"/>
                  </a:lnTo>
                  <a:lnTo>
                    <a:pt x="479488" y="130289"/>
                  </a:lnTo>
                  <a:lnTo>
                    <a:pt x="479488" y="115963"/>
                  </a:lnTo>
                  <a:close/>
                </a:path>
                <a:path w="725804" h="725804">
                  <a:moveTo>
                    <a:pt x="557707" y="545680"/>
                  </a:moveTo>
                  <a:lnTo>
                    <a:pt x="556958" y="542848"/>
                  </a:lnTo>
                  <a:lnTo>
                    <a:pt x="555244" y="536562"/>
                  </a:lnTo>
                  <a:lnTo>
                    <a:pt x="547573" y="531088"/>
                  </a:lnTo>
                  <a:lnTo>
                    <a:pt x="537425" y="533209"/>
                  </a:lnTo>
                  <a:lnTo>
                    <a:pt x="493572" y="563841"/>
                  </a:lnTo>
                  <a:lnTo>
                    <a:pt x="493572" y="539432"/>
                  </a:lnTo>
                  <a:lnTo>
                    <a:pt x="491312" y="532079"/>
                  </a:lnTo>
                  <a:lnTo>
                    <a:pt x="485432" y="527545"/>
                  </a:lnTo>
                  <a:lnTo>
                    <a:pt x="478066" y="526694"/>
                  </a:lnTo>
                  <a:lnTo>
                    <a:pt x="475094" y="528320"/>
                  </a:lnTo>
                  <a:lnTo>
                    <a:pt x="471182" y="530504"/>
                  </a:lnTo>
                  <a:lnTo>
                    <a:pt x="452208" y="548259"/>
                  </a:lnTo>
                  <a:lnTo>
                    <a:pt x="430593" y="564019"/>
                  </a:lnTo>
                  <a:lnTo>
                    <a:pt x="407289" y="575106"/>
                  </a:lnTo>
                  <a:lnTo>
                    <a:pt x="383044" y="578929"/>
                  </a:lnTo>
                  <a:lnTo>
                    <a:pt x="402475" y="563372"/>
                  </a:lnTo>
                  <a:lnTo>
                    <a:pt x="404609" y="561657"/>
                  </a:lnTo>
                  <a:lnTo>
                    <a:pt x="442010" y="521360"/>
                  </a:lnTo>
                  <a:lnTo>
                    <a:pt x="463854" y="484962"/>
                  </a:lnTo>
                  <a:lnTo>
                    <a:pt x="467372" y="462495"/>
                  </a:lnTo>
                  <a:lnTo>
                    <a:pt x="466928" y="460476"/>
                  </a:lnTo>
                  <a:lnTo>
                    <a:pt x="466813" y="459943"/>
                  </a:lnTo>
                  <a:lnTo>
                    <a:pt x="441579" y="435508"/>
                  </a:lnTo>
                  <a:lnTo>
                    <a:pt x="441579" y="465899"/>
                  </a:lnTo>
                  <a:lnTo>
                    <a:pt x="440728" y="472211"/>
                  </a:lnTo>
                  <a:lnTo>
                    <a:pt x="419823" y="507720"/>
                  </a:lnTo>
                  <a:lnTo>
                    <a:pt x="381990" y="546950"/>
                  </a:lnTo>
                  <a:lnTo>
                    <a:pt x="360070" y="563372"/>
                  </a:lnTo>
                  <a:lnTo>
                    <a:pt x="360108" y="553847"/>
                  </a:lnTo>
                  <a:lnTo>
                    <a:pt x="371297" y="516978"/>
                  </a:lnTo>
                  <a:lnTo>
                    <a:pt x="398830" y="479755"/>
                  </a:lnTo>
                  <a:lnTo>
                    <a:pt x="437946" y="459943"/>
                  </a:lnTo>
                  <a:lnTo>
                    <a:pt x="439115" y="459943"/>
                  </a:lnTo>
                  <a:lnTo>
                    <a:pt x="439991" y="460121"/>
                  </a:lnTo>
                  <a:lnTo>
                    <a:pt x="440486" y="460476"/>
                  </a:lnTo>
                  <a:lnTo>
                    <a:pt x="441579" y="465899"/>
                  </a:lnTo>
                  <a:lnTo>
                    <a:pt x="441579" y="435508"/>
                  </a:lnTo>
                  <a:lnTo>
                    <a:pt x="402069" y="445439"/>
                  </a:lnTo>
                  <a:lnTo>
                    <a:pt x="367512" y="474814"/>
                  </a:lnTo>
                  <a:lnTo>
                    <a:pt x="339674" y="526694"/>
                  </a:lnTo>
                  <a:lnTo>
                    <a:pt x="339585" y="526897"/>
                  </a:lnTo>
                  <a:lnTo>
                    <a:pt x="335013" y="545680"/>
                  </a:lnTo>
                  <a:lnTo>
                    <a:pt x="334048" y="561657"/>
                  </a:lnTo>
                  <a:lnTo>
                    <a:pt x="333997" y="562495"/>
                  </a:lnTo>
                  <a:lnTo>
                    <a:pt x="306654" y="590423"/>
                  </a:lnTo>
                  <a:lnTo>
                    <a:pt x="299643" y="592937"/>
                  </a:lnTo>
                  <a:lnTo>
                    <a:pt x="299847" y="592937"/>
                  </a:lnTo>
                  <a:lnTo>
                    <a:pt x="296481" y="600100"/>
                  </a:lnTo>
                  <a:lnTo>
                    <a:pt x="296405" y="600265"/>
                  </a:lnTo>
                  <a:lnTo>
                    <a:pt x="298831" y="606996"/>
                  </a:lnTo>
                  <a:lnTo>
                    <a:pt x="301244" y="613803"/>
                  </a:lnTo>
                  <a:lnTo>
                    <a:pt x="308851" y="617207"/>
                  </a:lnTo>
                  <a:lnTo>
                    <a:pt x="315404" y="614819"/>
                  </a:lnTo>
                  <a:lnTo>
                    <a:pt x="324840" y="611212"/>
                  </a:lnTo>
                  <a:lnTo>
                    <a:pt x="334137" y="607250"/>
                  </a:lnTo>
                  <a:lnTo>
                    <a:pt x="343306" y="602919"/>
                  </a:lnTo>
                  <a:lnTo>
                    <a:pt x="352310" y="598258"/>
                  </a:lnTo>
                  <a:lnTo>
                    <a:pt x="374002" y="604189"/>
                  </a:lnTo>
                  <a:lnTo>
                    <a:pt x="400608" y="603516"/>
                  </a:lnTo>
                  <a:lnTo>
                    <a:pt x="416166" y="598258"/>
                  </a:lnTo>
                  <a:lnTo>
                    <a:pt x="431914" y="592937"/>
                  </a:lnTo>
                  <a:lnTo>
                    <a:pt x="452958" y="578929"/>
                  </a:lnTo>
                  <a:lnTo>
                    <a:pt x="467652" y="569150"/>
                  </a:lnTo>
                  <a:lnTo>
                    <a:pt x="467652" y="588695"/>
                  </a:lnTo>
                  <a:lnTo>
                    <a:pt x="469544" y="595490"/>
                  </a:lnTo>
                  <a:lnTo>
                    <a:pt x="474662" y="600100"/>
                  </a:lnTo>
                  <a:lnTo>
                    <a:pt x="481368" y="601662"/>
                  </a:lnTo>
                  <a:lnTo>
                    <a:pt x="488022" y="599313"/>
                  </a:lnTo>
                  <a:lnTo>
                    <a:pt x="531202" y="569150"/>
                  </a:lnTo>
                  <a:lnTo>
                    <a:pt x="538797" y="563841"/>
                  </a:lnTo>
                  <a:lnTo>
                    <a:pt x="552259" y="554443"/>
                  </a:lnTo>
                  <a:lnTo>
                    <a:pt x="557707" y="545680"/>
                  </a:lnTo>
                  <a:close/>
                </a:path>
                <a:path w="725804" h="725804">
                  <a:moveTo>
                    <a:pt x="634809" y="369354"/>
                  </a:moveTo>
                  <a:lnTo>
                    <a:pt x="631647" y="360514"/>
                  </a:lnTo>
                  <a:lnTo>
                    <a:pt x="622046" y="356387"/>
                  </a:lnTo>
                  <a:lnTo>
                    <a:pt x="311023" y="356387"/>
                  </a:lnTo>
                  <a:lnTo>
                    <a:pt x="301472" y="360502"/>
                  </a:lnTo>
                  <a:lnTo>
                    <a:pt x="298259" y="369328"/>
                  </a:lnTo>
                  <a:lnTo>
                    <a:pt x="301421" y="378167"/>
                  </a:lnTo>
                  <a:lnTo>
                    <a:pt x="311023" y="382308"/>
                  </a:lnTo>
                  <a:lnTo>
                    <a:pt x="622046" y="382308"/>
                  </a:lnTo>
                  <a:lnTo>
                    <a:pt x="631596" y="378193"/>
                  </a:lnTo>
                  <a:lnTo>
                    <a:pt x="634809" y="369354"/>
                  </a:lnTo>
                  <a:close/>
                </a:path>
                <a:path w="725804" h="725804">
                  <a:moveTo>
                    <a:pt x="634809" y="287286"/>
                  </a:moveTo>
                  <a:lnTo>
                    <a:pt x="631647" y="278447"/>
                  </a:lnTo>
                  <a:lnTo>
                    <a:pt x="622046" y="274307"/>
                  </a:lnTo>
                  <a:lnTo>
                    <a:pt x="311023" y="274307"/>
                  </a:lnTo>
                  <a:lnTo>
                    <a:pt x="301472" y="278434"/>
                  </a:lnTo>
                  <a:lnTo>
                    <a:pt x="298259" y="287261"/>
                  </a:lnTo>
                  <a:lnTo>
                    <a:pt x="301421" y="296100"/>
                  </a:lnTo>
                  <a:lnTo>
                    <a:pt x="311023" y="300228"/>
                  </a:lnTo>
                  <a:lnTo>
                    <a:pt x="622046" y="300228"/>
                  </a:lnTo>
                  <a:lnTo>
                    <a:pt x="631596" y="296113"/>
                  </a:lnTo>
                  <a:lnTo>
                    <a:pt x="634809" y="287286"/>
                  </a:lnTo>
                  <a:close/>
                </a:path>
                <a:path w="725804" h="725804">
                  <a:moveTo>
                    <a:pt x="634809" y="205206"/>
                  </a:moveTo>
                  <a:lnTo>
                    <a:pt x="631647" y="196367"/>
                  </a:lnTo>
                  <a:lnTo>
                    <a:pt x="622046" y="192227"/>
                  </a:lnTo>
                  <a:lnTo>
                    <a:pt x="311023" y="192227"/>
                  </a:lnTo>
                  <a:lnTo>
                    <a:pt x="301472" y="196342"/>
                  </a:lnTo>
                  <a:lnTo>
                    <a:pt x="298259" y="205168"/>
                  </a:lnTo>
                  <a:lnTo>
                    <a:pt x="301421" y="214007"/>
                  </a:lnTo>
                  <a:lnTo>
                    <a:pt x="311023" y="218147"/>
                  </a:lnTo>
                  <a:lnTo>
                    <a:pt x="622046" y="218147"/>
                  </a:lnTo>
                  <a:lnTo>
                    <a:pt x="631596" y="214033"/>
                  </a:lnTo>
                  <a:lnTo>
                    <a:pt x="634809" y="205206"/>
                  </a:lnTo>
                  <a:close/>
                </a:path>
                <a:path w="725804" h="725804">
                  <a:moveTo>
                    <a:pt x="725728" y="599554"/>
                  </a:moveTo>
                  <a:lnTo>
                    <a:pt x="725716" y="368655"/>
                  </a:lnTo>
                  <a:lnTo>
                    <a:pt x="719924" y="362864"/>
                  </a:lnTo>
                  <a:lnTo>
                    <a:pt x="705599" y="362864"/>
                  </a:lnTo>
                  <a:lnTo>
                    <a:pt x="699808" y="368655"/>
                  </a:lnTo>
                  <a:lnTo>
                    <a:pt x="699808" y="583171"/>
                  </a:lnTo>
                  <a:lnTo>
                    <a:pt x="681482" y="583171"/>
                  </a:lnTo>
                  <a:lnTo>
                    <a:pt x="681482" y="609092"/>
                  </a:lnTo>
                  <a:lnTo>
                    <a:pt x="609092" y="681482"/>
                  </a:lnTo>
                  <a:lnTo>
                    <a:pt x="609092" y="635012"/>
                  </a:lnTo>
                  <a:lnTo>
                    <a:pt x="611136" y="624941"/>
                  </a:lnTo>
                  <a:lnTo>
                    <a:pt x="616699" y="616699"/>
                  </a:lnTo>
                  <a:lnTo>
                    <a:pt x="624928" y="611136"/>
                  </a:lnTo>
                  <a:lnTo>
                    <a:pt x="635012" y="609092"/>
                  </a:lnTo>
                  <a:lnTo>
                    <a:pt x="681482" y="609092"/>
                  </a:lnTo>
                  <a:lnTo>
                    <a:pt x="681482" y="583171"/>
                  </a:lnTo>
                  <a:lnTo>
                    <a:pt x="635012" y="583171"/>
                  </a:lnTo>
                  <a:lnTo>
                    <a:pt x="614845" y="587248"/>
                  </a:lnTo>
                  <a:lnTo>
                    <a:pt x="598373" y="598373"/>
                  </a:lnTo>
                  <a:lnTo>
                    <a:pt x="587248" y="614857"/>
                  </a:lnTo>
                  <a:lnTo>
                    <a:pt x="583171" y="635012"/>
                  </a:lnTo>
                  <a:lnTo>
                    <a:pt x="583171" y="699808"/>
                  </a:lnTo>
                  <a:lnTo>
                    <a:pt x="394576" y="699808"/>
                  </a:lnTo>
                  <a:lnTo>
                    <a:pt x="388785" y="705599"/>
                  </a:lnTo>
                  <a:lnTo>
                    <a:pt x="388785" y="719924"/>
                  </a:lnTo>
                  <a:lnTo>
                    <a:pt x="394576" y="725728"/>
                  </a:lnTo>
                  <a:lnTo>
                    <a:pt x="597865" y="725728"/>
                  </a:lnTo>
                  <a:lnTo>
                    <a:pt x="599554" y="725373"/>
                  </a:lnTo>
                  <a:lnTo>
                    <a:pt x="602691" y="724065"/>
                  </a:lnTo>
                  <a:lnTo>
                    <a:pt x="604113" y="723099"/>
                  </a:lnTo>
                  <a:lnTo>
                    <a:pt x="645731" y="681482"/>
                  </a:lnTo>
                  <a:lnTo>
                    <a:pt x="718121" y="609092"/>
                  </a:lnTo>
                  <a:lnTo>
                    <a:pt x="724319" y="602919"/>
                  </a:lnTo>
                  <a:lnTo>
                    <a:pt x="725728" y="599554"/>
                  </a:lnTo>
                  <a:close/>
                </a:path>
                <a:path w="725804" h="725804">
                  <a:moveTo>
                    <a:pt x="725728" y="51841"/>
                  </a:moveTo>
                  <a:lnTo>
                    <a:pt x="721639" y="31686"/>
                  </a:lnTo>
                  <a:lnTo>
                    <a:pt x="710526" y="15201"/>
                  </a:lnTo>
                  <a:lnTo>
                    <a:pt x="694042" y="4089"/>
                  </a:lnTo>
                  <a:lnTo>
                    <a:pt x="673887" y="0"/>
                  </a:lnTo>
                  <a:lnTo>
                    <a:pt x="259194" y="0"/>
                  </a:lnTo>
                  <a:lnTo>
                    <a:pt x="239026" y="4089"/>
                  </a:lnTo>
                  <a:lnTo>
                    <a:pt x="222554" y="15201"/>
                  </a:lnTo>
                  <a:lnTo>
                    <a:pt x="211429" y="31686"/>
                  </a:lnTo>
                  <a:lnTo>
                    <a:pt x="207352" y="51841"/>
                  </a:lnTo>
                  <a:lnTo>
                    <a:pt x="207352" y="103517"/>
                  </a:lnTo>
                  <a:lnTo>
                    <a:pt x="213144" y="109321"/>
                  </a:lnTo>
                  <a:lnTo>
                    <a:pt x="227469" y="109321"/>
                  </a:lnTo>
                  <a:lnTo>
                    <a:pt x="233273" y="103517"/>
                  </a:lnTo>
                  <a:lnTo>
                    <a:pt x="233273" y="51841"/>
                  </a:lnTo>
                  <a:lnTo>
                    <a:pt x="235305" y="41770"/>
                  </a:lnTo>
                  <a:lnTo>
                    <a:pt x="240868" y="33528"/>
                  </a:lnTo>
                  <a:lnTo>
                    <a:pt x="249110" y="27965"/>
                  </a:lnTo>
                  <a:lnTo>
                    <a:pt x="259194" y="25920"/>
                  </a:lnTo>
                  <a:lnTo>
                    <a:pt x="673887" y="25920"/>
                  </a:lnTo>
                  <a:lnTo>
                    <a:pt x="683958" y="27965"/>
                  </a:lnTo>
                  <a:lnTo>
                    <a:pt x="692200" y="33528"/>
                  </a:lnTo>
                  <a:lnTo>
                    <a:pt x="697763" y="41770"/>
                  </a:lnTo>
                  <a:lnTo>
                    <a:pt x="699808" y="51841"/>
                  </a:lnTo>
                  <a:lnTo>
                    <a:pt x="699808" y="318185"/>
                  </a:lnTo>
                  <a:lnTo>
                    <a:pt x="705599" y="323977"/>
                  </a:lnTo>
                  <a:lnTo>
                    <a:pt x="719924" y="323977"/>
                  </a:lnTo>
                  <a:lnTo>
                    <a:pt x="725728" y="318185"/>
                  </a:lnTo>
                  <a:lnTo>
                    <a:pt x="725728" y="5184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927719" y="4194364"/>
            <a:ext cx="1113790" cy="1040765"/>
            <a:chOff x="927719" y="4194364"/>
            <a:chExt cx="1113790" cy="1040765"/>
          </a:xfrm>
        </p:grpSpPr>
        <p:sp>
          <p:nvSpPr>
            <p:cNvPr id="17" name="object 17"/>
            <p:cNvSpPr/>
            <p:nvPr/>
          </p:nvSpPr>
          <p:spPr>
            <a:xfrm>
              <a:off x="927719" y="419436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121968" y="4351794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447306" y="549795"/>
                  </a:moveTo>
                  <a:lnTo>
                    <a:pt x="441896" y="544385"/>
                  </a:lnTo>
                  <a:lnTo>
                    <a:pt x="423125" y="544385"/>
                  </a:lnTo>
                  <a:lnTo>
                    <a:pt x="423125" y="525614"/>
                  </a:lnTo>
                  <a:lnTo>
                    <a:pt x="417715" y="520204"/>
                  </a:lnTo>
                  <a:lnTo>
                    <a:pt x="404355" y="520204"/>
                  </a:lnTo>
                  <a:lnTo>
                    <a:pt x="398945" y="525614"/>
                  </a:lnTo>
                  <a:lnTo>
                    <a:pt x="398945" y="544385"/>
                  </a:lnTo>
                  <a:lnTo>
                    <a:pt x="400850" y="553796"/>
                  </a:lnTo>
                  <a:lnTo>
                    <a:pt x="406031" y="561479"/>
                  </a:lnTo>
                  <a:lnTo>
                    <a:pt x="413715" y="566661"/>
                  </a:lnTo>
                  <a:lnTo>
                    <a:pt x="423125" y="568566"/>
                  </a:lnTo>
                  <a:lnTo>
                    <a:pt x="441896" y="568566"/>
                  </a:lnTo>
                  <a:lnTo>
                    <a:pt x="447306" y="563156"/>
                  </a:lnTo>
                  <a:lnTo>
                    <a:pt x="447306" y="549795"/>
                  </a:lnTo>
                  <a:close/>
                </a:path>
                <a:path w="725805" h="725804">
                  <a:moveTo>
                    <a:pt x="447306" y="453072"/>
                  </a:moveTo>
                  <a:lnTo>
                    <a:pt x="441896" y="447662"/>
                  </a:lnTo>
                  <a:lnTo>
                    <a:pt x="423125" y="447662"/>
                  </a:lnTo>
                  <a:lnTo>
                    <a:pt x="413715" y="449567"/>
                  </a:lnTo>
                  <a:lnTo>
                    <a:pt x="406031" y="454748"/>
                  </a:lnTo>
                  <a:lnTo>
                    <a:pt x="400850" y="462432"/>
                  </a:lnTo>
                  <a:lnTo>
                    <a:pt x="398945" y="471843"/>
                  </a:lnTo>
                  <a:lnTo>
                    <a:pt x="398945" y="490613"/>
                  </a:lnTo>
                  <a:lnTo>
                    <a:pt x="404355" y="496023"/>
                  </a:lnTo>
                  <a:lnTo>
                    <a:pt x="411035" y="496023"/>
                  </a:lnTo>
                  <a:lnTo>
                    <a:pt x="417715" y="496023"/>
                  </a:lnTo>
                  <a:lnTo>
                    <a:pt x="423125" y="490613"/>
                  </a:lnTo>
                  <a:lnTo>
                    <a:pt x="423125" y="471843"/>
                  </a:lnTo>
                  <a:lnTo>
                    <a:pt x="441896" y="471843"/>
                  </a:lnTo>
                  <a:lnTo>
                    <a:pt x="447306" y="466432"/>
                  </a:lnTo>
                  <a:lnTo>
                    <a:pt x="447306" y="453072"/>
                  </a:lnTo>
                  <a:close/>
                </a:path>
                <a:path w="725805" h="725804">
                  <a:moveTo>
                    <a:pt x="616559" y="525614"/>
                  </a:moveTo>
                  <a:lnTo>
                    <a:pt x="611149" y="520204"/>
                  </a:lnTo>
                  <a:lnTo>
                    <a:pt x="597789" y="520204"/>
                  </a:lnTo>
                  <a:lnTo>
                    <a:pt x="592378" y="525614"/>
                  </a:lnTo>
                  <a:lnTo>
                    <a:pt x="592378" y="544385"/>
                  </a:lnTo>
                  <a:lnTo>
                    <a:pt x="573608" y="544385"/>
                  </a:lnTo>
                  <a:lnTo>
                    <a:pt x="568198" y="549795"/>
                  </a:lnTo>
                  <a:lnTo>
                    <a:pt x="568198" y="563156"/>
                  </a:lnTo>
                  <a:lnTo>
                    <a:pt x="573608" y="568566"/>
                  </a:lnTo>
                  <a:lnTo>
                    <a:pt x="580288" y="568566"/>
                  </a:lnTo>
                  <a:lnTo>
                    <a:pt x="592378" y="568566"/>
                  </a:lnTo>
                  <a:lnTo>
                    <a:pt x="601789" y="566661"/>
                  </a:lnTo>
                  <a:lnTo>
                    <a:pt x="609473" y="561479"/>
                  </a:lnTo>
                  <a:lnTo>
                    <a:pt x="614667" y="553796"/>
                  </a:lnTo>
                  <a:lnTo>
                    <a:pt x="616559" y="544385"/>
                  </a:lnTo>
                  <a:lnTo>
                    <a:pt x="616559" y="525614"/>
                  </a:lnTo>
                  <a:close/>
                </a:path>
                <a:path w="725805" h="725804">
                  <a:moveTo>
                    <a:pt x="616559" y="471843"/>
                  </a:moveTo>
                  <a:lnTo>
                    <a:pt x="614667" y="462432"/>
                  </a:lnTo>
                  <a:lnTo>
                    <a:pt x="609473" y="454748"/>
                  </a:lnTo>
                  <a:lnTo>
                    <a:pt x="601789" y="449567"/>
                  </a:lnTo>
                  <a:lnTo>
                    <a:pt x="592378" y="447662"/>
                  </a:lnTo>
                  <a:lnTo>
                    <a:pt x="573608" y="447662"/>
                  </a:lnTo>
                  <a:lnTo>
                    <a:pt x="568198" y="453072"/>
                  </a:lnTo>
                  <a:lnTo>
                    <a:pt x="568198" y="466432"/>
                  </a:lnTo>
                  <a:lnTo>
                    <a:pt x="573608" y="471843"/>
                  </a:lnTo>
                  <a:lnTo>
                    <a:pt x="580288" y="471843"/>
                  </a:lnTo>
                  <a:lnTo>
                    <a:pt x="592378" y="471843"/>
                  </a:lnTo>
                  <a:lnTo>
                    <a:pt x="592378" y="490613"/>
                  </a:lnTo>
                  <a:lnTo>
                    <a:pt x="597789" y="496023"/>
                  </a:lnTo>
                  <a:lnTo>
                    <a:pt x="611149" y="496023"/>
                  </a:lnTo>
                  <a:lnTo>
                    <a:pt x="616559" y="490613"/>
                  </a:lnTo>
                  <a:lnTo>
                    <a:pt x="616559" y="471843"/>
                  </a:lnTo>
                  <a:close/>
                </a:path>
                <a:path w="725805" h="725804">
                  <a:moveTo>
                    <a:pt x="725373" y="157518"/>
                  </a:moveTo>
                  <a:lnTo>
                    <a:pt x="722922" y="145427"/>
                  </a:lnTo>
                  <a:lnTo>
                    <a:pt x="722515" y="143408"/>
                  </a:lnTo>
                  <a:lnTo>
                    <a:pt x="714743" y="131876"/>
                  </a:lnTo>
                  <a:lnTo>
                    <a:pt x="703211" y="124104"/>
                  </a:lnTo>
                  <a:lnTo>
                    <a:pt x="701192" y="123698"/>
                  </a:lnTo>
                  <a:lnTo>
                    <a:pt x="701192" y="150837"/>
                  </a:lnTo>
                  <a:lnTo>
                    <a:pt x="701192" y="659866"/>
                  </a:lnTo>
                  <a:lnTo>
                    <a:pt x="695782" y="665276"/>
                  </a:lnTo>
                  <a:lnTo>
                    <a:pt x="392277" y="665276"/>
                  </a:lnTo>
                  <a:lnTo>
                    <a:pt x="386867" y="670687"/>
                  </a:lnTo>
                  <a:lnTo>
                    <a:pt x="386867" y="677367"/>
                  </a:lnTo>
                  <a:lnTo>
                    <a:pt x="385000" y="686612"/>
                  </a:lnTo>
                  <a:lnTo>
                    <a:pt x="384962" y="686777"/>
                  </a:lnTo>
                  <a:lnTo>
                    <a:pt x="379780" y="694461"/>
                  </a:lnTo>
                  <a:lnTo>
                    <a:pt x="372097" y="699643"/>
                  </a:lnTo>
                  <a:lnTo>
                    <a:pt x="362686" y="701548"/>
                  </a:lnTo>
                  <a:lnTo>
                    <a:pt x="353263" y="699643"/>
                  </a:lnTo>
                  <a:lnTo>
                    <a:pt x="345579" y="694461"/>
                  </a:lnTo>
                  <a:lnTo>
                    <a:pt x="340398" y="686777"/>
                  </a:lnTo>
                  <a:lnTo>
                    <a:pt x="338505" y="677367"/>
                  </a:lnTo>
                  <a:lnTo>
                    <a:pt x="338505" y="670687"/>
                  </a:lnTo>
                  <a:lnTo>
                    <a:pt x="333095" y="665276"/>
                  </a:lnTo>
                  <a:lnTo>
                    <a:pt x="29591" y="665276"/>
                  </a:lnTo>
                  <a:lnTo>
                    <a:pt x="24180" y="659866"/>
                  </a:lnTo>
                  <a:lnTo>
                    <a:pt x="24180" y="150837"/>
                  </a:lnTo>
                  <a:lnTo>
                    <a:pt x="29591" y="145427"/>
                  </a:lnTo>
                  <a:lnTo>
                    <a:pt x="48348" y="145427"/>
                  </a:lnTo>
                  <a:lnTo>
                    <a:pt x="48348" y="592734"/>
                  </a:lnTo>
                  <a:lnTo>
                    <a:pt x="51193" y="606856"/>
                  </a:lnTo>
                  <a:lnTo>
                    <a:pt x="58966" y="618388"/>
                  </a:lnTo>
                  <a:lnTo>
                    <a:pt x="70497" y="626160"/>
                  </a:lnTo>
                  <a:lnTo>
                    <a:pt x="84620" y="629005"/>
                  </a:lnTo>
                  <a:lnTo>
                    <a:pt x="290144" y="629005"/>
                  </a:lnTo>
                  <a:lnTo>
                    <a:pt x="320776" y="633247"/>
                  </a:lnTo>
                  <a:lnTo>
                    <a:pt x="339344" y="642670"/>
                  </a:lnTo>
                  <a:lnTo>
                    <a:pt x="348602" y="652310"/>
                  </a:lnTo>
                  <a:lnTo>
                    <a:pt x="351218" y="657009"/>
                  </a:lnTo>
                  <a:lnTo>
                    <a:pt x="352183" y="659866"/>
                  </a:lnTo>
                  <a:lnTo>
                    <a:pt x="352983" y="661949"/>
                  </a:lnTo>
                  <a:lnTo>
                    <a:pt x="357403" y="665137"/>
                  </a:lnTo>
                  <a:lnTo>
                    <a:pt x="367766" y="665137"/>
                  </a:lnTo>
                  <a:lnTo>
                    <a:pt x="372287" y="661949"/>
                  </a:lnTo>
                  <a:lnTo>
                    <a:pt x="374053" y="657186"/>
                  </a:lnTo>
                  <a:lnTo>
                    <a:pt x="376758" y="652310"/>
                  </a:lnTo>
                  <a:lnTo>
                    <a:pt x="386029" y="642670"/>
                  </a:lnTo>
                  <a:lnTo>
                    <a:pt x="404596" y="633247"/>
                  </a:lnTo>
                  <a:lnTo>
                    <a:pt x="435216" y="629005"/>
                  </a:lnTo>
                  <a:lnTo>
                    <a:pt x="640740" y="629005"/>
                  </a:lnTo>
                  <a:lnTo>
                    <a:pt x="654850" y="626160"/>
                  </a:lnTo>
                  <a:lnTo>
                    <a:pt x="662368" y="621093"/>
                  </a:lnTo>
                  <a:lnTo>
                    <a:pt x="666381" y="618388"/>
                  </a:lnTo>
                  <a:lnTo>
                    <a:pt x="674154" y="606856"/>
                  </a:lnTo>
                  <a:lnTo>
                    <a:pt x="677011" y="592734"/>
                  </a:lnTo>
                  <a:lnTo>
                    <a:pt x="677011" y="145427"/>
                  </a:lnTo>
                  <a:lnTo>
                    <a:pt x="695782" y="145427"/>
                  </a:lnTo>
                  <a:lnTo>
                    <a:pt x="701192" y="150837"/>
                  </a:lnTo>
                  <a:lnTo>
                    <a:pt x="701192" y="123698"/>
                  </a:lnTo>
                  <a:lnTo>
                    <a:pt x="689102" y="121246"/>
                  </a:lnTo>
                  <a:lnTo>
                    <a:pt x="677011" y="121246"/>
                  </a:lnTo>
                  <a:lnTo>
                    <a:pt x="677011" y="109156"/>
                  </a:lnTo>
                  <a:lnTo>
                    <a:pt x="674560" y="97066"/>
                  </a:lnTo>
                  <a:lnTo>
                    <a:pt x="674154" y="95046"/>
                  </a:lnTo>
                  <a:lnTo>
                    <a:pt x="666381" y="83515"/>
                  </a:lnTo>
                  <a:lnTo>
                    <a:pt x="654850" y="75742"/>
                  </a:lnTo>
                  <a:lnTo>
                    <a:pt x="652830" y="75336"/>
                  </a:lnTo>
                  <a:lnTo>
                    <a:pt x="652830" y="102476"/>
                  </a:lnTo>
                  <a:lnTo>
                    <a:pt x="652830" y="599414"/>
                  </a:lnTo>
                  <a:lnTo>
                    <a:pt x="647420" y="604824"/>
                  </a:lnTo>
                  <a:lnTo>
                    <a:pt x="435216" y="604824"/>
                  </a:lnTo>
                  <a:lnTo>
                    <a:pt x="419303" y="605358"/>
                  </a:lnTo>
                  <a:lnTo>
                    <a:pt x="403745" y="608291"/>
                  </a:lnTo>
                  <a:lnTo>
                    <a:pt x="388810" y="613562"/>
                  </a:lnTo>
                  <a:lnTo>
                    <a:pt x="374777" y="621093"/>
                  </a:lnTo>
                  <a:lnTo>
                    <a:pt x="374777" y="125412"/>
                  </a:lnTo>
                  <a:lnTo>
                    <a:pt x="390232" y="112483"/>
                  </a:lnTo>
                  <a:lnTo>
                    <a:pt x="407924" y="103263"/>
                  </a:lnTo>
                  <a:lnTo>
                    <a:pt x="427164" y="98044"/>
                  </a:lnTo>
                  <a:lnTo>
                    <a:pt x="447306" y="97066"/>
                  </a:lnTo>
                  <a:lnTo>
                    <a:pt x="450278" y="97066"/>
                  </a:lnTo>
                  <a:lnTo>
                    <a:pt x="463029" y="243738"/>
                  </a:lnTo>
                  <a:lnTo>
                    <a:pt x="456590" y="247332"/>
                  </a:lnTo>
                  <a:lnTo>
                    <a:pt x="451637" y="252577"/>
                  </a:lnTo>
                  <a:lnTo>
                    <a:pt x="448437" y="259041"/>
                  </a:lnTo>
                  <a:lnTo>
                    <a:pt x="447306" y="266319"/>
                  </a:lnTo>
                  <a:lnTo>
                    <a:pt x="447306" y="290499"/>
                  </a:lnTo>
                  <a:lnTo>
                    <a:pt x="435216" y="290499"/>
                  </a:lnTo>
                  <a:lnTo>
                    <a:pt x="421093" y="293357"/>
                  </a:lnTo>
                  <a:lnTo>
                    <a:pt x="409575" y="301129"/>
                  </a:lnTo>
                  <a:lnTo>
                    <a:pt x="401802" y="312661"/>
                  </a:lnTo>
                  <a:lnTo>
                    <a:pt x="398957" y="326771"/>
                  </a:lnTo>
                  <a:lnTo>
                    <a:pt x="398957" y="350951"/>
                  </a:lnTo>
                  <a:lnTo>
                    <a:pt x="400850" y="360362"/>
                  </a:lnTo>
                  <a:lnTo>
                    <a:pt x="406031" y="368046"/>
                  </a:lnTo>
                  <a:lnTo>
                    <a:pt x="413715" y="373227"/>
                  </a:lnTo>
                  <a:lnTo>
                    <a:pt x="423125" y="375132"/>
                  </a:lnTo>
                  <a:lnTo>
                    <a:pt x="435216" y="375132"/>
                  </a:lnTo>
                  <a:lnTo>
                    <a:pt x="435216" y="399313"/>
                  </a:lnTo>
                  <a:lnTo>
                    <a:pt x="437108" y="408724"/>
                  </a:lnTo>
                  <a:lnTo>
                    <a:pt x="442302" y="416407"/>
                  </a:lnTo>
                  <a:lnTo>
                    <a:pt x="449986" y="421589"/>
                  </a:lnTo>
                  <a:lnTo>
                    <a:pt x="459397" y="423481"/>
                  </a:lnTo>
                  <a:lnTo>
                    <a:pt x="556120" y="423481"/>
                  </a:lnTo>
                  <a:lnTo>
                    <a:pt x="565531" y="421589"/>
                  </a:lnTo>
                  <a:lnTo>
                    <a:pt x="573214" y="416407"/>
                  </a:lnTo>
                  <a:lnTo>
                    <a:pt x="578396" y="408724"/>
                  </a:lnTo>
                  <a:lnTo>
                    <a:pt x="580301" y="399313"/>
                  </a:lnTo>
                  <a:lnTo>
                    <a:pt x="580301" y="375132"/>
                  </a:lnTo>
                  <a:lnTo>
                    <a:pt x="592391" y="375132"/>
                  </a:lnTo>
                  <a:lnTo>
                    <a:pt x="601789" y="373227"/>
                  </a:lnTo>
                  <a:lnTo>
                    <a:pt x="609473" y="368046"/>
                  </a:lnTo>
                  <a:lnTo>
                    <a:pt x="614654" y="360362"/>
                  </a:lnTo>
                  <a:lnTo>
                    <a:pt x="616559" y="350951"/>
                  </a:lnTo>
                  <a:lnTo>
                    <a:pt x="616559" y="326771"/>
                  </a:lnTo>
                  <a:lnTo>
                    <a:pt x="594410" y="293357"/>
                  </a:lnTo>
                  <a:lnTo>
                    <a:pt x="592391" y="292950"/>
                  </a:lnTo>
                  <a:lnTo>
                    <a:pt x="592391" y="320090"/>
                  </a:lnTo>
                  <a:lnTo>
                    <a:pt x="592391" y="350951"/>
                  </a:lnTo>
                  <a:lnTo>
                    <a:pt x="556107" y="350951"/>
                  </a:lnTo>
                  <a:lnTo>
                    <a:pt x="556107" y="375132"/>
                  </a:lnTo>
                  <a:lnTo>
                    <a:pt x="556107" y="399313"/>
                  </a:lnTo>
                  <a:lnTo>
                    <a:pt x="459397" y="399313"/>
                  </a:lnTo>
                  <a:lnTo>
                    <a:pt x="459397" y="375132"/>
                  </a:lnTo>
                  <a:lnTo>
                    <a:pt x="556107" y="375132"/>
                  </a:lnTo>
                  <a:lnTo>
                    <a:pt x="556107" y="350951"/>
                  </a:lnTo>
                  <a:lnTo>
                    <a:pt x="423125" y="350951"/>
                  </a:lnTo>
                  <a:lnTo>
                    <a:pt x="423125" y="320090"/>
                  </a:lnTo>
                  <a:lnTo>
                    <a:pt x="428548" y="314680"/>
                  </a:lnTo>
                  <a:lnTo>
                    <a:pt x="586968" y="314680"/>
                  </a:lnTo>
                  <a:lnTo>
                    <a:pt x="592391" y="320090"/>
                  </a:lnTo>
                  <a:lnTo>
                    <a:pt x="592391" y="292950"/>
                  </a:lnTo>
                  <a:lnTo>
                    <a:pt x="580301" y="290499"/>
                  </a:lnTo>
                  <a:lnTo>
                    <a:pt x="568210" y="290499"/>
                  </a:lnTo>
                  <a:lnTo>
                    <a:pt x="568210" y="266319"/>
                  </a:lnTo>
                  <a:lnTo>
                    <a:pt x="567055" y="259041"/>
                  </a:lnTo>
                  <a:lnTo>
                    <a:pt x="563867" y="252577"/>
                  </a:lnTo>
                  <a:lnTo>
                    <a:pt x="558914" y="247332"/>
                  </a:lnTo>
                  <a:lnTo>
                    <a:pt x="552488" y="243738"/>
                  </a:lnTo>
                  <a:lnTo>
                    <a:pt x="552627" y="242138"/>
                  </a:lnTo>
                  <a:lnTo>
                    <a:pt x="565150" y="98044"/>
                  </a:lnTo>
                  <a:lnTo>
                    <a:pt x="565238" y="97066"/>
                  </a:lnTo>
                  <a:lnTo>
                    <a:pt x="647420" y="97066"/>
                  </a:lnTo>
                  <a:lnTo>
                    <a:pt x="652830" y="102476"/>
                  </a:lnTo>
                  <a:lnTo>
                    <a:pt x="652830" y="75336"/>
                  </a:lnTo>
                  <a:lnTo>
                    <a:pt x="640740" y="72885"/>
                  </a:lnTo>
                  <a:lnTo>
                    <a:pt x="567359" y="72885"/>
                  </a:lnTo>
                  <a:lnTo>
                    <a:pt x="567969" y="65849"/>
                  </a:lnTo>
                  <a:lnTo>
                    <a:pt x="567118" y="49047"/>
                  </a:lnTo>
                  <a:lnTo>
                    <a:pt x="561809" y="33401"/>
                  </a:lnTo>
                  <a:lnTo>
                    <a:pt x="555993" y="24917"/>
                  </a:lnTo>
                  <a:lnTo>
                    <a:pt x="552475" y="19773"/>
                  </a:lnTo>
                  <a:lnTo>
                    <a:pt x="544029" y="12763"/>
                  </a:lnTo>
                  <a:lnTo>
                    <a:pt x="544029" y="266319"/>
                  </a:lnTo>
                  <a:lnTo>
                    <a:pt x="544029" y="290499"/>
                  </a:lnTo>
                  <a:lnTo>
                    <a:pt x="471487" y="290499"/>
                  </a:lnTo>
                  <a:lnTo>
                    <a:pt x="471487" y="266319"/>
                  </a:lnTo>
                  <a:lnTo>
                    <a:pt x="544029" y="266319"/>
                  </a:lnTo>
                  <a:lnTo>
                    <a:pt x="544029" y="12763"/>
                  </a:lnTo>
                  <a:lnTo>
                    <a:pt x="543877" y="12636"/>
                  </a:lnTo>
                  <a:lnTo>
                    <a:pt x="543877" y="63754"/>
                  </a:lnTo>
                  <a:lnTo>
                    <a:pt x="528307" y="242138"/>
                  </a:lnTo>
                  <a:lnTo>
                    <a:pt x="487210" y="242138"/>
                  </a:lnTo>
                  <a:lnTo>
                    <a:pt x="474624" y="98044"/>
                  </a:lnTo>
                  <a:lnTo>
                    <a:pt x="474548" y="97066"/>
                  </a:lnTo>
                  <a:lnTo>
                    <a:pt x="471639" y="63754"/>
                  </a:lnTo>
                  <a:lnTo>
                    <a:pt x="493204" y="27889"/>
                  </a:lnTo>
                  <a:lnTo>
                    <a:pt x="507758" y="24917"/>
                  </a:lnTo>
                  <a:lnTo>
                    <a:pt x="515213" y="25679"/>
                  </a:lnTo>
                  <a:lnTo>
                    <a:pt x="543775" y="56261"/>
                  </a:lnTo>
                  <a:lnTo>
                    <a:pt x="543877" y="63754"/>
                  </a:lnTo>
                  <a:lnTo>
                    <a:pt x="543877" y="12636"/>
                  </a:lnTo>
                  <a:lnTo>
                    <a:pt x="539534" y="9029"/>
                  </a:lnTo>
                  <a:lnTo>
                    <a:pt x="524116" y="2260"/>
                  </a:lnTo>
                  <a:lnTo>
                    <a:pt x="507758" y="0"/>
                  </a:lnTo>
                  <a:lnTo>
                    <a:pt x="491388" y="2260"/>
                  </a:lnTo>
                  <a:lnTo>
                    <a:pt x="453694" y="33401"/>
                  </a:lnTo>
                  <a:lnTo>
                    <a:pt x="447548" y="65849"/>
                  </a:lnTo>
                  <a:lnTo>
                    <a:pt x="448157" y="72885"/>
                  </a:lnTo>
                  <a:lnTo>
                    <a:pt x="447306" y="72885"/>
                  </a:lnTo>
                  <a:lnTo>
                    <a:pt x="424243" y="74244"/>
                  </a:lnTo>
                  <a:lnTo>
                    <a:pt x="402056" y="79908"/>
                  </a:lnTo>
                  <a:lnTo>
                    <a:pt x="381342" y="89649"/>
                  </a:lnTo>
                  <a:lnTo>
                    <a:pt x="362686" y="103263"/>
                  </a:lnTo>
                  <a:lnTo>
                    <a:pt x="354190" y="97066"/>
                  </a:lnTo>
                  <a:lnTo>
                    <a:pt x="350596" y="94449"/>
                  </a:lnTo>
                  <a:lnTo>
                    <a:pt x="350596" y="125412"/>
                  </a:lnTo>
                  <a:lnTo>
                    <a:pt x="350596" y="621093"/>
                  </a:lnTo>
                  <a:lnTo>
                    <a:pt x="336562" y="613562"/>
                  </a:lnTo>
                  <a:lnTo>
                    <a:pt x="321627" y="608291"/>
                  </a:lnTo>
                  <a:lnTo>
                    <a:pt x="306057" y="605358"/>
                  </a:lnTo>
                  <a:lnTo>
                    <a:pt x="290144" y="604824"/>
                  </a:lnTo>
                  <a:lnTo>
                    <a:pt x="77952" y="604824"/>
                  </a:lnTo>
                  <a:lnTo>
                    <a:pt x="72529" y="599414"/>
                  </a:lnTo>
                  <a:lnTo>
                    <a:pt x="72529" y="145427"/>
                  </a:lnTo>
                  <a:lnTo>
                    <a:pt x="72529" y="102476"/>
                  </a:lnTo>
                  <a:lnTo>
                    <a:pt x="77952" y="97066"/>
                  </a:lnTo>
                  <a:lnTo>
                    <a:pt x="278053" y="97066"/>
                  </a:lnTo>
                  <a:lnTo>
                    <a:pt x="298196" y="98044"/>
                  </a:lnTo>
                  <a:lnTo>
                    <a:pt x="317436" y="103263"/>
                  </a:lnTo>
                  <a:lnTo>
                    <a:pt x="335127" y="112483"/>
                  </a:lnTo>
                  <a:lnTo>
                    <a:pt x="350596" y="125412"/>
                  </a:lnTo>
                  <a:lnTo>
                    <a:pt x="350596" y="94449"/>
                  </a:lnTo>
                  <a:lnTo>
                    <a:pt x="344017" y="89649"/>
                  </a:lnTo>
                  <a:lnTo>
                    <a:pt x="323291" y="79908"/>
                  </a:lnTo>
                  <a:lnTo>
                    <a:pt x="301104" y="74244"/>
                  </a:lnTo>
                  <a:lnTo>
                    <a:pt x="278053" y="72885"/>
                  </a:lnTo>
                  <a:lnTo>
                    <a:pt x="84620" y="72885"/>
                  </a:lnTo>
                  <a:lnTo>
                    <a:pt x="70497" y="75742"/>
                  </a:lnTo>
                  <a:lnTo>
                    <a:pt x="58966" y="83515"/>
                  </a:lnTo>
                  <a:lnTo>
                    <a:pt x="51193" y="95046"/>
                  </a:lnTo>
                  <a:lnTo>
                    <a:pt x="48348" y="109156"/>
                  </a:lnTo>
                  <a:lnTo>
                    <a:pt x="48348" y="121246"/>
                  </a:lnTo>
                  <a:lnTo>
                    <a:pt x="36271" y="121246"/>
                  </a:lnTo>
                  <a:lnTo>
                    <a:pt x="22148" y="124104"/>
                  </a:lnTo>
                  <a:lnTo>
                    <a:pt x="10617" y="131876"/>
                  </a:lnTo>
                  <a:lnTo>
                    <a:pt x="2844" y="143408"/>
                  </a:lnTo>
                  <a:lnTo>
                    <a:pt x="0" y="157518"/>
                  </a:lnTo>
                  <a:lnTo>
                    <a:pt x="0" y="653186"/>
                  </a:lnTo>
                  <a:lnTo>
                    <a:pt x="2844" y="667308"/>
                  </a:lnTo>
                  <a:lnTo>
                    <a:pt x="10617" y="678840"/>
                  </a:lnTo>
                  <a:lnTo>
                    <a:pt x="22148" y="686612"/>
                  </a:lnTo>
                  <a:lnTo>
                    <a:pt x="36271" y="689457"/>
                  </a:lnTo>
                  <a:lnTo>
                    <a:pt x="315861" y="689457"/>
                  </a:lnTo>
                  <a:lnTo>
                    <a:pt x="322402" y="704138"/>
                  </a:lnTo>
                  <a:lnTo>
                    <a:pt x="333070" y="715606"/>
                  </a:lnTo>
                  <a:lnTo>
                    <a:pt x="346837" y="723061"/>
                  </a:lnTo>
                  <a:lnTo>
                    <a:pt x="362686" y="725728"/>
                  </a:lnTo>
                  <a:lnTo>
                    <a:pt x="378523" y="723061"/>
                  </a:lnTo>
                  <a:lnTo>
                    <a:pt x="392290" y="715606"/>
                  </a:lnTo>
                  <a:lnTo>
                    <a:pt x="402971" y="704138"/>
                  </a:lnTo>
                  <a:lnTo>
                    <a:pt x="404114" y="701548"/>
                  </a:lnTo>
                  <a:lnTo>
                    <a:pt x="409511" y="689457"/>
                  </a:lnTo>
                  <a:lnTo>
                    <a:pt x="689102" y="689457"/>
                  </a:lnTo>
                  <a:lnTo>
                    <a:pt x="703211" y="686612"/>
                  </a:lnTo>
                  <a:lnTo>
                    <a:pt x="714743" y="678840"/>
                  </a:lnTo>
                  <a:lnTo>
                    <a:pt x="722515" y="667308"/>
                  </a:lnTo>
                  <a:lnTo>
                    <a:pt x="725373" y="653186"/>
                  </a:lnTo>
                  <a:lnTo>
                    <a:pt x="725373" y="157518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2417" y="4823199"/>
              <a:ext cx="74307" cy="729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3106995" y="5483589"/>
            <a:ext cx="4079875" cy="1528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20" b="1">
                <a:solidFill>
                  <a:srgbClr val="2C56D9"/>
                </a:solidFill>
                <a:latin typeface="Lora"/>
                <a:cs typeface="Lora"/>
              </a:rPr>
              <a:t>Avoid</a:t>
            </a:r>
            <a:r>
              <a:rPr dirty="0" sz="2500" spc="-114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Generic</a:t>
            </a:r>
            <a:r>
              <a:rPr dirty="0" sz="2500" spc="-114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Messaging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General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profiles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create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vague impressions;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specificity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helps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expertise.</a:t>
            </a:r>
            <a:endParaRPr sz="1800">
              <a:latin typeface="Lora"/>
              <a:cs typeface="Lor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36159" y="5483589"/>
            <a:ext cx="4187825" cy="1823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Emphasize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Specialization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Position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yourself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specialist—</a:t>
            </a:r>
            <a:r>
              <a:rPr dirty="0" sz="1800" spc="-20">
                <a:latin typeface="Lora"/>
                <a:cs typeface="Lora"/>
              </a:rPr>
              <a:t>such </a:t>
            </a:r>
            <a:r>
              <a:rPr dirty="0" sz="1800">
                <a:latin typeface="Lora"/>
                <a:cs typeface="Lora"/>
              </a:rPr>
              <a:t>as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mobile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notary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for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signing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ceremonies—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build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65324" y="5483589"/>
            <a:ext cx="4259580" cy="1528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Highlight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45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Key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Services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Showcase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offerings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like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&amp;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Estate </a:t>
            </a:r>
            <a:r>
              <a:rPr dirty="0" sz="1800">
                <a:latin typeface="Lora"/>
                <a:cs typeface="Lora"/>
              </a:rPr>
              <a:t>Signings,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Apostille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Facilitation,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Loan </a:t>
            </a:r>
            <a:r>
              <a:rPr dirty="0" sz="1800">
                <a:latin typeface="Lora"/>
                <a:cs typeface="Lora"/>
              </a:rPr>
              <a:t>Signings,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Mobile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Notary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Services.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71970" y="3900351"/>
            <a:ext cx="4488815" cy="3665854"/>
          </a:xfrm>
          <a:custGeom>
            <a:avLst/>
            <a:gdLst/>
            <a:ahLst/>
            <a:cxnLst/>
            <a:rect l="l" t="t" r="r" b="b"/>
            <a:pathLst>
              <a:path w="4488815" h="3665854">
                <a:moveTo>
                  <a:pt x="4304042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474923"/>
                </a:lnTo>
                <a:lnTo>
                  <a:pt x="609" y="3490493"/>
                </a:lnTo>
                <a:lnTo>
                  <a:pt x="13309" y="3544938"/>
                </a:lnTo>
                <a:lnTo>
                  <a:pt x="39344" y="3590912"/>
                </a:lnTo>
                <a:lnTo>
                  <a:pt x="74510" y="3626078"/>
                </a:lnTo>
                <a:lnTo>
                  <a:pt x="120484" y="3652113"/>
                </a:lnTo>
                <a:lnTo>
                  <a:pt x="168719" y="3664204"/>
                </a:lnTo>
                <a:lnTo>
                  <a:pt x="4297807" y="3665423"/>
                </a:lnTo>
                <a:lnTo>
                  <a:pt x="4313377" y="3664813"/>
                </a:lnTo>
                <a:lnTo>
                  <a:pt x="4367822" y="3652113"/>
                </a:lnTo>
                <a:lnTo>
                  <a:pt x="4408779" y="3629787"/>
                </a:lnTo>
                <a:lnTo>
                  <a:pt x="4448962" y="3590912"/>
                </a:lnTo>
                <a:lnTo>
                  <a:pt x="4472609" y="3550704"/>
                </a:lnTo>
                <a:lnTo>
                  <a:pt x="4487087" y="3496703"/>
                </a:lnTo>
                <a:lnTo>
                  <a:pt x="4488307" y="190500"/>
                </a:lnTo>
                <a:lnTo>
                  <a:pt x="4487697" y="174929"/>
                </a:lnTo>
                <a:lnTo>
                  <a:pt x="4474997" y="120484"/>
                </a:lnTo>
                <a:lnTo>
                  <a:pt x="4447044" y="72059"/>
                </a:lnTo>
                <a:lnTo>
                  <a:pt x="4406239" y="33832"/>
                </a:lnTo>
                <a:lnTo>
                  <a:pt x="4356087" y="9105"/>
                </a:lnTo>
                <a:lnTo>
                  <a:pt x="4304042" y="76"/>
                </a:lnTo>
                <a:close/>
              </a:path>
            </a:pathLst>
          </a:custGeom>
          <a:solidFill>
            <a:srgbClr val="2C56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8194" y="3900351"/>
            <a:ext cx="4488815" cy="3665854"/>
          </a:xfrm>
          <a:custGeom>
            <a:avLst/>
            <a:gdLst/>
            <a:ahLst/>
            <a:cxnLst/>
            <a:rect l="l" t="t" r="r" b="b"/>
            <a:pathLst>
              <a:path w="4488815" h="3665854">
                <a:moveTo>
                  <a:pt x="4304042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474923"/>
                </a:lnTo>
                <a:lnTo>
                  <a:pt x="609" y="3490493"/>
                </a:lnTo>
                <a:lnTo>
                  <a:pt x="13309" y="3544938"/>
                </a:lnTo>
                <a:lnTo>
                  <a:pt x="39344" y="3590912"/>
                </a:lnTo>
                <a:lnTo>
                  <a:pt x="74510" y="3626078"/>
                </a:lnTo>
                <a:lnTo>
                  <a:pt x="120484" y="3652113"/>
                </a:lnTo>
                <a:lnTo>
                  <a:pt x="168719" y="3664204"/>
                </a:lnTo>
                <a:lnTo>
                  <a:pt x="184264" y="3665347"/>
                </a:lnTo>
                <a:lnTo>
                  <a:pt x="4304042" y="3665347"/>
                </a:lnTo>
                <a:lnTo>
                  <a:pt x="4359046" y="3655339"/>
                </a:lnTo>
                <a:lnTo>
                  <a:pt x="4406239" y="3631590"/>
                </a:lnTo>
                <a:lnTo>
                  <a:pt x="4443082" y="3598189"/>
                </a:lnTo>
                <a:lnTo>
                  <a:pt x="4472609" y="3550704"/>
                </a:lnTo>
                <a:lnTo>
                  <a:pt x="4487087" y="3496703"/>
                </a:lnTo>
                <a:lnTo>
                  <a:pt x="4488307" y="190500"/>
                </a:lnTo>
                <a:lnTo>
                  <a:pt x="4487697" y="174929"/>
                </a:lnTo>
                <a:lnTo>
                  <a:pt x="4474997" y="120484"/>
                </a:lnTo>
                <a:lnTo>
                  <a:pt x="4447044" y="72059"/>
                </a:lnTo>
                <a:lnTo>
                  <a:pt x="4406239" y="33832"/>
                </a:lnTo>
                <a:lnTo>
                  <a:pt x="4356087" y="9105"/>
                </a:lnTo>
                <a:lnTo>
                  <a:pt x="4304042" y="76"/>
                </a:lnTo>
                <a:close/>
              </a:path>
            </a:pathLst>
          </a:custGeom>
          <a:solidFill>
            <a:srgbClr val="2C56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3388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Optimizing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Bio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Services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16.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5494" y="1761127"/>
            <a:ext cx="758761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10">
                <a:latin typeface="Montserrat Medium"/>
                <a:cs typeface="Montserrat Medium"/>
              </a:rPr>
              <a:t>Specialization</a:t>
            </a:r>
            <a:r>
              <a:rPr dirty="0" sz="5000" spc="-22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Planning</a:t>
            </a:r>
            <a:endParaRPr sz="5000">
              <a:latin typeface="Montserrat Medium"/>
              <a:cs typeface="Montserra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21506" y="4219457"/>
            <a:ext cx="3773170" cy="2366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4841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F5F6F7"/>
                </a:solidFill>
                <a:latin typeface="Lora"/>
                <a:cs typeface="Lora"/>
              </a:rPr>
              <a:t>Attract</a:t>
            </a:r>
            <a:r>
              <a:rPr dirty="0" sz="2500" spc="-165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2500" spc="-30" b="1">
                <a:solidFill>
                  <a:srgbClr val="F5F6F7"/>
                </a:solidFill>
                <a:latin typeface="Lora"/>
                <a:cs typeface="Lora"/>
              </a:rPr>
              <a:t>Targeted </a:t>
            </a: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Opportunities</a:t>
            </a:r>
            <a:endParaRPr sz="2500">
              <a:latin typeface="Lora"/>
              <a:cs typeface="Lora"/>
            </a:endParaRPr>
          </a:p>
          <a:p>
            <a:pPr marL="217804" marR="5080" indent="-193675">
              <a:lnSpc>
                <a:spcPct val="107700"/>
              </a:lnSpc>
              <a:spcBef>
                <a:spcPts val="2645"/>
              </a:spcBef>
              <a:buFont typeface="Times New Roman"/>
              <a:buChar char="•"/>
              <a:tabLst>
                <a:tab pos="217804" algn="l"/>
              </a:tabLst>
            </a:pP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Specificity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in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your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profile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0">
                <a:solidFill>
                  <a:srgbClr val="F5F6F7"/>
                </a:solidFill>
                <a:latin typeface="Lora"/>
                <a:cs typeface="Lora"/>
              </a:rPr>
              <a:t>draws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clients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seeking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specialized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notary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services,</a:t>
            </a:r>
            <a:r>
              <a:rPr dirty="0" sz="1800" spc="-8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increasing</a:t>
            </a:r>
            <a:r>
              <a:rPr dirty="0" sz="1800" spc="-8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trust</a:t>
            </a:r>
            <a:r>
              <a:rPr dirty="0" sz="1800" spc="-7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and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referrals.</a:t>
            </a:r>
            <a:endParaRPr sz="1800">
              <a:latin typeface="Lora"/>
              <a:cs typeface="Lo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7857" y="4219457"/>
            <a:ext cx="3836035" cy="2366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2489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Identify</a:t>
            </a:r>
            <a:r>
              <a:rPr dirty="0" sz="2500" spc="-95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2500" spc="-45" b="1">
                <a:solidFill>
                  <a:srgbClr val="F5F6F7"/>
                </a:solidFill>
                <a:latin typeface="Lora"/>
                <a:cs typeface="Lora"/>
              </a:rPr>
              <a:t>Your</a:t>
            </a:r>
            <a:r>
              <a:rPr dirty="0" sz="2500" spc="-90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2500" spc="-20" b="1">
                <a:solidFill>
                  <a:srgbClr val="F5F6F7"/>
                </a:solidFill>
                <a:latin typeface="Lora"/>
                <a:cs typeface="Lora"/>
              </a:rPr>
              <a:t>Core </a:t>
            </a: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Services</a:t>
            </a:r>
            <a:endParaRPr sz="2500">
              <a:latin typeface="Lora"/>
              <a:cs typeface="Lora"/>
            </a:endParaRPr>
          </a:p>
          <a:p>
            <a:pPr marL="217804" marR="5080" indent="-193675">
              <a:lnSpc>
                <a:spcPct val="107700"/>
              </a:lnSpc>
              <a:spcBef>
                <a:spcPts val="2645"/>
              </a:spcBef>
              <a:buFont typeface="Times New Roman"/>
              <a:buChar char="•"/>
              <a:tabLst>
                <a:tab pos="217804" algn="l"/>
              </a:tabLst>
            </a:pP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List</a:t>
            </a:r>
            <a:r>
              <a:rPr dirty="0" sz="1800" spc="-5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the</a:t>
            </a:r>
            <a:r>
              <a:rPr dirty="0" sz="1800" spc="-4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notary</a:t>
            </a:r>
            <a:r>
              <a:rPr dirty="0" sz="1800" spc="-4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services</a:t>
            </a:r>
            <a:r>
              <a:rPr dirty="0" sz="1800" spc="-4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you</a:t>
            </a:r>
            <a:r>
              <a:rPr dirty="0" sz="1800" spc="-4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0">
                <a:solidFill>
                  <a:srgbClr val="F5F6F7"/>
                </a:solidFill>
                <a:latin typeface="Lora"/>
                <a:cs typeface="Lora"/>
              </a:rPr>
              <a:t>most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want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to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be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recognized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for,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such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as </a:t>
            </a:r>
            <a:r>
              <a:rPr dirty="0" sz="1800" b="1">
                <a:solidFill>
                  <a:srgbClr val="F5F6F7"/>
                </a:solidFill>
                <a:latin typeface="Lora"/>
                <a:cs typeface="Lora"/>
              </a:rPr>
              <a:t>trust</a:t>
            </a:r>
            <a:r>
              <a:rPr dirty="0" sz="1800" spc="-55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F5F6F7"/>
                </a:solidFill>
                <a:latin typeface="Lora"/>
                <a:cs typeface="Lora"/>
              </a:rPr>
              <a:t>&amp;</a:t>
            </a:r>
            <a:r>
              <a:rPr dirty="0" sz="1800" spc="-50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F5F6F7"/>
                </a:solidFill>
                <a:latin typeface="Lora"/>
                <a:cs typeface="Lora"/>
              </a:rPr>
              <a:t>estate</a:t>
            </a:r>
            <a:r>
              <a:rPr dirty="0" sz="1800" spc="-55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F5F6F7"/>
                </a:solidFill>
                <a:latin typeface="Lora"/>
                <a:cs typeface="Lora"/>
              </a:rPr>
              <a:t>signings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,</a:t>
            </a:r>
            <a:r>
              <a:rPr dirty="0" sz="1800" spc="-5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0">
                <a:solidFill>
                  <a:srgbClr val="F5F6F7"/>
                </a:solidFill>
                <a:latin typeface="Lora"/>
                <a:cs typeface="Lora"/>
              </a:rPr>
              <a:t>loan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signings,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or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apostille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facilitation.</a:t>
            </a:r>
            <a:endParaRPr sz="1800">
              <a:latin typeface="Lora"/>
              <a:cs typeface="Lor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95083" y="3900351"/>
            <a:ext cx="4488815" cy="3665854"/>
          </a:xfrm>
          <a:custGeom>
            <a:avLst/>
            <a:gdLst/>
            <a:ahLst/>
            <a:cxnLst/>
            <a:rect l="l" t="t" r="r" b="b"/>
            <a:pathLst>
              <a:path w="4488815" h="3665854">
                <a:moveTo>
                  <a:pt x="4304042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474923"/>
                </a:lnTo>
                <a:lnTo>
                  <a:pt x="609" y="3490493"/>
                </a:lnTo>
                <a:lnTo>
                  <a:pt x="13309" y="3544938"/>
                </a:lnTo>
                <a:lnTo>
                  <a:pt x="39344" y="3590912"/>
                </a:lnTo>
                <a:lnTo>
                  <a:pt x="74510" y="3626078"/>
                </a:lnTo>
                <a:lnTo>
                  <a:pt x="120484" y="3652113"/>
                </a:lnTo>
                <a:lnTo>
                  <a:pt x="168719" y="3664204"/>
                </a:lnTo>
                <a:lnTo>
                  <a:pt x="4297807" y="3665423"/>
                </a:lnTo>
                <a:lnTo>
                  <a:pt x="4313377" y="3664813"/>
                </a:lnTo>
                <a:lnTo>
                  <a:pt x="4367822" y="3652113"/>
                </a:lnTo>
                <a:lnTo>
                  <a:pt x="4408779" y="3629787"/>
                </a:lnTo>
                <a:lnTo>
                  <a:pt x="4448962" y="3590912"/>
                </a:lnTo>
                <a:lnTo>
                  <a:pt x="4472609" y="3550704"/>
                </a:lnTo>
                <a:lnTo>
                  <a:pt x="4487087" y="3496703"/>
                </a:lnTo>
                <a:lnTo>
                  <a:pt x="4488307" y="190500"/>
                </a:lnTo>
                <a:lnTo>
                  <a:pt x="4487697" y="174929"/>
                </a:lnTo>
                <a:lnTo>
                  <a:pt x="4474997" y="120484"/>
                </a:lnTo>
                <a:lnTo>
                  <a:pt x="4447044" y="72059"/>
                </a:lnTo>
                <a:lnTo>
                  <a:pt x="4406239" y="33832"/>
                </a:lnTo>
                <a:lnTo>
                  <a:pt x="4356087" y="9105"/>
                </a:lnTo>
                <a:lnTo>
                  <a:pt x="4304042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156897" y="4219457"/>
            <a:ext cx="3882390" cy="2366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8965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Showcase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Specialized Expertise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264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proficiency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areas </a:t>
            </a:r>
            <a:r>
              <a:rPr dirty="0" sz="1800">
                <a:latin typeface="Lora"/>
                <a:cs typeface="Lora"/>
              </a:rPr>
              <a:t>like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hospital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notarizations,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jail </a:t>
            </a:r>
            <a:r>
              <a:rPr dirty="0" sz="1800" spc="-10">
                <a:latin typeface="Lora"/>
                <a:cs typeface="Lora"/>
              </a:rPr>
              <a:t>notarizations,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5">
                <a:latin typeface="Lora"/>
                <a:cs typeface="Lora"/>
              </a:rPr>
              <a:t> </a:t>
            </a:r>
            <a:r>
              <a:rPr dirty="0" sz="1800" spc="-30">
                <a:latin typeface="Lora"/>
                <a:cs typeface="Lora"/>
              </a:rPr>
              <a:t>I-</a:t>
            </a:r>
            <a:r>
              <a:rPr dirty="0" sz="1800">
                <a:latin typeface="Lora"/>
                <a:cs typeface="Lora"/>
              </a:rPr>
              <a:t>9</a:t>
            </a:r>
            <a:r>
              <a:rPr dirty="0" sz="1800" spc="-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verifications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stand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out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from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generalists.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752348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 spc="-10">
                <a:latin typeface="Montserrat Medium"/>
                <a:cs typeface="Montserrat Medium"/>
              </a:rPr>
              <a:t>Establishing</a:t>
            </a:r>
            <a:r>
              <a:rPr dirty="0" sz="6500" spc="-330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Trust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Professionalism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3843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45">
                <a:latin typeface="Montserrat Light"/>
                <a:cs typeface="Montserrat Light"/>
              </a:rPr>
              <a:t>1</a:t>
            </a:r>
            <a:r>
              <a:rPr dirty="0" sz="10000" spc="-595">
                <a:latin typeface="Montserrat Light"/>
                <a:cs typeface="Montserrat Light"/>
              </a:rPr>
              <a:t>7.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4612" y="6305768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19" h="2261234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93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93"/>
                </a:lnTo>
                <a:lnTo>
                  <a:pt x="7715859" y="220089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97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62372" y="6305768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20" h="2261234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80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93"/>
                </a:lnTo>
                <a:lnTo>
                  <a:pt x="7715859" y="220089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84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934612" y="3223929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19" h="2261235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93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80"/>
                </a:lnTo>
                <a:lnTo>
                  <a:pt x="7720037" y="2196287"/>
                </a:lnTo>
                <a:lnTo>
                  <a:pt x="7746276" y="2157704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97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62372" y="3223929"/>
            <a:ext cx="7767320" cy="2261235"/>
          </a:xfrm>
          <a:custGeom>
            <a:avLst/>
            <a:gdLst/>
            <a:ahLst/>
            <a:cxnLst/>
            <a:rect l="l" t="t" r="r" b="b"/>
            <a:pathLst>
              <a:path w="7767320" h="2261235">
                <a:moveTo>
                  <a:pt x="7583030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2070658"/>
                </a:lnTo>
                <a:lnTo>
                  <a:pt x="609" y="2086229"/>
                </a:lnTo>
                <a:lnTo>
                  <a:pt x="13309" y="2140673"/>
                </a:lnTo>
                <a:lnTo>
                  <a:pt x="39344" y="2186647"/>
                </a:lnTo>
                <a:lnTo>
                  <a:pt x="74510" y="2221814"/>
                </a:lnTo>
                <a:lnTo>
                  <a:pt x="123380" y="2248979"/>
                </a:lnTo>
                <a:lnTo>
                  <a:pt x="168719" y="2259939"/>
                </a:lnTo>
                <a:lnTo>
                  <a:pt x="184264" y="2261082"/>
                </a:lnTo>
                <a:lnTo>
                  <a:pt x="7583030" y="2261082"/>
                </a:lnTo>
                <a:lnTo>
                  <a:pt x="7635074" y="2252052"/>
                </a:lnTo>
                <a:lnTo>
                  <a:pt x="7680045" y="2230780"/>
                </a:lnTo>
                <a:lnTo>
                  <a:pt x="7720037" y="2196287"/>
                </a:lnTo>
                <a:lnTo>
                  <a:pt x="7747673" y="2154923"/>
                </a:lnTo>
                <a:lnTo>
                  <a:pt x="7763027" y="2110879"/>
                </a:lnTo>
                <a:lnTo>
                  <a:pt x="7767294" y="190500"/>
                </a:lnTo>
                <a:lnTo>
                  <a:pt x="7766684" y="174929"/>
                </a:lnTo>
                <a:lnTo>
                  <a:pt x="7753984" y="120484"/>
                </a:lnTo>
                <a:lnTo>
                  <a:pt x="7726032" y="72059"/>
                </a:lnTo>
                <a:lnTo>
                  <a:pt x="7692783" y="39344"/>
                </a:lnTo>
                <a:lnTo>
                  <a:pt x="7652575" y="15697"/>
                </a:lnTo>
                <a:lnTo>
                  <a:pt x="7598575" y="1219"/>
                </a:lnTo>
                <a:lnTo>
                  <a:pt x="7583030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617075" y="333678"/>
            <a:ext cx="45859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Establishing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Professionalism</a:t>
            </a:r>
            <a:endParaRPr sz="2000">
              <a:latin typeface="Lora"/>
              <a:cs typeface="Lora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18.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5494" y="1761127"/>
            <a:ext cx="806450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Trust</a:t>
            </a:r>
            <a:r>
              <a:rPr dirty="0" sz="5000" spc="-17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Signals</a:t>
            </a:r>
            <a:r>
              <a:rPr dirty="0" sz="5000" spc="-17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That</a:t>
            </a:r>
            <a:r>
              <a:rPr dirty="0" sz="5000" spc="-17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Matter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499959" y="6124743"/>
            <a:ext cx="1113790" cy="1040765"/>
            <a:chOff x="9499959" y="6124743"/>
            <a:chExt cx="1113790" cy="1040765"/>
          </a:xfrm>
        </p:grpSpPr>
        <p:sp>
          <p:nvSpPr>
            <p:cNvPr id="11" name="object 11"/>
            <p:cNvSpPr/>
            <p:nvPr/>
          </p:nvSpPr>
          <p:spPr>
            <a:xfrm>
              <a:off x="9499959" y="6124743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5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5923" y="6645038"/>
              <a:ext cx="241909" cy="3628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957740" y="6282169"/>
              <a:ext cx="198755" cy="254635"/>
            </a:xfrm>
            <a:custGeom>
              <a:avLst/>
              <a:gdLst/>
              <a:ahLst/>
              <a:cxnLst/>
              <a:rect l="l" t="t" r="r" b="b"/>
              <a:pathLst>
                <a:path w="198754" h="254634">
                  <a:moveTo>
                    <a:pt x="48399" y="60439"/>
                  </a:moveTo>
                  <a:lnTo>
                    <a:pt x="19342" y="21742"/>
                  </a:lnTo>
                  <a:lnTo>
                    <a:pt x="0" y="36271"/>
                  </a:lnTo>
                  <a:lnTo>
                    <a:pt x="29044" y="74955"/>
                  </a:lnTo>
                  <a:lnTo>
                    <a:pt x="48399" y="60439"/>
                  </a:lnTo>
                  <a:close/>
                </a:path>
                <a:path w="198754" h="254634">
                  <a:moveTo>
                    <a:pt x="111239" y="0"/>
                  </a:moveTo>
                  <a:lnTo>
                    <a:pt x="87045" y="0"/>
                  </a:lnTo>
                  <a:lnTo>
                    <a:pt x="87045" y="48387"/>
                  </a:lnTo>
                  <a:lnTo>
                    <a:pt x="111239" y="48387"/>
                  </a:lnTo>
                  <a:lnTo>
                    <a:pt x="111239" y="0"/>
                  </a:lnTo>
                  <a:close/>
                </a:path>
                <a:path w="198754" h="254634">
                  <a:moveTo>
                    <a:pt x="183807" y="154470"/>
                  </a:moveTo>
                  <a:lnTo>
                    <a:pt x="125260" y="145999"/>
                  </a:lnTo>
                  <a:lnTo>
                    <a:pt x="99136" y="93014"/>
                  </a:lnTo>
                  <a:lnTo>
                    <a:pt x="73012" y="145999"/>
                  </a:lnTo>
                  <a:lnTo>
                    <a:pt x="14465" y="154470"/>
                  </a:lnTo>
                  <a:lnTo>
                    <a:pt x="56794" y="195707"/>
                  </a:lnTo>
                  <a:lnTo>
                    <a:pt x="46761" y="254012"/>
                  </a:lnTo>
                  <a:lnTo>
                    <a:pt x="99136" y="226555"/>
                  </a:lnTo>
                  <a:lnTo>
                    <a:pt x="151511" y="254012"/>
                  </a:lnTo>
                  <a:lnTo>
                    <a:pt x="141465" y="195707"/>
                  </a:lnTo>
                  <a:lnTo>
                    <a:pt x="183807" y="154470"/>
                  </a:lnTo>
                  <a:close/>
                </a:path>
                <a:path w="198754" h="254634">
                  <a:moveTo>
                    <a:pt x="198247" y="36245"/>
                  </a:moveTo>
                  <a:lnTo>
                    <a:pt x="178892" y="21729"/>
                  </a:lnTo>
                  <a:lnTo>
                    <a:pt x="149860" y="60426"/>
                  </a:lnTo>
                  <a:lnTo>
                    <a:pt x="169214" y="74942"/>
                  </a:lnTo>
                  <a:lnTo>
                    <a:pt x="198247" y="36245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3130" y="6558501"/>
              <a:ext cx="183750" cy="1707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1923" y="6814551"/>
              <a:ext cx="169352" cy="1691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62480" y="6813360"/>
              <a:ext cx="169352" cy="1703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16146" y="6558259"/>
              <a:ext cx="184603" cy="17145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927719" y="6124743"/>
            <a:ext cx="1113790" cy="1040765"/>
            <a:chOff x="927719" y="6124743"/>
            <a:chExt cx="1113790" cy="1040765"/>
          </a:xfrm>
        </p:grpSpPr>
        <p:sp>
          <p:nvSpPr>
            <p:cNvPr id="19" name="object 19"/>
            <p:cNvSpPr/>
            <p:nvPr/>
          </p:nvSpPr>
          <p:spPr>
            <a:xfrm>
              <a:off x="927719" y="6124743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5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37792" y="6282181"/>
              <a:ext cx="294005" cy="725170"/>
            </a:xfrm>
            <a:custGeom>
              <a:avLst/>
              <a:gdLst/>
              <a:ahLst/>
              <a:cxnLst/>
              <a:rect l="l" t="t" r="r" b="b"/>
              <a:pathLst>
                <a:path w="294005" h="725170">
                  <a:moveTo>
                    <a:pt x="184899" y="115163"/>
                  </a:moveTo>
                  <a:lnTo>
                    <a:pt x="183807" y="99656"/>
                  </a:lnTo>
                  <a:lnTo>
                    <a:pt x="183489" y="84010"/>
                  </a:lnTo>
                  <a:lnTo>
                    <a:pt x="183489" y="0"/>
                  </a:lnTo>
                  <a:lnTo>
                    <a:pt x="111340" y="0"/>
                  </a:lnTo>
                  <a:lnTo>
                    <a:pt x="111226" y="91846"/>
                  </a:lnTo>
                  <a:lnTo>
                    <a:pt x="110477" y="107442"/>
                  </a:lnTo>
                  <a:lnTo>
                    <a:pt x="109931" y="115163"/>
                  </a:lnTo>
                  <a:lnTo>
                    <a:pt x="184899" y="115163"/>
                  </a:lnTo>
                  <a:close/>
                </a:path>
                <a:path w="294005" h="725170">
                  <a:moveTo>
                    <a:pt x="186702" y="135661"/>
                  </a:moveTo>
                  <a:lnTo>
                    <a:pt x="186105" y="131241"/>
                  </a:lnTo>
                  <a:lnTo>
                    <a:pt x="185902" y="126619"/>
                  </a:lnTo>
                  <a:lnTo>
                    <a:pt x="185496" y="121996"/>
                  </a:lnTo>
                  <a:lnTo>
                    <a:pt x="109131" y="121996"/>
                  </a:lnTo>
                  <a:lnTo>
                    <a:pt x="107924" y="135661"/>
                  </a:lnTo>
                  <a:lnTo>
                    <a:pt x="186702" y="135661"/>
                  </a:lnTo>
                  <a:close/>
                </a:path>
                <a:path w="294005" h="725170">
                  <a:moveTo>
                    <a:pt x="293827" y="503834"/>
                  </a:moveTo>
                  <a:lnTo>
                    <a:pt x="291211" y="455231"/>
                  </a:lnTo>
                  <a:lnTo>
                    <a:pt x="282892" y="407428"/>
                  </a:lnTo>
                  <a:lnTo>
                    <a:pt x="269036" y="360895"/>
                  </a:lnTo>
                  <a:lnTo>
                    <a:pt x="249809" y="316128"/>
                  </a:lnTo>
                  <a:lnTo>
                    <a:pt x="227698" y="271919"/>
                  </a:lnTo>
                  <a:lnTo>
                    <a:pt x="216458" y="247446"/>
                  </a:lnTo>
                  <a:lnTo>
                    <a:pt x="206870" y="222326"/>
                  </a:lnTo>
                  <a:lnTo>
                    <a:pt x="206044" y="219659"/>
                  </a:lnTo>
                  <a:lnTo>
                    <a:pt x="204393" y="214376"/>
                  </a:lnTo>
                  <a:lnTo>
                    <a:pt x="204393" y="661200"/>
                  </a:lnTo>
                  <a:lnTo>
                    <a:pt x="147307" y="709231"/>
                  </a:lnTo>
                  <a:lnTo>
                    <a:pt x="90233" y="661200"/>
                  </a:lnTo>
                  <a:lnTo>
                    <a:pt x="130022" y="219659"/>
                  </a:lnTo>
                  <a:lnTo>
                    <a:pt x="164592" y="219659"/>
                  </a:lnTo>
                  <a:lnTo>
                    <a:pt x="204393" y="661200"/>
                  </a:lnTo>
                  <a:lnTo>
                    <a:pt x="204393" y="214376"/>
                  </a:lnTo>
                  <a:lnTo>
                    <a:pt x="203225" y="210616"/>
                  </a:lnTo>
                  <a:lnTo>
                    <a:pt x="198894" y="196684"/>
                  </a:lnTo>
                  <a:lnTo>
                    <a:pt x="192532" y="170624"/>
                  </a:lnTo>
                  <a:lnTo>
                    <a:pt x="163588" y="210616"/>
                  </a:lnTo>
                  <a:lnTo>
                    <a:pt x="130632" y="210616"/>
                  </a:lnTo>
                  <a:lnTo>
                    <a:pt x="101688" y="170624"/>
                  </a:lnTo>
                  <a:lnTo>
                    <a:pt x="95313" y="196684"/>
                  </a:lnTo>
                  <a:lnTo>
                    <a:pt x="87312" y="222326"/>
                  </a:lnTo>
                  <a:lnTo>
                    <a:pt x="77711" y="247446"/>
                  </a:lnTo>
                  <a:lnTo>
                    <a:pt x="66522" y="271919"/>
                  </a:lnTo>
                  <a:lnTo>
                    <a:pt x="44411" y="316128"/>
                  </a:lnTo>
                  <a:lnTo>
                    <a:pt x="25171" y="360895"/>
                  </a:lnTo>
                  <a:lnTo>
                    <a:pt x="11277" y="407428"/>
                  </a:lnTo>
                  <a:lnTo>
                    <a:pt x="2832" y="455231"/>
                  </a:lnTo>
                  <a:lnTo>
                    <a:pt x="0" y="503834"/>
                  </a:lnTo>
                  <a:lnTo>
                    <a:pt x="0" y="678891"/>
                  </a:lnTo>
                  <a:lnTo>
                    <a:pt x="71767" y="719213"/>
                  </a:lnTo>
                  <a:lnTo>
                    <a:pt x="121856" y="725004"/>
                  </a:lnTo>
                  <a:lnTo>
                    <a:pt x="171958" y="725004"/>
                  </a:lnTo>
                  <a:lnTo>
                    <a:pt x="222046" y="719213"/>
                  </a:lnTo>
                  <a:lnTo>
                    <a:pt x="265201" y="709231"/>
                  </a:lnTo>
                  <a:lnTo>
                    <a:pt x="272122" y="707631"/>
                  </a:lnTo>
                  <a:lnTo>
                    <a:pt x="280936" y="703478"/>
                  </a:lnTo>
                  <a:lnTo>
                    <a:pt x="287794" y="696887"/>
                  </a:lnTo>
                  <a:lnTo>
                    <a:pt x="292239" y="688467"/>
                  </a:lnTo>
                  <a:lnTo>
                    <a:pt x="293827" y="678891"/>
                  </a:lnTo>
                  <a:lnTo>
                    <a:pt x="293827" y="50383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9499959" y="3042904"/>
            <a:ext cx="1113790" cy="1040765"/>
            <a:chOff x="9499959" y="3042904"/>
            <a:chExt cx="1113790" cy="1040765"/>
          </a:xfrm>
        </p:grpSpPr>
        <p:sp>
          <p:nvSpPr>
            <p:cNvPr id="22" name="object 22"/>
            <p:cNvSpPr/>
            <p:nvPr/>
          </p:nvSpPr>
          <p:spPr>
            <a:xfrm>
              <a:off x="949995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694041" y="3200888"/>
              <a:ext cx="725805" cy="725170"/>
            </a:xfrm>
            <a:custGeom>
              <a:avLst/>
              <a:gdLst/>
              <a:ahLst/>
              <a:cxnLst/>
              <a:rect l="l" t="t" r="r" b="b"/>
              <a:pathLst>
                <a:path w="725804" h="725170">
                  <a:moveTo>
                    <a:pt x="356641" y="388619"/>
                  </a:moveTo>
                  <a:lnTo>
                    <a:pt x="215264" y="388619"/>
                  </a:lnTo>
                  <a:lnTo>
                    <a:pt x="195513" y="393699"/>
                  </a:lnTo>
                  <a:lnTo>
                    <a:pt x="179363" y="403859"/>
                  </a:lnTo>
                  <a:lnTo>
                    <a:pt x="168464" y="420369"/>
                  </a:lnTo>
                  <a:lnTo>
                    <a:pt x="164464" y="439419"/>
                  </a:lnTo>
                  <a:lnTo>
                    <a:pt x="165441" y="449579"/>
                  </a:lnTo>
                  <a:lnTo>
                    <a:pt x="181622" y="478789"/>
                  </a:lnTo>
                  <a:lnTo>
                    <a:pt x="182841" y="478789"/>
                  </a:lnTo>
                  <a:lnTo>
                    <a:pt x="175239" y="486409"/>
                  </a:lnTo>
                  <a:lnTo>
                    <a:pt x="169448" y="496569"/>
                  </a:lnTo>
                  <a:lnTo>
                    <a:pt x="165759" y="506729"/>
                  </a:lnTo>
                  <a:lnTo>
                    <a:pt x="164464" y="518159"/>
                  </a:lnTo>
                  <a:lnTo>
                    <a:pt x="165761" y="529589"/>
                  </a:lnTo>
                  <a:lnTo>
                    <a:pt x="169457" y="539749"/>
                  </a:lnTo>
                  <a:lnTo>
                    <a:pt x="175260" y="549909"/>
                  </a:lnTo>
                  <a:lnTo>
                    <a:pt x="182879" y="557529"/>
                  </a:lnTo>
                  <a:lnTo>
                    <a:pt x="175260" y="565149"/>
                  </a:lnTo>
                  <a:lnTo>
                    <a:pt x="169457" y="574039"/>
                  </a:lnTo>
                  <a:lnTo>
                    <a:pt x="165761" y="585469"/>
                  </a:lnTo>
                  <a:lnTo>
                    <a:pt x="164464" y="596899"/>
                  </a:lnTo>
                  <a:lnTo>
                    <a:pt x="165757" y="608329"/>
                  </a:lnTo>
                  <a:lnTo>
                    <a:pt x="169443" y="618489"/>
                  </a:lnTo>
                  <a:lnTo>
                    <a:pt x="175234" y="627379"/>
                  </a:lnTo>
                  <a:lnTo>
                    <a:pt x="182841" y="636269"/>
                  </a:lnTo>
                  <a:lnTo>
                    <a:pt x="181292" y="637539"/>
                  </a:lnTo>
                  <a:lnTo>
                    <a:pt x="164533" y="676909"/>
                  </a:lnTo>
                  <a:lnTo>
                    <a:pt x="164477" y="678179"/>
                  </a:lnTo>
                  <a:lnTo>
                    <a:pt x="169415" y="695959"/>
                  </a:lnTo>
                  <a:lnTo>
                    <a:pt x="180948" y="712469"/>
                  </a:lnTo>
                  <a:lnTo>
                    <a:pt x="197497" y="722629"/>
                  </a:lnTo>
                  <a:lnTo>
                    <a:pt x="217487" y="725169"/>
                  </a:lnTo>
                  <a:lnTo>
                    <a:pt x="720496" y="725169"/>
                  </a:lnTo>
                  <a:lnTo>
                    <a:pt x="725728" y="720089"/>
                  </a:lnTo>
                  <a:lnTo>
                    <a:pt x="725728" y="702309"/>
                  </a:lnTo>
                  <a:lnTo>
                    <a:pt x="217487" y="702309"/>
                  </a:lnTo>
                  <a:lnTo>
                    <a:pt x="206408" y="699769"/>
                  </a:lnTo>
                  <a:lnTo>
                    <a:pt x="197132" y="694689"/>
                  </a:lnTo>
                  <a:lnTo>
                    <a:pt x="190623" y="687069"/>
                  </a:lnTo>
                  <a:lnTo>
                    <a:pt x="187845" y="676909"/>
                  </a:lnTo>
                  <a:lnTo>
                    <a:pt x="187439" y="669289"/>
                  </a:lnTo>
                  <a:lnTo>
                    <a:pt x="190118" y="661669"/>
                  </a:lnTo>
                  <a:lnTo>
                    <a:pt x="200596" y="650239"/>
                  </a:lnTo>
                  <a:lnTo>
                    <a:pt x="207657" y="647699"/>
                  </a:lnTo>
                  <a:lnTo>
                    <a:pt x="246240" y="647699"/>
                  </a:lnTo>
                  <a:lnTo>
                    <a:pt x="251485" y="642619"/>
                  </a:lnTo>
                  <a:lnTo>
                    <a:pt x="251485" y="629919"/>
                  </a:lnTo>
                  <a:lnTo>
                    <a:pt x="246240" y="623569"/>
                  </a:lnTo>
                  <a:lnTo>
                    <a:pt x="215252" y="623569"/>
                  </a:lnTo>
                  <a:lnTo>
                    <a:pt x="204598" y="622299"/>
                  </a:lnTo>
                  <a:lnTo>
                    <a:pt x="195894" y="615949"/>
                  </a:lnTo>
                  <a:lnTo>
                    <a:pt x="190024" y="607059"/>
                  </a:lnTo>
                  <a:lnTo>
                    <a:pt x="187871" y="596899"/>
                  </a:lnTo>
                  <a:lnTo>
                    <a:pt x="190025" y="585469"/>
                  </a:lnTo>
                  <a:lnTo>
                    <a:pt x="195899" y="577849"/>
                  </a:lnTo>
                  <a:lnTo>
                    <a:pt x="204603" y="571499"/>
                  </a:lnTo>
                  <a:lnTo>
                    <a:pt x="215252" y="568959"/>
                  </a:lnTo>
                  <a:lnTo>
                    <a:pt x="246240" y="568959"/>
                  </a:lnTo>
                  <a:lnTo>
                    <a:pt x="251485" y="563879"/>
                  </a:lnTo>
                  <a:lnTo>
                    <a:pt x="251485" y="551179"/>
                  </a:lnTo>
                  <a:lnTo>
                    <a:pt x="246240" y="546099"/>
                  </a:lnTo>
                  <a:lnTo>
                    <a:pt x="215252" y="546099"/>
                  </a:lnTo>
                  <a:lnTo>
                    <a:pt x="204598" y="543559"/>
                  </a:lnTo>
                  <a:lnTo>
                    <a:pt x="195894" y="537209"/>
                  </a:lnTo>
                  <a:lnTo>
                    <a:pt x="190024" y="529589"/>
                  </a:lnTo>
                  <a:lnTo>
                    <a:pt x="187871" y="518159"/>
                  </a:lnTo>
                  <a:lnTo>
                    <a:pt x="190025" y="507999"/>
                  </a:lnTo>
                  <a:lnTo>
                    <a:pt x="195899" y="499109"/>
                  </a:lnTo>
                  <a:lnTo>
                    <a:pt x="204603" y="492759"/>
                  </a:lnTo>
                  <a:lnTo>
                    <a:pt x="215252" y="491489"/>
                  </a:lnTo>
                  <a:lnTo>
                    <a:pt x="246240" y="491489"/>
                  </a:lnTo>
                  <a:lnTo>
                    <a:pt x="251485" y="485139"/>
                  </a:lnTo>
                  <a:lnTo>
                    <a:pt x="251485" y="472439"/>
                  </a:lnTo>
                  <a:lnTo>
                    <a:pt x="246240" y="467359"/>
                  </a:lnTo>
                  <a:lnTo>
                    <a:pt x="207886" y="467359"/>
                  </a:lnTo>
                  <a:lnTo>
                    <a:pt x="201040" y="464819"/>
                  </a:lnTo>
                  <a:lnTo>
                    <a:pt x="190728" y="454659"/>
                  </a:lnTo>
                  <a:lnTo>
                    <a:pt x="187858" y="447039"/>
                  </a:lnTo>
                  <a:lnTo>
                    <a:pt x="187858" y="439419"/>
                  </a:lnTo>
                  <a:lnTo>
                    <a:pt x="190013" y="429259"/>
                  </a:lnTo>
                  <a:lnTo>
                    <a:pt x="195886" y="420369"/>
                  </a:lnTo>
                  <a:lnTo>
                    <a:pt x="204590" y="415289"/>
                  </a:lnTo>
                  <a:lnTo>
                    <a:pt x="215239" y="412749"/>
                  </a:lnTo>
                  <a:lnTo>
                    <a:pt x="356641" y="412749"/>
                  </a:lnTo>
                  <a:lnTo>
                    <a:pt x="361886" y="407669"/>
                  </a:lnTo>
                  <a:lnTo>
                    <a:pt x="361886" y="394969"/>
                  </a:lnTo>
                  <a:lnTo>
                    <a:pt x="356641" y="388619"/>
                  </a:lnTo>
                  <a:close/>
                </a:path>
                <a:path w="725804" h="725170">
                  <a:moveTo>
                    <a:pt x="580694" y="452119"/>
                  </a:moveTo>
                  <a:lnTo>
                    <a:pt x="557275" y="452119"/>
                  </a:lnTo>
                  <a:lnTo>
                    <a:pt x="557275" y="702309"/>
                  </a:lnTo>
                  <a:lnTo>
                    <a:pt x="580694" y="702309"/>
                  </a:lnTo>
                  <a:lnTo>
                    <a:pt x="580694" y="452119"/>
                  </a:lnTo>
                  <a:close/>
                </a:path>
                <a:path w="725804" h="725170">
                  <a:moveTo>
                    <a:pt x="368814" y="269239"/>
                  </a:moveTo>
                  <a:lnTo>
                    <a:pt x="326129" y="269239"/>
                  </a:lnTo>
                  <a:lnTo>
                    <a:pt x="338656" y="273049"/>
                  </a:lnTo>
                  <a:lnTo>
                    <a:pt x="349009" y="280669"/>
                  </a:lnTo>
                  <a:lnTo>
                    <a:pt x="356006" y="293369"/>
                  </a:lnTo>
                  <a:lnTo>
                    <a:pt x="379666" y="355599"/>
                  </a:lnTo>
                  <a:lnTo>
                    <a:pt x="382168" y="358139"/>
                  </a:lnTo>
                  <a:lnTo>
                    <a:pt x="437349" y="378459"/>
                  </a:lnTo>
                  <a:lnTo>
                    <a:pt x="478201" y="406399"/>
                  </a:lnTo>
                  <a:lnTo>
                    <a:pt x="508419" y="449579"/>
                  </a:lnTo>
                  <a:lnTo>
                    <a:pt x="512102" y="452119"/>
                  </a:lnTo>
                  <a:lnTo>
                    <a:pt x="626021" y="452119"/>
                  </a:lnTo>
                  <a:lnTo>
                    <a:pt x="626021" y="702309"/>
                  </a:lnTo>
                  <a:lnTo>
                    <a:pt x="725728" y="702309"/>
                  </a:lnTo>
                  <a:lnTo>
                    <a:pt x="725728" y="433069"/>
                  </a:lnTo>
                  <a:lnTo>
                    <a:pt x="720496" y="427989"/>
                  </a:lnTo>
                  <a:lnTo>
                    <a:pt x="522427" y="427989"/>
                  </a:lnTo>
                  <a:lnTo>
                    <a:pt x="507974" y="406399"/>
                  </a:lnTo>
                  <a:lnTo>
                    <a:pt x="480701" y="375919"/>
                  </a:lnTo>
                  <a:lnTo>
                    <a:pt x="445465" y="356869"/>
                  </a:lnTo>
                  <a:lnTo>
                    <a:pt x="398487" y="339089"/>
                  </a:lnTo>
                  <a:lnTo>
                    <a:pt x="377913" y="284479"/>
                  </a:lnTo>
                  <a:lnTo>
                    <a:pt x="368814" y="269239"/>
                  </a:lnTo>
                  <a:close/>
                </a:path>
                <a:path w="725804" h="725170">
                  <a:moveTo>
                    <a:pt x="329295" y="246379"/>
                  </a:moveTo>
                  <a:lnTo>
                    <a:pt x="307212" y="246379"/>
                  </a:lnTo>
                  <a:lnTo>
                    <a:pt x="288333" y="255269"/>
                  </a:lnTo>
                  <a:lnTo>
                    <a:pt x="273581" y="267969"/>
                  </a:lnTo>
                  <a:lnTo>
                    <a:pt x="263980" y="285749"/>
                  </a:lnTo>
                  <a:lnTo>
                    <a:pt x="260553" y="306069"/>
                  </a:lnTo>
                  <a:lnTo>
                    <a:pt x="260650" y="309879"/>
                  </a:lnTo>
                  <a:lnTo>
                    <a:pt x="260845" y="312419"/>
                  </a:lnTo>
                  <a:lnTo>
                    <a:pt x="261416" y="316229"/>
                  </a:lnTo>
                  <a:lnTo>
                    <a:pt x="273557" y="388619"/>
                  </a:lnTo>
                  <a:lnTo>
                    <a:pt x="297281" y="388619"/>
                  </a:lnTo>
                  <a:lnTo>
                    <a:pt x="284137" y="309879"/>
                  </a:lnTo>
                  <a:lnTo>
                    <a:pt x="284048" y="308609"/>
                  </a:lnTo>
                  <a:lnTo>
                    <a:pt x="301029" y="274319"/>
                  </a:lnTo>
                  <a:lnTo>
                    <a:pt x="312610" y="269239"/>
                  </a:lnTo>
                  <a:lnTo>
                    <a:pt x="368814" y="269239"/>
                  </a:lnTo>
                  <a:lnTo>
                    <a:pt x="366540" y="265429"/>
                  </a:lnTo>
                  <a:lnTo>
                    <a:pt x="349702" y="252729"/>
                  </a:lnTo>
                  <a:lnTo>
                    <a:pt x="329295" y="246379"/>
                  </a:lnTo>
                  <a:close/>
                </a:path>
                <a:path w="725804" h="725170">
                  <a:moveTo>
                    <a:pt x="614273" y="212089"/>
                  </a:moveTo>
                  <a:lnTo>
                    <a:pt x="502157" y="212089"/>
                  </a:lnTo>
                  <a:lnTo>
                    <a:pt x="583183" y="269239"/>
                  </a:lnTo>
                  <a:lnTo>
                    <a:pt x="588225" y="270509"/>
                  </a:lnTo>
                  <a:lnTo>
                    <a:pt x="597725" y="270509"/>
                  </a:lnTo>
                  <a:lnTo>
                    <a:pt x="618223" y="242569"/>
                  </a:lnTo>
                  <a:lnTo>
                    <a:pt x="614273" y="212089"/>
                  </a:lnTo>
                  <a:close/>
                </a:path>
                <a:path w="725804" h="725170">
                  <a:moveTo>
                    <a:pt x="679030" y="0"/>
                  </a:moveTo>
                  <a:lnTo>
                    <a:pt x="46685" y="0"/>
                  </a:lnTo>
                  <a:lnTo>
                    <a:pt x="28535" y="3809"/>
                  </a:lnTo>
                  <a:lnTo>
                    <a:pt x="13693" y="13969"/>
                  </a:lnTo>
                  <a:lnTo>
                    <a:pt x="3676" y="29209"/>
                  </a:lnTo>
                  <a:lnTo>
                    <a:pt x="0" y="46989"/>
                  </a:lnTo>
                  <a:lnTo>
                    <a:pt x="0" y="165099"/>
                  </a:lnTo>
                  <a:lnTo>
                    <a:pt x="3676" y="184149"/>
                  </a:lnTo>
                  <a:lnTo>
                    <a:pt x="13693" y="198119"/>
                  </a:lnTo>
                  <a:lnTo>
                    <a:pt x="28535" y="208279"/>
                  </a:lnTo>
                  <a:lnTo>
                    <a:pt x="46685" y="212089"/>
                  </a:lnTo>
                  <a:lnTo>
                    <a:pt x="679030" y="212089"/>
                  </a:lnTo>
                  <a:lnTo>
                    <a:pt x="697187" y="208279"/>
                  </a:lnTo>
                  <a:lnTo>
                    <a:pt x="712033" y="198119"/>
                  </a:lnTo>
                  <a:lnTo>
                    <a:pt x="722052" y="184149"/>
                  </a:lnTo>
                  <a:lnTo>
                    <a:pt x="725728" y="165099"/>
                  </a:lnTo>
                  <a:lnTo>
                    <a:pt x="725728" y="146049"/>
                  </a:lnTo>
                  <a:lnTo>
                    <a:pt x="71208" y="146049"/>
                  </a:lnTo>
                  <a:lnTo>
                    <a:pt x="67119" y="143509"/>
                  </a:lnTo>
                  <a:lnTo>
                    <a:pt x="67906" y="116839"/>
                  </a:lnTo>
                  <a:lnTo>
                    <a:pt x="51587" y="95249"/>
                  </a:lnTo>
                  <a:lnTo>
                    <a:pt x="53149" y="90169"/>
                  </a:lnTo>
                  <a:lnTo>
                    <a:pt x="78778" y="82549"/>
                  </a:lnTo>
                  <a:lnTo>
                    <a:pt x="93814" y="60959"/>
                  </a:lnTo>
                  <a:lnTo>
                    <a:pt x="725728" y="60959"/>
                  </a:lnTo>
                  <a:lnTo>
                    <a:pt x="725728" y="46989"/>
                  </a:lnTo>
                  <a:lnTo>
                    <a:pt x="722052" y="29209"/>
                  </a:lnTo>
                  <a:lnTo>
                    <a:pt x="712033" y="13969"/>
                  </a:lnTo>
                  <a:lnTo>
                    <a:pt x="697187" y="3809"/>
                  </a:lnTo>
                  <a:lnTo>
                    <a:pt x="679030" y="0"/>
                  </a:lnTo>
                  <a:close/>
                </a:path>
                <a:path w="725804" h="725170">
                  <a:moveTo>
                    <a:pt x="96342" y="137159"/>
                  </a:moveTo>
                  <a:lnTo>
                    <a:pt x="71208" y="146049"/>
                  </a:lnTo>
                  <a:lnTo>
                    <a:pt x="121475" y="146049"/>
                  </a:lnTo>
                  <a:lnTo>
                    <a:pt x="96342" y="137159"/>
                  </a:lnTo>
                  <a:close/>
                </a:path>
                <a:path w="725804" h="725170">
                  <a:moveTo>
                    <a:pt x="227050" y="60959"/>
                  </a:moveTo>
                  <a:lnTo>
                    <a:pt x="98869" y="60959"/>
                  </a:lnTo>
                  <a:lnTo>
                    <a:pt x="113906" y="82549"/>
                  </a:lnTo>
                  <a:lnTo>
                    <a:pt x="139534" y="90169"/>
                  </a:lnTo>
                  <a:lnTo>
                    <a:pt x="141109" y="95249"/>
                  </a:lnTo>
                  <a:lnTo>
                    <a:pt x="138569" y="99059"/>
                  </a:lnTo>
                  <a:lnTo>
                    <a:pt x="124777" y="116839"/>
                  </a:lnTo>
                  <a:lnTo>
                    <a:pt x="125577" y="143509"/>
                  </a:lnTo>
                  <a:lnTo>
                    <a:pt x="121475" y="146049"/>
                  </a:lnTo>
                  <a:lnTo>
                    <a:pt x="204469" y="146049"/>
                  </a:lnTo>
                  <a:lnTo>
                    <a:pt x="200367" y="143509"/>
                  </a:lnTo>
                  <a:lnTo>
                    <a:pt x="201167" y="116839"/>
                  </a:lnTo>
                  <a:lnTo>
                    <a:pt x="184835" y="95249"/>
                  </a:lnTo>
                  <a:lnTo>
                    <a:pt x="186397" y="90169"/>
                  </a:lnTo>
                  <a:lnTo>
                    <a:pt x="212013" y="82549"/>
                  </a:lnTo>
                  <a:lnTo>
                    <a:pt x="227050" y="60959"/>
                  </a:lnTo>
                  <a:close/>
                </a:path>
                <a:path w="725804" h="725170">
                  <a:moveTo>
                    <a:pt x="229590" y="137159"/>
                  </a:moveTo>
                  <a:lnTo>
                    <a:pt x="204469" y="146049"/>
                  </a:lnTo>
                  <a:lnTo>
                    <a:pt x="254723" y="146049"/>
                  </a:lnTo>
                  <a:lnTo>
                    <a:pt x="229590" y="137159"/>
                  </a:lnTo>
                  <a:close/>
                </a:path>
                <a:path w="725804" h="725170">
                  <a:moveTo>
                    <a:pt x="360324" y="60959"/>
                  </a:moveTo>
                  <a:lnTo>
                    <a:pt x="232117" y="60959"/>
                  </a:lnTo>
                  <a:lnTo>
                    <a:pt x="247154" y="82549"/>
                  </a:lnTo>
                  <a:lnTo>
                    <a:pt x="272795" y="90169"/>
                  </a:lnTo>
                  <a:lnTo>
                    <a:pt x="274358" y="95249"/>
                  </a:lnTo>
                  <a:lnTo>
                    <a:pt x="271818" y="99059"/>
                  </a:lnTo>
                  <a:lnTo>
                    <a:pt x="258025" y="116839"/>
                  </a:lnTo>
                  <a:lnTo>
                    <a:pt x="258659" y="137159"/>
                  </a:lnTo>
                  <a:lnTo>
                    <a:pt x="258698" y="138429"/>
                  </a:lnTo>
                  <a:lnTo>
                    <a:pt x="258825" y="143509"/>
                  </a:lnTo>
                  <a:lnTo>
                    <a:pt x="254723" y="146049"/>
                  </a:lnTo>
                  <a:lnTo>
                    <a:pt x="337731" y="146049"/>
                  </a:lnTo>
                  <a:lnTo>
                    <a:pt x="333628" y="143509"/>
                  </a:lnTo>
                  <a:lnTo>
                    <a:pt x="334429" y="116839"/>
                  </a:lnTo>
                  <a:lnTo>
                    <a:pt x="318096" y="95249"/>
                  </a:lnTo>
                  <a:lnTo>
                    <a:pt x="319671" y="90169"/>
                  </a:lnTo>
                  <a:lnTo>
                    <a:pt x="345274" y="82549"/>
                  </a:lnTo>
                  <a:lnTo>
                    <a:pt x="360324" y="60959"/>
                  </a:lnTo>
                  <a:close/>
                </a:path>
                <a:path w="725804" h="725170">
                  <a:moveTo>
                    <a:pt x="362864" y="137159"/>
                  </a:moveTo>
                  <a:lnTo>
                    <a:pt x="337731" y="146049"/>
                  </a:lnTo>
                  <a:lnTo>
                    <a:pt x="387997" y="146049"/>
                  </a:lnTo>
                  <a:lnTo>
                    <a:pt x="362864" y="137159"/>
                  </a:lnTo>
                  <a:close/>
                </a:path>
                <a:path w="725804" h="725170">
                  <a:moveTo>
                    <a:pt x="493572" y="60959"/>
                  </a:moveTo>
                  <a:lnTo>
                    <a:pt x="365378" y="60959"/>
                  </a:lnTo>
                  <a:lnTo>
                    <a:pt x="380415" y="82549"/>
                  </a:lnTo>
                  <a:lnTo>
                    <a:pt x="406057" y="90169"/>
                  </a:lnTo>
                  <a:lnTo>
                    <a:pt x="407619" y="95249"/>
                  </a:lnTo>
                  <a:lnTo>
                    <a:pt x="405079" y="99059"/>
                  </a:lnTo>
                  <a:lnTo>
                    <a:pt x="391299" y="116839"/>
                  </a:lnTo>
                  <a:lnTo>
                    <a:pt x="392087" y="143509"/>
                  </a:lnTo>
                  <a:lnTo>
                    <a:pt x="387997" y="146049"/>
                  </a:lnTo>
                  <a:lnTo>
                    <a:pt x="470979" y="146049"/>
                  </a:lnTo>
                  <a:lnTo>
                    <a:pt x="466890" y="143509"/>
                  </a:lnTo>
                  <a:lnTo>
                    <a:pt x="467677" y="116839"/>
                  </a:lnTo>
                  <a:lnTo>
                    <a:pt x="451357" y="95249"/>
                  </a:lnTo>
                  <a:lnTo>
                    <a:pt x="452920" y="90169"/>
                  </a:lnTo>
                  <a:lnTo>
                    <a:pt x="478535" y="82549"/>
                  </a:lnTo>
                  <a:lnTo>
                    <a:pt x="493572" y="60959"/>
                  </a:lnTo>
                  <a:close/>
                </a:path>
                <a:path w="725804" h="725170">
                  <a:moveTo>
                    <a:pt x="496112" y="137159"/>
                  </a:moveTo>
                  <a:lnTo>
                    <a:pt x="470979" y="146049"/>
                  </a:lnTo>
                  <a:lnTo>
                    <a:pt x="521246" y="146049"/>
                  </a:lnTo>
                  <a:lnTo>
                    <a:pt x="496112" y="137159"/>
                  </a:lnTo>
                  <a:close/>
                </a:path>
                <a:path w="725804" h="725170">
                  <a:moveTo>
                    <a:pt x="626833" y="60959"/>
                  </a:moveTo>
                  <a:lnTo>
                    <a:pt x="498627" y="60959"/>
                  </a:lnTo>
                  <a:lnTo>
                    <a:pt x="513676" y="82549"/>
                  </a:lnTo>
                  <a:lnTo>
                    <a:pt x="539318" y="90169"/>
                  </a:lnTo>
                  <a:lnTo>
                    <a:pt x="540880" y="95249"/>
                  </a:lnTo>
                  <a:lnTo>
                    <a:pt x="538340" y="99059"/>
                  </a:lnTo>
                  <a:lnTo>
                    <a:pt x="524548" y="116839"/>
                  </a:lnTo>
                  <a:lnTo>
                    <a:pt x="525348" y="143509"/>
                  </a:lnTo>
                  <a:lnTo>
                    <a:pt x="521246" y="146049"/>
                  </a:lnTo>
                  <a:lnTo>
                    <a:pt x="604253" y="146049"/>
                  </a:lnTo>
                  <a:lnTo>
                    <a:pt x="600151" y="143509"/>
                  </a:lnTo>
                  <a:lnTo>
                    <a:pt x="600951" y="116839"/>
                  </a:lnTo>
                  <a:lnTo>
                    <a:pt x="584619" y="95249"/>
                  </a:lnTo>
                  <a:lnTo>
                    <a:pt x="586181" y="90169"/>
                  </a:lnTo>
                  <a:lnTo>
                    <a:pt x="611797" y="82549"/>
                  </a:lnTo>
                  <a:lnTo>
                    <a:pt x="626833" y="60959"/>
                  </a:lnTo>
                  <a:close/>
                </a:path>
                <a:path w="725804" h="725170">
                  <a:moveTo>
                    <a:pt x="629373" y="137159"/>
                  </a:moveTo>
                  <a:lnTo>
                    <a:pt x="604253" y="146049"/>
                  </a:lnTo>
                  <a:lnTo>
                    <a:pt x="654507" y="146049"/>
                  </a:lnTo>
                  <a:lnTo>
                    <a:pt x="629373" y="137159"/>
                  </a:lnTo>
                  <a:close/>
                </a:path>
                <a:path w="725804" h="725170">
                  <a:moveTo>
                    <a:pt x="725728" y="60959"/>
                  </a:moveTo>
                  <a:lnTo>
                    <a:pt x="631901" y="60959"/>
                  </a:lnTo>
                  <a:lnTo>
                    <a:pt x="646937" y="82549"/>
                  </a:lnTo>
                  <a:lnTo>
                    <a:pt x="672566" y="90169"/>
                  </a:lnTo>
                  <a:lnTo>
                    <a:pt x="674141" y="95249"/>
                  </a:lnTo>
                  <a:lnTo>
                    <a:pt x="671601" y="99059"/>
                  </a:lnTo>
                  <a:lnTo>
                    <a:pt x="657809" y="116839"/>
                  </a:lnTo>
                  <a:lnTo>
                    <a:pt x="658609" y="143509"/>
                  </a:lnTo>
                  <a:lnTo>
                    <a:pt x="654507" y="146049"/>
                  </a:lnTo>
                  <a:lnTo>
                    <a:pt x="725728" y="146049"/>
                  </a:lnTo>
                  <a:lnTo>
                    <a:pt x="725728" y="6095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927719" y="3042904"/>
            <a:ext cx="1113790" cy="1040765"/>
            <a:chOff x="927719" y="3042904"/>
            <a:chExt cx="1113790" cy="1040765"/>
          </a:xfrm>
        </p:grpSpPr>
        <p:sp>
          <p:nvSpPr>
            <p:cNvPr id="25" name="object 25"/>
            <p:cNvSpPr/>
            <p:nvPr/>
          </p:nvSpPr>
          <p:spPr>
            <a:xfrm>
              <a:off x="92771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21841" y="3200336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266090" y="440842"/>
                  </a:moveTo>
                  <a:lnTo>
                    <a:pt x="260692" y="435432"/>
                  </a:lnTo>
                  <a:lnTo>
                    <a:pt x="126352" y="435432"/>
                  </a:lnTo>
                  <a:lnTo>
                    <a:pt x="120954" y="440842"/>
                  </a:lnTo>
                  <a:lnTo>
                    <a:pt x="120954" y="454215"/>
                  </a:lnTo>
                  <a:lnTo>
                    <a:pt x="126352" y="459625"/>
                  </a:lnTo>
                  <a:lnTo>
                    <a:pt x="254000" y="459625"/>
                  </a:lnTo>
                  <a:lnTo>
                    <a:pt x="260692" y="459625"/>
                  </a:lnTo>
                  <a:lnTo>
                    <a:pt x="266090" y="454215"/>
                  </a:lnTo>
                  <a:lnTo>
                    <a:pt x="266090" y="440842"/>
                  </a:lnTo>
                  <a:close/>
                </a:path>
                <a:path w="725805" h="725804">
                  <a:moveTo>
                    <a:pt x="290283" y="585990"/>
                  </a:moveTo>
                  <a:lnTo>
                    <a:pt x="284886" y="580580"/>
                  </a:lnTo>
                  <a:lnTo>
                    <a:pt x="278193" y="580580"/>
                  </a:lnTo>
                  <a:lnTo>
                    <a:pt x="65887" y="580580"/>
                  </a:lnTo>
                  <a:lnTo>
                    <a:pt x="60477" y="585990"/>
                  </a:lnTo>
                  <a:lnTo>
                    <a:pt x="60477" y="599363"/>
                  </a:lnTo>
                  <a:lnTo>
                    <a:pt x="65887" y="604774"/>
                  </a:lnTo>
                  <a:lnTo>
                    <a:pt x="284886" y="604774"/>
                  </a:lnTo>
                  <a:lnTo>
                    <a:pt x="290283" y="599363"/>
                  </a:lnTo>
                  <a:lnTo>
                    <a:pt x="290283" y="585990"/>
                  </a:lnTo>
                  <a:close/>
                </a:path>
                <a:path w="725805" h="725804">
                  <a:moveTo>
                    <a:pt x="290283" y="537616"/>
                  </a:moveTo>
                  <a:lnTo>
                    <a:pt x="284886" y="532206"/>
                  </a:lnTo>
                  <a:lnTo>
                    <a:pt x="278193" y="532206"/>
                  </a:lnTo>
                  <a:lnTo>
                    <a:pt x="65887" y="532206"/>
                  </a:lnTo>
                  <a:lnTo>
                    <a:pt x="60477" y="537616"/>
                  </a:lnTo>
                  <a:lnTo>
                    <a:pt x="60477" y="550989"/>
                  </a:lnTo>
                  <a:lnTo>
                    <a:pt x="65887" y="556399"/>
                  </a:lnTo>
                  <a:lnTo>
                    <a:pt x="284886" y="556399"/>
                  </a:lnTo>
                  <a:lnTo>
                    <a:pt x="290283" y="550989"/>
                  </a:lnTo>
                  <a:lnTo>
                    <a:pt x="290283" y="537616"/>
                  </a:lnTo>
                  <a:close/>
                </a:path>
                <a:path w="725805" h="725804">
                  <a:moveTo>
                    <a:pt x="290283" y="489229"/>
                  </a:moveTo>
                  <a:lnTo>
                    <a:pt x="284886" y="483819"/>
                  </a:lnTo>
                  <a:lnTo>
                    <a:pt x="278193" y="483819"/>
                  </a:lnTo>
                  <a:lnTo>
                    <a:pt x="65887" y="483819"/>
                  </a:lnTo>
                  <a:lnTo>
                    <a:pt x="60477" y="489229"/>
                  </a:lnTo>
                  <a:lnTo>
                    <a:pt x="60477" y="502602"/>
                  </a:lnTo>
                  <a:lnTo>
                    <a:pt x="65887" y="508012"/>
                  </a:lnTo>
                  <a:lnTo>
                    <a:pt x="284886" y="508012"/>
                  </a:lnTo>
                  <a:lnTo>
                    <a:pt x="290283" y="502602"/>
                  </a:lnTo>
                  <a:lnTo>
                    <a:pt x="290283" y="489229"/>
                  </a:lnTo>
                  <a:close/>
                </a:path>
                <a:path w="725805" h="725804">
                  <a:moveTo>
                    <a:pt x="302374" y="344081"/>
                  </a:moveTo>
                  <a:lnTo>
                    <a:pt x="296976" y="338670"/>
                  </a:lnTo>
                  <a:lnTo>
                    <a:pt x="290283" y="338670"/>
                  </a:lnTo>
                  <a:lnTo>
                    <a:pt x="65874" y="338670"/>
                  </a:lnTo>
                  <a:lnTo>
                    <a:pt x="60477" y="344081"/>
                  </a:lnTo>
                  <a:lnTo>
                    <a:pt x="60477" y="405841"/>
                  </a:lnTo>
                  <a:lnTo>
                    <a:pt x="65874" y="411238"/>
                  </a:lnTo>
                  <a:lnTo>
                    <a:pt x="296976" y="411238"/>
                  </a:lnTo>
                  <a:lnTo>
                    <a:pt x="302374" y="405841"/>
                  </a:lnTo>
                  <a:lnTo>
                    <a:pt x="302374" y="344081"/>
                  </a:lnTo>
                  <a:close/>
                </a:path>
                <a:path w="725805" h="725804">
                  <a:moveTo>
                    <a:pt x="314477" y="181444"/>
                  </a:moveTo>
                  <a:lnTo>
                    <a:pt x="307682" y="139433"/>
                  </a:lnTo>
                  <a:lnTo>
                    <a:pt x="290296" y="105854"/>
                  </a:lnTo>
                  <a:lnTo>
                    <a:pt x="290296" y="181444"/>
                  </a:lnTo>
                  <a:lnTo>
                    <a:pt x="288607" y="200545"/>
                  </a:lnTo>
                  <a:lnTo>
                    <a:pt x="283756" y="218579"/>
                  </a:lnTo>
                  <a:lnTo>
                    <a:pt x="276021" y="235229"/>
                  </a:lnTo>
                  <a:lnTo>
                    <a:pt x="265709" y="250228"/>
                  </a:lnTo>
                  <a:lnTo>
                    <a:pt x="265391" y="249008"/>
                  </a:lnTo>
                  <a:lnTo>
                    <a:pt x="261467" y="233895"/>
                  </a:lnTo>
                  <a:lnTo>
                    <a:pt x="257479" y="228104"/>
                  </a:lnTo>
                  <a:lnTo>
                    <a:pt x="252196" y="220408"/>
                  </a:lnTo>
                  <a:lnTo>
                    <a:pt x="238950" y="210807"/>
                  </a:lnTo>
                  <a:lnTo>
                    <a:pt x="222796" y="206146"/>
                  </a:lnTo>
                  <a:lnTo>
                    <a:pt x="223062" y="205625"/>
                  </a:lnTo>
                  <a:lnTo>
                    <a:pt x="225704" y="200545"/>
                  </a:lnTo>
                  <a:lnTo>
                    <a:pt x="227939" y="194462"/>
                  </a:lnTo>
                  <a:lnTo>
                    <a:pt x="229336" y="188099"/>
                  </a:lnTo>
                  <a:lnTo>
                    <a:pt x="229819" y="181444"/>
                  </a:lnTo>
                  <a:lnTo>
                    <a:pt x="229819" y="157251"/>
                  </a:lnTo>
                  <a:lnTo>
                    <a:pt x="229819" y="133057"/>
                  </a:lnTo>
                  <a:lnTo>
                    <a:pt x="226009" y="114236"/>
                  </a:lnTo>
                  <a:lnTo>
                    <a:pt x="215633" y="98856"/>
                  </a:lnTo>
                  <a:lnTo>
                    <a:pt x="205625" y="92113"/>
                  </a:lnTo>
                  <a:lnTo>
                    <a:pt x="205625" y="157251"/>
                  </a:lnTo>
                  <a:lnTo>
                    <a:pt x="205625" y="181444"/>
                  </a:lnTo>
                  <a:lnTo>
                    <a:pt x="203720" y="190842"/>
                  </a:lnTo>
                  <a:lnTo>
                    <a:pt x="198526" y="198526"/>
                  </a:lnTo>
                  <a:lnTo>
                    <a:pt x="193522" y="201904"/>
                  </a:lnTo>
                  <a:lnTo>
                    <a:pt x="193522" y="228104"/>
                  </a:lnTo>
                  <a:lnTo>
                    <a:pt x="193522" y="236905"/>
                  </a:lnTo>
                  <a:lnTo>
                    <a:pt x="181432" y="249008"/>
                  </a:lnTo>
                  <a:lnTo>
                    <a:pt x="169341" y="236905"/>
                  </a:lnTo>
                  <a:lnTo>
                    <a:pt x="169341" y="228104"/>
                  </a:lnTo>
                  <a:lnTo>
                    <a:pt x="173228" y="229120"/>
                  </a:lnTo>
                  <a:lnTo>
                    <a:pt x="177241" y="229819"/>
                  </a:lnTo>
                  <a:lnTo>
                    <a:pt x="185623" y="229819"/>
                  </a:lnTo>
                  <a:lnTo>
                    <a:pt x="189636" y="229120"/>
                  </a:lnTo>
                  <a:lnTo>
                    <a:pt x="193522" y="228104"/>
                  </a:lnTo>
                  <a:lnTo>
                    <a:pt x="193522" y="201904"/>
                  </a:lnTo>
                  <a:lnTo>
                    <a:pt x="190830" y="203720"/>
                  </a:lnTo>
                  <a:lnTo>
                    <a:pt x="181432" y="205625"/>
                  </a:lnTo>
                  <a:lnTo>
                    <a:pt x="172021" y="203720"/>
                  </a:lnTo>
                  <a:lnTo>
                    <a:pt x="164338" y="198526"/>
                  </a:lnTo>
                  <a:lnTo>
                    <a:pt x="159143" y="190842"/>
                  </a:lnTo>
                  <a:lnTo>
                    <a:pt x="157238" y="181444"/>
                  </a:lnTo>
                  <a:lnTo>
                    <a:pt x="157238" y="157251"/>
                  </a:lnTo>
                  <a:lnTo>
                    <a:pt x="205625" y="157251"/>
                  </a:lnTo>
                  <a:lnTo>
                    <a:pt x="205625" y="92113"/>
                  </a:lnTo>
                  <a:lnTo>
                    <a:pt x="200240" y="88480"/>
                  </a:lnTo>
                  <a:lnTo>
                    <a:pt x="181432" y="84683"/>
                  </a:lnTo>
                  <a:lnTo>
                    <a:pt x="162610" y="88480"/>
                  </a:lnTo>
                  <a:lnTo>
                    <a:pt x="147231" y="98856"/>
                  </a:lnTo>
                  <a:lnTo>
                    <a:pt x="136855" y="114236"/>
                  </a:lnTo>
                  <a:lnTo>
                    <a:pt x="133045" y="133057"/>
                  </a:lnTo>
                  <a:lnTo>
                    <a:pt x="133045" y="181444"/>
                  </a:lnTo>
                  <a:lnTo>
                    <a:pt x="133527" y="188099"/>
                  </a:lnTo>
                  <a:lnTo>
                    <a:pt x="134924" y="194462"/>
                  </a:lnTo>
                  <a:lnTo>
                    <a:pt x="137147" y="200545"/>
                  </a:lnTo>
                  <a:lnTo>
                    <a:pt x="140055" y="206146"/>
                  </a:lnTo>
                  <a:lnTo>
                    <a:pt x="123901" y="210807"/>
                  </a:lnTo>
                  <a:lnTo>
                    <a:pt x="110655" y="220408"/>
                  </a:lnTo>
                  <a:lnTo>
                    <a:pt x="101384" y="233895"/>
                  </a:lnTo>
                  <a:lnTo>
                    <a:pt x="97142" y="250228"/>
                  </a:lnTo>
                  <a:lnTo>
                    <a:pt x="86829" y="235229"/>
                  </a:lnTo>
                  <a:lnTo>
                    <a:pt x="79095" y="218579"/>
                  </a:lnTo>
                  <a:lnTo>
                    <a:pt x="74244" y="200545"/>
                  </a:lnTo>
                  <a:lnTo>
                    <a:pt x="72567" y="181444"/>
                  </a:lnTo>
                  <a:lnTo>
                    <a:pt x="81064" y="139433"/>
                  </a:lnTo>
                  <a:lnTo>
                    <a:pt x="81127" y="139103"/>
                  </a:lnTo>
                  <a:lnTo>
                    <a:pt x="104482" y="104495"/>
                  </a:lnTo>
                  <a:lnTo>
                    <a:pt x="139090" y="81140"/>
                  </a:lnTo>
                  <a:lnTo>
                    <a:pt x="181432" y="72580"/>
                  </a:lnTo>
                  <a:lnTo>
                    <a:pt x="223761" y="81140"/>
                  </a:lnTo>
                  <a:lnTo>
                    <a:pt x="258368" y="104495"/>
                  </a:lnTo>
                  <a:lnTo>
                    <a:pt x="281724" y="139103"/>
                  </a:lnTo>
                  <a:lnTo>
                    <a:pt x="290296" y="181444"/>
                  </a:lnTo>
                  <a:lnTo>
                    <a:pt x="290296" y="105854"/>
                  </a:lnTo>
                  <a:lnTo>
                    <a:pt x="288772" y="102908"/>
                  </a:lnTo>
                  <a:lnTo>
                    <a:pt x="259956" y="74091"/>
                  </a:lnTo>
                  <a:lnTo>
                    <a:pt x="257035" y="72580"/>
                  </a:lnTo>
                  <a:lnTo>
                    <a:pt x="223431" y="55181"/>
                  </a:lnTo>
                  <a:lnTo>
                    <a:pt x="181432" y="48387"/>
                  </a:lnTo>
                  <a:lnTo>
                    <a:pt x="139420" y="55181"/>
                  </a:lnTo>
                  <a:lnTo>
                    <a:pt x="102908" y="74091"/>
                  </a:lnTo>
                  <a:lnTo>
                    <a:pt x="74091" y="102908"/>
                  </a:lnTo>
                  <a:lnTo>
                    <a:pt x="55181" y="139433"/>
                  </a:lnTo>
                  <a:lnTo>
                    <a:pt x="48387" y="181444"/>
                  </a:lnTo>
                  <a:lnTo>
                    <a:pt x="55181" y="223443"/>
                  </a:lnTo>
                  <a:lnTo>
                    <a:pt x="74091" y="259956"/>
                  </a:lnTo>
                  <a:lnTo>
                    <a:pt x="102908" y="288785"/>
                  </a:lnTo>
                  <a:lnTo>
                    <a:pt x="139420" y="307695"/>
                  </a:lnTo>
                  <a:lnTo>
                    <a:pt x="181432" y="314490"/>
                  </a:lnTo>
                  <a:lnTo>
                    <a:pt x="223431" y="307695"/>
                  </a:lnTo>
                  <a:lnTo>
                    <a:pt x="259956" y="288785"/>
                  </a:lnTo>
                  <a:lnTo>
                    <a:pt x="288772" y="259956"/>
                  </a:lnTo>
                  <a:lnTo>
                    <a:pt x="293814" y="250228"/>
                  </a:lnTo>
                  <a:lnTo>
                    <a:pt x="307682" y="223443"/>
                  </a:lnTo>
                  <a:lnTo>
                    <a:pt x="314477" y="181444"/>
                  </a:lnTo>
                  <a:close/>
                </a:path>
                <a:path w="725805" h="725804">
                  <a:moveTo>
                    <a:pt x="411238" y="344081"/>
                  </a:moveTo>
                  <a:lnTo>
                    <a:pt x="405828" y="338683"/>
                  </a:lnTo>
                  <a:lnTo>
                    <a:pt x="331978" y="338683"/>
                  </a:lnTo>
                  <a:lnTo>
                    <a:pt x="326567" y="344081"/>
                  </a:lnTo>
                  <a:lnTo>
                    <a:pt x="326567" y="357466"/>
                  </a:lnTo>
                  <a:lnTo>
                    <a:pt x="331978" y="362864"/>
                  </a:lnTo>
                  <a:lnTo>
                    <a:pt x="405828" y="362864"/>
                  </a:lnTo>
                  <a:lnTo>
                    <a:pt x="411238" y="357466"/>
                  </a:lnTo>
                  <a:lnTo>
                    <a:pt x="411238" y="350774"/>
                  </a:lnTo>
                  <a:lnTo>
                    <a:pt x="411238" y="344081"/>
                  </a:lnTo>
                  <a:close/>
                </a:path>
                <a:path w="725805" h="725804">
                  <a:moveTo>
                    <a:pt x="423329" y="198932"/>
                  </a:moveTo>
                  <a:lnTo>
                    <a:pt x="417931" y="193522"/>
                  </a:lnTo>
                  <a:lnTo>
                    <a:pt x="344068" y="193522"/>
                  </a:lnTo>
                  <a:lnTo>
                    <a:pt x="338670" y="198932"/>
                  </a:lnTo>
                  <a:lnTo>
                    <a:pt x="338670" y="212305"/>
                  </a:lnTo>
                  <a:lnTo>
                    <a:pt x="344068" y="217716"/>
                  </a:lnTo>
                  <a:lnTo>
                    <a:pt x="350761" y="217716"/>
                  </a:lnTo>
                  <a:lnTo>
                    <a:pt x="417931" y="217716"/>
                  </a:lnTo>
                  <a:lnTo>
                    <a:pt x="423329" y="212305"/>
                  </a:lnTo>
                  <a:lnTo>
                    <a:pt x="423329" y="198932"/>
                  </a:lnTo>
                  <a:close/>
                </a:path>
                <a:path w="725805" h="725804">
                  <a:moveTo>
                    <a:pt x="423329" y="150558"/>
                  </a:moveTo>
                  <a:lnTo>
                    <a:pt x="417931" y="145148"/>
                  </a:lnTo>
                  <a:lnTo>
                    <a:pt x="344068" y="145148"/>
                  </a:lnTo>
                  <a:lnTo>
                    <a:pt x="338670" y="150558"/>
                  </a:lnTo>
                  <a:lnTo>
                    <a:pt x="338670" y="163931"/>
                  </a:lnTo>
                  <a:lnTo>
                    <a:pt x="344068" y="169341"/>
                  </a:lnTo>
                  <a:lnTo>
                    <a:pt x="350761" y="169341"/>
                  </a:lnTo>
                  <a:lnTo>
                    <a:pt x="417931" y="169341"/>
                  </a:lnTo>
                  <a:lnTo>
                    <a:pt x="423329" y="163931"/>
                  </a:lnTo>
                  <a:lnTo>
                    <a:pt x="423329" y="150558"/>
                  </a:lnTo>
                  <a:close/>
                </a:path>
                <a:path w="725805" h="725804">
                  <a:moveTo>
                    <a:pt x="423329" y="102171"/>
                  </a:moveTo>
                  <a:lnTo>
                    <a:pt x="417931" y="96761"/>
                  </a:lnTo>
                  <a:lnTo>
                    <a:pt x="344068" y="96761"/>
                  </a:lnTo>
                  <a:lnTo>
                    <a:pt x="338670" y="102171"/>
                  </a:lnTo>
                  <a:lnTo>
                    <a:pt x="338670" y="115544"/>
                  </a:lnTo>
                  <a:lnTo>
                    <a:pt x="344068" y="120954"/>
                  </a:lnTo>
                  <a:lnTo>
                    <a:pt x="350761" y="120954"/>
                  </a:lnTo>
                  <a:lnTo>
                    <a:pt x="417931" y="120954"/>
                  </a:lnTo>
                  <a:lnTo>
                    <a:pt x="423329" y="115544"/>
                  </a:lnTo>
                  <a:lnTo>
                    <a:pt x="423329" y="102171"/>
                  </a:lnTo>
                  <a:close/>
                </a:path>
                <a:path w="725805" h="725804">
                  <a:moveTo>
                    <a:pt x="423341" y="295694"/>
                  </a:moveTo>
                  <a:lnTo>
                    <a:pt x="417931" y="290296"/>
                  </a:lnTo>
                  <a:lnTo>
                    <a:pt x="307797" y="290296"/>
                  </a:lnTo>
                  <a:lnTo>
                    <a:pt x="302387" y="295694"/>
                  </a:lnTo>
                  <a:lnTo>
                    <a:pt x="302387" y="309079"/>
                  </a:lnTo>
                  <a:lnTo>
                    <a:pt x="307797" y="314477"/>
                  </a:lnTo>
                  <a:lnTo>
                    <a:pt x="417931" y="314477"/>
                  </a:lnTo>
                  <a:lnTo>
                    <a:pt x="423341" y="309079"/>
                  </a:lnTo>
                  <a:lnTo>
                    <a:pt x="423341" y="302387"/>
                  </a:lnTo>
                  <a:lnTo>
                    <a:pt x="423341" y="295694"/>
                  </a:lnTo>
                  <a:close/>
                </a:path>
                <a:path w="725805" h="725804">
                  <a:moveTo>
                    <a:pt x="423341" y="247319"/>
                  </a:moveTo>
                  <a:lnTo>
                    <a:pt x="417931" y="241909"/>
                  </a:lnTo>
                  <a:lnTo>
                    <a:pt x="319887" y="241909"/>
                  </a:lnTo>
                  <a:lnTo>
                    <a:pt x="314490" y="247319"/>
                  </a:lnTo>
                  <a:lnTo>
                    <a:pt x="314490" y="260692"/>
                  </a:lnTo>
                  <a:lnTo>
                    <a:pt x="319887" y="266103"/>
                  </a:lnTo>
                  <a:lnTo>
                    <a:pt x="326580" y="266103"/>
                  </a:lnTo>
                  <a:lnTo>
                    <a:pt x="417931" y="266103"/>
                  </a:lnTo>
                  <a:lnTo>
                    <a:pt x="423341" y="260692"/>
                  </a:lnTo>
                  <a:lnTo>
                    <a:pt x="423341" y="247319"/>
                  </a:lnTo>
                  <a:close/>
                </a:path>
                <a:path w="725805" h="725804">
                  <a:moveTo>
                    <a:pt x="725716" y="495909"/>
                  </a:moveTo>
                  <a:lnTo>
                    <a:pt x="703516" y="462495"/>
                  </a:lnTo>
                  <a:lnTo>
                    <a:pt x="701522" y="462102"/>
                  </a:lnTo>
                  <a:lnTo>
                    <a:pt x="701522" y="489254"/>
                  </a:lnTo>
                  <a:lnTo>
                    <a:pt x="701522" y="522884"/>
                  </a:lnTo>
                  <a:lnTo>
                    <a:pt x="677341" y="529336"/>
                  </a:lnTo>
                  <a:lnTo>
                    <a:pt x="677341" y="634365"/>
                  </a:lnTo>
                  <a:lnTo>
                    <a:pt x="677341" y="671931"/>
                  </a:lnTo>
                  <a:lnTo>
                    <a:pt x="671931" y="677341"/>
                  </a:lnTo>
                  <a:lnTo>
                    <a:pt x="634365" y="677341"/>
                  </a:lnTo>
                  <a:lnTo>
                    <a:pt x="628954" y="671931"/>
                  </a:lnTo>
                  <a:lnTo>
                    <a:pt x="628954" y="658558"/>
                  </a:lnTo>
                  <a:lnTo>
                    <a:pt x="634365" y="653148"/>
                  </a:lnTo>
                  <a:lnTo>
                    <a:pt x="653148" y="653148"/>
                  </a:lnTo>
                  <a:lnTo>
                    <a:pt x="653148" y="634365"/>
                  </a:lnTo>
                  <a:lnTo>
                    <a:pt x="658558" y="628954"/>
                  </a:lnTo>
                  <a:lnTo>
                    <a:pt x="671931" y="628954"/>
                  </a:lnTo>
                  <a:lnTo>
                    <a:pt x="677341" y="634365"/>
                  </a:lnTo>
                  <a:lnTo>
                    <a:pt x="677341" y="529336"/>
                  </a:lnTo>
                  <a:lnTo>
                    <a:pt x="592670" y="551916"/>
                  </a:lnTo>
                  <a:lnTo>
                    <a:pt x="592670" y="537641"/>
                  </a:lnTo>
                  <a:lnTo>
                    <a:pt x="587222" y="532193"/>
                  </a:lnTo>
                  <a:lnTo>
                    <a:pt x="568477" y="532193"/>
                  </a:lnTo>
                  <a:lnTo>
                    <a:pt x="568477" y="556387"/>
                  </a:lnTo>
                  <a:lnTo>
                    <a:pt x="568477" y="580580"/>
                  </a:lnTo>
                  <a:lnTo>
                    <a:pt x="544283" y="580580"/>
                  </a:lnTo>
                  <a:lnTo>
                    <a:pt x="544283" y="604761"/>
                  </a:lnTo>
                  <a:lnTo>
                    <a:pt x="544283" y="628954"/>
                  </a:lnTo>
                  <a:lnTo>
                    <a:pt x="520090" y="628954"/>
                  </a:lnTo>
                  <a:lnTo>
                    <a:pt x="520090" y="604761"/>
                  </a:lnTo>
                  <a:lnTo>
                    <a:pt x="544283" y="604761"/>
                  </a:lnTo>
                  <a:lnTo>
                    <a:pt x="544283" y="580580"/>
                  </a:lnTo>
                  <a:lnTo>
                    <a:pt x="495909" y="580580"/>
                  </a:lnTo>
                  <a:lnTo>
                    <a:pt x="495909" y="556387"/>
                  </a:lnTo>
                  <a:lnTo>
                    <a:pt x="568477" y="556387"/>
                  </a:lnTo>
                  <a:lnTo>
                    <a:pt x="568477" y="532193"/>
                  </a:lnTo>
                  <a:lnTo>
                    <a:pt x="477164" y="532193"/>
                  </a:lnTo>
                  <a:lnTo>
                    <a:pt x="471716" y="537641"/>
                  </a:lnTo>
                  <a:lnTo>
                    <a:pt x="471716" y="551916"/>
                  </a:lnTo>
                  <a:lnTo>
                    <a:pt x="435432" y="542251"/>
                  </a:lnTo>
                  <a:lnTo>
                    <a:pt x="435432" y="658558"/>
                  </a:lnTo>
                  <a:lnTo>
                    <a:pt x="435432" y="671931"/>
                  </a:lnTo>
                  <a:lnTo>
                    <a:pt x="430022" y="677341"/>
                  </a:lnTo>
                  <a:lnTo>
                    <a:pt x="392455" y="677341"/>
                  </a:lnTo>
                  <a:lnTo>
                    <a:pt x="387045" y="671931"/>
                  </a:lnTo>
                  <a:lnTo>
                    <a:pt x="387045" y="634365"/>
                  </a:lnTo>
                  <a:lnTo>
                    <a:pt x="392455" y="628954"/>
                  </a:lnTo>
                  <a:lnTo>
                    <a:pt x="405828" y="628954"/>
                  </a:lnTo>
                  <a:lnTo>
                    <a:pt x="411238" y="634365"/>
                  </a:lnTo>
                  <a:lnTo>
                    <a:pt x="411238" y="653148"/>
                  </a:lnTo>
                  <a:lnTo>
                    <a:pt x="430022" y="653148"/>
                  </a:lnTo>
                  <a:lnTo>
                    <a:pt x="435432" y="658558"/>
                  </a:lnTo>
                  <a:lnTo>
                    <a:pt x="435432" y="542251"/>
                  </a:lnTo>
                  <a:lnTo>
                    <a:pt x="362851" y="522884"/>
                  </a:lnTo>
                  <a:lnTo>
                    <a:pt x="362851" y="489254"/>
                  </a:lnTo>
                  <a:lnTo>
                    <a:pt x="368300" y="483819"/>
                  </a:lnTo>
                  <a:lnTo>
                    <a:pt x="696087" y="483819"/>
                  </a:lnTo>
                  <a:lnTo>
                    <a:pt x="701522" y="489254"/>
                  </a:lnTo>
                  <a:lnTo>
                    <a:pt x="701522" y="462102"/>
                  </a:lnTo>
                  <a:lnTo>
                    <a:pt x="689432" y="459625"/>
                  </a:lnTo>
                  <a:lnTo>
                    <a:pt x="653148" y="459625"/>
                  </a:lnTo>
                  <a:lnTo>
                    <a:pt x="653148" y="435432"/>
                  </a:lnTo>
                  <a:lnTo>
                    <a:pt x="653148" y="411238"/>
                  </a:lnTo>
                  <a:lnTo>
                    <a:pt x="649338" y="392430"/>
                  </a:lnTo>
                  <a:lnTo>
                    <a:pt x="638962" y="377050"/>
                  </a:lnTo>
                  <a:lnTo>
                    <a:pt x="623582" y="366674"/>
                  </a:lnTo>
                  <a:lnTo>
                    <a:pt x="604761" y="362864"/>
                  </a:lnTo>
                  <a:lnTo>
                    <a:pt x="580567" y="362864"/>
                  </a:lnTo>
                  <a:lnTo>
                    <a:pt x="580567" y="435432"/>
                  </a:lnTo>
                  <a:lnTo>
                    <a:pt x="580567" y="459625"/>
                  </a:lnTo>
                  <a:lnTo>
                    <a:pt x="483806" y="459625"/>
                  </a:lnTo>
                  <a:lnTo>
                    <a:pt x="483806" y="435432"/>
                  </a:lnTo>
                  <a:lnTo>
                    <a:pt x="580567" y="435432"/>
                  </a:lnTo>
                  <a:lnTo>
                    <a:pt x="580567" y="362864"/>
                  </a:lnTo>
                  <a:lnTo>
                    <a:pt x="483806" y="362864"/>
                  </a:lnTo>
                  <a:lnTo>
                    <a:pt x="483806" y="24193"/>
                  </a:lnTo>
                  <a:lnTo>
                    <a:pt x="483806" y="5410"/>
                  </a:lnTo>
                  <a:lnTo>
                    <a:pt x="478409" y="0"/>
                  </a:lnTo>
                  <a:lnTo>
                    <a:pt x="459625" y="0"/>
                  </a:lnTo>
                  <a:lnTo>
                    <a:pt x="459625" y="24193"/>
                  </a:lnTo>
                  <a:lnTo>
                    <a:pt x="459625" y="362864"/>
                  </a:lnTo>
                  <a:lnTo>
                    <a:pt x="440817" y="366674"/>
                  </a:lnTo>
                  <a:lnTo>
                    <a:pt x="425424" y="377050"/>
                  </a:lnTo>
                  <a:lnTo>
                    <a:pt x="415048" y="392430"/>
                  </a:lnTo>
                  <a:lnTo>
                    <a:pt x="411238" y="411238"/>
                  </a:lnTo>
                  <a:lnTo>
                    <a:pt x="411238" y="459625"/>
                  </a:lnTo>
                  <a:lnTo>
                    <a:pt x="374954" y="459625"/>
                  </a:lnTo>
                  <a:lnTo>
                    <a:pt x="360870" y="462495"/>
                  </a:lnTo>
                  <a:lnTo>
                    <a:pt x="349326" y="470293"/>
                  </a:lnTo>
                  <a:lnTo>
                    <a:pt x="341541" y="481825"/>
                  </a:lnTo>
                  <a:lnTo>
                    <a:pt x="338670" y="495909"/>
                  </a:lnTo>
                  <a:lnTo>
                    <a:pt x="338670" y="628954"/>
                  </a:lnTo>
                  <a:lnTo>
                    <a:pt x="24180" y="628954"/>
                  </a:lnTo>
                  <a:lnTo>
                    <a:pt x="24180" y="24193"/>
                  </a:lnTo>
                  <a:lnTo>
                    <a:pt x="459625" y="24193"/>
                  </a:lnTo>
                  <a:lnTo>
                    <a:pt x="459625" y="0"/>
                  </a:lnTo>
                  <a:lnTo>
                    <a:pt x="5397" y="0"/>
                  </a:lnTo>
                  <a:lnTo>
                    <a:pt x="0" y="5410"/>
                  </a:lnTo>
                  <a:lnTo>
                    <a:pt x="0" y="647750"/>
                  </a:lnTo>
                  <a:lnTo>
                    <a:pt x="5397" y="653148"/>
                  </a:lnTo>
                  <a:lnTo>
                    <a:pt x="338670" y="653148"/>
                  </a:lnTo>
                  <a:lnTo>
                    <a:pt x="338670" y="689432"/>
                  </a:lnTo>
                  <a:lnTo>
                    <a:pt x="341541" y="703529"/>
                  </a:lnTo>
                  <a:lnTo>
                    <a:pt x="349326" y="715073"/>
                  </a:lnTo>
                  <a:lnTo>
                    <a:pt x="360870" y="722871"/>
                  </a:lnTo>
                  <a:lnTo>
                    <a:pt x="374954" y="725728"/>
                  </a:lnTo>
                  <a:lnTo>
                    <a:pt x="689432" y="725728"/>
                  </a:lnTo>
                  <a:lnTo>
                    <a:pt x="703516" y="722871"/>
                  </a:lnTo>
                  <a:lnTo>
                    <a:pt x="715060" y="715073"/>
                  </a:lnTo>
                  <a:lnTo>
                    <a:pt x="722858" y="703529"/>
                  </a:lnTo>
                  <a:lnTo>
                    <a:pt x="725716" y="689432"/>
                  </a:lnTo>
                  <a:lnTo>
                    <a:pt x="725716" y="677341"/>
                  </a:lnTo>
                  <a:lnTo>
                    <a:pt x="725716" y="604761"/>
                  </a:lnTo>
                  <a:lnTo>
                    <a:pt x="725716" y="580580"/>
                  </a:lnTo>
                  <a:lnTo>
                    <a:pt x="725716" y="556387"/>
                  </a:lnTo>
                  <a:lnTo>
                    <a:pt x="725716" y="551916"/>
                  </a:lnTo>
                  <a:lnTo>
                    <a:pt x="725716" y="49590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10789133" y="6484556"/>
            <a:ext cx="587438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5" b="1">
                <a:solidFill>
                  <a:srgbClr val="2C56D9"/>
                </a:solidFill>
                <a:latin typeface="Lora"/>
                <a:cs typeface="Lora"/>
              </a:rPr>
              <a:t>Wording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Experience</a:t>
            </a:r>
            <a:endParaRPr sz="2500">
              <a:latin typeface="Lora"/>
              <a:cs typeface="Lora"/>
            </a:endParaRPr>
          </a:p>
          <a:p>
            <a:pPr marL="205740" marR="51943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Craft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that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reﬂects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specialization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Include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years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experience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areas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expertise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for </a:t>
            </a:r>
            <a:r>
              <a:rPr dirty="0" sz="1800">
                <a:latin typeface="Lora"/>
                <a:cs typeface="Lora"/>
              </a:rPr>
              <a:t>added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16894" y="6484556"/>
            <a:ext cx="581406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Consistent</a:t>
            </a:r>
            <a:r>
              <a:rPr dirty="0" sz="2500" spc="-114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Branding</a:t>
            </a:r>
            <a:r>
              <a:rPr dirty="0" sz="2500" spc="-11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11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Visuals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headshot,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logo,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cohesive </a:t>
            </a:r>
            <a:r>
              <a:rPr dirty="0" sz="1800">
                <a:latin typeface="Lora"/>
                <a:cs typeface="Lora"/>
              </a:rPr>
              <a:t>branding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elements.</a:t>
            </a:r>
            <a:endParaRPr sz="1800">
              <a:latin typeface="Lora"/>
              <a:cs typeface="Lora"/>
            </a:endParaRPr>
          </a:p>
          <a:p>
            <a:pPr marL="205740" marR="58419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Maintain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uniform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colors,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fonts,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tone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across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>
                <a:latin typeface="Lora"/>
                <a:cs typeface="Lora"/>
              </a:rPr>
              <a:t>profile.</a:t>
            </a:r>
            <a:endParaRPr sz="1800">
              <a:latin typeface="Lora"/>
              <a:cs typeface="Lor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89133" y="3402715"/>
            <a:ext cx="580644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Client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Reviews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Testimonials</a:t>
            </a:r>
            <a:endParaRPr sz="2500">
              <a:latin typeface="Lora"/>
              <a:cs typeface="Lora"/>
            </a:endParaRPr>
          </a:p>
          <a:p>
            <a:pPr marL="205740" marR="38481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Feature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positive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reviews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social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proof</a:t>
            </a:r>
            <a:r>
              <a:rPr dirty="0" sz="1800" spc="-6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credibility.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Encourage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satisfied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leave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feedback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>
                <a:latin typeface="Lora"/>
                <a:cs typeface="Lora"/>
              </a:rPr>
              <a:t>profile.</a:t>
            </a:r>
            <a:endParaRPr sz="1800">
              <a:latin typeface="Lora"/>
              <a:cs typeface="Lor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16894" y="3402715"/>
            <a:ext cx="598678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Certifications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Credentials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Showcase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relevant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certifications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signal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professional expertise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  <a:p>
            <a:pPr marL="205740" marR="61531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training,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memberships,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specialized credentials.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45095" cy="7065009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1121410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Professionalism</a:t>
            </a:r>
            <a:r>
              <a:rPr dirty="0" sz="4450" spc="-19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Online </a:t>
            </a:r>
            <a:r>
              <a:rPr dirty="0" sz="4450">
                <a:latin typeface="Montserrat Medium"/>
                <a:cs typeface="Montserrat Medium"/>
              </a:rPr>
              <a:t>and</a:t>
            </a:r>
            <a:r>
              <a:rPr dirty="0" sz="4450" spc="1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Offline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40"/>
              </a:spcBef>
            </a:pPr>
            <a:r>
              <a:rPr dirty="0" sz="2150">
                <a:latin typeface="Lora"/>
                <a:cs typeface="Lora"/>
              </a:rPr>
              <a:t>Digital</a:t>
            </a:r>
            <a:r>
              <a:rPr dirty="0" sz="2150" spc="1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Presence</a:t>
            </a:r>
            <a:r>
              <a:rPr dirty="0" sz="2150" spc="5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Shapes</a:t>
            </a:r>
            <a:r>
              <a:rPr dirty="0" sz="2150" spc="1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Perception</a:t>
            </a:r>
            <a:endParaRPr sz="2150">
              <a:latin typeface="Lora"/>
              <a:cs typeface="Lora"/>
            </a:endParaRPr>
          </a:p>
          <a:p>
            <a:pPr marL="197485" marR="536575" indent="-185420">
              <a:lnSpc>
                <a:spcPct val="109900"/>
              </a:lnSpc>
              <a:spcBef>
                <a:spcPts val="1645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Clients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often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judge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professionalism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based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on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online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profile </a:t>
            </a:r>
            <a:r>
              <a:rPr dirty="0" sz="1700" spc="-10">
                <a:latin typeface="Lora"/>
                <a:cs typeface="Lora"/>
              </a:rPr>
              <a:t>	</a:t>
            </a:r>
            <a:r>
              <a:rPr dirty="0" sz="1700">
                <a:latin typeface="Lora"/>
                <a:cs typeface="Lora"/>
              </a:rPr>
              <a:t>before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reaching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 spc="-20">
                <a:latin typeface="Lora"/>
                <a:cs typeface="Lora"/>
              </a:rPr>
              <a:t>out.</a:t>
            </a:r>
            <a:endParaRPr sz="170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63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A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polished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profile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signals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700" spc="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preparedness.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Complete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Profiles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Build</a:t>
            </a:r>
            <a:r>
              <a:rPr dirty="0" sz="2150" spc="-25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Trust</a:t>
            </a:r>
            <a:endParaRPr sz="2150">
              <a:latin typeface="Lora"/>
              <a:cs typeface="Lora"/>
            </a:endParaRPr>
          </a:p>
          <a:p>
            <a:pPr marL="197485" marR="212090" indent="-185420">
              <a:lnSpc>
                <a:spcPct val="109900"/>
              </a:lnSpc>
              <a:spcBef>
                <a:spcPts val="1645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Include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clear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contact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info,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certifications,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service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details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40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reinforce 	trust.</a:t>
            </a:r>
            <a:endParaRPr sz="1700">
              <a:latin typeface="Lora"/>
              <a:cs typeface="Lora"/>
            </a:endParaRPr>
          </a:p>
          <a:p>
            <a:pPr marL="198120" indent="-185420">
              <a:lnSpc>
                <a:spcPct val="100000"/>
              </a:lnSpc>
              <a:spcBef>
                <a:spcPts val="635"/>
              </a:spcBef>
              <a:buFont typeface="Times New Roman"/>
              <a:buChar char="•"/>
              <a:tabLst>
                <a:tab pos="198120" algn="l"/>
              </a:tabLst>
            </a:pPr>
            <a:r>
              <a:rPr dirty="0" sz="1700">
                <a:latin typeface="Lora"/>
                <a:cs typeface="Lora"/>
              </a:rPr>
              <a:t>Consistent</a:t>
            </a:r>
            <a:r>
              <a:rPr dirty="0" sz="1700" spc="5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branding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professional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headshots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enhance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5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reputation.</a:t>
            </a:r>
            <a:endParaRPr sz="17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390"/>
              </a:spcBef>
              <a:buFont typeface="Times New Roman"/>
              <a:buChar char="•"/>
            </a:pPr>
            <a:endParaRPr sz="170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150">
                <a:latin typeface="Lora"/>
                <a:cs typeface="Lora"/>
              </a:rPr>
              <a:t>Regular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Trust</a:t>
            </a:r>
            <a:r>
              <a:rPr dirty="0" sz="2150" spc="-25">
                <a:latin typeface="Lora"/>
                <a:cs typeface="Lora"/>
              </a:rPr>
              <a:t> </a:t>
            </a:r>
            <a:r>
              <a:rPr dirty="0" sz="2150">
                <a:latin typeface="Lora"/>
                <a:cs typeface="Lora"/>
              </a:rPr>
              <a:t>Signal</a:t>
            </a:r>
            <a:r>
              <a:rPr dirty="0" sz="2150" spc="-30">
                <a:latin typeface="Lora"/>
                <a:cs typeface="Lora"/>
              </a:rPr>
              <a:t> </a:t>
            </a:r>
            <a:r>
              <a:rPr dirty="0" sz="2150" spc="-10">
                <a:latin typeface="Lora"/>
                <a:cs typeface="Lora"/>
              </a:rPr>
              <a:t>Audits</a:t>
            </a:r>
            <a:endParaRPr sz="2150">
              <a:latin typeface="Lora"/>
              <a:cs typeface="Lora"/>
            </a:endParaRPr>
          </a:p>
          <a:p>
            <a:pPr marL="197485" marR="697230" indent="-185420">
              <a:lnSpc>
                <a:spcPct val="109900"/>
              </a:lnSpc>
              <a:spcBef>
                <a:spcPts val="1645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Review</a:t>
            </a:r>
            <a:r>
              <a:rPr dirty="0" sz="1700" spc="30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your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profile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for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missing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information,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weak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bios,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or</a:t>
            </a:r>
            <a:r>
              <a:rPr dirty="0" sz="1700" spc="35">
                <a:latin typeface="Lora"/>
                <a:cs typeface="Lora"/>
              </a:rPr>
              <a:t> </a:t>
            </a:r>
            <a:r>
              <a:rPr dirty="0" sz="1700" spc="-10">
                <a:latin typeface="Lora"/>
                <a:cs typeface="Lora"/>
              </a:rPr>
              <a:t>outdated 	visuals.</a:t>
            </a:r>
            <a:endParaRPr sz="1700">
              <a:latin typeface="Lora"/>
              <a:cs typeface="Lora"/>
            </a:endParaRPr>
          </a:p>
          <a:p>
            <a:pPr marL="197485" marR="101600" indent="-185420">
              <a:lnSpc>
                <a:spcPct val="109900"/>
              </a:lnSpc>
              <a:spcBef>
                <a:spcPts val="430"/>
              </a:spcBef>
              <a:buFont typeface="Times New Roman"/>
              <a:buChar char="•"/>
              <a:tabLst>
                <a:tab pos="198755" algn="l"/>
              </a:tabLst>
            </a:pPr>
            <a:r>
              <a:rPr dirty="0" sz="1700">
                <a:latin typeface="Lora"/>
                <a:cs typeface="Lora"/>
              </a:rPr>
              <a:t>Update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trust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signals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like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reviews,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certifications,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and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specialization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>
                <a:latin typeface="Lora"/>
                <a:cs typeface="Lora"/>
              </a:rPr>
              <a:t>to</a:t>
            </a:r>
            <a:r>
              <a:rPr dirty="0" sz="1700" spc="45">
                <a:latin typeface="Lora"/>
                <a:cs typeface="Lora"/>
              </a:rPr>
              <a:t> </a:t>
            </a:r>
            <a:r>
              <a:rPr dirty="0" sz="1700" spc="-20">
                <a:latin typeface="Lora"/>
                <a:cs typeface="Lora"/>
              </a:rPr>
              <a:t>stay </a:t>
            </a:r>
            <a:r>
              <a:rPr dirty="0" sz="1700" spc="-20">
                <a:latin typeface="Lora"/>
                <a:cs typeface="Lora"/>
              </a:rPr>
              <a:t>	</a:t>
            </a:r>
            <a:r>
              <a:rPr dirty="0" sz="1700" spc="-10">
                <a:latin typeface="Lora"/>
                <a:cs typeface="Lora"/>
              </a:rPr>
              <a:t>relevant.</a:t>
            </a:r>
            <a:endParaRPr sz="170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35" y="1887169"/>
            <a:ext cx="8715739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5859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Establishing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Professionalism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60261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19.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F6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5513" y="7018409"/>
            <a:ext cx="4385945" cy="13195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0" spc="-10">
                <a:latin typeface="Montserrat SemiBold"/>
                <a:cs typeface="Montserrat SemiBold"/>
              </a:rPr>
              <a:t>Agenda</a:t>
            </a:r>
            <a:endParaRPr sz="8500">
              <a:latin typeface="Montserrat SemiBold"/>
              <a:cs typeface="Montserrat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02.</a:t>
            </a:r>
          </a:p>
        </p:txBody>
      </p:sp>
      <p:sp>
        <p:nvSpPr>
          <p:cNvPr id="9" name="object 9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617075" y="1987547"/>
            <a:ext cx="6276340" cy="5010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4340" indent="-353695">
              <a:lnSpc>
                <a:spcPct val="100000"/>
              </a:lnSpc>
              <a:spcBef>
                <a:spcPts val="100"/>
              </a:spcBef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Importance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of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Profile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Optimization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08305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Building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Visual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Headline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Credibility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14655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Optimizing</a:t>
            </a:r>
            <a:r>
              <a:rPr dirty="0" sz="2500" spc="-1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Bio</a:t>
            </a:r>
            <a:r>
              <a:rPr dirty="0" sz="2500" spc="-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Services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3705" indent="-410209">
              <a:lnSpc>
                <a:spcPct val="100000"/>
              </a:lnSpc>
              <a:buFont typeface="Lora"/>
              <a:buAutoNum type="arabicPeriod"/>
              <a:tabLst>
                <a:tab pos="433705" algn="l"/>
              </a:tabLst>
            </a:pPr>
            <a:r>
              <a:rPr dirty="0" sz="2500">
                <a:latin typeface="Lora"/>
                <a:cs typeface="Lora"/>
              </a:rPr>
              <a:t>Establishing</a:t>
            </a:r>
            <a:r>
              <a:rPr dirty="0" sz="2500" spc="-2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1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10">
                <a:latin typeface="Lora"/>
                <a:cs typeface="Lora"/>
              </a:rPr>
              <a:t> Professionalism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4340" indent="-410845">
              <a:lnSpc>
                <a:spcPct val="100000"/>
              </a:lnSpc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Improving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Reviewing</a:t>
            </a:r>
            <a:r>
              <a:rPr dirty="0" sz="2500" spc="-5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Profiles</a:t>
            </a:r>
            <a:endParaRPr sz="250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Font typeface="Lora"/>
              <a:buAutoNum type="arabicPeriod"/>
            </a:pPr>
            <a:endParaRPr sz="2500">
              <a:latin typeface="Lora"/>
              <a:cs typeface="Lora"/>
            </a:endParaRPr>
          </a:p>
          <a:p>
            <a:pPr marL="434340" indent="-421640">
              <a:lnSpc>
                <a:spcPct val="100000"/>
              </a:lnSpc>
              <a:buFont typeface="Lora"/>
              <a:buAutoNum type="arabicPeriod"/>
              <a:tabLst>
                <a:tab pos="434340" algn="l"/>
              </a:tabLst>
            </a:pPr>
            <a:r>
              <a:rPr dirty="0" sz="2500">
                <a:latin typeface="Lora"/>
                <a:cs typeface="Lora"/>
              </a:rPr>
              <a:t>Summary</a:t>
            </a:r>
            <a:r>
              <a:rPr dirty="0" sz="2500" spc="-4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and</a:t>
            </a:r>
            <a:r>
              <a:rPr dirty="0" sz="2500" spc="-3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Takeaways</a:t>
            </a:r>
            <a:endParaRPr sz="25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458597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Establishing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Trust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Professionalism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73596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20.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72" y="5457068"/>
            <a:ext cx="436435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>
                <a:latin typeface="Lora"/>
                <a:cs typeface="Lora"/>
              </a:rPr>
              <a:t>Incomplete</a:t>
            </a:r>
            <a:r>
              <a:rPr dirty="0" sz="2500" spc="-8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Information</a:t>
            </a:r>
            <a:r>
              <a:rPr dirty="0" sz="2500" spc="-8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Risks</a:t>
            </a:r>
            <a:endParaRPr sz="2500">
              <a:latin typeface="Lora"/>
              <a:cs typeface="Lora"/>
            </a:endParaRPr>
          </a:p>
          <a:p>
            <a:pPr marL="205740" marR="23495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Missing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details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info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create </a:t>
            </a:r>
            <a:r>
              <a:rPr dirty="0" sz="1800">
                <a:latin typeface="Lora"/>
                <a:cs typeface="Lora"/>
              </a:rPr>
              <a:t>hesitation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lost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opportunities.</a:t>
            </a:r>
            <a:endParaRPr sz="1800">
              <a:latin typeface="Lora"/>
              <a:cs typeface="Lora"/>
            </a:endParaRPr>
          </a:p>
          <a:p>
            <a:pPr marL="205740" marR="2413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Lack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specialization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makes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blend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competitors.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26" y="5457068"/>
            <a:ext cx="433451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>
                <a:latin typeface="Lora"/>
                <a:cs typeface="Lora"/>
              </a:rPr>
              <a:t>Weak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Profile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Messaging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Generic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bios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fail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showcase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expertise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connection.</a:t>
            </a:r>
            <a:endParaRPr sz="1800">
              <a:latin typeface="Lora"/>
              <a:cs typeface="Lora"/>
            </a:endParaRPr>
          </a:p>
          <a:p>
            <a:pPr marL="205740" marR="4127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Vague</a:t>
            </a:r>
            <a:r>
              <a:rPr dirty="0" sz="1800" spc="-10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wording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leaves</a:t>
            </a:r>
            <a:r>
              <a:rPr dirty="0" sz="1800" spc="-10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unsure </a:t>
            </a:r>
            <a:r>
              <a:rPr dirty="0" sz="1800">
                <a:latin typeface="Lora"/>
                <a:cs typeface="Lora"/>
              </a:rPr>
              <a:t>about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specialization.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457068"/>
            <a:ext cx="455739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Visual</a:t>
            </a:r>
            <a:r>
              <a:rPr dirty="0" sz="2500" spc="-11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Presentation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Pitfalls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Blurry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unprofessional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photos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instantly </a:t>
            </a:r>
            <a:r>
              <a:rPr dirty="0" sz="1800">
                <a:latin typeface="Lora"/>
                <a:cs typeface="Lora"/>
              </a:rPr>
              <a:t>reduce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perceived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  <a:p>
            <a:pPr marL="205740" marR="73279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Distracting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backgrounds</a:t>
            </a:r>
            <a:r>
              <a:rPr dirty="0" sz="1800" spc="-2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poor </a:t>
            </a:r>
            <a:r>
              <a:rPr dirty="0" sz="1800">
                <a:latin typeface="Lora"/>
                <a:cs typeface="Lora"/>
              </a:rPr>
              <a:t>lighting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weaken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credibility.</a:t>
            </a:r>
            <a:endParaRPr sz="1800">
              <a:latin typeface="Lora"/>
              <a:cs typeface="Lor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801954" y="4099712"/>
            <a:ext cx="944880" cy="944880"/>
            <a:chOff x="12801954" y="4099712"/>
            <a:chExt cx="944880" cy="944880"/>
          </a:xfrm>
        </p:grpSpPr>
        <p:sp>
          <p:nvSpPr>
            <p:cNvPr id="9" name="object 9"/>
            <p:cNvSpPr/>
            <p:nvPr/>
          </p:nvSpPr>
          <p:spPr>
            <a:xfrm>
              <a:off x="12801956" y="4099712"/>
              <a:ext cx="579120" cy="701040"/>
            </a:xfrm>
            <a:custGeom>
              <a:avLst/>
              <a:gdLst/>
              <a:ahLst/>
              <a:cxnLst/>
              <a:rect l="l" t="t" r="r" b="b"/>
              <a:pathLst>
                <a:path w="579119" h="701039">
                  <a:moveTo>
                    <a:pt x="396201" y="76187"/>
                  </a:moveTo>
                  <a:lnTo>
                    <a:pt x="390194" y="46570"/>
                  </a:lnTo>
                  <a:lnTo>
                    <a:pt x="379349" y="30480"/>
                  </a:lnTo>
                  <a:lnTo>
                    <a:pt x="373849" y="22339"/>
                  </a:lnTo>
                  <a:lnTo>
                    <a:pt x="365721" y="16865"/>
                  </a:lnTo>
                  <a:lnTo>
                    <a:pt x="365721" y="76187"/>
                  </a:lnTo>
                  <a:lnTo>
                    <a:pt x="365721" y="198107"/>
                  </a:lnTo>
                  <a:lnTo>
                    <a:pt x="362115" y="215887"/>
                  </a:lnTo>
                  <a:lnTo>
                    <a:pt x="352310" y="230416"/>
                  </a:lnTo>
                  <a:lnTo>
                    <a:pt x="337781" y="240220"/>
                  </a:lnTo>
                  <a:lnTo>
                    <a:pt x="320001" y="243814"/>
                  </a:lnTo>
                  <a:lnTo>
                    <a:pt x="213334" y="243814"/>
                  </a:lnTo>
                  <a:lnTo>
                    <a:pt x="213321" y="334416"/>
                  </a:lnTo>
                  <a:lnTo>
                    <a:pt x="206552" y="336867"/>
                  </a:lnTo>
                  <a:lnTo>
                    <a:pt x="203581" y="333248"/>
                  </a:lnTo>
                  <a:lnTo>
                    <a:pt x="129044" y="243814"/>
                  </a:lnTo>
                  <a:lnTo>
                    <a:pt x="76187" y="243814"/>
                  </a:lnTo>
                  <a:lnTo>
                    <a:pt x="58407" y="240220"/>
                  </a:lnTo>
                  <a:lnTo>
                    <a:pt x="43865" y="230416"/>
                  </a:lnTo>
                  <a:lnTo>
                    <a:pt x="34061" y="215887"/>
                  </a:lnTo>
                  <a:lnTo>
                    <a:pt x="30467" y="198107"/>
                  </a:lnTo>
                  <a:lnTo>
                    <a:pt x="30467" y="76187"/>
                  </a:lnTo>
                  <a:lnTo>
                    <a:pt x="34061" y="58420"/>
                  </a:lnTo>
                  <a:lnTo>
                    <a:pt x="43865" y="43891"/>
                  </a:lnTo>
                  <a:lnTo>
                    <a:pt x="58407" y="34086"/>
                  </a:lnTo>
                  <a:lnTo>
                    <a:pt x="76187" y="30480"/>
                  </a:lnTo>
                  <a:lnTo>
                    <a:pt x="320001" y="30480"/>
                  </a:lnTo>
                  <a:lnTo>
                    <a:pt x="337781" y="34086"/>
                  </a:lnTo>
                  <a:lnTo>
                    <a:pt x="352310" y="43891"/>
                  </a:lnTo>
                  <a:lnTo>
                    <a:pt x="362115" y="58420"/>
                  </a:lnTo>
                  <a:lnTo>
                    <a:pt x="365721" y="76187"/>
                  </a:lnTo>
                  <a:lnTo>
                    <a:pt x="365721" y="16865"/>
                  </a:lnTo>
                  <a:lnTo>
                    <a:pt x="349631" y="6007"/>
                  </a:lnTo>
                  <a:lnTo>
                    <a:pt x="320001" y="0"/>
                  </a:lnTo>
                  <a:lnTo>
                    <a:pt x="76187" y="0"/>
                  </a:lnTo>
                  <a:lnTo>
                    <a:pt x="46558" y="6007"/>
                  </a:lnTo>
                  <a:lnTo>
                    <a:pt x="22339" y="22339"/>
                  </a:lnTo>
                  <a:lnTo>
                    <a:pt x="5994" y="46570"/>
                  </a:lnTo>
                  <a:lnTo>
                    <a:pt x="0" y="76187"/>
                  </a:lnTo>
                  <a:lnTo>
                    <a:pt x="0" y="198107"/>
                  </a:lnTo>
                  <a:lnTo>
                    <a:pt x="5994" y="227736"/>
                  </a:lnTo>
                  <a:lnTo>
                    <a:pt x="22339" y="251955"/>
                  </a:lnTo>
                  <a:lnTo>
                    <a:pt x="46558" y="268300"/>
                  </a:lnTo>
                  <a:lnTo>
                    <a:pt x="76187" y="274294"/>
                  </a:lnTo>
                  <a:lnTo>
                    <a:pt x="114757" y="274294"/>
                  </a:lnTo>
                  <a:lnTo>
                    <a:pt x="180162" y="352767"/>
                  </a:lnTo>
                  <a:lnTo>
                    <a:pt x="185864" y="358267"/>
                  </a:lnTo>
                  <a:lnTo>
                    <a:pt x="192532" y="362331"/>
                  </a:lnTo>
                  <a:lnTo>
                    <a:pt x="199923" y="364858"/>
                  </a:lnTo>
                  <a:lnTo>
                    <a:pt x="207797" y="365721"/>
                  </a:lnTo>
                  <a:lnTo>
                    <a:pt x="221805" y="362889"/>
                  </a:lnTo>
                  <a:lnTo>
                    <a:pt x="233248" y="355168"/>
                  </a:lnTo>
                  <a:lnTo>
                    <a:pt x="240969" y="343725"/>
                  </a:lnTo>
                  <a:lnTo>
                    <a:pt x="242366" y="336867"/>
                  </a:lnTo>
                  <a:lnTo>
                    <a:pt x="243814" y="329730"/>
                  </a:lnTo>
                  <a:lnTo>
                    <a:pt x="243814" y="274294"/>
                  </a:lnTo>
                  <a:lnTo>
                    <a:pt x="320001" y="274294"/>
                  </a:lnTo>
                  <a:lnTo>
                    <a:pt x="349631" y="268300"/>
                  </a:lnTo>
                  <a:lnTo>
                    <a:pt x="373849" y="251955"/>
                  </a:lnTo>
                  <a:lnTo>
                    <a:pt x="390194" y="227736"/>
                  </a:lnTo>
                  <a:lnTo>
                    <a:pt x="396201" y="198107"/>
                  </a:lnTo>
                  <a:lnTo>
                    <a:pt x="396201" y="76187"/>
                  </a:lnTo>
                  <a:close/>
                </a:path>
                <a:path w="579119" h="701039">
                  <a:moveTo>
                    <a:pt x="579056" y="533361"/>
                  </a:moveTo>
                  <a:lnTo>
                    <a:pt x="573062" y="488848"/>
                  </a:lnTo>
                  <a:lnTo>
                    <a:pt x="556133" y="448818"/>
                  </a:lnTo>
                  <a:lnTo>
                    <a:pt x="548576" y="439051"/>
                  </a:lnTo>
                  <a:lnTo>
                    <a:pt x="548576" y="533361"/>
                  </a:lnTo>
                  <a:lnTo>
                    <a:pt x="541578" y="576668"/>
                  </a:lnTo>
                  <a:lnTo>
                    <a:pt x="522084" y="614311"/>
                  </a:lnTo>
                  <a:lnTo>
                    <a:pt x="492379" y="644017"/>
                  </a:lnTo>
                  <a:lnTo>
                    <a:pt x="454736" y="663498"/>
                  </a:lnTo>
                  <a:lnTo>
                    <a:pt x="411429" y="670509"/>
                  </a:lnTo>
                  <a:lnTo>
                    <a:pt x="368122" y="663498"/>
                  </a:lnTo>
                  <a:lnTo>
                    <a:pt x="330479" y="644017"/>
                  </a:lnTo>
                  <a:lnTo>
                    <a:pt x="300774" y="614311"/>
                  </a:lnTo>
                  <a:lnTo>
                    <a:pt x="281292" y="576668"/>
                  </a:lnTo>
                  <a:lnTo>
                    <a:pt x="274281" y="533361"/>
                  </a:lnTo>
                  <a:lnTo>
                    <a:pt x="281292" y="490054"/>
                  </a:lnTo>
                  <a:lnTo>
                    <a:pt x="300774" y="452412"/>
                  </a:lnTo>
                  <a:lnTo>
                    <a:pt x="330479" y="422706"/>
                  </a:lnTo>
                  <a:lnTo>
                    <a:pt x="368122" y="403212"/>
                  </a:lnTo>
                  <a:lnTo>
                    <a:pt x="411429" y="396214"/>
                  </a:lnTo>
                  <a:lnTo>
                    <a:pt x="454736" y="403212"/>
                  </a:lnTo>
                  <a:lnTo>
                    <a:pt x="492379" y="422706"/>
                  </a:lnTo>
                  <a:lnTo>
                    <a:pt x="522084" y="452412"/>
                  </a:lnTo>
                  <a:lnTo>
                    <a:pt x="541578" y="490054"/>
                  </a:lnTo>
                  <a:lnTo>
                    <a:pt x="548576" y="533361"/>
                  </a:lnTo>
                  <a:lnTo>
                    <a:pt x="548576" y="439051"/>
                  </a:lnTo>
                  <a:lnTo>
                    <a:pt x="529907" y="414883"/>
                  </a:lnTo>
                  <a:lnTo>
                    <a:pt x="505752" y="396214"/>
                  </a:lnTo>
                  <a:lnTo>
                    <a:pt x="495960" y="388645"/>
                  </a:lnTo>
                  <a:lnTo>
                    <a:pt x="455942" y="371729"/>
                  </a:lnTo>
                  <a:lnTo>
                    <a:pt x="411429" y="365734"/>
                  </a:lnTo>
                  <a:lnTo>
                    <a:pt x="366928" y="371729"/>
                  </a:lnTo>
                  <a:lnTo>
                    <a:pt x="326898" y="388645"/>
                  </a:lnTo>
                  <a:lnTo>
                    <a:pt x="292963" y="414883"/>
                  </a:lnTo>
                  <a:lnTo>
                    <a:pt x="266725" y="448818"/>
                  </a:lnTo>
                  <a:lnTo>
                    <a:pt x="249809" y="488848"/>
                  </a:lnTo>
                  <a:lnTo>
                    <a:pt x="243801" y="533361"/>
                  </a:lnTo>
                  <a:lnTo>
                    <a:pt x="249809" y="577862"/>
                  </a:lnTo>
                  <a:lnTo>
                    <a:pt x="266725" y="617893"/>
                  </a:lnTo>
                  <a:lnTo>
                    <a:pt x="292963" y="651827"/>
                  </a:lnTo>
                  <a:lnTo>
                    <a:pt x="326898" y="678065"/>
                  </a:lnTo>
                  <a:lnTo>
                    <a:pt x="366928" y="694982"/>
                  </a:lnTo>
                  <a:lnTo>
                    <a:pt x="411429" y="700989"/>
                  </a:lnTo>
                  <a:lnTo>
                    <a:pt x="455942" y="694982"/>
                  </a:lnTo>
                  <a:lnTo>
                    <a:pt x="495960" y="678065"/>
                  </a:lnTo>
                  <a:lnTo>
                    <a:pt x="529907" y="651827"/>
                  </a:lnTo>
                  <a:lnTo>
                    <a:pt x="556133" y="617893"/>
                  </a:lnTo>
                  <a:lnTo>
                    <a:pt x="573062" y="577862"/>
                  </a:lnTo>
                  <a:lnTo>
                    <a:pt x="579056" y="533361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4333" y="4160664"/>
              <a:ext cx="182867" cy="1523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862903" y="4160672"/>
              <a:ext cx="457200" cy="487680"/>
            </a:xfrm>
            <a:custGeom>
              <a:avLst/>
              <a:gdLst/>
              <a:ahLst/>
              <a:cxnLst/>
              <a:rect l="l" t="t" r="r" b="b"/>
              <a:pathLst>
                <a:path w="457200" h="487679">
                  <a:moveTo>
                    <a:pt x="60960" y="121907"/>
                  </a:moveTo>
                  <a:lnTo>
                    <a:pt x="0" y="121907"/>
                  </a:lnTo>
                  <a:lnTo>
                    <a:pt x="0" y="152374"/>
                  </a:lnTo>
                  <a:lnTo>
                    <a:pt x="60960" y="152374"/>
                  </a:lnTo>
                  <a:lnTo>
                    <a:pt x="60960" y="121907"/>
                  </a:lnTo>
                  <a:close/>
                </a:path>
                <a:path w="457200" h="487679">
                  <a:moveTo>
                    <a:pt x="60960" y="60947"/>
                  </a:moveTo>
                  <a:lnTo>
                    <a:pt x="0" y="60947"/>
                  </a:lnTo>
                  <a:lnTo>
                    <a:pt x="0" y="91427"/>
                  </a:lnTo>
                  <a:lnTo>
                    <a:pt x="60960" y="91427"/>
                  </a:lnTo>
                  <a:lnTo>
                    <a:pt x="60960" y="60947"/>
                  </a:lnTo>
                  <a:close/>
                </a:path>
                <a:path w="457200" h="487679">
                  <a:moveTo>
                    <a:pt x="60960" y="0"/>
                  </a:moveTo>
                  <a:lnTo>
                    <a:pt x="0" y="0"/>
                  </a:lnTo>
                  <a:lnTo>
                    <a:pt x="0" y="30467"/>
                  </a:lnTo>
                  <a:lnTo>
                    <a:pt x="60960" y="30467"/>
                  </a:lnTo>
                  <a:lnTo>
                    <a:pt x="60960" y="0"/>
                  </a:lnTo>
                  <a:close/>
                </a:path>
                <a:path w="457200" h="487679">
                  <a:moveTo>
                    <a:pt x="274294" y="457149"/>
                  </a:moveTo>
                  <a:lnTo>
                    <a:pt x="243814" y="457149"/>
                  </a:lnTo>
                  <a:lnTo>
                    <a:pt x="243814" y="487629"/>
                  </a:lnTo>
                  <a:lnTo>
                    <a:pt x="274294" y="487629"/>
                  </a:lnTo>
                  <a:lnTo>
                    <a:pt x="274294" y="457149"/>
                  </a:lnTo>
                  <a:close/>
                </a:path>
                <a:path w="457200" h="487679">
                  <a:moveTo>
                    <a:pt x="335254" y="457149"/>
                  </a:moveTo>
                  <a:lnTo>
                    <a:pt x="304774" y="457149"/>
                  </a:lnTo>
                  <a:lnTo>
                    <a:pt x="304774" y="487629"/>
                  </a:lnTo>
                  <a:lnTo>
                    <a:pt x="335254" y="487629"/>
                  </a:lnTo>
                  <a:lnTo>
                    <a:pt x="335254" y="457149"/>
                  </a:lnTo>
                  <a:close/>
                </a:path>
                <a:path w="457200" h="487679">
                  <a:moveTo>
                    <a:pt x="396214" y="457149"/>
                  </a:moveTo>
                  <a:lnTo>
                    <a:pt x="365734" y="457149"/>
                  </a:lnTo>
                  <a:lnTo>
                    <a:pt x="365734" y="487629"/>
                  </a:lnTo>
                  <a:lnTo>
                    <a:pt x="396214" y="487629"/>
                  </a:lnTo>
                  <a:lnTo>
                    <a:pt x="396214" y="457149"/>
                  </a:lnTo>
                  <a:close/>
                </a:path>
                <a:path w="457200" h="487679">
                  <a:moveTo>
                    <a:pt x="457161" y="457149"/>
                  </a:moveTo>
                  <a:lnTo>
                    <a:pt x="426681" y="457149"/>
                  </a:lnTo>
                  <a:lnTo>
                    <a:pt x="426681" y="487629"/>
                  </a:lnTo>
                  <a:lnTo>
                    <a:pt x="457161" y="487629"/>
                  </a:lnTo>
                  <a:lnTo>
                    <a:pt x="457161" y="457149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7368" y="4850860"/>
              <a:ext cx="128217" cy="1282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96258" y="4694020"/>
              <a:ext cx="243814" cy="2438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801954" y="4100892"/>
              <a:ext cx="944880" cy="943610"/>
            </a:xfrm>
            <a:custGeom>
              <a:avLst/>
              <a:gdLst/>
              <a:ahLst/>
              <a:cxnLst/>
              <a:rect l="l" t="t" r="r" b="b"/>
              <a:pathLst>
                <a:path w="944880" h="943610">
                  <a:moveTo>
                    <a:pt x="167627" y="664210"/>
                  </a:moveTo>
                  <a:lnTo>
                    <a:pt x="23393" y="807720"/>
                  </a:lnTo>
                  <a:lnTo>
                    <a:pt x="1533" y="848360"/>
                  </a:lnTo>
                  <a:lnTo>
                    <a:pt x="0" y="864870"/>
                  </a:lnTo>
                  <a:lnTo>
                    <a:pt x="6288" y="895350"/>
                  </a:lnTo>
                  <a:lnTo>
                    <a:pt x="23425" y="920750"/>
                  </a:lnTo>
                  <a:lnTo>
                    <a:pt x="48820" y="938530"/>
                  </a:lnTo>
                  <a:lnTo>
                    <a:pt x="79883" y="943610"/>
                  </a:lnTo>
                  <a:lnTo>
                    <a:pt x="95583" y="942340"/>
                  </a:lnTo>
                  <a:lnTo>
                    <a:pt x="136372" y="920750"/>
                  </a:lnTo>
                  <a:lnTo>
                    <a:pt x="79883" y="914400"/>
                  </a:lnTo>
                  <a:lnTo>
                    <a:pt x="60665" y="909320"/>
                  </a:lnTo>
                  <a:lnTo>
                    <a:pt x="44961" y="899160"/>
                  </a:lnTo>
                  <a:lnTo>
                    <a:pt x="34366" y="883920"/>
                  </a:lnTo>
                  <a:lnTo>
                    <a:pt x="30480" y="864870"/>
                  </a:lnTo>
                  <a:lnTo>
                    <a:pt x="31427" y="854710"/>
                  </a:lnTo>
                  <a:lnTo>
                    <a:pt x="34210" y="845820"/>
                  </a:lnTo>
                  <a:lnTo>
                    <a:pt x="38741" y="836930"/>
                  </a:lnTo>
                  <a:lnTo>
                    <a:pt x="44932" y="829310"/>
                  </a:lnTo>
                  <a:lnTo>
                    <a:pt x="167627" y="706120"/>
                  </a:lnTo>
                  <a:lnTo>
                    <a:pt x="209491" y="706120"/>
                  </a:lnTo>
                  <a:lnTo>
                    <a:pt x="204406" y="701040"/>
                  </a:lnTo>
                  <a:lnTo>
                    <a:pt x="225358" y="679450"/>
                  </a:lnTo>
                  <a:lnTo>
                    <a:pt x="182854" y="679450"/>
                  </a:lnTo>
                  <a:lnTo>
                    <a:pt x="167627" y="664210"/>
                  </a:lnTo>
                  <a:close/>
                </a:path>
                <a:path w="944880" h="943610">
                  <a:moveTo>
                    <a:pt x="677894" y="895350"/>
                  </a:moveTo>
                  <a:lnTo>
                    <a:pt x="632929" y="895350"/>
                  </a:lnTo>
                  <a:lnTo>
                    <a:pt x="643039" y="900430"/>
                  </a:lnTo>
                  <a:lnTo>
                    <a:pt x="648093" y="901700"/>
                  </a:lnTo>
                  <a:lnTo>
                    <a:pt x="658545" y="943610"/>
                  </a:lnTo>
                  <a:lnTo>
                    <a:pt x="773874" y="943610"/>
                  </a:lnTo>
                  <a:lnTo>
                    <a:pt x="781168" y="914400"/>
                  </a:lnTo>
                  <a:lnTo>
                    <a:pt x="682447" y="914400"/>
                  </a:lnTo>
                  <a:lnTo>
                    <a:pt x="677894" y="895350"/>
                  </a:lnTo>
                  <a:close/>
                </a:path>
                <a:path w="944880" h="943610">
                  <a:moveTo>
                    <a:pt x="518109" y="748030"/>
                  </a:moveTo>
                  <a:lnTo>
                    <a:pt x="487629" y="748030"/>
                  </a:lnTo>
                  <a:lnTo>
                    <a:pt x="487629" y="773430"/>
                  </a:lnTo>
                  <a:lnTo>
                    <a:pt x="530212" y="783590"/>
                  </a:lnTo>
                  <a:lnTo>
                    <a:pt x="532079" y="788670"/>
                  </a:lnTo>
                  <a:lnTo>
                    <a:pt x="534200" y="793750"/>
                  </a:lnTo>
                  <a:lnTo>
                    <a:pt x="536549" y="798830"/>
                  </a:lnTo>
                  <a:lnTo>
                    <a:pt x="513816" y="836930"/>
                  </a:lnTo>
                  <a:lnTo>
                    <a:pt x="595363" y="918210"/>
                  </a:lnTo>
                  <a:lnTo>
                    <a:pt x="632929" y="895350"/>
                  </a:lnTo>
                  <a:lnTo>
                    <a:pt x="677894" y="895350"/>
                  </a:lnTo>
                  <a:lnTo>
                    <a:pt x="674253" y="880110"/>
                  </a:lnTo>
                  <a:lnTo>
                    <a:pt x="599998" y="880110"/>
                  </a:lnTo>
                  <a:lnTo>
                    <a:pt x="552259" y="831850"/>
                  </a:lnTo>
                  <a:lnTo>
                    <a:pt x="571385" y="800100"/>
                  </a:lnTo>
                  <a:lnTo>
                    <a:pt x="567436" y="792480"/>
                  </a:lnTo>
                  <a:lnTo>
                    <a:pt x="564186" y="786130"/>
                  </a:lnTo>
                  <a:lnTo>
                    <a:pt x="561263" y="779780"/>
                  </a:lnTo>
                  <a:lnTo>
                    <a:pt x="558674" y="773430"/>
                  </a:lnTo>
                  <a:lnTo>
                    <a:pt x="556425" y="765810"/>
                  </a:lnTo>
                  <a:lnTo>
                    <a:pt x="553834" y="758190"/>
                  </a:lnTo>
                  <a:lnTo>
                    <a:pt x="518109" y="749300"/>
                  </a:lnTo>
                  <a:lnTo>
                    <a:pt x="518109" y="748030"/>
                  </a:lnTo>
                  <a:close/>
                </a:path>
                <a:path w="944880" h="943610">
                  <a:moveTo>
                    <a:pt x="860008" y="895350"/>
                  </a:moveTo>
                  <a:lnTo>
                    <a:pt x="799503" y="895350"/>
                  </a:lnTo>
                  <a:lnTo>
                    <a:pt x="837069" y="918210"/>
                  </a:lnTo>
                  <a:lnTo>
                    <a:pt x="860008" y="895350"/>
                  </a:lnTo>
                  <a:close/>
                </a:path>
                <a:path w="944880" h="943610">
                  <a:moveTo>
                    <a:pt x="209491" y="706120"/>
                  </a:moveTo>
                  <a:lnTo>
                    <a:pt x="167627" y="706120"/>
                  </a:lnTo>
                  <a:lnTo>
                    <a:pt x="237502" y="777240"/>
                  </a:lnTo>
                  <a:lnTo>
                    <a:pt x="114820" y="899160"/>
                  </a:lnTo>
                  <a:lnTo>
                    <a:pt x="107284" y="905510"/>
                  </a:lnTo>
                  <a:lnTo>
                    <a:pt x="98804" y="910590"/>
                  </a:lnTo>
                  <a:lnTo>
                    <a:pt x="89597" y="913130"/>
                  </a:lnTo>
                  <a:lnTo>
                    <a:pt x="79883" y="914400"/>
                  </a:lnTo>
                  <a:lnTo>
                    <a:pt x="142754" y="914400"/>
                  </a:lnTo>
                  <a:lnTo>
                    <a:pt x="280606" y="777240"/>
                  </a:lnTo>
                  <a:lnTo>
                    <a:pt x="265366" y="762000"/>
                  </a:lnTo>
                  <a:lnTo>
                    <a:pt x="286619" y="740410"/>
                  </a:lnTo>
                  <a:lnTo>
                    <a:pt x="243814" y="740410"/>
                  </a:lnTo>
                  <a:lnTo>
                    <a:pt x="209491" y="706120"/>
                  </a:lnTo>
                  <a:close/>
                </a:path>
                <a:path w="944880" h="943610">
                  <a:moveTo>
                    <a:pt x="800798" y="861060"/>
                  </a:moveTo>
                  <a:lnTo>
                    <a:pt x="793216" y="864870"/>
                  </a:lnTo>
                  <a:lnTo>
                    <a:pt x="786646" y="867410"/>
                  </a:lnTo>
                  <a:lnTo>
                    <a:pt x="780057" y="871220"/>
                  </a:lnTo>
                  <a:lnTo>
                    <a:pt x="773476" y="873760"/>
                  </a:lnTo>
                  <a:lnTo>
                    <a:pt x="766927" y="875030"/>
                  </a:lnTo>
                  <a:lnTo>
                    <a:pt x="758761" y="877570"/>
                  </a:lnTo>
                  <a:lnTo>
                    <a:pt x="749985" y="914400"/>
                  </a:lnTo>
                  <a:lnTo>
                    <a:pt x="781168" y="914400"/>
                  </a:lnTo>
                  <a:lnTo>
                    <a:pt x="784339" y="901700"/>
                  </a:lnTo>
                  <a:lnTo>
                    <a:pt x="789406" y="899160"/>
                  </a:lnTo>
                  <a:lnTo>
                    <a:pt x="794461" y="897890"/>
                  </a:lnTo>
                  <a:lnTo>
                    <a:pt x="799503" y="895350"/>
                  </a:lnTo>
                  <a:lnTo>
                    <a:pt x="860008" y="895350"/>
                  </a:lnTo>
                  <a:lnTo>
                    <a:pt x="875300" y="880110"/>
                  </a:lnTo>
                  <a:lnTo>
                    <a:pt x="832408" y="880110"/>
                  </a:lnTo>
                  <a:lnTo>
                    <a:pt x="800798" y="861060"/>
                  </a:lnTo>
                  <a:close/>
                </a:path>
                <a:path w="944880" h="943610">
                  <a:moveTo>
                    <a:pt x="631609" y="861060"/>
                  </a:moveTo>
                  <a:lnTo>
                    <a:pt x="599998" y="880110"/>
                  </a:lnTo>
                  <a:lnTo>
                    <a:pt x="674253" y="880110"/>
                  </a:lnTo>
                  <a:lnTo>
                    <a:pt x="673646" y="877570"/>
                  </a:lnTo>
                  <a:lnTo>
                    <a:pt x="665480" y="875030"/>
                  </a:lnTo>
                  <a:lnTo>
                    <a:pt x="658938" y="873760"/>
                  </a:lnTo>
                  <a:lnTo>
                    <a:pt x="652359" y="871220"/>
                  </a:lnTo>
                  <a:lnTo>
                    <a:pt x="645768" y="867410"/>
                  </a:lnTo>
                  <a:lnTo>
                    <a:pt x="639191" y="864870"/>
                  </a:lnTo>
                  <a:lnTo>
                    <a:pt x="631609" y="861060"/>
                  </a:lnTo>
                  <a:close/>
                </a:path>
                <a:path w="944880" h="943610">
                  <a:moveTo>
                    <a:pt x="875282" y="551180"/>
                  </a:moveTo>
                  <a:lnTo>
                    <a:pt x="832421" y="551180"/>
                  </a:lnTo>
                  <a:lnTo>
                    <a:pt x="880160" y="599440"/>
                  </a:lnTo>
                  <a:lnTo>
                    <a:pt x="861034" y="631190"/>
                  </a:lnTo>
                  <a:lnTo>
                    <a:pt x="875982" y="665480"/>
                  </a:lnTo>
                  <a:lnTo>
                    <a:pt x="878560" y="673100"/>
                  </a:lnTo>
                  <a:lnTo>
                    <a:pt x="914311" y="681990"/>
                  </a:lnTo>
                  <a:lnTo>
                    <a:pt x="914311" y="749300"/>
                  </a:lnTo>
                  <a:lnTo>
                    <a:pt x="878547" y="758190"/>
                  </a:lnTo>
                  <a:lnTo>
                    <a:pt x="875969" y="765810"/>
                  </a:lnTo>
                  <a:lnTo>
                    <a:pt x="861021" y="800100"/>
                  </a:lnTo>
                  <a:lnTo>
                    <a:pt x="880148" y="831850"/>
                  </a:lnTo>
                  <a:lnTo>
                    <a:pt x="832408" y="880110"/>
                  </a:lnTo>
                  <a:lnTo>
                    <a:pt x="875300" y="880110"/>
                  </a:lnTo>
                  <a:lnTo>
                    <a:pt x="918629" y="836930"/>
                  </a:lnTo>
                  <a:lnTo>
                    <a:pt x="895896" y="798830"/>
                  </a:lnTo>
                  <a:lnTo>
                    <a:pt x="898232" y="793750"/>
                  </a:lnTo>
                  <a:lnTo>
                    <a:pt x="900353" y="788670"/>
                  </a:lnTo>
                  <a:lnTo>
                    <a:pt x="902233" y="783590"/>
                  </a:lnTo>
                  <a:lnTo>
                    <a:pt x="944791" y="773430"/>
                  </a:lnTo>
                  <a:lnTo>
                    <a:pt x="944791" y="657860"/>
                  </a:lnTo>
                  <a:lnTo>
                    <a:pt x="902208" y="647700"/>
                  </a:lnTo>
                  <a:lnTo>
                    <a:pt x="900341" y="642620"/>
                  </a:lnTo>
                  <a:lnTo>
                    <a:pt x="898220" y="637540"/>
                  </a:lnTo>
                  <a:lnTo>
                    <a:pt x="895870" y="632460"/>
                  </a:lnTo>
                  <a:lnTo>
                    <a:pt x="918603" y="594360"/>
                  </a:lnTo>
                  <a:lnTo>
                    <a:pt x="875282" y="551180"/>
                  </a:lnTo>
                  <a:close/>
                </a:path>
                <a:path w="944880" h="943610">
                  <a:moveTo>
                    <a:pt x="402368" y="730250"/>
                  </a:moveTo>
                  <a:lnTo>
                    <a:pt x="296621" y="730250"/>
                  </a:lnTo>
                  <a:lnTo>
                    <a:pt x="322925" y="742950"/>
                  </a:lnTo>
                  <a:lnTo>
                    <a:pt x="350997" y="753110"/>
                  </a:lnTo>
                  <a:lnTo>
                    <a:pt x="380587" y="759460"/>
                  </a:lnTo>
                  <a:lnTo>
                    <a:pt x="411441" y="762000"/>
                  </a:lnTo>
                  <a:lnTo>
                    <a:pt x="431272" y="760730"/>
                  </a:lnTo>
                  <a:lnTo>
                    <a:pt x="450611" y="758190"/>
                  </a:lnTo>
                  <a:lnTo>
                    <a:pt x="487629" y="748030"/>
                  </a:lnTo>
                  <a:lnTo>
                    <a:pt x="518109" y="748030"/>
                  </a:lnTo>
                  <a:lnTo>
                    <a:pt x="518109" y="735330"/>
                  </a:lnTo>
                  <a:lnTo>
                    <a:pt x="523532" y="731520"/>
                  </a:lnTo>
                  <a:lnTo>
                    <a:pt x="411441" y="731520"/>
                  </a:lnTo>
                  <a:lnTo>
                    <a:pt x="402368" y="730250"/>
                  </a:lnTo>
                  <a:close/>
                </a:path>
                <a:path w="944880" h="943610">
                  <a:moveTo>
                    <a:pt x="273541" y="673100"/>
                  </a:moveTo>
                  <a:lnTo>
                    <a:pt x="231521" y="673100"/>
                  </a:lnTo>
                  <a:lnTo>
                    <a:pt x="240455" y="684530"/>
                  </a:lnTo>
                  <a:lnTo>
                    <a:pt x="250020" y="694690"/>
                  </a:lnTo>
                  <a:lnTo>
                    <a:pt x="260187" y="703580"/>
                  </a:lnTo>
                  <a:lnTo>
                    <a:pt x="270929" y="712470"/>
                  </a:lnTo>
                  <a:lnTo>
                    <a:pt x="243814" y="740410"/>
                  </a:lnTo>
                  <a:lnTo>
                    <a:pt x="286619" y="740410"/>
                  </a:lnTo>
                  <a:lnTo>
                    <a:pt x="296621" y="730250"/>
                  </a:lnTo>
                  <a:lnTo>
                    <a:pt x="402368" y="730250"/>
                  </a:lnTo>
                  <a:lnTo>
                    <a:pt x="366074" y="725170"/>
                  </a:lnTo>
                  <a:lnTo>
                    <a:pt x="324397" y="711200"/>
                  </a:lnTo>
                  <a:lnTo>
                    <a:pt x="287611" y="687070"/>
                  </a:lnTo>
                  <a:lnTo>
                    <a:pt x="273541" y="673100"/>
                  </a:lnTo>
                  <a:close/>
                </a:path>
                <a:path w="944880" h="943610">
                  <a:moveTo>
                    <a:pt x="524932" y="335280"/>
                  </a:moveTo>
                  <a:lnTo>
                    <a:pt x="411441" y="335280"/>
                  </a:lnTo>
                  <a:lnTo>
                    <a:pt x="456809" y="340360"/>
                  </a:lnTo>
                  <a:lnTo>
                    <a:pt x="498483" y="354330"/>
                  </a:lnTo>
                  <a:lnTo>
                    <a:pt x="535267" y="378460"/>
                  </a:lnTo>
                  <a:lnTo>
                    <a:pt x="565963" y="408940"/>
                  </a:lnTo>
                  <a:lnTo>
                    <a:pt x="589371" y="445770"/>
                  </a:lnTo>
                  <a:lnTo>
                    <a:pt x="604295" y="487680"/>
                  </a:lnTo>
                  <a:lnTo>
                    <a:pt x="609536" y="533400"/>
                  </a:lnTo>
                  <a:lnTo>
                    <a:pt x="604295" y="577850"/>
                  </a:lnTo>
                  <a:lnTo>
                    <a:pt x="589371" y="619760"/>
                  </a:lnTo>
                  <a:lnTo>
                    <a:pt x="565963" y="656590"/>
                  </a:lnTo>
                  <a:lnTo>
                    <a:pt x="535267" y="687070"/>
                  </a:lnTo>
                  <a:lnTo>
                    <a:pt x="498483" y="711200"/>
                  </a:lnTo>
                  <a:lnTo>
                    <a:pt x="456809" y="725170"/>
                  </a:lnTo>
                  <a:lnTo>
                    <a:pt x="411441" y="731520"/>
                  </a:lnTo>
                  <a:lnTo>
                    <a:pt x="523532" y="731520"/>
                  </a:lnTo>
                  <a:lnTo>
                    <a:pt x="561495" y="704850"/>
                  </a:lnTo>
                  <a:lnTo>
                    <a:pt x="596817" y="665480"/>
                  </a:lnTo>
                  <a:lnTo>
                    <a:pt x="622518" y="619760"/>
                  </a:lnTo>
                  <a:lnTo>
                    <a:pt x="637044" y="567690"/>
                  </a:lnTo>
                  <a:lnTo>
                    <a:pt x="639191" y="566420"/>
                  </a:lnTo>
                  <a:lnTo>
                    <a:pt x="652349" y="561340"/>
                  </a:lnTo>
                  <a:lnTo>
                    <a:pt x="658930" y="557530"/>
                  </a:lnTo>
                  <a:lnTo>
                    <a:pt x="665480" y="556260"/>
                  </a:lnTo>
                  <a:lnTo>
                    <a:pt x="673646" y="553720"/>
                  </a:lnTo>
                  <a:lnTo>
                    <a:pt x="678675" y="533400"/>
                  </a:lnTo>
                  <a:lnTo>
                    <a:pt x="640016" y="533400"/>
                  </a:lnTo>
                  <a:lnTo>
                    <a:pt x="639124" y="513080"/>
                  </a:lnTo>
                  <a:lnTo>
                    <a:pt x="636525" y="494030"/>
                  </a:lnTo>
                  <a:lnTo>
                    <a:pt x="632338" y="474980"/>
                  </a:lnTo>
                  <a:lnTo>
                    <a:pt x="626681" y="457200"/>
                  </a:lnTo>
                  <a:lnTo>
                    <a:pt x="944791" y="457200"/>
                  </a:lnTo>
                  <a:lnTo>
                    <a:pt x="944791" y="426720"/>
                  </a:lnTo>
                  <a:lnTo>
                    <a:pt x="613448" y="426720"/>
                  </a:lnTo>
                  <a:lnTo>
                    <a:pt x="602617" y="407670"/>
                  </a:lnTo>
                  <a:lnTo>
                    <a:pt x="590181" y="391160"/>
                  </a:lnTo>
                  <a:lnTo>
                    <a:pt x="576250" y="374650"/>
                  </a:lnTo>
                  <a:lnTo>
                    <a:pt x="560933" y="360680"/>
                  </a:lnTo>
                  <a:lnTo>
                    <a:pt x="571022" y="341630"/>
                  </a:lnTo>
                  <a:lnTo>
                    <a:pt x="535736" y="341630"/>
                  </a:lnTo>
                  <a:lnTo>
                    <a:pt x="524932" y="335280"/>
                  </a:lnTo>
                  <a:close/>
                </a:path>
                <a:path w="944880" h="943610">
                  <a:moveTo>
                    <a:pt x="411441" y="304800"/>
                  </a:moveTo>
                  <a:lnTo>
                    <a:pt x="365430" y="308610"/>
                  </a:lnTo>
                  <a:lnTo>
                    <a:pt x="322548" y="322580"/>
                  </a:lnTo>
                  <a:lnTo>
                    <a:pt x="283723" y="342900"/>
                  </a:lnTo>
                  <a:lnTo>
                    <a:pt x="249880" y="370840"/>
                  </a:lnTo>
                  <a:lnTo>
                    <a:pt x="221945" y="405130"/>
                  </a:lnTo>
                  <a:lnTo>
                    <a:pt x="200845" y="444500"/>
                  </a:lnTo>
                  <a:lnTo>
                    <a:pt x="187506" y="486410"/>
                  </a:lnTo>
                  <a:lnTo>
                    <a:pt x="183231" y="529590"/>
                  </a:lnTo>
                  <a:lnTo>
                    <a:pt x="183106" y="530860"/>
                  </a:lnTo>
                  <a:lnTo>
                    <a:pt x="182980" y="532130"/>
                  </a:lnTo>
                  <a:lnTo>
                    <a:pt x="191076" y="593090"/>
                  </a:lnTo>
                  <a:lnTo>
                    <a:pt x="214109" y="647700"/>
                  </a:lnTo>
                  <a:lnTo>
                    <a:pt x="182854" y="679450"/>
                  </a:lnTo>
                  <a:lnTo>
                    <a:pt x="225358" y="679450"/>
                  </a:lnTo>
                  <a:lnTo>
                    <a:pt x="231521" y="673100"/>
                  </a:lnTo>
                  <a:lnTo>
                    <a:pt x="273541" y="673100"/>
                  </a:lnTo>
                  <a:lnTo>
                    <a:pt x="256912" y="656590"/>
                  </a:lnTo>
                  <a:lnTo>
                    <a:pt x="233501" y="619760"/>
                  </a:lnTo>
                  <a:lnTo>
                    <a:pt x="218576" y="577850"/>
                  </a:lnTo>
                  <a:lnTo>
                    <a:pt x="213334" y="533400"/>
                  </a:lnTo>
                  <a:lnTo>
                    <a:pt x="218576" y="487680"/>
                  </a:lnTo>
                  <a:lnTo>
                    <a:pt x="233501" y="445770"/>
                  </a:lnTo>
                  <a:lnTo>
                    <a:pt x="256912" y="408940"/>
                  </a:lnTo>
                  <a:lnTo>
                    <a:pt x="287611" y="378460"/>
                  </a:lnTo>
                  <a:lnTo>
                    <a:pt x="324397" y="354330"/>
                  </a:lnTo>
                  <a:lnTo>
                    <a:pt x="366074" y="340360"/>
                  </a:lnTo>
                  <a:lnTo>
                    <a:pt x="411441" y="335280"/>
                  </a:lnTo>
                  <a:lnTo>
                    <a:pt x="524932" y="335280"/>
                  </a:lnTo>
                  <a:lnTo>
                    <a:pt x="507646" y="325120"/>
                  </a:lnTo>
                  <a:lnTo>
                    <a:pt x="477342" y="313690"/>
                  </a:lnTo>
                  <a:lnTo>
                    <a:pt x="445161" y="307340"/>
                  </a:lnTo>
                  <a:lnTo>
                    <a:pt x="411441" y="304800"/>
                  </a:lnTo>
                  <a:close/>
                </a:path>
                <a:path w="944880" h="943610">
                  <a:moveTo>
                    <a:pt x="781476" y="518160"/>
                  </a:moveTo>
                  <a:lnTo>
                    <a:pt x="749985" y="518160"/>
                  </a:lnTo>
                  <a:lnTo>
                    <a:pt x="758774" y="553720"/>
                  </a:lnTo>
                  <a:lnTo>
                    <a:pt x="766940" y="556260"/>
                  </a:lnTo>
                  <a:lnTo>
                    <a:pt x="773482" y="557530"/>
                  </a:lnTo>
                  <a:lnTo>
                    <a:pt x="780060" y="561340"/>
                  </a:lnTo>
                  <a:lnTo>
                    <a:pt x="793229" y="566420"/>
                  </a:lnTo>
                  <a:lnTo>
                    <a:pt x="800811" y="570230"/>
                  </a:lnTo>
                  <a:lnTo>
                    <a:pt x="832421" y="551180"/>
                  </a:lnTo>
                  <a:lnTo>
                    <a:pt x="875282" y="551180"/>
                  </a:lnTo>
                  <a:lnTo>
                    <a:pt x="859992" y="535940"/>
                  </a:lnTo>
                  <a:lnTo>
                    <a:pt x="799490" y="535940"/>
                  </a:lnTo>
                  <a:lnTo>
                    <a:pt x="794448" y="533400"/>
                  </a:lnTo>
                  <a:lnTo>
                    <a:pt x="789381" y="532130"/>
                  </a:lnTo>
                  <a:lnTo>
                    <a:pt x="784326" y="529590"/>
                  </a:lnTo>
                  <a:lnTo>
                    <a:pt x="781476" y="518160"/>
                  </a:lnTo>
                  <a:close/>
                </a:path>
                <a:path w="944880" h="943610">
                  <a:moveTo>
                    <a:pt x="837057" y="513080"/>
                  </a:moveTo>
                  <a:lnTo>
                    <a:pt x="799490" y="535940"/>
                  </a:lnTo>
                  <a:lnTo>
                    <a:pt x="859992" y="535940"/>
                  </a:lnTo>
                  <a:lnTo>
                    <a:pt x="837057" y="513080"/>
                  </a:lnTo>
                  <a:close/>
                </a:path>
                <a:path w="944880" h="943610">
                  <a:moveTo>
                    <a:pt x="773874" y="487680"/>
                  </a:moveTo>
                  <a:lnTo>
                    <a:pt x="658545" y="487680"/>
                  </a:lnTo>
                  <a:lnTo>
                    <a:pt x="648081" y="529590"/>
                  </a:lnTo>
                  <a:lnTo>
                    <a:pt x="645287" y="530860"/>
                  </a:lnTo>
                  <a:lnTo>
                    <a:pt x="642734" y="532130"/>
                  </a:lnTo>
                  <a:lnTo>
                    <a:pt x="640016" y="533400"/>
                  </a:lnTo>
                  <a:lnTo>
                    <a:pt x="678675" y="533400"/>
                  </a:lnTo>
                  <a:lnTo>
                    <a:pt x="682447" y="518160"/>
                  </a:lnTo>
                  <a:lnTo>
                    <a:pt x="781476" y="518160"/>
                  </a:lnTo>
                  <a:lnTo>
                    <a:pt x="773874" y="487680"/>
                  </a:lnTo>
                  <a:close/>
                </a:path>
                <a:path w="944880" h="943610">
                  <a:moveTo>
                    <a:pt x="841664" y="243840"/>
                  </a:moveTo>
                  <a:lnTo>
                    <a:pt x="731443" y="243840"/>
                  </a:lnTo>
                  <a:lnTo>
                    <a:pt x="780002" y="250190"/>
                  </a:lnTo>
                  <a:lnTo>
                    <a:pt x="823670" y="267970"/>
                  </a:lnTo>
                  <a:lnTo>
                    <a:pt x="860691" y="297180"/>
                  </a:lnTo>
                  <a:lnTo>
                    <a:pt x="889309" y="334010"/>
                  </a:lnTo>
                  <a:lnTo>
                    <a:pt x="907768" y="377190"/>
                  </a:lnTo>
                  <a:lnTo>
                    <a:pt x="914311" y="426720"/>
                  </a:lnTo>
                  <a:lnTo>
                    <a:pt x="944791" y="426720"/>
                  </a:lnTo>
                  <a:lnTo>
                    <a:pt x="939821" y="379730"/>
                  </a:lnTo>
                  <a:lnTo>
                    <a:pt x="925622" y="337820"/>
                  </a:lnTo>
                  <a:lnTo>
                    <a:pt x="903257" y="299720"/>
                  </a:lnTo>
                  <a:lnTo>
                    <a:pt x="873789" y="267970"/>
                  </a:lnTo>
                  <a:lnTo>
                    <a:pt x="841664" y="243840"/>
                  </a:lnTo>
                  <a:close/>
                </a:path>
                <a:path w="944880" h="943610">
                  <a:moveTo>
                    <a:pt x="731443" y="0"/>
                  </a:moveTo>
                  <a:lnTo>
                    <a:pt x="684042" y="8890"/>
                  </a:lnTo>
                  <a:lnTo>
                    <a:pt x="645287" y="35560"/>
                  </a:lnTo>
                  <a:lnTo>
                    <a:pt x="619133" y="73660"/>
                  </a:lnTo>
                  <a:lnTo>
                    <a:pt x="609536" y="121920"/>
                  </a:lnTo>
                  <a:lnTo>
                    <a:pt x="613507" y="152400"/>
                  </a:lnTo>
                  <a:lnTo>
                    <a:pt x="624739" y="180340"/>
                  </a:lnTo>
                  <a:lnTo>
                    <a:pt x="642213" y="204470"/>
                  </a:lnTo>
                  <a:lnTo>
                    <a:pt x="664908" y="223520"/>
                  </a:lnTo>
                  <a:lnTo>
                    <a:pt x="624021" y="241300"/>
                  </a:lnTo>
                  <a:lnTo>
                    <a:pt x="588049" y="267970"/>
                  </a:lnTo>
                  <a:lnTo>
                    <a:pt x="558214" y="300990"/>
                  </a:lnTo>
                  <a:lnTo>
                    <a:pt x="535736" y="341630"/>
                  </a:lnTo>
                  <a:lnTo>
                    <a:pt x="571022" y="341630"/>
                  </a:lnTo>
                  <a:lnTo>
                    <a:pt x="581784" y="321310"/>
                  </a:lnTo>
                  <a:lnTo>
                    <a:pt x="610774" y="288290"/>
                  </a:lnTo>
                  <a:lnTo>
                    <a:pt x="646389" y="264160"/>
                  </a:lnTo>
                  <a:lnTo>
                    <a:pt x="687117" y="248920"/>
                  </a:lnTo>
                  <a:lnTo>
                    <a:pt x="731443" y="243840"/>
                  </a:lnTo>
                  <a:lnTo>
                    <a:pt x="841664" y="243840"/>
                  </a:lnTo>
                  <a:lnTo>
                    <a:pt x="838283" y="241300"/>
                  </a:lnTo>
                  <a:lnTo>
                    <a:pt x="797801" y="223520"/>
                  </a:lnTo>
                  <a:lnTo>
                    <a:pt x="809943" y="213360"/>
                  </a:lnTo>
                  <a:lnTo>
                    <a:pt x="731443" y="213360"/>
                  </a:lnTo>
                  <a:lnTo>
                    <a:pt x="695887" y="205740"/>
                  </a:lnTo>
                  <a:lnTo>
                    <a:pt x="666823" y="185420"/>
                  </a:lnTo>
                  <a:lnTo>
                    <a:pt x="647211" y="157480"/>
                  </a:lnTo>
                  <a:lnTo>
                    <a:pt x="640016" y="121920"/>
                  </a:lnTo>
                  <a:lnTo>
                    <a:pt x="647211" y="86360"/>
                  </a:lnTo>
                  <a:lnTo>
                    <a:pt x="666823" y="57150"/>
                  </a:lnTo>
                  <a:lnTo>
                    <a:pt x="695887" y="36830"/>
                  </a:lnTo>
                  <a:lnTo>
                    <a:pt x="731443" y="30480"/>
                  </a:lnTo>
                  <a:lnTo>
                    <a:pt x="810229" y="30480"/>
                  </a:lnTo>
                  <a:lnTo>
                    <a:pt x="778852" y="8890"/>
                  </a:lnTo>
                  <a:lnTo>
                    <a:pt x="731443" y="0"/>
                  </a:lnTo>
                  <a:close/>
                </a:path>
                <a:path w="944880" h="943610">
                  <a:moveTo>
                    <a:pt x="810229" y="30480"/>
                  </a:moveTo>
                  <a:lnTo>
                    <a:pt x="731443" y="30480"/>
                  </a:lnTo>
                  <a:lnTo>
                    <a:pt x="767007" y="36830"/>
                  </a:lnTo>
                  <a:lnTo>
                    <a:pt x="796075" y="57150"/>
                  </a:lnTo>
                  <a:lnTo>
                    <a:pt x="815688" y="86360"/>
                  </a:lnTo>
                  <a:lnTo>
                    <a:pt x="822883" y="121920"/>
                  </a:lnTo>
                  <a:lnTo>
                    <a:pt x="815688" y="157480"/>
                  </a:lnTo>
                  <a:lnTo>
                    <a:pt x="796075" y="185420"/>
                  </a:lnTo>
                  <a:lnTo>
                    <a:pt x="767007" y="205740"/>
                  </a:lnTo>
                  <a:lnTo>
                    <a:pt x="731443" y="213360"/>
                  </a:lnTo>
                  <a:lnTo>
                    <a:pt x="809943" y="213360"/>
                  </a:lnTo>
                  <a:lnTo>
                    <a:pt x="820568" y="204470"/>
                  </a:lnTo>
                  <a:lnTo>
                    <a:pt x="838103" y="180340"/>
                  </a:lnTo>
                  <a:lnTo>
                    <a:pt x="849377" y="152400"/>
                  </a:lnTo>
                  <a:lnTo>
                    <a:pt x="853363" y="121920"/>
                  </a:lnTo>
                  <a:lnTo>
                    <a:pt x="843766" y="73660"/>
                  </a:lnTo>
                  <a:lnTo>
                    <a:pt x="817611" y="35560"/>
                  </a:lnTo>
                  <a:lnTo>
                    <a:pt x="810229" y="3048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6862432" y="4100055"/>
            <a:ext cx="1051560" cy="944880"/>
          </a:xfrm>
          <a:custGeom>
            <a:avLst/>
            <a:gdLst/>
            <a:ahLst/>
            <a:cxnLst/>
            <a:rect l="l" t="t" r="r" b="b"/>
            <a:pathLst>
              <a:path w="1051559" h="944879">
                <a:moveTo>
                  <a:pt x="449135" y="397027"/>
                </a:moveTo>
                <a:lnTo>
                  <a:pt x="447687" y="389775"/>
                </a:lnTo>
                <a:lnTo>
                  <a:pt x="443725" y="383844"/>
                </a:lnTo>
                <a:lnTo>
                  <a:pt x="437845" y="379793"/>
                </a:lnTo>
                <a:lnTo>
                  <a:pt x="430618" y="378244"/>
                </a:lnTo>
                <a:lnTo>
                  <a:pt x="214617" y="378244"/>
                </a:lnTo>
                <a:lnTo>
                  <a:pt x="207391" y="379793"/>
                </a:lnTo>
                <a:lnTo>
                  <a:pt x="201510" y="383844"/>
                </a:lnTo>
                <a:lnTo>
                  <a:pt x="197548" y="389775"/>
                </a:lnTo>
                <a:lnTo>
                  <a:pt x="196100" y="397027"/>
                </a:lnTo>
                <a:lnTo>
                  <a:pt x="197548" y="404266"/>
                </a:lnTo>
                <a:lnTo>
                  <a:pt x="201510" y="410210"/>
                </a:lnTo>
                <a:lnTo>
                  <a:pt x="207391" y="414261"/>
                </a:lnTo>
                <a:lnTo>
                  <a:pt x="214617" y="415823"/>
                </a:lnTo>
                <a:lnTo>
                  <a:pt x="430618" y="415823"/>
                </a:lnTo>
                <a:lnTo>
                  <a:pt x="437845" y="414261"/>
                </a:lnTo>
                <a:lnTo>
                  <a:pt x="443725" y="410210"/>
                </a:lnTo>
                <a:lnTo>
                  <a:pt x="447687" y="404266"/>
                </a:lnTo>
                <a:lnTo>
                  <a:pt x="449135" y="397027"/>
                </a:lnTo>
                <a:close/>
              </a:path>
              <a:path w="1051559" h="944879">
                <a:moveTo>
                  <a:pt x="546100" y="225920"/>
                </a:moveTo>
                <a:lnTo>
                  <a:pt x="544652" y="218681"/>
                </a:lnTo>
                <a:lnTo>
                  <a:pt x="540689" y="212737"/>
                </a:lnTo>
                <a:lnTo>
                  <a:pt x="534809" y="208699"/>
                </a:lnTo>
                <a:lnTo>
                  <a:pt x="527583" y="207137"/>
                </a:lnTo>
                <a:lnTo>
                  <a:pt x="283781" y="207137"/>
                </a:lnTo>
                <a:lnTo>
                  <a:pt x="276466" y="208622"/>
                </a:lnTo>
                <a:lnTo>
                  <a:pt x="270497" y="212648"/>
                </a:lnTo>
                <a:lnTo>
                  <a:pt x="266458" y="218617"/>
                </a:lnTo>
                <a:lnTo>
                  <a:pt x="264985" y="225920"/>
                </a:lnTo>
                <a:lnTo>
                  <a:pt x="266458" y="233235"/>
                </a:lnTo>
                <a:lnTo>
                  <a:pt x="270497" y="239217"/>
                </a:lnTo>
                <a:lnTo>
                  <a:pt x="276466" y="243243"/>
                </a:lnTo>
                <a:lnTo>
                  <a:pt x="283781" y="244716"/>
                </a:lnTo>
                <a:lnTo>
                  <a:pt x="527583" y="244716"/>
                </a:lnTo>
                <a:lnTo>
                  <a:pt x="534809" y="243166"/>
                </a:lnTo>
                <a:lnTo>
                  <a:pt x="540689" y="239115"/>
                </a:lnTo>
                <a:lnTo>
                  <a:pt x="544652" y="233172"/>
                </a:lnTo>
                <a:lnTo>
                  <a:pt x="546100" y="225920"/>
                </a:lnTo>
                <a:close/>
              </a:path>
              <a:path w="1051559" h="944879">
                <a:moveTo>
                  <a:pt x="546366" y="311480"/>
                </a:moveTo>
                <a:lnTo>
                  <a:pt x="544893" y="304165"/>
                </a:lnTo>
                <a:lnTo>
                  <a:pt x="540867" y="298196"/>
                </a:lnTo>
                <a:lnTo>
                  <a:pt x="534898" y="294170"/>
                </a:lnTo>
                <a:lnTo>
                  <a:pt x="527583" y="292696"/>
                </a:lnTo>
                <a:lnTo>
                  <a:pt x="214617" y="292696"/>
                </a:lnTo>
                <a:lnTo>
                  <a:pt x="207302" y="294170"/>
                </a:lnTo>
                <a:lnTo>
                  <a:pt x="201333" y="298196"/>
                </a:lnTo>
                <a:lnTo>
                  <a:pt x="197307" y="304165"/>
                </a:lnTo>
                <a:lnTo>
                  <a:pt x="195821" y="311480"/>
                </a:lnTo>
                <a:lnTo>
                  <a:pt x="197307" y="318795"/>
                </a:lnTo>
                <a:lnTo>
                  <a:pt x="201333" y="324764"/>
                </a:lnTo>
                <a:lnTo>
                  <a:pt x="207302" y="328790"/>
                </a:lnTo>
                <a:lnTo>
                  <a:pt x="214617" y="330263"/>
                </a:lnTo>
                <a:lnTo>
                  <a:pt x="527583" y="330263"/>
                </a:lnTo>
                <a:lnTo>
                  <a:pt x="534898" y="328790"/>
                </a:lnTo>
                <a:lnTo>
                  <a:pt x="540867" y="324764"/>
                </a:lnTo>
                <a:lnTo>
                  <a:pt x="544893" y="318795"/>
                </a:lnTo>
                <a:lnTo>
                  <a:pt x="546366" y="311480"/>
                </a:lnTo>
                <a:close/>
              </a:path>
              <a:path w="1051559" h="944879">
                <a:moveTo>
                  <a:pt x="719086" y="660565"/>
                </a:moveTo>
                <a:lnTo>
                  <a:pt x="717613" y="653262"/>
                </a:lnTo>
                <a:lnTo>
                  <a:pt x="713587" y="647280"/>
                </a:lnTo>
                <a:lnTo>
                  <a:pt x="707618" y="643267"/>
                </a:lnTo>
                <a:lnTo>
                  <a:pt x="700303" y="641781"/>
                </a:lnTo>
                <a:lnTo>
                  <a:pt x="692988" y="643267"/>
                </a:lnTo>
                <a:lnTo>
                  <a:pt x="687019" y="647280"/>
                </a:lnTo>
                <a:lnTo>
                  <a:pt x="682993" y="653262"/>
                </a:lnTo>
                <a:lnTo>
                  <a:pt x="681507" y="660565"/>
                </a:lnTo>
                <a:lnTo>
                  <a:pt x="681507" y="690626"/>
                </a:lnTo>
                <a:lnTo>
                  <a:pt x="683069" y="697865"/>
                </a:lnTo>
                <a:lnTo>
                  <a:pt x="687120" y="703745"/>
                </a:lnTo>
                <a:lnTo>
                  <a:pt x="693064" y="707707"/>
                </a:lnTo>
                <a:lnTo>
                  <a:pt x="700303" y="709155"/>
                </a:lnTo>
                <a:lnTo>
                  <a:pt x="707555" y="707707"/>
                </a:lnTo>
                <a:lnTo>
                  <a:pt x="713498" y="703745"/>
                </a:lnTo>
                <a:lnTo>
                  <a:pt x="717537" y="697865"/>
                </a:lnTo>
                <a:lnTo>
                  <a:pt x="719086" y="690626"/>
                </a:lnTo>
                <a:lnTo>
                  <a:pt x="719086" y="660565"/>
                </a:lnTo>
                <a:close/>
              </a:path>
              <a:path w="1051559" h="944879">
                <a:moveTo>
                  <a:pt x="767473" y="293065"/>
                </a:moveTo>
                <a:lnTo>
                  <a:pt x="755434" y="243027"/>
                </a:lnTo>
                <a:lnTo>
                  <a:pt x="740371" y="203149"/>
                </a:lnTo>
                <a:lnTo>
                  <a:pt x="721537" y="166776"/>
                </a:lnTo>
                <a:lnTo>
                  <a:pt x="699274" y="133934"/>
                </a:lnTo>
                <a:lnTo>
                  <a:pt x="673938" y="104622"/>
                </a:lnTo>
                <a:lnTo>
                  <a:pt x="615492" y="56705"/>
                </a:lnTo>
                <a:lnTo>
                  <a:pt x="549059" y="23190"/>
                </a:lnTo>
                <a:lnTo>
                  <a:pt x="477469" y="4229"/>
                </a:lnTo>
                <a:lnTo>
                  <a:pt x="403593" y="0"/>
                </a:lnTo>
                <a:lnTo>
                  <a:pt x="366687" y="3454"/>
                </a:lnTo>
                <a:lnTo>
                  <a:pt x="294716" y="21590"/>
                </a:lnTo>
                <a:lnTo>
                  <a:pt x="227584" y="54851"/>
                </a:lnTo>
                <a:lnTo>
                  <a:pt x="196723" y="77203"/>
                </a:lnTo>
                <a:lnTo>
                  <a:pt x="168135" y="103390"/>
                </a:lnTo>
                <a:lnTo>
                  <a:pt x="142176" y="133426"/>
                </a:lnTo>
                <a:lnTo>
                  <a:pt x="119214" y="167347"/>
                </a:lnTo>
                <a:lnTo>
                  <a:pt x="99593" y="205168"/>
                </a:lnTo>
                <a:lnTo>
                  <a:pt x="83680" y="246900"/>
                </a:lnTo>
                <a:lnTo>
                  <a:pt x="73825" y="287540"/>
                </a:lnTo>
                <a:lnTo>
                  <a:pt x="68884" y="328917"/>
                </a:lnTo>
                <a:lnTo>
                  <a:pt x="68872" y="370586"/>
                </a:lnTo>
                <a:lnTo>
                  <a:pt x="75476" y="427443"/>
                </a:lnTo>
                <a:lnTo>
                  <a:pt x="74447" y="442734"/>
                </a:lnTo>
                <a:lnTo>
                  <a:pt x="70777" y="457606"/>
                </a:lnTo>
                <a:lnTo>
                  <a:pt x="64516" y="471716"/>
                </a:lnTo>
                <a:lnTo>
                  <a:pt x="6007" y="572897"/>
                </a:lnTo>
                <a:lnTo>
                  <a:pt x="1282" y="584936"/>
                </a:lnTo>
                <a:lnTo>
                  <a:pt x="16230" y="631494"/>
                </a:lnTo>
                <a:lnTo>
                  <a:pt x="51904" y="642696"/>
                </a:lnTo>
                <a:lnTo>
                  <a:pt x="167894" y="628675"/>
                </a:lnTo>
                <a:lnTo>
                  <a:pt x="183362" y="628484"/>
                </a:lnTo>
                <a:lnTo>
                  <a:pt x="198513" y="630986"/>
                </a:lnTo>
                <a:lnTo>
                  <a:pt x="212991" y="636079"/>
                </a:lnTo>
                <a:lnTo>
                  <a:pt x="226466" y="643674"/>
                </a:lnTo>
                <a:lnTo>
                  <a:pt x="250901" y="658431"/>
                </a:lnTo>
                <a:lnTo>
                  <a:pt x="276440" y="671068"/>
                </a:lnTo>
                <a:lnTo>
                  <a:pt x="302945" y="681532"/>
                </a:lnTo>
                <a:lnTo>
                  <a:pt x="330276" y="689762"/>
                </a:lnTo>
                <a:lnTo>
                  <a:pt x="337680" y="690079"/>
                </a:lnTo>
                <a:lnTo>
                  <a:pt x="344411" y="687641"/>
                </a:lnTo>
                <a:lnTo>
                  <a:pt x="349745" y="682866"/>
                </a:lnTo>
                <a:lnTo>
                  <a:pt x="352958" y="676186"/>
                </a:lnTo>
                <a:lnTo>
                  <a:pt x="353352" y="668782"/>
                </a:lnTo>
                <a:lnTo>
                  <a:pt x="350977" y="662038"/>
                </a:lnTo>
                <a:lnTo>
                  <a:pt x="346265" y="656653"/>
                </a:lnTo>
                <a:lnTo>
                  <a:pt x="339610" y="653364"/>
                </a:lnTo>
                <a:lnTo>
                  <a:pt x="294906" y="638009"/>
                </a:lnTo>
                <a:lnTo>
                  <a:pt x="252641" y="615010"/>
                </a:lnTo>
                <a:lnTo>
                  <a:pt x="209816" y="595680"/>
                </a:lnTo>
                <a:lnTo>
                  <a:pt x="163487" y="591350"/>
                </a:lnTo>
                <a:lnTo>
                  <a:pt x="44018" y="605853"/>
                </a:lnTo>
                <a:lnTo>
                  <a:pt x="40652" y="604278"/>
                </a:lnTo>
                <a:lnTo>
                  <a:pt x="36855" y="598474"/>
                </a:lnTo>
                <a:lnTo>
                  <a:pt x="36741" y="594690"/>
                </a:lnTo>
                <a:lnTo>
                  <a:pt x="97040" y="490537"/>
                </a:lnTo>
                <a:lnTo>
                  <a:pt x="106108" y="470433"/>
                </a:lnTo>
                <a:lnTo>
                  <a:pt x="111467" y="449211"/>
                </a:lnTo>
                <a:lnTo>
                  <a:pt x="113068" y="427380"/>
                </a:lnTo>
                <a:lnTo>
                  <a:pt x="110794" y="405447"/>
                </a:lnTo>
                <a:lnTo>
                  <a:pt x="105448" y="361899"/>
                </a:lnTo>
                <a:lnTo>
                  <a:pt x="106591" y="319125"/>
                </a:lnTo>
                <a:lnTo>
                  <a:pt x="113779" y="277596"/>
                </a:lnTo>
                <a:lnTo>
                  <a:pt x="126568" y="237782"/>
                </a:lnTo>
                <a:lnTo>
                  <a:pt x="144500" y="200177"/>
                </a:lnTo>
                <a:lnTo>
                  <a:pt x="167132" y="165227"/>
                </a:lnTo>
                <a:lnTo>
                  <a:pt x="193992" y="133426"/>
                </a:lnTo>
                <a:lnTo>
                  <a:pt x="224624" y="105232"/>
                </a:lnTo>
                <a:lnTo>
                  <a:pt x="258597" y="81127"/>
                </a:lnTo>
                <a:lnTo>
                  <a:pt x="295440" y="61569"/>
                </a:lnTo>
                <a:lnTo>
                  <a:pt x="334708" y="47053"/>
                </a:lnTo>
                <a:lnTo>
                  <a:pt x="375945" y="38036"/>
                </a:lnTo>
                <a:lnTo>
                  <a:pt x="418706" y="34988"/>
                </a:lnTo>
                <a:lnTo>
                  <a:pt x="462508" y="38392"/>
                </a:lnTo>
                <a:lnTo>
                  <a:pt x="511530" y="49072"/>
                </a:lnTo>
                <a:lnTo>
                  <a:pt x="557364" y="67017"/>
                </a:lnTo>
                <a:lnTo>
                  <a:pt x="599389" y="91592"/>
                </a:lnTo>
                <a:lnTo>
                  <a:pt x="636917" y="122186"/>
                </a:lnTo>
                <a:lnTo>
                  <a:pt x="669328" y="158165"/>
                </a:lnTo>
                <a:lnTo>
                  <a:pt x="695947" y="198920"/>
                </a:lnTo>
                <a:lnTo>
                  <a:pt x="716140" y="243814"/>
                </a:lnTo>
                <a:lnTo>
                  <a:pt x="729221" y="292239"/>
                </a:lnTo>
                <a:lnTo>
                  <a:pt x="730199" y="298932"/>
                </a:lnTo>
                <a:lnTo>
                  <a:pt x="734707" y="304584"/>
                </a:lnTo>
                <a:lnTo>
                  <a:pt x="747306" y="309486"/>
                </a:lnTo>
                <a:lnTo>
                  <a:pt x="754443" y="308368"/>
                </a:lnTo>
                <a:lnTo>
                  <a:pt x="764933" y="299821"/>
                </a:lnTo>
                <a:lnTo>
                  <a:pt x="767473" y="293065"/>
                </a:lnTo>
                <a:close/>
              </a:path>
              <a:path w="1051559" h="944879">
                <a:moveTo>
                  <a:pt x="811123" y="621804"/>
                </a:moveTo>
                <a:lnTo>
                  <a:pt x="793991" y="585381"/>
                </a:lnTo>
                <a:lnTo>
                  <a:pt x="782027" y="578104"/>
                </a:lnTo>
                <a:lnTo>
                  <a:pt x="782027" y="574268"/>
                </a:lnTo>
                <a:lnTo>
                  <a:pt x="782027" y="549402"/>
                </a:lnTo>
                <a:lnTo>
                  <a:pt x="775487" y="518325"/>
                </a:lnTo>
                <a:lnTo>
                  <a:pt x="775385" y="517855"/>
                </a:lnTo>
                <a:lnTo>
                  <a:pt x="766927" y="505460"/>
                </a:lnTo>
                <a:lnTo>
                  <a:pt x="757834" y="492137"/>
                </a:lnTo>
                <a:lnTo>
                  <a:pt x="744448" y="483184"/>
                </a:lnTo>
                <a:lnTo>
                  <a:pt x="744448" y="549402"/>
                </a:lnTo>
                <a:lnTo>
                  <a:pt x="744448" y="574268"/>
                </a:lnTo>
                <a:lnTo>
                  <a:pt x="656196" y="574268"/>
                </a:lnTo>
                <a:lnTo>
                  <a:pt x="656196" y="549402"/>
                </a:lnTo>
                <a:lnTo>
                  <a:pt x="659714" y="532295"/>
                </a:lnTo>
                <a:lnTo>
                  <a:pt x="669188" y="518325"/>
                </a:lnTo>
                <a:lnTo>
                  <a:pt x="683196" y="508914"/>
                </a:lnTo>
                <a:lnTo>
                  <a:pt x="700328" y="505460"/>
                </a:lnTo>
                <a:lnTo>
                  <a:pt x="717461" y="508914"/>
                </a:lnTo>
                <a:lnTo>
                  <a:pt x="731469" y="518325"/>
                </a:lnTo>
                <a:lnTo>
                  <a:pt x="740930" y="532295"/>
                </a:lnTo>
                <a:lnTo>
                  <a:pt x="744448" y="549402"/>
                </a:lnTo>
                <a:lnTo>
                  <a:pt x="744448" y="483184"/>
                </a:lnTo>
                <a:lnTo>
                  <a:pt x="731951" y="474814"/>
                </a:lnTo>
                <a:lnTo>
                  <a:pt x="700328" y="468464"/>
                </a:lnTo>
                <a:lnTo>
                  <a:pt x="668705" y="474814"/>
                </a:lnTo>
                <a:lnTo>
                  <a:pt x="642823" y="492137"/>
                </a:lnTo>
                <a:lnTo>
                  <a:pt x="625259" y="517855"/>
                </a:lnTo>
                <a:lnTo>
                  <a:pt x="618617" y="549402"/>
                </a:lnTo>
                <a:lnTo>
                  <a:pt x="618617" y="578104"/>
                </a:lnTo>
                <a:lnTo>
                  <a:pt x="618451" y="578104"/>
                </a:lnTo>
                <a:lnTo>
                  <a:pt x="606539" y="585381"/>
                </a:lnTo>
                <a:lnTo>
                  <a:pt x="597382" y="595579"/>
                </a:lnTo>
                <a:lnTo>
                  <a:pt x="591527" y="607974"/>
                </a:lnTo>
                <a:lnTo>
                  <a:pt x="589432" y="621804"/>
                </a:lnTo>
                <a:lnTo>
                  <a:pt x="589432" y="636079"/>
                </a:lnTo>
                <a:lnTo>
                  <a:pt x="590905" y="643407"/>
                </a:lnTo>
                <a:lnTo>
                  <a:pt x="594931" y="649376"/>
                </a:lnTo>
                <a:lnTo>
                  <a:pt x="600900" y="653402"/>
                </a:lnTo>
                <a:lnTo>
                  <a:pt x="608215" y="654875"/>
                </a:lnTo>
                <a:lnTo>
                  <a:pt x="615530" y="653402"/>
                </a:lnTo>
                <a:lnTo>
                  <a:pt x="621499" y="649376"/>
                </a:lnTo>
                <a:lnTo>
                  <a:pt x="625525" y="643407"/>
                </a:lnTo>
                <a:lnTo>
                  <a:pt x="626999" y="636079"/>
                </a:lnTo>
                <a:lnTo>
                  <a:pt x="626897" y="628675"/>
                </a:lnTo>
                <a:lnTo>
                  <a:pt x="627227" y="621804"/>
                </a:lnTo>
                <a:lnTo>
                  <a:pt x="627278" y="620788"/>
                </a:lnTo>
                <a:lnTo>
                  <a:pt x="630110" y="614489"/>
                </a:lnTo>
                <a:lnTo>
                  <a:pt x="637336" y="611847"/>
                </a:lnTo>
                <a:lnTo>
                  <a:pt x="766191" y="611847"/>
                </a:lnTo>
                <a:lnTo>
                  <a:pt x="768654" y="612825"/>
                </a:lnTo>
                <a:lnTo>
                  <a:pt x="772464" y="616572"/>
                </a:lnTo>
                <a:lnTo>
                  <a:pt x="773544" y="619125"/>
                </a:lnTo>
                <a:lnTo>
                  <a:pt x="773531" y="734872"/>
                </a:lnTo>
                <a:lnTo>
                  <a:pt x="768985" y="739419"/>
                </a:lnTo>
                <a:lnTo>
                  <a:pt x="637146" y="739419"/>
                </a:lnTo>
                <a:lnTo>
                  <a:pt x="629691" y="736193"/>
                </a:lnTo>
                <a:lnTo>
                  <a:pt x="627049" y="728662"/>
                </a:lnTo>
                <a:lnTo>
                  <a:pt x="626999" y="711415"/>
                </a:lnTo>
                <a:lnTo>
                  <a:pt x="625525" y="704113"/>
                </a:lnTo>
                <a:lnTo>
                  <a:pt x="621499" y="698144"/>
                </a:lnTo>
                <a:lnTo>
                  <a:pt x="615530" y="694118"/>
                </a:lnTo>
                <a:lnTo>
                  <a:pt x="608215" y="692632"/>
                </a:lnTo>
                <a:lnTo>
                  <a:pt x="600900" y="694118"/>
                </a:lnTo>
                <a:lnTo>
                  <a:pt x="594931" y="698144"/>
                </a:lnTo>
                <a:lnTo>
                  <a:pt x="590905" y="704113"/>
                </a:lnTo>
                <a:lnTo>
                  <a:pt x="589432" y="711415"/>
                </a:lnTo>
                <a:lnTo>
                  <a:pt x="589432" y="729272"/>
                </a:lnTo>
                <a:lnTo>
                  <a:pt x="593191" y="747839"/>
                </a:lnTo>
                <a:lnTo>
                  <a:pt x="603427" y="763003"/>
                </a:lnTo>
                <a:lnTo>
                  <a:pt x="618578" y="773239"/>
                </a:lnTo>
                <a:lnTo>
                  <a:pt x="637146" y="776998"/>
                </a:lnTo>
                <a:lnTo>
                  <a:pt x="763397" y="776998"/>
                </a:lnTo>
                <a:lnTo>
                  <a:pt x="807351" y="747839"/>
                </a:lnTo>
                <a:lnTo>
                  <a:pt x="811123" y="729272"/>
                </a:lnTo>
                <a:lnTo>
                  <a:pt x="811123" y="621804"/>
                </a:lnTo>
                <a:close/>
              </a:path>
              <a:path w="1051559" h="944879">
                <a:moveTo>
                  <a:pt x="1051521" y="853211"/>
                </a:moveTo>
                <a:lnTo>
                  <a:pt x="1050378" y="841692"/>
                </a:lnTo>
                <a:lnTo>
                  <a:pt x="1046073" y="830719"/>
                </a:lnTo>
                <a:lnTo>
                  <a:pt x="996086" y="744270"/>
                </a:lnTo>
                <a:lnTo>
                  <a:pt x="990892" y="732688"/>
                </a:lnTo>
                <a:lnTo>
                  <a:pt x="987844" y="720471"/>
                </a:lnTo>
                <a:lnTo>
                  <a:pt x="986980" y="707898"/>
                </a:lnTo>
                <a:lnTo>
                  <a:pt x="992162" y="662520"/>
                </a:lnTo>
                <a:lnTo>
                  <a:pt x="992492" y="614299"/>
                </a:lnTo>
                <a:lnTo>
                  <a:pt x="984300" y="572490"/>
                </a:lnTo>
                <a:lnTo>
                  <a:pt x="962545" y="559003"/>
                </a:lnTo>
                <a:lnTo>
                  <a:pt x="957694" y="560158"/>
                </a:lnTo>
                <a:lnTo>
                  <a:pt x="953490" y="563181"/>
                </a:lnTo>
                <a:lnTo>
                  <a:pt x="948258" y="571665"/>
                </a:lnTo>
                <a:lnTo>
                  <a:pt x="947432" y="576770"/>
                </a:lnTo>
                <a:lnTo>
                  <a:pt x="948588" y="581621"/>
                </a:lnTo>
                <a:lnTo>
                  <a:pt x="953477" y="608152"/>
                </a:lnTo>
                <a:lnTo>
                  <a:pt x="955573" y="634974"/>
                </a:lnTo>
                <a:lnTo>
                  <a:pt x="954874" y="661873"/>
                </a:lnTo>
                <a:lnTo>
                  <a:pt x="951369" y="688619"/>
                </a:lnTo>
                <a:lnTo>
                  <a:pt x="949388" y="707834"/>
                </a:lnTo>
                <a:lnTo>
                  <a:pt x="950798" y="726948"/>
                </a:lnTo>
                <a:lnTo>
                  <a:pt x="955548" y="745528"/>
                </a:lnTo>
                <a:lnTo>
                  <a:pt x="963561" y="763104"/>
                </a:lnTo>
                <a:lnTo>
                  <a:pt x="1014564" y="851166"/>
                </a:lnTo>
                <a:lnTo>
                  <a:pt x="1014526" y="853249"/>
                </a:lnTo>
                <a:lnTo>
                  <a:pt x="1012367" y="856462"/>
                </a:lnTo>
                <a:lnTo>
                  <a:pt x="1010462" y="857288"/>
                </a:lnTo>
                <a:lnTo>
                  <a:pt x="909612" y="845146"/>
                </a:lnTo>
                <a:lnTo>
                  <a:pt x="890295" y="844727"/>
                </a:lnTo>
                <a:lnTo>
                  <a:pt x="871347" y="847674"/>
                </a:lnTo>
                <a:lnTo>
                  <a:pt x="853211" y="853909"/>
                </a:lnTo>
                <a:lnTo>
                  <a:pt x="798449" y="884516"/>
                </a:lnTo>
                <a:lnTo>
                  <a:pt x="760171" y="898779"/>
                </a:lnTo>
                <a:lnTo>
                  <a:pt x="721931" y="906526"/>
                </a:lnTo>
                <a:lnTo>
                  <a:pt x="684174" y="908177"/>
                </a:lnTo>
                <a:lnTo>
                  <a:pt x="647319" y="904176"/>
                </a:lnTo>
                <a:lnTo>
                  <a:pt x="578065" y="880935"/>
                </a:lnTo>
                <a:lnTo>
                  <a:pt x="517613" y="840219"/>
                </a:lnTo>
                <a:lnTo>
                  <a:pt x="469430" y="785495"/>
                </a:lnTo>
                <a:lnTo>
                  <a:pt x="436943" y="720204"/>
                </a:lnTo>
                <a:lnTo>
                  <a:pt x="423621" y="647788"/>
                </a:lnTo>
                <a:lnTo>
                  <a:pt x="425221" y="609993"/>
                </a:lnTo>
                <a:lnTo>
                  <a:pt x="432917" y="571690"/>
                </a:lnTo>
                <a:lnTo>
                  <a:pt x="447116" y="533349"/>
                </a:lnTo>
                <a:lnTo>
                  <a:pt x="468261" y="495363"/>
                </a:lnTo>
                <a:lnTo>
                  <a:pt x="496900" y="459549"/>
                </a:lnTo>
                <a:lnTo>
                  <a:pt x="530720" y="429577"/>
                </a:lnTo>
                <a:lnTo>
                  <a:pt x="568858" y="405879"/>
                </a:lnTo>
                <a:lnTo>
                  <a:pt x="610425" y="388924"/>
                </a:lnTo>
                <a:lnTo>
                  <a:pt x="654545" y="379145"/>
                </a:lnTo>
                <a:lnTo>
                  <a:pt x="700341" y="376999"/>
                </a:lnTo>
                <a:lnTo>
                  <a:pt x="745845" y="382727"/>
                </a:lnTo>
                <a:lnTo>
                  <a:pt x="789063" y="395922"/>
                </a:lnTo>
                <a:lnTo>
                  <a:pt x="829183" y="416077"/>
                </a:lnTo>
                <a:lnTo>
                  <a:pt x="865352" y="442683"/>
                </a:lnTo>
                <a:lnTo>
                  <a:pt x="896721" y="475208"/>
                </a:lnTo>
                <a:lnTo>
                  <a:pt x="922464" y="513156"/>
                </a:lnTo>
                <a:lnTo>
                  <a:pt x="927341" y="518706"/>
                </a:lnTo>
                <a:lnTo>
                  <a:pt x="957440" y="501954"/>
                </a:lnTo>
                <a:lnTo>
                  <a:pt x="955294" y="494893"/>
                </a:lnTo>
                <a:lnTo>
                  <a:pt x="927404" y="452970"/>
                </a:lnTo>
                <a:lnTo>
                  <a:pt x="893838" y="417042"/>
                </a:lnTo>
                <a:lnTo>
                  <a:pt x="855484" y="387464"/>
                </a:lnTo>
                <a:lnTo>
                  <a:pt x="813257" y="364515"/>
                </a:lnTo>
                <a:lnTo>
                  <a:pt x="768070" y="348551"/>
                </a:lnTo>
                <a:lnTo>
                  <a:pt x="720801" y="339864"/>
                </a:lnTo>
                <a:lnTo>
                  <a:pt x="672376" y="338785"/>
                </a:lnTo>
                <a:lnTo>
                  <a:pt x="623697" y="345630"/>
                </a:lnTo>
                <a:lnTo>
                  <a:pt x="575652" y="360730"/>
                </a:lnTo>
                <a:lnTo>
                  <a:pt x="530745" y="383514"/>
                </a:lnTo>
                <a:lnTo>
                  <a:pt x="491134" y="412648"/>
                </a:lnTo>
                <a:lnTo>
                  <a:pt x="457250" y="447255"/>
                </a:lnTo>
                <a:lnTo>
                  <a:pt x="429526" y="486498"/>
                </a:lnTo>
                <a:lnTo>
                  <a:pt x="408368" y="529513"/>
                </a:lnTo>
                <a:lnTo>
                  <a:pt x="394195" y="575437"/>
                </a:lnTo>
                <a:lnTo>
                  <a:pt x="387451" y="623392"/>
                </a:lnTo>
                <a:lnTo>
                  <a:pt x="388543" y="672553"/>
                </a:lnTo>
                <a:lnTo>
                  <a:pt x="397903" y="722033"/>
                </a:lnTo>
                <a:lnTo>
                  <a:pt x="412915" y="765289"/>
                </a:lnTo>
                <a:lnTo>
                  <a:pt x="434022" y="804545"/>
                </a:lnTo>
                <a:lnTo>
                  <a:pt x="460463" y="839508"/>
                </a:lnTo>
                <a:lnTo>
                  <a:pt x="491515" y="869937"/>
                </a:lnTo>
                <a:lnTo>
                  <a:pt x="526440" y="895553"/>
                </a:lnTo>
                <a:lnTo>
                  <a:pt x="564515" y="916076"/>
                </a:lnTo>
                <a:lnTo>
                  <a:pt x="604989" y="931252"/>
                </a:lnTo>
                <a:lnTo>
                  <a:pt x="647115" y="940790"/>
                </a:lnTo>
                <a:lnTo>
                  <a:pt x="690181" y="944435"/>
                </a:lnTo>
                <a:lnTo>
                  <a:pt x="733450" y="941920"/>
                </a:lnTo>
                <a:lnTo>
                  <a:pt x="776160" y="932967"/>
                </a:lnTo>
                <a:lnTo>
                  <a:pt x="817600" y="917295"/>
                </a:lnTo>
                <a:lnTo>
                  <a:pt x="868083" y="888428"/>
                </a:lnTo>
                <a:lnTo>
                  <a:pt x="879970" y="884262"/>
                </a:lnTo>
                <a:lnTo>
                  <a:pt x="892403" y="882256"/>
                </a:lnTo>
                <a:lnTo>
                  <a:pt x="905078" y="882459"/>
                </a:lnTo>
                <a:lnTo>
                  <a:pt x="1004163" y="894295"/>
                </a:lnTo>
                <a:lnTo>
                  <a:pt x="1015949" y="893914"/>
                </a:lnTo>
                <a:lnTo>
                  <a:pt x="1026985" y="890435"/>
                </a:lnTo>
                <a:lnTo>
                  <a:pt x="1036701" y="884123"/>
                </a:lnTo>
                <a:lnTo>
                  <a:pt x="1044473" y="875258"/>
                </a:lnTo>
                <a:lnTo>
                  <a:pt x="1049553" y="864628"/>
                </a:lnTo>
                <a:lnTo>
                  <a:pt x="1051521" y="853211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922861" y="4099716"/>
            <a:ext cx="1171575" cy="944880"/>
            <a:chOff x="922861" y="4099716"/>
            <a:chExt cx="1171575" cy="944880"/>
          </a:xfrm>
        </p:grpSpPr>
        <p:sp>
          <p:nvSpPr>
            <p:cNvPr id="17" name="object 17"/>
            <p:cNvSpPr/>
            <p:nvPr/>
          </p:nvSpPr>
          <p:spPr>
            <a:xfrm>
              <a:off x="922861" y="4099716"/>
              <a:ext cx="1171575" cy="944880"/>
            </a:xfrm>
            <a:custGeom>
              <a:avLst/>
              <a:gdLst/>
              <a:ahLst/>
              <a:cxnLst/>
              <a:rect l="l" t="t" r="r" b="b"/>
              <a:pathLst>
                <a:path w="1171575" h="944879">
                  <a:moveTo>
                    <a:pt x="925906" y="0"/>
                  </a:moveTo>
                  <a:lnTo>
                    <a:pt x="877529" y="4790"/>
                  </a:lnTo>
                  <a:lnTo>
                    <a:pt x="832369" y="18540"/>
                  </a:lnTo>
                  <a:lnTo>
                    <a:pt x="791349" y="40314"/>
                  </a:lnTo>
                  <a:lnTo>
                    <a:pt x="755389" y="69176"/>
                  </a:lnTo>
                  <a:lnTo>
                    <a:pt x="725414" y="104193"/>
                  </a:lnTo>
                  <a:lnTo>
                    <a:pt x="702346" y="144429"/>
                  </a:lnTo>
                  <a:lnTo>
                    <a:pt x="687108" y="188950"/>
                  </a:lnTo>
                  <a:lnTo>
                    <a:pt x="94475" y="188950"/>
                  </a:lnTo>
                  <a:lnTo>
                    <a:pt x="57735" y="196388"/>
                  </a:lnTo>
                  <a:lnTo>
                    <a:pt x="27701" y="216658"/>
                  </a:lnTo>
                  <a:lnTo>
                    <a:pt x="7435" y="246697"/>
                  </a:lnTo>
                  <a:lnTo>
                    <a:pt x="0" y="283438"/>
                  </a:lnTo>
                  <a:lnTo>
                    <a:pt x="0" y="850315"/>
                  </a:lnTo>
                  <a:lnTo>
                    <a:pt x="7435" y="887055"/>
                  </a:lnTo>
                  <a:lnTo>
                    <a:pt x="27701" y="917089"/>
                  </a:lnTo>
                  <a:lnTo>
                    <a:pt x="57735" y="937355"/>
                  </a:lnTo>
                  <a:lnTo>
                    <a:pt x="94475" y="944791"/>
                  </a:lnTo>
                  <a:lnTo>
                    <a:pt x="963688" y="944791"/>
                  </a:lnTo>
                  <a:lnTo>
                    <a:pt x="1000430" y="937355"/>
                  </a:lnTo>
                  <a:lnTo>
                    <a:pt x="1030468" y="917089"/>
                  </a:lnTo>
                  <a:lnTo>
                    <a:pt x="1037280" y="906995"/>
                  </a:lnTo>
                  <a:lnTo>
                    <a:pt x="94475" y="906995"/>
                  </a:lnTo>
                  <a:lnTo>
                    <a:pt x="72438" y="902534"/>
                  </a:lnTo>
                  <a:lnTo>
                    <a:pt x="54419" y="890376"/>
                  </a:lnTo>
                  <a:lnTo>
                    <a:pt x="42258" y="872357"/>
                  </a:lnTo>
                  <a:lnTo>
                    <a:pt x="37795" y="850315"/>
                  </a:lnTo>
                  <a:lnTo>
                    <a:pt x="37795" y="283438"/>
                  </a:lnTo>
                  <a:lnTo>
                    <a:pt x="42258" y="261394"/>
                  </a:lnTo>
                  <a:lnTo>
                    <a:pt x="54419" y="243371"/>
                  </a:lnTo>
                  <a:lnTo>
                    <a:pt x="72438" y="231208"/>
                  </a:lnTo>
                  <a:lnTo>
                    <a:pt x="94475" y="226745"/>
                  </a:lnTo>
                  <a:lnTo>
                    <a:pt x="720228" y="226745"/>
                  </a:lnTo>
                  <a:lnTo>
                    <a:pt x="723545" y="198043"/>
                  </a:lnTo>
                  <a:lnTo>
                    <a:pt x="739206" y="154316"/>
                  </a:lnTo>
                  <a:lnTo>
                    <a:pt x="763770" y="115718"/>
                  </a:lnTo>
                  <a:lnTo>
                    <a:pt x="795981" y="83508"/>
                  </a:lnTo>
                  <a:lnTo>
                    <a:pt x="834578" y="58943"/>
                  </a:lnTo>
                  <a:lnTo>
                    <a:pt x="878306" y="43282"/>
                  </a:lnTo>
                  <a:lnTo>
                    <a:pt x="925906" y="37782"/>
                  </a:lnTo>
                  <a:lnTo>
                    <a:pt x="1055372" y="37782"/>
                  </a:lnTo>
                  <a:lnTo>
                    <a:pt x="1021429" y="19334"/>
                  </a:lnTo>
                  <a:lnTo>
                    <a:pt x="975348" y="4999"/>
                  </a:lnTo>
                  <a:lnTo>
                    <a:pt x="925906" y="0"/>
                  </a:lnTo>
                  <a:close/>
                </a:path>
                <a:path w="1171575" h="944879">
                  <a:moveTo>
                    <a:pt x="1058176" y="472338"/>
                  </a:moveTo>
                  <a:lnTo>
                    <a:pt x="1020381" y="472338"/>
                  </a:lnTo>
                  <a:lnTo>
                    <a:pt x="1020381" y="850315"/>
                  </a:lnTo>
                  <a:lnTo>
                    <a:pt x="1015918" y="872357"/>
                  </a:lnTo>
                  <a:lnTo>
                    <a:pt x="1003755" y="890376"/>
                  </a:lnTo>
                  <a:lnTo>
                    <a:pt x="985732" y="902534"/>
                  </a:lnTo>
                  <a:lnTo>
                    <a:pt x="963688" y="906995"/>
                  </a:lnTo>
                  <a:lnTo>
                    <a:pt x="1037280" y="906995"/>
                  </a:lnTo>
                  <a:lnTo>
                    <a:pt x="1050738" y="887055"/>
                  </a:lnTo>
                  <a:lnTo>
                    <a:pt x="1058176" y="850315"/>
                  </a:lnTo>
                  <a:lnTo>
                    <a:pt x="1058176" y="472338"/>
                  </a:lnTo>
                  <a:close/>
                </a:path>
                <a:path w="1171575" h="944879">
                  <a:moveTo>
                    <a:pt x="720228" y="226745"/>
                  </a:moveTo>
                  <a:lnTo>
                    <a:pt x="681215" y="226745"/>
                  </a:lnTo>
                  <a:lnTo>
                    <a:pt x="680250" y="239255"/>
                  </a:lnTo>
                  <a:lnTo>
                    <a:pt x="680250" y="252031"/>
                  </a:lnTo>
                  <a:lnTo>
                    <a:pt x="681215" y="264540"/>
                  </a:lnTo>
                  <a:lnTo>
                    <a:pt x="94475" y="264540"/>
                  </a:lnTo>
                  <a:lnTo>
                    <a:pt x="87120" y="266023"/>
                  </a:lnTo>
                  <a:lnTo>
                    <a:pt x="81118" y="270070"/>
                  </a:lnTo>
                  <a:lnTo>
                    <a:pt x="77073" y="276076"/>
                  </a:lnTo>
                  <a:lnTo>
                    <a:pt x="75590" y="283438"/>
                  </a:lnTo>
                  <a:lnTo>
                    <a:pt x="75590" y="850315"/>
                  </a:lnTo>
                  <a:lnTo>
                    <a:pt x="77073" y="857678"/>
                  </a:lnTo>
                  <a:lnTo>
                    <a:pt x="81118" y="863684"/>
                  </a:lnTo>
                  <a:lnTo>
                    <a:pt x="87120" y="867730"/>
                  </a:lnTo>
                  <a:lnTo>
                    <a:pt x="94475" y="869213"/>
                  </a:lnTo>
                  <a:lnTo>
                    <a:pt x="963688" y="869213"/>
                  </a:lnTo>
                  <a:lnTo>
                    <a:pt x="971050" y="867730"/>
                  </a:lnTo>
                  <a:lnTo>
                    <a:pt x="977057" y="863684"/>
                  </a:lnTo>
                  <a:lnTo>
                    <a:pt x="981103" y="857678"/>
                  </a:lnTo>
                  <a:lnTo>
                    <a:pt x="982586" y="850315"/>
                  </a:lnTo>
                  <a:lnTo>
                    <a:pt x="982586" y="831418"/>
                  </a:lnTo>
                  <a:lnTo>
                    <a:pt x="113372" y="831418"/>
                  </a:lnTo>
                  <a:lnTo>
                    <a:pt x="113372" y="688073"/>
                  </a:lnTo>
                  <a:lnTo>
                    <a:pt x="166624" y="634822"/>
                  </a:lnTo>
                  <a:lnTo>
                    <a:pt x="166855" y="634631"/>
                  </a:lnTo>
                  <a:lnTo>
                    <a:pt x="113372" y="634631"/>
                  </a:lnTo>
                  <a:lnTo>
                    <a:pt x="113372" y="302336"/>
                  </a:lnTo>
                  <a:lnTo>
                    <a:pt x="726801" y="302336"/>
                  </a:lnTo>
                  <a:lnTo>
                    <a:pt x="723545" y="293243"/>
                  </a:lnTo>
                  <a:lnTo>
                    <a:pt x="718167" y="246697"/>
                  </a:lnTo>
                  <a:lnTo>
                    <a:pt x="718045" y="245643"/>
                  </a:lnTo>
                  <a:lnTo>
                    <a:pt x="720228" y="226745"/>
                  </a:lnTo>
                  <a:close/>
                </a:path>
                <a:path w="1171575" h="944879">
                  <a:moveTo>
                    <a:pt x="466481" y="566877"/>
                  </a:moveTo>
                  <a:lnTo>
                    <a:pt x="330682" y="566877"/>
                  </a:lnTo>
                  <a:lnTo>
                    <a:pt x="376292" y="571332"/>
                  </a:lnTo>
                  <a:lnTo>
                    <a:pt x="419507" y="584419"/>
                  </a:lnTo>
                  <a:lnTo>
                    <a:pt x="459325" y="605721"/>
                  </a:lnTo>
                  <a:lnTo>
                    <a:pt x="494741" y="634822"/>
                  </a:lnTo>
                  <a:lnTo>
                    <a:pt x="529700" y="666097"/>
                  </a:lnTo>
                  <a:lnTo>
                    <a:pt x="567475" y="692940"/>
                  </a:lnTo>
                  <a:lnTo>
                    <a:pt x="607731" y="715212"/>
                  </a:lnTo>
                  <a:lnTo>
                    <a:pt x="650133" y="732774"/>
                  </a:lnTo>
                  <a:lnTo>
                    <a:pt x="694348" y="745489"/>
                  </a:lnTo>
                  <a:lnTo>
                    <a:pt x="740041" y="753220"/>
                  </a:lnTo>
                  <a:lnTo>
                    <a:pt x="786879" y="755827"/>
                  </a:lnTo>
                  <a:lnTo>
                    <a:pt x="944803" y="755827"/>
                  </a:lnTo>
                  <a:lnTo>
                    <a:pt x="944803" y="831418"/>
                  </a:lnTo>
                  <a:lnTo>
                    <a:pt x="982586" y="831418"/>
                  </a:lnTo>
                  <a:lnTo>
                    <a:pt x="982586" y="718045"/>
                  </a:lnTo>
                  <a:lnTo>
                    <a:pt x="786879" y="718045"/>
                  </a:lnTo>
                  <a:lnTo>
                    <a:pt x="737615" y="714820"/>
                  </a:lnTo>
                  <a:lnTo>
                    <a:pt x="689842" y="705301"/>
                  </a:lnTo>
                  <a:lnTo>
                    <a:pt x="644016" y="689719"/>
                  </a:lnTo>
                  <a:lnTo>
                    <a:pt x="600590" y="668303"/>
                  </a:lnTo>
                  <a:lnTo>
                    <a:pt x="560019" y="641286"/>
                  </a:lnTo>
                  <a:lnTo>
                    <a:pt x="570826" y="632294"/>
                  </a:lnTo>
                  <a:lnTo>
                    <a:pt x="593531" y="616508"/>
                  </a:lnTo>
                  <a:lnTo>
                    <a:pt x="530733" y="616508"/>
                  </a:lnTo>
                  <a:lnTo>
                    <a:pt x="527685" y="613663"/>
                  </a:lnTo>
                  <a:lnTo>
                    <a:pt x="524433" y="611073"/>
                  </a:lnTo>
                  <a:lnTo>
                    <a:pt x="521449" y="608101"/>
                  </a:lnTo>
                  <a:lnTo>
                    <a:pt x="480278" y="574259"/>
                  </a:lnTo>
                  <a:lnTo>
                    <a:pt x="466481" y="566877"/>
                  </a:lnTo>
                  <a:close/>
                </a:path>
                <a:path w="1171575" h="944879">
                  <a:moveTo>
                    <a:pt x="901294" y="566877"/>
                  </a:moveTo>
                  <a:lnTo>
                    <a:pt x="751471" y="566877"/>
                  </a:lnTo>
                  <a:lnTo>
                    <a:pt x="788049" y="569267"/>
                  </a:lnTo>
                  <a:lnTo>
                    <a:pt x="823902" y="576349"/>
                  </a:lnTo>
                  <a:lnTo>
                    <a:pt x="858542" y="587992"/>
                  </a:lnTo>
                  <a:lnTo>
                    <a:pt x="891476" y="604062"/>
                  </a:lnTo>
                  <a:lnTo>
                    <a:pt x="945003" y="634631"/>
                  </a:lnTo>
                  <a:lnTo>
                    <a:pt x="944803" y="634631"/>
                  </a:lnTo>
                  <a:lnTo>
                    <a:pt x="944803" y="718045"/>
                  </a:lnTo>
                  <a:lnTo>
                    <a:pt x="982586" y="718045"/>
                  </a:lnTo>
                  <a:lnTo>
                    <a:pt x="982586" y="591007"/>
                  </a:lnTo>
                  <a:lnTo>
                    <a:pt x="944803" y="591007"/>
                  </a:lnTo>
                  <a:lnTo>
                    <a:pt x="910394" y="571332"/>
                  </a:lnTo>
                  <a:lnTo>
                    <a:pt x="901294" y="566877"/>
                  </a:lnTo>
                  <a:close/>
                </a:path>
                <a:path w="1171575" h="944879">
                  <a:moveTo>
                    <a:pt x="330682" y="529081"/>
                  </a:moveTo>
                  <a:lnTo>
                    <a:pt x="277645" y="534263"/>
                  </a:lnTo>
                  <a:lnTo>
                    <a:pt x="227387" y="549484"/>
                  </a:lnTo>
                  <a:lnTo>
                    <a:pt x="181081" y="574259"/>
                  </a:lnTo>
                  <a:lnTo>
                    <a:pt x="139903" y="608101"/>
                  </a:lnTo>
                  <a:lnTo>
                    <a:pt x="113372" y="634631"/>
                  </a:lnTo>
                  <a:lnTo>
                    <a:pt x="166855" y="634631"/>
                  </a:lnTo>
                  <a:lnTo>
                    <a:pt x="202039" y="605721"/>
                  </a:lnTo>
                  <a:lnTo>
                    <a:pt x="241857" y="584419"/>
                  </a:lnTo>
                  <a:lnTo>
                    <a:pt x="285072" y="571332"/>
                  </a:lnTo>
                  <a:lnTo>
                    <a:pt x="330682" y="566877"/>
                  </a:lnTo>
                  <a:lnTo>
                    <a:pt x="466481" y="566877"/>
                  </a:lnTo>
                  <a:lnTo>
                    <a:pt x="433976" y="549484"/>
                  </a:lnTo>
                  <a:lnTo>
                    <a:pt x="383719" y="534263"/>
                  </a:lnTo>
                  <a:lnTo>
                    <a:pt x="330682" y="529081"/>
                  </a:lnTo>
                  <a:close/>
                </a:path>
                <a:path w="1171575" h="944879">
                  <a:moveTo>
                    <a:pt x="751471" y="529081"/>
                  </a:moveTo>
                  <a:lnTo>
                    <a:pt x="696014" y="533944"/>
                  </a:lnTo>
                  <a:lnTo>
                    <a:pt x="642553" y="548230"/>
                  </a:lnTo>
                  <a:lnTo>
                    <a:pt x="592344" y="571483"/>
                  </a:lnTo>
                  <a:lnTo>
                    <a:pt x="546646" y="603249"/>
                  </a:lnTo>
                  <a:lnTo>
                    <a:pt x="530733" y="616508"/>
                  </a:lnTo>
                  <a:lnTo>
                    <a:pt x="593531" y="616508"/>
                  </a:lnTo>
                  <a:lnTo>
                    <a:pt x="611134" y="604269"/>
                  </a:lnTo>
                  <a:lnTo>
                    <a:pt x="655410" y="583760"/>
                  </a:lnTo>
                  <a:lnTo>
                    <a:pt x="701926" y="571332"/>
                  </a:lnTo>
                  <a:lnTo>
                    <a:pt x="700637" y="571332"/>
                  </a:lnTo>
                  <a:lnTo>
                    <a:pt x="751471" y="566877"/>
                  </a:lnTo>
                  <a:lnTo>
                    <a:pt x="901294" y="566877"/>
                  </a:lnTo>
                  <a:lnTo>
                    <a:pt x="872874" y="553009"/>
                  </a:lnTo>
                  <a:lnTo>
                    <a:pt x="833594" y="539813"/>
                  </a:lnTo>
                  <a:lnTo>
                    <a:pt x="792940" y="531789"/>
                  </a:lnTo>
                  <a:lnTo>
                    <a:pt x="751471" y="529081"/>
                  </a:lnTo>
                  <a:close/>
                </a:path>
                <a:path w="1171575" h="944879">
                  <a:moveTo>
                    <a:pt x="982586" y="490321"/>
                  </a:moveTo>
                  <a:lnTo>
                    <a:pt x="944803" y="490321"/>
                  </a:lnTo>
                  <a:lnTo>
                    <a:pt x="944803" y="591007"/>
                  </a:lnTo>
                  <a:lnTo>
                    <a:pt x="982586" y="591007"/>
                  </a:lnTo>
                  <a:lnTo>
                    <a:pt x="982586" y="490321"/>
                  </a:lnTo>
                  <a:close/>
                </a:path>
                <a:path w="1171575" h="944879">
                  <a:moveTo>
                    <a:pt x="726801" y="302336"/>
                  </a:moveTo>
                  <a:lnTo>
                    <a:pt x="687108" y="302336"/>
                  </a:lnTo>
                  <a:lnTo>
                    <a:pt x="702346" y="346856"/>
                  </a:lnTo>
                  <a:lnTo>
                    <a:pt x="725414" y="387093"/>
                  </a:lnTo>
                  <a:lnTo>
                    <a:pt x="755389" y="422109"/>
                  </a:lnTo>
                  <a:lnTo>
                    <a:pt x="791349" y="450972"/>
                  </a:lnTo>
                  <a:lnTo>
                    <a:pt x="832369" y="472746"/>
                  </a:lnTo>
                  <a:lnTo>
                    <a:pt x="877529" y="486495"/>
                  </a:lnTo>
                  <a:lnTo>
                    <a:pt x="925906" y="491286"/>
                  </a:lnTo>
                  <a:lnTo>
                    <a:pt x="932294" y="491286"/>
                  </a:lnTo>
                  <a:lnTo>
                    <a:pt x="944803" y="490321"/>
                  </a:lnTo>
                  <a:lnTo>
                    <a:pt x="982586" y="490321"/>
                  </a:lnTo>
                  <a:lnTo>
                    <a:pt x="982586" y="484428"/>
                  </a:lnTo>
                  <a:lnTo>
                    <a:pt x="992274" y="481957"/>
                  </a:lnTo>
                  <a:lnTo>
                    <a:pt x="1001817" y="479136"/>
                  </a:lnTo>
                  <a:lnTo>
                    <a:pt x="1011193" y="475938"/>
                  </a:lnTo>
                  <a:lnTo>
                    <a:pt x="1020381" y="472338"/>
                  </a:lnTo>
                  <a:lnTo>
                    <a:pt x="1058176" y="472338"/>
                  </a:lnTo>
                  <a:lnTo>
                    <a:pt x="1058176" y="453504"/>
                  </a:lnTo>
                  <a:lnTo>
                    <a:pt x="925906" y="453504"/>
                  </a:lnTo>
                  <a:lnTo>
                    <a:pt x="878306" y="448004"/>
                  </a:lnTo>
                  <a:lnTo>
                    <a:pt x="834578" y="432343"/>
                  </a:lnTo>
                  <a:lnTo>
                    <a:pt x="795981" y="407778"/>
                  </a:lnTo>
                  <a:lnTo>
                    <a:pt x="763770" y="375568"/>
                  </a:lnTo>
                  <a:lnTo>
                    <a:pt x="739206" y="336970"/>
                  </a:lnTo>
                  <a:lnTo>
                    <a:pt x="726801" y="302336"/>
                  </a:lnTo>
                  <a:close/>
                </a:path>
                <a:path w="1171575" h="944879">
                  <a:moveTo>
                    <a:pt x="1055372" y="37782"/>
                  </a:moveTo>
                  <a:lnTo>
                    <a:pt x="925906" y="37782"/>
                  </a:lnTo>
                  <a:lnTo>
                    <a:pt x="973505" y="43282"/>
                  </a:lnTo>
                  <a:lnTo>
                    <a:pt x="1017230" y="58943"/>
                  </a:lnTo>
                  <a:lnTo>
                    <a:pt x="1055826" y="83508"/>
                  </a:lnTo>
                  <a:lnTo>
                    <a:pt x="1088033" y="115718"/>
                  </a:lnTo>
                  <a:lnTo>
                    <a:pt x="1112595" y="154316"/>
                  </a:lnTo>
                  <a:lnTo>
                    <a:pt x="1128255" y="198043"/>
                  </a:lnTo>
                  <a:lnTo>
                    <a:pt x="1133754" y="245643"/>
                  </a:lnTo>
                  <a:lnTo>
                    <a:pt x="1128255" y="293243"/>
                  </a:lnTo>
                  <a:lnTo>
                    <a:pt x="1112595" y="336970"/>
                  </a:lnTo>
                  <a:lnTo>
                    <a:pt x="1088033" y="375568"/>
                  </a:lnTo>
                  <a:lnTo>
                    <a:pt x="1055826" y="407778"/>
                  </a:lnTo>
                  <a:lnTo>
                    <a:pt x="1017230" y="432343"/>
                  </a:lnTo>
                  <a:lnTo>
                    <a:pt x="973505" y="448004"/>
                  </a:lnTo>
                  <a:lnTo>
                    <a:pt x="925906" y="453504"/>
                  </a:lnTo>
                  <a:lnTo>
                    <a:pt x="1058176" y="453504"/>
                  </a:lnTo>
                  <a:lnTo>
                    <a:pt x="1058176" y="452310"/>
                  </a:lnTo>
                  <a:lnTo>
                    <a:pt x="1096102" y="422352"/>
                  </a:lnTo>
                  <a:lnTo>
                    <a:pt x="1127485" y="385651"/>
                  </a:lnTo>
                  <a:lnTo>
                    <a:pt x="1151243" y="343263"/>
                  </a:lnTo>
                  <a:lnTo>
                    <a:pt x="1166292" y="296242"/>
                  </a:lnTo>
                  <a:lnTo>
                    <a:pt x="1171440" y="246697"/>
                  </a:lnTo>
                  <a:lnTo>
                    <a:pt x="1171549" y="245643"/>
                  </a:lnTo>
                  <a:lnTo>
                    <a:pt x="1166568" y="196388"/>
                  </a:lnTo>
                  <a:lnTo>
                    <a:pt x="1166549" y="196200"/>
                  </a:lnTo>
                  <a:lnTo>
                    <a:pt x="1152214" y="150120"/>
                  </a:lnTo>
                  <a:lnTo>
                    <a:pt x="1129539" y="108398"/>
                  </a:lnTo>
                  <a:lnTo>
                    <a:pt x="1099519" y="72029"/>
                  </a:lnTo>
                  <a:lnTo>
                    <a:pt x="1063151" y="42009"/>
                  </a:lnTo>
                  <a:lnTo>
                    <a:pt x="1055372" y="37782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134" y="4199728"/>
              <a:ext cx="291261" cy="2912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1892" y="4439838"/>
              <a:ext cx="151155" cy="15116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10183" y="1761127"/>
            <a:ext cx="832802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10">
                <a:latin typeface="Montserrat Medium"/>
                <a:cs typeface="Montserrat Medium"/>
              </a:rPr>
              <a:t>Common</a:t>
            </a:r>
            <a:r>
              <a:rPr dirty="0" sz="5000" spc="-265">
                <a:latin typeface="Montserrat Medium"/>
                <a:cs typeface="Montserrat Medium"/>
              </a:rPr>
              <a:t> </a:t>
            </a: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Mistakes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6217285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 spc="-10">
                <a:latin typeface="Montserrat Medium"/>
                <a:cs typeface="Montserrat Medium"/>
              </a:rPr>
              <a:t>Improving</a:t>
            </a:r>
            <a:r>
              <a:rPr dirty="0" sz="6500" spc="-42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 </a:t>
            </a:r>
            <a:r>
              <a:rPr dirty="0" sz="6500" spc="-10">
                <a:latin typeface="Montserrat Medium"/>
                <a:cs typeface="Montserrat Medium"/>
              </a:rPr>
              <a:t>Reviewing </a:t>
            </a:r>
            <a:r>
              <a:rPr dirty="0" sz="6500" spc="-290">
                <a:latin typeface="Montserrat Medium"/>
                <a:cs typeface="Montserrat Medium"/>
              </a:rPr>
              <a:t>Profiles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4427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21.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04043" y="4544645"/>
            <a:ext cx="4798060" cy="3259454"/>
          </a:xfrm>
          <a:custGeom>
            <a:avLst/>
            <a:gdLst/>
            <a:ahLst/>
            <a:cxnLst/>
            <a:rect l="l" t="t" r="r" b="b"/>
            <a:pathLst>
              <a:path w="4798059" h="3259454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068789"/>
                </a:lnTo>
                <a:lnTo>
                  <a:pt x="609" y="3084360"/>
                </a:lnTo>
                <a:lnTo>
                  <a:pt x="13309" y="3138805"/>
                </a:lnTo>
                <a:lnTo>
                  <a:pt x="41262" y="3187217"/>
                </a:lnTo>
                <a:lnTo>
                  <a:pt x="82067" y="3225444"/>
                </a:lnTo>
                <a:lnTo>
                  <a:pt x="132219" y="3250171"/>
                </a:lnTo>
                <a:lnTo>
                  <a:pt x="184264" y="3259201"/>
                </a:lnTo>
                <a:lnTo>
                  <a:pt x="4607293" y="3259289"/>
                </a:lnTo>
                <a:lnTo>
                  <a:pt x="4619752" y="3258908"/>
                </a:lnTo>
                <a:lnTo>
                  <a:pt x="4668532" y="3249193"/>
                </a:lnTo>
                <a:lnTo>
                  <a:pt x="4718265" y="3223653"/>
                </a:lnTo>
                <a:lnTo>
                  <a:pt x="4758448" y="3184766"/>
                </a:lnTo>
                <a:lnTo>
                  <a:pt x="4782096" y="3144558"/>
                </a:lnTo>
                <a:lnTo>
                  <a:pt x="4796574" y="309055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33208" y="4544645"/>
            <a:ext cx="4798060" cy="3259454"/>
          </a:xfrm>
          <a:custGeom>
            <a:avLst/>
            <a:gdLst/>
            <a:ahLst/>
            <a:cxnLst/>
            <a:rect l="l" t="t" r="r" b="b"/>
            <a:pathLst>
              <a:path w="4798059" h="3259454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068789"/>
                </a:lnTo>
                <a:lnTo>
                  <a:pt x="609" y="3084360"/>
                </a:lnTo>
                <a:lnTo>
                  <a:pt x="13309" y="3138805"/>
                </a:lnTo>
                <a:lnTo>
                  <a:pt x="41262" y="3187217"/>
                </a:lnTo>
                <a:lnTo>
                  <a:pt x="82067" y="3225444"/>
                </a:lnTo>
                <a:lnTo>
                  <a:pt x="132219" y="3250171"/>
                </a:lnTo>
                <a:lnTo>
                  <a:pt x="184264" y="3259201"/>
                </a:lnTo>
                <a:lnTo>
                  <a:pt x="4607293" y="3259289"/>
                </a:lnTo>
                <a:lnTo>
                  <a:pt x="4619752" y="3258908"/>
                </a:lnTo>
                <a:lnTo>
                  <a:pt x="4668532" y="3249193"/>
                </a:lnTo>
                <a:lnTo>
                  <a:pt x="4718265" y="3223653"/>
                </a:lnTo>
                <a:lnTo>
                  <a:pt x="4752568" y="3192043"/>
                </a:lnTo>
                <a:lnTo>
                  <a:pt x="4782096" y="3144558"/>
                </a:lnTo>
                <a:lnTo>
                  <a:pt x="4796574" y="309055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62372" y="4544645"/>
            <a:ext cx="4798060" cy="3259454"/>
          </a:xfrm>
          <a:custGeom>
            <a:avLst/>
            <a:gdLst/>
            <a:ahLst/>
            <a:cxnLst/>
            <a:rect l="l" t="t" r="r" b="b"/>
            <a:pathLst>
              <a:path w="4798060" h="3259454">
                <a:moveTo>
                  <a:pt x="4613529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068789"/>
                </a:lnTo>
                <a:lnTo>
                  <a:pt x="609" y="3084360"/>
                </a:lnTo>
                <a:lnTo>
                  <a:pt x="13309" y="3138805"/>
                </a:lnTo>
                <a:lnTo>
                  <a:pt x="41262" y="3187217"/>
                </a:lnTo>
                <a:lnTo>
                  <a:pt x="82067" y="3225444"/>
                </a:lnTo>
                <a:lnTo>
                  <a:pt x="132219" y="3250171"/>
                </a:lnTo>
                <a:lnTo>
                  <a:pt x="184264" y="3259201"/>
                </a:lnTo>
                <a:lnTo>
                  <a:pt x="4607293" y="3259289"/>
                </a:lnTo>
                <a:lnTo>
                  <a:pt x="4619752" y="3258908"/>
                </a:lnTo>
                <a:lnTo>
                  <a:pt x="4668532" y="3249193"/>
                </a:lnTo>
                <a:lnTo>
                  <a:pt x="4718265" y="3223653"/>
                </a:lnTo>
                <a:lnTo>
                  <a:pt x="4758448" y="3184766"/>
                </a:lnTo>
                <a:lnTo>
                  <a:pt x="4784483" y="3138805"/>
                </a:lnTo>
                <a:lnTo>
                  <a:pt x="4796574" y="3090557"/>
                </a:lnTo>
                <a:lnTo>
                  <a:pt x="4797793" y="190500"/>
                </a:lnTo>
                <a:lnTo>
                  <a:pt x="4797183" y="174929"/>
                </a:lnTo>
                <a:lnTo>
                  <a:pt x="4784483" y="120484"/>
                </a:lnTo>
                <a:lnTo>
                  <a:pt x="4756531" y="72059"/>
                </a:lnTo>
                <a:lnTo>
                  <a:pt x="4715725" y="33832"/>
                </a:lnTo>
                <a:lnTo>
                  <a:pt x="4665573" y="9105"/>
                </a:lnTo>
                <a:lnTo>
                  <a:pt x="4613529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17075" y="333678"/>
            <a:ext cx="396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Improving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Reviewing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Profiles</a:t>
            </a:r>
            <a:endParaRPr sz="2000">
              <a:latin typeface="Lora"/>
              <a:cs typeface="Lor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22.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5494" y="1761127"/>
            <a:ext cx="843724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Fixing</a:t>
            </a:r>
            <a:r>
              <a:rPr dirty="0" sz="5000" spc="-180">
                <a:latin typeface="Montserrat Medium"/>
                <a:cs typeface="Montserrat Medium"/>
              </a:rPr>
              <a:t> </a:t>
            </a: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0">
                <a:latin typeface="Montserrat Medium"/>
                <a:cs typeface="Montserrat Medium"/>
              </a:rPr>
              <a:t> </a:t>
            </a:r>
            <a:r>
              <a:rPr dirty="0" sz="5000" spc="-20">
                <a:latin typeface="Montserrat Medium"/>
                <a:cs typeface="Montserrat Medium"/>
              </a:rPr>
              <a:t>Weaknesses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69389" y="4014830"/>
            <a:ext cx="1113790" cy="1040765"/>
            <a:chOff x="12469389" y="4014830"/>
            <a:chExt cx="1113790" cy="1040765"/>
          </a:xfrm>
        </p:grpSpPr>
        <p:sp>
          <p:nvSpPr>
            <p:cNvPr id="10" name="object 10"/>
            <p:cNvSpPr/>
            <p:nvPr/>
          </p:nvSpPr>
          <p:spPr>
            <a:xfrm>
              <a:off x="12469389" y="4014830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663443" y="4171312"/>
              <a:ext cx="725805" cy="727075"/>
            </a:xfrm>
            <a:custGeom>
              <a:avLst/>
              <a:gdLst/>
              <a:ahLst/>
              <a:cxnLst/>
              <a:rect l="l" t="t" r="r" b="b"/>
              <a:pathLst>
                <a:path w="725805" h="727075">
                  <a:moveTo>
                    <a:pt x="575170" y="25133"/>
                  </a:moveTo>
                  <a:lnTo>
                    <a:pt x="72567" y="25133"/>
                  </a:lnTo>
                  <a:lnTo>
                    <a:pt x="44346" y="30844"/>
                  </a:lnTo>
                  <a:lnTo>
                    <a:pt x="21277" y="46412"/>
                  </a:lnTo>
                  <a:lnTo>
                    <a:pt x="5711" y="69485"/>
                  </a:lnTo>
                  <a:lnTo>
                    <a:pt x="0" y="97713"/>
                  </a:lnTo>
                  <a:lnTo>
                    <a:pt x="0" y="654100"/>
                  </a:lnTo>
                  <a:lnTo>
                    <a:pt x="5711" y="682321"/>
                  </a:lnTo>
                  <a:lnTo>
                    <a:pt x="21277" y="705391"/>
                  </a:lnTo>
                  <a:lnTo>
                    <a:pt x="44346" y="720957"/>
                  </a:lnTo>
                  <a:lnTo>
                    <a:pt x="72567" y="726668"/>
                  </a:lnTo>
                  <a:lnTo>
                    <a:pt x="575170" y="726668"/>
                  </a:lnTo>
                  <a:lnTo>
                    <a:pt x="580580" y="721258"/>
                  </a:lnTo>
                  <a:lnTo>
                    <a:pt x="580580" y="702475"/>
                  </a:lnTo>
                  <a:lnTo>
                    <a:pt x="72567" y="702475"/>
                  </a:lnTo>
                  <a:lnTo>
                    <a:pt x="53752" y="698668"/>
                  </a:lnTo>
                  <a:lnTo>
                    <a:pt x="38374" y="688293"/>
                  </a:lnTo>
                  <a:lnTo>
                    <a:pt x="27999" y="672916"/>
                  </a:lnTo>
                  <a:lnTo>
                    <a:pt x="24193" y="654100"/>
                  </a:lnTo>
                  <a:lnTo>
                    <a:pt x="27999" y="635283"/>
                  </a:lnTo>
                  <a:lnTo>
                    <a:pt x="38374" y="619901"/>
                  </a:lnTo>
                  <a:lnTo>
                    <a:pt x="53752" y="609522"/>
                  </a:lnTo>
                  <a:lnTo>
                    <a:pt x="72567" y="605713"/>
                  </a:lnTo>
                  <a:lnTo>
                    <a:pt x="580580" y="605713"/>
                  </a:lnTo>
                  <a:lnTo>
                    <a:pt x="580580" y="600151"/>
                  </a:lnTo>
                  <a:lnTo>
                    <a:pt x="24193" y="600151"/>
                  </a:lnTo>
                  <a:lnTo>
                    <a:pt x="24193" y="97713"/>
                  </a:lnTo>
                  <a:lnTo>
                    <a:pt x="27999" y="78896"/>
                  </a:lnTo>
                  <a:lnTo>
                    <a:pt x="38374" y="63514"/>
                  </a:lnTo>
                  <a:lnTo>
                    <a:pt x="53752" y="53135"/>
                  </a:lnTo>
                  <a:lnTo>
                    <a:pt x="72567" y="49326"/>
                  </a:lnTo>
                  <a:lnTo>
                    <a:pt x="580580" y="49326"/>
                  </a:lnTo>
                  <a:lnTo>
                    <a:pt x="580580" y="30556"/>
                  </a:lnTo>
                  <a:lnTo>
                    <a:pt x="575170" y="25133"/>
                  </a:lnTo>
                  <a:close/>
                </a:path>
                <a:path w="725805" h="727075">
                  <a:moveTo>
                    <a:pt x="580580" y="605713"/>
                  </a:moveTo>
                  <a:lnTo>
                    <a:pt x="556387" y="605713"/>
                  </a:lnTo>
                  <a:lnTo>
                    <a:pt x="556387" y="702475"/>
                  </a:lnTo>
                  <a:lnTo>
                    <a:pt x="580580" y="702475"/>
                  </a:lnTo>
                  <a:lnTo>
                    <a:pt x="580580" y="605713"/>
                  </a:lnTo>
                  <a:close/>
                </a:path>
                <a:path w="725805" h="727075">
                  <a:moveTo>
                    <a:pt x="580580" y="405104"/>
                  </a:moveTo>
                  <a:lnTo>
                    <a:pt x="556387" y="405104"/>
                  </a:lnTo>
                  <a:lnTo>
                    <a:pt x="556387" y="581520"/>
                  </a:lnTo>
                  <a:lnTo>
                    <a:pt x="72567" y="581520"/>
                  </a:lnTo>
                  <a:lnTo>
                    <a:pt x="58972" y="582809"/>
                  </a:lnTo>
                  <a:lnTo>
                    <a:pt x="46228" y="586511"/>
                  </a:lnTo>
                  <a:lnTo>
                    <a:pt x="34559" y="592375"/>
                  </a:lnTo>
                  <a:lnTo>
                    <a:pt x="24193" y="600151"/>
                  </a:lnTo>
                  <a:lnTo>
                    <a:pt x="580580" y="600151"/>
                  </a:lnTo>
                  <a:lnTo>
                    <a:pt x="580580" y="405104"/>
                  </a:lnTo>
                  <a:close/>
                </a:path>
                <a:path w="725805" h="727075">
                  <a:moveTo>
                    <a:pt x="580580" y="49326"/>
                  </a:moveTo>
                  <a:lnTo>
                    <a:pt x="556387" y="49326"/>
                  </a:lnTo>
                  <a:lnTo>
                    <a:pt x="556387" y="153174"/>
                  </a:lnTo>
                  <a:lnTo>
                    <a:pt x="388327" y="321233"/>
                  </a:lnTo>
                  <a:lnTo>
                    <a:pt x="387057" y="324332"/>
                  </a:lnTo>
                  <a:lnTo>
                    <a:pt x="387057" y="431368"/>
                  </a:lnTo>
                  <a:lnTo>
                    <a:pt x="318020" y="500405"/>
                  </a:lnTo>
                  <a:lnTo>
                    <a:pt x="335127" y="517499"/>
                  </a:lnTo>
                  <a:lnTo>
                    <a:pt x="404152" y="448475"/>
                  </a:lnTo>
                  <a:lnTo>
                    <a:pt x="511225" y="448475"/>
                  </a:lnTo>
                  <a:lnTo>
                    <a:pt x="514299" y="447205"/>
                  </a:lnTo>
                  <a:lnTo>
                    <a:pt x="537215" y="424281"/>
                  </a:lnTo>
                  <a:lnTo>
                    <a:pt x="428345" y="424281"/>
                  </a:lnTo>
                  <a:lnTo>
                    <a:pt x="445439" y="407187"/>
                  </a:lnTo>
                  <a:lnTo>
                    <a:pt x="411238" y="407187"/>
                  </a:lnTo>
                  <a:lnTo>
                    <a:pt x="411238" y="332524"/>
                  </a:lnTo>
                  <a:lnTo>
                    <a:pt x="614777" y="128993"/>
                  </a:lnTo>
                  <a:lnTo>
                    <a:pt x="580580" y="128993"/>
                  </a:lnTo>
                  <a:lnTo>
                    <a:pt x="580580" y="49326"/>
                  </a:lnTo>
                  <a:close/>
                </a:path>
                <a:path w="725805" h="727075">
                  <a:moveTo>
                    <a:pt x="725728" y="42240"/>
                  </a:moveTo>
                  <a:lnTo>
                    <a:pt x="701535" y="42240"/>
                  </a:lnTo>
                  <a:lnTo>
                    <a:pt x="701535" y="110515"/>
                  </a:lnTo>
                  <a:lnTo>
                    <a:pt x="696192" y="165216"/>
                  </a:lnTo>
                  <a:lnTo>
                    <a:pt x="680497" y="217038"/>
                  </a:lnTo>
                  <a:lnTo>
                    <a:pt x="654954" y="264775"/>
                  </a:lnTo>
                  <a:lnTo>
                    <a:pt x="620064" y="307225"/>
                  </a:lnTo>
                  <a:lnTo>
                    <a:pt x="502996" y="424281"/>
                  </a:lnTo>
                  <a:lnTo>
                    <a:pt x="537215" y="424281"/>
                  </a:lnTo>
                  <a:lnTo>
                    <a:pt x="556387" y="405104"/>
                  </a:lnTo>
                  <a:lnTo>
                    <a:pt x="580580" y="405104"/>
                  </a:lnTo>
                  <a:lnTo>
                    <a:pt x="580580" y="380911"/>
                  </a:lnTo>
                  <a:lnTo>
                    <a:pt x="637159" y="324332"/>
                  </a:lnTo>
                  <a:lnTo>
                    <a:pt x="668301" y="287917"/>
                  </a:lnTo>
                  <a:lnTo>
                    <a:pt x="693007" y="247655"/>
                  </a:lnTo>
                  <a:lnTo>
                    <a:pt x="711000" y="204218"/>
                  </a:lnTo>
                  <a:lnTo>
                    <a:pt x="722000" y="158281"/>
                  </a:lnTo>
                  <a:lnTo>
                    <a:pt x="725728" y="110515"/>
                  </a:lnTo>
                  <a:lnTo>
                    <a:pt x="725728" y="42240"/>
                  </a:lnTo>
                  <a:close/>
                </a:path>
                <a:path w="725805" h="727075">
                  <a:moveTo>
                    <a:pt x="608317" y="210108"/>
                  </a:moveTo>
                  <a:lnTo>
                    <a:pt x="411238" y="407187"/>
                  </a:lnTo>
                  <a:lnTo>
                    <a:pt x="445439" y="407187"/>
                  </a:lnTo>
                  <a:lnTo>
                    <a:pt x="625411" y="227215"/>
                  </a:lnTo>
                  <a:lnTo>
                    <a:pt x="608317" y="210108"/>
                  </a:lnTo>
                  <a:close/>
                </a:path>
                <a:path w="725805" h="727075">
                  <a:moveTo>
                    <a:pt x="713752" y="0"/>
                  </a:moveTo>
                  <a:lnTo>
                    <a:pt x="708533" y="1015"/>
                  </a:lnTo>
                  <a:lnTo>
                    <a:pt x="580580" y="128993"/>
                  </a:lnTo>
                  <a:lnTo>
                    <a:pt x="614777" y="128993"/>
                  </a:lnTo>
                  <a:lnTo>
                    <a:pt x="701535" y="42240"/>
                  </a:lnTo>
                  <a:lnTo>
                    <a:pt x="725728" y="42240"/>
                  </a:lnTo>
                  <a:lnTo>
                    <a:pt x="725728" y="8153"/>
                  </a:lnTo>
                  <a:lnTo>
                    <a:pt x="722782" y="3746"/>
                  </a:lnTo>
                  <a:lnTo>
                    <a:pt x="713752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32779" y="4256925"/>
              <a:ext cx="241909" cy="2419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844881" y="4547209"/>
              <a:ext cx="181610" cy="145415"/>
            </a:xfrm>
            <a:custGeom>
              <a:avLst/>
              <a:gdLst/>
              <a:ahLst/>
              <a:cxnLst/>
              <a:rect l="l" t="t" r="r" b="b"/>
              <a:pathLst>
                <a:path w="181609" h="145414">
                  <a:moveTo>
                    <a:pt x="120954" y="120954"/>
                  </a:moveTo>
                  <a:lnTo>
                    <a:pt x="0" y="120954"/>
                  </a:lnTo>
                  <a:lnTo>
                    <a:pt x="0" y="145148"/>
                  </a:lnTo>
                  <a:lnTo>
                    <a:pt x="120954" y="145148"/>
                  </a:lnTo>
                  <a:lnTo>
                    <a:pt x="120954" y="120954"/>
                  </a:lnTo>
                  <a:close/>
                </a:path>
                <a:path w="181609" h="145414">
                  <a:moveTo>
                    <a:pt x="157238" y="60477"/>
                  </a:moveTo>
                  <a:lnTo>
                    <a:pt x="0" y="60477"/>
                  </a:lnTo>
                  <a:lnTo>
                    <a:pt x="0" y="84670"/>
                  </a:lnTo>
                  <a:lnTo>
                    <a:pt x="157238" y="84670"/>
                  </a:lnTo>
                  <a:lnTo>
                    <a:pt x="157238" y="60477"/>
                  </a:lnTo>
                  <a:close/>
                </a:path>
                <a:path w="181609" h="145414">
                  <a:moveTo>
                    <a:pt x="181432" y="0"/>
                  </a:moveTo>
                  <a:lnTo>
                    <a:pt x="0" y="0"/>
                  </a:lnTo>
                  <a:lnTo>
                    <a:pt x="0" y="24193"/>
                  </a:lnTo>
                  <a:lnTo>
                    <a:pt x="181432" y="24193"/>
                  </a:lnTo>
                  <a:lnTo>
                    <a:pt x="181432" y="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6698555" y="4014830"/>
            <a:ext cx="1113790" cy="1040765"/>
            <a:chOff x="6698555" y="4014830"/>
            <a:chExt cx="1113790" cy="1040765"/>
          </a:xfrm>
        </p:grpSpPr>
        <p:sp>
          <p:nvSpPr>
            <p:cNvPr id="15" name="object 15"/>
            <p:cNvSpPr/>
            <p:nvPr/>
          </p:nvSpPr>
          <p:spPr>
            <a:xfrm>
              <a:off x="6698555" y="4014830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84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866712" y="4172267"/>
              <a:ext cx="779145" cy="725805"/>
            </a:xfrm>
            <a:custGeom>
              <a:avLst/>
              <a:gdLst/>
              <a:ahLst/>
              <a:cxnLst/>
              <a:rect l="l" t="t" r="r" b="b"/>
              <a:pathLst>
                <a:path w="779145" h="725804">
                  <a:moveTo>
                    <a:pt x="531329" y="349224"/>
                  </a:moveTo>
                  <a:lnTo>
                    <a:pt x="525513" y="343420"/>
                  </a:lnTo>
                  <a:lnTo>
                    <a:pt x="446417" y="343420"/>
                  </a:lnTo>
                  <a:lnTo>
                    <a:pt x="440613" y="349224"/>
                  </a:lnTo>
                  <a:lnTo>
                    <a:pt x="440613" y="369341"/>
                  </a:lnTo>
                  <a:lnTo>
                    <a:pt x="440613" y="395249"/>
                  </a:lnTo>
                  <a:lnTo>
                    <a:pt x="440613" y="511886"/>
                  </a:lnTo>
                  <a:lnTo>
                    <a:pt x="438061" y="511886"/>
                  </a:lnTo>
                  <a:lnTo>
                    <a:pt x="424815" y="512864"/>
                  </a:lnTo>
                  <a:lnTo>
                    <a:pt x="411949" y="515747"/>
                  </a:lnTo>
                  <a:lnTo>
                    <a:pt x="399643" y="520484"/>
                  </a:lnTo>
                  <a:lnTo>
                    <a:pt x="379831" y="531685"/>
                  </a:lnTo>
                  <a:lnTo>
                    <a:pt x="371068" y="535063"/>
                  </a:lnTo>
                  <a:lnTo>
                    <a:pt x="361899" y="537121"/>
                  </a:lnTo>
                  <a:lnTo>
                    <a:pt x="352463" y="537806"/>
                  </a:lnTo>
                  <a:lnTo>
                    <a:pt x="262077" y="537806"/>
                  </a:lnTo>
                  <a:lnTo>
                    <a:pt x="259181" y="534898"/>
                  </a:lnTo>
                  <a:lnTo>
                    <a:pt x="259181" y="527748"/>
                  </a:lnTo>
                  <a:lnTo>
                    <a:pt x="262077" y="524852"/>
                  </a:lnTo>
                  <a:lnTo>
                    <a:pt x="305206" y="524852"/>
                  </a:lnTo>
                  <a:lnTo>
                    <a:pt x="311023" y="519036"/>
                  </a:lnTo>
                  <a:lnTo>
                    <a:pt x="311023" y="504736"/>
                  </a:lnTo>
                  <a:lnTo>
                    <a:pt x="305206" y="498932"/>
                  </a:lnTo>
                  <a:lnTo>
                    <a:pt x="262077" y="498932"/>
                  </a:lnTo>
                  <a:lnTo>
                    <a:pt x="259181" y="496023"/>
                  </a:lnTo>
                  <a:lnTo>
                    <a:pt x="259181" y="488873"/>
                  </a:lnTo>
                  <a:lnTo>
                    <a:pt x="262077" y="485965"/>
                  </a:lnTo>
                  <a:lnTo>
                    <a:pt x="305206" y="485965"/>
                  </a:lnTo>
                  <a:lnTo>
                    <a:pt x="311023" y="480161"/>
                  </a:lnTo>
                  <a:lnTo>
                    <a:pt x="311023" y="465861"/>
                  </a:lnTo>
                  <a:lnTo>
                    <a:pt x="305206" y="460057"/>
                  </a:lnTo>
                  <a:lnTo>
                    <a:pt x="262077" y="460057"/>
                  </a:lnTo>
                  <a:lnTo>
                    <a:pt x="259181" y="457149"/>
                  </a:lnTo>
                  <a:lnTo>
                    <a:pt x="259181" y="449999"/>
                  </a:lnTo>
                  <a:lnTo>
                    <a:pt x="262077" y="447090"/>
                  </a:lnTo>
                  <a:lnTo>
                    <a:pt x="305206" y="447090"/>
                  </a:lnTo>
                  <a:lnTo>
                    <a:pt x="311023" y="441286"/>
                  </a:lnTo>
                  <a:lnTo>
                    <a:pt x="311023" y="426974"/>
                  </a:lnTo>
                  <a:lnTo>
                    <a:pt x="305206" y="421170"/>
                  </a:lnTo>
                  <a:lnTo>
                    <a:pt x="262077" y="421170"/>
                  </a:lnTo>
                  <a:lnTo>
                    <a:pt x="259181" y="418274"/>
                  </a:lnTo>
                  <a:lnTo>
                    <a:pt x="259181" y="411111"/>
                  </a:lnTo>
                  <a:lnTo>
                    <a:pt x="262077" y="408216"/>
                  </a:lnTo>
                  <a:lnTo>
                    <a:pt x="327787" y="408216"/>
                  </a:lnTo>
                  <a:lnTo>
                    <a:pt x="331406" y="406539"/>
                  </a:lnTo>
                  <a:lnTo>
                    <a:pt x="336321" y="400710"/>
                  </a:lnTo>
                  <a:lnTo>
                    <a:pt x="337375" y="396875"/>
                  </a:lnTo>
                  <a:lnTo>
                    <a:pt x="330530" y="355790"/>
                  </a:lnTo>
                  <a:lnTo>
                    <a:pt x="330288" y="349758"/>
                  </a:lnTo>
                  <a:lnTo>
                    <a:pt x="330174" y="346837"/>
                  </a:lnTo>
                  <a:lnTo>
                    <a:pt x="332016" y="338353"/>
                  </a:lnTo>
                  <a:lnTo>
                    <a:pt x="335838" y="330682"/>
                  </a:lnTo>
                  <a:lnTo>
                    <a:pt x="341426" y="324154"/>
                  </a:lnTo>
                  <a:lnTo>
                    <a:pt x="350837" y="361810"/>
                  </a:lnTo>
                  <a:lnTo>
                    <a:pt x="352018" y="363880"/>
                  </a:lnTo>
                  <a:lnTo>
                    <a:pt x="382028" y="393890"/>
                  </a:lnTo>
                  <a:lnTo>
                    <a:pt x="385343" y="395249"/>
                  </a:lnTo>
                  <a:lnTo>
                    <a:pt x="440613" y="395249"/>
                  </a:lnTo>
                  <a:lnTo>
                    <a:pt x="440613" y="369341"/>
                  </a:lnTo>
                  <a:lnTo>
                    <a:pt x="394131" y="369341"/>
                  </a:lnTo>
                  <a:lnTo>
                    <a:pt x="374561" y="349758"/>
                  </a:lnTo>
                  <a:lnTo>
                    <a:pt x="361594" y="297903"/>
                  </a:lnTo>
                  <a:lnTo>
                    <a:pt x="349199" y="291096"/>
                  </a:lnTo>
                  <a:lnTo>
                    <a:pt x="345795" y="292252"/>
                  </a:lnTo>
                  <a:lnTo>
                    <a:pt x="312801" y="318566"/>
                  </a:lnTo>
                  <a:lnTo>
                    <a:pt x="305181" y="343420"/>
                  </a:lnTo>
                  <a:lnTo>
                    <a:pt x="305104" y="349758"/>
                  </a:lnTo>
                  <a:lnTo>
                    <a:pt x="304977" y="360057"/>
                  </a:lnTo>
                  <a:lnTo>
                    <a:pt x="308686" y="382295"/>
                  </a:lnTo>
                  <a:lnTo>
                    <a:pt x="265658" y="382295"/>
                  </a:lnTo>
                  <a:lnTo>
                    <a:pt x="253060" y="384848"/>
                  </a:lnTo>
                  <a:lnTo>
                    <a:pt x="242760" y="391795"/>
                  </a:lnTo>
                  <a:lnTo>
                    <a:pt x="235813" y="402094"/>
                  </a:lnTo>
                  <a:lnTo>
                    <a:pt x="233260" y="414693"/>
                  </a:lnTo>
                  <a:lnTo>
                    <a:pt x="233260" y="421982"/>
                  </a:lnTo>
                  <a:lnTo>
                    <a:pt x="235686" y="428713"/>
                  </a:lnTo>
                  <a:lnTo>
                    <a:pt x="239750" y="434136"/>
                  </a:lnTo>
                  <a:lnTo>
                    <a:pt x="235686" y="439547"/>
                  </a:lnTo>
                  <a:lnTo>
                    <a:pt x="233260" y="446290"/>
                  </a:lnTo>
                  <a:lnTo>
                    <a:pt x="233260" y="460857"/>
                  </a:lnTo>
                  <a:lnTo>
                    <a:pt x="235686" y="467588"/>
                  </a:lnTo>
                  <a:lnTo>
                    <a:pt x="239750" y="473011"/>
                  </a:lnTo>
                  <a:lnTo>
                    <a:pt x="235686" y="478421"/>
                  </a:lnTo>
                  <a:lnTo>
                    <a:pt x="233260" y="485165"/>
                  </a:lnTo>
                  <a:lnTo>
                    <a:pt x="233260" y="499732"/>
                  </a:lnTo>
                  <a:lnTo>
                    <a:pt x="235686" y="506476"/>
                  </a:lnTo>
                  <a:lnTo>
                    <a:pt x="239750" y="511886"/>
                  </a:lnTo>
                  <a:lnTo>
                    <a:pt x="235686" y="517309"/>
                  </a:lnTo>
                  <a:lnTo>
                    <a:pt x="233260" y="524040"/>
                  </a:lnTo>
                  <a:lnTo>
                    <a:pt x="233337" y="531685"/>
                  </a:lnTo>
                  <a:lnTo>
                    <a:pt x="235813" y="543928"/>
                  </a:lnTo>
                  <a:lnTo>
                    <a:pt x="242760" y="554228"/>
                  </a:lnTo>
                  <a:lnTo>
                    <a:pt x="253060" y="561174"/>
                  </a:lnTo>
                  <a:lnTo>
                    <a:pt x="265658" y="563727"/>
                  </a:lnTo>
                  <a:lnTo>
                    <a:pt x="352450" y="563727"/>
                  </a:lnTo>
                  <a:lnTo>
                    <a:pt x="365696" y="562762"/>
                  </a:lnTo>
                  <a:lnTo>
                    <a:pt x="378561" y="559879"/>
                  </a:lnTo>
                  <a:lnTo>
                    <a:pt x="390867" y="555142"/>
                  </a:lnTo>
                  <a:lnTo>
                    <a:pt x="410679" y="543928"/>
                  </a:lnTo>
                  <a:lnTo>
                    <a:pt x="419442" y="540562"/>
                  </a:lnTo>
                  <a:lnTo>
                    <a:pt x="428612" y="538505"/>
                  </a:lnTo>
                  <a:lnTo>
                    <a:pt x="438048" y="537806"/>
                  </a:lnTo>
                  <a:lnTo>
                    <a:pt x="440613" y="537806"/>
                  </a:lnTo>
                  <a:lnTo>
                    <a:pt x="440613" y="544957"/>
                  </a:lnTo>
                  <a:lnTo>
                    <a:pt x="446417" y="550760"/>
                  </a:lnTo>
                  <a:lnTo>
                    <a:pt x="525513" y="550760"/>
                  </a:lnTo>
                  <a:lnTo>
                    <a:pt x="531329" y="544957"/>
                  </a:lnTo>
                  <a:lnTo>
                    <a:pt x="531329" y="524852"/>
                  </a:lnTo>
                  <a:lnTo>
                    <a:pt x="531329" y="485292"/>
                  </a:lnTo>
                  <a:lnTo>
                    <a:pt x="525513" y="479488"/>
                  </a:lnTo>
                  <a:lnTo>
                    <a:pt x="511213" y="479488"/>
                  </a:lnTo>
                  <a:lnTo>
                    <a:pt x="505409" y="485292"/>
                  </a:lnTo>
                  <a:lnTo>
                    <a:pt x="505409" y="524852"/>
                  </a:lnTo>
                  <a:lnTo>
                    <a:pt x="466534" y="524852"/>
                  </a:lnTo>
                  <a:lnTo>
                    <a:pt x="466534" y="369341"/>
                  </a:lnTo>
                  <a:lnTo>
                    <a:pt x="505409" y="369341"/>
                  </a:lnTo>
                  <a:lnTo>
                    <a:pt x="505409" y="447763"/>
                  </a:lnTo>
                  <a:lnTo>
                    <a:pt x="511213" y="453567"/>
                  </a:lnTo>
                  <a:lnTo>
                    <a:pt x="525513" y="453567"/>
                  </a:lnTo>
                  <a:lnTo>
                    <a:pt x="531329" y="447763"/>
                  </a:lnTo>
                  <a:lnTo>
                    <a:pt x="531329" y="349224"/>
                  </a:lnTo>
                  <a:close/>
                </a:path>
                <a:path w="779145" h="725804">
                  <a:moveTo>
                    <a:pt x="601357" y="79108"/>
                  </a:moveTo>
                  <a:lnTo>
                    <a:pt x="547281" y="37922"/>
                  </a:lnTo>
                  <a:lnTo>
                    <a:pt x="496887" y="17005"/>
                  </a:lnTo>
                  <a:lnTo>
                    <a:pt x="443814" y="4292"/>
                  </a:lnTo>
                  <a:lnTo>
                    <a:pt x="388772" y="0"/>
                  </a:lnTo>
                  <a:lnTo>
                    <a:pt x="341363" y="3200"/>
                  </a:lnTo>
                  <a:lnTo>
                    <a:pt x="295871" y="12522"/>
                  </a:lnTo>
                  <a:lnTo>
                    <a:pt x="252704" y="27533"/>
                  </a:lnTo>
                  <a:lnTo>
                    <a:pt x="212318" y="47840"/>
                  </a:lnTo>
                  <a:lnTo>
                    <a:pt x="175094" y="72999"/>
                  </a:lnTo>
                  <a:lnTo>
                    <a:pt x="141478" y="102590"/>
                  </a:lnTo>
                  <a:lnTo>
                    <a:pt x="111874" y="136220"/>
                  </a:lnTo>
                  <a:lnTo>
                    <a:pt x="86715" y="173431"/>
                  </a:lnTo>
                  <a:lnTo>
                    <a:pt x="66421" y="213829"/>
                  </a:lnTo>
                  <a:lnTo>
                    <a:pt x="51396" y="256984"/>
                  </a:lnTo>
                  <a:lnTo>
                    <a:pt x="42075" y="302475"/>
                  </a:lnTo>
                  <a:lnTo>
                    <a:pt x="38874" y="349897"/>
                  </a:lnTo>
                  <a:lnTo>
                    <a:pt x="40474" y="383400"/>
                  </a:lnTo>
                  <a:lnTo>
                    <a:pt x="45224" y="416356"/>
                  </a:lnTo>
                  <a:lnTo>
                    <a:pt x="53124" y="448678"/>
                  </a:lnTo>
                  <a:lnTo>
                    <a:pt x="64147" y="480275"/>
                  </a:lnTo>
                  <a:lnTo>
                    <a:pt x="54432" y="484263"/>
                  </a:lnTo>
                  <a:lnTo>
                    <a:pt x="49580" y="486257"/>
                  </a:lnTo>
                  <a:lnTo>
                    <a:pt x="46405" y="490982"/>
                  </a:lnTo>
                  <a:lnTo>
                    <a:pt x="46380" y="501459"/>
                  </a:lnTo>
                  <a:lnTo>
                    <a:pt x="49530" y="506196"/>
                  </a:lnTo>
                  <a:lnTo>
                    <a:pt x="123659" y="537095"/>
                  </a:lnTo>
                  <a:lnTo>
                    <a:pt x="125349" y="537425"/>
                  </a:lnTo>
                  <a:lnTo>
                    <a:pt x="132080" y="537425"/>
                  </a:lnTo>
                  <a:lnTo>
                    <a:pt x="136893" y="534416"/>
                  </a:lnTo>
                  <a:lnTo>
                    <a:pt x="169202" y="456946"/>
                  </a:lnTo>
                  <a:lnTo>
                    <a:pt x="168097" y="451358"/>
                  </a:lnTo>
                  <a:lnTo>
                    <a:pt x="160693" y="443928"/>
                  </a:lnTo>
                  <a:lnTo>
                    <a:pt x="155130" y="442836"/>
                  </a:lnTo>
                  <a:lnTo>
                    <a:pt x="136029" y="450684"/>
                  </a:lnTo>
                  <a:lnTo>
                    <a:pt x="131381" y="438137"/>
                  </a:lnTo>
                  <a:lnTo>
                    <a:pt x="127355" y="425335"/>
                  </a:lnTo>
                  <a:lnTo>
                    <a:pt x="123952" y="412305"/>
                  </a:lnTo>
                  <a:lnTo>
                    <a:pt x="119875" y="392049"/>
                  </a:lnTo>
                  <a:lnTo>
                    <a:pt x="113118" y="387375"/>
                  </a:lnTo>
                  <a:lnTo>
                    <a:pt x="99034" y="389978"/>
                  </a:lnTo>
                  <a:lnTo>
                    <a:pt x="94386" y="396748"/>
                  </a:lnTo>
                  <a:lnTo>
                    <a:pt x="95681" y="403783"/>
                  </a:lnTo>
                  <a:lnTo>
                    <a:pt x="110363" y="456260"/>
                  </a:lnTo>
                  <a:lnTo>
                    <a:pt x="125603" y="481291"/>
                  </a:lnTo>
                  <a:lnTo>
                    <a:pt x="131368" y="480314"/>
                  </a:lnTo>
                  <a:lnTo>
                    <a:pt x="120027" y="507530"/>
                  </a:lnTo>
                  <a:lnTo>
                    <a:pt x="91224" y="495490"/>
                  </a:lnTo>
                  <a:lnTo>
                    <a:pt x="92735" y="493318"/>
                  </a:lnTo>
                  <a:lnTo>
                    <a:pt x="94538" y="488810"/>
                  </a:lnTo>
                  <a:lnTo>
                    <a:pt x="94475" y="485165"/>
                  </a:lnTo>
                  <a:lnTo>
                    <a:pt x="93040" y="481965"/>
                  </a:lnTo>
                  <a:lnTo>
                    <a:pt x="80721" y="450100"/>
                  </a:lnTo>
                  <a:lnTo>
                    <a:pt x="71882" y="417385"/>
                  </a:lnTo>
                  <a:lnTo>
                    <a:pt x="66560" y="383946"/>
                  </a:lnTo>
                  <a:lnTo>
                    <a:pt x="64782" y="349897"/>
                  </a:lnTo>
                  <a:lnTo>
                    <a:pt x="68313" y="302082"/>
                  </a:lnTo>
                  <a:lnTo>
                    <a:pt x="78524" y="256438"/>
                  </a:lnTo>
                  <a:lnTo>
                    <a:pt x="94945" y="213436"/>
                  </a:lnTo>
                  <a:lnTo>
                    <a:pt x="117055" y="173621"/>
                  </a:lnTo>
                  <a:lnTo>
                    <a:pt x="144348" y="137464"/>
                  </a:lnTo>
                  <a:lnTo>
                    <a:pt x="176326" y="105486"/>
                  </a:lnTo>
                  <a:lnTo>
                    <a:pt x="212483" y="78181"/>
                  </a:lnTo>
                  <a:lnTo>
                    <a:pt x="252310" y="56083"/>
                  </a:lnTo>
                  <a:lnTo>
                    <a:pt x="295313" y="39662"/>
                  </a:lnTo>
                  <a:lnTo>
                    <a:pt x="340969" y="29438"/>
                  </a:lnTo>
                  <a:lnTo>
                    <a:pt x="388772" y="25920"/>
                  </a:lnTo>
                  <a:lnTo>
                    <a:pt x="439724" y="29895"/>
                  </a:lnTo>
                  <a:lnTo>
                    <a:pt x="488873" y="41668"/>
                  </a:lnTo>
                  <a:lnTo>
                    <a:pt x="535533" y="61023"/>
                  </a:lnTo>
                  <a:lnTo>
                    <a:pt x="579056" y="87744"/>
                  </a:lnTo>
                  <a:lnTo>
                    <a:pt x="584847" y="91986"/>
                  </a:lnTo>
                  <a:lnTo>
                    <a:pt x="592950" y="90690"/>
                  </a:lnTo>
                  <a:lnTo>
                    <a:pt x="601357" y="79108"/>
                  </a:lnTo>
                  <a:close/>
                </a:path>
                <a:path w="779145" h="725804">
                  <a:moveTo>
                    <a:pt x="686841" y="349897"/>
                  </a:moveTo>
                  <a:lnTo>
                    <a:pt x="682929" y="301612"/>
                  </a:lnTo>
                  <a:lnTo>
                    <a:pt x="671614" y="255790"/>
                  </a:lnTo>
                  <a:lnTo>
                    <a:pt x="653516" y="213042"/>
                  </a:lnTo>
                  <a:lnTo>
                    <a:pt x="629259" y="173990"/>
                  </a:lnTo>
                  <a:lnTo>
                    <a:pt x="599440" y="139242"/>
                  </a:lnTo>
                  <a:lnTo>
                    <a:pt x="564692" y="109423"/>
                  </a:lnTo>
                  <a:lnTo>
                    <a:pt x="525640" y="85153"/>
                  </a:lnTo>
                  <a:lnTo>
                    <a:pt x="482879" y="67056"/>
                  </a:lnTo>
                  <a:lnTo>
                    <a:pt x="437057" y="55753"/>
                  </a:lnTo>
                  <a:lnTo>
                    <a:pt x="388772" y="51841"/>
                  </a:lnTo>
                  <a:lnTo>
                    <a:pt x="340512" y="55740"/>
                  </a:lnTo>
                  <a:lnTo>
                    <a:pt x="294690" y="67056"/>
                  </a:lnTo>
                  <a:lnTo>
                    <a:pt x="251955" y="85140"/>
                  </a:lnTo>
                  <a:lnTo>
                    <a:pt x="212902" y="109397"/>
                  </a:lnTo>
                  <a:lnTo>
                    <a:pt x="178155" y="139204"/>
                  </a:lnTo>
                  <a:lnTo>
                    <a:pt x="148348" y="173939"/>
                  </a:lnTo>
                  <a:lnTo>
                    <a:pt x="124079" y="212979"/>
                  </a:lnTo>
                  <a:lnTo>
                    <a:pt x="105968" y="255714"/>
                  </a:lnTo>
                  <a:lnTo>
                    <a:pt x="94640" y="301510"/>
                  </a:lnTo>
                  <a:lnTo>
                    <a:pt x="90716" y="349783"/>
                  </a:lnTo>
                  <a:lnTo>
                    <a:pt x="90716" y="356946"/>
                  </a:lnTo>
                  <a:lnTo>
                    <a:pt x="96507" y="362750"/>
                  </a:lnTo>
                  <a:lnTo>
                    <a:pt x="110820" y="362750"/>
                  </a:lnTo>
                  <a:lnTo>
                    <a:pt x="116624" y="356958"/>
                  </a:lnTo>
                  <a:lnTo>
                    <a:pt x="116624" y="349783"/>
                  </a:lnTo>
                  <a:lnTo>
                    <a:pt x="121031" y="300951"/>
                  </a:lnTo>
                  <a:lnTo>
                    <a:pt x="133705" y="254965"/>
                  </a:lnTo>
                  <a:lnTo>
                    <a:pt x="153873" y="212598"/>
                  </a:lnTo>
                  <a:lnTo>
                    <a:pt x="180759" y="174625"/>
                  </a:lnTo>
                  <a:lnTo>
                    <a:pt x="213575" y="141820"/>
                  </a:lnTo>
                  <a:lnTo>
                    <a:pt x="251561" y="114947"/>
                  </a:lnTo>
                  <a:lnTo>
                    <a:pt x="293941" y="94805"/>
                  </a:lnTo>
                  <a:lnTo>
                    <a:pt x="339940" y="82156"/>
                  </a:lnTo>
                  <a:lnTo>
                    <a:pt x="388772" y="77762"/>
                  </a:lnTo>
                  <a:lnTo>
                    <a:pt x="437629" y="82156"/>
                  </a:lnTo>
                  <a:lnTo>
                    <a:pt x="483641" y="94818"/>
                  </a:lnTo>
                  <a:lnTo>
                    <a:pt x="526034" y="114960"/>
                  </a:lnTo>
                  <a:lnTo>
                    <a:pt x="564019" y="141833"/>
                  </a:lnTo>
                  <a:lnTo>
                    <a:pt x="596836" y="174663"/>
                  </a:lnTo>
                  <a:lnTo>
                    <a:pt x="623709" y="212648"/>
                  </a:lnTo>
                  <a:lnTo>
                    <a:pt x="643864" y="255028"/>
                  </a:lnTo>
                  <a:lnTo>
                    <a:pt x="656526" y="301040"/>
                  </a:lnTo>
                  <a:lnTo>
                    <a:pt x="660920" y="349897"/>
                  </a:lnTo>
                  <a:lnTo>
                    <a:pt x="656526" y="398754"/>
                  </a:lnTo>
                  <a:lnTo>
                    <a:pt x="643864" y="444766"/>
                  </a:lnTo>
                  <a:lnTo>
                    <a:pt x="623709" y="487146"/>
                  </a:lnTo>
                  <a:lnTo>
                    <a:pt x="596836" y="525145"/>
                  </a:lnTo>
                  <a:lnTo>
                    <a:pt x="564019" y="557961"/>
                  </a:lnTo>
                  <a:lnTo>
                    <a:pt x="526034" y="584835"/>
                  </a:lnTo>
                  <a:lnTo>
                    <a:pt x="483641" y="604989"/>
                  </a:lnTo>
                  <a:lnTo>
                    <a:pt x="437629" y="617651"/>
                  </a:lnTo>
                  <a:lnTo>
                    <a:pt x="388734" y="622046"/>
                  </a:lnTo>
                  <a:lnTo>
                    <a:pt x="5803" y="622046"/>
                  </a:lnTo>
                  <a:lnTo>
                    <a:pt x="0" y="627849"/>
                  </a:lnTo>
                  <a:lnTo>
                    <a:pt x="0" y="642162"/>
                  </a:lnTo>
                  <a:lnTo>
                    <a:pt x="5803" y="647966"/>
                  </a:lnTo>
                  <a:lnTo>
                    <a:pt x="12954" y="647966"/>
                  </a:lnTo>
                  <a:lnTo>
                    <a:pt x="388772" y="647966"/>
                  </a:lnTo>
                  <a:lnTo>
                    <a:pt x="437057" y="644055"/>
                  </a:lnTo>
                  <a:lnTo>
                    <a:pt x="482879" y="632739"/>
                  </a:lnTo>
                  <a:lnTo>
                    <a:pt x="525640" y="614641"/>
                  </a:lnTo>
                  <a:lnTo>
                    <a:pt x="564692" y="590372"/>
                  </a:lnTo>
                  <a:lnTo>
                    <a:pt x="599440" y="560565"/>
                  </a:lnTo>
                  <a:lnTo>
                    <a:pt x="629259" y="525818"/>
                  </a:lnTo>
                  <a:lnTo>
                    <a:pt x="653516" y="486752"/>
                  </a:lnTo>
                  <a:lnTo>
                    <a:pt x="671614" y="444004"/>
                  </a:lnTo>
                  <a:lnTo>
                    <a:pt x="682929" y="398183"/>
                  </a:lnTo>
                  <a:lnTo>
                    <a:pt x="686841" y="349897"/>
                  </a:lnTo>
                  <a:close/>
                </a:path>
                <a:path w="779145" h="725804">
                  <a:moveTo>
                    <a:pt x="778827" y="656831"/>
                  </a:moveTo>
                  <a:lnTo>
                    <a:pt x="773760" y="651764"/>
                  </a:lnTo>
                  <a:lnTo>
                    <a:pt x="718197" y="596201"/>
                  </a:lnTo>
                  <a:lnTo>
                    <a:pt x="712647" y="595109"/>
                  </a:lnTo>
                  <a:lnTo>
                    <a:pt x="702957" y="599122"/>
                  </a:lnTo>
                  <a:lnTo>
                    <a:pt x="699795" y="603859"/>
                  </a:lnTo>
                  <a:lnTo>
                    <a:pt x="699795" y="622046"/>
                  </a:lnTo>
                  <a:lnTo>
                    <a:pt x="638860" y="622046"/>
                  </a:lnTo>
                  <a:lnTo>
                    <a:pt x="633056" y="627849"/>
                  </a:lnTo>
                  <a:lnTo>
                    <a:pt x="633056" y="642162"/>
                  </a:lnTo>
                  <a:lnTo>
                    <a:pt x="638860" y="647966"/>
                  </a:lnTo>
                  <a:lnTo>
                    <a:pt x="718324" y="647966"/>
                  </a:lnTo>
                  <a:lnTo>
                    <a:pt x="723049" y="644474"/>
                  </a:lnTo>
                  <a:lnTo>
                    <a:pt x="724903" y="639559"/>
                  </a:lnTo>
                  <a:lnTo>
                    <a:pt x="746277" y="660920"/>
                  </a:lnTo>
                  <a:lnTo>
                    <a:pt x="724903" y="682294"/>
                  </a:lnTo>
                  <a:lnTo>
                    <a:pt x="723049" y="677379"/>
                  </a:lnTo>
                  <a:lnTo>
                    <a:pt x="718324" y="673887"/>
                  </a:lnTo>
                  <a:lnTo>
                    <a:pt x="520738" y="673887"/>
                  </a:lnTo>
                  <a:lnTo>
                    <a:pt x="561835" y="653846"/>
                  </a:lnTo>
                  <a:lnTo>
                    <a:pt x="599744" y="628802"/>
                  </a:lnTo>
                  <a:lnTo>
                    <a:pt x="633996" y="599186"/>
                  </a:lnTo>
                  <a:lnTo>
                    <a:pt x="664171" y="565454"/>
                  </a:lnTo>
                  <a:lnTo>
                    <a:pt x="689838" y="528002"/>
                  </a:lnTo>
                  <a:lnTo>
                    <a:pt x="710552" y="487299"/>
                  </a:lnTo>
                  <a:lnTo>
                    <a:pt x="725893" y="443750"/>
                  </a:lnTo>
                  <a:lnTo>
                    <a:pt x="735406" y="397814"/>
                  </a:lnTo>
                  <a:lnTo>
                    <a:pt x="738682" y="349897"/>
                  </a:lnTo>
                  <a:lnTo>
                    <a:pt x="735647" y="303504"/>
                  </a:lnTo>
                  <a:lnTo>
                    <a:pt x="726694" y="258521"/>
                  </a:lnTo>
                  <a:lnTo>
                    <a:pt x="712000" y="215404"/>
                  </a:lnTo>
                  <a:lnTo>
                    <a:pt x="691743" y="174574"/>
                  </a:lnTo>
                  <a:lnTo>
                    <a:pt x="666127" y="136512"/>
                  </a:lnTo>
                  <a:lnTo>
                    <a:pt x="635330" y="101663"/>
                  </a:lnTo>
                  <a:lnTo>
                    <a:pt x="630262" y="96621"/>
                  </a:lnTo>
                  <a:lnTo>
                    <a:pt x="622058" y="96647"/>
                  </a:lnTo>
                  <a:lnTo>
                    <a:pt x="611962" y="106807"/>
                  </a:lnTo>
                  <a:lnTo>
                    <a:pt x="611987" y="115011"/>
                  </a:lnTo>
                  <a:lnTo>
                    <a:pt x="617067" y="120053"/>
                  </a:lnTo>
                  <a:lnTo>
                    <a:pt x="650709" y="159143"/>
                  </a:lnTo>
                  <a:lnTo>
                    <a:pt x="677405" y="202399"/>
                  </a:lnTo>
                  <a:lnTo>
                    <a:pt x="696836" y="249097"/>
                  </a:lnTo>
                  <a:lnTo>
                    <a:pt x="708723" y="298500"/>
                  </a:lnTo>
                  <a:lnTo>
                    <a:pt x="712762" y="349897"/>
                  </a:lnTo>
                  <a:lnTo>
                    <a:pt x="709244" y="397700"/>
                  </a:lnTo>
                  <a:lnTo>
                    <a:pt x="699020" y="443357"/>
                  </a:lnTo>
                  <a:lnTo>
                    <a:pt x="682599" y="486359"/>
                  </a:lnTo>
                  <a:lnTo>
                    <a:pt x="660488" y="526186"/>
                  </a:lnTo>
                  <a:lnTo>
                    <a:pt x="633196" y="562343"/>
                  </a:lnTo>
                  <a:lnTo>
                    <a:pt x="601218" y="594321"/>
                  </a:lnTo>
                  <a:lnTo>
                    <a:pt x="565061" y="621614"/>
                  </a:lnTo>
                  <a:lnTo>
                    <a:pt x="525233" y="643724"/>
                  </a:lnTo>
                  <a:lnTo>
                    <a:pt x="482231" y="660146"/>
                  </a:lnTo>
                  <a:lnTo>
                    <a:pt x="436575" y="670369"/>
                  </a:lnTo>
                  <a:lnTo>
                    <a:pt x="388772" y="673887"/>
                  </a:lnTo>
                  <a:lnTo>
                    <a:pt x="5803" y="673887"/>
                  </a:lnTo>
                  <a:lnTo>
                    <a:pt x="0" y="679691"/>
                  </a:lnTo>
                  <a:lnTo>
                    <a:pt x="0" y="694004"/>
                  </a:lnTo>
                  <a:lnTo>
                    <a:pt x="5803" y="699808"/>
                  </a:lnTo>
                  <a:lnTo>
                    <a:pt x="699795" y="699808"/>
                  </a:lnTo>
                  <a:lnTo>
                    <a:pt x="699795" y="717994"/>
                  </a:lnTo>
                  <a:lnTo>
                    <a:pt x="702957" y="722731"/>
                  </a:lnTo>
                  <a:lnTo>
                    <a:pt x="709409" y="725398"/>
                  </a:lnTo>
                  <a:lnTo>
                    <a:pt x="711085" y="725728"/>
                  </a:lnTo>
                  <a:lnTo>
                    <a:pt x="716127" y="725728"/>
                  </a:lnTo>
                  <a:lnTo>
                    <a:pt x="719442" y="724395"/>
                  </a:lnTo>
                  <a:lnTo>
                    <a:pt x="778827" y="665022"/>
                  </a:lnTo>
                  <a:lnTo>
                    <a:pt x="778827" y="656831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3955" y="4294751"/>
              <a:ext cx="123075" cy="1168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6495" y="4359548"/>
              <a:ext cx="123088" cy="1168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1397" y="4359549"/>
              <a:ext cx="123075" cy="11684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3106995" y="5304055"/>
            <a:ext cx="4203065" cy="2182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Enhance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Signals</a:t>
            </a:r>
            <a:endParaRPr sz="2500">
              <a:latin typeface="Lora"/>
              <a:cs typeface="Lora"/>
            </a:endParaRPr>
          </a:p>
          <a:p>
            <a:pPr marL="205740" marR="57404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headshot, consistent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branding,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display certifications.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Ensure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info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services </a:t>
            </a:r>
            <a:r>
              <a:rPr dirty="0" sz="1800">
                <a:latin typeface="Lora"/>
                <a:cs typeface="Lora"/>
              </a:rPr>
              <a:t>are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clearly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listed.</a:t>
            </a:r>
            <a:endParaRPr sz="1800">
              <a:latin typeface="Lora"/>
              <a:cs typeface="Lor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7719" y="4014830"/>
            <a:ext cx="1113790" cy="104053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336159" y="5304055"/>
            <a:ext cx="429196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Shift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to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Specific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Messaging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Replace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generic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statements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clear, specialized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descriptions.</a:t>
            </a:r>
            <a:endParaRPr sz="1800">
              <a:latin typeface="Lora"/>
              <a:cs typeface="Lora"/>
            </a:endParaRPr>
          </a:p>
          <a:p>
            <a:pPr marL="205740" marR="2540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expertise,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location,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>
                <a:latin typeface="Lora"/>
                <a:cs typeface="Lora"/>
              </a:rPr>
              <a:t>target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audience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stronger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impact.</a:t>
            </a:r>
            <a:endParaRPr sz="1800">
              <a:latin typeface="Lora"/>
              <a:cs typeface="Lo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5324" y="5304055"/>
            <a:ext cx="429133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Pinpoint</a:t>
            </a:r>
            <a:r>
              <a:rPr dirty="0" sz="2500" spc="-11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45" b="1">
                <a:solidFill>
                  <a:srgbClr val="2C56D9"/>
                </a:solidFill>
                <a:latin typeface="Lora"/>
                <a:cs typeface="Lora"/>
              </a:rPr>
              <a:t>Your</a:t>
            </a:r>
            <a:r>
              <a:rPr dirty="0" sz="2500" spc="-11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35" b="1">
                <a:solidFill>
                  <a:srgbClr val="2C56D9"/>
                </a:solidFill>
                <a:latin typeface="Lora"/>
                <a:cs typeface="Lora"/>
              </a:rPr>
              <a:t>Weakest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0" b="1">
                <a:solidFill>
                  <a:srgbClr val="2C56D9"/>
                </a:solidFill>
                <a:latin typeface="Lora"/>
                <a:cs typeface="Lora"/>
              </a:rPr>
              <a:t>Link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Audit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blurry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photos, </a:t>
            </a:r>
            <a:r>
              <a:rPr dirty="0" sz="1800">
                <a:latin typeface="Lora"/>
                <a:cs typeface="Lora"/>
              </a:rPr>
              <a:t>vague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bios,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incomplete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information.</a:t>
            </a:r>
            <a:endParaRPr sz="1800">
              <a:latin typeface="Lora"/>
              <a:cs typeface="Lora"/>
            </a:endParaRPr>
          </a:p>
          <a:p>
            <a:pPr marL="205740" marR="127571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Prioritize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fixing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most </a:t>
            </a:r>
            <a:r>
              <a:rPr dirty="0" sz="1800" spc="-10">
                <a:latin typeface="Lora"/>
                <a:cs typeface="Lora"/>
              </a:rPr>
              <a:t>trust-</a:t>
            </a:r>
            <a:r>
              <a:rPr dirty="0" sz="1800">
                <a:latin typeface="Lora"/>
                <a:cs typeface="Lora"/>
              </a:rPr>
              <a:t>damaging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issue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first.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7075" y="333678"/>
            <a:ext cx="396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Improving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Reviewing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Profiles</a:t>
            </a:r>
            <a:endParaRPr sz="2000">
              <a:latin typeface="Lora"/>
              <a:cs typeface="Lora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23.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5494" y="1761127"/>
            <a:ext cx="824801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20">
                <a:latin typeface="Montserrat Medium"/>
                <a:cs typeface="Montserrat Medium"/>
              </a:rPr>
              <a:t>Interactive</a:t>
            </a:r>
            <a:r>
              <a:rPr dirty="0" sz="5000" spc="-200">
                <a:latin typeface="Montserrat Medium"/>
                <a:cs typeface="Montserrat Medium"/>
              </a:rPr>
              <a:t> </a:t>
            </a: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Review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499959" y="6124743"/>
            <a:ext cx="1113790" cy="1040765"/>
            <a:chOff x="9499959" y="6124743"/>
            <a:chExt cx="1113790" cy="1040765"/>
          </a:xfrm>
        </p:grpSpPr>
        <p:sp>
          <p:nvSpPr>
            <p:cNvPr id="6" name="object 6"/>
            <p:cNvSpPr/>
            <p:nvPr/>
          </p:nvSpPr>
          <p:spPr>
            <a:xfrm>
              <a:off x="9499959" y="6124743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5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5253" y="6657488"/>
              <a:ext cx="373772" cy="350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46695" y="6353799"/>
              <a:ext cx="140157" cy="31536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95092" y="6283134"/>
              <a:ext cx="445770" cy="547370"/>
            </a:xfrm>
            <a:custGeom>
              <a:avLst/>
              <a:gdLst/>
              <a:ahLst/>
              <a:cxnLst/>
              <a:rect l="l" t="t" r="r" b="b"/>
              <a:pathLst>
                <a:path w="445770" h="547370">
                  <a:moveTo>
                    <a:pt x="69877" y="409625"/>
                  </a:moveTo>
                  <a:lnTo>
                    <a:pt x="63286" y="411797"/>
                  </a:lnTo>
                  <a:lnTo>
                    <a:pt x="60543" y="417207"/>
                  </a:lnTo>
                  <a:lnTo>
                    <a:pt x="13235" y="497839"/>
                  </a:lnTo>
                  <a:lnTo>
                    <a:pt x="9857" y="502843"/>
                  </a:lnTo>
                  <a:lnTo>
                    <a:pt x="11140" y="509638"/>
                  </a:lnTo>
                  <a:lnTo>
                    <a:pt x="16118" y="513067"/>
                  </a:lnTo>
                  <a:lnTo>
                    <a:pt x="68607" y="544105"/>
                  </a:lnTo>
                  <a:lnTo>
                    <a:pt x="74043" y="546823"/>
                  </a:lnTo>
                  <a:lnTo>
                    <a:pt x="80634" y="544639"/>
                  </a:lnTo>
                  <a:lnTo>
                    <a:pt x="83377" y="539229"/>
                  </a:lnTo>
                  <a:lnTo>
                    <a:pt x="130685" y="458609"/>
                  </a:lnTo>
                  <a:lnTo>
                    <a:pt x="133809" y="453859"/>
                  </a:lnTo>
                  <a:lnTo>
                    <a:pt x="132819" y="447522"/>
                  </a:lnTo>
                  <a:lnTo>
                    <a:pt x="128412" y="443940"/>
                  </a:lnTo>
                  <a:lnTo>
                    <a:pt x="135589" y="431901"/>
                  </a:lnTo>
                  <a:lnTo>
                    <a:pt x="108396" y="431901"/>
                  </a:lnTo>
                  <a:lnTo>
                    <a:pt x="95557" y="424306"/>
                  </a:lnTo>
                  <a:lnTo>
                    <a:pt x="102641" y="412419"/>
                  </a:lnTo>
                  <a:lnTo>
                    <a:pt x="75492" y="412419"/>
                  </a:lnTo>
                  <a:lnTo>
                    <a:pt x="69877" y="409625"/>
                  </a:lnTo>
                  <a:close/>
                </a:path>
                <a:path w="445770" h="547370">
                  <a:moveTo>
                    <a:pt x="303942" y="427964"/>
                  </a:moveTo>
                  <a:lnTo>
                    <a:pt x="137937" y="427964"/>
                  </a:lnTo>
                  <a:lnTo>
                    <a:pt x="185061" y="441517"/>
                  </a:lnTo>
                  <a:lnTo>
                    <a:pt x="232592" y="444464"/>
                  </a:lnTo>
                  <a:lnTo>
                    <a:pt x="278985" y="437391"/>
                  </a:lnTo>
                  <a:lnTo>
                    <a:pt x="303942" y="427964"/>
                  </a:lnTo>
                  <a:close/>
                </a:path>
                <a:path w="445770" h="547370">
                  <a:moveTo>
                    <a:pt x="339089" y="410349"/>
                  </a:moveTo>
                  <a:lnTo>
                    <a:pt x="103875" y="410349"/>
                  </a:lnTo>
                  <a:lnTo>
                    <a:pt x="112283" y="415658"/>
                  </a:lnTo>
                  <a:lnTo>
                    <a:pt x="116677" y="418020"/>
                  </a:lnTo>
                  <a:lnTo>
                    <a:pt x="108396" y="431901"/>
                  </a:lnTo>
                  <a:lnTo>
                    <a:pt x="135589" y="431901"/>
                  </a:lnTo>
                  <a:lnTo>
                    <a:pt x="137937" y="427964"/>
                  </a:lnTo>
                  <a:lnTo>
                    <a:pt x="303942" y="427964"/>
                  </a:lnTo>
                  <a:lnTo>
                    <a:pt x="322697" y="420880"/>
                  </a:lnTo>
                  <a:lnTo>
                    <a:pt x="339089" y="410349"/>
                  </a:lnTo>
                  <a:close/>
                </a:path>
                <a:path w="445770" h="547370">
                  <a:moveTo>
                    <a:pt x="243394" y="0"/>
                  </a:moveTo>
                  <a:lnTo>
                    <a:pt x="196470" y="587"/>
                  </a:lnTo>
                  <a:lnTo>
                    <a:pt x="150896" y="10892"/>
                  </a:lnTo>
                  <a:lnTo>
                    <a:pt x="108283" y="30553"/>
                  </a:lnTo>
                  <a:lnTo>
                    <a:pt x="70241" y="59204"/>
                  </a:lnTo>
                  <a:lnTo>
                    <a:pt x="38381" y="96481"/>
                  </a:lnTo>
                  <a:lnTo>
                    <a:pt x="15379" y="139784"/>
                  </a:lnTo>
                  <a:lnTo>
                    <a:pt x="2669" y="185677"/>
                  </a:lnTo>
                  <a:lnTo>
                    <a:pt x="0" y="232529"/>
                  </a:lnTo>
                  <a:lnTo>
                    <a:pt x="7119" y="278707"/>
                  </a:lnTo>
                  <a:lnTo>
                    <a:pt x="23776" y="322581"/>
                  </a:lnTo>
                  <a:lnTo>
                    <a:pt x="49720" y="362518"/>
                  </a:lnTo>
                  <a:lnTo>
                    <a:pt x="84698" y="396887"/>
                  </a:lnTo>
                  <a:lnTo>
                    <a:pt x="75453" y="412419"/>
                  </a:lnTo>
                  <a:lnTo>
                    <a:pt x="102641" y="412419"/>
                  </a:lnTo>
                  <a:lnTo>
                    <a:pt x="103875" y="410349"/>
                  </a:lnTo>
                  <a:lnTo>
                    <a:pt x="339089" y="410349"/>
                  </a:lnTo>
                  <a:lnTo>
                    <a:pt x="340572" y="409396"/>
                  </a:lnTo>
                  <a:lnTo>
                    <a:pt x="221680" y="409396"/>
                  </a:lnTo>
                  <a:lnTo>
                    <a:pt x="171999" y="402720"/>
                  </a:lnTo>
                  <a:lnTo>
                    <a:pt x="127354" y="383879"/>
                  </a:lnTo>
                  <a:lnTo>
                    <a:pt x="89529" y="354655"/>
                  </a:lnTo>
                  <a:lnTo>
                    <a:pt x="60305" y="316829"/>
                  </a:lnTo>
                  <a:lnTo>
                    <a:pt x="41464" y="272185"/>
                  </a:lnTo>
                  <a:lnTo>
                    <a:pt x="34787" y="222503"/>
                  </a:lnTo>
                  <a:lnTo>
                    <a:pt x="41511" y="172848"/>
                  </a:lnTo>
                  <a:lnTo>
                    <a:pt x="60373" y="128228"/>
                  </a:lnTo>
                  <a:lnTo>
                    <a:pt x="89596" y="90420"/>
                  </a:lnTo>
                  <a:lnTo>
                    <a:pt x="127405" y="61199"/>
                  </a:lnTo>
                  <a:lnTo>
                    <a:pt x="172025" y="42341"/>
                  </a:lnTo>
                  <a:lnTo>
                    <a:pt x="221680" y="35623"/>
                  </a:lnTo>
                  <a:lnTo>
                    <a:pt x="343195" y="35623"/>
                  </a:lnTo>
                  <a:lnTo>
                    <a:pt x="334850" y="29438"/>
                  </a:lnTo>
                  <a:lnTo>
                    <a:pt x="290058" y="9495"/>
                  </a:lnTo>
                  <a:lnTo>
                    <a:pt x="243394" y="0"/>
                  </a:lnTo>
                  <a:close/>
                </a:path>
                <a:path w="445770" h="547370">
                  <a:moveTo>
                    <a:pt x="343195" y="35623"/>
                  </a:moveTo>
                  <a:lnTo>
                    <a:pt x="221680" y="35623"/>
                  </a:lnTo>
                  <a:lnTo>
                    <a:pt x="271683" y="42341"/>
                  </a:lnTo>
                  <a:lnTo>
                    <a:pt x="271464" y="42341"/>
                  </a:lnTo>
                  <a:lnTo>
                    <a:pt x="316084" y="61199"/>
                  </a:lnTo>
                  <a:lnTo>
                    <a:pt x="353873" y="90420"/>
                  </a:lnTo>
                  <a:lnTo>
                    <a:pt x="383067" y="128228"/>
                  </a:lnTo>
                  <a:lnTo>
                    <a:pt x="401889" y="172848"/>
                  </a:lnTo>
                  <a:lnTo>
                    <a:pt x="408561" y="222503"/>
                  </a:lnTo>
                  <a:lnTo>
                    <a:pt x="401885" y="272185"/>
                  </a:lnTo>
                  <a:lnTo>
                    <a:pt x="383047" y="316829"/>
                  </a:lnTo>
                  <a:lnTo>
                    <a:pt x="353825" y="354655"/>
                  </a:lnTo>
                  <a:lnTo>
                    <a:pt x="316003" y="383879"/>
                  </a:lnTo>
                  <a:lnTo>
                    <a:pt x="271361" y="402720"/>
                  </a:lnTo>
                  <a:lnTo>
                    <a:pt x="221680" y="409396"/>
                  </a:lnTo>
                  <a:lnTo>
                    <a:pt x="340572" y="409396"/>
                  </a:lnTo>
                  <a:lnTo>
                    <a:pt x="395893" y="361880"/>
                  </a:lnTo>
                  <a:lnTo>
                    <a:pt x="422290" y="320560"/>
                  </a:lnTo>
                  <a:lnTo>
                    <a:pt x="439078" y="274488"/>
                  </a:lnTo>
                  <a:lnTo>
                    <a:pt x="445315" y="227274"/>
                  </a:lnTo>
                  <a:lnTo>
                    <a:pt x="441475" y="180500"/>
                  </a:lnTo>
                  <a:lnTo>
                    <a:pt x="428033" y="135749"/>
                  </a:lnTo>
                  <a:lnTo>
                    <a:pt x="405465" y="94600"/>
                  </a:lnTo>
                  <a:lnTo>
                    <a:pt x="374246" y="58636"/>
                  </a:lnTo>
                  <a:lnTo>
                    <a:pt x="343195" y="35623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927719" y="6124743"/>
            <a:ext cx="1113790" cy="1040765"/>
            <a:chOff x="927719" y="6124743"/>
            <a:chExt cx="1113790" cy="1040765"/>
          </a:xfrm>
        </p:grpSpPr>
        <p:sp>
          <p:nvSpPr>
            <p:cNvPr id="11" name="object 11"/>
            <p:cNvSpPr/>
            <p:nvPr/>
          </p:nvSpPr>
          <p:spPr>
            <a:xfrm>
              <a:off x="927719" y="6124743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5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241640" y="6282181"/>
              <a:ext cx="486409" cy="487045"/>
            </a:xfrm>
            <a:custGeom>
              <a:avLst/>
              <a:gdLst/>
              <a:ahLst/>
              <a:cxnLst/>
              <a:rect l="l" t="t" r="r" b="b"/>
              <a:pathLst>
                <a:path w="486410" h="487045">
                  <a:moveTo>
                    <a:pt x="375970" y="132842"/>
                  </a:moveTo>
                  <a:lnTo>
                    <a:pt x="369150" y="90881"/>
                  </a:lnTo>
                  <a:lnTo>
                    <a:pt x="350278" y="54432"/>
                  </a:lnTo>
                  <a:lnTo>
                    <a:pt x="321538" y="25692"/>
                  </a:lnTo>
                  <a:lnTo>
                    <a:pt x="285089" y="6819"/>
                  </a:lnTo>
                  <a:lnTo>
                    <a:pt x="243128" y="0"/>
                  </a:lnTo>
                  <a:lnTo>
                    <a:pt x="200304" y="6934"/>
                  </a:lnTo>
                  <a:lnTo>
                    <a:pt x="165150" y="24917"/>
                  </a:lnTo>
                  <a:lnTo>
                    <a:pt x="138252" y="51447"/>
                  </a:lnTo>
                  <a:lnTo>
                    <a:pt x="120167" y="84035"/>
                  </a:lnTo>
                  <a:lnTo>
                    <a:pt x="111467" y="120180"/>
                  </a:lnTo>
                  <a:lnTo>
                    <a:pt x="112712" y="157416"/>
                  </a:lnTo>
                  <a:lnTo>
                    <a:pt x="124472" y="193230"/>
                  </a:lnTo>
                  <a:lnTo>
                    <a:pt x="147320" y="225132"/>
                  </a:lnTo>
                  <a:lnTo>
                    <a:pt x="181825" y="250647"/>
                  </a:lnTo>
                  <a:lnTo>
                    <a:pt x="225564" y="264896"/>
                  </a:lnTo>
                  <a:lnTo>
                    <a:pt x="270014" y="262623"/>
                  </a:lnTo>
                  <a:lnTo>
                    <a:pt x="311238" y="246049"/>
                  </a:lnTo>
                  <a:lnTo>
                    <a:pt x="345274" y="217411"/>
                  </a:lnTo>
                  <a:lnTo>
                    <a:pt x="368173" y="178930"/>
                  </a:lnTo>
                  <a:lnTo>
                    <a:pt x="375970" y="132842"/>
                  </a:lnTo>
                  <a:close/>
                </a:path>
                <a:path w="486410" h="487045">
                  <a:moveTo>
                    <a:pt x="486257" y="393077"/>
                  </a:moveTo>
                  <a:lnTo>
                    <a:pt x="464807" y="326593"/>
                  </a:lnTo>
                  <a:lnTo>
                    <a:pt x="408508" y="285242"/>
                  </a:lnTo>
                  <a:lnTo>
                    <a:pt x="336308" y="261264"/>
                  </a:lnTo>
                  <a:lnTo>
                    <a:pt x="291604" y="284010"/>
                  </a:lnTo>
                  <a:lnTo>
                    <a:pt x="243192" y="291592"/>
                  </a:lnTo>
                  <a:lnTo>
                    <a:pt x="194779" y="284010"/>
                  </a:lnTo>
                  <a:lnTo>
                    <a:pt x="150075" y="261264"/>
                  </a:lnTo>
                  <a:lnTo>
                    <a:pt x="77762" y="285242"/>
                  </a:lnTo>
                  <a:lnTo>
                    <a:pt x="46012" y="301726"/>
                  </a:lnTo>
                  <a:lnTo>
                    <a:pt x="21450" y="326593"/>
                  </a:lnTo>
                  <a:lnTo>
                    <a:pt x="5600" y="357746"/>
                  </a:lnTo>
                  <a:lnTo>
                    <a:pt x="0" y="393077"/>
                  </a:lnTo>
                  <a:lnTo>
                    <a:pt x="0" y="445173"/>
                  </a:lnTo>
                  <a:lnTo>
                    <a:pt x="3314" y="461391"/>
                  </a:lnTo>
                  <a:lnTo>
                    <a:pt x="12255" y="474637"/>
                  </a:lnTo>
                  <a:lnTo>
                    <a:pt x="25514" y="483590"/>
                  </a:lnTo>
                  <a:lnTo>
                    <a:pt x="41732" y="486905"/>
                  </a:lnTo>
                  <a:lnTo>
                    <a:pt x="444525" y="486905"/>
                  </a:lnTo>
                  <a:lnTo>
                    <a:pt x="460743" y="483590"/>
                  </a:lnTo>
                  <a:lnTo>
                    <a:pt x="473989" y="474637"/>
                  </a:lnTo>
                  <a:lnTo>
                    <a:pt x="482942" y="461391"/>
                  </a:lnTo>
                  <a:lnTo>
                    <a:pt x="486257" y="445173"/>
                  </a:lnTo>
                  <a:lnTo>
                    <a:pt x="486257" y="393077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7322" y="6803331"/>
              <a:ext cx="212164" cy="204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9792" y="6803318"/>
              <a:ext cx="212430" cy="204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8601" y="6803331"/>
              <a:ext cx="212341" cy="20457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499959" y="3042904"/>
            <a:ext cx="1113790" cy="1040765"/>
            <a:chOff x="9499959" y="3042904"/>
            <a:chExt cx="1113790" cy="1040765"/>
          </a:xfrm>
        </p:grpSpPr>
        <p:sp>
          <p:nvSpPr>
            <p:cNvPr id="17" name="object 17"/>
            <p:cNvSpPr/>
            <p:nvPr/>
          </p:nvSpPr>
          <p:spPr>
            <a:xfrm>
              <a:off x="949995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904735" y="3200335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20">
                  <a:moveTo>
                    <a:pt x="375254" y="452596"/>
                  </a:moveTo>
                  <a:lnTo>
                    <a:pt x="139755" y="452596"/>
                  </a:lnTo>
                  <a:lnTo>
                    <a:pt x="147529" y="452790"/>
                  </a:lnTo>
                  <a:lnTo>
                    <a:pt x="155028" y="455472"/>
                  </a:lnTo>
                  <a:lnTo>
                    <a:pt x="163537" y="459663"/>
                  </a:lnTo>
                  <a:lnTo>
                    <a:pt x="172215" y="463486"/>
                  </a:lnTo>
                  <a:lnTo>
                    <a:pt x="181050" y="466938"/>
                  </a:lnTo>
                  <a:lnTo>
                    <a:pt x="190030" y="470014"/>
                  </a:lnTo>
                  <a:lnTo>
                    <a:pt x="197216" y="473421"/>
                  </a:lnTo>
                  <a:lnTo>
                    <a:pt x="202836" y="478774"/>
                  </a:lnTo>
                  <a:lnTo>
                    <a:pt x="206530" y="485598"/>
                  </a:lnTo>
                  <a:lnTo>
                    <a:pt x="207937" y="493420"/>
                  </a:lnTo>
                  <a:lnTo>
                    <a:pt x="207937" y="510146"/>
                  </a:lnTo>
                  <a:lnTo>
                    <a:pt x="232632" y="513803"/>
                  </a:lnTo>
                  <a:lnTo>
                    <a:pt x="257506" y="515023"/>
                  </a:lnTo>
                  <a:lnTo>
                    <a:pt x="282383" y="513803"/>
                  </a:lnTo>
                  <a:lnTo>
                    <a:pt x="307085" y="510146"/>
                  </a:lnTo>
                  <a:lnTo>
                    <a:pt x="307085" y="493420"/>
                  </a:lnTo>
                  <a:lnTo>
                    <a:pt x="308487" y="485598"/>
                  </a:lnTo>
                  <a:lnTo>
                    <a:pt x="312180" y="478774"/>
                  </a:lnTo>
                  <a:lnTo>
                    <a:pt x="317799" y="473421"/>
                  </a:lnTo>
                  <a:lnTo>
                    <a:pt x="324980" y="470014"/>
                  </a:lnTo>
                  <a:lnTo>
                    <a:pt x="333960" y="466938"/>
                  </a:lnTo>
                  <a:lnTo>
                    <a:pt x="342795" y="463486"/>
                  </a:lnTo>
                  <a:lnTo>
                    <a:pt x="351472" y="459663"/>
                  </a:lnTo>
                  <a:lnTo>
                    <a:pt x="359981" y="455472"/>
                  </a:lnTo>
                  <a:lnTo>
                    <a:pt x="367480" y="452790"/>
                  </a:lnTo>
                  <a:lnTo>
                    <a:pt x="375254" y="452596"/>
                  </a:lnTo>
                  <a:close/>
                </a:path>
                <a:path w="515620" h="515620">
                  <a:moveTo>
                    <a:pt x="113868" y="43764"/>
                  </a:moveTo>
                  <a:lnTo>
                    <a:pt x="93865" y="58693"/>
                  </a:lnTo>
                  <a:lnTo>
                    <a:pt x="75430" y="75436"/>
                  </a:lnTo>
                  <a:lnTo>
                    <a:pt x="58688" y="93872"/>
                  </a:lnTo>
                  <a:lnTo>
                    <a:pt x="43764" y="113880"/>
                  </a:lnTo>
                  <a:lnTo>
                    <a:pt x="55651" y="125768"/>
                  </a:lnTo>
                  <a:lnTo>
                    <a:pt x="60200" y="132308"/>
                  </a:lnTo>
                  <a:lnTo>
                    <a:pt x="62420" y="139760"/>
                  </a:lnTo>
                  <a:lnTo>
                    <a:pt x="62334" y="143290"/>
                  </a:lnTo>
                  <a:lnTo>
                    <a:pt x="62230" y="147531"/>
                  </a:lnTo>
                  <a:lnTo>
                    <a:pt x="59550" y="155028"/>
                  </a:lnTo>
                  <a:lnTo>
                    <a:pt x="55352" y="163544"/>
                  </a:lnTo>
                  <a:lnTo>
                    <a:pt x="51527" y="172226"/>
                  </a:lnTo>
                  <a:lnTo>
                    <a:pt x="48077" y="181062"/>
                  </a:lnTo>
                  <a:lnTo>
                    <a:pt x="45008" y="190042"/>
                  </a:lnTo>
                  <a:lnTo>
                    <a:pt x="41601" y="197221"/>
                  </a:lnTo>
                  <a:lnTo>
                    <a:pt x="36247" y="202838"/>
                  </a:lnTo>
                  <a:lnTo>
                    <a:pt x="29419" y="206530"/>
                  </a:lnTo>
                  <a:lnTo>
                    <a:pt x="21589" y="207937"/>
                  </a:lnTo>
                  <a:lnTo>
                    <a:pt x="4876" y="207937"/>
                  </a:lnTo>
                  <a:lnTo>
                    <a:pt x="1219" y="232633"/>
                  </a:lnTo>
                  <a:lnTo>
                    <a:pt x="0" y="257511"/>
                  </a:lnTo>
                  <a:lnTo>
                    <a:pt x="1219" y="282389"/>
                  </a:lnTo>
                  <a:lnTo>
                    <a:pt x="4876" y="307086"/>
                  </a:lnTo>
                  <a:lnTo>
                    <a:pt x="21589" y="307086"/>
                  </a:lnTo>
                  <a:lnTo>
                    <a:pt x="29419" y="308492"/>
                  </a:lnTo>
                  <a:lnTo>
                    <a:pt x="36247" y="312185"/>
                  </a:lnTo>
                  <a:lnTo>
                    <a:pt x="41601" y="317801"/>
                  </a:lnTo>
                  <a:lnTo>
                    <a:pt x="45008" y="324980"/>
                  </a:lnTo>
                  <a:lnTo>
                    <a:pt x="48077" y="333960"/>
                  </a:lnTo>
                  <a:lnTo>
                    <a:pt x="51527" y="342796"/>
                  </a:lnTo>
                  <a:lnTo>
                    <a:pt x="55352" y="351478"/>
                  </a:lnTo>
                  <a:lnTo>
                    <a:pt x="59550" y="359994"/>
                  </a:lnTo>
                  <a:lnTo>
                    <a:pt x="62230" y="367491"/>
                  </a:lnTo>
                  <a:lnTo>
                    <a:pt x="62383" y="375387"/>
                  </a:lnTo>
                  <a:lnTo>
                    <a:pt x="60200" y="382714"/>
                  </a:lnTo>
                  <a:lnTo>
                    <a:pt x="55651" y="389255"/>
                  </a:lnTo>
                  <a:lnTo>
                    <a:pt x="43764" y="401142"/>
                  </a:lnTo>
                  <a:lnTo>
                    <a:pt x="58688" y="421150"/>
                  </a:lnTo>
                  <a:lnTo>
                    <a:pt x="75430" y="439586"/>
                  </a:lnTo>
                  <a:lnTo>
                    <a:pt x="93865" y="456329"/>
                  </a:lnTo>
                  <a:lnTo>
                    <a:pt x="113868" y="471258"/>
                  </a:lnTo>
                  <a:lnTo>
                    <a:pt x="125768" y="459359"/>
                  </a:lnTo>
                  <a:lnTo>
                    <a:pt x="132302" y="454812"/>
                  </a:lnTo>
                  <a:lnTo>
                    <a:pt x="139755" y="452596"/>
                  </a:lnTo>
                  <a:lnTo>
                    <a:pt x="425255" y="452596"/>
                  </a:lnTo>
                  <a:lnTo>
                    <a:pt x="439580" y="439586"/>
                  </a:lnTo>
                  <a:lnTo>
                    <a:pt x="450722" y="427316"/>
                  </a:lnTo>
                  <a:lnTo>
                    <a:pt x="213575" y="427316"/>
                  </a:lnTo>
                  <a:lnTo>
                    <a:pt x="166091" y="407259"/>
                  </a:lnTo>
                  <a:lnTo>
                    <a:pt x="127542" y="375387"/>
                  </a:lnTo>
                  <a:lnTo>
                    <a:pt x="99712" y="334331"/>
                  </a:lnTo>
                  <a:lnTo>
                    <a:pt x="84382" y="286722"/>
                  </a:lnTo>
                  <a:lnTo>
                    <a:pt x="83337" y="235191"/>
                  </a:lnTo>
                  <a:lnTo>
                    <a:pt x="97245" y="185554"/>
                  </a:lnTo>
                  <a:lnTo>
                    <a:pt x="124000" y="143290"/>
                  </a:lnTo>
                  <a:lnTo>
                    <a:pt x="161218" y="110501"/>
                  </a:lnTo>
                  <a:lnTo>
                    <a:pt x="206514" y="89288"/>
                  </a:lnTo>
                  <a:lnTo>
                    <a:pt x="257505" y="81749"/>
                  </a:lnTo>
                  <a:lnTo>
                    <a:pt x="445313" y="81749"/>
                  </a:lnTo>
                  <a:lnTo>
                    <a:pt x="439580" y="75436"/>
                  </a:lnTo>
                  <a:lnTo>
                    <a:pt x="425255" y="62426"/>
                  </a:lnTo>
                  <a:lnTo>
                    <a:pt x="139755" y="62426"/>
                  </a:lnTo>
                  <a:lnTo>
                    <a:pt x="132302" y="60211"/>
                  </a:lnTo>
                  <a:lnTo>
                    <a:pt x="125768" y="55664"/>
                  </a:lnTo>
                  <a:lnTo>
                    <a:pt x="113868" y="43764"/>
                  </a:lnTo>
                  <a:close/>
                </a:path>
                <a:path w="515620" h="515620">
                  <a:moveTo>
                    <a:pt x="425255" y="452596"/>
                  </a:moveTo>
                  <a:lnTo>
                    <a:pt x="375254" y="452596"/>
                  </a:lnTo>
                  <a:lnTo>
                    <a:pt x="382707" y="454812"/>
                  </a:lnTo>
                  <a:lnTo>
                    <a:pt x="389242" y="459359"/>
                  </a:lnTo>
                  <a:lnTo>
                    <a:pt x="401142" y="471258"/>
                  </a:lnTo>
                  <a:lnTo>
                    <a:pt x="421145" y="456329"/>
                  </a:lnTo>
                  <a:lnTo>
                    <a:pt x="425255" y="452596"/>
                  </a:lnTo>
                  <a:close/>
                </a:path>
                <a:path w="515620" h="515620">
                  <a:moveTo>
                    <a:pt x="292620" y="409676"/>
                  </a:moveTo>
                  <a:lnTo>
                    <a:pt x="222389" y="409676"/>
                  </a:lnTo>
                  <a:lnTo>
                    <a:pt x="213575" y="427316"/>
                  </a:lnTo>
                  <a:lnTo>
                    <a:pt x="301447" y="427316"/>
                  </a:lnTo>
                  <a:lnTo>
                    <a:pt x="292620" y="409676"/>
                  </a:lnTo>
                  <a:close/>
                </a:path>
                <a:path w="515620" h="515620">
                  <a:moveTo>
                    <a:pt x="445313" y="81749"/>
                  </a:moveTo>
                  <a:lnTo>
                    <a:pt x="257505" y="81749"/>
                  </a:lnTo>
                  <a:lnTo>
                    <a:pt x="308496" y="89288"/>
                  </a:lnTo>
                  <a:lnTo>
                    <a:pt x="353796" y="110501"/>
                  </a:lnTo>
                  <a:lnTo>
                    <a:pt x="391017" y="143290"/>
                  </a:lnTo>
                  <a:lnTo>
                    <a:pt x="417775" y="185554"/>
                  </a:lnTo>
                  <a:lnTo>
                    <a:pt x="431685" y="235191"/>
                  </a:lnTo>
                  <a:lnTo>
                    <a:pt x="430726" y="282389"/>
                  </a:lnTo>
                  <a:lnTo>
                    <a:pt x="430638" y="286722"/>
                  </a:lnTo>
                  <a:lnTo>
                    <a:pt x="415426" y="333960"/>
                  </a:lnTo>
                  <a:lnTo>
                    <a:pt x="387475" y="375387"/>
                  </a:lnTo>
                  <a:lnTo>
                    <a:pt x="348927" y="407259"/>
                  </a:lnTo>
                  <a:lnTo>
                    <a:pt x="301447" y="427316"/>
                  </a:lnTo>
                  <a:lnTo>
                    <a:pt x="450722" y="427316"/>
                  </a:lnTo>
                  <a:lnTo>
                    <a:pt x="456322" y="421150"/>
                  </a:lnTo>
                  <a:lnTo>
                    <a:pt x="471246" y="401142"/>
                  </a:lnTo>
                  <a:lnTo>
                    <a:pt x="459358" y="389255"/>
                  </a:lnTo>
                  <a:lnTo>
                    <a:pt x="454810" y="382714"/>
                  </a:lnTo>
                  <a:lnTo>
                    <a:pt x="452626" y="375387"/>
                  </a:lnTo>
                  <a:lnTo>
                    <a:pt x="452779" y="367491"/>
                  </a:lnTo>
                  <a:lnTo>
                    <a:pt x="455460" y="359994"/>
                  </a:lnTo>
                  <a:lnTo>
                    <a:pt x="459657" y="351478"/>
                  </a:lnTo>
                  <a:lnTo>
                    <a:pt x="463483" y="342796"/>
                  </a:lnTo>
                  <a:lnTo>
                    <a:pt x="466932" y="333960"/>
                  </a:lnTo>
                  <a:lnTo>
                    <a:pt x="470001" y="324980"/>
                  </a:lnTo>
                  <a:lnTo>
                    <a:pt x="473410" y="317801"/>
                  </a:lnTo>
                  <a:lnTo>
                    <a:pt x="478767" y="312185"/>
                  </a:lnTo>
                  <a:lnTo>
                    <a:pt x="485596" y="308492"/>
                  </a:lnTo>
                  <a:lnTo>
                    <a:pt x="493420" y="307086"/>
                  </a:lnTo>
                  <a:lnTo>
                    <a:pt x="510146" y="307086"/>
                  </a:lnTo>
                  <a:lnTo>
                    <a:pt x="513803" y="282389"/>
                  </a:lnTo>
                  <a:lnTo>
                    <a:pt x="515023" y="257511"/>
                  </a:lnTo>
                  <a:lnTo>
                    <a:pt x="513929" y="235191"/>
                  </a:lnTo>
                  <a:lnTo>
                    <a:pt x="513803" y="232633"/>
                  </a:lnTo>
                  <a:lnTo>
                    <a:pt x="510146" y="207937"/>
                  </a:lnTo>
                  <a:lnTo>
                    <a:pt x="493420" y="207937"/>
                  </a:lnTo>
                  <a:lnTo>
                    <a:pt x="485596" y="206530"/>
                  </a:lnTo>
                  <a:lnTo>
                    <a:pt x="478767" y="202838"/>
                  </a:lnTo>
                  <a:lnTo>
                    <a:pt x="473410" y="197221"/>
                  </a:lnTo>
                  <a:lnTo>
                    <a:pt x="470001" y="190042"/>
                  </a:lnTo>
                  <a:lnTo>
                    <a:pt x="466932" y="181062"/>
                  </a:lnTo>
                  <a:lnTo>
                    <a:pt x="463483" y="172226"/>
                  </a:lnTo>
                  <a:lnTo>
                    <a:pt x="459657" y="163544"/>
                  </a:lnTo>
                  <a:lnTo>
                    <a:pt x="455460" y="155028"/>
                  </a:lnTo>
                  <a:lnTo>
                    <a:pt x="452779" y="147531"/>
                  </a:lnTo>
                  <a:lnTo>
                    <a:pt x="452676" y="143290"/>
                  </a:lnTo>
                  <a:lnTo>
                    <a:pt x="452589" y="139760"/>
                  </a:lnTo>
                  <a:lnTo>
                    <a:pt x="454810" y="132308"/>
                  </a:lnTo>
                  <a:lnTo>
                    <a:pt x="459358" y="125768"/>
                  </a:lnTo>
                  <a:lnTo>
                    <a:pt x="471246" y="113880"/>
                  </a:lnTo>
                  <a:lnTo>
                    <a:pt x="456322" y="93872"/>
                  </a:lnTo>
                  <a:lnTo>
                    <a:pt x="445313" y="81749"/>
                  </a:lnTo>
                  <a:close/>
                </a:path>
                <a:path w="515620" h="515620">
                  <a:moveTo>
                    <a:pt x="269214" y="196062"/>
                  </a:moveTo>
                  <a:lnTo>
                    <a:pt x="245808" y="196062"/>
                  </a:lnTo>
                  <a:lnTo>
                    <a:pt x="245808" y="409676"/>
                  </a:lnTo>
                  <a:lnTo>
                    <a:pt x="269214" y="409676"/>
                  </a:lnTo>
                  <a:lnTo>
                    <a:pt x="269214" y="196062"/>
                  </a:lnTo>
                  <a:close/>
                </a:path>
                <a:path w="515620" h="515620">
                  <a:moveTo>
                    <a:pt x="222389" y="245808"/>
                  </a:moveTo>
                  <a:lnTo>
                    <a:pt x="105346" y="245808"/>
                  </a:lnTo>
                  <a:lnTo>
                    <a:pt x="109945" y="268588"/>
                  </a:lnTo>
                  <a:lnTo>
                    <a:pt x="122486" y="287189"/>
                  </a:lnTo>
                  <a:lnTo>
                    <a:pt x="141088" y="299731"/>
                  </a:lnTo>
                  <a:lnTo>
                    <a:pt x="163868" y="304330"/>
                  </a:lnTo>
                  <a:lnTo>
                    <a:pt x="186647" y="299731"/>
                  </a:lnTo>
                  <a:lnTo>
                    <a:pt x="205249" y="287189"/>
                  </a:lnTo>
                  <a:lnTo>
                    <a:pt x="217790" y="268588"/>
                  </a:lnTo>
                  <a:lnTo>
                    <a:pt x="222389" y="245808"/>
                  </a:lnTo>
                  <a:close/>
                </a:path>
                <a:path w="515620" h="515620">
                  <a:moveTo>
                    <a:pt x="409676" y="245808"/>
                  </a:moveTo>
                  <a:lnTo>
                    <a:pt x="292620" y="245808"/>
                  </a:lnTo>
                  <a:lnTo>
                    <a:pt x="297219" y="268588"/>
                  </a:lnTo>
                  <a:lnTo>
                    <a:pt x="309760" y="287189"/>
                  </a:lnTo>
                  <a:lnTo>
                    <a:pt x="328362" y="299731"/>
                  </a:lnTo>
                  <a:lnTo>
                    <a:pt x="351142" y="304330"/>
                  </a:lnTo>
                  <a:lnTo>
                    <a:pt x="373929" y="299731"/>
                  </a:lnTo>
                  <a:lnTo>
                    <a:pt x="392534" y="287189"/>
                  </a:lnTo>
                  <a:lnTo>
                    <a:pt x="405077" y="268588"/>
                  </a:lnTo>
                  <a:lnTo>
                    <a:pt x="409676" y="245808"/>
                  </a:lnTo>
                  <a:close/>
                </a:path>
                <a:path w="515620" h="515620">
                  <a:moveTo>
                    <a:pt x="354607" y="178879"/>
                  </a:moveTo>
                  <a:lnTo>
                    <a:pt x="160415" y="178879"/>
                  </a:lnTo>
                  <a:lnTo>
                    <a:pt x="157568" y="180492"/>
                  </a:lnTo>
                  <a:lnTo>
                    <a:pt x="156019" y="183362"/>
                  </a:lnTo>
                  <a:lnTo>
                    <a:pt x="124790" y="245808"/>
                  </a:lnTo>
                  <a:lnTo>
                    <a:pt x="144411" y="245808"/>
                  </a:lnTo>
                  <a:lnTo>
                    <a:pt x="163868" y="206908"/>
                  </a:lnTo>
                  <a:lnTo>
                    <a:pt x="183490" y="206908"/>
                  </a:lnTo>
                  <a:lnTo>
                    <a:pt x="178066" y="196062"/>
                  </a:lnTo>
                  <a:lnTo>
                    <a:pt x="365352" y="196062"/>
                  </a:lnTo>
                  <a:lnTo>
                    <a:pt x="359003" y="183362"/>
                  </a:lnTo>
                  <a:lnTo>
                    <a:pt x="357441" y="180492"/>
                  </a:lnTo>
                  <a:lnTo>
                    <a:pt x="354607" y="178879"/>
                  </a:lnTo>
                  <a:close/>
                </a:path>
                <a:path w="515620" h="515620">
                  <a:moveTo>
                    <a:pt x="183490" y="206908"/>
                  </a:moveTo>
                  <a:lnTo>
                    <a:pt x="163868" y="206908"/>
                  </a:lnTo>
                  <a:lnTo>
                    <a:pt x="183311" y="245808"/>
                  </a:lnTo>
                  <a:lnTo>
                    <a:pt x="202945" y="245808"/>
                  </a:lnTo>
                  <a:lnTo>
                    <a:pt x="183490" y="206908"/>
                  </a:lnTo>
                  <a:close/>
                </a:path>
                <a:path w="515620" h="515620">
                  <a:moveTo>
                    <a:pt x="365352" y="196062"/>
                  </a:moveTo>
                  <a:lnTo>
                    <a:pt x="336943" y="196062"/>
                  </a:lnTo>
                  <a:lnTo>
                    <a:pt x="312077" y="245808"/>
                  </a:lnTo>
                  <a:lnTo>
                    <a:pt x="331698" y="245808"/>
                  </a:lnTo>
                  <a:lnTo>
                    <a:pt x="351142" y="206908"/>
                  </a:lnTo>
                  <a:lnTo>
                    <a:pt x="370774" y="206908"/>
                  </a:lnTo>
                  <a:lnTo>
                    <a:pt x="365352" y="196062"/>
                  </a:lnTo>
                  <a:close/>
                </a:path>
                <a:path w="515620" h="515620">
                  <a:moveTo>
                    <a:pt x="370774" y="206908"/>
                  </a:moveTo>
                  <a:lnTo>
                    <a:pt x="351142" y="206908"/>
                  </a:lnTo>
                  <a:lnTo>
                    <a:pt x="370598" y="245808"/>
                  </a:lnTo>
                  <a:lnTo>
                    <a:pt x="390220" y="245808"/>
                  </a:lnTo>
                  <a:lnTo>
                    <a:pt x="370774" y="206908"/>
                  </a:lnTo>
                  <a:close/>
                </a:path>
                <a:path w="515620" h="515620">
                  <a:moveTo>
                    <a:pt x="351142" y="178498"/>
                  </a:moveTo>
                  <a:lnTo>
                    <a:pt x="163868" y="178498"/>
                  </a:lnTo>
                  <a:lnTo>
                    <a:pt x="163868" y="178879"/>
                  </a:lnTo>
                  <a:lnTo>
                    <a:pt x="351142" y="178879"/>
                  </a:lnTo>
                  <a:lnTo>
                    <a:pt x="351142" y="178498"/>
                  </a:lnTo>
                  <a:close/>
                </a:path>
                <a:path w="515620" h="515620">
                  <a:moveTo>
                    <a:pt x="263969" y="152171"/>
                  </a:moveTo>
                  <a:lnTo>
                    <a:pt x="251040" y="152171"/>
                  </a:lnTo>
                  <a:lnTo>
                    <a:pt x="245808" y="157403"/>
                  </a:lnTo>
                  <a:lnTo>
                    <a:pt x="245808" y="178498"/>
                  </a:lnTo>
                  <a:lnTo>
                    <a:pt x="269214" y="178498"/>
                  </a:lnTo>
                  <a:lnTo>
                    <a:pt x="269214" y="157403"/>
                  </a:lnTo>
                  <a:lnTo>
                    <a:pt x="263969" y="152171"/>
                  </a:lnTo>
                  <a:close/>
                </a:path>
                <a:path w="515620" h="515620">
                  <a:moveTo>
                    <a:pt x="257511" y="0"/>
                  </a:moveTo>
                  <a:lnTo>
                    <a:pt x="232633" y="1219"/>
                  </a:lnTo>
                  <a:lnTo>
                    <a:pt x="207937" y="4876"/>
                  </a:lnTo>
                  <a:lnTo>
                    <a:pt x="207937" y="21602"/>
                  </a:lnTo>
                  <a:lnTo>
                    <a:pt x="206530" y="29424"/>
                  </a:lnTo>
                  <a:lnTo>
                    <a:pt x="202838" y="36248"/>
                  </a:lnTo>
                  <a:lnTo>
                    <a:pt x="197221" y="41601"/>
                  </a:lnTo>
                  <a:lnTo>
                    <a:pt x="190042" y="45008"/>
                  </a:lnTo>
                  <a:lnTo>
                    <a:pt x="181060" y="48084"/>
                  </a:lnTo>
                  <a:lnTo>
                    <a:pt x="172221" y="51536"/>
                  </a:lnTo>
                  <a:lnTo>
                    <a:pt x="163539" y="55360"/>
                  </a:lnTo>
                  <a:lnTo>
                    <a:pt x="155028" y="59550"/>
                  </a:lnTo>
                  <a:lnTo>
                    <a:pt x="147529" y="62232"/>
                  </a:lnTo>
                  <a:lnTo>
                    <a:pt x="139755" y="62426"/>
                  </a:lnTo>
                  <a:lnTo>
                    <a:pt x="375256" y="62426"/>
                  </a:lnTo>
                  <a:lnTo>
                    <a:pt x="367480" y="62232"/>
                  </a:lnTo>
                  <a:lnTo>
                    <a:pt x="359981" y="59550"/>
                  </a:lnTo>
                  <a:lnTo>
                    <a:pt x="351472" y="55360"/>
                  </a:lnTo>
                  <a:lnTo>
                    <a:pt x="342795" y="51536"/>
                  </a:lnTo>
                  <a:lnTo>
                    <a:pt x="333960" y="48084"/>
                  </a:lnTo>
                  <a:lnTo>
                    <a:pt x="324980" y="45008"/>
                  </a:lnTo>
                  <a:lnTo>
                    <a:pt x="317799" y="41601"/>
                  </a:lnTo>
                  <a:lnTo>
                    <a:pt x="312180" y="36248"/>
                  </a:lnTo>
                  <a:lnTo>
                    <a:pt x="308487" y="29424"/>
                  </a:lnTo>
                  <a:lnTo>
                    <a:pt x="307085" y="21602"/>
                  </a:lnTo>
                  <a:lnTo>
                    <a:pt x="307085" y="4876"/>
                  </a:lnTo>
                  <a:lnTo>
                    <a:pt x="282389" y="1219"/>
                  </a:lnTo>
                  <a:lnTo>
                    <a:pt x="257511" y="0"/>
                  </a:lnTo>
                  <a:close/>
                </a:path>
                <a:path w="515620" h="515620">
                  <a:moveTo>
                    <a:pt x="401142" y="43764"/>
                  </a:moveTo>
                  <a:lnTo>
                    <a:pt x="389254" y="55664"/>
                  </a:lnTo>
                  <a:lnTo>
                    <a:pt x="382712" y="60211"/>
                  </a:lnTo>
                  <a:lnTo>
                    <a:pt x="375256" y="62426"/>
                  </a:lnTo>
                  <a:lnTo>
                    <a:pt x="425255" y="62426"/>
                  </a:lnTo>
                  <a:lnTo>
                    <a:pt x="421145" y="58693"/>
                  </a:lnTo>
                  <a:lnTo>
                    <a:pt x="401142" y="4376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94033" y="3773885"/>
              <a:ext cx="81940" cy="1521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16435" y="3773878"/>
              <a:ext cx="81940" cy="1521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787683" y="3668538"/>
              <a:ext cx="117475" cy="257810"/>
            </a:xfrm>
            <a:custGeom>
              <a:avLst/>
              <a:gdLst/>
              <a:ahLst/>
              <a:cxnLst/>
              <a:rect l="l" t="t" r="r" b="b"/>
              <a:pathLst>
                <a:path w="117475" h="257810">
                  <a:moveTo>
                    <a:pt x="58521" y="0"/>
                  </a:moveTo>
                  <a:lnTo>
                    <a:pt x="23406" y="35115"/>
                  </a:lnTo>
                  <a:lnTo>
                    <a:pt x="0" y="46824"/>
                  </a:lnTo>
                  <a:lnTo>
                    <a:pt x="0" y="257517"/>
                  </a:lnTo>
                  <a:lnTo>
                    <a:pt x="35115" y="257517"/>
                  </a:lnTo>
                  <a:lnTo>
                    <a:pt x="35115" y="210693"/>
                  </a:lnTo>
                  <a:lnTo>
                    <a:pt x="117043" y="210693"/>
                  </a:lnTo>
                  <a:lnTo>
                    <a:pt x="117043" y="184353"/>
                  </a:lnTo>
                  <a:lnTo>
                    <a:pt x="29260" y="184353"/>
                  </a:lnTo>
                  <a:lnTo>
                    <a:pt x="29260" y="166789"/>
                  </a:lnTo>
                  <a:lnTo>
                    <a:pt x="117043" y="166789"/>
                  </a:lnTo>
                  <a:lnTo>
                    <a:pt x="117043" y="137528"/>
                  </a:lnTo>
                  <a:lnTo>
                    <a:pt x="29260" y="137528"/>
                  </a:lnTo>
                  <a:lnTo>
                    <a:pt x="29260" y="119964"/>
                  </a:lnTo>
                  <a:lnTo>
                    <a:pt x="117043" y="119964"/>
                  </a:lnTo>
                  <a:lnTo>
                    <a:pt x="117043" y="90716"/>
                  </a:lnTo>
                  <a:lnTo>
                    <a:pt x="29260" y="90716"/>
                  </a:lnTo>
                  <a:lnTo>
                    <a:pt x="29260" y="73164"/>
                  </a:lnTo>
                  <a:lnTo>
                    <a:pt x="117043" y="73164"/>
                  </a:lnTo>
                  <a:lnTo>
                    <a:pt x="117043" y="46824"/>
                  </a:lnTo>
                  <a:lnTo>
                    <a:pt x="93637" y="35115"/>
                  </a:lnTo>
                  <a:lnTo>
                    <a:pt x="58521" y="0"/>
                  </a:lnTo>
                  <a:close/>
                </a:path>
                <a:path w="117475" h="257810">
                  <a:moveTo>
                    <a:pt x="117043" y="210693"/>
                  </a:moveTo>
                  <a:lnTo>
                    <a:pt x="81927" y="210693"/>
                  </a:lnTo>
                  <a:lnTo>
                    <a:pt x="81927" y="257517"/>
                  </a:lnTo>
                  <a:lnTo>
                    <a:pt x="117043" y="257517"/>
                  </a:lnTo>
                  <a:lnTo>
                    <a:pt x="117043" y="210693"/>
                  </a:lnTo>
                  <a:close/>
                </a:path>
                <a:path w="117475" h="257810">
                  <a:moveTo>
                    <a:pt x="117043" y="166789"/>
                  </a:moveTo>
                  <a:lnTo>
                    <a:pt x="87782" y="166789"/>
                  </a:lnTo>
                  <a:lnTo>
                    <a:pt x="87782" y="184353"/>
                  </a:lnTo>
                  <a:lnTo>
                    <a:pt x="117043" y="184353"/>
                  </a:lnTo>
                  <a:lnTo>
                    <a:pt x="117043" y="166789"/>
                  </a:lnTo>
                  <a:close/>
                </a:path>
                <a:path w="117475" h="257810">
                  <a:moveTo>
                    <a:pt x="117043" y="119964"/>
                  </a:moveTo>
                  <a:lnTo>
                    <a:pt x="87782" y="119964"/>
                  </a:lnTo>
                  <a:lnTo>
                    <a:pt x="87782" y="137528"/>
                  </a:lnTo>
                  <a:lnTo>
                    <a:pt x="117043" y="137528"/>
                  </a:lnTo>
                  <a:lnTo>
                    <a:pt x="117043" y="119964"/>
                  </a:lnTo>
                  <a:close/>
                </a:path>
                <a:path w="117475" h="257810">
                  <a:moveTo>
                    <a:pt x="117043" y="73164"/>
                  </a:moveTo>
                  <a:lnTo>
                    <a:pt x="87782" y="73164"/>
                  </a:lnTo>
                  <a:lnTo>
                    <a:pt x="87782" y="90716"/>
                  </a:lnTo>
                  <a:lnTo>
                    <a:pt x="117043" y="90716"/>
                  </a:lnTo>
                  <a:lnTo>
                    <a:pt x="117043" y="7316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927719" y="3042904"/>
            <a:ext cx="1113790" cy="1040765"/>
            <a:chOff x="927719" y="3042904"/>
            <a:chExt cx="1113790" cy="1040765"/>
          </a:xfrm>
        </p:grpSpPr>
        <p:sp>
          <p:nvSpPr>
            <p:cNvPr id="23" name="object 23"/>
            <p:cNvSpPr/>
            <p:nvPr/>
          </p:nvSpPr>
          <p:spPr>
            <a:xfrm>
              <a:off x="927719" y="3042904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6913" y="3290341"/>
              <a:ext cx="226314" cy="22671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13599" y="3200348"/>
              <a:ext cx="743585" cy="725805"/>
            </a:xfrm>
            <a:custGeom>
              <a:avLst/>
              <a:gdLst/>
              <a:ahLst/>
              <a:cxnLst/>
              <a:rect l="l" t="t" r="r" b="b"/>
              <a:pathLst>
                <a:path w="743585" h="725804">
                  <a:moveTo>
                    <a:pt x="499033" y="42265"/>
                  </a:moveTo>
                  <a:lnTo>
                    <a:pt x="497497" y="40551"/>
                  </a:lnTo>
                  <a:lnTo>
                    <a:pt x="96215" y="40551"/>
                  </a:lnTo>
                  <a:lnTo>
                    <a:pt x="94742" y="42011"/>
                  </a:lnTo>
                  <a:lnTo>
                    <a:pt x="94653" y="216090"/>
                  </a:lnTo>
                  <a:lnTo>
                    <a:pt x="58762" y="216077"/>
                  </a:lnTo>
                  <a:lnTo>
                    <a:pt x="43738" y="218859"/>
                  </a:lnTo>
                  <a:lnTo>
                    <a:pt x="32791" y="226669"/>
                  </a:lnTo>
                  <a:lnTo>
                    <a:pt x="26098" y="237934"/>
                  </a:lnTo>
                  <a:lnTo>
                    <a:pt x="23825" y="251066"/>
                  </a:lnTo>
                  <a:lnTo>
                    <a:pt x="23825" y="598678"/>
                  </a:lnTo>
                  <a:lnTo>
                    <a:pt x="24904" y="600138"/>
                  </a:lnTo>
                  <a:lnTo>
                    <a:pt x="28448" y="600710"/>
                  </a:lnTo>
                  <a:lnTo>
                    <a:pt x="30175" y="599186"/>
                  </a:lnTo>
                  <a:lnTo>
                    <a:pt x="30175" y="251066"/>
                  </a:lnTo>
                  <a:lnTo>
                    <a:pt x="32766" y="239395"/>
                  </a:lnTo>
                  <a:lnTo>
                    <a:pt x="39471" y="230263"/>
                  </a:lnTo>
                  <a:lnTo>
                    <a:pt x="48666" y="224383"/>
                  </a:lnTo>
                  <a:lnTo>
                    <a:pt x="58750" y="222440"/>
                  </a:lnTo>
                  <a:lnTo>
                    <a:pt x="94742" y="222542"/>
                  </a:lnTo>
                  <a:lnTo>
                    <a:pt x="94742" y="542912"/>
                  </a:lnTo>
                  <a:lnTo>
                    <a:pt x="96164" y="544334"/>
                  </a:lnTo>
                  <a:lnTo>
                    <a:pt x="99669" y="544334"/>
                  </a:lnTo>
                  <a:lnTo>
                    <a:pt x="101092" y="542912"/>
                  </a:lnTo>
                  <a:lnTo>
                    <a:pt x="101193" y="46901"/>
                  </a:lnTo>
                  <a:lnTo>
                    <a:pt x="496976" y="46901"/>
                  </a:lnTo>
                  <a:lnTo>
                    <a:pt x="498449" y="45821"/>
                  </a:lnTo>
                  <a:lnTo>
                    <a:pt x="498703" y="44259"/>
                  </a:lnTo>
                  <a:lnTo>
                    <a:pt x="499033" y="42265"/>
                  </a:lnTo>
                  <a:close/>
                </a:path>
                <a:path w="743585" h="725804">
                  <a:moveTo>
                    <a:pt x="735926" y="88138"/>
                  </a:moveTo>
                  <a:lnTo>
                    <a:pt x="729094" y="54610"/>
                  </a:lnTo>
                  <a:lnTo>
                    <a:pt x="729018" y="54241"/>
                  </a:lnTo>
                  <a:lnTo>
                    <a:pt x="728941" y="53860"/>
                  </a:lnTo>
                  <a:lnTo>
                    <a:pt x="709917" y="25844"/>
                  </a:lnTo>
                  <a:lnTo>
                    <a:pt x="690689" y="12954"/>
                  </a:lnTo>
                  <a:lnTo>
                    <a:pt x="690689" y="58915"/>
                  </a:lnTo>
                  <a:lnTo>
                    <a:pt x="633450" y="121043"/>
                  </a:lnTo>
                  <a:lnTo>
                    <a:pt x="631164" y="121970"/>
                  </a:lnTo>
                  <a:lnTo>
                    <a:pt x="629386" y="120383"/>
                  </a:lnTo>
                  <a:lnTo>
                    <a:pt x="603770" y="91008"/>
                  </a:lnTo>
                  <a:lnTo>
                    <a:pt x="603897" y="89001"/>
                  </a:lnTo>
                  <a:lnTo>
                    <a:pt x="606552" y="86690"/>
                  </a:lnTo>
                  <a:lnTo>
                    <a:pt x="608545" y="86829"/>
                  </a:lnTo>
                  <a:lnTo>
                    <a:pt x="631774" y="113474"/>
                  </a:lnTo>
                  <a:lnTo>
                    <a:pt x="656463" y="86690"/>
                  </a:lnTo>
                  <a:lnTo>
                    <a:pt x="686028" y="54610"/>
                  </a:lnTo>
                  <a:lnTo>
                    <a:pt x="688124" y="54610"/>
                  </a:lnTo>
                  <a:lnTo>
                    <a:pt x="690613" y="56908"/>
                  </a:lnTo>
                  <a:lnTo>
                    <a:pt x="690689" y="58915"/>
                  </a:lnTo>
                  <a:lnTo>
                    <a:pt x="690689" y="12954"/>
                  </a:lnTo>
                  <a:lnTo>
                    <a:pt x="681913" y="7061"/>
                  </a:lnTo>
                  <a:lnTo>
                    <a:pt x="682332" y="7061"/>
                  </a:lnTo>
                  <a:lnTo>
                    <a:pt x="647242" y="0"/>
                  </a:lnTo>
                  <a:lnTo>
                    <a:pt x="613194" y="7061"/>
                  </a:lnTo>
                  <a:lnTo>
                    <a:pt x="584949" y="26174"/>
                  </a:lnTo>
                  <a:lnTo>
                    <a:pt x="565683" y="54241"/>
                  </a:lnTo>
                  <a:lnTo>
                    <a:pt x="558558" y="88138"/>
                  </a:lnTo>
                  <a:lnTo>
                    <a:pt x="559244" y="99021"/>
                  </a:lnTo>
                  <a:lnTo>
                    <a:pt x="561263" y="109715"/>
                  </a:lnTo>
                  <a:lnTo>
                    <a:pt x="564591" y="120078"/>
                  </a:lnTo>
                  <a:lnTo>
                    <a:pt x="569175" y="129959"/>
                  </a:lnTo>
                  <a:lnTo>
                    <a:pt x="561187" y="160413"/>
                  </a:lnTo>
                  <a:lnTo>
                    <a:pt x="414197" y="160413"/>
                  </a:lnTo>
                  <a:lnTo>
                    <a:pt x="412661" y="161518"/>
                  </a:lnTo>
                  <a:lnTo>
                    <a:pt x="412153" y="165087"/>
                  </a:lnTo>
                  <a:lnTo>
                    <a:pt x="413664" y="166776"/>
                  </a:lnTo>
                  <a:lnTo>
                    <a:pt x="559396" y="166776"/>
                  </a:lnTo>
                  <a:lnTo>
                    <a:pt x="557542" y="174269"/>
                  </a:lnTo>
                  <a:lnTo>
                    <a:pt x="557047" y="176110"/>
                  </a:lnTo>
                  <a:lnTo>
                    <a:pt x="556983" y="176352"/>
                  </a:lnTo>
                  <a:lnTo>
                    <a:pt x="556920" y="176606"/>
                  </a:lnTo>
                  <a:lnTo>
                    <a:pt x="559346" y="178714"/>
                  </a:lnTo>
                  <a:lnTo>
                    <a:pt x="605726" y="166065"/>
                  </a:lnTo>
                  <a:lnTo>
                    <a:pt x="614324" y="170002"/>
                  </a:lnTo>
                  <a:lnTo>
                    <a:pt x="623239" y="172999"/>
                  </a:lnTo>
                  <a:lnTo>
                    <a:pt x="632434" y="175044"/>
                  </a:lnTo>
                  <a:lnTo>
                    <a:pt x="641807" y="176110"/>
                  </a:lnTo>
                  <a:lnTo>
                    <a:pt x="641883" y="542912"/>
                  </a:lnTo>
                  <a:lnTo>
                    <a:pt x="643305" y="544334"/>
                  </a:lnTo>
                  <a:lnTo>
                    <a:pt x="646811" y="544334"/>
                  </a:lnTo>
                  <a:lnTo>
                    <a:pt x="648233" y="542912"/>
                  </a:lnTo>
                  <a:lnTo>
                    <a:pt x="648233" y="222770"/>
                  </a:lnTo>
                  <a:lnTo>
                    <a:pt x="684618" y="222770"/>
                  </a:lnTo>
                  <a:lnTo>
                    <a:pt x="695350" y="224942"/>
                  </a:lnTo>
                  <a:lnTo>
                    <a:pt x="704430" y="231089"/>
                  </a:lnTo>
                  <a:lnTo>
                    <a:pt x="710565" y="240182"/>
                  </a:lnTo>
                  <a:lnTo>
                    <a:pt x="712812" y="251320"/>
                  </a:lnTo>
                  <a:lnTo>
                    <a:pt x="712812" y="598944"/>
                  </a:lnTo>
                  <a:lnTo>
                    <a:pt x="713892" y="600417"/>
                  </a:lnTo>
                  <a:lnTo>
                    <a:pt x="717448" y="600989"/>
                  </a:lnTo>
                  <a:lnTo>
                    <a:pt x="719162" y="599465"/>
                  </a:lnTo>
                  <a:lnTo>
                    <a:pt x="719162" y="251320"/>
                  </a:lnTo>
                  <a:lnTo>
                    <a:pt x="697826" y="219087"/>
                  </a:lnTo>
                  <a:lnTo>
                    <a:pt x="684250" y="216331"/>
                  </a:lnTo>
                  <a:lnTo>
                    <a:pt x="648335" y="216331"/>
                  </a:lnTo>
                  <a:lnTo>
                    <a:pt x="648233" y="176352"/>
                  </a:lnTo>
                  <a:lnTo>
                    <a:pt x="682434" y="169037"/>
                  </a:lnTo>
                  <a:lnTo>
                    <a:pt x="686790" y="166065"/>
                  </a:lnTo>
                  <a:lnTo>
                    <a:pt x="710285" y="150075"/>
                  </a:lnTo>
                  <a:lnTo>
                    <a:pt x="729043" y="122174"/>
                  </a:lnTo>
                  <a:lnTo>
                    <a:pt x="729081" y="121970"/>
                  </a:lnTo>
                  <a:lnTo>
                    <a:pt x="735926" y="88138"/>
                  </a:lnTo>
                  <a:close/>
                </a:path>
                <a:path w="743585" h="725804">
                  <a:moveTo>
                    <a:pt x="742975" y="626427"/>
                  </a:moveTo>
                  <a:lnTo>
                    <a:pt x="741514" y="624954"/>
                  </a:lnTo>
                  <a:lnTo>
                    <a:pt x="442480" y="624954"/>
                  </a:lnTo>
                  <a:lnTo>
                    <a:pt x="442480" y="648868"/>
                  </a:lnTo>
                  <a:lnTo>
                    <a:pt x="440982" y="656285"/>
                  </a:lnTo>
                  <a:lnTo>
                    <a:pt x="436892" y="662343"/>
                  </a:lnTo>
                  <a:lnTo>
                    <a:pt x="430834" y="666432"/>
                  </a:lnTo>
                  <a:lnTo>
                    <a:pt x="423430" y="667943"/>
                  </a:lnTo>
                  <a:lnTo>
                    <a:pt x="319544" y="667943"/>
                  </a:lnTo>
                  <a:lnTo>
                    <a:pt x="312140" y="666432"/>
                  </a:lnTo>
                  <a:lnTo>
                    <a:pt x="306082" y="662343"/>
                  </a:lnTo>
                  <a:lnTo>
                    <a:pt x="301993" y="656285"/>
                  </a:lnTo>
                  <a:lnTo>
                    <a:pt x="300494" y="648868"/>
                  </a:lnTo>
                  <a:lnTo>
                    <a:pt x="300494" y="631405"/>
                  </a:lnTo>
                  <a:lnTo>
                    <a:pt x="442391" y="631405"/>
                  </a:lnTo>
                  <a:lnTo>
                    <a:pt x="442480" y="648868"/>
                  </a:lnTo>
                  <a:lnTo>
                    <a:pt x="442480" y="624954"/>
                  </a:lnTo>
                  <a:lnTo>
                    <a:pt x="1473" y="624954"/>
                  </a:lnTo>
                  <a:lnTo>
                    <a:pt x="0" y="626427"/>
                  </a:lnTo>
                  <a:lnTo>
                    <a:pt x="0" y="674890"/>
                  </a:lnTo>
                  <a:lnTo>
                    <a:pt x="4000" y="694677"/>
                  </a:lnTo>
                  <a:lnTo>
                    <a:pt x="14897" y="710844"/>
                  </a:lnTo>
                  <a:lnTo>
                    <a:pt x="31051" y="721766"/>
                  </a:lnTo>
                  <a:lnTo>
                    <a:pt x="50800" y="725779"/>
                  </a:lnTo>
                  <a:lnTo>
                    <a:pt x="692175" y="725779"/>
                  </a:lnTo>
                  <a:lnTo>
                    <a:pt x="711936" y="721766"/>
                  </a:lnTo>
                  <a:lnTo>
                    <a:pt x="728078" y="710844"/>
                  </a:lnTo>
                  <a:lnTo>
                    <a:pt x="738974" y="694677"/>
                  </a:lnTo>
                  <a:lnTo>
                    <a:pt x="742975" y="674890"/>
                  </a:lnTo>
                  <a:lnTo>
                    <a:pt x="742975" y="667943"/>
                  </a:lnTo>
                  <a:lnTo>
                    <a:pt x="742975" y="631405"/>
                  </a:lnTo>
                  <a:lnTo>
                    <a:pt x="742975" y="626427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2759" y="3233892"/>
              <a:ext cx="79425" cy="14683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90891" y="3236658"/>
              <a:ext cx="422275" cy="464184"/>
            </a:xfrm>
            <a:custGeom>
              <a:avLst/>
              <a:gdLst/>
              <a:ahLst/>
              <a:cxnLst/>
              <a:rect l="l" t="t" r="r" b="b"/>
              <a:pathLst>
                <a:path w="422275" h="464185">
                  <a:moveTo>
                    <a:pt x="362839" y="3556"/>
                  </a:moveTo>
                  <a:lnTo>
                    <a:pt x="359283" y="0"/>
                  </a:lnTo>
                  <a:lnTo>
                    <a:pt x="350507" y="0"/>
                  </a:lnTo>
                  <a:lnTo>
                    <a:pt x="346951" y="3556"/>
                  </a:lnTo>
                  <a:lnTo>
                    <a:pt x="346951" y="12319"/>
                  </a:lnTo>
                  <a:lnTo>
                    <a:pt x="350507" y="15875"/>
                  </a:lnTo>
                  <a:lnTo>
                    <a:pt x="359283" y="15875"/>
                  </a:lnTo>
                  <a:lnTo>
                    <a:pt x="362839" y="12319"/>
                  </a:lnTo>
                  <a:lnTo>
                    <a:pt x="362839" y="7937"/>
                  </a:lnTo>
                  <a:lnTo>
                    <a:pt x="362839" y="3556"/>
                  </a:lnTo>
                  <a:close/>
                </a:path>
                <a:path w="422275" h="464185">
                  <a:moveTo>
                    <a:pt x="372364" y="255320"/>
                  </a:moveTo>
                  <a:lnTo>
                    <a:pt x="370928" y="253885"/>
                  </a:lnTo>
                  <a:lnTo>
                    <a:pt x="236524" y="253885"/>
                  </a:lnTo>
                  <a:lnTo>
                    <a:pt x="235102" y="255320"/>
                  </a:lnTo>
                  <a:lnTo>
                    <a:pt x="235102" y="258826"/>
                  </a:lnTo>
                  <a:lnTo>
                    <a:pt x="236524" y="260248"/>
                  </a:lnTo>
                  <a:lnTo>
                    <a:pt x="369176" y="260248"/>
                  </a:lnTo>
                  <a:lnTo>
                    <a:pt x="370928" y="260248"/>
                  </a:lnTo>
                  <a:lnTo>
                    <a:pt x="372364" y="258826"/>
                  </a:lnTo>
                  <a:lnTo>
                    <a:pt x="372364" y="255320"/>
                  </a:lnTo>
                  <a:close/>
                </a:path>
                <a:path w="422275" h="464185">
                  <a:moveTo>
                    <a:pt x="388378" y="458990"/>
                  </a:moveTo>
                  <a:lnTo>
                    <a:pt x="386956" y="457555"/>
                  </a:lnTo>
                  <a:lnTo>
                    <a:pt x="1422" y="457555"/>
                  </a:lnTo>
                  <a:lnTo>
                    <a:pt x="0" y="458990"/>
                  </a:lnTo>
                  <a:lnTo>
                    <a:pt x="0" y="462495"/>
                  </a:lnTo>
                  <a:lnTo>
                    <a:pt x="1422" y="463918"/>
                  </a:lnTo>
                  <a:lnTo>
                    <a:pt x="385203" y="463918"/>
                  </a:lnTo>
                  <a:lnTo>
                    <a:pt x="386956" y="463918"/>
                  </a:lnTo>
                  <a:lnTo>
                    <a:pt x="388378" y="462495"/>
                  </a:lnTo>
                  <a:lnTo>
                    <a:pt x="388378" y="458990"/>
                  </a:lnTo>
                  <a:close/>
                </a:path>
                <a:path w="422275" h="464185">
                  <a:moveTo>
                    <a:pt x="422084" y="190614"/>
                  </a:moveTo>
                  <a:lnTo>
                    <a:pt x="420649" y="189179"/>
                  </a:lnTo>
                  <a:lnTo>
                    <a:pt x="236524" y="189179"/>
                  </a:lnTo>
                  <a:lnTo>
                    <a:pt x="235102" y="190614"/>
                  </a:lnTo>
                  <a:lnTo>
                    <a:pt x="235102" y="194119"/>
                  </a:lnTo>
                  <a:lnTo>
                    <a:pt x="236524" y="195541"/>
                  </a:lnTo>
                  <a:lnTo>
                    <a:pt x="418896" y="195541"/>
                  </a:lnTo>
                  <a:lnTo>
                    <a:pt x="420649" y="195541"/>
                  </a:lnTo>
                  <a:lnTo>
                    <a:pt x="422084" y="194119"/>
                  </a:lnTo>
                  <a:lnTo>
                    <a:pt x="422084" y="190614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3611" y="3563780"/>
              <a:ext cx="74472" cy="714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0736" y="3563780"/>
              <a:ext cx="74472" cy="7143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7872" y="3563780"/>
              <a:ext cx="74460" cy="714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4985" y="3563780"/>
              <a:ext cx="74472" cy="714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2108" y="3563780"/>
              <a:ext cx="74472" cy="7143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789133" y="6452930"/>
            <a:ext cx="5641340" cy="1675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Evaluate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Contact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Options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Audience Focus</a:t>
            </a:r>
            <a:endParaRPr sz="2500">
              <a:latin typeface="Lora"/>
              <a:cs typeface="Lora"/>
            </a:endParaRPr>
          </a:p>
          <a:p>
            <a:pPr marL="205740" marR="4191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Verify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details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easy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find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audience </a:t>
            </a:r>
            <a:r>
              <a:rPr dirty="0" sz="1800">
                <a:latin typeface="Lora"/>
                <a:cs typeface="Lora"/>
              </a:rPr>
              <a:t>targeting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clear.</a:t>
            </a:r>
            <a:endParaRPr sz="1800">
              <a:latin typeface="Lora"/>
              <a:cs typeface="Lor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16894" y="6484556"/>
            <a:ext cx="644779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Identify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Builders</a:t>
            </a:r>
            <a:r>
              <a:rPr dirty="0" sz="2500" spc="-8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Hesitations</a:t>
            </a:r>
            <a:endParaRPr sz="2500">
              <a:latin typeface="Lora"/>
              <a:cs typeface="Lora"/>
            </a:endParaRPr>
          </a:p>
          <a:p>
            <a:pPr marL="205740" marR="82613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Pinpoint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elements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that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like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 </a:t>
            </a:r>
            <a:r>
              <a:rPr dirty="0" sz="1800">
                <a:latin typeface="Lora"/>
                <a:cs typeface="Lora"/>
              </a:rPr>
              <a:t>headshots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strong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bios.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Spot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areas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hesitation: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incomplete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info,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vague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messaging,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weak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visual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credibility.</a:t>
            </a:r>
            <a:endParaRPr sz="1800">
              <a:latin typeface="Lora"/>
              <a:cs typeface="Lor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89133" y="3402715"/>
            <a:ext cx="631317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Clarify</a:t>
            </a:r>
            <a:r>
              <a:rPr dirty="0" sz="2500" spc="-6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Specialization</a:t>
            </a:r>
            <a:r>
              <a:rPr dirty="0" sz="2500" spc="-6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6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Services</a:t>
            </a:r>
            <a:endParaRPr sz="2500">
              <a:latin typeface="Lora"/>
              <a:cs typeface="Lora"/>
            </a:endParaRPr>
          </a:p>
          <a:p>
            <a:pPr marL="205740" marR="1905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Ensure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specialization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are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clearly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stated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1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audience-</a:t>
            </a:r>
            <a:r>
              <a:rPr dirty="0" sz="1800" spc="-10">
                <a:latin typeface="Lora"/>
                <a:cs typeface="Lora"/>
              </a:rPr>
              <a:t>focused.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unique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offerings,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such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&amp;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signings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mobile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notary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expertise.</a:t>
            </a:r>
            <a:endParaRPr sz="1800">
              <a:latin typeface="Lora"/>
              <a:cs typeface="Lor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16894" y="3402715"/>
            <a:ext cx="621538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Assess</a:t>
            </a:r>
            <a:r>
              <a:rPr dirty="0" sz="2500" spc="-7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Professionalism</a:t>
            </a:r>
            <a:r>
              <a:rPr dirty="0" sz="25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&amp;</a:t>
            </a:r>
            <a:r>
              <a:rPr dirty="0" sz="2500" spc="-7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Review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complete</a:t>
            </a:r>
            <a:r>
              <a:rPr dirty="0" sz="1800" spc="-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information</a:t>
            </a:r>
            <a:r>
              <a:rPr dirty="0" sz="1800" spc="-10">
                <a:latin typeface="Lora"/>
                <a:cs typeface="Lora"/>
              </a:rPr>
              <a:t>,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branding,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tone.</a:t>
            </a:r>
            <a:endParaRPr sz="1800">
              <a:latin typeface="Lora"/>
              <a:cs typeface="Lora"/>
            </a:endParaRPr>
          </a:p>
          <a:p>
            <a:pPr marL="205740" marR="26098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Check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certifications,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reviews,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consistent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visual presentation.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42412" y="3792590"/>
            <a:ext cx="3428365" cy="4559300"/>
          </a:xfrm>
          <a:custGeom>
            <a:avLst/>
            <a:gdLst/>
            <a:ahLst/>
            <a:cxnLst/>
            <a:rect l="l" t="t" r="r" b="b"/>
            <a:pathLst>
              <a:path w="3428365" h="4559300">
                <a:moveTo>
                  <a:pt x="3244024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4368685"/>
                </a:lnTo>
                <a:lnTo>
                  <a:pt x="609" y="4384255"/>
                </a:lnTo>
                <a:lnTo>
                  <a:pt x="13309" y="4438713"/>
                </a:lnTo>
                <a:lnTo>
                  <a:pt x="41262" y="4487138"/>
                </a:lnTo>
                <a:lnTo>
                  <a:pt x="82067" y="4525352"/>
                </a:lnTo>
                <a:lnTo>
                  <a:pt x="132219" y="4550092"/>
                </a:lnTo>
                <a:lnTo>
                  <a:pt x="184264" y="4559109"/>
                </a:lnTo>
                <a:lnTo>
                  <a:pt x="3237788" y="4559185"/>
                </a:lnTo>
                <a:lnTo>
                  <a:pt x="3253358" y="4558576"/>
                </a:lnTo>
                <a:lnTo>
                  <a:pt x="3307803" y="4545888"/>
                </a:lnTo>
                <a:lnTo>
                  <a:pt x="3353777" y="4519841"/>
                </a:lnTo>
                <a:lnTo>
                  <a:pt x="3388944" y="4484674"/>
                </a:lnTo>
                <a:lnTo>
                  <a:pt x="3414979" y="4438713"/>
                </a:lnTo>
                <a:lnTo>
                  <a:pt x="3427069" y="4390466"/>
                </a:lnTo>
                <a:lnTo>
                  <a:pt x="3428288" y="190500"/>
                </a:lnTo>
                <a:lnTo>
                  <a:pt x="3427679" y="174929"/>
                </a:lnTo>
                <a:lnTo>
                  <a:pt x="3414979" y="120484"/>
                </a:lnTo>
                <a:lnTo>
                  <a:pt x="3387026" y="72059"/>
                </a:lnTo>
                <a:lnTo>
                  <a:pt x="3346221" y="33832"/>
                </a:lnTo>
                <a:lnTo>
                  <a:pt x="3296069" y="9105"/>
                </a:lnTo>
                <a:lnTo>
                  <a:pt x="3244024" y="76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8194" y="3792590"/>
            <a:ext cx="3428365" cy="4559300"/>
          </a:xfrm>
          <a:custGeom>
            <a:avLst/>
            <a:gdLst/>
            <a:ahLst/>
            <a:cxnLst/>
            <a:rect l="l" t="t" r="r" b="b"/>
            <a:pathLst>
              <a:path w="3428365" h="4559300">
                <a:moveTo>
                  <a:pt x="3244024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4368685"/>
                </a:lnTo>
                <a:lnTo>
                  <a:pt x="609" y="4384255"/>
                </a:lnTo>
                <a:lnTo>
                  <a:pt x="13309" y="4438713"/>
                </a:lnTo>
                <a:lnTo>
                  <a:pt x="41262" y="4487138"/>
                </a:lnTo>
                <a:lnTo>
                  <a:pt x="82067" y="4525352"/>
                </a:lnTo>
                <a:lnTo>
                  <a:pt x="132219" y="4550092"/>
                </a:lnTo>
                <a:lnTo>
                  <a:pt x="184264" y="4559109"/>
                </a:lnTo>
                <a:lnTo>
                  <a:pt x="3237788" y="4559185"/>
                </a:lnTo>
                <a:lnTo>
                  <a:pt x="3253358" y="4558576"/>
                </a:lnTo>
                <a:lnTo>
                  <a:pt x="3307803" y="4545888"/>
                </a:lnTo>
                <a:lnTo>
                  <a:pt x="3353777" y="4519841"/>
                </a:lnTo>
                <a:lnTo>
                  <a:pt x="3388944" y="4484674"/>
                </a:lnTo>
                <a:lnTo>
                  <a:pt x="3414979" y="4438713"/>
                </a:lnTo>
                <a:lnTo>
                  <a:pt x="3427069" y="4390466"/>
                </a:lnTo>
                <a:lnTo>
                  <a:pt x="3428288" y="190500"/>
                </a:lnTo>
                <a:lnTo>
                  <a:pt x="3427679" y="174929"/>
                </a:lnTo>
                <a:lnTo>
                  <a:pt x="3414979" y="120484"/>
                </a:lnTo>
                <a:lnTo>
                  <a:pt x="3387026" y="72059"/>
                </a:lnTo>
                <a:lnTo>
                  <a:pt x="3346221" y="33832"/>
                </a:lnTo>
                <a:lnTo>
                  <a:pt x="3296069" y="9105"/>
                </a:lnTo>
                <a:lnTo>
                  <a:pt x="3244024" y="76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96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Improving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Reviewing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Profiles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24.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5494" y="1761127"/>
            <a:ext cx="979424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10">
                <a:latin typeface="Montserrat Medium"/>
                <a:cs typeface="Montserrat Medium"/>
              </a:rPr>
              <a:t>Immediate</a:t>
            </a:r>
            <a:r>
              <a:rPr dirty="0" sz="5000" spc="-275">
                <a:latin typeface="Montserrat Medium"/>
                <a:cs typeface="Montserrat Medium"/>
              </a:rPr>
              <a:t> </a:t>
            </a:r>
            <a:r>
              <a:rPr dirty="0" sz="5000" spc="-25">
                <a:latin typeface="Montserrat Medium"/>
                <a:cs typeface="Montserrat Medium"/>
              </a:rPr>
              <a:t>Improvement</a:t>
            </a:r>
            <a:r>
              <a:rPr dirty="0" sz="5000" spc="-275">
                <a:latin typeface="Montserrat Medium"/>
                <a:cs typeface="Montserrat Medium"/>
              </a:rPr>
              <a:t> </a:t>
            </a:r>
            <a:r>
              <a:rPr dirty="0" sz="5000" spc="-20">
                <a:latin typeface="Montserrat Medium"/>
                <a:cs typeface="Montserrat Medium"/>
              </a:rPr>
              <a:t>Plan</a:t>
            </a:r>
            <a:endParaRPr sz="5000">
              <a:latin typeface="Montserrat Medium"/>
              <a:cs typeface="Montserrat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7419" y="4111697"/>
            <a:ext cx="2834005" cy="3222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589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F5F6F7"/>
                </a:solidFill>
                <a:latin typeface="Lora"/>
                <a:cs typeface="Lora"/>
              </a:rPr>
              <a:t>Strengthen</a:t>
            </a:r>
            <a:r>
              <a:rPr dirty="0" sz="2500" spc="-140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Trust Signals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213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Showcase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certifications, professional</a:t>
            </a:r>
            <a:r>
              <a:rPr dirty="0" sz="1800" spc="-3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headshots,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and</a:t>
            </a:r>
            <a:r>
              <a:rPr dirty="0" sz="1800" spc="-4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consistent</a:t>
            </a:r>
            <a:r>
              <a:rPr dirty="0" sz="1800" spc="-3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branding.</a:t>
            </a:r>
            <a:endParaRPr sz="1800">
              <a:latin typeface="Lora"/>
              <a:cs typeface="Lora"/>
            </a:endParaRPr>
          </a:p>
          <a:p>
            <a:pPr marL="205740" marR="107950" indent="-193675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Ensure</a:t>
            </a:r>
            <a:r>
              <a:rPr dirty="0" sz="1800" spc="-8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contact information</a:t>
            </a:r>
            <a:r>
              <a:rPr dirty="0" sz="1800" spc="-3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and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service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details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are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clear</a:t>
            </a:r>
            <a:r>
              <a:rPr dirty="0" sz="1800" spc="-5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and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accessible.</a:t>
            </a:r>
            <a:endParaRPr sz="1800">
              <a:latin typeface="Lora"/>
              <a:cs typeface="Lo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3201" y="4111697"/>
            <a:ext cx="2989580" cy="3813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94385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Identify</a:t>
            </a:r>
            <a:r>
              <a:rPr dirty="0" sz="2500" spc="-95" b="1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F5F6F7"/>
                </a:solidFill>
                <a:latin typeface="Lora"/>
                <a:cs typeface="Lora"/>
              </a:rPr>
              <a:t>Quick </a:t>
            </a:r>
            <a:r>
              <a:rPr dirty="0" sz="2500" spc="-20" b="1">
                <a:solidFill>
                  <a:srgbClr val="F5F6F7"/>
                </a:solidFill>
                <a:latin typeface="Lora"/>
                <a:cs typeface="Lora"/>
              </a:rPr>
              <a:t>Wins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213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Spot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areas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needing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immediate</a:t>
            </a:r>
            <a:r>
              <a:rPr dirty="0" sz="1800" spc="-12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attention,</a:t>
            </a:r>
            <a:r>
              <a:rPr dirty="0" sz="1800" spc="-114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0">
                <a:solidFill>
                  <a:srgbClr val="F5F6F7"/>
                </a:solidFill>
                <a:latin typeface="Lora"/>
                <a:cs typeface="Lora"/>
              </a:rPr>
              <a:t>such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as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weak</a:t>
            </a:r>
            <a:r>
              <a:rPr dirty="0" sz="1800" spc="-6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headlines</a:t>
            </a:r>
            <a:r>
              <a:rPr dirty="0" sz="1800" spc="-6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or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blurry</a:t>
            </a:r>
            <a:r>
              <a:rPr dirty="0" sz="1800" spc="-3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photos.</a:t>
            </a:r>
            <a:endParaRPr sz="1800">
              <a:latin typeface="Lora"/>
              <a:cs typeface="Lora"/>
            </a:endParaRPr>
          </a:p>
          <a:p>
            <a:pPr marL="205740" marR="461645" indent="-193675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Update</a:t>
            </a:r>
            <a:r>
              <a:rPr dirty="0" sz="1800" spc="-8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incomplete information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to</a:t>
            </a:r>
            <a:r>
              <a:rPr dirty="0" sz="1800" spc="-2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ensure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your</a:t>
            </a:r>
            <a:r>
              <a:rPr dirty="0" sz="1800" spc="-7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profile</a:t>
            </a:r>
            <a:r>
              <a:rPr dirty="0" sz="1800" spc="-75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feels </a:t>
            </a:r>
            <a:r>
              <a:rPr dirty="0" sz="1800">
                <a:solidFill>
                  <a:srgbClr val="F5F6F7"/>
                </a:solidFill>
                <a:latin typeface="Lora"/>
                <a:cs typeface="Lora"/>
              </a:rPr>
              <a:t>complete</a:t>
            </a:r>
            <a:r>
              <a:rPr dirty="0" sz="1800" spc="-120">
                <a:solidFill>
                  <a:srgbClr val="F5F6F7"/>
                </a:solidFill>
                <a:latin typeface="Lora"/>
                <a:cs typeface="Lora"/>
              </a:rPr>
              <a:t> </a:t>
            </a:r>
            <a:r>
              <a:rPr dirty="0" sz="1800" spc="-25">
                <a:solidFill>
                  <a:srgbClr val="F5F6F7"/>
                </a:solidFill>
                <a:latin typeface="Lora"/>
                <a:cs typeface="Lora"/>
              </a:rPr>
              <a:t>and </a:t>
            </a:r>
            <a:r>
              <a:rPr dirty="0" sz="1800" spc="-10">
                <a:solidFill>
                  <a:srgbClr val="F5F6F7"/>
                </a:solidFill>
                <a:latin typeface="Lora"/>
                <a:cs typeface="Lora"/>
              </a:rPr>
              <a:t>professional.</a:t>
            </a:r>
            <a:endParaRPr sz="1800">
              <a:latin typeface="Lora"/>
              <a:cs typeface="Lor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854521" y="3792590"/>
            <a:ext cx="3428365" cy="4559300"/>
          </a:xfrm>
          <a:custGeom>
            <a:avLst/>
            <a:gdLst/>
            <a:ahLst/>
            <a:cxnLst/>
            <a:rect l="l" t="t" r="r" b="b"/>
            <a:pathLst>
              <a:path w="3428365" h="4559300">
                <a:moveTo>
                  <a:pt x="3244024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4368685"/>
                </a:lnTo>
                <a:lnTo>
                  <a:pt x="609" y="4384255"/>
                </a:lnTo>
                <a:lnTo>
                  <a:pt x="13309" y="4438713"/>
                </a:lnTo>
                <a:lnTo>
                  <a:pt x="41262" y="4487138"/>
                </a:lnTo>
                <a:lnTo>
                  <a:pt x="82067" y="4525352"/>
                </a:lnTo>
                <a:lnTo>
                  <a:pt x="132219" y="4550092"/>
                </a:lnTo>
                <a:lnTo>
                  <a:pt x="184264" y="4559109"/>
                </a:lnTo>
                <a:lnTo>
                  <a:pt x="3237788" y="4559185"/>
                </a:lnTo>
                <a:lnTo>
                  <a:pt x="3253358" y="4558576"/>
                </a:lnTo>
                <a:lnTo>
                  <a:pt x="3307803" y="4545888"/>
                </a:lnTo>
                <a:lnTo>
                  <a:pt x="3353777" y="4519841"/>
                </a:lnTo>
                <a:lnTo>
                  <a:pt x="3388944" y="4484674"/>
                </a:lnTo>
                <a:lnTo>
                  <a:pt x="3414979" y="4438713"/>
                </a:lnTo>
                <a:lnTo>
                  <a:pt x="3427069" y="4390466"/>
                </a:lnTo>
                <a:lnTo>
                  <a:pt x="3428288" y="190500"/>
                </a:lnTo>
                <a:lnTo>
                  <a:pt x="3427679" y="174929"/>
                </a:lnTo>
                <a:lnTo>
                  <a:pt x="3414979" y="120484"/>
                </a:lnTo>
                <a:lnTo>
                  <a:pt x="3387026" y="72059"/>
                </a:lnTo>
                <a:lnTo>
                  <a:pt x="3346221" y="33832"/>
                </a:lnTo>
                <a:lnTo>
                  <a:pt x="3296069" y="9105"/>
                </a:lnTo>
                <a:lnTo>
                  <a:pt x="3244024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30304" y="3792590"/>
            <a:ext cx="3428365" cy="4559300"/>
          </a:xfrm>
          <a:custGeom>
            <a:avLst/>
            <a:gdLst/>
            <a:ahLst/>
            <a:cxnLst/>
            <a:rect l="l" t="t" r="r" b="b"/>
            <a:pathLst>
              <a:path w="3428365" h="4559300">
                <a:moveTo>
                  <a:pt x="3244024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4368685"/>
                </a:lnTo>
                <a:lnTo>
                  <a:pt x="609" y="4384255"/>
                </a:lnTo>
                <a:lnTo>
                  <a:pt x="13309" y="4438713"/>
                </a:lnTo>
                <a:lnTo>
                  <a:pt x="41262" y="4487138"/>
                </a:lnTo>
                <a:lnTo>
                  <a:pt x="82067" y="4525352"/>
                </a:lnTo>
                <a:lnTo>
                  <a:pt x="132219" y="4550092"/>
                </a:lnTo>
                <a:lnTo>
                  <a:pt x="184264" y="4559109"/>
                </a:lnTo>
                <a:lnTo>
                  <a:pt x="3237788" y="4559185"/>
                </a:lnTo>
                <a:lnTo>
                  <a:pt x="3253358" y="4558576"/>
                </a:lnTo>
                <a:lnTo>
                  <a:pt x="3307803" y="4545888"/>
                </a:lnTo>
                <a:lnTo>
                  <a:pt x="3353777" y="4519841"/>
                </a:lnTo>
                <a:lnTo>
                  <a:pt x="3388944" y="4484674"/>
                </a:lnTo>
                <a:lnTo>
                  <a:pt x="3414979" y="4438713"/>
                </a:lnTo>
                <a:lnTo>
                  <a:pt x="3427069" y="4390466"/>
                </a:lnTo>
                <a:lnTo>
                  <a:pt x="3428288" y="190500"/>
                </a:lnTo>
                <a:lnTo>
                  <a:pt x="3427679" y="174929"/>
                </a:lnTo>
                <a:lnTo>
                  <a:pt x="3414979" y="120484"/>
                </a:lnTo>
                <a:lnTo>
                  <a:pt x="3387026" y="72059"/>
                </a:lnTo>
                <a:lnTo>
                  <a:pt x="3346221" y="33832"/>
                </a:lnTo>
                <a:lnTo>
                  <a:pt x="3296069" y="9105"/>
                </a:lnTo>
                <a:lnTo>
                  <a:pt x="3244024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4069528" y="4111697"/>
            <a:ext cx="2910205" cy="2595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145" marR="35306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B57D9"/>
                </a:solidFill>
                <a:latin typeface="Lora"/>
                <a:cs typeface="Lora"/>
              </a:rPr>
              <a:t>Address</a:t>
            </a:r>
            <a:r>
              <a:rPr dirty="0" sz="2500" spc="-1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B57D9"/>
                </a:solidFill>
                <a:latin typeface="Lora"/>
                <a:cs typeface="Lora"/>
              </a:rPr>
              <a:t>Biggest Weakness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213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Pinpoint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most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critical </a:t>
            </a:r>
            <a:r>
              <a:rPr dirty="0" sz="1800" spc="-20">
                <a:latin typeface="Lora"/>
                <a:cs typeface="Lora"/>
              </a:rPr>
              <a:t>gap—</a:t>
            </a:r>
            <a:r>
              <a:rPr dirty="0" sz="1800">
                <a:latin typeface="Lora"/>
                <a:cs typeface="Lora"/>
              </a:rPr>
              <a:t>such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as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vague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bios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missing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signals—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prioritize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fixing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it </a:t>
            </a:r>
            <a:r>
              <a:rPr dirty="0" sz="1800" spc="-10">
                <a:latin typeface="Lora"/>
                <a:cs typeface="Lora"/>
              </a:rPr>
              <a:t>first.</a:t>
            </a:r>
            <a:endParaRPr sz="1800">
              <a:latin typeface="Lora"/>
              <a:cs typeface="Lo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5310" y="4111697"/>
            <a:ext cx="2856865" cy="3813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4145" marR="58166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B57D9"/>
                </a:solidFill>
                <a:latin typeface="Lora"/>
                <a:cs typeface="Lora"/>
              </a:rPr>
              <a:t>Clarify Specialization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213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Highlight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main </a:t>
            </a:r>
            <a:r>
              <a:rPr dirty="0" sz="1800">
                <a:latin typeface="Lora"/>
                <a:cs typeface="Lora"/>
              </a:rPr>
              <a:t>services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target </a:t>
            </a:r>
            <a:r>
              <a:rPr dirty="0" sz="1800">
                <a:latin typeface="Lora"/>
                <a:cs typeface="Lora"/>
              </a:rPr>
              <a:t>audience,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e.g.,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50">
                <a:latin typeface="Lora"/>
                <a:cs typeface="Lora"/>
              </a:rPr>
              <a:t>&amp; </a:t>
            </a: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signings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mobile </a:t>
            </a:r>
            <a:r>
              <a:rPr dirty="0" sz="1800">
                <a:latin typeface="Lora"/>
                <a:cs typeface="Lora"/>
              </a:rPr>
              <a:t>notary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work.</a:t>
            </a:r>
            <a:endParaRPr sz="1800">
              <a:latin typeface="Lora"/>
              <a:cs typeface="Lora"/>
            </a:endParaRPr>
          </a:p>
          <a:p>
            <a:pPr marL="205740" marR="85090" indent="-193675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specific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 spc="-10">
                <a:latin typeface="Lora"/>
                <a:cs typeface="Lora"/>
              </a:rPr>
              <a:t>reinforce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expertise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attract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ideal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67955" cy="68846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450">
                <a:latin typeface="Montserrat Medium"/>
                <a:cs typeface="Montserrat Medium"/>
              </a:rPr>
              <a:t>Final</a:t>
            </a:r>
            <a:r>
              <a:rPr dirty="0" sz="4450" spc="-30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Action</a:t>
            </a:r>
            <a:r>
              <a:rPr dirty="0" sz="4450" spc="-2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Checklist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675"/>
              </a:spcBef>
            </a:pPr>
            <a:r>
              <a:rPr dirty="0" sz="2050">
                <a:latin typeface="Lora"/>
                <a:cs typeface="Lora"/>
              </a:rPr>
              <a:t>Upgrade</a:t>
            </a:r>
            <a:r>
              <a:rPr dirty="0" sz="2050" spc="-1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Your</a:t>
            </a:r>
            <a:r>
              <a:rPr dirty="0" sz="2050" spc="-10">
                <a:latin typeface="Lora"/>
                <a:cs typeface="Lora"/>
              </a:rPr>
              <a:t> Headline</a:t>
            </a:r>
            <a:endParaRPr sz="20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1789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Craft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headline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that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clearly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states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services,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location,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specialization.</a:t>
            </a:r>
            <a:endParaRPr sz="16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610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Move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beyond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generic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titles—be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specific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to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build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instant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credibility.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Enhance</a:t>
            </a:r>
            <a:r>
              <a:rPr dirty="0" sz="2050" spc="-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Your</a:t>
            </a:r>
            <a:r>
              <a:rPr dirty="0" sz="2050" spc="1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Bio</a:t>
            </a:r>
            <a:r>
              <a:rPr dirty="0" sz="2050" spc="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&amp;</a:t>
            </a:r>
            <a:r>
              <a:rPr dirty="0" sz="2050" spc="10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Visuals</a:t>
            </a:r>
            <a:endParaRPr sz="20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1785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Write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bio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that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feels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professional,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human,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trustworthy.</a:t>
            </a:r>
            <a:endParaRPr sz="16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610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Use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high-quality,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professional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headshot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with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consistent</a:t>
            </a:r>
            <a:r>
              <a:rPr dirty="0" sz="1650" spc="4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branding.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5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Strengthen</a:t>
            </a:r>
            <a:r>
              <a:rPr dirty="0" sz="2050" spc="7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Trust</a:t>
            </a:r>
            <a:r>
              <a:rPr dirty="0" sz="2050" spc="6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Signals</a:t>
            </a:r>
            <a:endParaRPr sz="20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1785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Display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certifications,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reviews,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clear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contact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information.</a:t>
            </a:r>
            <a:endParaRPr sz="16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610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Ensure</a:t>
            </a:r>
            <a:r>
              <a:rPr dirty="0" sz="1650" spc="1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profile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feels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complete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professional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to</a:t>
            </a:r>
            <a:r>
              <a:rPr dirty="0" sz="1650" spc="2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reinforce</a:t>
            </a:r>
            <a:r>
              <a:rPr dirty="0" sz="1650" spc="1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trust.</a:t>
            </a:r>
            <a:endParaRPr sz="16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Times New Roman"/>
              <a:buChar char="•"/>
            </a:pPr>
            <a:endParaRPr sz="16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050">
                <a:latin typeface="Lora"/>
                <a:cs typeface="Lora"/>
              </a:rPr>
              <a:t>Clarify</a:t>
            </a:r>
            <a:r>
              <a:rPr dirty="0" sz="2050" spc="75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Specialization</a:t>
            </a:r>
            <a:r>
              <a:rPr dirty="0" sz="2050" spc="70">
                <a:latin typeface="Lora"/>
                <a:cs typeface="Lora"/>
              </a:rPr>
              <a:t> </a:t>
            </a:r>
            <a:r>
              <a:rPr dirty="0" sz="2050">
                <a:latin typeface="Lora"/>
                <a:cs typeface="Lora"/>
              </a:rPr>
              <a:t>&amp;</a:t>
            </a:r>
            <a:r>
              <a:rPr dirty="0" sz="2050" spc="75">
                <a:latin typeface="Lora"/>
                <a:cs typeface="Lora"/>
              </a:rPr>
              <a:t> </a:t>
            </a:r>
            <a:r>
              <a:rPr dirty="0" sz="2050" spc="-10">
                <a:latin typeface="Lora"/>
                <a:cs typeface="Lora"/>
              </a:rPr>
              <a:t>Audience</a:t>
            </a:r>
            <a:endParaRPr sz="2050">
              <a:latin typeface="Lora"/>
              <a:cs typeface="Lora"/>
            </a:endParaRPr>
          </a:p>
          <a:p>
            <a:pPr marL="191770" indent="-179070">
              <a:lnSpc>
                <a:spcPct val="100000"/>
              </a:lnSpc>
              <a:spcBef>
                <a:spcPts val="1790"/>
              </a:spcBef>
              <a:buFont typeface="Times New Roman"/>
              <a:buChar char="•"/>
              <a:tabLst>
                <a:tab pos="191770" algn="l"/>
              </a:tabLst>
            </a:pPr>
            <a:r>
              <a:rPr dirty="0" sz="1650">
                <a:latin typeface="Lora"/>
                <a:cs typeface="Lora"/>
              </a:rPr>
              <a:t>Highlight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most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desired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services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and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areas</a:t>
            </a:r>
            <a:r>
              <a:rPr dirty="0" sz="1650" spc="4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of</a:t>
            </a:r>
            <a:r>
              <a:rPr dirty="0" sz="1650" spc="3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expertise.</a:t>
            </a:r>
            <a:endParaRPr sz="1650">
              <a:latin typeface="Lora"/>
              <a:cs typeface="Lora"/>
            </a:endParaRPr>
          </a:p>
          <a:p>
            <a:pPr marL="191135" marR="148590" indent="-179070">
              <a:lnSpc>
                <a:spcPct val="109600"/>
              </a:lnSpc>
              <a:spcBef>
                <a:spcPts val="415"/>
              </a:spcBef>
              <a:buFont typeface="Times New Roman"/>
              <a:buChar char="•"/>
              <a:tabLst>
                <a:tab pos="192405" algn="l"/>
              </a:tabLst>
            </a:pPr>
            <a:r>
              <a:rPr dirty="0" sz="1650">
                <a:latin typeface="Lora"/>
                <a:cs typeface="Lora"/>
              </a:rPr>
              <a:t>Position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profile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to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attract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your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ideal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clients—be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it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estate</a:t>
            </a:r>
            <a:r>
              <a:rPr dirty="0" sz="1650" spc="30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professionals, </a:t>
            </a:r>
            <a:r>
              <a:rPr dirty="0" sz="1650" spc="-10">
                <a:latin typeface="Lora"/>
                <a:cs typeface="Lora"/>
              </a:rPr>
              <a:t>	</a:t>
            </a:r>
            <a:r>
              <a:rPr dirty="0" sz="1650">
                <a:latin typeface="Lora"/>
                <a:cs typeface="Lora"/>
              </a:rPr>
              <a:t>attorneys,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or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the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>
                <a:latin typeface="Lora"/>
                <a:cs typeface="Lora"/>
              </a:rPr>
              <a:t>general</a:t>
            </a:r>
            <a:r>
              <a:rPr dirty="0" sz="1650" spc="25">
                <a:latin typeface="Lora"/>
                <a:cs typeface="Lora"/>
              </a:rPr>
              <a:t> </a:t>
            </a:r>
            <a:r>
              <a:rPr dirty="0" sz="1650" spc="-10">
                <a:latin typeface="Lora"/>
                <a:cs typeface="Lora"/>
              </a:rPr>
              <a:t>public.</a:t>
            </a:r>
            <a:endParaRPr sz="16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39668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Improving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Reviewing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Profiles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25.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956991"/>
            <a:ext cx="5982335" cy="19215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7470"/>
              </a:lnSpc>
              <a:spcBef>
                <a:spcPts val="90"/>
              </a:spcBef>
            </a:pPr>
            <a:r>
              <a:rPr dirty="0" sz="6500">
                <a:latin typeface="Montserrat Medium"/>
                <a:cs typeface="Montserrat Medium"/>
              </a:rPr>
              <a:t>Summary</a:t>
            </a:r>
            <a:r>
              <a:rPr dirty="0" sz="6500" spc="-235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and</a:t>
            </a:r>
            <a:endParaRPr sz="6500">
              <a:latin typeface="Montserrat Medium"/>
              <a:cs typeface="Montserrat Medium"/>
            </a:endParaRPr>
          </a:p>
          <a:p>
            <a:pPr marL="12700">
              <a:lnSpc>
                <a:spcPts val="7470"/>
              </a:lnSpc>
            </a:pPr>
            <a:r>
              <a:rPr dirty="0" sz="6500" spc="-10">
                <a:latin typeface="Montserrat Medium"/>
                <a:cs typeface="Montserrat Medium"/>
              </a:rPr>
              <a:t>Takeaways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08" y="6778543"/>
            <a:ext cx="176657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26.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29921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Summary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Takeaways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668020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95">
                <a:latin typeface="Montserrat Light"/>
                <a:cs typeface="Montserrat Light"/>
              </a:rPr>
              <a:t>27.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72" y="5251500"/>
            <a:ext cx="4201160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is</a:t>
            </a:r>
            <a:r>
              <a:rPr dirty="0" sz="2500" spc="-7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Built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Before</a:t>
            </a:r>
            <a:r>
              <a:rPr dirty="0" sz="2500" spc="-7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Contact</a:t>
            </a:r>
            <a:endParaRPr sz="2500">
              <a:latin typeface="Lora"/>
              <a:cs typeface="Lora"/>
            </a:endParaRPr>
          </a:p>
          <a:p>
            <a:pPr marL="205740" marR="240029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decide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whether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you </a:t>
            </a:r>
            <a:r>
              <a:rPr dirty="0" sz="1800">
                <a:latin typeface="Lora"/>
                <a:cs typeface="Lora"/>
              </a:rPr>
              <a:t>based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online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presence.</a:t>
            </a:r>
            <a:endParaRPr sz="1800">
              <a:latin typeface="Lora"/>
              <a:cs typeface="Lora"/>
            </a:endParaRPr>
          </a:p>
          <a:p>
            <a:pPr marL="205740" marR="34226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Consistent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branding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complete information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reinforce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confidence.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26" y="5251500"/>
            <a:ext cx="4418965" cy="1887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Visibility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Drives</a:t>
            </a:r>
            <a:r>
              <a:rPr dirty="0" sz="2500" spc="-6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Opportunity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Optimized</a:t>
            </a:r>
            <a:r>
              <a:rPr dirty="0" sz="1800" spc="-10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profiles</a:t>
            </a:r>
            <a:r>
              <a:rPr dirty="0" sz="1800" spc="-10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improve discoverability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attract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more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clients.</a:t>
            </a:r>
            <a:endParaRPr sz="1800">
              <a:latin typeface="Lora"/>
              <a:cs typeface="Lora"/>
            </a:endParaRPr>
          </a:p>
          <a:p>
            <a:pPr marL="205740" marR="268605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presentation </a:t>
            </a:r>
            <a:r>
              <a:rPr dirty="0" sz="1800">
                <a:latin typeface="Lora"/>
                <a:cs typeface="Lora"/>
              </a:rPr>
              <a:t>increases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trust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referral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potential.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219875"/>
            <a:ext cx="4443095" cy="2329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37615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Profile</a:t>
            </a:r>
            <a:r>
              <a:rPr dirty="0" sz="2500" spc="-8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as</a:t>
            </a:r>
            <a:r>
              <a:rPr dirty="0" sz="2500" spc="-80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Your</a:t>
            </a:r>
            <a:r>
              <a:rPr dirty="0" sz="2500" spc="-8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Digital Storefront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2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often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first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impression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receive.</a:t>
            </a:r>
            <a:endParaRPr sz="1800">
              <a:latin typeface="Lora"/>
              <a:cs typeface="Lora"/>
            </a:endParaRPr>
          </a:p>
          <a:p>
            <a:pPr marL="205740" marR="172085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strong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signals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800" spc="-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800" spc="-4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instantly.</a:t>
            </a:r>
            <a:endParaRPr sz="1800">
              <a:latin typeface="Lora"/>
              <a:cs typeface="Lo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01930" y="3894149"/>
            <a:ext cx="944880" cy="944880"/>
          </a:xfrm>
          <a:custGeom>
            <a:avLst/>
            <a:gdLst/>
            <a:ahLst/>
            <a:cxnLst/>
            <a:rect l="l" t="t" r="r" b="b"/>
            <a:pathLst>
              <a:path w="944880" h="944879">
                <a:moveTo>
                  <a:pt x="411441" y="304749"/>
                </a:moveTo>
                <a:lnTo>
                  <a:pt x="121907" y="304749"/>
                </a:lnTo>
                <a:lnTo>
                  <a:pt x="121907" y="335229"/>
                </a:lnTo>
                <a:lnTo>
                  <a:pt x="121907" y="579069"/>
                </a:lnTo>
                <a:lnTo>
                  <a:pt x="121907" y="609549"/>
                </a:lnTo>
                <a:lnTo>
                  <a:pt x="350481" y="609549"/>
                </a:lnTo>
                <a:lnTo>
                  <a:pt x="350481" y="579069"/>
                </a:lnTo>
                <a:lnTo>
                  <a:pt x="152387" y="579069"/>
                </a:lnTo>
                <a:lnTo>
                  <a:pt x="152387" y="335229"/>
                </a:lnTo>
                <a:lnTo>
                  <a:pt x="411441" y="335229"/>
                </a:lnTo>
                <a:lnTo>
                  <a:pt x="411441" y="304749"/>
                </a:lnTo>
                <a:close/>
              </a:path>
              <a:path w="944880" h="944879">
                <a:moveTo>
                  <a:pt x="426694" y="60947"/>
                </a:moveTo>
                <a:lnTo>
                  <a:pt x="396201" y="60947"/>
                </a:lnTo>
                <a:lnTo>
                  <a:pt x="396201" y="91427"/>
                </a:lnTo>
                <a:lnTo>
                  <a:pt x="426694" y="91427"/>
                </a:lnTo>
                <a:lnTo>
                  <a:pt x="426694" y="60947"/>
                </a:lnTo>
                <a:close/>
              </a:path>
              <a:path w="944880" h="944879">
                <a:moveTo>
                  <a:pt x="472414" y="304774"/>
                </a:moveTo>
                <a:lnTo>
                  <a:pt x="441934" y="304774"/>
                </a:lnTo>
                <a:lnTo>
                  <a:pt x="441934" y="335241"/>
                </a:lnTo>
                <a:lnTo>
                  <a:pt x="472414" y="335241"/>
                </a:lnTo>
                <a:lnTo>
                  <a:pt x="472414" y="304774"/>
                </a:lnTo>
                <a:close/>
              </a:path>
              <a:path w="944880" h="944879">
                <a:moveTo>
                  <a:pt x="487654" y="60947"/>
                </a:moveTo>
                <a:lnTo>
                  <a:pt x="457161" y="60947"/>
                </a:lnTo>
                <a:lnTo>
                  <a:pt x="457161" y="91427"/>
                </a:lnTo>
                <a:lnTo>
                  <a:pt x="487654" y="91427"/>
                </a:lnTo>
                <a:lnTo>
                  <a:pt x="487654" y="60947"/>
                </a:lnTo>
                <a:close/>
              </a:path>
              <a:path w="944880" h="944879">
                <a:moveTo>
                  <a:pt x="533361" y="304774"/>
                </a:moveTo>
                <a:lnTo>
                  <a:pt x="502881" y="304774"/>
                </a:lnTo>
                <a:lnTo>
                  <a:pt x="502881" y="335241"/>
                </a:lnTo>
                <a:lnTo>
                  <a:pt x="533361" y="335241"/>
                </a:lnTo>
                <a:lnTo>
                  <a:pt x="533361" y="304774"/>
                </a:lnTo>
                <a:close/>
              </a:path>
              <a:path w="944880" h="944879">
                <a:moveTo>
                  <a:pt x="548601" y="60947"/>
                </a:moveTo>
                <a:lnTo>
                  <a:pt x="518121" y="60947"/>
                </a:lnTo>
                <a:lnTo>
                  <a:pt x="518121" y="91427"/>
                </a:lnTo>
                <a:lnTo>
                  <a:pt x="548601" y="91427"/>
                </a:lnTo>
                <a:lnTo>
                  <a:pt x="548601" y="60947"/>
                </a:lnTo>
                <a:close/>
              </a:path>
              <a:path w="944880" h="944879">
                <a:moveTo>
                  <a:pt x="609549" y="761923"/>
                </a:moveTo>
                <a:lnTo>
                  <a:pt x="121920" y="761923"/>
                </a:lnTo>
                <a:lnTo>
                  <a:pt x="121920" y="792403"/>
                </a:lnTo>
                <a:lnTo>
                  <a:pt x="609549" y="792403"/>
                </a:lnTo>
                <a:lnTo>
                  <a:pt x="609549" y="761923"/>
                </a:lnTo>
                <a:close/>
              </a:path>
              <a:path w="944880" h="944879">
                <a:moveTo>
                  <a:pt x="731469" y="822883"/>
                </a:moveTo>
                <a:lnTo>
                  <a:pt x="700989" y="822883"/>
                </a:lnTo>
                <a:lnTo>
                  <a:pt x="700989" y="853351"/>
                </a:lnTo>
                <a:lnTo>
                  <a:pt x="731469" y="853351"/>
                </a:lnTo>
                <a:lnTo>
                  <a:pt x="731469" y="822883"/>
                </a:lnTo>
                <a:close/>
              </a:path>
              <a:path w="944880" h="944879">
                <a:moveTo>
                  <a:pt x="761936" y="700976"/>
                </a:moveTo>
                <a:lnTo>
                  <a:pt x="121920" y="700976"/>
                </a:lnTo>
                <a:lnTo>
                  <a:pt x="121920" y="731443"/>
                </a:lnTo>
                <a:lnTo>
                  <a:pt x="761936" y="731443"/>
                </a:lnTo>
                <a:lnTo>
                  <a:pt x="761936" y="700976"/>
                </a:lnTo>
                <a:close/>
              </a:path>
              <a:path w="944880" h="944879">
                <a:moveTo>
                  <a:pt x="761936" y="640016"/>
                </a:moveTo>
                <a:lnTo>
                  <a:pt x="121920" y="640016"/>
                </a:lnTo>
                <a:lnTo>
                  <a:pt x="121920" y="670496"/>
                </a:lnTo>
                <a:lnTo>
                  <a:pt x="761936" y="670496"/>
                </a:lnTo>
                <a:lnTo>
                  <a:pt x="761936" y="640016"/>
                </a:lnTo>
                <a:close/>
              </a:path>
              <a:path w="944880" h="944879">
                <a:moveTo>
                  <a:pt x="792416" y="822883"/>
                </a:moveTo>
                <a:lnTo>
                  <a:pt x="761936" y="822883"/>
                </a:lnTo>
                <a:lnTo>
                  <a:pt x="761936" y="853351"/>
                </a:lnTo>
                <a:lnTo>
                  <a:pt x="792416" y="853351"/>
                </a:lnTo>
                <a:lnTo>
                  <a:pt x="792416" y="822883"/>
                </a:lnTo>
                <a:close/>
              </a:path>
              <a:path w="944880" h="944879">
                <a:moveTo>
                  <a:pt x="807643" y="435241"/>
                </a:moveTo>
                <a:lnTo>
                  <a:pt x="805103" y="420154"/>
                </a:lnTo>
                <a:lnTo>
                  <a:pt x="797979" y="407085"/>
                </a:lnTo>
                <a:lnTo>
                  <a:pt x="787031" y="397002"/>
                </a:lnTo>
                <a:lnTo>
                  <a:pt x="777163" y="392696"/>
                </a:lnTo>
                <a:lnTo>
                  <a:pt x="777163" y="428231"/>
                </a:lnTo>
                <a:lnTo>
                  <a:pt x="777163" y="518109"/>
                </a:lnTo>
                <a:lnTo>
                  <a:pt x="502869" y="518109"/>
                </a:lnTo>
                <a:lnTo>
                  <a:pt x="502869" y="428231"/>
                </a:lnTo>
                <a:lnTo>
                  <a:pt x="507631" y="422148"/>
                </a:lnTo>
                <a:lnTo>
                  <a:pt x="624789" y="392861"/>
                </a:lnTo>
                <a:lnTo>
                  <a:pt x="624789" y="364185"/>
                </a:lnTo>
                <a:lnTo>
                  <a:pt x="629704" y="365188"/>
                </a:lnTo>
                <a:lnTo>
                  <a:pt x="634809" y="365721"/>
                </a:lnTo>
                <a:lnTo>
                  <a:pt x="645236" y="365721"/>
                </a:lnTo>
                <a:lnTo>
                  <a:pt x="650341" y="365188"/>
                </a:lnTo>
                <a:lnTo>
                  <a:pt x="655256" y="364185"/>
                </a:lnTo>
                <a:lnTo>
                  <a:pt x="655256" y="392861"/>
                </a:lnTo>
                <a:lnTo>
                  <a:pt x="772414" y="422148"/>
                </a:lnTo>
                <a:lnTo>
                  <a:pt x="777163" y="428231"/>
                </a:lnTo>
                <a:lnTo>
                  <a:pt x="777163" y="392696"/>
                </a:lnTo>
                <a:lnTo>
                  <a:pt x="773023" y="390880"/>
                </a:lnTo>
                <a:lnTo>
                  <a:pt x="685736" y="369062"/>
                </a:lnTo>
                <a:lnTo>
                  <a:pt x="685736" y="364185"/>
                </a:lnTo>
                <a:lnTo>
                  <a:pt x="685736" y="350481"/>
                </a:lnTo>
                <a:lnTo>
                  <a:pt x="685266" y="350481"/>
                </a:lnTo>
                <a:lnTo>
                  <a:pt x="697979" y="338620"/>
                </a:lnTo>
                <a:lnTo>
                  <a:pt x="700265" y="335241"/>
                </a:lnTo>
                <a:lnTo>
                  <a:pt x="707745" y="324180"/>
                </a:lnTo>
                <a:lnTo>
                  <a:pt x="714006" y="307657"/>
                </a:lnTo>
                <a:lnTo>
                  <a:pt x="716216" y="289534"/>
                </a:lnTo>
                <a:lnTo>
                  <a:pt x="716216" y="259054"/>
                </a:lnTo>
                <a:lnTo>
                  <a:pt x="710222" y="229425"/>
                </a:lnTo>
                <a:lnTo>
                  <a:pt x="699363" y="213334"/>
                </a:lnTo>
                <a:lnTo>
                  <a:pt x="693877" y="205206"/>
                </a:lnTo>
                <a:lnTo>
                  <a:pt x="685736" y="199720"/>
                </a:lnTo>
                <a:lnTo>
                  <a:pt x="685736" y="259054"/>
                </a:lnTo>
                <a:lnTo>
                  <a:pt x="685736" y="289534"/>
                </a:lnTo>
                <a:lnTo>
                  <a:pt x="682142" y="307314"/>
                </a:lnTo>
                <a:lnTo>
                  <a:pt x="672338" y="321843"/>
                </a:lnTo>
                <a:lnTo>
                  <a:pt x="657796" y="331647"/>
                </a:lnTo>
                <a:lnTo>
                  <a:pt x="640016" y="335241"/>
                </a:lnTo>
                <a:lnTo>
                  <a:pt x="622249" y="331647"/>
                </a:lnTo>
                <a:lnTo>
                  <a:pt x="607720" y="321843"/>
                </a:lnTo>
                <a:lnTo>
                  <a:pt x="597916" y="307314"/>
                </a:lnTo>
                <a:lnTo>
                  <a:pt x="594309" y="289534"/>
                </a:lnTo>
                <a:lnTo>
                  <a:pt x="594309" y="259054"/>
                </a:lnTo>
                <a:lnTo>
                  <a:pt x="597916" y="241274"/>
                </a:lnTo>
                <a:lnTo>
                  <a:pt x="607720" y="226745"/>
                </a:lnTo>
                <a:lnTo>
                  <a:pt x="622249" y="216941"/>
                </a:lnTo>
                <a:lnTo>
                  <a:pt x="640016" y="213334"/>
                </a:lnTo>
                <a:lnTo>
                  <a:pt x="657796" y="216941"/>
                </a:lnTo>
                <a:lnTo>
                  <a:pt x="672338" y="226745"/>
                </a:lnTo>
                <a:lnTo>
                  <a:pt x="682142" y="241274"/>
                </a:lnTo>
                <a:lnTo>
                  <a:pt x="685736" y="259054"/>
                </a:lnTo>
                <a:lnTo>
                  <a:pt x="685736" y="199720"/>
                </a:lnTo>
                <a:lnTo>
                  <a:pt x="669645" y="188861"/>
                </a:lnTo>
                <a:lnTo>
                  <a:pt x="640016" y="182854"/>
                </a:lnTo>
                <a:lnTo>
                  <a:pt x="610387" y="188861"/>
                </a:lnTo>
                <a:lnTo>
                  <a:pt x="586168" y="205206"/>
                </a:lnTo>
                <a:lnTo>
                  <a:pt x="569823" y="229425"/>
                </a:lnTo>
                <a:lnTo>
                  <a:pt x="563829" y="259054"/>
                </a:lnTo>
                <a:lnTo>
                  <a:pt x="563829" y="289534"/>
                </a:lnTo>
                <a:lnTo>
                  <a:pt x="566000" y="307314"/>
                </a:lnTo>
                <a:lnTo>
                  <a:pt x="566039" y="307657"/>
                </a:lnTo>
                <a:lnTo>
                  <a:pt x="572312" y="324180"/>
                </a:lnTo>
                <a:lnTo>
                  <a:pt x="582066" y="338620"/>
                </a:lnTo>
                <a:lnTo>
                  <a:pt x="594779" y="350481"/>
                </a:lnTo>
                <a:lnTo>
                  <a:pt x="594309" y="350481"/>
                </a:lnTo>
                <a:lnTo>
                  <a:pt x="594309" y="369062"/>
                </a:lnTo>
                <a:lnTo>
                  <a:pt x="507022" y="390880"/>
                </a:lnTo>
                <a:lnTo>
                  <a:pt x="493026" y="397002"/>
                </a:lnTo>
                <a:lnTo>
                  <a:pt x="482079" y="407085"/>
                </a:lnTo>
                <a:lnTo>
                  <a:pt x="474954" y="420154"/>
                </a:lnTo>
                <a:lnTo>
                  <a:pt x="472401" y="435241"/>
                </a:lnTo>
                <a:lnTo>
                  <a:pt x="472401" y="548589"/>
                </a:lnTo>
                <a:lnTo>
                  <a:pt x="807643" y="548589"/>
                </a:lnTo>
                <a:lnTo>
                  <a:pt x="807643" y="518109"/>
                </a:lnTo>
                <a:lnTo>
                  <a:pt x="807643" y="435241"/>
                </a:lnTo>
                <a:close/>
              </a:path>
              <a:path w="944880" h="944879">
                <a:moveTo>
                  <a:pt x="853376" y="822883"/>
                </a:moveTo>
                <a:lnTo>
                  <a:pt x="822896" y="822883"/>
                </a:lnTo>
                <a:lnTo>
                  <a:pt x="822896" y="853351"/>
                </a:lnTo>
                <a:lnTo>
                  <a:pt x="853376" y="853351"/>
                </a:lnTo>
                <a:lnTo>
                  <a:pt x="853376" y="822883"/>
                </a:lnTo>
                <a:close/>
              </a:path>
              <a:path w="944880" h="944879">
                <a:moveTo>
                  <a:pt x="944791" y="0"/>
                </a:moveTo>
                <a:lnTo>
                  <a:pt x="914311" y="0"/>
                </a:lnTo>
                <a:lnTo>
                  <a:pt x="914311" y="30480"/>
                </a:lnTo>
                <a:lnTo>
                  <a:pt x="914311" y="121907"/>
                </a:lnTo>
                <a:lnTo>
                  <a:pt x="914311" y="152387"/>
                </a:lnTo>
                <a:lnTo>
                  <a:pt x="914311" y="579069"/>
                </a:lnTo>
                <a:lnTo>
                  <a:pt x="883831" y="579069"/>
                </a:lnTo>
                <a:lnTo>
                  <a:pt x="883831" y="609549"/>
                </a:lnTo>
                <a:lnTo>
                  <a:pt x="883831" y="761936"/>
                </a:lnTo>
                <a:lnTo>
                  <a:pt x="883831" y="792403"/>
                </a:lnTo>
                <a:lnTo>
                  <a:pt x="883831" y="868603"/>
                </a:lnTo>
                <a:lnTo>
                  <a:pt x="880237" y="886371"/>
                </a:lnTo>
                <a:lnTo>
                  <a:pt x="870432" y="900899"/>
                </a:lnTo>
                <a:lnTo>
                  <a:pt x="855903" y="910717"/>
                </a:lnTo>
                <a:lnTo>
                  <a:pt x="838123" y="914311"/>
                </a:lnTo>
                <a:lnTo>
                  <a:pt x="76187" y="914311"/>
                </a:lnTo>
                <a:lnTo>
                  <a:pt x="58420" y="910717"/>
                </a:lnTo>
                <a:lnTo>
                  <a:pt x="43891" y="900899"/>
                </a:lnTo>
                <a:lnTo>
                  <a:pt x="34086" y="886371"/>
                </a:lnTo>
                <a:lnTo>
                  <a:pt x="30480" y="868603"/>
                </a:lnTo>
                <a:lnTo>
                  <a:pt x="30480" y="853363"/>
                </a:lnTo>
                <a:lnTo>
                  <a:pt x="647636" y="853363"/>
                </a:lnTo>
                <a:lnTo>
                  <a:pt x="670496" y="822883"/>
                </a:lnTo>
                <a:lnTo>
                  <a:pt x="693356" y="792403"/>
                </a:lnTo>
                <a:lnTo>
                  <a:pt x="883831" y="792403"/>
                </a:lnTo>
                <a:lnTo>
                  <a:pt x="883831" y="761936"/>
                </a:lnTo>
                <a:lnTo>
                  <a:pt x="822871" y="761936"/>
                </a:lnTo>
                <a:lnTo>
                  <a:pt x="822871" y="609549"/>
                </a:lnTo>
                <a:lnTo>
                  <a:pt x="883831" y="609549"/>
                </a:lnTo>
                <a:lnTo>
                  <a:pt x="883831" y="579069"/>
                </a:lnTo>
                <a:lnTo>
                  <a:pt x="411441" y="579069"/>
                </a:lnTo>
                <a:lnTo>
                  <a:pt x="411441" y="365721"/>
                </a:lnTo>
                <a:lnTo>
                  <a:pt x="380961" y="365721"/>
                </a:lnTo>
                <a:lnTo>
                  <a:pt x="380961" y="609549"/>
                </a:lnTo>
                <a:lnTo>
                  <a:pt x="792403" y="609549"/>
                </a:lnTo>
                <a:lnTo>
                  <a:pt x="792403" y="761936"/>
                </a:lnTo>
                <a:lnTo>
                  <a:pt x="678116" y="761936"/>
                </a:lnTo>
                <a:lnTo>
                  <a:pt x="632396" y="822883"/>
                </a:lnTo>
                <a:lnTo>
                  <a:pt x="91427" y="822883"/>
                </a:lnTo>
                <a:lnTo>
                  <a:pt x="91427" y="274294"/>
                </a:lnTo>
                <a:lnTo>
                  <a:pt x="365721" y="274294"/>
                </a:lnTo>
                <a:lnTo>
                  <a:pt x="365721" y="213334"/>
                </a:lnTo>
                <a:lnTo>
                  <a:pt x="365721" y="152387"/>
                </a:lnTo>
                <a:lnTo>
                  <a:pt x="914311" y="152387"/>
                </a:lnTo>
                <a:lnTo>
                  <a:pt x="914311" y="121907"/>
                </a:lnTo>
                <a:lnTo>
                  <a:pt x="365721" y="121907"/>
                </a:lnTo>
                <a:lnTo>
                  <a:pt x="365721" y="30480"/>
                </a:lnTo>
                <a:lnTo>
                  <a:pt x="914311" y="30480"/>
                </a:lnTo>
                <a:lnTo>
                  <a:pt x="914311" y="0"/>
                </a:lnTo>
                <a:lnTo>
                  <a:pt x="335241" y="0"/>
                </a:lnTo>
                <a:lnTo>
                  <a:pt x="335241" y="182867"/>
                </a:lnTo>
                <a:lnTo>
                  <a:pt x="335241" y="213334"/>
                </a:lnTo>
                <a:lnTo>
                  <a:pt x="335241" y="243814"/>
                </a:lnTo>
                <a:lnTo>
                  <a:pt x="60947" y="243814"/>
                </a:lnTo>
                <a:lnTo>
                  <a:pt x="60947" y="822883"/>
                </a:lnTo>
                <a:lnTo>
                  <a:pt x="30480" y="822883"/>
                </a:lnTo>
                <a:lnTo>
                  <a:pt x="30480" y="220179"/>
                </a:lnTo>
                <a:lnTo>
                  <a:pt x="37312" y="213334"/>
                </a:lnTo>
                <a:lnTo>
                  <a:pt x="335241" y="213334"/>
                </a:lnTo>
                <a:lnTo>
                  <a:pt x="335241" y="182867"/>
                </a:lnTo>
                <a:lnTo>
                  <a:pt x="45720" y="182867"/>
                </a:lnTo>
                <a:lnTo>
                  <a:pt x="27940" y="186461"/>
                </a:lnTo>
                <a:lnTo>
                  <a:pt x="13411" y="196265"/>
                </a:lnTo>
                <a:lnTo>
                  <a:pt x="3606" y="210807"/>
                </a:lnTo>
                <a:lnTo>
                  <a:pt x="0" y="228574"/>
                </a:lnTo>
                <a:lnTo>
                  <a:pt x="0" y="868603"/>
                </a:lnTo>
                <a:lnTo>
                  <a:pt x="6007" y="898232"/>
                </a:lnTo>
                <a:lnTo>
                  <a:pt x="22339" y="922451"/>
                </a:lnTo>
                <a:lnTo>
                  <a:pt x="46558" y="938796"/>
                </a:lnTo>
                <a:lnTo>
                  <a:pt x="76187" y="944791"/>
                </a:lnTo>
                <a:lnTo>
                  <a:pt x="838123" y="944791"/>
                </a:lnTo>
                <a:lnTo>
                  <a:pt x="891971" y="922451"/>
                </a:lnTo>
                <a:lnTo>
                  <a:pt x="914311" y="868603"/>
                </a:lnTo>
                <a:lnTo>
                  <a:pt x="914311" y="792403"/>
                </a:lnTo>
                <a:lnTo>
                  <a:pt x="914311" y="609549"/>
                </a:lnTo>
                <a:lnTo>
                  <a:pt x="944791" y="609549"/>
                </a:lnTo>
                <a:lnTo>
                  <a:pt x="944791" y="579069"/>
                </a:lnTo>
                <a:lnTo>
                  <a:pt x="944791" y="152387"/>
                </a:lnTo>
                <a:lnTo>
                  <a:pt x="944791" y="121907"/>
                </a:lnTo>
                <a:lnTo>
                  <a:pt x="944791" y="30480"/>
                </a:lnTo>
                <a:lnTo>
                  <a:pt x="944791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62394" y="3894149"/>
            <a:ext cx="944880" cy="944880"/>
          </a:xfrm>
          <a:custGeom>
            <a:avLst/>
            <a:gdLst/>
            <a:ahLst/>
            <a:cxnLst/>
            <a:rect l="l" t="t" r="r" b="b"/>
            <a:pathLst>
              <a:path w="944879" h="944879">
                <a:moveTo>
                  <a:pt x="91427" y="853351"/>
                </a:moveTo>
                <a:lnTo>
                  <a:pt x="60960" y="853351"/>
                </a:lnTo>
                <a:lnTo>
                  <a:pt x="60960" y="883831"/>
                </a:lnTo>
                <a:lnTo>
                  <a:pt x="91427" y="883831"/>
                </a:lnTo>
                <a:lnTo>
                  <a:pt x="91427" y="853351"/>
                </a:lnTo>
                <a:close/>
              </a:path>
              <a:path w="944879" h="944879">
                <a:moveTo>
                  <a:pt x="91427" y="792416"/>
                </a:moveTo>
                <a:lnTo>
                  <a:pt x="60960" y="792416"/>
                </a:lnTo>
                <a:lnTo>
                  <a:pt x="60960" y="822883"/>
                </a:lnTo>
                <a:lnTo>
                  <a:pt x="91427" y="822883"/>
                </a:lnTo>
                <a:lnTo>
                  <a:pt x="91427" y="792416"/>
                </a:lnTo>
                <a:close/>
              </a:path>
              <a:path w="944879" h="944879">
                <a:moveTo>
                  <a:pt x="91427" y="731443"/>
                </a:moveTo>
                <a:lnTo>
                  <a:pt x="60960" y="731443"/>
                </a:lnTo>
                <a:lnTo>
                  <a:pt x="60960" y="761923"/>
                </a:lnTo>
                <a:lnTo>
                  <a:pt x="91427" y="761923"/>
                </a:lnTo>
                <a:lnTo>
                  <a:pt x="91427" y="731443"/>
                </a:lnTo>
                <a:close/>
              </a:path>
              <a:path w="944879" h="944879">
                <a:moveTo>
                  <a:pt x="91427" y="60947"/>
                </a:moveTo>
                <a:lnTo>
                  <a:pt x="60960" y="60947"/>
                </a:lnTo>
                <a:lnTo>
                  <a:pt x="60960" y="91427"/>
                </a:lnTo>
                <a:lnTo>
                  <a:pt x="91427" y="91427"/>
                </a:lnTo>
                <a:lnTo>
                  <a:pt x="91427" y="60947"/>
                </a:lnTo>
                <a:close/>
              </a:path>
              <a:path w="944879" h="944879">
                <a:moveTo>
                  <a:pt x="213347" y="182854"/>
                </a:moveTo>
                <a:lnTo>
                  <a:pt x="182867" y="182854"/>
                </a:lnTo>
                <a:lnTo>
                  <a:pt x="182867" y="213334"/>
                </a:lnTo>
                <a:lnTo>
                  <a:pt x="213347" y="213334"/>
                </a:lnTo>
                <a:lnTo>
                  <a:pt x="213347" y="182854"/>
                </a:lnTo>
                <a:close/>
              </a:path>
              <a:path w="944879" h="944879">
                <a:moveTo>
                  <a:pt x="609536" y="60947"/>
                </a:moveTo>
                <a:lnTo>
                  <a:pt x="121907" y="60947"/>
                </a:lnTo>
                <a:lnTo>
                  <a:pt x="121907" y="91427"/>
                </a:lnTo>
                <a:lnTo>
                  <a:pt x="609536" y="91427"/>
                </a:lnTo>
                <a:lnTo>
                  <a:pt x="609536" y="60947"/>
                </a:lnTo>
                <a:close/>
              </a:path>
              <a:path w="944879" h="944879">
                <a:moveTo>
                  <a:pt x="640016" y="426669"/>
                </a:moveTo>
                <a:lnTo>
                  <a:pt x="634403" y="378117"/>
                </a:lnTo>
                <a:lnTo>
                  <a:pt x="634365" y="377812"/>
                </a:lnTo>
                <a:lnTo>
                  <a:pt x="618299" y="332930"/>
                </a:lnTo>
                <a:lnTo>
                  <a:pt x="609549" y="319189"/>
                </a:lnTo>
                <a:lnTo>
                  <a:pt x="609549" y="426669"/>
                </a:lnTo>
                <a:lnTo>
                  <a:pt x="607529" y="453732"/>
                </a:lnTo>
                <a:lnTo>
                  <a:pt x="601700" y="479552"/>
                </a:lnTo>
                <a:lnTo>
                  <a:pt x="592340" y="503859"/>
                </a:lnTo>
                <a:lnTo>
                  <a:pt x="579780" y="526364"/>
                </a:lnTo>
                <a:lnTo>
                  <a:pt x="562965" y="496798"/>
                </a:lnTo>
                <a:lnTo>
                  <a:pt x="557568" y="490639"/>
                </a:lnTo>
                <a:lnTo>
                  <a:pt x="557568" y="554113"/>
                </a:lnTo>
                <a:lnTo>
                  <a:pt x="530301" y="577176"/>
                </a:lnTo>
                <a:lnTo>
                  <a:pt x="498894" y="594626"/>
                </a:lnTo>
                <a:lnTo>
                  <a:pt x="464096" y="605688"/>
                </a:lnTo>
                <a:lnTo>
                  <a:pt x="426681" y="609536"/>
                </a:lnTo>
                <a:lnTo>
                  <a:pt x="389267" y="605688"/>
                </a:lnTo>
                <a:lnTo>
                  <a:pt x="354469" y="594626"/>
                </a:lnTo>
                <a:lnTo>
                  <a:pt x="323062" y="577176"/>
                </a:lnTo>
                <a:lnTo>
                  <a:pt x="295795" y="554113"/>
                </a:lnTo>
                <a:lnTo>
                  <a:pt x="302933" y="535622"/>
                </a:lnTo>
                <a:lnTo>
                  <a:pt x="308127" y="526364"/>
                </a:lnTo>
                <a:lnTo>
                  <a:pt x="312445" y="518655"/>
                </a:lnTo>
                <a:lnTo>
                  <a:pt x="324142" y="503377"/>
                </a:lnTo>
                <a:lnTo>
                  <a:pt x="337794" y="489966"/>
                </a:lnTo>
                <a:lnTo>
                  <a:pt x="426681" y="568972"/>
                </a:lnTo>
                <a:lnTo>
                  <a:pt x="472554" y="528193"/>
                </a:lnTo>
                <a:lnTo>
                  <a:pt x="515569" y="489966"/>
                </a:lnTo>
                <a:lnTo>
                  <a:pt x="529209" y="503377"/>
                </a:lnTo>
                <a:lnTo>
                  <a:pt x="540905" y="518655"/>
                </a:lnTo>
                <a:lnTo>
                  <a:pt x="550430" y="535622"/>
                </a:lnTo>
                <a:lnTo>
                  <a:pt x="557568" y="554113"/>
                </a:lnTo>
                <a:lnTo>
                  <a:pt x="557568" y="490639"/>
                </a:lnTo>
                <a:lnTo>
                  <a:pt x="521893" y="457149"/>
                </a:lnTo>
                <a:lnTo>
                  <a:pt x="489445" y="439407"/>
                </a:lnTo>
                <a:lnTo>
                  <a:pt x="489445" y="472401"/>
                </a:lnTo>
                <a:lnTo>
                  <a:pt x="426681" y="528193"/>
                </a:lnTo>
                <a:lnTo>
                  <a:pt x="383679" y="489966"/>
                </a:lnTo>
                <a:lnTo>
                  <a:pt x="363918" y="472401"/>
                </a:lnTo>
                <a:lnTo>
                  <a:pt x="378548" y="465924"/>
                </a:lnTo>
                <a:lnTo>
                  <a:pt x="393954" y="461137"/>
                </a:lnTo>
                <a:lnTo>
                  <a:pt x="410044" y="458165"/>
                </a:lnTo>
                <a:lnTo>
                  <a:pt x="426681" y="457149"/>
                </a:lnTo>
                <a:lnTo>
                  <a:pt x="443318" y="458165"/>
                </a:lnTo>
                <a:lnTo>
                  <a:pt x="459397" y="461137"/>
                </a:lnTo>
                <a:lnTo>
                  <a:pt x="474814" y="465924"/>
                </a:lnTo>
                <a:lnTo>
                  <a:pt x="489445" y="472401"/>
                </a:lnTo>
                <a:lnTo>
                  <a:pt x="489445" y="439407"/>
                </a:lnTo>
                <a:lnTo>
                  <a:pt x="484073" y="436803"/>
                </a:lnTo>
                <a:lnTo>
                  <a:pt x="494144" y="426669"/>
                </a:lnTo>
                <a:lnTo>
                  <a:pt x="498132" y="422656"/>
                </a:lnTo>
                <a:lnTo>
                  <a:pt x="508863" y="405739"/>
                </a:lnTo>
                <a:lnTo>
                  <a:pt x="515708" y="386575"/>
                </a:lnTo>
                <a:lnTo>
                  <a:pt x="518109" y="365721"/>
                </a:lnTo>
                <a:lnTo>
                  <a:pt x="510908" y="330161"/>
                </a:lnTo>
                <a:lnTo>
                  <a:pt x="493776" y="304761"/>
                </a:lnTo>
                <a:lnTo>
                  <a:pt x="491299" y="301104"/>
                </a:lnTo>
                <a:lnTo>
                  <a:pt x="487641" y="298640"/>
                </a:lnTo>
                <a:lnTo>
                  <a:pt x="487641" y="365721"/>
                </a:lnTo>
                <a:lnTo>
                  <a:pt x="482841" y="389432"/>
                </a:lnTo>
                <a:lnTo>
                  <a:pt x="469760" y="408813"/>
                </a:lnTo>
                <a:lnTo>
                  <a:pt x="450392" y="421881"/>
                </a:lnTo>
                <a:lnTo>
                  <a:pt x="426681" y="426669"/>
                </a:lnTo>
                <a:lnTo>
                  <a:pt x="402971" y="421881"/>
                </a:lnTo>
                <a:lnTo>
                  <a:pt x="383590" y="408813"/>
                </a:lnTo>
                <a:lnTo>
                  <a:pt x="370522" y="389432"/>
                </a:lnTo>
                <a:lnTo>
                  <a:pt x="365721" y="365721"/>
                </a:lnTo>
                <a:lnTo>
                  <a:pt x="370522" y="342023"/>
                </a:lnTo>
                <a:lnTo>
                  <a:pt x="383590" y="322643"/>
                </a:lnTo>
                <a:lnTo>
                  <a:pt x="402971" y="309562"/>
                </a:lnTo>
                <a:lnTo>
                  <a:pt x="426681" y="304761"/>
                </a:lnTo>
                <a:lnTo>
                  <a:pt x="450392" y="309562"/>
                </a:lnTo>
                <a:lnTo>
                  <a:pt x="469760" y="322643"/>
                </a:lnTo>
                <a:lnTo>
                  <a:pt x="482841" y="342023"/>
                </a:lnTo>
                <a:lnTo>
                  <a:pt x="487641" y="365721"/>
                </a:lnTo>
                <a:lnTo>
                  <a:pt x="487641" y="298640"/>
                </a:lnTo>
                <a:lnTo>
                  <a:pt x="462229" y="281495"/>
                </a:lnTo>
                <a:lnTo>
                  <a:pt x="426681" y="274294"/>
                </a:lnTo>
                <a:lnTo>
                  <a:pt x="391121" y="281495"/>
                </a:lnTo>
                <a:lnTo>
                  <a:pt x="362064" y="301104"/>
                </a:lnTo>
                <a:lnTo>
                  <a:pt x="342442" y="330161"/>
                </a:lnTo>
                <a:lnTo>
                  <a:pt x="335254" y="365721"/>
                </a:lnTo>
                <a:lnTo>
                  <a:pt x="337654" y="386575"/>
                </a:lnTo>
                <a:lnTo>
                  <a:pt x="344500" y="405739"/>
                </a:lnTo>
                <a:lnTo>
                  <a:pt x="355231" y="422656"/>
                </a:lnTo>
                <a:lnTo>
                  <a:pt x="369303" y="436803"/>
                </a:lnTo>
                <a:lnTo>
                  <a:pt x="339064" y="451383"/>
                </a:lnTo>
                <a:lnTo>
                  <a:pt x="312496" y="471589"/>
                </a:lnTo>
                <a:lnTo>
                  <a:pt x="290398" y="496798"/>
                </a:lnTo>
                <a:lnTo>
                  <a:pt x="273596" y="526364"/>
                </a:lnTo>
                <a:lnTo>
                  <a:pt x="261023" y="503859"/>
                </a:lnTo>
                <a:lnTo>
                  <a:pt x="251663" y="479552"/>
                </a:lnTo>
                <a:lnTo>
                  <a:pt x="245821" y="453732"/>
                </a:lnTo>
                <a:lnTo>
                  <a:pt x="243814" y="426669"/>
                </a:lnTo>
                <a:lnTo>
                  <a:pt x="250355" y="378117"/>
                </a:lnTo>
                <a:lnTo>
                  <a:pt x="268808" y="334454"/>
                </a:lnTo>
                <a:lnTo>
                  <a:pt x="297434" y="297434"/>
                </a:lnTo>
                <a:lnTo>
                  <a:pt x="334454" y="268820"/>
                </a:lnTo>
                <a:lnTo>
                  <a:pt x="378117" y="250367"/>
                </a:lnTo>
                <a:lnTo>
                  <a:pt x="426681" y="243814"/>
                </a:lnTo>
                <a:lnTo>
                  <a:pt x="475234" y="250367"/>
                </a:lnTo>
                <a:lnTo>
                  <a:pt x="518909" y="268820"/>
                </a:lnTo>
                <a:lnTo>
                  <a:pt x="555929" y="297434"/>
                </a:lnTo>
                <a:lnTo>
                  <a:pt x="584542" y="334454"/>
                </a:lnTo>
                <a:lnTo>
                  <a:pt x="603008" y="378117"/>
                </a:lnTo>
                <a:lnTo>
                  <a:pt x="609549" y="426669"/>
                </a:lnTo>
                <a:lnTo>
                  <a:pt x="609549" y="319189"/>
                </a:lnTo>
                <a:lnTo>
                  <a:pt x="593090" y="293319"/>
                </a:lnTo>
                <a:lnTo>
                  <a:pt x="560031" y="260261"/>
                </a:lnTo>
                <a:lnTo>
                  <a:pt x="534187" y="243814"/>
                </a:lnTo>
                <a:lnTo>
                  <a:pt x="520420" y="235051"/>
                </a:lnTo>
                <a:lnTo>
                  <a:pt x="475538" y="218986"/>
                </a:lnTo>
                <a:lnTo>
                  <a:pt x="426681" y="213334"/>
                </a:lnTo>
                <a:lnTo>
                  <a:pt x="377825" y="218986"/>
                </a:lnTo>
                <a:lnTo>
                  <a:pt x="332943" y="235051"/>
                </a:lnTo>
                <a:lnTo>
                  <a:pt x="293331" y="260261"/>
                </a:lnTo>
                <a:lnTo>
                  <a:pt x="260273" y="293319"/>
                </a:lnTo>
                <a:lnTo>
                  <a:pt x="235064" y="332930"/>
                </a:lnTo>
                <a:lnTo>
                  <a:pt x="218986" y="377812"/>
                </a:lnTo>
                <a:lnTo>
                  <a:pt x="213347" y="426669"/>
                </a:lnTo>
                <a:lnTo>
                  <a:pt x="218986" y="475538"/>
                </a:lnTo>
                <a:lnTo>
                  <a:pt x="235064" y="520420"/>
                </a:lnTo>
                <a:lnTo>
                  <a:pt x="260273" y="560044"/>
                </a:lnTo>
                <a:lnTo>
                  <a:pt x="293331" y="593102"/>
                </a:lnTo>
                <a:lnTo>
                  <a:pt x="332943" y="618312"/>
                </a:lnTo>
                <a:lnTo>
                  <a:pt x="377825" y="634377"/>
                </a:lnTo>
                <a:lnTo>
                  <a:pt x="426681" y="640016"/>
                </a:lnTo>
                <a:lnTo>
                  <a:pt x="475538" y="634377"/>
                </a:lnTo>
                <a:lnTo>
                  <a:pt x="520420" y="618312"/>
                </a:lnTo>
                <a:lnTo>
                  <a:pt x="534187" y="609536"/>
                </a:lnTo>
                <a:lnTo>
                  <a:pt x="560031" y="593102"/>
                </a:lnTo>
                <a:lnTo>
                  <a:pt x="593090" y="560044"/>
                </a:lnTo>
                <a:lnTo>
                  <a:pt x="614514" y="526364"/>
                </a:lnTo>
                <a:lnTo>
                  <a:pt x="618299" y="520420"/>
                </a:lnTo>
                <a:lnTo>
                  <a:pt x="634365" y="475538"/>
                </a:lnTo>
                <a:lnTo>
                  <a:pt x="640016" y="426669"/>
                </a:lnTo>
                <a:close/>
              </a:path>
              <a:path w="944879" h="944879">
                <a:moveTo>
                  <a:pt x="670496" y="182854"/>
                </a:moveTo>
                <a:lnTo>
                  <a:pt x="640029" y="182854"/>
                </a:lnTo>
                <a:lnTo>
                  <a:pt x="640029" y="213334"/>
                </a:lnTo>
                <a:lnTo>
                  <a:pt x="670496" y="213334"/>
                </a:lnTo>
                <a:lnTo>
                  <a:pt x="670496" y="182854"/>
                </a:lnTo>
                <a:close/>
              </a:path>
              <a:path w="944879" h="944879">
                <a:moveTo>
                  <a:pt x="944803" y="289534"/>
                </a:moveTo>
                <a:lnTo>
                  <a:pt x="941705" y="274294"/>
                </a:lnTo>
                <a:lnTo>
                  <a:pt x="941197" y="271754"/>
                </a:lnTo>
                <a:lnTo>
                  <a:pt x="931392" y="257225"/>
                </a:lnTo>
                <a:lnTo>
                  <a:pt x="916851" y="247421"/>
                </a:lnTo>
                <a:lnTo>
                  <a:pt x="914323" y="246913"/>
                </a:lnTo>
                <a:lnTo>
                  <a:pt x="914323" y="281114"/>
                </a:lnTo>
                <a:lnTo>
                  <a:pt x="914323" y="419849"/>
                </a:lnTo>
                <a:lnTo>
                  <a:pt x="907478" y="426681"/>
                </a:lnTo>
                <a:lnTo>
                  <a:pt x="876223" y="426681"/>
                </a:lnTo>
                <a:lnTo>
                  <a:pt x="832015" y="485609"/>
                </a:lnTo>
                <a:lnTo>
                  <a:pt x="829424" y="489089"/>
                </a:lnTo>
                <a:lnTo>
                  <a:pt x="822883" y="486943"/>
                </a:lnTo>
                <a:lnTo>
                  <a:pt x="822883" y="457149"/>
                </a:lnTo>
                <a:lnTo>
                  <a:pt x="822883" y="426681"/>
                </a:lnTo>
                <a:lnTo>
                  <a:pt x="731456" y="426681"/>
                </a:lnTo>
                <a:lnTo>
                  <a:pt x="731456" y="396201"/>
                </a:lnTo>
                <a:lnTo>
                  <a:pt x="883843" y="396201"/>
                </a:lnTo>
                <a:lnTo>
                  <a:pt x="883843" y="365721"/>
                </a:lnTo>
                <a:lnTo>
                  <a:pt x="731456" y="365721"/>
                </a:lnTo>
                <a:lnTo>
                  <a:pt x="731456" y="335241"/>
                </a:lnTo>
                <a:lnTo>
                  <a:pt x="883843" y="335241"/>
                </a:lnTo>
                <a:lnTo>
                  <a:pt x="883843" y="304774"/>
                </a:lnTo>
                <a:lnTo>
                  <a:pt x="731456" y="304774"/>
                </a:lnTo>
                <a:lnTo>
                  <a:pt x="731456" y="274294"/>
                </a:lnTo>
                <a:lnTo>
                  <a:pt x="907478" y="274294"/>
                </a:lnTo>
                <a:lnTo>
                  <a:pt x="914323" y="281114"/>
                </a:lnTo>
                <a:lnTo>
                  <a:pt x="914323" y="246913"/>
                </a:lnTo>
                <a:lnTo>
                  <a:pt x="899083" y="243814"/>
                </a:lnTo>
                <a:lnTo>
                  <a:pt x="731456" y="243814"/>
                </a:lnTo>
                <a:lnTo>
                  <a:pt x="731456" y="198094"/>
                </a:lnTo>
                <a:lnTo>
                  <a:pt x="726808" y="171907"/>
                </a:lnTo>
                <a:lnTo>
                  <a:pt x="713994" y="149631"/>
                </a:lnTo>
                <a:lnTo>
                  <a:pt x="700976" y="138379"/>
                </a:lnTo>
                <a:lnTo>
                  <a:pt x="700976" y="198094"/>
                </a:lnTo>
                <a:lnTo>
                  <a:pt x="700976" y="548589"/>
                </a:lnTo>
                <a:lnTo>
                  <a:pt x="655269" y="548589"/>
                </a:lnTo>
                <a:lnTo>
                  <a:pt x="637489" y="552196"/>
                </a:lnTo>
                <a:lnTo>
                  <a:pt x="622947" y="562000"/>
                </a:lnTo>
                <a:lnTo>
                  <a:pt x="613143" y="576529"/>
                </a:lnTo>
                <a:lnTo>
                  <a:pt x="609549" y="594296"/>
                </a:lnTo>
                <a:lnTo>
                  <a:pt x="609549" y="640016"/>
                </a:lnTo>
                <a:lnTo>
                  <a:pt x="563829" y="640016"/>
                </a:lnTo>
                <a:lnTo>
                  <a:pt x="546049" y="643623"/>
                </a:lnTo>
                <a:lnTo>
                  <a:pt x="531520" y="653427"/>
                </a:lnTo>
                <a:lnTo>
                  <a:pt x="521716" y="667956"/>
                </a:lnTo>
                <a:lnTo>
                  <a:pt x="518121" y="685736"/>
                </a:lnTo>
                <a:lnTo>
                  <a:pt x="518121" y="700976"/>
                </a:lnTo>
                <a:lnTo>
                  <a:pt x="518121" y="731456"/>
                </a:lnTo>
                <a:lnTo>
                  <a:pt x="518121" y="822883"/>
                </a:lnTo>
                <a:lnTo>
                  <a:pt x="243827" y="822883"/>
                </a:lnTo>
                <a:lnTo>
                  <a:pt x="243827" y="731456"/>
                </a:lnTo>
                <a:lnTo>
                  <a:pt x="518121" y="731456"/>
                </a:lnTo>
                <a:lnTo>
                  <a:pt x="518121" y="700976"/>
                </a:lnTo>
                <a:lnTo>
                  <a:pt x="213347" y="700976"/>
                </a:lnTo>
                <a:lnTo>
                  <a:pt x="213347" y="853363"/>
                </a:lnTo>
                <a:lnTo>
                  <a:pt x="518121" y="853363"/>
                </a:lnTo>
                <a:lnTo>
                  <a:pt x="518121" y="904443"/>
                </a:lnTo>
                <a:lnTo>
                  <a:pt x="519214" y="909523"/>
                </a:lnTo>
                <a:lnTo>
                  <a:pt x="520915" y="914311"/>
                </a:lnTo>
                <a:lnTo>
                  <a:pt x="152387" y="914311"/>
                </a:lnTo>
                <a:lnTo>
                  <a:pt x="152387" y="152387"/>
                </a:lnTo>
                <a:lnTo>
                  <a:pt x="655269" y="152387"/>
                </a:lnTo>
                <a:lnTo>
                  <a:pt x="673036" y="155994"/>
                </a:lnTo>
                <a:lnTo>
                  <a:pt x="687565" y="165798"/>
                </a:lnTo>
                <a:lnTo>
                  <a:pt x="697369" y="180327"/>
                </a:lnTo>
                <a:lnTo>
                  <a:pt x="700976" y="198094"/>
                </a:lnTo>
                <a:lnTo>
                  <a:pt x="700976" y="138379"/>
                </a:lnTo>
                <a:lnTo>
                  <a:pt x="699109" y="136753"/>
                </a:lnTo>
                <a:lnTo>
                  <a:pt x="694677" y="132918"/>
                </a:lnTo>
                <a:lnTo>
                  <a:pt x="670509" y="123444"/>
                </a:lnTo>
                <a:lnTo>
                  <a:pt x="670509" y="121907"/>
                </a:lnTo>
                <a:lnTo>
                  <a:pt x="670509" y="30480"/>
                </a:lnTo>
                <a:lnTo>
                  <a:pt x="670509" y="0"/>
                </a:lnTo>
                <a:lnTo>
                  <a:pt x="640029" y="0"/>
                </a:lnTo>
                <a:lnTo>
                  <a:pt x="640029" y="30480"/>
                </a:lnTo>
                <a:lnTo>
                  <a:pt x="640029" y="121907"/>
                </a:lnTo>
                <a:lnTo>
                  <a:pt x="121907" y="121907"/>
                </a:lnTo>
                <a:lnTo>
                  <a:pt x="121907" y="152387"/>
                </a:lnTo>
                <a:lnTo>
                  <a:pt x="121907" y="914311"/>
                </a:lnTo>
                <a:lnTo>
                  <a:pt x="76200" y="914311"/>
                </a:lnTo>
                <a:lnTo>
                  <a:pt x="58420" y="910717"/>
                </a:lnTo>
                <a:lnTo>
                  <a:pt x="43878" y="900912"/>
                </a:lnTo>
                <a:lnTo>
                  <a:pt x="34074" y="886371"/>
                </a:lnTo>
                <a:lnTo>
                  <a:pt x="30480" y="868591"/>
                </a:lnTo>
                <a:lnTo>
                  <a:pt x="30480" y="136753"/>
                </a:lnTo>
                <a:lnTo>
                  <a:pt x="40589" y="143281"/>
                </a:lnTo>
                <a:lnTo>
                  <a:pt x="51663" y="148196"/>
                </a:lnTo>
                <a:lnTo>
                  <a:pt x="63576" y="151307"/>
                </a:lnTo>
                <a:lnTo>
                  <a:pt x="76200" y="152387"/>
                </a:lnTo>
                <a:lnTo>
                  <a:pt x="121907" y="152387"/>
                </a:lnTo>
                <a:lnTo>
                  <a:pt x="121907" y="121907"/>
                </a:lnTo>
                <a:lnTo>
                  <a:pt x="76200" y="121907"/>
                </a:lnTo>
                <a:lnTo>
                  <a:pt x="58420" y="118313"/>
                </a:lnTo>
                <a:lnTo>
                  <a:pt x="43878" y="108508"/>
                </a:lnTo>
                <a:lnTo>
                  <a:pt x="34074" y="93967"/>
                </a:lnTo>
                <a:lnTo>
                  <a:pt x="30480" y="76187"/>
                </a:lnTo>
                <a:lnTo>
                  <a:pt x="34074" y="58420"/>
                </a:lnTo>
                <a:lnTo>
                  <a:pt x="43878" y="43891"/>
                </a:lnTo>
                <a:lnTo>
                  <a:pt x="58420" y="34086"/>
                </a:lnTo>
                <a:lnTo>
                  <a:pt x="76200" y="30480"/>
                </a:lnTo>
                <a:lnTo>
                  <a:pt x="640029" y="30480"/>
                </a:lnTo>
                <a:lnTo>
                  <a:pt x="640029" y="0"/>
                </a:lnTo>
                <a:lnTo>
                  <a:pt x="76200" y="0"/>
                </a:lnTo>
                <a:lnTo>
                  <a:pt x="46558" y="5994"/>
                </a:lnTo>
                <a:lnTo>
                  <a:pt x="22339" y="22339"/>
                </a:lnTo>
                <a:lnTo>
                  <a:pt x="5994" y="46558"/>
                </a:lnTo>
                <a:lnTo>
                  <a:pt x="0" y="76187"/>
                </a:lnTo>
                <a:lnTo>
                  <a:pt x="0" y="868591"/>
                </a:lnTo>
                <a:lnTo>
                  <a:pt x="5994" y="898232"/>
                </a:lnTo>
                <a:lnTo>
                  <a:pt x="22339" y="922451"/>
                </a:lnTo>
                <a:lnTo>
                  <a:pt x="46558" y="938796"/>
                </a:lnTo>
                <a:lnTo>
                  <a:pt x="76200" y="944791"/>
                </a:lnTo>
                <a:lnTo>
                  <a:pt x="899083" y="944791"/>
                </a:lnTo>
                <a:lnTo>
                  <a:pt x="916851" y="941197"/>
                </a:lnTo>
                <a:lnTo>
                  <a:pt x="931392" y="931392"/>
                </a:lnTo>
                <a:lnTo>
                  <a:pt x="941197" y="916851"/>
                </a:lnTo>
                <a:lnTo>
                  <a:pt x="941705" y="914311"/>
                </a:lnTo>
                <a:lnTo>
                  <a:pt x="944803" y="899071"/>
                </a:lnTo>
                <a:lnTo>
                  <a:pt x="944803" y="685736"/>
                </a:lnTo>
                <a:lnTo>
                  <a:pt x="941705" y="670496"/>
                </a:lnTo>
                <a:lnTo>
                  <a:pt x="941197" y="667956"/>
                </a:lnTo>
                <a:lnTo>
                  <a:pt x="931392" y="653427"/>
                </a:lnTo>
                <a:lnTo>
                  <a:pt x="916851" y="643623"/>
                </a:lnTo>
                <a:lnTo>
                  <a:pt x="914323" y="643115"/>
                </a:lnTo>
                <a:lnTo>
                  <a:pt x="914323" y="677316"/>
                </a:lnTo>
                <a:lnTo>
                  <a:pt x="914323" y="907491"/>
                </a:lnTo>
                <a:lnTo>
                  <a:pt x="907478" y="914311"/>
                </a:lnTo>
                <a:lnTo>
                  <a:pt x="555434" y="914311"/>
                </a:lnTo>
                <a:lnTo>
                  <a:pt x="548589" y="907491"/>
                </a:lnTo>
                <a:lnTo>
                  <a:pt x="548589" y="822883"/>
                </a:lnTo>
                <a:lnTo>
                  <a:pt x="548589" y="731456"/>
                </a:lnTo>
                <a:lnTo>
                  <a:pt x="548589" y="677316"/>
                </a:lnTo>
                <a:lnTo>
                  <a:pt x="555434" y="670496"/>
                </a:lnTo>
                <a:lnTo>
                  <a:pt x="579069" y="670496"/>
                </a:lnTo>
                <a:lnTo>
                  <a:pt x="579069" y="716216"/>
                </a:lnTo>
                <a:lnTo>
                  <a:pt x="585063" y="745845"/>
                </a:lnTo>
                <a:lnTo>
                  <a:pt x="601408" y="770064"/>
                </a:lnTo>
                <a:lnTo>
                  <a:pt x="625627" y="786409"/>
                </a:lnTo>
                <a:lnTo>
                  <a:pt x="655269" y="792403"/>
                </a:lnTo>
                <a:lnTo>
                  <a:pt x="670509" y="792403"/>
                </a:lnTo>
                <a:lnTo>
                  <a:pt x="672896" y="804265"/>
                </a:lnTo>
                <a:lnTo>
                  <a:pt x="679437" y="813955"/>
                </a:lnTo>
                <a:lnTo>
                  <a:pt x="689127" y="820483"/>
                </a:lnTo>
                <a:lnTo>
                  <a:pt x="700976" y="822883"/>
                </a:lnTo>
                <a:lnTo>
                  <a:pt x="761936" y="822883"/>
                </a:lnTo>
                <a:lnTo>
                  <a:pt x="773785" y="820483"/>
                </a:lnTo>
                <a:lnTo>
                  <a:pt x="783475" y="813955"/>
                </a:lnTo>
                <a:lnTo>
                  <a:pt x="790016" y="804265"/>
                </a:lnTo>
                <a:lnTo>
                  <a:pt x="792416" y="792403"/>
                </a:lnTo>
                <a:lnTo>
                  <a:pt x="807656" y="792403"/>
                </a:lnTo>
                <a:lnTo>
                  <a:pt x="837272" y="786409"/>
                </a:lnTo>
                <a:lnTo>
                  <a:pt x="861504" y="770064"/>
                </a:lnTo>
                <a:lnTo>
                  <a:pt x="877836" y="745845"/>
                </a:lnTo>
                <a:lnTo>
                  <a:pt x="883843" y="716216"/>
                </a:lnTo>
                <a:lnTo>
                  <a:pt x="883843" y="670496"/>
                </a:lnTo>
                <a:lnTo>
                  <a:pt x="907478" y="670496"/>
                </a:lnTo>
                <a:lnTo>
                  <a:pt x="914323" y="677316"/>
                </a:lnTo>
                <a:lnTo>
                  <a:pt x="914323" y="643115"/>
                </a:lnTo>
                <a:lnTo>
                  <a:pt x="899083" y="640016"/>
                </a:lnTo>
                <a:lnTo>
                  <a:pt x="853363" y="640016"/>
                </a:lnTo>
                <a:lnTo>
                  <a:pt x="853363" y="670496"/>
                </a:lnTo>
                <a:lnTo>
                  <a:pt x="853363" y="716216"/>
                </a:lnTo>
                <a:lnTo>
                  <a:pt x="849782" y="733844"/>
                </a:lnTo>
                <a:lnTo>
                  <a:pt x="849757" y="733996"/>
                </a:lnTo>
                <a:lnTo>
                  <a:pt x="839952" y="748525"/>
                </a:lnTo>
                <a:lnTo>
                  <a:pt x="825423" y="758329"/>
                </a:lnTo>
                <a:lnTo>
                  <a:pt x="807656" y="761923"/>
                </a:lnTo>
                <a:lnTo>
                  <a:pt x="792416" y="761923"/>
                </a:lnTo>
                <a:lnTo>
                  <a:pt x="790016" y="750074"/>
                </a:lnTo>
                <a:lnTo>
                  <a:pt x="783475" y="740384"/>
                </a:lnTo>
                <a:lnTo>
                  <a:pt x="773785" y="733844"/>
                </a:lnTo>
                <a:lnTo>
                  <a:pt x="761987" y="731456"/>
                </a:lnTo>
                <a:lnTo>
                  <a:pt x="761949" y="792403"/>
                </a:lnTo>
                <a:lnTo>
                  <a:pt x="700976" y="792403"/>
                </a:lnTo>
                <a:lnTo>
                  <a:pt x="700976" y="761923"/>
                </a:lnTo>
                <a:lnTo>
                  <a:pt x="761936" y="761923"/>
                </a:lnTo>
                <a:lnTo>
                  <a:pt x="761949" y="792403"/>
                </a:lnTo>
                <a:lnTo>
                  <a:pt x="761949" y="731456"/>
                </a:lnTo>
                <a:lnTo>
                  <a:pt x="700913" y="731456"/>
                </a:lnTo>
                <a:lnTo>
                  <a:pt x="689127" y="733844"/>
                </a:lnTo>
                <a:lnTo>
                  <a:pt x="679437" y="740384"/>
                </a:lnTo>
                <a:lnTo>
                  <a:pt x="672896" y="750074"/>
                </a:lnTo>
                <a:lnTo>
                  <a:pt x="670509" y="761923"/>
                </a:lnTo>
                <a:lnTo>
                  <a:pt x="655269" y="761923"/>
                </a:lnTo>
                <a:lnTo>
                  <a:pt x="637489" y="758329"/>
                </a:lnTo>
                <a:lnTo>
                  <a:pt x="622947" y="748525"/>
                </a:lnTo>
                <a:lnTo>
                  <a:pt x="613143" y="733996"/>
                </a:lnTo>
                <a:lnTo>
                  <a:pt x="609549" y="716216"/>
                </a:lnTo>
                <a:lnTo>
                  <a:pt x="609549" y="670496"/>
                </a:lnTo>
                <a:lnTo>
                  <a:pt x="853363" y="670496"/>
                </a:lnTo>
                <a:lnTo>
                  <a:pt x="853363" y="640016"/>
                </a:lnTo>
                <a:lnTo>
                  <a:pt x="853363" y="594296"/>
                </a:lnTo>
                <a:lnTo>
                  <a:pt x="850277" y="579069"/>
                </a:lnTo>
                <a:lnTo>
                  <a:pt x="849757" y="576529"/>
                </a:lnTo>
                <a:lnTo>
                  <a:pt x="839952" y="562000"/>
                </a:lnTo>
                <a:lnTo>
                  <a:pt x="825423" y="552196"/>
                </a:lnTo>
                <a:lnTo>
                  <a:pt x="822883" y="551688"/>
                </a:lnTo>
                <a:lnTo>
                  <a:pt x="822883" y="585889"/>
                </a:lnTo>
                <a:lnTo>
                  <a:pt x="822883" y="640016"/>
                </a:lnTo>
                <a:lnTo>
                  <a:pt x="640029" y="640016"/>
                </a:lnTo>
                <a:lnTo>
                  <a:pt x="640029" y="585889"/>
                </a:lnTo>
                <a:lnTo>
                  <a:pt x="646861" y="579069"/>
                </a:lnTo>
                <a:lnTo>
                  <a:pt x="816051" y="579069"/>
                </a:lnTo>
                <a:lnTo>
                  <a:pt x="822883" y="585889"/>
                </a:lnTo>
                <a:lnTo>
                  <a:pt x="822883" y="551688"/>
                </a:lnTo>
                <a:lnTo>
                  <a:pt x="807656" y="548589"/>
                </a:lnTo>
                <a:lnTo>
                  <a:pt x="731456" y="548589"/>
                </a:lnTo>
                <a:lnTo>
                  <a:pt x="731456" y="457149"/>
                </a:lnTo>
                <a:lnTo>
                  <a:pt x="792416" y="457149"/>
                </a:lnTo>
                <a:lnTo>
                  <a:pt x="792416" y="482561"/>
                </a:lnTo>
                <a:lnTo>
                  <a:pt x="795210" y="496392"/>
                </a:lnTo>
                <a:lnTo>
                  <a:pt x="802830" y="507682"/>
                </a:lnTo>
                <a:lnTo>
                  <a:pt x="814133" y="515315"/>
                </a:lnTo>
                <a:lnTo>
                  <a:pt x="827963" y="518109"/>
                </a:lnTo>
                <a:lnTo>
                  <a:pt x="836168" y="517144"/>
                </a:lnTo>
                <a:lnTo>
                  <a:pt x="843851" y="514337"/>
                </a:lnTo>
                <a:lnTo>
                  <a:pt x="850709" y="509854"/>
                </a:lnTo>
                <a:lnTo>
                  <a:pt x="856399" y="503872"/>
                </a:lnTo>
                <a:lnTo>
                  <a:pt x="867486" y="489089"/>
                </a:lnTo>
                <a:lnTo>
                  <a:pt x="891463" y="457149"/>
                </a:lnTo>
                <a:lnTo>
                  <a:pt x="899083" y="457149"/>
                </a:lnTo>
                <a:lnTo>
                  <a:pt x="916851" y="453555"/>
                </a:lnTo>
                <a:lnTo>
                  <a:pt x="931392" y="443750"/>
                </a:lnTo>
                <a:lnTo>
                  <a:pt x="941197" y="429221"/>
                </a:lnTo>
                <a:lnTo>
                  <a:pt x="944803" y="411441"/>
                </a:lnTo>
                <a:lnTo>
                  <a:pt x="944803" y="289534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22858" y="3895330"/>
            <a:ext cx="913765" cy="943610"/>
          </a:xfrm>
          <a:custGeom>
            <a:avLst/>
            <a:gdLst/>
            <a:ahLst/>
            <a:cxnLst/>
            <a:rect l="l" t="t" r="r" b="b"/>
            <a:pathLst>
              <a:path w="913764" h="943610">
                <a:moveTo>
                  <a:pt x="488137" y="682967"/>
                </a:moveTo>
                <a:lnTo>
                  <a:pt x="481076" y="675919"/>
                </a:lnTo>
                <a:lnTo>
                  <a:pt x="472389" y="675919"/>
                </a:lnTo>
                <a:lnTo>
                  <a:pt x="432206" y="675919"/>
                </a:lnTo>
                <a:lnTo>
                  <a:pt x="425145" y="682967"/>
                </a:lnTo>
                <a:lnTo>
                  <a:pt x="425145" y="700354"/>
                </a:lnTo>
                <a:lnTo>
                  <a:pt x="432206" y="707415"/>
                </a:lnTo>
                <a:lnTo>
                  <a:pt x="481076" y="707415"/>
                </a:lnTo>
                <a:lnTo>
                  <a:pt x="488137" y="700354"/>
                </a:lnTo>
                <a:lnTo>
                  <a:pt x="488137" y="682967"/>
                </a:lnTo>
                <a:close/>
              </a:path>
              <a:path w="913764" h="943610">
                <a:moveTo>
                  <a:pt x="655993" y="374548"/>
                </a:moveTo>
                <a:lnTo>
                  <a:pt x="653884" y="352894"/>
                </a:lnTo>
                <a:lnTo>
                  <a:pt x="647649" y="332384"/>
                </a:lnTo>
                <a:lnTo>
                  <a:pt x="637527" y="313486"/>
                </a:lnTo>
                <a:lnTo>
                  <a:pt x="624497" y="297662"/>
                </a:lnTo>
                <a:lnTo>
                  <a:pt x="624497" y="374548"/>
                </a:lnTo>
                <a:lnTo>
                  <a:pt x="622985" y="389991"/>
                </a:lnTo>
                <a:lnTo>
                  <a:pt x="618540" y="404647"/>
                </a:lnTo>
                <a:lnTo>
                  <a:pt x="611289" y="418160"/>
                </a:lnTo>
                <a:lnTo>
                  <a:pt x="601395" y="430187"/>
                </a:lnTo>
                <a:lnTo>
                  <a:pt x="456641" y="574929"/>
                </a:lnTo>
                <a:lnTo>
                  <a:pt x="311899" y="430187"/>
                </a:lnTo>
                <a:lnTo>
                  <a:pt x="302006" y="418160"/>
                </a:lnTo>
                <a:lnTo>
                  <a:pt x="294767" y="404647"/>
                </a:lnTo>
                <a:lnTo>
                  <a:pt x="290309" y="389991"/>
                </a:lnTo>
                <a:lnTo>
                  <a:pt x="288785" y="374548"/>
                </a:lnTo>
                <a:lnTo>
                  <a:pt x="290309" y="359105"/>
                </a:lnTo>
                <a:lnTo>
                  <a:pt x="294716" y="344576"/>
                </a:lnTo>
                <a:lnTo>
                  <a:pt x="294754" y="344449"/>
                </a:lnTo>
                <a:lnTo>
                  <a:pt x="323875" y="309016"/>
                </a:lnTo>
                <a:lnTo>
                  <a:pt x="367449" y="295770"/>
                </a:lnTo>
                <a:lnTo>
                  <a:pt x="383057" y="297294"/>
                </a:lnTo>
                <a:lnTo>
                  <a:pt x="397738" y="301752"/>
                </a:lnTo>
                <a:lnTo>
                  <a:pt x="411276" y="309016"/>
                </a:lnTo>
                <a:lnTo>
                  <a:pt x="423303" y="318922"/>
                </a:lnTo>
                <a:lnTo>
                  <a:pt x="445503" y="341122"/>
                </a:lnTo>
                <a:lnTo>
                  <a:pt x="450723" y="344576"/>
                </a:lnTo>
                <a:lnTo>
                  <a:pt x="456641" y="345732"/>
                </a:lnTo>
                <a:lnTo>
                  <a:pt x="462572" y="344576"/>
                </a:lnTo>
                <a:lnTo>
                  <a:pt x="467779" y="341122"/>
                </a:lnTo>
                <a:lnTo>
                  <a:pt x="489978" y="318922"/>
                </a:lnTo>
                <a:lnTo>
                  <a:pt x="502018" y="309016"/>
                </a:lnTo>
                <a:lnTo>
                  <a:pt x="504456" y="307708"/>
                </a:lnTo>
                <a:lnTo>
                  <a:pt x="515543" y="301752"/>
                </a:lnTo>
                <a:lnTo>
                  <a:pt x="530237" y="297294"/>
                </a:lnTo>
                <a:lnTo>
                  <a:pt x="545757" y="295770"/>
                </a:lnTo>
                <a:lnTo>
                  <a:pt x="561289" y="297294"/>
                </a:lnTo>
                <a:lnTo>
                  <a:pt x="575919" y="301752"/>
                </a:lnTo>
                <a:lnTo>
                  <a:pt x="611289" y="330949"/>
                </a:lnTo>
                <a:lnTo>
                  <a:pt x="624497" y="374548"/>
                </a:lnTo>
                <a:lnTo>
                  <a:pt x="624497" y="297662"/>
                </a:lnTo>
                <a:lnTo>
                  <a:pt x="623684" y="296672"/>
                </a:lnTo>
                <a:lnTo>
                  <a:pt x="622592" y="295770"/>
                </a:lnTo>
                <a:lnTo>
                  <a:pt x="606894" y="282803"/>
                </a:lnTo>
                <a:lnTo>
                  <a:pt x="588010" y="272656"/>
                </a:lnTo>
                <a:lnTo>
                  <a:pt x="567512" y="266407"/>
                </a:lnTo>
                <a:lnTo>
                  <a:pt x="545858" y="264274"/>
                </a:lnTo>
                <a:lnTo>
                  <a:pt x="523849" y="266407"/>
                </a:lnTo>
                <a:lnTo>
                  <a:pt x="524002" y="266407"/>
                </a:lnTo>
                <a:lnTo>
                  <a:pt x="503466" y="272656"/>
                </a:lnTo>
                <a:lnTo>
                  <a:pt x="484543" y="282803"/>
                </a:lnTo>
                <a:lnTo>
                  <a:pt x="467702" y="296672"/>
                </a:lnTo>
                <a:lnTo>
                  <a:pt x="456641" y="307708"/>
                </a:lnTo>
                <a:lnTo>
                  <a:pt x="445604" y="296672"/>
                </a:lnTo>
                <a:lnTo>
                  <a:pt x="444525" y="295770"/>
                </a:lnTo>
                <a:lnTo>
                  <a:pt x="428777" y="282803"/>
                </a:lnTo>
                <a:lnTo>
                  <a:pt x="409867" y="272656"/>
                </a:lnTo>
                <a:lnTo>
                  <a:pt x="389343" y="266407"/>
                </a:lnTo>
                <a:lnTo>
                  <a:pt x="389585" y="266407"/>
                </a:lnTo>
                <a:lnTo>
                  <a:pt x="367677" y="264274"/>
                </a:lnTo>
                <a:lnTo>
                  <a:pt x="367411" y="264274"/>
                </a:lnTo>
                <a:lnTo>
                  <a:pt x="325247" y="272656"/>
                </a:lnTo>
                <a:lnTo>
                  <a:pt x="289598" y="296672"/>
                </a:lnTo>
                <a:lnTo>
                  <a:pt x="265645" y="332384"/>
                </a:lnTo>
                <a:lnTo>
                  <a:pt x="257289" y="374548"/>
                </a:lnTo>
                <a:lnTo>
                  <a:pt x="259410" y="396163"/>
                </a:lnTo>
                <a:lnTo>
                  <a:pt x="275780" y="435597"/>
                </a:lnTo>
                <a:lnTo>
                  <a:pt x="448576" y="611390"/>
                </a:lnTo>
                <a:lnTo>
                  <a:pt x="452615" y="612940"/>
                </a:lnTo>
                <a:lnTo>
                  <a:pt x="460667" y="612940"/>
                </a:lnTo>
                <a:lnTo>
                  <a:pt x="501180" y="574929"/>
                </a:lnTo>
                <a:lnTo>
                  <a:pt x="623671" y="452437"/>
                </a:lnTo>
                <a:lnTo>
                  <a:pt x="647649" y="416687"/>
                </a:lnTo>
                <a:lnTo>
                  <a:pt x="653872" y="396163"/>
                </a:lnTo>
                <a:lnTo>
                  <a:pt x="655993" y="374548"/>
                </a:lnTo>
                <a:close/>
              </a:path>
              <a:path w="913764" h="943610">
                <a:moveTo>
                  <a:pt x="913295" y="138430"/>
                </a:moveTo>
                <a:lnTo>
                  <a:pt x="912507" y="135890"/>
                </a:lnTo>
                <a:lnTo>
                  <a:pt x="906195" y="125730"/>
                </a:lnTo>
                <a:lnTo>
                  <a:pt x="881799" y="86474"/>
                </a:lnTo>
                <a:lnTo>
                  <a:pt x="881799" y="157480"/>
                </a:lnTo>
                <a:lnTo>
                  <a:pt x="881799" y="172720"/>
                </a:lnTo>
                <a:lnTo>
                  <a:pt x="878078" y="190500"/>
                </a:lnTo>
                <a:lnTo>
                  <a:pt x="867918" y="205740"/>
                </a:lnTo>
                <a:lnTo>
                  <a:pt x="852906" y="215900"/>
                </a:lnTo>
                <a:lnTo>
                  <a:pt x="850303" y="216446"/>
                </a:lnTo>
                <a:lnTo>
                  <a:pt x="850303" y="250190"/>
                </a:lnTo>
                <a:lnTo>
                  <a:pt x="850303" y="629920"/>
                </a:lnTo>
                <a:lnTo>
                  <a:pt x="850303" y="660400"/>
                </a:lnTo>
                <a:lnTo>
                  <a:pt x="850303" y="716280"/>
                </a:lnTo>
                <a:lnTo>
                  <a:pt x="843216" y="723900"/>
                </a:lnTo>
                <a:lnTo>
                  <a:pt x="535381" y="723900"/>
                </a:lnTo>
                <a:lnTo>
                  <a:pt x="535381" y="755650"/>
                </a:lnTo>
                <a:lnTo>
                  <a:pt x="535381" y="817880"/>
                </a:lnTo>
                <a:lnTo>
                  <a:pt x="377913" y="817880"/>
                </a:lnTo>
                <a:lnTo>
                  <a:pt x="377913" y="755650"/>
                </a:lnTo>
                <a:lnTo>
                  <a:pt x="535381" y="755650"/>
                </a:lnTo>
                <a:lnTo>
                  <a:pt x="535381" y="723900"/>
                </a:lnTo>
                <a:lnTo>
                  <a:pt x="70065" y="723900"/>
                </a:lnTo>
                <a:lnTo>
                  <a:pt x="62979" y="716280"/>
                </a:lnTo>
                <a:lnTo>
                  <a:pt x="62979" y="660400"/>
                </a:lnTo>
                <a:lnTo>
                  <a:pt x="850303" y="660400"/>
                </a:lnTo>
                <a:lnTo>
                  <a:pt x="850303" y="629920"/>
                </a:lnTo>
                <a:lnTo>
                  <a:pt x="62979" y="629920"/>
                </a:lnTo>
                <a:lnTo>
                  <a:pt x="62979" y="250190"/>
                </a:lnTo>
                <a:lnTo>
                  <a:pt x="68021" y="250190"/>
                </a:lnTo>
                <a:lnTo>
                  <a:pt x="73380" y="251460"/>
                </a:lnTo>
                <a:lnTo>
                  <a:pt x="84086" y="251460"/>
                </a:lnTo>
                <a:lnTo>
                  <a:pt x="89433" y="250190"/>
                </a:lnTo>
                <a:lnTo>
                  <a:pt x="94475" y="250190"/>
                </a:lnTo>
                <a:lnTo>
                  <a:pt x="94475" y="590550"/>
                </a:lnTo>
                <a:lnTo>
                  <a:pt x="101561" y="598170"/>
                </a:lnTo>
                <a:lnTo>
                  <a:pt x="369252" y="598170"/>
                </a:lnTo>
                <a:lnTo>
                  <a:pt x="376339" y="590550"/>
                </a:lnTo>
                <a:lnTo>
                  <a:pt x="376339" y="574040"/>
                </a:lnTo>
                <a:lnTo>
                  <a:pt x="369252" y="566420"/>
                </a:lnTo>
                <a:lnTo>
                  <a:pt x="125971" y="566420"/>
                </a:lnTo>
                <a:lnTo>
                  <a:pt x="125971" y="250190"/>
                </a:lnTo>
                <a:lnTo>
                  <a:pt x="125971" y="234950"/>
                </a:lnTo>
                <a:lnTo>
                  <a:pt x="131953" y="231140"/>
                </a:lnTo>
                <a:lnTo>
                  <a:pt x="137312" y="224790"/>
                </a:lnTo>
                <a:lnTo>
                  <a:pt x="141719" y="219710"/>
                </a:lnTo>
                <a:lnTo>
                  <a:pt x="153974" y="232410"/>
                </a:lnTo>
                <a:lnTo>
                  <a:pt x="168897" y="242570"/>
                </a:lnTo>
                <a:lnTo>
                  <a:pt x="185978" y="248920"/>
                </a:lnTo>
                <a:lnTo>
                  <a:pt x="204698" y="251460"/>
                </a:lnTo>
                <a:lnTo>
                  <a:pt x="223418" y="248920"/>
                </a:lnTo>
                <a:lnTo>
                  <a:pt x="240499" y="242570"/>
                </a:lnTo>
                <a:lnTo>
                  <a:pt x="255435" y="232410"/>
                </a:lnTo>
                <a:lnTo>
                  <a:pt x="267690" y="219710"/>
                </a:lnTo>
                <a:lnTo>
                  <a:pt x="279946" y="232410"/>
                </a:lnTo>
                <a:lnTo>
                  <a:pt x="294868" y="242570"/>
                </a:lnTo>
                <a:lnTo>
                  <a:pt x="311950" y="248920"/>
                </a:lnTo>
                <a:lnTo>
                  <a:pt x="330669" y="251460"/>
                </a:lnTo>
                <a:lnTo>
                  <a:pt x="349402" y="248920"/>
                </a:lnTo>
                <a:lnTo>
                  <a:pt x="366483" y="242570"/>
                </a:lnTo>
                <a:lnTo>
                  <a:pt x="381406" y="232410"/>
                </a:lnTo>
                <a:lnTo>
                  <a:pt x="393661" y="219710"/>
                </a:lnTo>
                <a:lnTo>
                  <a:pt x="405917" y="232410"/>
                </a:lnTo>
                <a:lnTo>
                  <a:pt x="420839" y="242570"/>
                </a:lnTo>
                <a:lnTo>
                  <a:pt x="437921" y="248920"/>
                </a:lnTo>
                <a:lnTo>
                  <a:pt x="456641" y="251460"/>
                </a:lnTo>
                <a:lnTo>
                  <a:pt x="475373" y="248920"/>
                </a:lnTo>
                <a:lnTo>
                  <a:pt x="492455" y="242570"/>
                </a:lnTo>
                <a:lnTo>
                  <a:pt x="507377" y="232410"/>
                </a:lnTo>
                <a:lnTo>
                  <a:pt x="519633" y="219710"/>
                </a:lnTo>
                <a:lnTo>
                  <a:pt x="531888" y="232410"/>
                </a:lnTo>
                <a:lnTo>
                  <a:pt x="546811" y="242570"/>
                </a:lnTo>
                <a:lnTo>
                  <a:pt x="563892" y="248920"/>
                </a:lnTo>
                <a:lnTo>
                  <a:pt x="582612" y="251460"/>
                </a:lnTo>
                <a:lnTo>
                  <a:pt x="601345" y="248920"/>
                </a:lnTo>
                <a:lnTo>
                  <a:pt x="618426" y="242570"/>
                </a:lnTo>
                <a:lnTo>
                  <a:pt x="633349" y="232410"/>
                </a:lnTo>
                <a:lnTo>
                  <a:pt x="645604" y="219710"/>
                </a:lnTo>
                <a:lnTo>
                  <a:pt x="657860" y="232410"/>
                </a:lnTo>
                <a:lnTo>
                  <a:pt x="672782" y="242570"/>
                </a:lnTo>
                <a:lnTo>
                  <a:pt x="689864" y="248920"/>
                </a:lnTo>
                <a:lnTo>
                  <a:pt x="708583" y="251460"/>
                </a:lnTo>
                <a:lnTo>
                  <a:pt x="727316" y="248920"/>
                </a:lnTo>
                <a:lnTo>
                  <a:pt x="744397" y="242570"/>
                </a:lnTo>
                <a:lnTo>
                  <a:pt x="759320" y="232410"/>
                </a:lnTo>
                <a:lnTo>
                  <a:pt x="771575" y="219710"/>
                </a:lnTo>
                <a:lnTo>
                  <a:pt x="775982" y="224790"/>
                </a:lnTo>
                <a:lnTo>
                  <a:pt x="781342" y="231140"/>
                </a:lnTo>
                <a:lnTo>
                  <a:pt x="787323" y="234950"/>
                </a:lnTo>
                <a:lnTo>
                  <a:pt x="787323" y="566420"/>
                </a:lnTo>
                <a:lnTo>
                  <a:pt x="544042" y="566420"/>
                </a:lnTo>
                <a:lnTo>
                  <a:pt x="536956" y="574040"/>
                </a:lnTo>
                <a:lnTo>
                  <a:pt x="536956" y="590550"/>
                </a:lnTo>
                <a:lnTo>
                  <a:pt x="544042" y="598170"/>
                </a:lnTo>
                <a:lnTo>
                  <a:pt x="811733" y="598170"/>
                </a:lnTo>
                <a:lnTo>
                  <a:pt x="818819" y="590550"/>
                </a:lnTo>
                <a:lnTo>
                  <a:pt x="818819" y="250190"/>
                </a:lnTo>
                <a:lnTo>
                  <a:pt x="823849" y="250190"/>
                </a:lnTo>
                <a:lnTo>
                  <a:pt x="829208" y="251460"/>
                </a:lnTo>
                <a:lnTo>
                  <a:pt x="839914" y="251460"/>
                </a:lnTo>
                <a:lnTo>
                  <a:pt x="845273" y="250190"/>
                </a:lnTo>
                <a:lnTo>
                  <a:pt x="850303" y="250190"/>
                </a:lnTo>
                <a:lnTo>
                  <a:pt x="850303" y="216446"/>
                </a:lnTo>
                <a:lnTo>
                  <a:pt x="834567" y="219710"/>
                </a:lnTo>
                <a:lnTo>
                  <a:pt x="816229" y="215900"/>
                </a:lnTo>
                <a:lnTo>
                  <a:pt x="801204" y="205740"/>
                </a:lnTo>
                <a:lnTo>
                  <a:pt x="791057" y="190500"/>
                </a:lnTo>
                <a:lnTo>
                  <a:pt x="787323" y="172720"/>
                </a:lnTo>
                <a:lnTo>
                  <a:pt x="787323" y="157480"/>
                </a:lnTo>
                <a:lnTo>
                  <a:pt x="881799" y="157480"/>
                </a:lnTo>
                <a:lnTo>
                  <a:pt x="881799" y="86474"/>
                </a:lnTo>
                <a:lnTo>
                  <a:pt x="869200" y="66192"/>
                </a:lnTo>
                <a:lnTo>
                  <a:pt x="869200" y="125730"/>
                </a:lnTo>
                <a:lnTo>
                  <a:pt x="781342" y="125730"/>
                </a:lnTo>
                <a:lnTo>
                  <a:pt x="755827" y="74295"/>
                </a:lnTo>
                <a:lnTo>
                  <a:pt x="755827" y="157480"/>
                </a:lnTo>
                <a:lnTo>
                  <a:pt x="755827" y="172720"/>
                </a:lnTo>
                <a:lnTo>
                  <a:pt x="752106" y="190500"/>
                </a:lnTo>
                <a:lnTo>
                  <a:pt x="741946" y="205740"/>
                </a:lnTo>
                <a:lnTo>
                  <a:pt x="726935" y="215900"/>
                </a:lnTo>
                <a:lnTo>
                  <a:pt x="708583" y="219710"/>
                </a:lnTo>
                <a:lnTo>
                  <a:pt x="690245" y="215900"/>
                </a:lnTo>
                <a:lnTo>
                  <a:pt x="675233" y="205740"/>
                </a:lnTo>
                <a:lnTo>
                  <a:pt x="665086" y="190500"/>
                </a:lnTo>
                <a:lnTo>
                  <a:pt x="661352" y="172720"/>
                </a:lnTo>
                <a:lnTo>
                  <a:pt x="661352" y="157480"/>
                </a:lnTo>
                <a:lnTo>
                  <a:pt x="755827" y="157480"/>
                </a:lnTo>
                <a:lnTo>
                  <a:pt x="755827" y="74295"/>
                </a:lnTo>
                <a:lnTo>
                  <a:pt x="746061" y="54610"/>
                </a:lnTo>
                <a:lnTo>
                  <a:pt x="746061" y="125730"/>
                </a:lnTo>
                <a:lnTo>
                  <a:pt x="656463" y="125730"/>
                </a:lnTo>
                <a:lnTo>
                  <a:pt x="629856" y="54190"/>
                </a:lnTo>
                <a:lnTo>
                  <a:pt x="629856" y="157480"/>
                </a:lnTo>
                <a:lnTo>
                  <a:pt x="629856" y="172720"/>
                </a:lnTo>
                <a:lnTo>
                  <a:pt x="626135" y="190500"/>
                </a:lnTo>
                <a:lnTo>
                  <a:pt x="615975" y="205740"/>
                </a:lnTo>
                <a:lnTo>
                  <a:pt x="600964" y="215900"/>
                </a:lnTo>
                <a:lnTo>
                  <a:pt x="582612" y="219710"/>
                </a:lnTo>
                <a:lnTo>
                  <a:pt x="564273" y="215900"/>
                </a:lnTo>
                <a:lnTo>
                  <a:pt x="549262" y="205740"/>
                </a:lnTo>
                <a:lnTo>
                  <a:pt x="539115" y="190500"/>
                </a:lnTo>
                <a:lnTo>
                  <a:pt x="535381" y="172720"/>
                </a:lnTo>
                <a:lnTo>
                  <a:pt x="535381" y="157480"/>
                </a:lnTo>
                <a:lnTo>
                  <a:pt x="629856" y="157480"/>
                </a:lnTo>
                <a:lnTo>
                  <a:pt x="629856" y="54190"/>
                </a:lnTo>
                <a:lnTo>
                  <a:pt x="622935" y="35572"/>
                </a:lnTo>
                <a:lnTo>
                  <a:pt x="622935" y="125730"/>
                </a:lnTo>
                <a:lnTo>
                  <a:pt x="533488" y="125730"/>
                </a:lnTo>
                <a:lnTo>
                  <a:pt x="521677" y="30480"/>
                </a:lnTo>
                <a:lnTo>
                  <a:pt x="587502" y="30480"/>
                </a:lnTo>
                <a:lnTo>
                  <a:pt x="622935" y="125730"/>
                </a:lnTo>
                <a:lnTo>
                  <a:pt x="622935" y="35572"/>
                </a:lnTo>
                <a:lnTo>
                  <a:pt x="621042" y="30480"/>
                </a:lnTo>
                <a:lnTo>
                  <a:pt x="698830" y="30480"/>
                </a:lnTo>
                <a:lnTo>
                  <a:pt x="746061" y="125730"/>
                </a:lnTo>
                <a:lnTo>
                  <a:pt x="746061" y="54610"/>
                </a:lnTo>
                <a:lnTo>
                  <a:pt x="734098" y="30480"/>
                </a:lnTo>
                <a:lnTo>
                  <a:pt x="806843" y="30480"/>
                </a:lnTo>
                <a:lnTo>
                  <a:pt x="811885" y="34290"/>
                </a:lnTo>
                <a:lnTo>
                  <a:pt x="814717" y="38100"/>
                </a:lnTo>
                <a:lnTo>
                  <a:pt x="869200" y="125730"/>
                </a:lnTo>
                <a:lnTo>
                  <a:pt x="869200" y="66192"/>
                </a:lnTo>
                <a:lnTo>
                  <a:pt x="847013" y="30480"/>
                </a:lnTo>
                <a:lnTo>
                  <a:pt x="813282" y="1270"/>
                </a:lnTo>
                <a:lnTo>
                  <a:pt x="801331" y="0"/>
                </a:lnTo>
                <a:lnTo>
                  <a:pt x="503885" y="0"/>
                </a:lnTo>
                <a:lnTo>
                  <a:pt x="503885" y="157480"/>
                </a:lnTo>
                <a:lnTo>
                  <a:pt x="503885" y="172720"/>
                </a:lnTo>
                <a:lnTo>
                  <a:pt x="500164" y="190500"/>
                </a:lnTo>
                <a:lnTo>
                  <a:pt x="490004" y="205740"/>
                </a:lnTo>
                <a:lnTo>
                  <a:pt x="474992" y="215900"/>
                </a:lnTo>
                <a:lnTo>
                  <a:pt x="456641" y="219710"/>
                </a:lnTo>
                <a:lnTo>
                  <a:pt x="438302" y="215900"/>
                </a:lnTo>
                <a:lnTo>
                  <a:pt x="423291" y="205740"/>
                </a:lnTo>
                <a:lnTo>
                  <a:pt x="413143" y="190500"/>
                </a:lnTo>
                <a:lnTo>
                  <a:pt x="409409" y="172720"/>
                </a:lnTo>
                <a:lnTo>
                  <a:pt x="409409" y="157480"/>
                </a:lnTo>
                <a:lnTo>
                  <a:pt x="503885" y="157480"/>
                </a:lnTo>
                <a:lnTo>
                  <a:pt x="503885" y="0"/>
                </a:lnTo>
                <a:lnTo>
                  <a:pt x="501840" y="0"/>
                </a:lnTo>
                <a:lnTo>
                  <a:pt x="501840" y="125730"/>
                </a:lnTo>
                <a:lnTo>
                  <a:pt x="411454" y="125730"/>
                </a:lnTo>
                <a:lnTo>
                  <a:pt x="423265" y="30480"/>
                </a:lnTo>
                <a:lnTo>
                  <a:pt x="490029" y="30480"/>
                </a:lnTo>
                <a:lnTo>
                  <a:pt x="501840" y="125730"/>
                </a:lnTo>
                <a:lnTo>
                  <a:pt x="501840" y="0"/>
                </a:lnTo>
                <a:lnTo>
                  <a:pt x="391617" y="0"/>
                </a:lnTo>
                <a:lnTo>
                  <a:pt x="391617" y="30480"/>
                </a:lnTo>
                <a:lnTo>
                  <a:pt x="379806" y="125730"/>
                </a:lnTo>
                <a:lnTo>
                  <a:pt x="377913" y="125730"/>
                </a:lnTo>
                <a:lnTo>
                  <a:pt x="377913" y="157480"/>
                </a:lnTo>
                <a:lnTo>
                  <a:pt x="377913" y="172720"/>
                </a:lnTo>
                <a:lnTo>
                  <a:pt x="374192" y="190500"/>
                </a:lnTo>
                <a:lnTo>
                  <a:pt x="364032" y="205740"/>
                </a:lnTo>
                <a:lnTo>
                  <a:pt x="349021" y="215900"/>
                </a:lnTo>
                <a:lnTo>
                  <a:pt x="330669" y="219710"/>
                </a:lnTo>
                <a:lnTo>
                  <a:pt x="312331" y="215900"/>
                </a:lnTo>
                <a:lnTo>
                  <a:pt x="297307" y="205740"/>
                </a:lnTo>
                <a:lnTo>
                  <a:pt x="287159" y="190500"/>
                </a:lnTo>
                <a:lnTo>
                  <a:pt x="283438" y="172720"/>
                </a:lnTo>
                <a:lnTo>
                  <a:pt x="283438" y="157480"/>
                </a:lnTo>
                <a:lnTo>
                  <a:pt x="377913" y="157480"/>
                </a:lnTo>
                <a:lnTo>
                  <a:pt x="377913" y="125730"/>
                </a:lnTo>
                <a:lnTo>
                  <a:pt x="290360" y="125730"/>
                </a:lnTo>
                <a:lnTo>
                  <a:pt x="325793" y="30480"/>
                </a:lnTo>
                <a:lnTo>
                  <a:pt x="391617" y="30480"/>
                </a:lnTo>
                <a:lnTo>
                  <a:pt x="391617" y="0"/>
                </a:lnTo>
                <a:lnTo>
                  <a:pt x="292252" y="0"/>
                </a:lnTo>
                <a:lnTo>
                  <a:pt x="292252" y="30480"/>
                </a:lnTo>
                <a:lnTo>
                  <a:pt x="256819" y="125730"/>
                </a:lnTo>
                <a:lnTo>
                  <a:pt x="251942" y="125730"/>
                </a:lnTo>
                <a:lnTo>
                  <a:pt x="251942" y="157480"/>
                </a:lnTo>
                <a:lnTo>
                  <a:pt x="251942" y="172720"/>
                </a:lnTo>
                <a:lnTo>
                  <a:pt x="248221" y="190500"/>
                </a:lnTo>
                <a:lnTo>
                  <a:pt x="238061" y="205740"/>
                </a:lnTo>
                <a:lnTo>
                  <a:pt x="223050" y="215900"/>
                </a:lnTo>
                <a:lnTo>
                  <a:pt x="204698" y="219710"/>
                </a:lnTo>
                <a:lnTo>
                  <a:pt x="186359" y="215900"/>
                </a:lnTo>
                <a:lnTo>
                  <a:pt x="171335" y="205740"/>
                </a:lnTo>
                <a:lnTo>
                  <a:pt x="161188" y="190500"/>
                </a:lnTo>
                <a:lnTo>
                  <a:pt x="157467" y="172720"/>
                </a:lnTo>
                <a:lnTo>
                  <a:pt x="157467" y="157480"/>
                </a:lnTo>
                <a:lnTo>
                  <a:pt x="251942" y="157480"/>
                </a:lnTo>
                <a:lnTo>
                  <a:pt x="251942" y="125730"/>
                </a:lnTo>
                <a:lnTo>
                  <a:pt x="167220" y="125730"/>
                </a:lnTo>
                <a:lnTo>
                  <a:pt x="214464" y="30480"/>
                </a:lnTo>
                <a:lnTo>
                  <a:pt x="292252" y="30480"/>
                </a:lnTo>
                <a:lnTo>
                  <a:pt x="292252" y="0"/>
                </a:lnTo>
                <a:lnTo>
                  <a:pt x="179197" y="0"/>
                </a:lnTo>
                <a:lnTo>
                  <a:pt x="179197" y="30480"/>
                </a:lnTo>
                <a:lnTo>
                  <a:pt x="131953" y="125730"/>
                </a:lnTo>
                <a:lnTo>
                  <a:pt x="125971" y="125730"/>
                </a:lnTo>
                <a:lnTo>
                  <a:pt x="125971" y="157480"/>
                </a:lnTo>
                <a:lnTo>
                  <a:pt x="125971" y="172720"/>
                </a:lnTo>
                <a:lnTo>
                  <a:pt x="122250" y="190500"/>
                </a:lnTo>
                <a:lnTo>
                  <a:pt x="112090" y="205740"/>
                </a:lnTo>
                <a:lnTo>
                  <a:pt x="97078" y="215900"/>
                </a:lnTo>
                <a:lnTo>
                  <a:pt x="78727" y="219710"/>
                </a:lnTo>
                <a:lnTo>
                  <a:pt x="60388" y="215900"/>
                </a:lnTo>
                <a:lnTo>
                  <a:pt x="45364" y="205740"/>
                </a:lnTo>
                <a:lnTo>
                  <a:pt x="35217" y="190500"/>
                </a:lnTo>
                <a:lnTo>
                  <a:pt x="31496" y="172720"/>
                </a:lnTo>
                <a:lnTo>
                  <a:pt x="31496" y="157480"/>
                </a:lnTo>
                <a:lnTo>
                  <a:pt x="125971" y="157480"/>
                </a:lnTo>
                <a:lnTo>
                  <a:pt x="125971" y="125730"/>
                </a:lnTo>
                <a:lnTo>
                  <a:pt x="44081" y="125730"/>
                </a:lnTo>
                <a:lnTo>
                  <a:pt x="98564" y="38100"/>
                </a:lnTo>
                <a:lnTo>
                  <a:pt x="101409" y="34290"/>
                </a:lnTo>
                <a:lnTo>
                  <a:pt x="106438" y="30480"/>
                </a:lnTo>
                <a:lnTo>
                  <a:pt x="179197" y="30480"/>
                </a:lnTo>
                <a:lnTo>
                  <a:pt x="179197" y="0"/>
                </a:lnTo>
                <a:lnTo>
                  <a:pt x="111950" y="0"/>
                </a:lnTo>
                <a:lnTo>
                  <a:pt x="100012" y="1270"/>
                </a:lnTo>
                <a:lnTo>
                  <a:pt x="787" y="135890"/>
                </a:lnTo>
                <a:lnTo>
                  <a:pt x="0" y="138430"/>
                </a:lnTo>
                <a:lnTo>
                  <a:pt x="0" y="172720"/>
                </a:lnTo>
                <a:lnTo>
                  <a:pt x="2247" y="191770"/>
                </a:lnTo>
                <a:lnTo>
                  <a:pt x="8597" y="208280"/>
                </a:lnTo>
                <a:lnTo>
                  <a:pt x="18529" y="223520"/>
                </a:lnTo>
                <a:lnTo>
                  <a:pt x="31496" y="234950"/>
                </a:lnTo>
                <a:lnTo>
                  <a:pt x="31496" y="708660"/>
                </a:lnTo>
                <a:lnTo>
                  <a:pt x="35217" y="726440"/>
                </a:lnTo>
                <a:lnTo>
                  <a:pt x="45364" y="741680"/>
                </a:lnTo>
                <a:lnTo>
                  <a:pt x="60388" y="751840"/>
                </a:lnTo>
                <a:lnTo>
                  <a:pt x="78727" y="755650"/>
                </a:lnTo>
                <a:lnTo>
                  <a:pt x="346417" y="755650"/>
                </a:lnTo>
                <a:lnTo>
                  <a:pt x="346417" y="817880"/>
                </a:lnTo>
                <a:lnTo>
                  <a:pt x="267690" y="817880"/>
                </a:lnTo>
                <a:lnTo>
                  <a:pt x="249351" y="821690"/>
                </a:lnTo>
                <a:lnTo>
                  <a:pt x="234327" y="831850"/>
                </a:lnTo>
                <a:lnTo>
                  <a:pt x="224180" y="847090"/>
                </a:lnTo>
                <a:lnTo>
                  <a:pt x="220446" y="866140"/>
                </a:lnTo>
                <a:lnTo>
                  <a:pt x="220446" y="937260"/>
                </a:lnTo>
                <a:lnTo>
                  <a:pt x="227533" y="943610"/>
                </a:lnTo>
                <a:lnTo>
                  <a:pt x="685761" y="943610"/>
                </a:lnTo>
                <a:lnTo>
                  <a:pt x="692848" y="937260"/>
                </a:lnTo>
                <a:lnTo>
                  <a:pt x="692848" y="913130"/>
                </a:lnTo>
                <a:lnTo>
                  <a:pt x="692848" y="866140"/>
                </a:lnTo>
                <a:lnTo>
                  <a:pt x="689622" y="849630"/>
                </a:lnTo>
                <a:lnTo>
                  <a:pt x="689127" y="847090"/>
                </a:lnTo>
                <a:lnTo>
                  <a:pt x="678967" y="831850"/>
                </a:lnTo>
                <a:lnTo>
                  <a:pt x="663956" y="821690"/>
                </a:lnTo>
                <a:lnTo>
                  <a:pt x="661352" y="821156"/>
                </a:lnTo>
                <a:lnTo>
                  <a:pt x="661352" y="857250"/>
                </a:lnTo>
                <a:lnTo>
                  <a:pt x="661352" y="913130"/>
                </a:lnTo>
                <a:lnTo>
                  <a:pt x="251942" y="913130"/>
                </a:lnTo>
                <a:lnTo>
                  <a:pt x="251942" y="857250"/>
                </a:lnTo>
                <a:lnTo>
                  <a:pt x="259029" y="849630"/>
                </a:lnTo>
                <a:lnTo>
                  <a:pt x="654265" y="849630"/>
                </a:lnTo>
                <a:lnTo>
                  <a:pt x="661352" y="857250"/>
                </a:lnTo>
                <a:lnTo>
                  <a:pt x="661352" y="821156"/>
                </a:lnTo>
                <a:lnTo>
                  <a:pt x="645604" y="817880"/>
                </a:lnTo>
                <a:lnTo>
                  <a:pt x="566877" y="817880"/>
                </a:lnTo>
                <a:lnTo>
                  <a:pt x="566877" y="755650"/>
                </a:lnTo>
                <a:lnTo>
                  <a:pt x="834567" y="755650"/>
                </a:lnTo>
                <a:lnTo>
                  <a:pt x="852906" y="751840"/>
                </a:lnTo>
                <a:lnTo>
                  <a:pt x="867918" y="741680"/>
                </a:lnTo>
                <a:lnTo>
                  <a:pt x="878078" y="726440"/>
                </a:lnTo>
                <a:lnTo>
                  <a:pt x="878611" y="723900"/>
                </a:lnTo>
                <a:lnTo>
                  <a:pt x="881799" y="708660"/>
                </a:lnTo>
                <a:lnTo>
                  <a:pt x="881799" y="660400"/>
                </a:lnTo>
                <a:lnTo>
                  <a:pt x="881799" y="629920"/>
                </a:lnTo>
                <a:lnTo>
                  <a:pt x="881799" y="250190"/>
                </a:lnTo>
                <a:lnTo>
                  <a:pt x="881799" y="234950"/>
                </a:lnTo>
                <a:lnTo>
                  <a:pt x="894753" y="223520"/>
                </a:lnTo>
                <a:lnTo>
                  <a:pt x="904697" y="208280"/>
                </a:lnTo>
                <a:lnTo>
                  <a:pt x="911059" y="191770"/>
                </a:lnTo>
                <a:lnTo>
                  <a:pt x="913295" y="172720"/>
                </a:lnTo>
                <a:lnTo>
                  <a:pt x="913295" y="157480"/>
                </a:lnTo>
                <a:lnTo>
                  <a:pt x="913295" y="13843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10183" y="1761127"/>
            <a:ext cx="8498205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as</a:t>
            </a:r>
            <a:r>
              <a:rPr dirty="0" sz="5000" spc="-12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a</a:t>
            </a:r>
            <a:r>
              <a:rPr dirty="0" sz="5000" spc="-11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Credibility</a:t>
            </a:r>
            <a:r>
              <a:rPr dirty="0" sz="5000" spc="-110">
                <a:latin typeface="Montserrat Medium"/>
                <a:cs typeface="Montserrat Medium"/>
              </a:rPr>
              <a:t> </a:t>
            </a:r>
            <a:r>
              <a:rPr dirty="0" sz="5000" spc="-20">
                <a:latin typeface="Montserrat Medium"/>
                <a:cs typeface="Montserrat Medium"/>
              </a:rPr>
              <a:t>Tool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29921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Summary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5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Takeaways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/>
              <a:t>28.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2444" y="1761127"/>
            <a:ext cx="949325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60">
                <a:latin typeface="Montserrat Medium"/>
                <a:cs typeface="Montserrat Medium"/>
              </a:rPr>
              <a:t>Takeaways</a:t>
            </a:r>
            <a:r>
              <a:rPr dirty="0" sz="5000" spc="-16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for</a:t>
            </a:r>
            <a:r>
              <a:rPr dirty="0" sz="5000" spc="-16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Notary</a:t>
            </a:r>
            <a:r>
              <a:rPr dirty="0" sz="5000" spc="-160">
                <a:latin typeface="Montserrat Medium"/>
                <a:cs typeface="Montserrat Medium"/>
              </a:rPr>
              <a:t> </a:t>
            </a:r>
            <a:r>
              <a:rPr dirty="0" sz="5000" spc="-459">
                <a:latin typeface="Montserrat Medium"/>
                <a:cs typeface="Montserrat Medium"/>
              </a:rPr>
              <a:t>Profiles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28625" y="3042904"/>
            <a:ext cx="4831715" cy="5835015"/>
            <a:chOff x="12528625" y="3042904"/>
            <a:chExt cx="4831715" cy="5835015"/>
          </a:xfrm>
        </p:grpSpPr>
        <p:sp>
          <p:nvSpPr>
            <p:cNvPr id="7" name="object 7"/>
            <p:cNvSpPr/>
            <p:nvPr/>
          </p:nvSpPr>
          <p:spPr>
            <a:xfrm>
              <a:off x="12528625" y="3042904"/>
              <a:ext cx="4831715" cy="5835015"/>
            </a:xfrm>
            <a:custGeom>
              <a:avLst/>
              <a:gdLst/>
              <a:ahLst/>
              <a:cxnLst/>
              <a:rect l="l" t="t" r="r" b="b"/>
              <a:pathLst>
                <a:path w="4831715" h="5835015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4641151" y="5834392"/>
                  </a:lnTo>
                  <a:lnTo>
                    <a:pt x="4656721" y="5833783"/>
                  </a:lnTo>
                  <a:lnTo>
                    <a:pt x="4711166" y="5821083"/>
                  </a:lnTo>
                  <a:lnTo>
                    <a:pt x="4757140" y="5795048"/>
                  </a:lnTo>
                  <a:lnTo>
                    <a:pt x="4792306" y="5759881"/>
                  </a:lnTo>
                  <a:lnTo>
                    <a:pt x="4815954" y="5719673"/>
                  </a:lnTo>
                  <a:lnTo>
                    <a:pt x="4830432" y="5665673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2306" y="74510"/>
                  </a:lnTo>
                  <a:lnTo>
                    <a:pt x="4757140" y="3934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28702" y="3053791"/>
              <a:ext cx="4831499" cy="22860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723408" y="3042904"/>
            <a:ext cx="4831715" cy="5834380"/>
            <a:chOff x="6723408" y="3042904"/>
            <a:chExt cx="4831715" cy="5834380"/>
          </a:xfrm>
        </p:grpSpPr>
        <p:sp>
          <p:nvSpPr>
            <p:cNvPr id="10" name="object 10"/>
            <p:cNvSpPr/>
            <p:nvPr/>
          </p:nvSpPr>
          <p:spPr>
            <a:xfrm>
              <a:off x="6723408" y="3042904"/>
              <a:ext cx="4831715" cy="5834380"/>
            </a:xfrm>
            <a:custGeom>
              <a:avLst/>
              <a:gdLst/>
              <a:ahLst/>
              <a:cxnLst/>
              <a:rect l="l" t="t" r="r" b="b"/>
              <a:pathLst>
                <a:path w="4831715" h="5834380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184264" y="5834316"/>
                  </a:lnTo>
                  <a:lnTo>
                    <a:pt x="4647387" y="5834316"/>
                  </a:lnTo>
                  <a:lnTo>
                    <a:pt x="4702390" y="5824308"/>
                  </a:lnTo>
                  <a:lnTo>
                    <a:pt x="4752124" y="5798769"/>
                  </a:lnTo>
                  <a:lnTo>
                    <a:pt x="4786439" y="5767158"/>
                  </a:lnTo>
                  <a:lnTo>
                    <a:pt x="4815954" y="5719673"/>
                  </a:lnTo>
                  <a:lnTo>
                    <a:pt x="4830432" y="5665673"/>
                  </a:lnTo>
                  <a:lnTo>
                    <a:pt x="4831575" y="5650128"/>
                  </a:lnTo>
                  <a:lnTo>
                    <a:pt x="4831575" y="184264"/>
                  </a:lnTo>
                  <a:lnTo>
                    <a:pt x="4821567" y="129260"/>
                  </a:lnTo>
                  <a:lnTo>
                    <a:pt x="4797818" y="82067"/>
                  </a:lnTo>
                  <a:lnTo>
                    <a:pt x="4764417" y="45224"/>
                  </a:lnTo>
                  <a:lnTo>
                    <a:pt x="4716932" y="15697"/>
                  </a:lnTo>
                  <a:lnTo>
                    <a:pt x="4662919" y="1219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3494" y="3053791"/>
              <a:ext cx="4831333" cy="22860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18194" y="3042904"/>
            <a:ext cx="4831715" cy="5835015"/>
            <a:chOff x="918194" y="3042904"/>
            <a:chExt cx="4831715" cy="5835015"/>
          </a:xfrm>
        </p:grpSpPr>
        <p:sp>
          <p:nvSpPr>
            <p:cNvPr id="13" name="object 13"/>
            <p:cNvSpPr/>
            <p:nvPr/>
          </p:nvSpPr>
          <p:spPr>
            <a:xfrm>
              <a:off x="918194" y="3042904"/>
              <a:ext cx="4831715" cy="5835015"/>
            </a:xfrm>
            <a:custGeom>
              <a:avLst/>
              <a:gdLst/>
              <a:ahLst/>
              <a:cxnLst/>
              <a:rect l="l" t="t" r="r" b="b"/>
              <a:pathLst>
                <a:path w="4831715" h="5835015">
                  <a:moveTo>
                    <a:pt x="4647387" y="76"/>
                  </a:moveTo>
                  <a:lnTo>
                    <a:pt x="190500" y="0"/>
                  </a:lnTo>
                  <a:lnTo>
                    <a:pt x="138188" y="7302"/>
                  </a:lnTo>
                  <a:lnTo>
                    <a:pt x="87261" y="30378"/>
                  </a:lnTo>
                  <a:lnTo>
                    <a:pt x="45224" y="67233"/>
                  </a:lnTo>
                  <a:lnTo>
                    <a:pt x="15697" y="114719"/>
                  </a:lnTo>
                  <a:lnTo>
                    <a:pt x="1219" y="168719"/>
                  </a:lnTo>
                  <a:lnTo>
                    <a:pt x="0" y="5643892"/>
                  </a:lnTo>
                  <a:lnTo>
                    <a:pt x="609" y="5659462"/>
                  </a:lnTo>
                  <a:lnTo>
                    <a:pt x="10083" y="5705144"/>
                  </a:lnTo>
                  <a:lnTo>
                    <a:pt x="35636" y="5754878"/>
                  </a:lnTo>
                  <a:lnTo>
                    <a:pt x="74510" y="5795048"/>
                  </a:lnTo>
                  <a:lnTo>
                    <a:pt x="120484" y="5821083"/>
                  </a:lnTo>
                  <a:lnTo>
                    <a:pt x="168719" y="5833173"/>
                  </a:lnTo>
                  <a:lnTo>
                    <a:pt x="4641151" y="5834392"/>
                  </a:lnTo>
                  <a:lnTo>
                    <a:pt x="4656721" y="5833783"/>
                  </a:lnTo>
                  <a:lnTo>
                    <a:pt x="4711166" y="5821083"/>
                  </a:lnTo>
                  <a:lnTo>
                    <a:pt x="4759591" y="5793130"/>
                  </a:lnTo>
                  <a:lnTo>
                    <a:pt x="4797806" y="5752325"/>
                  </a:lnTo>
                  <a:lnTo>
                    <a:pt x="4822545" y="5702185"/>
                  </a:lnTo>
                  <a:lnTo>
                    <a:pt x="4831575" y="5650128"/>
                  </a:lnTo>
                  <a:lnTo>
                    <a:pt x="4831651" y="190500"/>
                  </a:lnTo>
                  <a:lnTo>
                    <a:pt x="4831041" y="174929"/>
                  </a:lnTo>
                  <a:lnTo>
                    <a:pt x="4818341" y="120484"/>
                  </a:lnTo>
                  <a:lnTo>
                    <a:pt x="4790389" y="72059"/>
                  </a:lnTo>
                  <a:lnTo>
                    <a:pt x="4749584" y="33832"/>
                  </a:lnTo>
                  <a:lnTo>
                    <a:pt x="4699431" y="9105"/>
                  </a:lnTo>
                  <a:lnTo>
                    <a:pt x="4647387" y="76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273" y="3053791"/>
              <a:ext cx="4831346" cy="22860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874556" y="5619347"/>
            <a:ext cx="4185285" cy="2699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25220" marR="563880" indent="-599440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Consistency</a:t>
            </a:r>
            <a:r>
              <a:rPr dirty="0" sz="2500" spc="-15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Creates Opportunity</a:t>
            </a:r>
            <a:endParaRPr sz="2500">
              <a:latin typeface="Lora"/>
              <a:cs typeface="Lora"/>
            </a:endParaRPr>
          </a:p>
          <a:p>
            <a:pPr marL="166370" marR="10795" indent="-81915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166370" algn="l"/>
                <a:tab pos="277495" algn="l"/>
              </a:tabLst>
            </a:pPr>
            <a:r>
              <a:rPr dirty="0" sz="1800">
                <a:latin typeface="Lora"/>
                <a:cs typeface="Lora"/>
              </a:rPr>
              <a:t>	Maintain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branding,</a:t>
            </a:r>
            <a:r>
              <a:rPr dirty="0" sz="1800" spc="-10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professionalism,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completeness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across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profile.</a:t>
            </a:r>
            <a:endParaRPr sz="1800">
              <a:latin typeface="Lora"/>
              <a:cs typeface="Lora"/>
            </a:endParaRPr>
          </a:p>
          <a:p>
            <a:pPr marL="160655" marR="5080" indent="-148590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160655" algn="l"/>
                <a:tab pos="205104" algn="l"/>
              </a:tabLst>
            </a:pPr>
            <a:r>
              <a:rPr dirty="0" sz="1800">
                <a:latin typeface="Lora"/>
                <a:cs typeface="Lora"/>
              </a:rPr>
              <a:t>	Trust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signals—certifications,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reviews,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info—</a:t>
            </a:r>
            <a:r>
              <a:rPr dirty="0" sz="1800" spc="-10">
                <a:latin typeface="Lora"/>
                <a:cs typeface="Lora"/>
              </a:rPr>
              <a:t>reinforce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</a:t>
            </a:r>
            <a:endParaRPr sz="1800">
              <a:latin typeface="Lora"/>
              <a:cs typeface="Lora"/>
            </a:endParaRPr>
          </a:p>
          <a:p>
            <a:pPr marL="1604010">
              <a:lnSpc>
                <a:spcPct val="100000"/>
              </a:lnSpc>
              <a:spcBef>
                <a:spcPts val="170"/>
              </a:spcBef>
            </a:pPr>
            <a:r>
              <a:rPr dirty="0" sz="1800" spc="-10">
                <a:latin typeface="Lora"/>
                <a:cs typeface="Lora"/>
              </a:rPr>
              <a:t>credibility.</a:t>
            </a:r>
            <a:endParaRPr sz="1800">
              <a:latin typeface="Lora"/>
              <a:cs typeface="Lo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2690" y="5650972"/>
            <a:ext cx="4392930" cy="22561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Specificity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Drives</a:t>
            </a:r>
            <a:r>
              <a:rPr dirty="0" sz="2500" spc="-114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Credibility</a:t>
            </a:r>
            <a:endParaRPr sz="2500">
              <a:latin typeface="Lora"/>
              <a:cs typeface="Lora"/>
            </a:endParaRPr>
          </a:p>
          <a:p>
            <a:pPr marL="388620" marR="187325" indent="-1930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645795" algn="l"/>
              </a:tabLst>
            </a:pPr>
            <a:r>
              <a:rPr dirty="0" sz="1800">
                <a:latin typeface="Lora"/>
                <a:cs typeface="Lora"/>
              </a:rPr>
              <a:t>Clearly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state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services,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location,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specialization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stand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out.</a:t>
            </a:r>
            <a:endParaRPr sz="1800">
              <a:latin typeface="Lora"/>
              <a:cs typeface="Lora"/>
            </a:endParaRPr>
          </a:p>
          <a:p>
            <a:pPr marL="356870" marR="155575" indent="-135255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356870" algn="l"/>
                <a:tab pos="414655" algn="l"/>
              </a:tabLst>
            </a:pPr>
            <a:r>
              <a:rPr dirty="0" sz="1800">
                <a:latin typeface="Lora"/>
                <a:cs typeface="Lora"/>
              </a:rPr>
              <a:t>	Avoid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generic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phrases;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targeted </a:t>
            </a:r>
            <a:r>
              <a:rPr dirty="0" sz="1800">
                <a:latin typeface="Lora"/>
                <a:cs typeface="Lora"/>
              </a:rPr>
              <a:t>language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like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"Mobile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Notary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&amp;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</a:t>
            </a:r>
            <a:endParaRPr sz="1800">
              <a:latin typeface="Lora"/>
              <a:cs typeface="Lora"/>
            </a:endParaRPr>
          </a:p>
          <a:p>
            <a:pPr marL="812800">
              <a:lnSpc>
                <a:spcPct val="100000"/>
              </a:lnSpc>
              <a:spcBef>
                <a:spcPts val="170"/>
              </a:spcBef>
            </a:pPr>
            <a:r>
              <a:rPr dirty="0" sz="1800">
                <a:latin typeface="Lora"/>
                <a:cs typeface="Lora"/>
              </a:rPr>
              <a:t>Estate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Signing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Professional."</a:t>
            </a:r>
            <a:endParaRPr sz="1800">
              <a:latin typeface="Lora"/>
              <a:cs typeface="Lo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34761" y="5619347"/>
            <a:ext cx="4398645" cy="2699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29435" marR="284480" indent="-153733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First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Impressions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Set</a:t>
            </a:r>
            <a:r>
              <a:rPr dirty="0" sz="2500" spc="-8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5" b="1">
                <a:solidFill>
                  <a:srgbClr val="2C56D9"/>
                </a:solidFill>
                <a:latin typeface="Lora"/>
                <a:cs typeface="Lora"/>
              </a:rPr>
              <a:t>the </a:t>
            </a:r>
            <a:r>
              <a:rPr dirty="0" sz="2500" spc="-20" b="1">
                <a:solidFill>
                  <a:srgbClr val="2C56D9"/>
                </a:solidFill>
                <a:latin typeface="Lora"/>
                <a:cs typeface="Lora"/>
              </a:rPr>
              <a:t>Tone</a:t>
            </a:r>
            <a:endParaRPr sz="2500">
              <a:latin typeface="Lora"/>
              <a:cs typeface="Lora"/>
            </a:endParaRPr>
          </a:p>
          <a:p>
            <a:pPr marL="490855" marR="290830" indent="-193040">
              <a:lnSpc>
                <a:spcPct val="107700"/>
              </a:lnSpc>
              <a:spcBef>
                <a:spcPts val="2660"/>
              </a:spcBef>
              <a:buFont typeface="Times New Roman"/>
              <a:buChar char="•"/>
              <a:tabLst>
                <a:tab pos="890905" algn="l"/>
              </a:tabLst>
            </a:pPr>
            <a:r>
              <a:rPr dirty="0" sz="1800" spc="-20">
                <a:latin typeface="Lora"/>
                <a:cs typeface="Lora"/>
              </a:rPr>
              <a:t>Your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is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often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first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thing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see—</a:t>
            </a:r>
            <a:r>
              <a:rPr dirty="0" sz="1800">
                <a:latin typeface="Lora"/>
                <a:cs typeface="Lora"/>
              </a:rPr>
              <a:t>make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it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count.</a:t>
            </a:r>
            <a:endParaRPr sz="1800">
              <a:latin typeface="Lora"/>
              <a:cs typeface="Lora"/>
            </a:endParaRPr>
          </a:p>
          <a:p>
            <a:pPr marL="205104" marR="5080" indent="-193040">
              <a:lnSpc>
                <a:spcPct val="107700"/>
              </a:lnSpc>
              <a:spcBef>
                <a:spcPts val="280"/>
              </a:spcBef>
              <a:buFont typeface="Times New Roman"/>
              <a:buChar char="•"/>
              <a:tabLst>
                <a:tab pos="626745" algn="l"/>
              </a:tabLst>
            </a:pP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headshot,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clear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headline, </a:t>
            </a:r>
            <a:r>
              <a:rPr dirty="0" sz="1800" spc="-10">
                <a:latin typeface="Lora"/>
                <a:cs typeface="Lora"/>
              </a:rPr>
              <a:t>	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complete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information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build</a:t>
            </a:r>
            <a:endParaRPr sz="1800">
              <a:latin typeface="Lora"/>
              <a:cs typeface="Lora"/>
            </a:endParaRPr>
          </a:p>
          <a:p>
            <a:pPr marL="1420495">
              <a:lnSpc>
                <a:spcPct val="100000"/>
              </a:lnSpc>
              <a:spcBef>
                <a:spcPts val="170"/>
              </a:spcBef>
            </a:pPr>
            <a:r>
              <a:rPr dirty="0" sz="1800">
                <a:latin typeface="Lora"/>
                <a:cs typeface="Lora"/>
              </a:rPr>
              <a:t>immediate</a:t>
            </a:r>
            <a:r>
              <a:rPr dirty="0" sz="1800" spc="-12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28314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NCNA</a:t>
            </a:r>
            <a:r>
              <a:rPr dirty="0" sz="2000" spc="-10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Conference</a:t>
            </a:r>
            <a:r>
              <a:rPr dirty="0" sz="2000" spc="-95">
                <a:latin typeface="Lora"/>
                <a:cs typeface="Lora"/>
              </a:rPr>
              <a:t> </a:t>
            </a:r>
            <a:r>
              <a:rPr dirty="0" sz="2000" spc="-20">
                <a:latin typeface="Lora"/>
                <a:cs typeface="Lora"/>
              </a:rPr>
              <a:t>2026</a:t>
            </a:r>
            <a:endParaRPr sz="2000">
              <a:latin typeface="Lora"/>
              <a:cs typeface="Lor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3975" y="1275257"/>
            <a:ext cx="2378405" cy="23784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95275" y="527240"/>
            <a:ext cx="6115050" cy="6128385"/>
            <a:chOff x="295275" y="527240"/>
            <a:chExt cx="6115050" cy="61283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50" y="527240"/>
              <a:ext cx="3325012" cy="41562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275" y="4721491"/>
              <a:ext cx="6115050" cy="193356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1950" y="6834187"/>
            <a:ext cx="6048362" cy="2324100"/>
          </a:xfrm>
          <a:prstGeom prst="rect">
            <a:avLst/>
          </a:prstGeom>
        </p:spPr>
      </p:pic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3827302" y="2101187"/>
            <a:ext cx="4166235" cy="1534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latin typeface="Lora"/>
                <a:cs typeface="Lora"/>
              </a:rPr>
              <a:t>Dean</a:t>
            </a:r>
            <a:r>
              <a:rPr dirty="0" sz="3300" spc="-10">
                <a:latin typeface="Lora"/>
                <a:cs typeface="Lora"/>
              </a:rPr>
              <a:t> </a:t>
            </a:r>
            <a:r>
              <a:rPr dirty="0" sz="3300" spc="-25">
                <a:latin typeface="Lora"/>
                <a:cs typeface="Lora"/>
              </a:rPr>
              <a:t>Eason-</a:t>
            </a:r>
            <a:r>
              <a:rPr dirty="0" sz="3300" spc="-10">
                <a:latin typeface="Lora"/>
                <a:cs typeface="Lora"/>
              </a:rPr>
              <a:t>Williams </a:t>
            </a:r>
            <a:r>
              <a:rPr dirty="0" sz="3300" spc="-10">
                <a:latin typeface="Lora"/>
                <a:cs typeface="Lora"/>
                <a:hlinkClick r:id="rId6"/>
              </a:rPr>
              <a:t>Dean@notaryclt.com</a:t>
            </a:r>
            <a:r>
              <a:rPr dirty="0" sz="3300" spc="-10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(980)</a:t>
            </a:r>
            <a:r>
              <a:rPr dirty="0" sz="3300" spc="-160">
                <a:latin typeface="Lora"/>
                <a:cs typeface="Lora"/>
              </a:rPr>
              <a:t> </a:t>
            </a:r>
            <a:r>
              <a:rPr dirty="0" sz="3300" spc="-50">
                <a:latin typeface="Lora"/>
                <a:cs typeface="Lora"/>
              </a:rPr>
              <a:t>999-</a:t>
            </a:r>
            <a:r>
              <a:rPr dirty="0" sz="3300" spc="-20">
                <a:latin typeface="Lora"/>
                <a:cs typeface="Lora"/>
              </a:rPr>
              <a:t>2612</a:t>
            </a:r>
            <a:endParaRPr sz="3300">
              <a:latin typeface="Lora"/>
              <a:cs typeface="Lor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R="1085850">
              <a:lnSpc>
                <a:spcPct val="100000"/>
              </a:lnSpc>
              <a:spcBef>
                <a:spcPts val="90"/>
              </a:spcBef>
            </a:pPr>
            <a:r>
              <a:rPr dirty="0"/>
              <a:t>Q</a:t>
            </a:r>
            <a:r>
              <a:rPr dirty="0" spc="-75"/>
              <a:t> </a:t>
            </a:r>
            <a:r>
              <a:rPr dirty="0"/>
              <a:t>&amp;</a:t>
            </a:r>
            <a:r>
              <a:rPr dirty="0" spc="-70"/>
              <a:t> </a:t>
            </a:r>
            <a:r>
              <a:rPr dirty="0" spc="-60"/>
              <a:t>A</a:t>
            </a:r>
          </a:p>
          <a:p>
            <a:pPr marL="12700">
              <a:lnSpc>
                <a:spcPct val="100000"/>
              </a:lnSpc>
              <a:spcBef>
                <a:spcPts val="4225"/>
              </a:spcBef>
            </a:pPr>
            <a:r>
              <a:rPr dirty="0" sz="3300">
                <a:latin typeface="Lora"/>
                <a:cs typeface="Lora"/>
              </a:rPr>
              <a:t>Thank</a:t>
            </a:r>
            <a:r>
              <a:rPr dirty="0" sz="3300" spc="-30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you</a:t>
            </a:r>
            <a:r>
              <a:rPr dirty="0" sz="3300" spc="-15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for</a:t>
            </a:r>
            <a:r>
              <a:rPr dirty="0" sz="3300" spc="-20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attending</a:t>
            </a:r>
            <a:r>
              <a:rPr dirty="0" sz="3300" spc="-15">
                <a:latin typeface="Lora"/>
                <a:cs typeface="Lora"/>
              </a:rPr>
              <a:t> </a:t>
            </a:r>
            <a:r>
              <a:rPr dirty="0" sz="3300">
                <a:latin typeface="Lora"/>
                <a:cs typeface="Lora"/>
              </a:rPr>
              <a:t>today's</a:t>
            </a:r>
            <a:r>
              <a:rPr dirty="0" sz="3300" spc="-15">
                <a:latin typeface="Lora"/>
                <a:cs typeface="Lora"/>
              </a:rPr>
              <a:t> </a:t>
            </a:r>
            <a:r>
              <a:rPr dirty="0" sz="3300" spc="-10">
                <a:latin typeface="Lora"/>
                <a:cs typeface="Lora"/>
              </a:rPr>
              <a:t>session.</a:t>
            </a:r>
            <a:endParaRPr sz="33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599059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Importance</a:t>
            </a:r>
            <a:r>
              <a:rPr dirty="0" sz="6500" spc="-340">
                <a:latin typeface="Montserrat Medium"/>
                <a:cs typeface="Montserrat Medium"/>
              </a:rPr>
              <a:t> </a:t>
            </a:r>
            <a:r>
              <a:rPr dirty="0" sz="6500" spc="-25">
                <a:latin typeface="Montserrat Medium"/>
                <a:cs typeface="Montserrat Medium"/>
              </a:rPr>
              <a:t>of </a:t>
            </a:r>
            <a:r>
              <a:rPr dirty="0" sz="6500" spc="-665">
                <a:latin typeface="Montserrat Medium"/>
                <a:cs typeface="Montserrat Medium"/>
              </a:rPr>
              <a:t>Profile </a:t>
            </a:r>
            <a:r>
              <a:rPr dirty="0" sz="6500" spc="-10">
                <a:latin typeface="Montserrat Medium"/>
                <a:cs typeface="Montserrat Medium"/>
              </a:rPr>
              <a:t>Optimization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8110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25">
                <a:latin typeface="Montserrat Light"/>
                <a:cs typeface="Montserrat Light"/>
              </a:rPr>
              <a:t>03.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41636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Profile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Optimization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04.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46" y="5399407"/>
            <a:ext cx="4338320" cy="1675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97180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First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Impressions</a:t>
            </a:r>
            <a:r>
              <a:rPr dirty="0" sz="2500" spc="-7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Are</a:t>
            </a:r>
            <a:r>
              <a:rPr dirty="0" sz="2500" spc="-70">
                <a:latin typeface="Lora"/>
                <a:cs typeface="Lora"/>
              </a:rPr>
              <a:t> </a:t>
            </a:r>
            <a:r>
              <a:rPr dirty="0" sz="2500" spc="-20">
                <a:latin typeface="Lora"/>
                <a:cs typeface="Lora"/>
              </a:rPr>
              <a:t>Made </a:t>
            </a:r>
            <a:r>
              <a:rPr dirty="0" sz="2500" spc="-10">
                <a:latin typeface="Lora"/>
                <a:cs typeface="Lora"/>
              </a:rPr>
              <a:t>Online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20">
                <a:latin typeface="Lora"/>
                <a:cs typeface="Lora"/>
              </a:rPr>
              <a:t>Your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online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presence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often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determines </a:t>
            </a:r>
            <a:r>
              <a:rPr dirty="0" sz="1800">
                <a:latin typeface="Lora"/>
                <a:cs typeface="Lora"/>
              </a:rPr>
              <a:t>whether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choose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contact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16" y="5399407"/>
            <a:ext cx="4514215" cy="1675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95960">
              <a:lnSpc>
                <a:spcPct val="107900"/>
              </a:lnSpc>
              <a:spcBef>
                <a:spcPts val="100"/>
              </a:spcBef>
            </a:pPr>
            <a:r>
              <a:rPr dirty="0" sz="2500">
                <a:latin typeface="Lora"/>
                <a:cs typeface="Lora"/>
              </a:rPr>
              <a:t>Visibility</a:t>
            </a:r>
            <a:r>
              <a:rPr dirty="0" sz="2500" spc="-8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Drives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Trust</a:t>
            </a:r>
            <a:r>
              <a:rPr dirty="0" sz="2500" spc="-75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and </a:t>
            </a:r>
            <a:r>
              <a:rPr dirty="0" sz="2500" spc="-10">
                <a:latin typeface="Lora"/>
                <a:cs typeface="Lora"/>
              </a:rPr>
              <a:t>Opportunity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strong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increases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discoverability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opens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doors</a:t>
            </a:r>
            <a:r>
              <a:rPr dirty="0" sz="1800" spc="-4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new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business.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399407"/>
            <a:ext cx="4331335" cy="1971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13384">
              <a:lnSpc>
                <a:spcPct val="107900"/>
              </a:lnSpc>
              <a:spcBef>
                <a:spcPts val="100"/>
              </a:spcBef>
            </a:pPr>
            <a:r>
              <a:rPr dirty="0" sz="2500" spc="-25">
                <a:latin typeface="Lora"/>
                <a:cs typeface="Lora"/>
              </a:rPr>
              <a:t>Your</a:t>
            </a:r>
            <a:r>
              <a:rPr dirty="0" sz="2500" spc="-105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Profile</a:t>
            </a:r>
            <a:r>
              <a:rPr dirty="0" sz="2500" spc="-10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Is</a:t>
            </a:r>
            <a:r>
              <a:rPr dirty="0" sz="2500" spc="-100">
                <a:latin typeface="Lora"/>
                <a:cs typeface="Lora"/>
              </a:rPr>
              <a:t> </a:t>
            </a:r>
            <a:r>
              <a:rPr dirty="0" sz="2500" spc="-25">
                <a:latin typeface="Lora"/>
                <a:cs typeface="Lora"/>
              </a:rPr>
              <a:t>Your</a:t>
            </a:r>
            <a:r>
              <a:rPr dirty="0" sz="2500" spc="-10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Digital Storefront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form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opinions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about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professionalism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before </a:t>
            </a:r>
            <a:r>
              <a:rPr dirty="0" sz="1800">
                <a:latin typeface="Lora"/>
                <a:cs typeface="Lora"/>
              </a:rPr>
              <a:t>reaching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out.</a:t>
            </a:r>
            <a:endParaRPr sz="1800">
              <a:latin typeface="Lora"/>
              <a:cs typeface="Lor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801882" y="4073680"/>
            <a:ext cx="944880" cy="946150"/>
            <a:chOff x="12801882" y="4073680"/>
            <a:chExt cx="944880" cy="946150"/>
          </a:xfrm>
        </p:grpSpPr>
        <p:sp>
          <p:nvSpPr>
            <p:cNvPr id="9" name="object 9"/>
            <p:cNvSpPr/>
            <p:nvPr/>
          </p:nvSpPr>
          <p:spPr>
            <a:xfrm>
              <a:off x="12801880" y="4073689"/>
              <a:ext cx="944880" cy="946150"/>
            </a:xfrm>
            <a:custGeom>
              <a:avLst/>
              <a:gdLst/>
              <a:ahLst/>
              <a:cxnLst/>
              <a:rect l="l" t="t" r="r" b="b"/>
              <a:pathLst>
                <a:path w="944880" h="946150">
                  <a:moveTo>
                    <a:pt x="456158" y="495973"/>
                  </a:moveTo>
                  <a:lnTo>
                    <a:pt x="448856" y="488683"/>
                  </a:lnTo>
                  <a:lnTo>
                    <a:pt x="422592" y="488683"/>
                  </a:lnTo>
                  <a:lnTo>
                    <a:pt x="412889" y="450405"/>
                  </a:lnTo>
                  <a:lnTo>
                    <a:pt x="393776" y="416598"/>
                  </a:lnTo>
                  <a:lnTo>
                    <a:pt x="389686" y="412457"/>
                  </a:lnTo>
                  <a:lnTo>
                    <a:pt x="389686" y="488683"/>
                  </a:lnTo>
                  <a:lnTo>
                    <a:pt x="164249" y="488683"/>
                  </a:lnTo>
                  <a:lnTo>
                    <a:pt x="177317" y="449783"/>
                  </a:lnTo>
                  <a:lnTo>
                    <a:pt x="202412" y="418833"/>
                  </a:lnTo>
                  <a:lnTo>
                    <a:pt x="236601" y="398373"/>
                  </a:lnTo>
                  <a:lnTo>
                    <a:pt x="276961" y="390944"/>
                  </a:lnTo>
                  <a:lnTo>
                    <a:pt x="317322" y="398373"/>
                  </a:lnTo>
                  <a:lnTo>
                    <a:pt x="351510" y="418833"/>
                  </a:lnTo>
                  <a:lnTo>
                    <a:pt x="376605" y="449783"/>
                  </a:lnTo>
                  <a:lnTo>
                    <a:pt x="389686" y="488683"/>
                  </a:lnTo>
                  <a:lnTo>
                    <a:pt x="389686" y="412457"/>
                  </a:lnTo>
                  <a:lnTo>
                    <a:pt x="368477" y="390944"/>
                  </a:lnTo>
                  <a:lnTo>
                    <a:pt x="366509" y="388950"/>
                  </a:lnTo>
                  <a:lnTo>
                    <a:pt x="332346" y="369112"/>
                  </a:lnTo>
                  <a:lnTo>
                    <a:pt x="340893" y="358368"/>
                  </a:lnTo>
                  <a:lnTo>
                    <a:pt x="347624" y="349910"/>
                  </a:lnTo>
                  <a:lnTo>
                    <a:pt x="356362" y="327533"/>
                  </a:lnTo>
                  <a:lnTo>
                    <a:pt x="358203" y="303580"/>
                  </a:lnTo>
                  <a:lnTo>
                    <a:pt x="352793" y="279641"/>
                  </a:lnTo>
                  <a:lnTo>
                    <a:pt x="341769" y="260629"/>
                  </a:lnTo>
                  <a:lnTo>
                    <a:pt x="340487" y="258419"/>
                  </a:lnTo>
                  <a:lnTo>
                    <a:pt x="325831" y="244881"/>
                  </a:lnTo>
                  <a:lnTo>
                    <a:pt x="325831" y="309499"/>
                  </a:lnTo>
                  <a:lnTo>
                    <a:pt x="322046" y="328218"/>
                  </a:lnTo>
                  <a:lnTo>
                    <a:pt x="321983" y="328523"/>
                  </a:lnTo>
                  <a:lnTo>
                    <a:pt x="311492" y="344068"/>
                  </a:lnTo>
                  <a:lnTo>
                    <a:pt x="295986" y="354533"/>
                  </a:lnTo>
                  <a:lnTo>
                    <a:pt x="276961" y="358368"/>
                  </a:lnTo>
                  <a:lnTo>
                    <a:pt x="267373" y="357428"/>
                  </a:lnTo>
                  <a:lnTo>
                    <a:pt x="231800" y="328218"/>
                  </a:lnTo>
                  <a:lnTo>
                    <a:pt x="228104" y="309499"/>
                  </a:lnTo>
                  <a:lnTo>
                    <a:pt x="231940" y="290474"/>
                  </a:lnTo>
                  <a:lnTo>
                    <a:pt x="242404" y="274942"/>
                  </a:lnTo>
                  <a:lnTo>
                    <a:pt x="257937" y="264477"/>
                  </a:lnTo>
                  <a:lnTo>
                    <a:pt x="276961" y="260629"/>
                  </a:lnTo>
                  <a:lnTo>
                    <a:pt x="295986" y="264477"/>
                  </a:lnTo>
                  <a:lnTo>
                    <a:pt x="311518" y="274942"/>
                  </a:lnTo>
                  <a:lnTo>
                    <a:pt x="321983" y="290474"/>
                  </a:lnTo>
                  <a:lnTo>
                    <a:pt x="325831" y="309499"/>
                  </a:lnTo>
                  <a:lnTo>
                    <a:pt x="325831" y="244881"/>
                  </a:lnTo>
                  <a:lnTo>
                    <a:pt x="322846" y="242112"/>
                  </a:lnTo>
                  <a:lnTo>
                    <a:pt x="301218" y="231648"/>
                  </a:lnTo>
                  <a:lnTo>
                    <a:pt x="276961" y="227952"/>
                  </a:lnTo>
                  <a:lnTo>
                    <a:pt x="252704" y="231648"/>
                  </a:lnTo>
                  <a:lnTo>
                    <a:pt x="231076" y="242112"/>
                  </a:lnTo>
                  <a:lnTo>
                    <a:pt x="213436" y="258419"/>
                  </a:lnTo>
                  <a:lnTo>
                    <a:pt x="201142" y="279641"/>
                  </a:lnTo>
                  <a:lnTo>
                    <a:pt x="195719" y="303580"/>
                  </a:lnTo>
                  <a:lnTo>
                    <a:pt x="197561" y="327533"/>
                  </a:lnTo>
                  <a:lnTo>
                    <a:pt x="206298" y="349910"/>
                  </a:lnTo>
                  <a:lnTo>
                    <a:pt x="221589" y="369112"/>
                  </a:lnTo>
                  <a:lnTo>
                    <a:pt x="187413" y="388950"/>
                  </a:lnTo>
                  <a:lnTo>
                    <a:pt x="160147" y="416598"/>
                  </a:lnTo>
                  <a:lnTo>
                    <a:pt x="141033" y="450405"/>
                  </a:lnTo>
                  <a:lnTo>
                    <a:pt x="131343" y="488683"/>
                  </a:lnTo>
                  <a:lnTo>
                    <a:pt x="105079" y="488683"/>
                  </a:lnTo>
                  <a:lnTo>
                    <a:pt x="97777" y="495973"/>
                  </a:lnTo>
                  <a:lnTo>
                    <a:pt x="97777" y="513969"/>
                  </a:lnTo>
                  <a:lnTo>
                    <a:pt x="105079" y="521258"/>
                  </a:lnTo>
                  <a:lnTo>
                    <a:pt x="448856" y="521258"/>
                  </a:lnTo>
                  <a:lnTo>
                    <a:pt x="456158" y="513969"/>
                  </a:lnTo>
                  <a:lnTo>
                    <a:pt x="456158" y="495973"/>
                  </a:lnTo>
                  <a:close/>
                </a:path>
                <a:path w="944880" h="946150">
                  <a:moveTo>
                    <a:pt x="814527" y="430809"/>
                  </a:moveTo>
                  <a:lnTo>
                    <a:pt x="807224" y="423519"/>
                  </a:lnTo>
                  <a:lnTo>
                    <a:pt x="798233" y="423519"/>
                  </a:lnTo>
                  <a:lnTo>
                    <a:pt x="496023" y="423519"/>
                  </a:lnTo>
                  <a:lnTo>
                    <a:pt x="488734" y="430809"/>
                  </a:lnTo>
                  <a:lnTo>
                    <a:pt x="488734" y="448805"/>
                  </a:lnTo>
                  <a:lnTo>
                    <a:pt x="496023" y="456095"/>
                  </a:lnTo>
                  <a:lnTo>
                    <a:pt x="807224" y="456095"/>
                  </a:lnTo>
                  <a:lnTo>
                    <a:pt x="814527" y="448805"/>
                  </a:lnTo>
                  <a:lnTo>
                    <a:pt x="814527" y="430809"/>
                  </a:lnTo>
                  <a:close/>
                </a:path>
                <a:path w="944880" h="946150">
                  <a:moveTo>
                    <a:pt x="847140" y="240004"/>
                  </a:moveTo>
                  <a:lnTo>
                    <a:pt x="845439" y="235839"/>
                  </a:lnTo>
                  <a:lnTo>
                    <a:pt x="839317" y="229704"/>
                  </a:lnTo>
                  <a:lnTo>
                    <a:pt x="835139" y="228003"/>
                  </a:lnTo>
                  <a:lnTo>
                    <a:pt x="814527" y="228003"/>
                  </a:lnTo>
                  <a:lnTo>
                    <a:pt x="814527" y="260629"/>
                  </a:lnTo>
                  <a:lnTo>
                    <a:pt x="814527" y="358368"/>
                  </a:lnTo>
                  <a:lnTo>
                    <a:pt x="488734" y="358368"/>
                  </a:lnTo>
                  <a:lnTo>
                    <a:pt x="488734" y="260629"/>
                  </a:lnTo>
                  <a:lnTo>
                    <a:pt x="814527" y="260629"/>
                  </a:lnTo>
                  <a:lnTo>
                    <a:pt x="814527" y="228003"/>
                  </a:lnTo>
                  <a:lnTo>
                    <a:pt x="468109" y="228003"/>
                  </a:lnTo>
                  <a:lnTo>
                    <a:pt x="463943" y="229704"/>
                  </a:lnTo>
                  <a:lnTo>
                    <a:pt x="457809" y="235839"/>
                  </a:lnTo>
                  <a:lnTo>
                    <a:pt x="456107" y="240004"/>
                  </a:lnTo>
                  <a:lnTo>
                    <a:pt x="456107" y="378993"/>
                  </a:lnTo>
                  <a:lnTo>
                    <a:pt x="457809" y="383159"/>
                  </a:lnTo>
                  <a:lnTo>
                    <a:pt x="463943" y="389280"/>
                  </a:lnTo>
                  <a:lnTo>
                    <a:pt x="468109" y="390982"/>
                  </a:lnTo>
                  <a:lnTo>
                    <a:pt x="835139" y="390982"/>
                  </a:lnTo>
                  <a:lnTo>
                    <a:pt x="839317" y="389280"/>
                  </a:lnTo>
                  <a:lnTo>
                    <a:pt x="845439" y="383159"/>
                  </a:lnTo>
                  <a:lnTo>
                    <a:pt x="847140" y="378993"/>
                  </a:lnTo>
                  <a:lnTo>
                    <a:pt x="847140" y="358368"/>
                  </a:lnTo>
                  <a:lnTo>
                    <a:pt x="847140" y="260629"/>
                  </a:lnTo>
                  <a:lnTo>
                    <a:pt x="847140" y="240004"/>
                  </a:lnTo>
                  <a:close/>
                </a:path>
                <a:path w="944880" h="946150">
                  <a:moveTo>
                    <a:pt x="944880" y="11950"/>
                  </a:moveTo>
                  <a:lnTo>
                    <a:pt x="943178" y="7785"/>
                  </a:lnTo>
                  <a:lnTo>
                    <a:pt x="937044" y="1663"/>
                  </a:lnTo>
                  <a:lnTo>
                    <a:pt x="932967" y="0"/>
                  </a:lnTo>
                  <a:lnTo>
                    <a:pt x="912253" y="0"/>
                  </a:lnTo>
                  <a:lnTo>
                    <a:pt x="912253" y="162890"/>
                  </a:lnTo>
                  <a:lnTo>
                    <a:pt x="912253" y="578612"/>
                  </a:lnTo>
                  <a:lnTo>
                    <a:pt x="830529" y="545998"/>
                  </a:lnTo>
                  <a:lnTo>
                    <a:pt x="830529" y="700481"/>
                  </a:lnTo>
                  <a:lnTo>
                    <a:pt x="829386" y="706526"/>
                  </a:lnTo>
                  <a:lnTo>
                    <a:pt x="825919" y="711860"/>
                  </a:lnTo>
                  <a:lnTo>
                    <a:pt x="760768" y="777011"/>
                  </a:lnTo>
                  <a:lnTo>
                    <a:pt x="757796" y="780135"/>
                  </a:lnTo>
                  <a:lnTo>
                    <a:pt x="753668" y="781900"/>
                  </a:lnTo>
                  <a:lnTo>
                    <a:pt x="745058" y="781900"/>
                  </a:lnTo>
                  <a:lnTo>
                    <a:pt x="740930" y="780135"/>
                  </a:lnTo>
                  <a:lnTo>
                    <a:pt x="737958" y="777011"/>
                  </a:lnTo>
                  <a:lnTo>
                    <a:pt x="705383" y="744435"/>
                  </a:lnTo>
                  <a:lnTo>
                    <a:pt x="701903" y="739101"/>
                  </a:lnTo>
                  <a:lnTo>
                    <a:pt x="700760" y="733069"/>
                  </a:lnTo>
                  <a:lnTo>
                    <a:pt x="701967" y="727036"/>
                  </a:lnTo>
                  <a:lnTo>
                    <a:pt x="705497" y="721741"/>
                  </a:lnTo>
                  <a:lnTo>
                    <a:pt x="710780" y="718210"/>
                  </a:lnTo>
                  <a:lnTo>
                    <a:pt x="716813" y="717016"/>
                  </a:lnTo>
                  <a:lnTo>
                    <a:pt x="723176" y="718210"/>
                  </a:lnTo>
                  <a:lnTo>
                    <a:pt x="722947" y="718210"/>
                  </a:lnTo>
                  <a:lnTo>
                    <a:pt x="728306" y="721741"/>
                  </a:lnTo>
                  <a:lnTo>
                    <a:pt x="749363" y="742480"/>
                  </a:lnTo>
                  <a:lnTo>
                    <a:pt x="774979" y="717016"/>
                  </a:lnTo>
                  <a:lnTo>
                    <a:pt x="803008" y="689165"/>
                  </a:lnTo>
                  <a:lnTo>
                    <a:pt x="808355" y="685634"/>
                  </a:lnTo>
                  <a:lnTo>
                    <a:pt x="808126" y="685634"/>
                  </a:lnTo>
                  <a:lnTo>
                    <a:pt x="814489" y="684441"/>
                  </a:lnTo>
                  <a:lnTo>
                    <a:pt x="820508" y="685634"/>
                  </a:lnTo>
                  <a:lnTo>
                    <a:pt x="825804" y="689165"/>
                  </a:lnTo>
                  <a:lnTo>
                    <a:pt x="829335" y="694448"/>
                  </a:lnTo>
                  <a:lnTo>
                    <a:pt x="830529" y="700481"/>
                  </a:lnTo>
                  <a:lnTo>
                    <a:pt x="830529" y="545998"/>
                  </a:lnTo>
                  <a:lnTo>
                    <a:pt x="771842" y="522566"/>
                  </a:lnTo>
                  <a:lnTo>
                    <a:pt x="767880" y="520941"/>
                  </a:lnTo>
                  <a:lnTo>
                    <a:pt x="763422" y="520941"/>
                  </a:lnTo>
                  <a:lnTo>
                    <a:pt x="759460" y="522566"/>
                  </a:lnTo>
                  <a:lnTo>
                    <a:pt x="590410" y="590143"/>
                  </a:lnTo>
                  <a:lnTo>
                    <a:pt x="586397" y="596112"/>
                  </a:lnTo>
                  <a:lnTo>
                    <a:pt x="586460" y="640829"/>
                  </a:lnTo>
                  <a:lnTo>
                    <a:pt x="594042" y="712939"/>
                  </a:lnTo>
                  <a:lnTo>
                    <a:pt x="616445" y="781900"/>
                  </a:lnTo>
                  <a:lnTo>
                    <a:pt x="32626" y="781900"/>
                  </a:lnTo>
                  <a:lnTo>
                    <a:pt x="32626" y="162890"/>
                  </a:lnTo>
                  <a:lnTo>
                    <a:pt x="912253" y="162890"/>
                  </a:lnTo>
                  <a:lnTo>
                    <a:pt x="912253" y="0"/>
                  </a:lnTo>
                  <a:lnTo>
                    <a:pt x="879729" y="0"/>
                  </a:lnTo>
                  <a:lnTo>
                    <a:pt x="879729" y="77114"/>
                  </a:lnTo>
                  <a:lnTo>
                    <a:pt x="879678" y="90449"/>
                  </a:lnTo>
                  <a:lnTo>
                    <a:pt x="872388" y="97739"/>
                  </a:lnTo>
                  <a:lnTo>
                    <a:pt x="854392" y="97739"/>
                  </a:lnTo>
                  <a:lnTo>
                    <a:pt x="847102" y="90449"/>
                  </a:lnTo>
                  <a:lnTo>
                    <a:pt x="847102" y="72453"/>
                  </a:lnTo>
                  <a:lnTo>
                    <a:pt x="854392" y="65163"/>
                  </a:lnTo>
                  <a:lnTo>
                    <a:pt x="867841" y="65163"/>
                  </a:lnTo>
                  <a:lnTo>
                    <a:pt x="871893" y="66814"/>
                  </a:lnTo>
                  <a:lnTo>
                    <a:pt x="878014" y="72948"/>
                  </a:lnTo>
                  <a:lnTo>
                    <a:pt x="879729" y="77114"/>
                  </a:lnTo>
                  <a:lnTo>
                    <a:pt x="879729" y="0"/>
                  </a:lnTo>
                  <a:lnTo>
                    <a:pt x="814565" y="0"/>
                  </a:lnTo>
                  <a:lnTo>
                    <a:pt x="814565" y="77114"/>
                  </a:lnTo>
                  <a:lnTo>
                    <a:pt x="814514" y="90449"/>
                  </a:lnTo>
                  <a:lnTo>
                    <a:pt x="807224" y="97739"/>
                  </a:lnTo>
                  <a:lnTo>
                    <a:pt x="789241" y="97739"/>
                  </a:lnTo>
                  <a:lnTo>
                    <a:pt x="781939" y="90449"/>
                  </a:lnTo>
                  <a:lnTo>
                    <a:pt x="781939" y="72453"/>
                  </a:lnTo>
                  <a:lnTo>
                    <a:pt x="789241" y="65163"/>
                  </a:lnTo>
                  <a:lnTo>
                    <a:pt x="802678" y="65163"/>
                  </a:lnTo>
                  <a:lnTo>
                    <a:pt x="806729" y="66814"/>
                  </a:lnTo>
                  <a:lnTo>
                    <a:pt x="812863" y="72948"/>
                  </a:lnTo>
                  <a:lnTo>
                    <a:pt x="814565" y="77114"/>
                  </a:lnTo>
                  <a:lnTo>
                    <a:pt x="814565" y="0"/>
                  </a:lnTo>
                  <a:lnTo>
                    <a:pt x="162941" y="0"/>
                  </a:lnTo>
                  <a:lnTo>
                    <a:pt x="162941" y="72453"/>
                  </a:lnTo>
                  <a:lnTo>
                    <a:pt x="162941" y="90449"/>
                  </a:lnTo>
                  <a:lnTo>
                    <a:pt x="155638" y="97739"/>
                  </a:lnTo>
                  <a:lnTo>
                    <a:pt x="72491" y="97739"/>
                  </a:lnTo>
                  <a:lnTo>
                    <a:pt x="65201" y="90449"/>
                  </a:lnTo>
                  <a:lnTo>
                    <a:pt x="65201" y="72453"/>
                  </a:lnTo>
                  <a:lnTo>
                    <a:pt x="72491" y="65163"/>
                  </a:lnTo>
                  <a:lnTo>
                    <a:pt x="155638" y="65163"/>
                  </a:lnTo>
                  <a:lnTo>
                    <a:pt x="162941" y="72453"/>
                  </a:lnTo>
                  <a:lnTo>
                    <a:pt x="162941" y="0"/>
                  </a:lnTo>
                  <a:lnTo>
                    <a:pt x="11899" y="0"/>
                  </a:lnTo>
                  <a:lnTo>
                    <a:pt x="7823" y="1663"/>
                  </a:lnTo>
                  <a:lnTo>
                    <a:pt x="1701" y="7785"/>
                  </a:lnTo>
                  <a:lnTo>
                    <a:pt x="0" y="11950"/>
                  </a:lnTo>
                  <a:lnTo>
                    <a:pt x="0" y="802525"/>
                  </a:lnTo>
                  <a:lnTo>
                    <a:pt x="1701" y="806691"/>
                  </a:lnTo>
                  <a:lnTo>
                    <a:pt x="7823" y="812825"/>
                  </a:lnTo>
                  <a:lnTo>
                    <a:pt x="12001" y="814527"/>
                  </a:lnTo>
                  <a:lnTo>
                    <a:pt x="632752" y="814527"/>
                  </a:lnTo>
                  <a:lnTo>
                    <a:pt x="657415" y="852335"/>
                  </a:lnTo>
                  <a:lnTo>
                    <a:pt x="686650" y="886574"/>
                  </a:lnTo>
                  <a:lnTo>
                    <a:pt x="720039" y="916762"/>
                  </a:lnTo>
                  <a:lnTo>
                    <a:pt x="757186" y="942517"/>
                  </a:lnTo>
                  <a:lnTo>
                    <a:pt x="762419" y="945553"/>
                  </a:lnTo>
                  <a:lnTo>
                    <a:pt x="768883" y="945553"/>
                  </a:lnTo>
                  <a:lnTo>
                    <a:pt x="816825" y="912164"/>
                  </a:lnTo>
                  <a:lnTo>
                    <a:pt x="854100" y="876363"/>
                  </a:lnTo>
                  <a:lnTo>
                    <a:pt x="885545" y="835825"/>
                  </a:lnTo>
                  <a:lnTo>
                    <a:pt x="910755" y="791273"/>
                  </a:lnTo>
                  <a:lnTo>
                    <a:pt x="914387" y="781900"/>
                  </a:lnTo>
                  <a:lnTo>
                    <a:pt x="929309" y="743445"/>
                  </a:lnTo>
                  <a:lnTo>
                    <a:pt x="940803" y="693051"/>
                  </a:lnTo>
                  <a:lnTo>
                    <a:pt x="941374" y="685634"/>
                  </a:lnTo>
                  <a:lnTo>
                    <a:pt x="941476" y="684441"/>
                  </a:lnTo>
                  <a:lnTo>
                    <a:pt x="944841" y="640829"/>
                  </a:lnTo>
                  <a:lnTo>
                    <a:pt x="944841" y="578612"/>
                  </a:lnTo>
                  <a:lnTo>
                    <a:pt x="944867" y="162890"/>
                  </a:lnTo>
                  <a:lnTo>
                    <a:pt x="944867" y="97739"/>
                  </a:lnTo>
                  <a:lnTo>
                    <a:pt x="944867" y="65163"/>
                  </a:lnTo>
                  <a:lnTo>
                    <a:pt x="944880" y="1195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99656" y="4660106"/>
              <a:ext cx="130213" cy="1303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062547" y="4660112"/>
              <a:ext cx="293370" cy="97790"/>
            </a:xfrm>
            <a:custGeom>
              <a:avLst/>
              <a:gdLst/>
              <a:ahLst/>
              <a:cxnLst/>
              <a:rect l="l" t="t" r="r" b="b"/>
              <a:pathLst>
                <a:path w="293369" h="97789">
                  <a:moveTo>
                    <a:pt x="228066" y="72453"/>
                  </a:moveTo>
                  <a:lnTo>
                    <a:pt x="220764" y="65163"/>
                  </a:lnTo>
                  <a:lnTo>
                    <a:pt x="211772" y="65163"/>
                  </a:lnTo>
                  <a:lnTo>
                    <a:pt x="7302" y="65163"/>
                  </a:lnTo>
                  <a:lnTo>
                    <a:pt x="12" y="72453"/>
                  </a:lnTo>
                  <a:lnTo>
                    <a:pt x="12" y="90449"/>
                  </a:lnTo>
                  <a:lnTo>
                    <a:pt x="7302" y="97739"/>
                  </a:lnTo>
                  <a:lnTo>
                    <a:pt x="220764" y="97739"/>
                  </a:lnTo>
                  <a:lnTo>
                    <a:pt x="228066" y="90449"/>
                  </a:lnTo>
                  <a:lnTo>
                    <a:pt x="228066" y="72453"/>
                  </a:lnTo>
                  <a:close/>
                </a:path>
                <a:path w="293369" h="97789">
                  <a:moveTo>
                    <a:pt x="293217" y="7289"/>
                  </a:moveTo>
                  <a:lnTo>
                    <a:pt x="285915" y="0"/>
                  </a:lnTo>
                  <a:lnTo>
                    <a:pt x="276923" y="0"/>
                  </a:lnTo>
                  <a:lnTo>
                    <a:pt x="7289" y="0"/>
                  </a:lnTo>
                  <a:lnTo>
                    <a:pt x="0" y="7289"/>
                  </a:lnTo>
                  <a:lnTo>
                    <a:pt x="0" y="25285"/>
                  </a:lnTo>
                  <a:lnTo>
                    <a:pt x="7289" y="32575"/>
                  </a:lnTo>
                  <a:lnTo>
                    <a:pt x="285915" y="32575"/>
                  </a:lnTo>
                  <a:lnTo>
                    <a:pt x="293217" y="25285"/>
                  </a:lnTo>
                  <a:lnTo>
                    <a:pt x="293217" y="7289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6862402" y="4073673"/>
            <a:ext cx="944880" cy="944880"/>
            <a:chOff x="6862402" y="4073673"/>
            <a:chExt cx="944880" cy="944880"/>
          </a:xfrm>
        </p:grpSpPr>
        <p:sp>
          <p:nvSpPr>
            <p:cNvPr id="13" name="object 13"/>
            <p:cNvSpPr/>
            <p:nvPr/>
          </p:nvSpPr>
          <p:spPr>
            <a:xfrm>
              <a:off x="6884644" y="4649240"/>
              <a:ext cx="354965" cy="157480"/>
            </a:xfrm>
            <a:custGeom>
              <a:avLst/>
              <a:gdLst/>
              <a:ahLst/>
              <a:cxnLst/>
              <a:rect l="l" t="t" r="r" b="b"/>
              <a:pathLst>
                <a:path w="354965" h="157479">
                  <a:moveTo>
                    <a:pt x="287921" y="124561"/>
                  </a:moveTo>
                  <a:lnTo>
                    <a:pt x="237756" y="119176"/>
                  </a:lnTo>
                  <a:lnTo>
                    <a:pt x="189445" y="107340"/>
                  </a:lnTo>
                  <a:lnTo>
                    <a:pt x="143459" y="89281"/>
                  </a:lnTo>
                  <a:lnTo>
                    <a:pt x="100291" y="65214"/>
                  </a:lnTo>
                  <a:lnTo>
                    <a:pt x="60388" y="35382"/>
                  </a:lnTo>
                  <a:lnTo>
                    <a:pt x="24269" y="0"/>
                  </a:lnTo>
                  <a:lnTo>
                    <a:pt x="0" y="21729"/>
                  </a:lnTo>
                  <a:lnTo>
                    <a:pt x="33388" y="55054"/>
                  </a:lnTo>
                  <a:lnTo>
                    <a:pt x="69850" y="83985"/>
                  </a:lnTo>
                  <a:lnTo>
                    <a:pt x="109029" y="108343"/>
                  </a:lnTo>
                  <a:lnTo>
                    <a:pt x="150634" y="127990"/>
                  </a:lnTo>
                  <a:lnTo>
                    <a:pt x="194310" y="142773"/>
                  </a:lnTo>
                  <a:lnTo>
                    <a:pt x="239737" y="152539"/>
                  </a:lnTo>
                  <a:lnTo>
                    <a:pt x="286588" y="157124"/>
                  </a:lnTo>
                  <a:lnTo>
                    <a:pt x="287921" y="124561"/>
                  </a:lnTo>
                  <a:close/>
                </a:path>
                <a:path w="354965" h="157479">
                  <a:moveTo>
                    <a:pt x="354431" y="154317"/>
                  </a:moveTo>
                  <a:lnTo>
                    <a:pt x="350405" y="122008"/>
                  </a:lnTo>
                  <a:lnTo>
                    <a:pt x="342607" y="122897"/>
                  </a:lnTo>
                  <a:lnTo>
                    <a:pt x="334784" y="123621"/>
                  </a:lnTo>
                  <a:lnTo>
                    <a:pt x="326974" y="124180"/>
                  </a:lnTo>
                  <a:lnTo>
                    <a:pt x="319176" y="124574"/>
                  </a:lnTo>
                  <a:lnTo>
                    <a:pt x="320497" y="157124"/>
                  </a:lnTo>
                  <a:lnTo>
                    <a:pt x="328968" y="156692"/>
                  </a:lnTo>
                  <a:lnTo>
                    <a:pt x="337464" y="156083"/>
                  </a:lnTo>
                  <a:lnTo>
                    <a:pt x="345973" y="155295"/>
                  </a:lnTo>
                  <a:lnTo>
                    <a:pt x="354431" y="154317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6747" y="4252864"/>
              <a:ext cx="162890" cy="16289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62402" y="4073673"/>
              <a:ext cx="944880" cy="944880"/>
            </a:xfrm>
            <a:custGeom>
              <a:avLst/>
              <a:gdLst/>
              <a:ahLst/>
              <a:cxnLst/>
              <a:rect l="l" t="t" r="r" b="b"/>
              <a:pathLst>
                <a:path w="944879" h="944879">
                  <a:moveTo>
                    <a:pt x="651319" y="586168"/>
                  </a:moveTo>
                  <a:lnTo>
                    <a:pt x="521004" y="586168"/>
                  </a:lnTo>
                  <a:lnTo>
                    <a:pt x="586422" y="651586"/>
                  </a:lnTo>
                  <a:lnTo>
                    <a:pt x="553834" y="684161"/>
                  </a:lnTo>
                  <a:lnTo>
                    <a:pt x="787476" y="917803"/>
                  </a:lnTo>
                  <a:lnTo>
                    <a:pt x="834580" y="943004"/>
                  </a:lnTo>
                  <a:lnTo>
                    <a:pt x="852639" y="944791"/>
                  </a:lnTo>
                  <a:lnTo>
                    <a:pt x="888507" y="937548"/>
                  </a:lnTo>
                  <a:lnTo>
                    <a:pt x="917791" y="917803"/>
                  </a:lnTo>
                  <a:lnTo>
                    <a:pt x="937548" y="888507"/>
                  </a:lnTo>
                  <a:lnTo>
                    <a:pt x="944791" y="852639"/>
                  </a:lnTo>
                  <a:lnTo>
                    <a:pt x="943002" y="834582"/>
                  </a:lnTo>
                  <a:lnTo>
                    <a:pt x="937772" y="817383"/>
                  </a:lnTo>
                  <a:lnTo>
                    <a:pt x="929301" y="801524"/>
                  </a:lnTo>
                  <a:lnTo>
                    <a:pt x="917790" y="787488"/>
                  </a:lnTo>
                  <a:lnTo>
                    <a:pt x="716724" y="586422"/>
                  </a:lnTo>
                  <a:lnTo>
                    <a:pt x="651573" y="586422"/>
                  </a:lnTo>
                  <a:lnTo>
                    <a:pt x="651319" y="586168"/>
                  </a:lnTo>
                  <a:close/>
                </a:path>
                <a:path w="944879" h="944879">
                  <a:moveTo>
                    <a:pt x="325780" y="0"/>
                  </a:moveTo>
                  <a:lnTo>
                    <a:pt x="277636" y="3532"/>
                  </a:lnTo>
                  <a:lnTo>
                    <a:pt x="231687" y="13793"/>
                  </a:lnTo>
                  <a:lnTo>
                    <a:pt x="188435" y="30279"/>
                  </a:lnTo>
                  <a:lnTo>
                    <a:pt x="148385" y="52486"/>
                  </a:lnTo>
                  <a:lnTo>
                    <a:pt x="112040" y="79910"/>
                  </a:lnTo>
                  <a:lnTo>
                    <a:pt x="79905" y="112047"/>
                  </a:lnTo>
                  <a:lnTo>
                    <a:pt x="52482" y="148394"/>
                  </a:lnTo>
                  <a:lnTo>
                    <a:pt x="30277" y="188445"/>
                  </a:lnTo>
                  <a:lnTo>
                    <a:pt x="13792" y="231698"/>
                  </a:lnTo>
                  <a:lnTo>
                    <a:pt x="3532" y="277649"/>
                  </a:lnTo>
                  <a:lnTo>
                    <a:pt x="0" y="325793"/>
                  </a:lnTo>
                  <a:lnTo>
                    <a:pt x="3425" y="372488"/>
                  </a:lnTo>
                  <a:lnTo>
                    <a:pt x="3532" y="373937"/>
                  </a:lnTo>
                  <a:lnTo>
                    <a:pt x="13792" y="419887"/>
                  </a:lnTo>
                  <a:lnTo>
                    <a:pt x="30277" y="463140"/>
                  </a:lnTo>
                  <a:lnTo>
                    <a:pt x="52482" y="503192"/>
                  </a:lnTo>
                  <a:lnTo>
                    <a:pt x="79905" y="539538"/>
                  </a:lnTo>
                  <a:lnTo>
                    <a:pt x="112040" y="571675"/>
                  </a:lnTo>
                  <a:lnTo>
                    <a:pt x="148385" y="599099"/>
                  </a:lnTo>
                  <a:lnTo>
                    <a:pt x="188435" y="621306"/>
                  </a:lnTo>
                  <a:lnTo>
                    <a:pt x="231687" y="637792"/>
                  </a:lnTo>
                  <a:lnTo>
                    <a:pt x="277636" y="648053"/>
                  </a:lnTo>
                  <a:lnTo>
                    <a:pt x="325780" y="651586"/>
                  </a:lnTo>
                  <a:lnTo>
                    <a:pt x="379569" y="647115"/>
                  </a:lnTo>
                  <a:lnTo>
                    <a:pt x="430479" y="634212"/>
                  </a:lnTo>
                  <a:lnTo>
                    <a:pt x="477845" y="613642"/>
                  </a:lnTo>
                  <a:lnTo>
                    <a:pt x="521004" y="586168"/>
                  </a:lnTo>
                  <a:lnTo>
                    <a:pt x="651319" y="586168"/>
                  </a:lnTo>
                  <a:lnTo>
                    <a:pt x="586422" y="521271"/>
                  </a:lnTo>
                  <a:lnTo>
                    <a:pt x="179184" y="521271"/>
                  </a:lnTo>
                  <a:lnTo>
                    <a:pt x="146249" y="491462"/>
                  </a:lnTo>
                  <a:lnTo>
                    <a:pt x="119164" y="456166"/>
                  </a:lnTo>
                  <a:lnTo>
                    <a:pt x="98771" y="416227"/>
                  </a:lnTo>
                  <a:lnTo>
                    <a:pt x="85917" y="372488"/>
                  </a:lnTo>
                  <a:lnTo>
                    <a:pt x="81445" y="325793"/>
                  </a:lnTo>
                  <a:lnTo>
                    <a:pt x="86303" y="277649"/>
                  </a:lnTo>
                  <a:lnTo>
                    <a:pt x="100655" y="230713"/>
                  </a:lnTo>
                  <a:lnTo>
                    <a:pt x="123191" y="189209"/>
                  </a:lnTo>
                  <a:lnTo>
                    <a:pt x="153034" y="153041"/>
                  </a:lnTo>
                  <a:lnTo>
                    <a:pt x="189200" y="123195"/>
                  </a:lnTo>
                  <a:lnTo>
                    <a:pt x="230703" y="100657"/>
                  </a:lnTo>
                  <a:lnTo>
                    <a:pt x="276558" y="86412"/>
                  </a:lnTo>
                  <a:lnTo>
                    <a:pt x="325780" y="81445"/>
                  </a:lnTo>
                  <a:lnTo>
                    <a:pt x="541060" y="81445"/>
                  </a:lnTo>
                  <a:lnTo>
                    <a:pt x="539525" y="79910"/>
                  </a:lnTo>
                  <a:lnTo>
                    <a:pt x="503179" y="52486"/>
                  </a:lnTo>
                  <a:lnTo>
                    <a:pt x="463127" y="30279"/>
                  </a:lnTo>
                  <a:lnTo>
                    <a:pt x="419874" y="13793"/>
                  </a:lnTo>
                  <a:lnTo>
                    <a:pt x="373924" y="3532"/>
                  </a:lnTo>
                  <a:lnTo>
                    <a:pt x="325780" y="0"/>
                  </a:lnTo>
                  <a:close/>
                </a:path>
                <a:path w="944879" h="944879">
                  <a:moveTo>
                    <a:pt x="684148" y="553847"/>
                  </a:moveTo>
                  <a:lnTo>
                    <a:pt x="651573" y="586422"/>
                  </a:lnTo>
                  <a:lnTo>
                    <a:pt x="716724" y="586422"/>
                  </a:lnTo>
                  <a:lnTo>
                    <a:pt x="684148" y="553847"/>
                  </a:lnTo>
                  <a:close/>
                </a:path>
                <a:path w="944879" h="944879">
                  <a:moveTo>
                    <a:pt x="692302" y="423532"/>
                  </a:moveTo>
                  <a:lnTo>
                    <a:pt x="456933" y="423532"/>
                  </a:lnTo>
                  <a:lnTo>
                    <a:pt x="460550" y="431338"/>
                  </a:lnTo>
                  <a:lnTo>
                    <a:pt x="463713" y="439377"/>
                  </a:lnTo>
                  <a:lnTo>
                    <a:pt x="466407" y="447637"/>
                  </a:lnTo>
                  <a:lnTo>
                    <a:pt x="468632" y="456166"/>
                  </a:lnTo>
                  <a:lnTo>
                    <a:pt x="692592" y="456166"/>
                  </a:lnTo>
                  <a:lnTo>
                    <a:pt x="716737" y="496836"/>
                  </a:lnTo>
                  <a:lnTo>
                    <a:pt x="721223" y="519005"/>
                  </a:lnTo>
                  <a:lnTo>
                    <a:pt x="733450" y="537129"/>
                  </a:lnTo>
                  <a:lnTo>
                    <a:pt x="751573" y="549359"/>
                  </a:lnTo>
                  <a:lnTo>
                    <a:pt x="773747" y="553847"/>
                  </a:lnTo>
                  <a:lnTo>
                    <a:pt x="795915" y="549359"/>
                  </a:lnTo>
                  <a:lnTo>
                    <a:pt x="814039" y="537129"/>
                  </a:lnTo>
                  <a:lnTo>
                    <a:pt x="824740" y="521271"/>
                  </a:lnTo>
                  <a:lnTo>
                    <a:pt x="773747" y="521271"/>
                  </a:lnTo>
                  <a:lnTo>
                    <a:pt x="764244" y="519348"/>
                  </a:lnTo>
                  <a:lnTo>
                    <a:pt x="756477" y="514107"/>
                  </a:lnTo>
                  <a:lnTo>
                    <a:pt x="751235" y="506339"/>
                  </a:lnTo>
                  <a:lnTo>
                    <a:pt x="749312" y="496836"/>
                  </a:lnTo>
                  <a:lnTo>
                    <a:pt x="749272" y="480344"/>
                  </a:lnTo>
                  <a:lnTo>
                    <a:pt x="744825" y="458374"/>
                  </a:lnTo>
                  <a:lnTo>
                    <a:pt x="732594" y="440250"/>
                  </a:lnTo>
                  <a:lnTo>
                    <a:pt x="714470" y="428019"/>
                  </a:lnTo>
                  <a:lnTo>
                    <a:pt x="692302" y="423532"/>
                  </a:lnTo>
                  <a:close/>
                </a:path>
                <a:path w="944879" h="944879">
                  <a:moveTo>
                    <a:pt x="309498" y="343039"/>
                  </a:moveTo>
                  <a:lnTo>
                    <a:pt x="267802" y="354062"/>
                  </a:lnTo>
                  <a:lnTo>
                    <a:pt x="231966" y="376089"/>
                  </a:lnTo>
                  <a:lnTo>
                    <a:pt x="203947" y="407170"/>
                  </a:lnTo>
                  <a:lnTo>
                    <a:pt x="185701" y="445352"/>
                  </a:lnTo>
                  <a:lnTo>
                    <a:pt x="179184" y="488683"/>
                  </a:lnTo>
                  <a:lnTo>
                    <a:pt x="179184" y="521271"/>
                  </a:lnTo>
                  <a:lnTo>
                    <a:pt x="472389" y="521271"/>
                  </a:lnTo>
                  <a:lnTo>
                    <a:pt x="472389" y="488683"/>
                  </a:lnTo>
                  <a:lnTo>
                    <a:pt x="391233" y="456166"/>
                  </a:lnTo>
                  <a:lnTo>
                    <a:pt x="359273" y="449697"/>
                  </a:lnTo>
                  <a:lnTo>
                    <a:pt x="333381" y="432225"/>
                  </a:lnTo>
                  <a:lnTo>
                    <a:pt x="315909" y="406333"/>
                  </a:lnTo>
                  <a:lnTo>
                    <a:pt x="309498" y="374662"/>
                  </a:lnTo>
                  <a:lnTo>
                    <a:pt x="309498" y="343039"/>
                  </a:lnTo>
                  <a:close/>
                </a:path>
                <a:path w="944879" h="944879">
                  <a:moveTo>
                    <a:pt x="624253" y="456166"/>
                  </a:moveTo>
                  <a:lnTo>
                    <a:pt x="532101" y="456166"/>
                  </a:lnTo>
                  <a:lnTo>
                    <a:pt x="519423" y="474383"/>
                  </a:lnTo>
                  <a:lnTo>
                    <a:pt x="505141" y="491462"/>
                  </a:lnTo>
                  <a:lnTo>
                    <a:pt x="489480" y="507096"/>
                  </a:lnTo>
                  <a:lnTo>
                    <a:pt x="472389" y="521271"/>
                  </a:lnTo>
                  <a:lnTo>
                    <a:pt x="586422" y="521271"/>
                  </a:lnTo>
                  <a:lnTo>
                    <a:pt x="586155" y="521004"/>
                  </a:lnTo>
                  <a:lnTo>
                    <a:pt x="597027" y="505685"/>
                  </a:lnTo>
                  <a:lnTo>
                    <a:pt x="607047" y="489756"/>
                  </a:lnTo>
                  <a:lnTo>
                    <a:pt x="616152" y="473227"/>
                  </a:lnTo>
                  <a:lnTo>
                    <a:pt x="624253" y="456166"/>
                  </a:lnTo>
                  <a:close/>
                </a:path>
                <a:path w="944879" h="944879">
                  <a:moveTo>
                    <a:pt x="814476" y="0"/>
                  </a:moveTo>
                  <a:lnTo>
                    <a:pt x="763750" y="10242"/>
                  </a:lnTo>
                  <a:lnTo>
                    <a:pt x="722323" y="38173"/>
                  </a:lnTo>
                  <a:lnTo>
                    <a:pt x="694391" y="79595"/>
                  </a:lnTo>
                  <a:lnTo>
                    <a:pt x="684148" y="130314"/>
                  </a:lnTo>
                  <a:lnTo>
                    <a:pt x="692929" y="177405"/>
                  </a:lnTo>
                  <a:lnTo>
                    <a:pt x="717067" y="216820"/>
                  </a:lnTo>
                  <a:lnTo>
                    <a:pt x="753254" y="245282"/>
                  </a:lnTo>
                  <a:lnTo>
                    <a:pt x="798182" y="259511"/>
                  </a:lnTo>
                  <a:lnTo>
                    <a:pt x="798182" y="496836"/>
                  </a:lnTo>
                  <a:lnTo>
                    <a:pt x="796259" y="506339"/>
                  </a:lnTo>
                  <a:lnTo>
                    <a:pt x="791017" y="514107"/>
                  </a:lnTo>
                  <a:lnTo>
                    <a:pt x="783250" y="519348"/>
                  </a:lnTo>
                  <a:lnTo>
                    <a:pt x="773747" y="521271"/>
                  </a:lnTo>
                  <a:lnTo>
                    <a:pt x="824740" y="521271"/>
                  </a:lnTo>
                  <a:lnTo>
                    <a:pt x="826270" y="519005"/>
                  </a:lnTo>
                  <a:lnTo>
                    <a:pt x="830757" y="496836"/>
                  </a:lnTo>
                  <a:lnTo>
                    <a:pt x="830757" y="259511"/>
                  </a:lnTo>
                  <a:lnTo>
                    <a:pt x="875686" y="245282"/>
                  </a:lnTo>
                  <a:lnTo>
                    <a:pt x="911872" y="216820"/>
                  </a:lnTo>
                  <a:lnTo>
                    <a:pt x="924942" y="195478"/>
                  </a:lnTo>
                  <a:lnTo>
                    <a:pt x="814476" y="195478"/>
                  </a:lnTo>
                  <a:lnTo>
                    <a:pt x="789110" y="190357"/>
                  </a:lnTo>
                  <a:lnTo>
                    <a:pt x="768397" y="176393"/>
                  </a:lnTo>
                  <a:lnTo>
                    <a:pt x="754433" y="155680"/>
                  </a:lnTo>
                  <a:lnTo>
                    <a:pt x="749312" y="130314"/>
                  </a:lnTo>
                  <a:lnTo>
                    <a:pt x="754433" y="104956"/>
                  </a:lnTo>
                  <a:lnTo>
                    <a:pt x="768397" y="84247"/>
                  </a:lnTo>
                  <a:lnTo>
                    <a:pt x="789110" y="70283"/>
                  </a:lnTo>
                  <a:lnTo>
                    <a:pt x="814476" y="65163"/>
                  </a:lnTo>
                  <a:lnTo>
                    <a:pt x="924817" y="65163"/>
                  </a:lnTo>
                  <a:lnTo>
                    <a:pt x="906618" y="38173"/>
                  </a:lnTo>
                  <a:lnTo>
                    <a:pt x="865195" y="10242"/>
                  </a:lnTo>
                  <a:lnTo>
                    <a:pt x="814476" y="0"/>
                  </a:lnTo>
                  <a:close/>
                </a:path>
                <a:path w="944879" h="944879">
                  <a:moveTo>
                    <a:pt x="541060" y="81445"/>
                  </a:moveTo>
                  <a:lnTo>
                    <a:pt x="325780" y="81445"/>
                  </a:lnTo>
                  <a:lnTo>
                    <a:pt x="375006" y="86412"/>
                  </a:lnTo>
                  <a:lnTo>
                    <a:pt x="420865" y="100657"/>
                  </a:lnTo>
                  <a:lnTo>
                    <a:pt x="462370" y="123195"/>
                  </a:lnTo>
                  <a:lnTo>
                    <a:pt x="498536" y="153041"/>
                  </a:lnTo>
                  <a:lnTo>
                    <a:pt x="528380" y="189209"/>
                  </a:lnTo>
                  <a:lnTo>
                    <a:pt x="550917" y="230713"/>
                  </a:lnTo>
                  <a:lnTo>
                    <a:pt x="565161" y="276570"/>
                  </a:lnTo>
                  <a:lnTo>
                    <a:pt x="570128" y="325793"/>
                  </a:lnTo>
                  <a:lnTo>
                    <a:pt x="568747" y="351096"/>
                  </a:lnTo>
                  <a:lnTo>
                    <a:pt x="568724" y="351525"/>
                  </a:lnTo>
                  <a:lnTo>
                    <a:pt x="564744" y="375867"/>
                  </a:lnTo>
                  <a:lnTo>
                    <a:pt x="564648" y="376458"/>
                  </a:lnTo>
                  <a:lnTo>
                    <a:pt x="558229" y="400036"/>
                  </a:lnTo>
                  <a:lnTo>
                    <a:pt x="558105" y="400493"/>
                  </a:lnTo>
                  <a:lnTo>
                    <a:pt x="549300" y="423532"/>
                  </a:lnTo>
                  <a:lnTo>
                    <a:pt x="636625" y="423532"/>
                  </a:lnTo>
                  <a:lnTo>
                    <a:pt x="647618" y="376458"/>
                  </a:lnTo>
                  <a:lnTo>
                    <a:pt x="651573" y="325793"/>
                  </a:lnTo>
                  <a:lnTo>
                    <a:pt x="648041" y="277649"/>
                  </a:lnTo>
                  <a:lnTo>
                    <a:pt x="637779" y="231698"/>
                  </a:lnTo>
                  <a:lnTo>
                    <a:pt x="621293" y="188445"/>
                  </a:lnTo>
                  <a:lnTo>
                    <a:pt x="599086" y="148394"/>
                  </a:lnTo>
                  <a:lnTo>
                    <a:pt x="571662" y="112047"/>
                  </a:lnTo>
                  <a:lnTo>
                    <a:pt x="541060" y="81445"/>
                  </a:lnTo>
                  <a:close/>
                </a:path>
                <a:path w="944879" h="944879">
                  <a:moveTo>
                    <a:pt x="924817" y="65163"/>
                  </a:moveTo>
                  <a:lnTo>
                    <a:pt x="814476" y="65163"/>
                  </a:lnTo>
                  <a:lnTo>
                    <a:pt x="839834" y="70283"/>
                  </a:lnTo>
                  <a:lnTo>
                    <a:pt x="860544" y="84247"/>
                  </a:lnTo>
                  <a:lnTo>
                    <a:pt x="874507" y="104956"/>
                  </a:lnTo>
                  <a:lnTo>
                    <a:pt x="879627" y="130314"/>
                  </a:lnTo>
                  <a:lnTo>
                    <a:pt x="874507" y="155680"/>
                  </a:lnTo>
                  <a:lnTo>
                    <a:pt x="860544" y="176393"/>
                  </a:lnTo>
                  <a:lnTo>
                    <a:pt x="839834" y="190357"/>
                  </a:lnTo>
                  <a:lnTo>
                    <a:pt x="814476" y="195478"/>
                  </a:lnTo>
                  <a:lnTo>
                    <a:pt x="924942" y="195478"/>
                  </a:lnTo>
                  <a:lnTo>
                    <a:pt x="936010" y="177405"/>
                  </a:lnTo>
                  <a:lnTo>
                    <a:pt x="944791" y="130314"/>
                  </a:lnTo>
                  <a:lnTo>
                    <a:pt x="934612" y="79910"/>
                  </a:lnTo>
                  <a:lnTo>
                    <a:pt x="934548" y="79595"/>
                  </a:lnTo>
                  <a:lnTo>
                    <a:pt x="924817" y="65163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1900" y="4415756"/>
              <a:ext cx="147436" cy="81453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922858" y="4074845"/>
            <a:ext cx="944880" cy="943610"/>
          </a:xfrm>
          <a:custGeom>
            <a:avLst/>
            <a:gdLst/>
            <a:ahLst/>
            <a:cxnLst/>
            <a:rect l="l" t="t" r="r" b="b"/>
            <a:pathLst>
              <a:path w="944880" h="943610">
                <a:moveTo>
                  <a:pt x="876427" y="856856"/>
                </a:moveTo>
                <a:lnTo>
                  <a:pt x="869378" y="849807"/>
                </a:lnTo>
                <a:lnTo>
                  <a:pt x="851979" y="849807"/>
                </a:lnTo>
                <a:lnTo>
                  <a:pt x="844931" y="856856"/>
                </a:lnTo>
                <a:lnTo>
                  <a:pt x="844931" y="874255"/>
                </a:lnTo>
                <a:lnTo>
                  <a:pt x="851979" y="881303"/>
                </a:lnTo>
                <a:lnTo>
                  <a:pt x="869378" y="881303"/>
                </a:lnTo>
                <a:lnTo>
                  <a:pt x="876427" y="874255"/>
                </a:lnTo>
                <a:lnTo>
                  <a:pt x="876427" y="865555"/>
                </a:lnTo>
                <a:lnTo>
                  <a:pt x="876427" y="856856"/>
                </a:lnTo>
                <a:close/>
              </a:path>
              <a:path w="944880" h="943610">
                <a:moveTo>
                  <a:pt x="876439" y="563143"/>
                </a:moveTo>
                <a:lnTo>
                  <a:pt x="869391" y="556094"/>
                </a:lnTo>
                <a:lnTo>
                  <a:pt x="851992" y="556094"/>
                </a:lnTo>
                <a:lnTo>
                  <a:pt x="844943" y="563143"/>
                </a:lnTo>
                <a:lnTo>
                  <a:pt x="844943" y="811263"/>
                </a:lnTo>
                <a:lnTo>
                  <a:pt x="851992" y="818311"/>
                </a:lnTo>
                <a:lnTo>
                  <a:pt x="860691" y="818311"/>
                </a:lnTo>
                <a:lnTo>
                  <a:pt x="869391" y="818311"/>
                </a:lnTo>
                <a:lnTo>
                  <a:pt x="876439" y="811263"/>
                </a:lnTo>
                <a:lnTo>
                  <a:pt x="876439" y="563143"/>
                </a:lnTo>
                <a:close/>
              </a:path>
              <a:path w="944880" h="943610">
                <a:moveTo>
                  <a:pt x="944778" y="6350"/>
                </a:moveTo>
                <a:lnTo>
                  <a:pt x="937729" y="0"/>
                </a:lnTo>
                <a:lnTo>
                  <a:pt x="913282" y="0"/>
                </a:lnTo>
                <a:lnTo>
                  <a:pt x="913282" y="157480"/>
                </a:lnTo>
                <a:lnTo>
                  <a:pt x="913282" y="913130"/>
                </a:lnTo>
                <a:lnTo>
                  <a:pt x="598360" y="913130"/>
                </a:lnTo>
                <a:lnTo>
                  <a:pt x="598360" y="840740"/>
                </a:lnTo>
                <a:lnTo>
                  <a:pt x="591312" y="834390"/>
                </a:lnTo>
                <a:lnTo>
                  <a:pt x="551116" y="834390"/>
                </a:lnTo>
                <a:lnTo>
                  <a:pt x="551116" y="806450"/>
                </a:lnTo>
                <a:lnTo>
                  <a:pt x="581698" y="759460"/>
                </a:lnTo>
                <a:lnTo>
                  <a:pt x="582612" y="755650"/>
                </a:lnTo>
                <a:lnTo>
                  <a:pt x="582612" y="576580"/>
                </a:lnTo>
                <a:lnTo>
                  <a:pt x="579678" y="561340"/>
                </a:lnTo>
                <a:lnTo>
                  <a:pt x="578954" y="557530"/>
                </a:lnTo>
                <a:lnTo>
                  <a:pt x="568858" y="543560"/>
                </a:lnTo>
                <a:lnTo>
                  <a:pt x="553821" y="532130"/>
                </a:lnTo>
                <a:lnTo>
                  <a:pt x="551116" y="531583"/>
                </a:lnTo>
                <a:lnTo>
                  <a:pt x="551116" y="567690"/>
                </a:lnTo>
                <a:lnTo>
                  <a:pt x="551116" y="748030"/>
                </a:lnTo>
                <a:lnTo>
                  <a:pt x="520522" y="795020"/>
                </a:lnTo>
                <a:lnTo>
                  <a:pt x="519620" y="797560"/>
                </a:lnTo>
                <a:lnTo>
                  <a:pt x="519620" y="834390"/>
                </a:lnTo>
                <a:lnTo>
                  <a:pt x="362165" y="834390"/>
                </a:lnTo>
                <a:lnTo>
                  <a:pt x="362165" y="793750"/>
                </a:lnTo>
                <a:lnTo>
                  <a:pt x="360527" y="789940"/>
                </a:lnTo>
                <a:lnTo>
                  <a:pt x="265087" y="693420"/>
                </a:lnTo>
                <a:lnTo>
                  <a:pt x="223126" y="650240"/>
                </a:lnTo>
                <a:lnTo>
                  <a:pt x="218427" y="638810"/>
                </a:lnTo>
                <a:lnTo>
                  <a:pt x="223100" y="628650"/>
                </a:lnTo>
                <a:lnTo>
                  <a:pt x="233565" y="623570"/>
                </a:lnTo>
                <a:lnTo>
                  <a:pt x="246214" y="628650"/>
                </a:lnTo>
                <a:lnTo>
                  <a:pt x="261302" y="643890"/>
                </a:lnTo>
                <a:lnTo>
                  <a:pt x="280377" y="662940"/>
                </a:lnTo>
                <a:lnTo>
                  <a:pt x="303682" y="687070"/>
                </a:lnTo>
                <a:lnTo>
                  <a:pt x="311873" y="690880"/>
                </a:lnTo>
                <a:lnTo>
                  <a:pt x="320814" y="690880"/>
                </a:lnTo>
                <a:lnTo>
                  <a:pt x="327939" y="684530"/>
                </a:lnTo>
                <a:lnTo>
                  <a:pt x="330669" y="675640"/>
                </a:lnTo>
                <a:lnTo>
                  <a:pt x="330669" y="637540"/>
                </a:lnTo>
                <a:lnTo>
                  <a:pt x="330669" y="439420"/>
                </a:lnTo>
                <a:lnTo>
                  <a:pt x="337718" y="433070"/>
                </a:lnTo>
                <a:lnTo>
                  <a:pt x="355117" y="433070"/>
                </a:lnTo>
                <a:lnTo>
                  <a:pt x="362165" y="439420"/>
                </a:lnTo>
                <a:lnTo>
                  <a:pt x="362165" y="637540"/>
                </a:lnTo>
                <a:lnTo>
                  <a:pt x="369214" y="645160"/>
                </a:lnTo>
                <a:lnTo>
                  <a:pt x="386600" y="645160"/>
                </a:lnTo>
                <a:lnTo>
                  <a:pt x="393649" y="637540"/>
                </a:lnTo>
                <a:lnTo>
                  <a:pt x="393649" y="519430"/>
                </a:lnTo>
                <a:lnTo>
                  <a:pt x="400710" y="513080"/>
                </a:lnTo>
                <a:lnTo>
                  <a:pt x="418096" y="513080"/>
                </a:lnTo>
                <a:lnTo>
                  <a:pt x="425145" y="519430"/>
                </a:lnTo>
                <a:lnTo>
                  <a:pt x="425145" y="637540"/>
                </a:lnTo>
                <a:lnTo>
                  <a:pt x="432193" y="645160"/>
                </a:lnTo>
                <a:lnTo>
                  <a:pt x="449592" y="645160"/>
                </a:lnTo>
                <a:lnTo>
                  <a:pt x="456641" y="637540"/>
                </a:lnTo>
                <a:lnTo>
                  <a:pt x="456641" y="535940"/>
                </a:lnTo>
                <a:lnTo>
                  <a:pt x="463689" y="528320"/>
                </a:lnTo>
                <a:lnTo>
                  <a:pt x="481088" y="528320"/>
                </a:lnTo>
                <a:lnTo>
                  <a:pt x="488137" y="535940"/>
                </a:lnTo>
                <a:lnTo>
                  <a:pt x="488137" y="637540"/>
                </a:lnTo>
                <a:lnTo>
                  <a:pt x="495185" y="645160"/>
                </a:lnTo>
                <a:lnTo>
                  <a:pt x="512572" y="645160"/>
                </a:lnTo>
                <a:lnTo>
                  <a:pt x="519620" y="637540"/>
                </a:lnTo>
                <a:lnTo>
                  <a:pt x="519620" y="567690"/>
                </a:lnTo>
                <a:lnTo>
                  <a:pt x="526681" y="561340"/>
                </a:lnTo>
                <a:lnTo>
                  <a:pt x="544068" y="561340"/>
                </a:lnTo>
                <a:lnTo>
                  <a:pt x="551116" y="567690"/>
                </a:lnTo>
                <a:lnTo>
                  <a:pt x="551116" y="531583"/>
                </a:lnTo>
                <a:lnTo>
                  <a:pt x="535368" y="528320"/>
                </a:lnTo>
                <a:lnTo>
                  <a:pt x="529424" y="528320"/>
                </a:lnTo>
                <a:lnTo>
                  <a:pt x="523532" y="529590"/>
                </a:lnTo>
                <a:lnTo>
                  <a:pt x="518007" y="532130"/>
                </a:lnTo>
                <a:lnTo>
                  <a:pt x="516255" y="528320"/>
                </a:lnTo>
                <a:lnTo>
                  <a:pt x="511581" y="518160"/>
                </a:lnTo>
                <a:lnTo>
                  <a:pt x="506958" y="513080"/>
                </a:lnTo>
                <a:lnTo>
                  <a:pt x="501180" y="506730"/>
                </a:lnTo>
                <a:lnTo>
                  <a:pt x="494487" y="502920"/>
                </a:lnTo>
                <a:lnTo>
                  <a:pt x="487781" y="499110"/>
                </a:lnTo>
                <a:lnTo>
                  <a:pt x="472389" y="496570"/>
                </a:lnTo>
                <a:lnTo>
                  <a:pt x="464248" y="496570"/>
                </a:lnTo>
                <a:lnTo>
                  <a:pt x="456260" y="499110"/>
                </a:lnTo>
                <a:lnTo>
                  <a:pt x="449199" y="502920"/>
                </a:lnTo>
                <a:lnTo>
                  <a:pt x="441617" y="494030"/>
                </a:lnTo>
                <a:lnTo>
                  <a:pt x="432130" y="486410"/>
                </a:lnTo>
                <a:lnTo>
                  <a:pt x="424865" y="483870"/>
                </a:lnTo>
                <a:lnTo>
                  <a:pt x="421233" y="482600"/>
                </a:lnTo>
                <a:lnTo>
                  <a:pt x="409397" y="481330"/>
                </a:lnTo>
                <a:lnTo>
                  <a:pt x="398703" y="481330"/>
                </a:lnTo>
                <a:lnTo>
                  <a:pt x="393649" y="483870"/>
                </a:lnTo>
                <a:lnTo>
                  <a:pt x="393649" y="472440"/>
                </a:lnTo>
                <a:lnTo>
                  <a:pt x="834555" y="472440"/>
                </a:lnTo>
                <a:lnTo>
                  <a:pt x="852932" y="468630"/>
                </a:lnTo>
                <a:lnTo>
                  <a:pt x="867943" y="458470"/>
                </a:lnTo>
                <a:lnTo>
                  <a:pt x="878065" y="443230"/>
                </a:lnTo>
                <a:lnTo>
                  <a:pt x="880046" y="433070"/>
                </a:lnTo>
                <a:lnTo>
                  <a:pt x="881786" y="424180"/>
                </a:lnTo>
                <a:lnTo>
                  <a:pt x="881786" y="236220"/>
                </a:lnTo>
                <a:lnTo>
                  <a:pt x="878065" y="217170"/>
                </a:lnTo>
                <a:lnTo>
                  <a:pt x="867943" y="201930"/>
                </a:lnTo>
                <a:lnTo>
                  <a:pt x="852932" y="191770"/>
                </a:lnTo>
                <a:lnTo>
                  <a:pt x="834555" y="187960"/>
                </a:lnTo>
                <a:lnTo>
                  <a:pt x="790460" y="187960"/>
                </a:lnTo>
                <a:lnTo>
                  <a:pt x="790460" y="318770"/>
                </a:lnTo>
                <a:lnTo>
                  <a:pt x="789686" y="322580"/>
                </a:lnTo>
                <a:lnTo>
                  <a:pt x="787527" y="323850"/>
                </a:lnTo>
                <a:lnTo>
                  <a:pt x="761834" y="349250"/>
                </a:lnTo>
                <a:lnTo>
                  <a:pt x="760996" y="351790"/>
                </a:lnTo>
                <a:lnTo>
                  <a:pt x="767016" y="387350"/>
                </a:lnTo>
                <a:lnTo>
                  <a:pt x="767537" y="389890"/>
                </a:lnTo>
                <a:lnTo>
                  <a:pt x="766318" y="393700"/>
                </a:lnTo>
                <a:lnTo>
                  <a:pt x="761466" y="397510"/>
                </a:lnTo>
                <a:lnTo>
                  <a:pt x="758240" y="397510"/>
                </a:lnTo>
                <a:lnTo>
                  <a:pt x="723646" y="378460"/>
                </a:lnTo>
                <a:lnTo>
                  <a:pt x="720915" y="378460"/>
                </a:lnTo>
                <a:lnTo>
                  <a:pt x="686244" y="397510"/>
                </a:lnTo>
                <a:lnTo>
                  <a:pt x="683031" y="396240"/>
                </a:lnTo>
                <a:lnTo>
                  <a:pt x="678192" y="393700"/>
                </a:lnTo>
                <a:lnTo>
                  <a:pt x="676973" y="389890"/>
                </a:lnTo>
                <a:lnTo>
                  <a:pt x="683133" y="354330"/>
                </a:lnTo>
                <a:lnTo>
                  <a:pt x="683615" y="351790"/>
                </a:lnTo>
                <a:lnTo>
                  <a:pt x="682828" y="349250"/>
                </a:lnTo>
                <a:lnTo>
                  <a:pt x="681024" y="347980"/>
                </a:lnTo>
                <a:lnTo>
                  <a:pt x="654900" y="322580"/>
                </a:lnTo>
                <a:lnTo>
                  <a:pt x="654113" y="318770"/>
                </a:lnTo>
                <a:lnTo>
                  <a:pt x="655929" y="313690"/>
                </a:lnTo>
                <a:lnTo>
                  <a:pt x="658380" y="311150"/>
                </a:lnTo>
                <a:lnTo>
                  <a:pt x="661339" y="311150"/>
                </a:lnTo>
                <a:lnTo>
                  <a:pt x="697026" y="304800"/>
                </a:lnTo>
                <a:lnTo>
                  <a:pt x="699236" y="303530"/>
                </a:lnTo>
                <a:lnTo>
                  <a:pt x="716495" y="269240"/>
                </a:lnTo>
                <a:lnTo>
                  <a:pt x="719239" y="266700"/>
                </a:lnTo>
                <a:lnTo>
                  <a:pt x="725246" y="266700"/>
                </a:lnTo>
                <a:lnTo>
                  <a:pt x="727989" y="269240"/>
                </a:lnTo>
                <a:lnTo>
                  <a:pt x="745274" y="303530"/>
                </a:lnTo>
                <a:lnTo>
                  <a:pt x="747471" y="304800"/>
                </a:lnTo>
                <a:lnTo>
                  <a:pt x="786155" y="311150"/>
                </a:lnTo>
                <a:lnTo>
                  <a:pt x="788619" y="313690"/>
                </a:lnTo>
                <a:lnTo>
                  <a:pt x="790460" y="318770"/>
                </a:lnTo>
                <a:lnTo>
                  <a:pt x="790460" y="187960"/>
                </a:lnTo>
                <a:lnTo>
                  <a:pt x="538581" y="187960"/>
                </a:lnTo>
                <a:lnTo>
                  <a:pt x="538581" y="316230"/>
                </a:lnTo>
                <a:lnTo>
                  <a:pt x="537806" y="318770"/>
                </a:lnTo>
                <a:lnTo>
                  <a:pt x="535647" y="321310"/>
                </a:lnTo>
                <a:lnTo>
                  <a:pt x="509892" y="346710"/>
                </a:lnTo>
                <a:lnTo>
                  <a:pt x="509054" y="349250"/>
                </a:lnTo>
                <a:lnTo>
                  <a:pt x="515073" y="384810"/>
                </a:lnTo>
                <a:lnTo>
                  <a:pt x="515594" y="387350"/>
                </a:lnTo>
                <a:lnTo>
                  <a:pt x="514375" y="389890"/>
                </a:lnTo>
                <a:lnTo>
                  <a:pt x="509524" y="393700"/>
                </a:lnTo>
                <a:lnTo>
                  <a:pt x="506298" y="393700"/>
                </a:lnTo>
                <a:lnTo>
                  <a:pt x="471703" y="375920"/>
                </a:lnTo>
                <a:lnTo>
                  <a:pt x="468972" y="375920"/>
                </a:lnTo>
                <a:lnTo>
                  <a:pt x="434301" y="393700"/>
                </a:lnTo>
                <a:lnTo>
                  <a:pt x="431088" y="393700"/>
                </a:lnTo>
                <a:lnTo>
                  <a:pt x="427863" y="391160"/>
                </a:lnTo>
                <a:lnTo>
                  <a:pt x="426250" y="389890"/>
                </a:lnTo>
                <a:lnTo>
                  <a:pt x="425030" y="387350"/>
                </a:lnTo>
                <a:lnTo>
                  <a:pt x="431634" y="349250"/>
                </a:lnTo>
                <a:lnTo>
                  <a:pt x="430784" y="346710"/>
                </a:lnTo>
                <a:lnTo>
                  <a:pt x="404952" y="321310"/>
                </a:lnTo>
                <a:lnTo>
                  <a:pt x="402742" y="318770"/>
                </a:lnTo>
                <a:lnTo>
                  <a:pt x="401942" y="316230"/>
                </a:lnTo>
                <a:lnTo>
                  <a:pt x="403847" y="309880"/>
                </a:lnTo>
                <a:lnTo>
                  <a:pt x="406374" y="308610"/>
                </a:lnTo>
                <a:lnTo>
                  <a:pt x="409397" y="307340"/>
                </a:lnTo>
                <a:lnTo>
                  <a:pt x="445084" y="302260"/>
                </a:lnTo>
                <a:lnTo>
                  <a:pt x="447294" y="300990"/>
                </a:lnTo>
                <a:lnTo>
                  <a:pt x="464553" y="265430"/>
                </a:lnTo>
                <a:lnTo>
                  <a:pt x="467296" y="264160"/>
                </a:lnTo>
                <a:lnTo>
                  <a:pt x="473303" y="264160"/>
                </a:lnTo>
                <a:lnTo>
                  <a:pt x="476046" y="265430"/>
                </a:lnTo>
                <a:lnTo>
                  <a:pt x="493331" y="300990"/>
                </a:lnTo>
                <a:lnTo>
                  <a:pt x="495541" y="302260"/>
                </a:lnTo>
                <a:lnTo>
                  <a:pt x="534263" y="308610"/>
                </a:lnTo>
                <a:lnTo>
                  <a:pt x="536740" y="309880"/>
                </a:lnTo>
                <a:lnTo>
                  <a:pt x="538581" y="316230"/>
                </a:lnTo>
                <a:lnTo>
                  <a:pt x="538581" y="187960"/>
                </a:lnTo>
                <a:lnTo>
                  <a:pt x="286600" y="187960"/>
                </a:lnTo>
                <a:lnTo>
                  <a:pt x="286600" y="313690"/>
                </a:lnTo>
                <a:lnTo>
                  <a:pt x="285826" y="316230"/>
                </a:lnTo>
                <a:lnTo>
                  <a:pt x="257962" y="342900"/>
                </a:lnTo>
                <a:lnTo>
                  <a:pt x="257111" y="346710"/>
                </a:lnTo>
                <a:lnTo>
                  <a:pt x="263144" y="382270"/>
                </a:lnTo>
                <a:lnTo>
                  <a:pt x="263639" y="384810"/>
                </a:lnTo>
                <a:lnTo>
                  <a:pt x="262420" y="387350"/>
                </a:lnTo>
                <a:lnTo>
                  <a:pt x="257568" y="391160"/>
                </a:lnTo>
                <a:lnTo>
                  <a:pt x="254355" y="391160"/>
                </a:lnTo>
                <a:lnTo>
                  <a:pt x="219773" y="373380"/>
                </a:lnTo>
                <a:lnTo>
                  <a:pt x="217030" y="373380"/>
                </a:lnTo>
                <a:lnTo>
                  <a:pt x="182372" y="391160"/>
                </a:lnTo>
                <a:lnTo>
                  <a:pt x="179158" y="391160"/>
                </a:lnTo>
                <a:lnTo>
                  <a:pt x="174320" y="387350"/>
                </a:lnTo>
                <a:lnTo>
                  <a:pt x="173101" y="384810"/>
                </a:lnTo>
                <a:lnTo>
                  <a:pt x="179692" y="346710"/>
                </a:lnTo>
                <a:lnTo>
                  <a:pt x="178841" y="342900"/>
                </a:lnTo>
                <a:lnTo>
                  <a:pt x="150952" y="316230"/>
                </a:lnTo>
                <a:lnTo>
                  <a:pt x="150177" y="313690"/>
                </a:lnTo>
                <a:lnTo>
                  <a:pt x="152031" y="307340"/>
                </a:lnTo>
                <a:lnTo>
                  <a:pt x="154495" y="304800"/>
                </a:lnTo>
                <a:lnTo>
                  <a:pt x="193141" y="299720"/>
                </a:lnTo>
                <a:lnTo>
                  <a:pt x="195351" y="298450"/>
                </a:lnTo>
                <a:lnTo>
                  <a:pt x="212610" y="262890"/>
                </a:lnTo>
                <a:lnTo>
                  <a:pt x="215353" y="261620"/>
                </a:lnTo>
                <a:lnTo>
                  <a:pt x="221361" y="261620"/>
                </a:lnTo>
                <a:lnTo>
                  <a:pt x="224104" y="262890"/>
                </a:lnTo>
                <a:lnTo>
                  <a:pt x="241427" y="298450"/>
                </a:lnTo>
                <a:lnTo>
                  <a:pt x="243636" y="299720"/>
                </a:lnTo>
                <a:lnTo>
                  <a:pt x="282295" y="304800"/>
                </a:lnTo>
                <a:lnTo>
                  <a:pt x="284759" y="307340"/>
                </a:lnTo>
                <a:lnTo>
                  <a:pt x="286600" y="313690"/>
                </a:lnTo>
                <a:lnTo>
                  <a:pt x="286600" y="187960"/>
                </a:lnTo>
                <a:lnTo>
                  <a:pt x="110223" y="187960"/>
                </a:lnTo>
                <a:lnTo>
                  <a:pt x="91833" y="191770"/>
                </a:lnTo>
                <a:lnTo>
                  <a:pt x="76809" y="201930"/>
                </a:lnTo>
                <a:lnTo>
                  <a:pt x="66687" y="217170"/>
                </a:lnTo>
                <a:lnTo>
                  <a:pt x="62979" y="236220"/>
                </a:lnTo>
                <a:lnTo>
                  <a:pt x="62979" y="424180"/>
                </a:lnTo>
                <a:lnTo>
                  <a:pt x="66687" y="443230"/>
                </a:lnTo>
                <a:lnTo>
                  <a:pt x="76809" y="458470"/>
                </a:lnTo>
                <a:lnTo>
                  <a:pt x="91833" y="468630"/>
                </a:lnTo>
                <a:lnTo>
                  <a:pt x="110223" y="472440"/>
                </a:lnTo>
                <a:lnTo>
                  <a:pt x="299173" y="472440"/>
                </a:lnTo>
                <a:lnTo>
                  <a:pt x="299173" y="637540"/>
                </a:lnTo>
                <a:lnTo>
                  <a:pt x="285610" y="623570"/>
                </a:lnTo>
                <a:lnTo>
                  <a:pt x="278206" y="615950"/>
                </a:lnTo>
                <a:lnTo>
                  <a:pt x="273418" y="610870"/>
                </a:lnTo>
                <a:lnTo>
                  <a:pt x="268592" y="607060"/>
                </a:lnTo>
                <a:lnTo>
                  <a:pt x="232524" y="591820"/>
                </a:lnTo>
                <a:lnTo>
                  <a:pt x="201206" y="605790"/>
                </a:lnTo>
                <a:lnTo>
                  <a:pt x="186626" y="637540"/>
                </a:lnTo>
                <a:lnTo>
                  <a:pt x="200761" y="673100"/>
                </a:lnTo>
                <a:lnTo>
                  <a:pt x="234569" y="707390"/>
                </a:lnTo>
                <a:lnTo>
                  <a:pt x="277723" y="751840"/>
                </a:lnTo>
                <a:lnTo>
                  <a:pt x="314871" y="788670"/>
                </a:lnTo>
                <a:lnTo>
                  <a:pt x="330669" y="805180"/>
                </a:lnTo>
                <a:lnTo>
                  <a:pt x="330669" y="834390"/>
                </a:lnTo>
                <a:lnTo>
                  <a:pt x="290487" y="834390"/>
                </a:lnTo>
                <a:lnTo>
                  <a:pt x="283425" y="840740"/>
                </a:lnTo>
                <a:lnTo>
                  <a:pt x="283425" y="913130"/>
                </a:lnTo>
                <a:lnTo>
                  <a:pt x="31496" y="913130"/>
                </a:lnTo>
                <a:lnTo>
                  <a:pt x="31496" y="157480"/>
                </a:lnTo>
                <a:lnTo>
                  <a:pt x="913282" y="157480"/>
                </a:lnTo>
                <a:lnTo>
                  <a:pt x="913282" y="0"/>
                </a:lnTo>
                <a:lnTo>
                  <a:pt x="866051" y="0"/>
                </a:lnTo>
                <a:lnTo>
                  <a:pt x="866051" y="69850"/>
                </a:lnTo>
                <a:lnTo>
                  <a:pt x="866051" y="86360"/>
                </a:lnTo>
                <a:lnTo>
                  <a:pt x="858989" y="93980"/>
                </a:lnTo>
                <a:lnTo>
                  <a:pt x="762876" y="93980"/>
                </a:lnTo>
                <a:lnTo>
                  <a:pt x="755815" y="86360"/>
                </a:lnTo>
                <a:lnTo>
                  <a:pt x="755815" y="69850"/>
                </a:lnTo>
                <a:lnTo>
                  <a:pt x="762876" y="62230"/>
                </a:lnTo>
                <a:lnTo>
                  <a:pt x="858989" y="62230"/>
                </a:lnTo>
                <a:lnTo>
                  <a:pt x="866051" y="69850"/>
                </a:lnTo>
                <a:lnTo>
                  <a:pt x="866051" y="0"/>
                </a:lnTo>
                <a:lnTo>
                  <a:pt x="582612" y="0"/>
                </a:lnTo>
                <a:lnTo>
                  <a:pt x="582612" y="69850"/>
                </a:lnTo>
                <a:lnTo>
                  <a:pt x="582612" y="86360"/>
                </a:lnTo>
                <a:lnTo>
                  <a:pt x="575564" y="93980"/>
                </a:lnTo>
                <a:lnTo>
                  <a:pt x="369214" y="93980"/>
                </a:lnTo>
                <a:lnTo>
                  <a:pt x="362165" y="86360"/>
                </a:lnTo>
                <a:lnTo>
                  <a:pt x="362165" y="69850"/>
                </a:lnTo>
                <a:lnTo>
                  <a:pt x="369214" y="62230"/>
                </a:lnTo>
                <a:lnTo>
                  <a:pt x="575564" y="62230"/>
                </a:lnTo>
                <a:lnTo>
                  <a:pt x="582612" y="69850"/>
                </a:lnTo>
                <a:lnTo>
                  <a:pt x="582612" y="0"/>
                </a:lnTo>
                <a:lnTo>
                  <a:pt x="220446" y="0"/>
                </a:lnTo>
                <a:lnTo>
                  <a:pt x="220446" y="69850"/>
                </a:lnTo>
                <a:lnTo>
                  <a:pt x="220446" y="86360"/>
                </a:lnTo>
                <a:lnTo>
                  <a:pt x="213398" y="93980"/>
                </a:lnTo>
                <a:lnTo>
                  <a:pt x="195999" y="93980"/>
                </a:lnTo>
                <a:lnTo>
                  <a:pt x="188950" y="86360"/>
                </a:lnTo>
                <a:lnTo>
                  <a:pt x="188950" y="69850"/>
                </a:lnTo>
                <a:lnTo>
                  <a:pt x="195999" y="62230"/>
                </a:lnTo>
                <a:lnTo>
                  <a:pt x="213398" y="62230"/>
                </a:lnTo>
                <a:lnTo>
                  <a:pt x="220446" y="69850"/>
                </a:lnTo>
                <a:lnTo>
                  <a:pt x="220446" y="0"/>
                </a:lnTo>
                <a:lnTo>
                  <a:pt x="157454" y="0"/>
                </a:lnTo>
                <a:lnTo>
                  <a:pt x="157454" y="69850"/>
                </a:lnTo>
                <a:lnTo>
                  <a:pt x="157454" y="86360"/>
                </a:lnTo>
                <a:lnTo>
                  <a:pt x="150406" y="93980"/>
                </a:lnTo>
                <a:lnTo>
                  <a:pt x="133019" y="93980"/>
                </a:lnTo>
                <a:lnTo>
                  <a:pt x="125971" y="86360"/>
                </a:lnTo>
                <a:lnTo>
                  <a:pt x="125971" y="69850"/>
                </a:lnTo>
                <a:lnTo>
                  <a:pt x="133019" y="62230"/>
                </a:lnTo>
                <a:lnTo>
                  <a:pt x="150406" y="62230"/>
                </a:lnTo>
                <a:lnTo>
                  <a:pt x="157454" y="69850"/>
                </a:lnTo>
                <a:lnTo>
                  <a:pt x="157454" y="0"/>
                </a:lnTo>
                <a:lnTo>
                  <a:pt x="94475" y="0"/>
                </a:lnTo>
                <a:lnTo>
                  <a:pt x="94475" y="69850"/>
                </a:lnTo>
                <a:lnTo>
                  <a:pt x="94475" y="86360"/>
                </a:lnTo>
                <a:lnTo>
                  <a:pt x="87426" y="93980"/>
                </a:lnTo>
                <a:lnTo>
                  <a:pt x="70027" y="93980"/>
                </a:lnTo>
                <a:lnTo>
                  <a:pt x="62979" y="86360"/>
                </a:lnTo>
                <a:lnTo>
                  <a:pt x="62979" y="69850"/>
                </a:lnTo>
                <a:lnTo>
                  <a:pt x="70027" y="62230"/>
                </a:lnTo>
                <a:lnTo>
                  <a:pt x="87426" y="62230"/>
                </a:lnTo>
                <a:lnTo>
                  <a:pt x="94475" y="69850"/>
                </a:lnTo>
                <a:lnTo>
                  <a:pt x="94475" y="0"/>
                </a:lnTo>
                <a:lnTo>
                  <a:pt x="7048" y="0"/>
                </a:lnTo>
                <a:lnTo>
                  <a:pt x="0" y="6350"/>
                </a:lnTo>
                <a:lnTo>
                  <a:pt x="0" y="937260"/>
                </a:lnTo>
                <a:lnTo>
                  <a:pt x="7048" y="943610"/>
                </a:lnTo>
                <a:lnTo>
                  <a:pt x="937729" y="943610"/>
                </a:lnTo>
                <a:lnTo>
                  <a:pt x="944778" y="937260"/>
                </a:lnTo>
                <a:lnTo>
                  <a:pt x="944778" y="913130"/>
                </a:lnTo>
                <a:lnTo>
                  <a:pt x="944778" y="157480"/>
                </a:lnTo>
                <a:lnTo>
                  <a:pt x="944778" y="93980"/>
                </a:lnTo>
                <a:lnTo>
                  <a:pt x="944778" y="62230"/>
                </a:lnTo>
                <a:lnTo>
                  <a:pt x="944778" y="635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10183" y="1761127"/>
            <a:ext cx="1083183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>
                <a:latin typeface="Montserrat Medium"/>
                <a:cs typeface="Montserrat Medium"/>
              </a:rPr>
              <a:t>Why</a:t>
            </a:r>
            <a:r>
              <a:rPr dirty="0" sz="5000" spc="-215">
                <a:latin typeface="Montserrat Medium"/>
                <a:cs typeface="Montserrat Medium"/>
              </a:rPr>
              <a:t> </a:t>
            </a: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Optimization</a:t>
            </a:r>
            <a:r>
              <a:rPr dirty="0" sz="5000" spc="-160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Matters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698105" cy="6022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450">
                <a:latin typeface="Montserrat Medium"/>
                <a:cs typeface="Montserrat Medium"/>
              </a:rPr>
              <a:t>Digital</a:t>
            </a:r>
            <a:r>
              <a:rPr dirty="0" sz="4450" spc="25">
                <a:latin typeface="Montserrat Medium"/>
                <a:cs typeface="Montserrat Medium"/>
              </a:rPr>
              <a:t> </a:t>
            </a:r>
            <a:r>
              <a:rPr dirty="0" sz="4450">
                <a:latin typeface="Montserrat Medium"/>
                <a:cs typeface="Montserrat Medium"/>
              </a:rPr>
              <a:t>Notary</a:t>
            </a:r>
            <a:r>
              <a:rPr dirty="0" sz="4450" spc="30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Advantage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645"/>
              </a:spcBef>
            </a:pPr>
            <a:r>
              <a:rPr dirty="0" sz="2200">
                <a:latin typeface="Lora"/>
                <a:cs typeface="Lora"/>
              </a:rPr>
              <a:t>Digital</a:t>
            </a:r>
            <a:r>
              <a:rPr dirty="0" sz="2200" spc="10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Presence</a:t>
            </a:r>
            <a:r>
              <a:rPr dirty="0" sz="2200" spc="10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Defines</a:t>
            </a:r>
            <a:r>
              <a:rPr dirty="0" sz="2200" spc="10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Professionalism</a:t>
            </a:r>
            <a:endParaRPr sz="2200">
              <a:latin typeface="Lora"/>
              <a:cs typeface="Lora"/>
            </a:endParaRPr>
          </a:p>
          <a:p>
            <a:pPr marL="204470" marR="34925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Clients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assess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750" spc="6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responsiveness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through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online profile.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polished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digital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presence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preparedness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trustworthiness.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Enhanced</a:t>
            </a:r>
            <a:r>
              <a:rPr dirty="0" sz="2200" spc="75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Discoverability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Strong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profiles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make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it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easier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clients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find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refer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services.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Visibility</a:t>
            </a:r>
            <a:r>
              <a:rPr dirty="0" sz="1750" spc="7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online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increases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opportunities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new</a:t>
            </a:r>
            <a:r>
              <a:rPr dirty="0" sz="1750" spc="8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business.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Building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Trust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Through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Online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Credibility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Consistent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branding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professional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information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reinforce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trust.</a:t>
            </a:r>
            <a:endParaRPr sz="1750">
              <a:latin typeface="Lora"/>
              <a:cs typeface="Lora"/>
            </a:endParaRPr>
          </a:p>
          <a:p>
            <a:pPr marL="204470" marR="111760" indent="-192405">
              <a:lnSpc>
                <a:spcPct val="110200"/>
              </a:lnSpc>
              <a:spcBef>
                <a:spcPts val="45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Clients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are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more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likely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contact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notaries</a:t>
            </a:r>
            <a:r>
              <a:rPr dirty="0" sz="1750" spc="5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with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complete,</a:t>
            </a:r>
            <a:r>
              <a:rPr dirty="0" sz="1750" spc="50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professional profiles.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81"/>
            <a:ext cx="8715756" cy="651106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1636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Profile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Optimization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05.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46752" y="4313041"/>
            <a:ext cx="3355340" cy="3723004"/>
          </a:xfrm>
          <a:custGeom>
            <a:avLst/>
            <a:gdLst/>
            <a:ahLst/>
            <a:cxnLst/>
            <a:rect l="l" t="t" r="r" b="b"/>
            <a:pathLst>
              <a:path w="3355340" h="3723004">
                <a:moveTo>
                  <a:pt x="3170821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531984"/>
                </a:lnTo>
                <a:lnTo>
                  <a:pt x="609" y="3547554"/>
                </a:lnTo>
                <a:lnTo>
                  <a:pt x="13309" y="3601999"/>
                </a:lnTo>
                <a:lnTo>
                  <a:pt x="39344" y="3647973"/>
                </a:lnTo>
                <a:lnTo>
                  <a:pt x="74510" y="3683139"/>
                </a:lnTo>
                <a:lnTo>
                  <a:pt x="123380" y="3710304"/>
                </a:lnTo>
                <a:lnTo>
                  <a:pt x="168719" y="3721265"/>
                </a:lnTo>
                <a:lnTo>
                  <a:pt x="184264" y="3722408"/>
                </a:lnTo>
                <a:lnTo>
                  <a:pt x="3170821" y="3722408"/>
                </a:lnTo>
                <a:lnTo>
                  <a:pt x="3222866" y="3713378"/>
                </a:lnTo>
                <a:lnTo>
                  <a:pt x="3267824" y="3692105"/>
                </a:lnTo>
                <a:lnTo>
                  <a:pt x="3309861" y="3655250"/>
                </a:lnTo>
                <a:lnTo>
                  <a:pt x="3339388" y="3607777"/>
                </a:lnTo>
                <a:lnTo>
                  <a:pt x="3353473" y="3556850"/>
                </a:lnTo>
                <a:lnTo>
                  <a:pt x="3355009" y="3538220"/>
                </a:lnTo>
                <a:lnTo>
                  <a:pt x="3355009" y="184264"/>
                </a:lnTo>
                <a:lnTo>
                  <a:pt x="3347783" y="138188"/>
                </a:lnTo>
                <a:lnTo>
                  <a:pt x="3324707" y="87261"/>
                </a:lnTo>
                <a:lnTo>
                  <a:pt x="3287839" y="45224"/>
                </a:lnTo>
                <a:lnTo>
                  <a:pt x="3240366" y="15697"/>
                </a:lnTo>
                <a:lnTo>
                  <a:pt x="3186366" y="1219"/>
                </a:lnTo>
                <a:lnTo>
                  <a:pt x="3170821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018626" y="4313041"/>
            <a:ext cx="3355340" cy="3723004"/>
          </a:xfrm>
          <a:custGeom>
            <a:avLst/>
            <a:gdLst/>
            <a:ahLst/>
            <a:cxnLst/>
            <a:rect l="l" t="t" r="r" b="b"/>
            <a:pathLst>
              <a:path w="3355340" h="3723004">
                <a:moveTo>
                  <a:pt x="3170821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531984"/>
                </a:lnTo>
                <a:lnTo>
                  <a:pt x="609" y="3547554"/>
                </a:lnTo>
                <a:lnTo>
                  <a:pt x="13309" y="3601999"/>
                </a:lnTo>
                <a:lnTo>
                  <a:pt x="39344" y="3647973"/>
                </a:lnTo>
                <a:lnTo>
                  <a:pt x="74510" y="3683139"/>
                </a:lnTo>
                <a:lnTo>
                  <a:pt x="120484" y="3709187"/>
                </a:lnTo>
                <a:lnTo>
                  <a:pt x="168719" y="3721265"/>
                </a:lnTo>
                <a:lnTo>
                  <a:pt x="184264" y="3722408"/>
                </a:lnTo>
                <a:lnTo>
                  <a:pt x="3170821" y="3722408"/>
                </a:lnTo>
                <a:lnTo>
                  <a:pt x="3222866" y="3713378"/>
                </a:lnTo>
                <a:lnTo>
                  <a:pt x="3267824" y="3692105"/>
                </a:lnTo>
                <a:lnTo>
                  <a:pt x="3309861" y="3655250"/>
                </a:lnTo>
                <a:lnTo>
                  <a:pt x="3339388" y="3607777"/>
                </a:lnTo>
                <a:lnTo>
                  <a:pt x="3353473" y="3556850"/>
                </a:lnTo>
                <a:lnTo>
                  <a:pt x="3355009" y="3538220"/>
                </a:lnTo>
                <a:lnTo>
                  <a:pt x="3355009" y="184264"/>
                </a:lnTo>
                <a:lnTo>
                  <a:pt x="3347783" y="138188"/>
                </a:lnTo>
                <a:lnTo>
                  <a:pt x="3324707" y="87261"/>
                </a:lnTo>
                <a:lnTo>
                  <a:pt x="3287839" y="45224"/>
                </a:lnTo>
                <a:lnTo>
                  <a:pt x="3240366" y="15697"/>
                </a:lnTo>
                <a:lnTo>
                  <a:pt x="3186366" y="1219"/>
                </a:lnTo>
                <a:lnTo>
                  <a:pt x="3170821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90499" y="4313041"/>
            <a:ext cx="3355340" cy="3723004"/>
          </a:xfrm>
          <a:custGeom>
            <a:avLst/>
            <a:gdLst/>
            <a:ahLst/>
            <a:cxnLst/>
            <a:rect l="l" t="t" r="r" b="b"/>
            <a:pathLst>
              <a:path w="3355340" h="3723004">
                <a:moveTo>
                  <a:pt x="3170821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531984"/>
                </a:lnTo>
                <a:lnTo>
                  <a:pt x="609" y="3547554"/>
                </a:lnTo>
                <a:lnTo>
                  <a:pt x="13309" y="3601999"/>
                </a:lnTo>
                <a:lnTo>
                  <a:pt x="39344" y="3647973"/>
                </a:lnTo>
                <a:lnTo>
                  <a:pt x="74510" y="3683139"/>
                </a:lnTo>
                <a:lnTo>
                  <a:pt x="120484" y="3709187"/>
                </a:lnTo>
                <a:lnTo>
                  <a:pt x="168719" y="3721265"/>
                </a:lnTo>
                <a:lnTo>
                  <a:pt x="184264" y="3722408"/>
                </a:lnTo>
                <a:lnTo>
                  <a:pt x="3170821" y="3722408"/>
                </a:lnTo>
                <a:lnTo>
                  <a:pt x="3222866" y="3713378"/>
                </a:lnTo>
                <a:lnTo>
                  <a:pt x="3267824" y="3692105"/>
                </a:lnTo>
                <a:lnTo>
                  <a:pt x="3309861" y="3655250"/>
                </a:lnTo>
                <a:lnTo>
                  <a:pt x="3339388" y="3607777"/>
                </a:lnTo>
                <a:lnTo>
                  <a:pt x="3353473" y="3556850"/>
                </a:lnTo>
                <a:lnTo>
                  <a:pt x="3355009" y="3538220"/>
                </a:lnTo>
                <a:lnTo>
                  <a:pt x="3355009" y="184264"/>
                </a:lnTo>
                <a:lnTo>
                  <a:pt x="3347783" y="138188"/>
                </a:lnTo>
                <a:lnTo>
                  <a:pt x="3324707" y="87261"/>
                </a:lnTo>
                <a:lnTo>
                  <a:pt x="3287839" y="45224"/>
                </a:lnTo>
                <a:lnTo>
                  <a:pt x="3240366" y="15697"/>
                </a:lnTo>
                <a:lnTo>
                  <a:pt x="3186366" y="1219"/>
                </a:lnTo>
                <a:lnTo>
                  <a:pt x="3170821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62372" y="4313041"/>
            <a:ext cx="3355340" cy="3723004"/>
          </a:xfrm>
          <a:custGeom>
            <a:avLst/>
            <a:gdLst/>
            <a:ahLst/>
            <a:cxnLst/>
            <a:rect l="l" t="t" r="r" b="b"/>
            <a:pathLst>
              <a:path w="3355340" h="3723004">
                <a:moveTo>
                  <a:pt x="3170821" y="76"/>
                </a:moveTo>
                <a:lnTo>
                  <a:pt x="190500" y="0"/>
                </a:lnTo>
                <a:lnTo>
                  <a:pt x="138188" y="7302"/>
                </a:lnTo>
                <a:lnTo>
                  <a:pt x="87261" y="30378"/>
                </a:lnTo>
                <a:lnTo>
                  <a:pt x="45224" y="67233"/>
                </a:lnTo>
                <a:lnTo>
                  <a:pt x="15697" y="114719"/>
                </a:lnTo>
                <a:lnTo>
                  <a:pt x="1219" y="168719"/>
                </a:lnTo>
                <a:lnTo>
                  <a:pt x="0" y="3531984"/>
                </a:lnTo>
                <a:lnTo>
                  <a:pt x="609" y="3547554"/>
                </a:lnTo>
                <a:lnTo>
                  <a:pt x="13309" y="3601999"/>
                </a:lnTo>
                <a:lnTo>
                  <a:pt x="39344" y="3647973"/>
                </a:lnTo>
                <a:lnTo>
                  <a:pt x="74510" y="3683139"/>
                </a:lnTo>
                <a:lnTo>
                  <a:pt x="123380" y="3710304"/>
                </a:lnTo>
                <a:lnTo>
                  <a:pt x="168719" y="3721265"/>
                </a:lnTo>
                <a:lnTo>
                  <a:pt x="184264" y="3722408"/>
                </a:lnTo>
                <a:lnTo>
                  <a:pt x="3170821" y="3722408"/>
                </a:lnTo>
                <a:lnTo>
                  <a:pt x="3222866" y="3713378"/>
                </a:lnTo>
                <a:lnTo>
                  <a:pt x="3267824" y="3692105"/>
                </a:lnTo>
                <a:lnTo>
                  <a:pt x="3309861" y="3655250"/>
                </a:lnTo>
                <a:lnTo>
                  <a:pt x="3339388" y="3607777"/>
                </a:lnTo>
                <a:lnTo>
                  <a:pt x="3353473" y="3556850"/>
                </a:lnTo>
                <a:lnTo>
                  <a:pt x="3355009" y="3538220"/>
                </a:lnTo>
                <a:lnTo>
                  <a:pt x="3355009" y="184264"/>
                </a:lnTo>
                <a:lnTo>
                  <a:pt x="3347783" y="138188"/>
                </a:lnTo>
                <a:lnTo>
                  <a:pt x="3324707" y="87261"/>
                </a:lnTo>
                <a:lnTo>
                  <a:pt x="3287839" y="45224"/>
                </a:lnTo>
                <a:lnTo>
                  <a:pt x="3240366" y="15697"/>
                </a:lnTo>
                <a:lnTo>
                  <a:pt x="3186366" y="1219"/>
                </a:lnTo>
                <a:lnTo>
                  <a:pt x="3170821" y="76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617075" y="333678"/>
            <a:ext cx="416369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Importance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of</a:t>
            </a:r>
            <a:r>
              <a:rPr dirty="0" sz="2000" spc="-70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Profile</a:t>
            </a:r>
            <a:r>
              <a:rPr dirty="0" sz="2000" spc="-7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Optimization</a:t>
            </a:r>
            <a:endParaRPr sz="2000">
              <a:latin typeface="Lora"/>
              <a:cs typeface="Lora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06.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05494" y="1761127"/>
            <a:ext cx="757428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10">
                <a:latin typeface="Montserrat Medium"/>
                <a:cs typeface="Montserrat Medium"/>
              </a:rPr>
              <a:t>Evaluating</a:t>
            </a:r>
            <a:r>
              <a:rPr dirty="0" sz="5000" spc="-229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Online</a:t>
            </a:r>
            <a:r>
              <a:rPr dirty="0" sz="5000" spc="-22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Trust</a:t>
            </a:r>
            <a:endParaRPr sz="5000">
              <a:latin typeface="Montserrat Medium"/>
              <a:cs typeface="Montserrat Medium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912099" y="3783227"/>
            <a:ext cx="1113790" cy="1040765"/>
            <a:chOff x="13912099" y="3783227"/>
            <a:chExt cx="1113790" cy="1040765"/>
          </a:xfrm>
        </p:grpSpPr>
        <p:sp>
          <p:nvSpPr>
            <p:cNvPr id="11" name="object 11"/>
            <p:cNvSpPr/>
            <p:nvPr/>
          </p:nvSpPr>
          <p:spPr>
            <a:xfrm>
              <a:off x="13912099" y="3783227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007448" y="4070935"/>
              <a:ext cx="351790" cy="353695"/>
            </a:xfrm>
            <a:custGeom>
              <a:avLst/>
              <a:gdLst/>
              <a:ahLst/>
              <a:cxnLst/>
              <a:rect l="l" t="t" r="r" b="b"/>
              <a:pathLst>
                <a:path w="351790" h="353695">
                  <a:moveTo>
                    <a:pt x="176707" y="0"/>
                  </a:moveTo>
                  <a:lnTo>
                    <a:pt x="129808" y="6328"/>
                  </a:lnTo>
                  <a:lnTo>
                    <a:pt x="87618" y="24178"/>
                  </a:lnTo>
                  <a:lnTo>
                    <a:pt x="51839" y="51846"/>
                  </a:lnTo>
                  <a:lnTo>
                    <a:pt x="24175" y="87628"/>
                  </a:lnTo>
                  <a:lnTo>
                    <a:pt x="6327" y="129820"/>
                  </a:lnTo>
                  <a:lnTo>
                    <a:pt x="0" y="176720"/>
                  </a:lnTo>
                  <a:lnTo>
                    <a:pt x="6327" y="223619"/>
                  </a:lnTo>
                  <a:lnTo>
                    <a:pt x="24175" y="265809"/>
                  </a:lnTo>
                  <a:lnTo>
                    <a:pt x="51839" y="301588"/>
                  </a:lnTo>
                  <a:lnTo>
                    <a:pt x="87618" y="329253"/>
                  </a:lnTo>
                  <a:lnTo>
                    <a:pt x="129808" y="347100"/>
                  </a:lnTo>
                  <a:lnTo>
                    <a:pt x="176707" y="353428"/>
                  </a:lnTo>
                  <a:lnTo>
                    <a:pt x="223473" y="347100"/>
                  </a:lnTo>
                  <a:lnTo>
                    <a:pt x="265329" y="329253"/>
                  </a:lnTo>
                  <a:lnTo>
                    <a:pt x="296652" y="304736"/>
                  </a:lnTo>
                  <a:lnTo>
                    <a:pt x="115404" y="304736"/>
                  </a:lnTo>
                  <a:lnTo>
                    <a:pt x="104049" y="302540"/>
                  </a:lnTo>
                  <a:lnTo>
                    <a:pt x="94891" y="296627"/>
                  </a:lnTo>
                  <a:lnTo>
                    <a:pt x="88776" y="288009"/>
                  </a:lnTo>
                  <a:lnTo>
                    <a:pt x="86550" y="277698"/>
                  </a:lnTo>
                  <a:lnTo>
                    <a:pt x="86550" y="169506"/>
                  </a:lnTo>
                  <a:lnTo>
                    <a:pt x="88776" y="158911"/>
                  </a:lnTo>
                  <a:lnTo>
                    <a:pt x="94891" y="149669"/>
                  </a:lnTo>
                  <a:lnTo>
                    <a:pt x="104049" y="143132"/>
                  </a:lnTo>
                  <a:lnTo>
                    <a:pt x="115404" y="140652"/>
                  </a:lnTo>
                  <a:lnTo>
                    <a:pt x="119011" y="140652"/>
                  </a:lnTo>
                  <a:lnTo>
                    <a:pt x="119011" y="104584"/>
                  </a:lnTo>
                  <a:lnTo>
                    <a:pt x="123461" y="82641"/>
                  </a:lnTo>
                  <a:lnTo>
                    <a:pt x="135686" y="64244"/>
                  </a:lnTo>
                  <a:lnTo>
                    <a:pt x="153998" y="51593"/>
                  </a:lnTo>
                  <a:lnTo>
                    <a:pt x="176707" y="46888"/>
                  </a:lnTo>
                  <a:lnTo>
                    <a:pt x="294340" y="46888"/>
                  </a:lnTo>
                  <a:lnTo>
                    <a:pt x="265329" y="24178"/>
                  </a:lnTo>
                  <a:lnTo>
                    <a:pt x="223473" y="6328"/>
                  </a:lnTo>
                  <a:lnTo>
                    <a:pt x="176707" y="0"/>
                  </a:lnTo>
                  <a:close/>
                </a:path>
                <a:path w="351790" h="353695">
                  <a:moveTo>
                    <a:pt x="294340" y="46888"/>
                  </a:moveTo>
                  <a:lnTo>
                    <a:pt x="176707" y="46888"/>
                  </a:lnTo>
                  <a:lnTo>
                    <a:pt x="198656" y="51593"/>
                  </a:lnTo>
                  <a:lnTo>
                    <a:pt x="217052" y="64244"/>
                  </a:lnTo>
                  <a:lnTo>
                    <a:pt x="229700" y="82641"/>
                  </a:lnTo>
                  <a:lnTo>
                    <a:pt x="234403" y="104584"/>
                  </a:lnTo>
                  <a:lnTo>
                    <a:pt x="234403" y="140652"/>
                  </a:lnTo>
                  <a:lnTo>
                    <a:pt x="238023" y="140652"/>
                  </a:lnTo>
                  <a:lnTo>
                    <a:pt x="249371" y="143132"/>
                  </a:lnTo>
                  <a:lnTo>
                    <a:pt x="258525" y="149669"/>
                  </a:lnTo>
                  <a:lnTo>
                    <a:pt x="264639" y="158911"/>
                  </a:lnTo>
                  <a:lnTo>
                    <a:pt x="266865" y="169506"/>
                  </a:lnTo>
                  <a:lnTo>
                    <a:pt x="266865" y="277698"/>
                  </a:lnTo>
                  <a:lnTo>
                    <a:pt x="264639" y="288009"/>
                  </a:lnTo>
                  <a:lnTo>
                    <a:pt x="258525" y="296627"/>
                  </a:lnTo>
                  <a:lnTo>
                    <a:pt x="249371" y="302540"/>
                  </a:lnTo>
                  <a:lnTo>
                    <a:pt x="238023" y="304736"/>
                  </a:lnTo>
                  <a:lnTo>
                    <a:pt x="296652" y="304736"/>
                  </a:lnTo>
                  <a:lnTo>
                    <a:pt x="300674" y="301588"/>
                  </a:lnTo>
                  <a:lnTo>
                    <a:pt x="327904" y="265809"/>
                  </a:lnTo>
                  <a:lnTo>
                    <a:pt x="345418" y="223619"/>
                  </a:lnTo>
                  <a:lnTo>
                    <a:pt x="351560" y="177114"/>
                  </a:lnTo>
                  <a:lnTo>
                    <a:pt x="351612" y="176720"/>
                  </a:lnTo>
                  <a:lnTo>
                    <a:pt x="345418" y="129820"/>
                  </a:lnTo>
                  <a:lnTo>
                    <a:pt x="327904" y="87628"/>
                  </a:lnTo>
                  <a:lnTo>
                    <a:pt x="300674" y="51846"/>
                  </a:lnTo>
                  <a:lnTo>
                    <a:pt x="294340" y="46888"/>
                  </a:lnTo>
                  <a:close/>
                </a:path>
                <a:path w="351790" h="353695">
                  <a:moveTo>
                    <a:pt x="241617" y="162293"/>
                  </a:moveTo>
                  <a:lnTo>
                    <a:pt x="109994" y="162293"/>
                  </a:lnTo>
                  <a:lnTo>
                    <a:pt x="108191" y="165900"/>
                  </a:lnTo>
                  <a:lnTo>
                    <a:pt x="108191" y="281305"/>
                  </a:lnTo>
                  <a:lnTo>
                    <a:pt x="109994" y="283108"/>
                  </a:lnTo>
                  <a:lnTo>
                    <a:pt x="241617" y="283108"/>
                  </a:lnTo>
                  <a:lnTo>
                    <a:pt x="245224" y="281305"/>
                  </a:lnTo>
                  <a:lnTo>
                    <a:pt x="245224" y="266877"/>
                  </a:lnTo>
                  <a:lnTo>
                    <a:pt x="146049" y="266877"/>
                  </a:lnTo>
                  <a:lnTo>
                    <a:pt x="142443" y="265074"/>
                  </a:lnTo>
                  <a:lnTo>
                    <a:pt x="140639" y="263271"/>
                  </a:lnTo>
                  <a:lnTo>
                    <a:pt x="137032" y="256057"/>
                  </a:lnTo>
                  <a:lnTo>
                    <a:pt x="138836" y="252450"/>
                  </a:lnTo>
                  <a:lnTo>
                    <a:pt x="151460" y="216382"/>
                  </a:lnTo>
                  <a:lnTo>
                    <a:pt x="147853" y="212775"/>
                  </a:lnTo>
                  <a:lnTo>
                    <a:pt x="147853" y="201955"/>
                  </a:lnTo>
                  <a:lnTo>
                    <a:pt x="150051" y="191649"/>
                  </a:lnTo>
                  <a:lnTo>
                    <a:pt x="155968" y="183030"/>
                  </a:lnTo>
                  <a:lnTo>
                    <a:pt x="164591" y="177114"/>
                  </a:lnTo>
                  <a:lnTo>
                    <a:pt x="174904" y="174917"/>
                  </a:lnTo>
                  <a:lnTo>
                    <a:pt x="245224" y="174917"/>
                  </a:lnTo>
                  <a:lnTo>
                    <a:pt x="245224" y="165900"/>
                  </a:lnTo>
                  <a:lnTo>
                    <a:pt x="241617" y="162293"/>
                  </a:lnTo>
                  <a:close/>
                </a:path>
                <a:path w="351790" h="353695">
                  <a:moveTo>
                    <a:pt x="245224" y="174917"/>
                  </a:moveTo>
                  <a:lnTo>
                    <a:pt x="174904" y="174917"/>
                  </a:lnTo>
                  <a:lnTo>
                    <a:pt x="186260" y="177114"/>
                  </a:lnTo>
                  <a:lnTo>
                    <a:pt x="195418" y="183030"/>
                  </a:lnTo>
                  <a:lnTo>
                    <a:pt x="201532" y="191649"/>
                  </a:lnTo>
                  <a:lnTo>
                    <a:pt x="203758" y="201955"/>
                  </a:lnTo>
                  <a:lnTo>
                    <a:pt x="203758" y="207365"/>
                  </a:lnTo>
                  <a:lnTo>
                    <a:pt x="201955" y="212775"/>
                  </a:lnTo>
                  <a:lnTo>
                    <a:pt x="200151" y="216382"/>
                  </a:lnTo>
                  <a:lnTo>
                    <a:pt x="212775" y="252450"/>
                  </a:lnTo>
                  <a:lnTo>
                    <a:pt x="212775" y="263271"/>
                  </a:lnTo>
                  <a:lnTo>
                    <a:pt x="209168" y="266877"/>
                  </a:lnTo>
                  <a:lnTo>
                    <a:pt x="245224" y="266877"/>
                  </a:lnTo>
                  <a:lnTo>
                    <a:pt x="245224" y="174917"/>
                  </a:lnTo>
                  <a:close/>
                </a:path>
                <a:path w="351790" h="353695">
                  <a:moveTo>
                    <a:pt x="178511" y="196545"/>
                  </a:moveTo>
                  <a:lnTo>
                    <a:pt x="171297" y="196545"/>
                  </a:lnTo>
                  <a:lnTo>
                    <a:pt x="169494" y="198348"/>
                  </a:lnTo>
                  <a:lnTo>
                    <a:pt x="169494" y="205562"/>
                  </a:lnTo>
                  <a:lnTo>
                    <a:pt x="171297" y="207365"/>
                  </a:lnTo>
                  <a:lnTo>
                    <a:pt x="174904" y="214579"/>
                  </a:lnTo>
                  <a:lnTo>
                    <a:pt x="173100" y="218186"/>
                  </a:lnTo>
                  <a:lnTo>
                    <a:pt x="164083" y="245237"/>
                  </a:lnTo>
                  <a:lnTo>
                    <a:pt x="187528" y="245237"/>
                  </a:lnTo>
                  <a:lnTo>
                    <a:pt x="178511" y="218186"/>
                  </a:lnTo>
                  <a:lnTo>
                    <a:pt x="176707" y="214579"/>
                  </a:lnTo>
                  <a:lnTo>
                    <a:pt x="180314" y="207365"/>
                  </a:lnTo>
                  <a:lnTo>
                    <a:pt x="182117" y="205562"/>
                  </a:lnTo>
                  <a:lnTo>
                    <a:pt x="182117" y="198348"/>
                  </a:lnTo>
                  <a:lnTo>
                    <a:pt x="178511" y="196545"/>
                  </a:lnTo>
                  <a:close/>
                </a:path>
                <a:path w="351790" h="353695">
                  <a:moveTo>
                    <a:pt x="176707" y="68529"/>
                  </a:moveTo>
                  <a:lnTo>
                    <a:pt x="162703" y="71374"/>
                  </a:lnTo>
                  <a:lnTo>
                    <a:pt x="151234" y="79122"/>
                  </a:lnTo>
                  <a:lnTo>
                    <a:pt x="143485" y="90587"/>
                  </a:lnTo>
                  <a:lnTo>
                    <a:pt x="140639" y="104584"/>
                  </a:lnTo>
                  <a:lnTo>
                    <a:pt x="140639" y="140652"/>
                  </a:lnTo>
                  <a:lnTo>
                    <a:pt x="212775" y="140652"/>
                  </a:lnTo>
                  <a:lnTo>
                    <a:pt x="212775" y="104584"/>
                  </a:lnTo>
                  <a:lnTo>
                    <a:pt x="209929" y="90587"/>
                  </a:lnTo>
                  <a:lnTo>
                    <a:pt x="202180" y="79122"/>
                  </a:lnTo>
                  <a:lnTo>
                    <a:pt x="190712" y="71374"/>
                  </a:lnTo>
                  <a:lnTo>
                    <a:pt x="176707" y="68529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3144" y="4085533"/>
              <a:ext cx="158681" cy="1927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139075" y="4025861"/>
              <a:ext cx="791845" cy="555625"/>
            </a:xfrm>
            <a:custGeom>
              <a:avLst/>
              <a:gdLst/>
              <a:ahLst/>
              <a:cxnLst/>
              <a:rect l="l" t="t" r="r" b="b"/>
              <a:pathLst>
                <a:path w="791844" h="555625">
                  <a:moveTo>
                    <a:pt x="458000" y="266877"/>
                  </a:moveTo>
                  <a:lnTo>
                    <a:pt x="454393" y="261467"/>
                  </a:lnTo>
                  <a:lnTo>
                    <a:pt x="270471" y="261467"/>
                  </a:lnTo>
                  <a:lnTo>
                    <a:pt x="265061" y="266877"/>
                  </a:lnTo>
                  <a:lnTo>
                    <a:pt x="265061" y="275894"/>
                  </a:lnTo>
                  <a:lnTo>
                    <a:pt x="270471" y="281305"/>
                  </a:lnTo>
                  <a:lnTo>
                    <a:pt x="447179" y="281305"/>
                  </a:lnTo>
                  <a:lnTo>
                    <a:pt x="454393" y="281305"/>
                  </a:lnTo>
                  <a:lnTo>
                    <a:pt x="458000" y="275894"/>
                  </a:lnTo>
                  <a:lnTo>
                    <a:pt x="458000" y="266877"/>
                  </a:lnTo>
                  <a:close/>
                </a:path>
                <a:path w="791844" h="555625">
                  <a:moveTo>
                    <a:pt x="458000" y="221792"/>
                  </a:moveTo>
                  <a:lnTo>
                    <a:pt x="454393" y="216382"/>
                  </a:lnTo>
                  <a:lnTo>
                    <a:pt x="270471" y="216382"/>
                  </a:lnTo>
                  <a:lnTo>
                    <a:pt x="265061" y="221792"/>
                  </a:lnTo>
                  <a:lnTo>
                    <a:pt x="265061" y="230809"/>
                  </a:lnTo>
                  <a:lnTo>
                    <a:pt x="270471" y="236220"/>
                  </a:lnTo>
                  <a:lnTo>
                    <a:pt x="447179" y="236220"/>
                  </a:lnTo>
                  <a:lnTo>
                    <a:pt x="454393" y="236220"/>
                  </a:lnTo>
                  <a:lnTo>
                    <a:pt x="458000" y="230809"/>
                  </a:lnTo>
                  <a:lnTo>
                    <a:pt x="458000" y="221792"/>
                  </a:lnTo>
                  <a:close/>
                </a:path>
                <a:path w="791844" h="555625">
                  <a:moveTo>
                    <a:pt x="458000" y="176720"/>
                  </a:moveTo>
                  <a:lnTo>
                    <a:pt x="454393" y="171310"/>
                  </a:lnTo>
                  <a:lnTo>
                    <a:pt x="270471" y="171310"/>
                  </a:lnTo>
                  <a:lnTo>
                    <a:pt x="265061" y="176720"/>
                  </a:lnTo>
                  <a:lnTo>
                    <a:pt x="265061" y="185737"/>
                  </a:lnTo>
                  <a:lnTo>
                    <a:pt x="270471" y="191147"/>
                  </a:lnTo>
                  <a:lnTo>
                    <a:pt x="447179" y="191147"/>
                  </a:lnTo>
                  <a:lnTo>
                    <a:pt x="454393" y="191147"/>
                  </a:lnTo>
                  <a:lnTo>
                    <a:pt x="458000" y="185737"/>
                  </a:lnTo>
                  <a:lnTo>
                    <a:pt x="458000" y="176720"/>
                  </a:lnTo>
                  <a:close/>
                </a:path>
                <a:path w="791844" h="555625">
                  <a:moveTo>
                    <a:pt x="458000" y="131635"/>
                  </a:moveTo>
                  <a:lnTo>
                    <a:pt x="454393" y="126225"/>
                  </a:lnTo>
                  <a:lnTo>
                    <a:pt x="270471" y="126225"/>
                  </a:lnTo>
                  <a:lnTo>
                    <a:pt x="265061" y="131635"/>
                  </a:lnTo>
                  <a:lnTo>
                    <a:pt x="265061" y="140652"/>
                  </a:lnTo>
                  <a:lnTo>
                    <a:pt x="270471" y="146062"/>
                  </a:lnTo>
                  <a:lnTo>
                    <a:pt x="447179" y="146062"/>
                  </a:lnTo>
                  <a:lnTo>
                    <a:pt x="454393" y="146062"/>
                  </a:lnTo>
                  <a:lnTo>
                    <a:pt x="458000" y="140652"/>
                  </a:lnTo>
                  <a:lnTo>
                    <a:pt x="458000" y="131635"/>
                  </a:lnTo>
                  <a:close/>
                </a:path>
                <a:path w="791844" h="555625">
                  <a:moveTo>
                    <a:pt x="458000" y="86550"/>
                  </a:moveTo>
                  <a:lnTo>
                    <a:pt x="454393" y="81140"/>
                  </a:lnTo>
                  <a:lnTo>
                    <a:pt x="270471" y="81140"/>
                  </a:lnTo>
                  <a:lnTo>
                    <a:pt x="265061" y="86550"/>
                  </a:lnTo>
                  <a:lnTo>
                    <a:pt x="265061" y="95567"/>
                  </a:lnTo>
                  <a:lnTo>
                    <a:pt x="270471" y="100977"/>
                  </a:lnTo>
                  <a:lnTo>
                    <a:pt x="447179" y="100977"/>
                  </a:lnTo>
                  <a:lnTo>
                    <a:pt x="454393" y="100977"/>
                  </a:lnTo>
                  <a:lnTo>
                    <a:pt x="458000" y="95567"/>
                  </a:lnTo>
                  <a:lnTo>
                    <a:pt x="458000" y="86550"/>
                  </a:lnTo>
                  <a:close/>
                </a:path>
                <a:path w="791844" h="555625">
                  <a:moveTo>
                    <a:pt x="476034" y="458012"/>
                  </a:moveTo>
                  <a:lnTo>
                    <a:pt x="472427" y="454406"/>
                  </a:lnTo>
                  <a:lnTo>
                    <a:pt x="319151" y="454406"/>
                  </a:lnTo>
                  <a:lnTo>
                    <a:pt x="315544" y="458012"/>
                  </a:lnTo>
                  <a:lnTo>
                    <a:pt x="315544" y="508495"/>
                  </a:lnTo>
                  <a:lnTo>
                    <a:pt x="319151" y="512102"/>
                  </a:lnTo>
                  <a:lnTo>
                    <a:pt x="467017" y="512102"/>
                  </a:lnTo>
                  <a:lnTo>
                    <a:pt x="472427" y="512102"/>
                  </a:lnTo>
                  <a:lnTo>
                    <a:pt x="476034" y="508495"/>
                  </a:lnTo>
                  <a:lnTo>
                    <a:pt x="476034" y="458012"/>
                  </a:lnTo>
                  <a:close/>
                </a:path>
                <a:path w="791844" h="555625">
                  <a:moveTo>
                    <a:pt x="605866" y="265061"/>
                  </a:moveTo>
                  <a:lnTo>
                    <a:pt x="544550" y="265061"/>
                  </a:lnTo>
                  <a:lnTo>
                    <a:pt x="575208" y="339001"/>
                  </a:lnTo>
                  <a:lnTo>
                    <a:pt x="605866" y="265061"/>
                  </a:lnTo>
                  <a:close/>
                </a:path>
                <a:path w="791844" h="555625">
                  <a:moveTo>
                    <a:pt x="701433" y="346214"/>
                  </a:moveTo>
                  <a:lnTo>
                    <a:pt x="695718" y="316547"/>
                  </a:lnTo>
                  <a:lnTo>
                    <a:pt x="680021" y="291439"/>
                  </a:lnTo>
                  <a:lnTo>
                    <a:pt x="656551" y="273431"/>
                  </a:lnTo>
                  <a:lnTo>
                    <a:pt x="627507" y="265061"/>
                  </a:lnTo>
                  <a:lnTo>
                    <a:pt x="582422" y="367855"/>
                  </a:lnTo>
                  <a:lnTo>
                    <a:pt x="577011" y="373253"/>
                  </a:lnTo>
                  <a:lnTo>
                    <a:pt x="569798" y="373253"/>
                  </a:lnTo>
                  <a:lnTo>
                    <a:pt x="566191" y="369658"/>
                  </a:lnTo>
                  <a:lnTo>
                    <a:pt x="564388" y="366052"/>
                  </a:lnTo>
                  <a:lnTo>
                    <a:pt x="557301" y="348018"/>
                  </a:lnTo>
                  <a:lnTo>
                    <a:pt x="524713" y="265061"/>
                  </a:lnTo>
                  <a:lnTo>
                    <a:pt x="494347" y="272415"/>
                  </a:lnTo>
                  <a:lnTo>
                    <a:pt x="469722" y="290093"/>
                  </a:lnTo>
                  <a:lnTo>
                    <a:pt x="453212" y="315531"/>
                  </a:lnTo>
                  <a:lnTo>
                    <a:pt x="447179" y="346214"/>
                  </a:lnTo>
                  <a:lnTo>
                    <a:pt x="447179" y="409321"/>
                  </a:lnTo>
                  <a:lnTo>
                    <a:pt x="448729" y="415950"/>
                  </a:lnTo>
                  <a:lnTo>
                    <a:pt x="452818" y="421728"/>
                  </a:lnTo>
                  <a:lnTo>
                    <a:pt x="458597" y="425805"/>
                  </a:lnTo>
                  <a:lnTo>
                    <a:pt x="465213" y="427355"/>
                  </a:lnTo>
                  <a:lnTo>
                    <a:pt x="494068" y="427355"/>
                  </a:lnTo>
                  <a:lnTo>
                    <a:pt x="494068" y="351624"/>
                  </a:lnTo>
                  <a:lnTo>
                    <a:pt x="497674" y="348018"/>
                  </a:lnTo>
                  <a:lnTo>
                    <a:pt x="508495" y="348018"/>
                  </a:lnTo>
                  <a:lnTo>
                    <a:pt x="513905" y="351624"/>
                  </a:lnTo>
                  <a:lnTo>
                    <a:pt x="513905" y="427355"/>
                  </a:lnTo>
                  <a:lnTo>
                    <a:pt x="634707" y="427355"/>
                  </a:lnTo>
                  <a:lnTo>
                    <a:pt x="634707" y="373253"/>
                  </a:lnTo>
                  <a:lnTo>
                    <a:pt x="634707" y="351624"/>
                  </a:lnTo>
                  <a:lnTo>
                    <a:pt x="638314" y="348018"/>
                  </a:lnTo>
                  <a:lnTo>
                    <a:pt x="649135" y="348018"/>
                  </a:lnTo>
                  <a:lnTo>
                    <a:pt x="654545" y="351624"/>
                  </a:lnTo>
                  <a:lnTo>
                    <a:pt x="654545" y="427355"/>
                  </a:lnTo>
                  <a:lnTo>
                    <a:pt x="683399" y="427355"/>
                  </a:lnTo>
                  <a:lnTo>
                    <a:pt x="690029" y="425805"/>
                  </a:lnTo>
                  <a:lnTo>
                    <a:pt x="695807" y="421728"/>
                  </a:lnTo>
                  <a:lnTo>
                    <a:pt x="699884" y="415950"/>
                  </a:lnTo>
                  <a:lnTo>
                    <a:pt x="701433" y="409321"/>
                  </a:lnTo>
                  <a:lnTo>
                    <a:pt x="701433" y="348018"/>
                  </a:lnTo>
                  <a:lnTo>
                    <a:pt x="701433" y="346214"/>
                  </a:lnTo>
                  <a:close/>
                </a:path>
                <a:path w="791844" h="555625">
                  <a:moveTo>
                    <a:pt x="791591" y="458012"/>
                  </a:moveTo>
                  <a:lnTo>
                    <a:pt x="787996" y="454406"/>
                  </a:lnTo>
                  <a:lnTo>
                    <a:pt x="762749" y="454406"/>
                  </a:lnTo>
                  <a:lnTo>
                    <a:pt x="762749" y="18034"/>
                  </a:lnTo>
                  <a:lnTo>
                    <a:pt x="762749" y="7213"/>
                  </a:lnTo>
                  <a:lnTo>
                    <a:pt x="753732" y="0"/>
                  </a:lnTo>
                  <a:lnTo>
                    <a:pt x="37871" y="0"/>
                  </a:lnTo>
                  <a:lnTo>
                    <a:pt x="28854" y="7213"/>
                  </a:lnTo>
                  <a:lnTo>
                    <a:pt x="28854" y="45085"/>
                  </a:lnTo>
                  <a:lnTo>
                    <a:pt x="48691" y="45085"/>
                  </a:lnTo>
                  <a:lnTo>
                    <a:pt x="48691" y="18034"/>
                  </a:lnTo>
                  <a:lnTo>
                    <a:pt x="742911" y="18034"/>
                  </a:lnTo>
                  <a:lnTo>
                    <a:pt x="742911" y="454406"/>
                  </a:lnTo>
                  <a:lnTo>
                    <a:pt x="494068" y="454406"/>
                  </a:lnTo>
                  <a:lnTo>
                    <a:pt x="494068" y="458012"/>
                  </a:lnTo>
                  <a:lnTo>
                    <a:pt x="495871" y="459816"/>
                  </a:lnTo>
                  <a:lnTo>
                    <a:pt x="495871" y="472440"/>
                  </a:lnTo>
                  <a:lnTo>
                    <a:pt x="495871" y="503085"/>
                  </a:lnTo>
                  <a:lnTo>
                    <a:pt x="493636" y="513397"/>
                  </a:lnTo>
                  <a:lnTo>
                    <a:pt x="487527" y="522020"/>
                  </a:lnTo>
                  <a:lnTo>
                    <a:pt x="478370" y="527939"/>
                  </a:lnTo>
                  <a:lnTo>
                    <a:pt x="467017" y="530136"/>
                  </a:lnTo>
                  <a:lnTo>
                    <a:pt x="324573" y="530136"/>
                  </a:lnTo>
                  <a:lnTo>
                    <a:pt x="313220" y="527939"/>
                  </a:lnTo>
                  <a:lnTo>
                    <a:pt x="304050" y="522020"/>
                  </a:lnTo>
                  <a:lnTo>
                    <a:pt x="297942" y="513397"/>
                  </a:lnTo>
                  <a:lnTo>
                    <a:pt x="295719" y="503085"/>
                  </a:lnTo>
                  <a:lnTo>
                    <a:pt x="295719" y="472440"/>
                  </a:lnTo>
                  <a:lnTo>
                    <a:pt x="295719" y="459816"/>
                  </a:lnTo>
                  <a:lnTo>
                    <a:pt x="297522" y="458012"/>
                  </a:lnTo>
                  <a:lnTo>
                    <a:pt x="297522" y="454406"/>
                  </a:lnTo>
                  <a:lnTo>
                    <a:pt x="48691" y="454406"/>
                  </a:lnTo>
                  <a:lnTo>
                    <a:pt x="48691" y="398513"/>
                  </a:lnTo>
                  <a:lnTo>
                    <a:pt x="48691" y="396709"/>
                  </a:lnTo>
                  <a:lnTo>
                    <a:pt x="46888" y="396709"/>
                  </a:lnTo>
                  <a:lnTo>
                    <a:pt x="45085" y="398513"/>
                  </a:lnTo>
                  <a:lnTo>
                    <a:pt x="39674" y="398513"/>
                  </a:lnTo>
                  <a:lnTo>
                    <a:pt x="34264" y="396709"/>
                  </a:lnTo>
                  <a:lnTo>
                    <a:pt x="28854" y="396709"/>
                  </a:lnTo>
                  <a:lnTo>
                    <a:pt x="28854" y="454406"/>
                  </a:lnTo>
                  <a:lnTo>
                    <a:pt x="3606" y="454406"/>
                  </a:lnTo>
                  <a:lnTo>
                    <a:pt x="0" y="458012"/>
                  </a:lnTo>
                  <a:lnTo>
                    <a:pt x="0" y="504888"/>
                  </a:lnTo>
                  <a:lnTo>
                    <a:pt x="4076" y="524954"/>
                  </a:lnTo>
                  <a:lnTo>
                    <a:pt x="15100" y="540956"/>
                  </a:lnTo>
                  <a:lnTo>
                    <a:pt x="31178" y="551548"/>
                  </a:lnTo>
                  <a:lnTo>
                    <a:pt x="50482" y="555383"/>
                  </a:lnTo>
                  <a:lnTo>
                    <a:pt x="741108" y="555383"/>
                  </a:lnTo>
                  <a:lnTo>
                    <a:pt x="760399" y="551548"/>
                  </a:lnTo>
                  <a:lnTo>
                    <a:pt x="776490" y="540956"/>
                  </a:lnTo>
                  <a:lnTo>
                    <a:pt x="787501" y="524954"/>
                  </a:lnTo>
                  <a:lnTo>
                    <a:pt x="791591" y="504888"/>
                  </a:lnTo>
                  <a:lnTo>
                    <a:pt x="791591" y="458012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9583972" y="3783227"/>
            <a:ext cx="1113790" cy="1040765"/>
            <a:chOff x="9583972" y="3783227"/>
            <a:chExt cx="1113790" cy="1040765"/>
          </a:xfrm>
        </p:grpSpPr>
        <p:sp>
          <p:nvSpPr>
            <p:cNvPr id="16" name="object 16"/>
            <p:cNvSpPr/>
            <p:nvPr/>
          </p:nvSpPr>
          <p:spPr>
            <a:xfrm>
              <a:off x="9583972" y="3783227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90" h="1040764">
                  <a:moveTo>
                    <a:pt x="95872" y="0"/>
                  </a:moveTo>
                  <a:lnTo>
                    <a:pt x="52057" y="10579"/>
                  </a:lnTo>
                  <a:lnTo>
                    <a:pt x="17030" y="41300"/>
                  </a:lnTo>
                  <a:lnTo>
                    <a:pt x="304" y="88036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9774745" y="3940670"/>
              <a:ext cx="732790" cy="725805"/>
            </a:xfrm>
            <a:custGeom>
              <a:avLst/>
              <a:gdLst/>
              <a:ahLst/>
              <a:cxnLst/>
              <a:rect l="l" t="t" r="r" b="b"/>
              <a:pathLst>
                <a:path w="732790" h="725804">
                  <a:moveTo>
                    <a:pt x="732269" y="30073"/>
                  </a:moveTo>
                  <a:lnTo>
                    <a:pt x="730186" y="18376"/>
                  </a:lnTo>
                  <a:lnTo>
                    <a:pt x="724509" y="8813"/>
                  </a:lnTo>
                  <a:lnTo>
                    <a:pt x="716089" y="2362"/>
                  </a:lnTo>
                  <a:lnTo>
                    <a:pt x="705789" y="0"/>
                  </a:lnTo>
                  <a:lnTo>
                    <a:pt x="374777" y="0"/>
                  </a:lnTo>
                  <a:lnTo>
                    <a:pt x="374777" y="95516"/>
                  </a:lnTo>
                  <a:lnTo>
                    <a:pt x="372059" y="108902"/>
                  </a:lnTo>
                  <a:lnTo>
                    <a:pt x="364667" y="119849"/>
                  </a:lnTo>
                  <a:lnTo>
                    <a:pt x="353720" y="127241"/>
                  </a:lnTo>
                  <a:lnTo>
                    <a:pt x="340334" y="129946"/>
                  </a:lnTo>
                  <a:lnTo>
                    <a:pt x="326936" y="127241"/>
                  </a:lnTo>
                  <a:lnTo>
                    <a:pt x="315988" y="119849"/>
                  </a:lnTo>
                  <a:lnTo>
                    <a:pt x="308597" y="108902"/>
                  </a:lnTo>
                  <a:lnTo>
                    <a:pt x="305892" y="95516"/>
                  </a:lnTo>
                  <a:lnTo>
                    <a:pt x="308597" y="82118"/>
                  </a:lnTo>
                  <a:lnTo>
                    <a:pt x="315988" y="71170"/>
                  </a:lnTo>
                  <a:lnTo>
                    <a:pt x="326936" y="63779"/>
                  </a:lnTo>
                  <a:lnTo>
                    <a:pt x="340334" y="61074"/>
                  </a:lnTo>
                  <a:lnTo>
                    <a:pt x="353720" y="63779"/>
                  </a:lnTo>
                  <a:lnTo>
                    <a:pt x="364667" y="71170"/>
                  </a:lnTo>
                  <a:lnTo>
                    <a:pt x="372059" y="82118"/>
                  </a:lnTo>
                  <a:lnTo>
                    <a:pt x="374777" y="95516"/>
                  </a:lnTo>
                  <a:lnTo>
                    <a:pt x="374777" y="0"/>
                  </a:lnTo>
                  <a:lnTo>
                    <a:pt x="259727" y="0"/>
                  </a:lnTo>
                  <a:lnTo>
                    <a:pt x="259727" y="95516"/>
                  </a:lnTo>
                  <a:lnTo>
                    <a:pt x="257009" y="108902"/>
                  </a:lnTo>
                  <a:lnTo>
                    <a:pt x="249631" y="119849"/>
                  </a:lnTo>
                  <a:lnTo>
                    <a:pt x="238683" y="127241"/>
                  </a:lnTo>
                  <a:lnTo>
                    <a:pt x="225298" y="129946"/>
                  </a:lnTo>
                  <a:lnTo>
                    <a:pt x="211912" y="127241"/>
                  </a:lnTo>
                  <a:lnTo>
                    <a:pt x="200964" y="119849"/>
                  </a:lnTo>
                  <a:lnTo>
                    <a:pt x="193573" y="108902"/>
                  </a:lnTo>
                  <a:lnTo>
                    <a:pt x="190868" y="95516"/>
                  </a:lnTo>
                  <a:lnTo>
                    <a:pt x="193573" y="82118"/>
                  </a:lnTo>
                  <a:lnTo>
                    <a:pt x="200964" y="71170"/>
                  </a:lnTo>
                  <a:lnTo>
                    <a:pt x="211912" y="63779"/>
                  </a:lnTo>
                  <a:lnTo>
                    <a:pt x="225298" y="61074"/>
                  </a:lnTo>
                  <a:lnTo>
                    <a:pt x="238683" y="63779"/>
                  </a:lnTo>
                  <a:lnTo>
                    <a:pt x="249631" y="71170"/>
                  </a:lnTo>
                  <a:lnTo>
                    <a:pt x="257009" y="82118"/>
                  </a:lnTo>
                  <a:lnTo>
                    <a:pt x="259727" y="95516"/>
                  </a:lnTo>
                  <a:lnTo>
                    <a:pt x="259727" y="0"/>
                  </a:lnTo>
                  <a:lnTo>
                    <a:pt x="144691" y="0"/>
                  </a:lnTo>
                  <a:lnTo>
                    <a:pt x="144691" y="95516"/>
                  </a:lnTo>
                  <a:lnTo>
                    <a:pt x="141973" y="108902"/>
                  </a:lnTo>
                  <a:lnTo>
                    <a:pt x="134594" y="119849"/>
                  </a:lnTo>
                  <a:lnTo>
                    <a:pt x="123647" y="127241"/>
                  </a:lnTo>
                  <a:lnTo>
                    <a:pt x="110261" y="129946"/>
                  </a:lnTo>
                  <a:lnTo>
                    <a:pt x="96862" y="127241"/>
                  </a:lnTo>
                  <a:lnTo>
                    <a:pt x="85915" y="119849"/>
                  </a:lnTo>
                  <a:lnTo>
                    <a:pt x="78524" y="108902"/>
                  </a:lnTo>
                  <a:lnTo>
                    <a:pt x="75819" y="95516"/>
                  </a:lnTo>
                  <a:lnTo>
                    <a:pt x="78524" y="82118"/>
                  </a:lnTo>
                  <a:lnTo>
                    <a:pt x="85915" y="71170"/>
                  </a:lnTo>
                  <a:lnTo>
                    <a:pt x="96862" y="63779"/>
                  </a:lnTo>
                  <a:lnTo>
                    <a:pt x="110261" y="61074"/>
                  </a:lnTo>
                  <a:lnTo>
                    <a:pt x="123647" y="63779"/>
                  </a:lnTo>
                  <a:lnTo>
                    <a:pt x="134594" y="71170"/>
                  </a:lnTo>
                  <a:lnTo>
                    <a:pt x="141973" y="82118"/>
                  </a:lnTo>
                  <a:lnTo>
                    <a:pt x="144691" y="95516"/>
                  </a:lnTo>
                  <a:lnTo>
                    <a:pt x="144691" y="0"/>
                  </a:lnTo>
                  <a:lnTo>
                    <a:pt x="26504" y="0"/>
                  </a:lnTo>
                  <a:lnTo>
                    <a:pt x="16205" y="2362"/>
                  </a:lnTo>
                  <a:lnTo>
                    <a:pt x="7785" y="8813"/>
                  </a:lnTo>
                  <a:lnTo>
                    <a:pt x="2108" y="18376"/>
                  </a:lnTo>
                  <a:lnTo>
                    <a:pt x="25" y="30073"/>
                  </a:lnTo>
                  <a:lnTo>
                    <a:pt x="25" y="193065"/>
                  </a:lnTo>
                  <a:lnTo>
                    <a:pt x="2565" y="195605"/>
                  </a:lnTo>
                  <a:lnTo>
                    <a:pt x="729716" y="195605"/>
                  </a:lnTo>
                  <a:lnTo>
                    <a:pt x="732269" y="193065"/>
                  </a:lnTo>
                  <a:lnTo>
                    <a:pt x="732269" y="129946"/>
                  </a:lnTo>
                  <a:lnTo>
                    <a:pt x="732269" y="61074"/>
                  </a:lnTo>
                  <a:lnTo>
                    <a:pt x="732269" y="30073"/>
                  </a:lnTo>
                  <a:close/>
                </a:path>
                <a:path w="732790" h="725804">
                  <a:moveTo>
                    <a:pt x="732307" y="206286"/>
                  </a:moveTo>
                  <a:lnTo>
                    <a:pt x="730491" y="207556"/>
                  </a:lnTo>
                  <a:lnTo>
                    <a:pt x="620966" y="207556"/>
                  </a:lnTo>
                  <a:lnTo>
                    <a:pt x="620966" y="405676"/>
                  </a:lnTo>
                  <a:lnTo>
                    <a:pt x="589076" y="437426"/>
                  </a:lnTo>
                  <a:lnTo>
                    <a:pt x="587057" y="438696"/>
                  </a:lnTo>
                  <a:lnTo>
                    <a:pt x="584377" y="439966"/>
                  </a:lnTo>
                  <a:lnTo>
                    <a:pt x="578624" y="439966"/>
                  </a:lnTo>
                  <a:lnTo>
                    <a:pt x="575932" y="438696"/>
                  </a:lnTo>
                  <a:lnTo>
                    <a:pt x="562483" y="425538"/>
                  </a:lnTo>
                  <a:lnTo>
                    <a:pt x="562483" y="442506"/>
                  </a:lnTo>
                  <a:lnTo>
                    <a:pt x="542036" y="478066"/>
                  </a:lnTo>
                  <a:lnTo>
                    <a:pt x="540448" y="483146"/>
                  </a:lnTo>
                  <a:lnTo>
                    <a:pt x="537832" y="490766"/>
                  </a:lnTo>
                  <a:lnTo>
                    <a:pt x="534225" y="498386"/>
                  </a:lnTo>
                  <a:lnTo>
                    <a:pt x="530085" y="505472"/>
                  </a:lnTo>
                  <a:lnTo>
                    <a:pt x="530085" y="540296"/>
                  </a:lnTo>
                  <a:lnTo>
                    <a:pt x="530047" y="547916"/>
                  </a:lnTo>
                  <a:lnTo>
                    <a:pt x="527494" y="554266"/>
                  </a:lnTo>
                  <a:lnTo>
                    <a:pt x="523570" y="560616"/>
                  </a:lnTo>
                  <a:lnTo>
                    <a:pt x="516813" y="564426"/>
                  </a:lnTo>
                  <a:lnTo>
                    <a:pt x="503720" y="564426"/>
                  </a:lnTo>
                  <a:lnTo>
                    <a:pt x="498411" y="563156"/>
                  </a:lnTo>
                  <a:lnTo>
                    <a:pt x="494411" y="558076"/>
                  </a:lnTo>
                  <a:lnTo>
                    <a:pt x="412229" y="476796"/>
                  </a:lnTo>
                  <a:lnTo>
                    <a:pt x="408635" y="476796"/>
                  </a:lnTo>
                  <a:lnTo>
                    <a:pt x="404202" y="480606"/>
                  </a:lnTo>
                  <a:lnTo>
                    <a:pt x="404202" y="484416"/>
                  </a:lnTo>
                  <a:lnTo>
                    <a:pt x="486346" y="566966"/>
                  </a:lnTo>
                  <a:lnTo>
                    <a:pt x="491020" y="573316"/>
                  </a:lnTo>
                  <a:lnTo>
                    <a:pt x="477050" y="602526"/>
                  </a:lnTo>
                  <a:lnTo>
                    <a:pt x="465721" y="602526"/>
                  </a:lnTo>
                  <a:lnTo>
                    <a:pt x="460400" y="601256"/>
                  </a:lnTo>
                  <a:lnTo>
                    <a:pt x="374218" y="514896"/>
                  </a:lnTo>
                  <a:lnTo>
                    <a:pt x="370636" y="514896"/>
                  </a:lnTo>
                  <a:lnTo>
                    <a:pt x="366191" y="518706"/>
                  </a:lnTo>
                  <a:lnTo>
                    <a:pt x="366191" y="522516"/>
                  </a:lnTo>
                  <a:lnTo>
                    <a:pt x="448373" y="605066"/>
                  </a:lnTo>
                  <a:lnTo>
                    <a:pt x="453009" y="611416"/>
                  </a:lnTo>
                  <a:lnTo>
                    <a:pt x="454558" y="620306"/>
                  </a:lnTo>
                  <a:lnTo>
                    <a:pt x="453009" y="627926"/>
                  </a:lnTo>
                  <a:lnTo>
                    <a:pt x="448373" y="634276"/>
                  </a:lnTo>
                  <a:lnTo>
                    <a:pt x="441363" y="639356"/>
                  </a:lnTo>
                  <a:lnTo>
                    <a:pt x="433387" y="640626"/>
                  </a:lnTo>
                  <a:lnTo>
                    <a:pt x="425399" y="639356"/>
                  </a:lnTo>
                  <a:lnTo>
                    <a:pt x="418401" y="634276"/>
                  </a:lnTo>
                  <a:lnTo>
                    <a:pt x="417512" y="634276"/>
                  </a:lnTo>
                  <a:lnTo>
                    <a:pt x="417347" y="633006"/>
                  </a:lnTo>
                  <a:lnTo>
                    <a:pt x="336791" y="552996"/>
                  </a:lnTo>
                  <a:lnTo>
                    <a:pt x="334352" y="552996"/>
                  </a:lnTo>
                  <a:lnTo>
                    <a:pt x="331609" y="554266"/>
                  </a:lnTo>
                  <a:lnTo>
                    <a:pt x="330974" y="554266"/>
                  </a:lnTo>
                  <a:lnTo>
                    <a:pt x="328206" y="556806"/>
                  </a:lnTo>
                  <a:lnTo>
                    <a:pt x="328206" y="560616"/>
                  </a:lnTo>
                  <a:lnTo>
                    <a:pt x="409486" y="641896"/>
                  </a:lnTo>
                  <a:lnTo>
                    <a:pt x="414235" y="648246"/>
                  </a:lnTo>
                  <a:lnTo>
                    <a:pt x="416229" y="657136"/>
                  </a:lnTo>
                  <a:lnTo>
                    <a:pt x="415404" y="664756"/>
                  </a:lnTo>
                  <a:lnTo>
                    <a:pt x="411708" y="671106"/>
                  </a:lnTo>
                  <a:lnTo>
                    <a:pt x="404647" y="676186"/>
                  </a:lnTo>
                  <a:lnTo>
                    <a:pt x="396240" y="678726"/>
                  </a:lnTo>
                  <a:lnTo>
                    <a:pt x="387718" y="677456"/>
                  </a:lnTo>
                  <a:lnTo>
                    <a:pt x="380352" y="672376"/>
                  </a:lnTo>
                  <a:lnTo>
                    <a:pt x="361848" y="654596"/>
                  </a:lnTo>
                  <a:lnTo>
                    <a:pt x="363156" y="648246"/>
                  </a:lnTo>
                  <a:lnTo>
                    <a:pt x="363156" y="636816"/>
                  </a:lnTo>
                  <a:lnTo>
                    <a:pt x="359778" y="629196"/>
                  </a:lnTo>
                  <a:lnTo>
                    <a:pt x="354863" y="624116"/>
                  </a:lnTo>
                  <a:lnTo>
                    <a:pt x="353644" y="622846"/>
                  </a:lnTo>
                  <a:lnTo>
                    <a:pt x="351815" y="621423"/>
                  </a:lnTo>
                  <a:lnTo>
                    <a:pt x="351815" y="639356"/>
                  </a:lnTo>
                  <a:lnTo>
                    <a:pt x="351802" y="650786"/>
                  </a:lnTo>
                  <a:lnTo>
                    <a:pt x="317474" y="678726"/>
                  </a:lnTo>
                  <a:lnTo>
                    <a:pt x="309130" y="676186"/>
                  </a:lnTo>
                  <a:lnTo>
                    <a:pt x="302196" y="671106"/>
                  </a:lnTo>
                  <a:lnTo>
                    <a:pt x="298411" y="664756"/>
                  </a:lnTo>
                  <a:lnTo>
                    <a:pt x="297713" y="657136"/>
                  </a:lnTo>
                  <a:lnTo>
                    <a:pt x="297599" y="655866"/>
                  </a:lnTo>
                  <a:lnTo>
                    <a:pt x="299669" y="648246"/>
                  </a:lnTo>
                  <a:lnTo>
                    <a:pt x="304571" y="641896"/>
                  </a:lnTo>
                  <a:lnTo>
                    <a:pt x="305828" y="640626"/>
                  </a:lnTo>
                  <a:lnTo>
                    <a:pt x="319786" y="626656"/>
                  </a:lnTo>
                  <a:lnTo>
                    <a:pt x="325297" y="624116"/>
                  </a:lnTo>
                  <a:lnTo>
                    <a:pt x="336042" y="624116"/>
                  </a:lnTo>
                  <a:lnTo>
                    <a:pt x="341299" y="626656"/>
                  </a:lnTo>
                  <a:lnTo>
                    <a:pt x="345211" y="630466"/>
                  </a:lnTo>
                  <a:lnTo>
                    <a:pt x="345376" y="630466"/>
                  </a:lnTo>
                  <a:lnTo>
                    <a:pt x="349605" y="634276"/>
                  </a:lnTo>
                  <a:lnTo>
                    <a:pt x="351815" y="639356"/>
                  </a:lnTo>
                  <a:lnTo>
                    <a:pt x="351815" y="621423"/>
                  </a:lnTo>
                  <a:lnTo>
                    <a:pt x="347154" y="617766"/>
                  </a:lnTo>
                  <a:lnTo>
                    <a:pt x="339940" y="613956"/>
                  </a:lnTo>
                  <a:lnTo>
                    <a:pt x="332282" y="612686"/>
                  </a:lnTo>
                  <a:lnTo>
                    <a:pt x="324548" y="613956"/>
                  </a:lnTo>
                  <a:lnTo>
                    <a:pt x="324980" y="607606"/>
                  </a:lnTo>
                  <a:lnTo>
                    <a:pt x="325069" y="606336"/>
                  </a:lnTo>
                  <a:lnTo>
                    <a:pt x="323748" y="598716"/>
                  </a:lnTo>
                  <a:lnTo>
                    <a:pt x="320598" y="591096"/>
                  </a:lnTo>
                  <a:lnTo>
                    <a:pt x="316611" y="586016"/>
                  </a:lnTo>
                  <a:lnTo>
                    <a:pt x="315620" y="584746"/>
                  </a:lnTo>
                  <a:lnTo>
                    <a:pt x="313778" y="582866"/>
                  </a:lnTo>
                  <a:lnTo>
                    <a:pt x="313778" y="607606"/>
                  </a:lnTo>
                  <a:lnTo>
                    <a:pt x="312229" y="615226"/>
                  </a:lnTo>
                  <a:lnTo>
                    <a:pt x="307594" y="622846"/>
                  </a:lnTo>
                  <a:lnTo>
                    <a:pt x="295427" y="634276"/>
                  </a:lnTo>
                  <a:lnTo>
                    <a:pt x="288061" y="639356"/>
                  </a:lnTo>
                  <a:lnTo>
                    <a:pt x="279539" y="640626"/>
                  </a:lnTo>
                  <a:lnTo>
                    <a:pt x="271157" y="638086"/>
                  </a:lnTo>
                  <a:lnTo>
                    <a:pt x="264160" y="633006"/>
                  </a:lnTo>
                  <a:lnTo>
                    <a:pt x="260400" y="626656"/>
                  </a:lnTo>
                  <a:lnTo>
                    <a:pt x="259575" y="619036"/>
                  </a:lnTo>
                  <a:lnTo>
                    <a:pt x="261607" y="610146"/>
                  </a:lnTo>
                  <a:lnTo>
                    <a:pt x="266446" y="603796"/>
                  </a:lnTo>
                  <a:lnTo>
                    <a:pt x="267703" y="602526"/>
                  </a:lnTo>
                  <a:lnTo>
                    <a:pt x="281584" y="588556"/>
                  </a:lnTo>
                  <a:lnTo>
                    <a:pt x="286893" y="586016"/>
                  </a:lnTo>
                  <a:lnTo>
                    <a:pt x="298234" y="586016"/>
                  </a:lnTo>
                  <a:lnTo>
                    <a:pt x="303542" y="588556"/>
                  </a:lnTo>
                  <a:lnTo>
                    <a:pt x="307200" y="592366"/>
                  </a:lnTo>
                  <a:lnTo>
                    <a:pt x="307594" y="592366"/>
                  </a:lnTo>
                  <a:lnTo>
                    <a:pt x="312229" y="599986"/>
                  </a:lnTo>
                  <a:lnTo>
                    <a:pt x="313778" y="607606"/>
                  </a:lnTo>
                  <a:lnTo>
                    <a:pt x="313778" y="582866"/>
                  </a:lnTo>
                  <a:lnTo>
                    <a:pt x="309422" y="578396"/>
                  </a:lnTo>
                  <a:lnTo>
                    <a:pt x="303974" y="575856"/>
                  </a:lnTo>
                  <a:lnTo>
                    <a:pt x="301256" y="574586"/>
                  </a:lnTo>
                  <a:lnTo>
                    <a:pt x="288505" y="574586"/>
                  </a:lnTo>
                  <a:lnTo>
                    <a:pt x="286537" y="575856"/>
                  </a:lnTo>
                  <a:lnTo>
                    <a:pt x="286969" y="569506"/>
                  </a:lnTo>
                  <a:lnTo>
                    <a:pt x="287058" y="568236"/>
                  </a:lnTo>
                  <a:lnTo>
                    <a:pt x="285737" y="560616"/>
                  </a:lnTo>
                  <a:lnTo>
                    <a:pt x="282600" y="552996"/>
                  </a:lnTo>
                  <a:lnTo>
                    <a:pt x="278612" y="547916"/>
                  </a:lnTo>
                  <a:lnTo>
                    <a:pt x="277622" y="546646"/>
                  </a:lnTo>
                  <a:lnTo>
                    <a:pt x="275767" y="545160"/>
                  </a:lnTo>
                  <a:lnTo>
                    <a:pt x="275767" y="569506"/>
                  </a:lnTo>
                  <a:lnTo>
                    <a:pt x="274231" y="577126"/>
                  </a:lnTo>
                  <a:lnTo>
                    <a:pt x="269595" y="584746"/>
                  </a:lnTo>
                  <a:lnTo>
                    <a:pt x="258432" y="596176"/>
                  </a:lnTo>
                  <a:lnTo>
                    <a:pt x="257390" y="596176"/>
                  </a:lnTo>
                  <a:lnTo>
                    <a:pt x="250088" y="601256"/>
                  </a:lnTo>
                  <a:lnTo>
                    <a:pt x="241655" y="602526"/>
                  </a:lnTo>
                  <a:lnTo>
                    <a:pt x="233349" y="601256"/>
                  </a:lnTo>
                  <a:lnTo>
                    <a:pt x="226453" y="596176"/>
                  </a:lnTo>
                  <a:lnTo>
                    <a:pt x="222618" y="588556"/>
                  </a:lnTo>
                  <a:lnTo>
                    <a:pt x="221780" y="580936"/>
                  </a:lnTo>
                  <a:lnTo>
                    <a:pt x="223850" y="572046"/>
                  </a:lnTo>
                  <a:lnTo>
                    <a:pt x="228752" y="565696"/>
                  </a:lnTo>
                  <a:lnTo>
                    <a:pt x="229997" y="564426"/>
                  </a:lnTo>
                  <a:lnTo>
                    <a:pt x="243776" y="550456"/>
                  </a:lnTo>
                  <a:lnTo>
                    <a:pt x="249199" y="547916"/>
                  </a:lnTo>
                  <a:lnTo>
                    <a:pt x="260045" y="547916"/>
                  </a:lnTo>
                  <a:lnTo>
                    <a:pt x="265455" y="550456"/>
                  </a:lnTo>
                  <a:lnTo>
                    <a:pt x="269582" y="554266"/>
                  </a:lnTo>
                  <a:lnTo>
                    <a:pt x="274218" y="561886"/>
                  </a:lnTo>
                  <a:lnTo>
                    <a:pt x="275767" y="569506"/>
                  </a:lnTo>
                  <a:lnTo>
                    <a:pt x="275767" y="545160"/>
                  </a:lnTo>
                  <a:lnTo>
                    <a:pt x="271310" y="541566"/>
                  </a:lnTo>
                  <a:lnTo>
                    <a:pt x="264083" y="539026"/>
                  </a:lnTo>
                  <a:lnTo>
                    <a:pt x="256362" y="537756"/>
                  </a:lnTo>
                  <a:lnTo>
                    <a:pt x="248551" y="537756"/>
                  </a:lnTo>
                  <a:lnTo>
                    <a:pt x="249186" y="533946"/>
                  </a:lnTo>
                  <a:lnTo>
                    <a:pt x="249186" y="522516"/>
                  </a:lnTo>
                  <a:lnTo>
                    <a:pt x="245795" y="514896"/>
                  </a:lnTo>
                  <a:lnTo>
                    <a:pt x="243332" y="512356"/>
                  </a:lnTo>
                  <a:lnTo>
                    <a:pt x="239864" y="508762"/>
                  </a:lnTo>
                  <a:lnTo>
                    <a:pt x="239623" y="508596"/>
                  </a:lnTo>
                  <a:lnTo>
                    <a:pt x="238252" y="509816"/>
                  </a:lnTo>
                  <a:lnTo>
                    <a:pt x="239509" y="508596"/>
                  </a:lnTo>
                  <a:lnTo>
                    <a:pt x="237832" y="507403"/>
                  </a:lnTo>
                  <a:lnTo>
                    <a:pt x="237832" y="526326"/>
                  </a:lnTo>
                  <a:lnTo>
                    <a:pt x="237832" y="537756"/>
                  </a:lnTo>
                  <a:lnTo>
                    <a:pt x="235623" y="542836"/>
                  </a:lnTo>
                  <a:lnTo>
                    <a:pt x="220726" y="556806"/>
                  </a:lnTo>
                  <a:lnTo>
                    <a:pt x="219456" y="558076"/>
                  </a:lnTo>
                  <a:lnTo>
                    <a:pt x="212178" y="563156"/>
                  </a:lnTo>
                  <a:lnTo>
                    <a:pt x="203720" y="564426"/>
                  </a:lnTo>
                  <a:lnTo>
                    <a:pt x="195364" y="563156"/>
                  </a:lnTo>
                  <a:lnTo>
                    <a:pt x="188404" y="558076"/>
                  </a:lnTo>
                  <a:lnTo>
                    <a:pt x="184569" y="550456"/>
                  </a:lnTo>
                  <a:lnTo>
                    <a:pt x="183718" y="542836"/>
                  </a:lnTo>
                  <a:lnTo>
                    <a:pt x="185788" y="533946"/>
                  </a:lnTo>
                  <a:lnTo>
                    <a:pt x="190703" y="527596"/>
                  </a:lnTo>
                  <a:lnTo>
                    <a:pt x="205613" y="512356"/>
                  </a:lnTo>
                  <a:lnTo>
                    <a:pt x="210921" y="509816"/>
                  </a:lnTo>
                  <a:lnTo>
                    <a:pt x="222237" y="509816"/>
                  </a:lnTo>
                  <a:lnTo>
                    <a:pt x="227533" y="512356"/>
                  </a:lnTo>
                  <a:lnTo>
                    <a:pt x="231546" y="516166"/>
                  </a:lnTo>
                  <a:lnTo>
                    <a:pt x="235623" y="519976"/>
                  </a:lnTo>
                  <a:lnTo>
                    <a:pt x="237832" y="526326"/>
                  </a:lnTo>
                  <a:lnTo>
                    <a:pt x="237832" y="507403"/>
                  </a:lnTo>
                  <a:lnTo>
                    <a:pt x="235902" y="506006"/>
                  </a:lnTo>
                  <a:lnTo>
                    <a:pt x="234086" y="504736"/>
                  </a:lnTo>
                  <a:lnTo>
                    <a:pt x="227876" y="500926"/>
                  </a:lnTo>
                  <a:lnTo>
                    <a:pt x="221195" y="499656"/>
                  </a:lnTo>
                  <a:lnTo>
                    <a:pt x="214325" y="499656"/>
                  </a:lnTo>
                  <a:lnTo>
                    <a:pt x="212877" y="495846"/>
                  </a:lnTo>
                  <a:lnTo>
                    <a:pt x="211607" y="493306"/>
                  </a:lnTo>
                  <a:lnTo>
                    <a:pt x="209245" y="484416"/>
                  </a:lnTo>
                  <a:lnTo>
                    <a:pt x="205981" y="474256"/>
                  </a:lnTo>
                  <a:lnTo>
                    <a:pt x="201510" y="464096"/>
                  </a:lnTo>
                  <a:lnTo>
                    <a:pt x="195872" y="456476"/>
                  </a:lnTo>
                  <a:lnTo>
                    <a:pt x="189166" y="447586"/>
                  </a:lnTo>
                  <a:lnTo>
                    <a:pt x="187337" y="446316"/>
                  </a:lnTo>
                  <a:lnTo>
                    <a:pt x="188595" y="445046"/>
                  </a:lnTo>
                  <a:lnTo>
                    <a:pt x="293547" y="339636"/>
                  </a:lnTo>
                  <a:lnTo>
                    <a:pt x="293878" y="339636"/>
                  </a:lnTo>
                  <a:lnTo>
                    <a:pt x="303314" y="347256"/>
                  </a:lnTo>
                  <a:lnTo>
                    <a:pt x="314007" y="353606"/>
                  </a:lnTo>
                  <a:lnTo>
                    <a:pt x="325932" y="357416"/>
                  </a:lnTo>
                  <a:lnTo>
                    <a:pt x="339051" y="361226"/>
                  </a:lnTo>
                  <a:lnTo>
                    <a:pt x="345300" y="362496"/>
                  </a:lnTo>
                  <a:lnTo>
                    <a:pt x="351447" y="365036"/>
                  </a:lnTo>
                  <a:lnTo>
                    <a:pt x="357441" y="367576"/>
                  </a:lnTo>
                  <a:lnTo>
                    <a:pt x="363220" y="370116"/>
                  </a:lnTo>
                  <a:lnTo>
                    <a:pt x="315379" y="418376"/>
                  </a:lnTo>
                  <a:lnTo>
                    <a:pt x="310134" y="425996"/>
                  </a:lnTo>
                  <a:lnTo>
                    <a:pt x="307238" y="433616"/>
                  </a:lnTo>
                  <a:lnTo>
                    <a:pt x="307060" y="437426"/>
                  </a:lnTo>
                  <a:lnTo>
                    <a:pt x="306946" y="439966"/>
                  </a:lnTo>
                  <a:lnTo>
                    <a:pt x="306819" y="442506"/>
                  </a:lnTo>
                  <a:lnTo>
                    <a:pt x="335140" y="469176"/>
                  </a:lnTo>
                  <a:lnTo>
                    <a:pt x="347383" y="467906"/>
                  </a:lnTo>
                  <a:lnTo>
                    <a:pt x="358978" y="464096"/>
                  </a:lnTo>
                  <a:lnTo>
                    <a:pt x="369633" y="457746"/>
                  </a:lnTo>
                  <a:lnTo>
                    <a:pt x="379107" y="450126"/>
                  </a:lnTo>
                  <a:lnTo>
                    <a:pt x="409625" y="419646"/>
                  </a:lnTo>
                  <a:lnTo>
                    <a:pt x="415772" y="419646"/>
                  </a:lnTo>
                  <a:lnTo>
                    <a:pt x="523113" y="527596"/>
                  </a:lnTo>
                  <a:lnTo>
                    <a:pt x="527748" y="533946"/>
                  </a:lnTo>
                  <a:lnTo>
                    <a:pt x="530085" y="540296"/>
                  </a:lnTo>
                  <a:lnTo>
                    <a:pt x="530085" y="505472"/>
                  </a:lnTo>
                  <a:lnTo>
                    <a:pt x="529767" y="506006"/>
                  </a:lnTo>
                  <a:lnTo>
                    <a:pt x="524611" y="512356"/>
                  </a:lnTo>
                  <a:lnTo>
                    <a:pt x="431749" y="419646"/>
                  </a:lnTo>
                  <a:lnTo>
                    <a:pt x="421576" y="409486"/>
                  </a:lnTo>
                  <a:lnTo>
                    <a:pt x="417144" y="408216"/>
                  </a:lnTo>
                  <a:lnTo>
                    <a:pt x="408254" y="408216"/>
                  </a:lnTo>
                  <a:lnTo>
                    <a:pt x="403821" y="409486"/>
                  </a:lnTo>
                  <a:lnTo>
                    <a:pt x="371094" y="442506"/>
                  </a:lnTo>
                  <a:lnTo>
                    <a:pt x="363347" y="448856"/>
                  </a:lnTo>
                  <a:lnTo>
                    <a:pt x="354596" y="453936"/>
                  </a:lnTo>
                  <a:lnTo>
                    <a:pt x="345008" y="456476"/>
                  </a:lnTo>
                  <a:lnTo>
                    <a:pt x="334797" y="457746"/>
                  </a:lnTo>
                  <a:lnTo>
                    <a:pt x="327888" y="457746"/>
                  </a:lnTo>
                  <a:lnTo>
                    <a:pt x="322186" y="453936"/>
                  </a:lnTo>
                  <a:lnTo>
                    <a:pt x="316585" y="439966"/>
                  </a:lnTo>
                  <a:lnTo>
                    <a:pt x="318135" y="431076"/>
                  </a:lnTo>
                  <a:lnTo>
                    <a:pt x="374472" y="375196"/>
                  </a:lnTo>
                  <a:lnTo>
                    <a:pt x="425932" y="352336"/>
                  </a:lnTo>
                  <a:lnTo>
                    <a:pt x="436867" y="348526"/>
                  </a:lnTo>
                  <a:lnTo>
                    <a:pt x="447078" y="342176"/>
                  </a:lnTo>
                  <a:lnTo>
                    <a:pt x="450786" y="339636"/>
                  </a:lnTo>
                  <a:lnTo>
                    <a:pt x="456374" y="335826"/>
                  </a:lnTo>
                  <a:lnTo>
                    <a:pt x="562483" y="442506"/>
                  </a:lnTo>
                  <a:lnTo>
                    <a:pt x="562483" y="425538"/>
                  </a:lnTo>
                  <a:lnTo>
                    <a:pt x="533120" y="396786"/>
                  </a:lnTo>
                  <a:lnTo>
                    <a:pt x="473049" y="335826"/>
                  </a:lnTo>
                  <a:lnTo>
                    <a:pt x="461010" y="323608"/>
                  </a:lnTo>
                  <a:lnTo>
                    <a:pt x="455650" y="319316"/>
                  </a:lnTo>
                  <a:lnTo>
                    <a:pt x="455650" y="311696"/>
                  </a:lnTo>
                  <a:lnTo>
                    <a:pt x="486562" y="281216"/>
                  </a:lnTo>
                  <a:lnTo>
                    <a:pt x="491718" y="276136"/>
                  </a:lnTo>
                  <a:lnTo>
                    <a:pt x="620966" y="405676"/>
                  </a:lnTo>
                  <a:lnTo>
                    <a:pt x="620966" y="207556"/>
                  </a:lnTo>
                  <a:lnTo>
                    <a:pt x="293547" y="207556"/>
                  </a:lnTo>
                  <a:lnTo>
                    <a:pt x="293547" y="316776"/>
                  </a:lnTo>
                  <a:lnTo>
                    <a:pt x="293547" y="324396"/>
                  </a:lnTo>
                  <a:lnTo>
                    <a:pt x="173253" y="443776"/>
                  </a:lnTo>
                  <a:lnTo>
                    <a:pt x="170573" y="445046"/>
                  </a:lnTo>
                  <a:lnTo>
                    <a:pt x="164833" y="445046"/>
                  </a:lnTo>
                  <a:lnTo>
                    <a:pt x="162153" y="443776"/>
                  </a:lnTo>
                  <a:lnTo>
                    <a:pt x="128231" y="409486"/>
                  </a:lnTo>
                  <a:lnTo>
                    <a:pt x="257492" y="281216"/>
                  </a:lnTo>
                  <a:lnTo>
                    <a:pt x="293547" y="316776"/>
                  </a:lnTo>
                  <a:lnTo>
                    <a:pt x="293547" y="207556"/>
                  </a:lnTo>
                  <a:lnTo>
                    <a:pt x="1828" y="207556"/>
                  </a:lnTo>
                  <a:lnTo>
                    <a:pt x="0" y="206286"/>
                  </a:lnTo>
                  <a:lnTo>
                    <a:pt x="0" y="696506"/>
                  </a:lnTo>
                  <a:lnTo>
                    <a:pt x="2082" y="707936"/>
                  </a:lnTo>
                  <a:lnTo>
                    <a:pt x="7772" y="718096"/>
                  </a:lnTo>
                  <a:lnTo>
                    <a:pt x="16192" y="724446"/>
                  </a:lnTo>
                  <a:lnTo>
                    <a:pt x="26466" y="725716"/>
                  </a:lnTo>
                  <a:lnTo>
                    <a:pt x="705726" y="725716"/>
                  </a:lnTo>
                  <a:lnTo>
                    <a:pt x="716051" y="724446"/>
                  </a:lnTo>
                  <a:lnTo>
                    <a:pt x="724509" y="718096"/>
                  </a:lnTo>
                  <a:lnTo>
                    <a:pt x="730211" y="707936"/>
                  </a:lnTo>
                  <a:lnTo>
                    <a:pt x="732307" y="696506"/>
                  </a:lnTo>
                  <a:lnTo>
                    <a:pt x="732307" y="678726"/>
                  </a:lnTo>
                  <a:lnTo>
                    <a:pt x="732307" y="640626"/>
                  </a:lnTo>
                  <a:lnTo>
                    <a:pt x="732307" y="207556"/>
                  </a:lnTo>
                  <a:lnTo>
                    <a:pt x="732307" y="206286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5255846" y="3783227"/>
            <a:ext cx="1113790" cy="1040765"/>
            <a:chOff x="5255846" y="3783227"/>
            <a:chExt cx="1113790" cy="1040765"/>
          </a:xfrm>
        </p:grpSpPr>
        <p:sp>
          <p:nvSpPr>
            <p:cNvPr id="19" name="object 19"/>
            <p:cNvSpPr/>
            <p:nvPr/>
          </p:nvSpPr>
          <p:spPr>
            <a:xfrm>
              <a:off x="5255846" y="3783227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69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89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449062" y="4085373"/>
              <a:ext cx="727710" cy="581025"/>
            </a:xfrm>
            <a:custGeom>
              <a:avLst/>
              <a:gdLst/>
              <a:ahLst/>
              <a:cxnLst/>
              <a:rect l="l" t="t" r="r" b="b"/>
              <a:pathLst>
                <a:path w="727710" h="581025">
                  <a:moveTo>
                    <a:pt x="400050" y="121056"/>
                  </a:moveTo>
                  <a:lnTo>
                    <a:pt x="398145" y="111633"/>
                  </a:lnTo>
                  <a:lnTo>
                    <a:pt x="392963" y="103936"/>
                  </a:lnTo>
                  <a:lnTo>
                    <a:pt x="385267" y="98742"/>
                  </a:lnTo>
                  <a:lnTo>
                    <a:pt x="375843" y="96850"/>
                  </a:lnTo>
                  <a:lnTo>
                    <a:pt x="366420" y="98742"/>
                  </a:lnTo>
                  <a:lnTo>
                    <a:pt x="358724" y="103936"/>
                  </a:lnTo>
                  <a:lnTo>
                    <a:pt x="353529" y="111633"/>
                  </a:lnTo>
                  <a:lnTo>
                    <a:pt x="351637" y="121056"/>
                  </a:lnTo>
                  <a:lnTo>
                    <a:pt x="353529" y="130479"/>
                  </a:lnTo>
                  <a:lnTo>
                    <a:pt x="358724" y="138163"/>
                  </a:lnTo>
                  <a:lnTo>
                    <a:pt x="366420" y="143357"/>
                  </a:lnTo>
                  <a:lnTo>
                    <a:pt x="375843" y="145262"/>
                  </a:lnTo>
                  <a:lnTo>
                    <a:pt x="385267" y="143357"/>
                  </a:lnTo>
                  <a:lnTo>
                    <a:pt x="392963" y="138163"/>
                  </a:lnTo>
                  <a:lnTo>
                    <a:pt x="398145" y="130479"/>
                  </a:lnTo>
                  <a:lnTo>
                    <a:pt x="400050" y="121056"/>
                  </a:lnTo>
                  <a:close/>
                </a:path>
                <a:path w="727710" h="581025">
                  <a:moveTo>
                    <a:pt x="727456" y="425323"/>
                  </a:moveTo>
                  <a:lnTo>
                    <a:pt x="727265" y="420865"/>
                  </a:lnTo>
                  <a:lnTo>
                    <a:pt x="722833" y="413727"/>
                  </a:lnTo>
                  <a:lnTo>
                    <a:pt x="718959" y="411543"/>
                  </a:lnTo>
                  <a:lnTo>
                    <a:pt x="695185" y="411543"/>
                  </a:lnTo>
                  <a:lnTo>
                    <a:pt x="695185" y="435762"/>
                  </a:lnTo>
                  <a:lnTo>
                    <a:pt x="665924" y="494271"/>
                  </a:lnTo>
                  <a:lnTo>
                    <a:pt x="665924" y="498284"/>
                  </a:lnTo>
                  <a:lnTo>
                    <a:pt x="695185" y="556793"/>
                  </a:lnTo>
                  <a:lnTo>
                    <a:pt x="575411" y="556793"/>
                  </a:lnTo>
                  <a:lnTo>
                    <a:pt x="633501" y="520484"/>
                  </a:lnTo>
                  <a:lnTo>
                    <a:pt x="639991" y="516432"/>
                  </a:lnTo>
                  <a:lnTo>
                    <a:pt x="642137" y="512559"/>
                  </a:lnTo>
                  <a:lnTo>
                    <a:pt x="642137" y="496277"/>
                  </a:lnTo>
                  <a:lnTo>
                    <a:pt x="642137" y="435762"/>
                  </a:lnTo>
                  <a:lnTo>
                    <a:pt x="695185" y="435762"/>
                  </a:lnTo>
                  <a:lnTo>
                    <a:pt x="695185" y="411543"/>
                  </a:lnTo>
                  <a:lnTo>
                    <a:pt x="642137" y="411543"/>
                  </a:lnTo>
                  <a:lnTo>
                    <a:pt x="642137" y="326821"/>
                  </a:lnTo>
                  <a:lnTo>
                    <a:pt x="642137" y="308025"/>
                  </a:lnTo>
                  <a:lnTo>
                    <a:pt x="636727" y="302602"/>
                  </a:lnTo>
                  <a:lnTo>
                    <a:pt x="617931" y="302602"/>
                  </a:lnTo>
                  <a:lnTo>
                    <a:pt x="617931" y="326821"/>
                  </a:lnTo>
                  <a:lnTo>
                    <a:pt x="617931" y="496277"/>
                  </a:lnTo>
                  <a:lnTo>
                    <a:pt x="152082" y="496277"/>
                  </a:lnTo>
                  <a:lnTo>
                    <a:pt x="152082" y="556793"/>
                  </a:lnTo>
                  <a:lnTo>
                    <a:pt x="32296" y="556793"/>
                  </a:lnTo>
                  <a:lnTo>
                    <a:pt x="61569" y="498284"/>
                  </a:lnTo>
                  <a:lnTo>
                    <a:pt x="61569" y="494271"/>
                  </a:lnTo>
                  <a:lnTo>
                    <a:pt x="32296" y="435762"/>
                  </a:lnTo>
                  <a:lnTo>
                    <a:pt x="85344" y="435762"/>
                  </a:lnTo>
                  <a:lnTo>
                    <a:pt x="85344" y="512559"/>
                  </a:lnTo>
                  <a:lnTo>
                    <a:pt x="87490" y="516432"/>
                  </a:lnTo>
                  <a:lnTo>
                    <a:pt x="152082" y="556793"/>
                  </a:lnTo>
                  <a:lnTo>
                    <a:pt x="152082" y="496277"/>
                  </a:lnTo>
                  <a:lnTo>
                    <a:pt x="109550" y="496277"/>
                  </a:lnTo>
                  <a:lnTo>
                    <a:pt x="109550" y="435762"/>
                  </a:lnTo>
                  <a:lnTo>
                    <a:pt x="109550" y="326821"/>
                  </a:lnTo>
                  <a:lnTo>
                    <a:pt x="617931" y="326821"/>
                  </a:lnTo>
                  <a:lnTo>
                    <a:pt x="617931" y="302602"/>
                  </a:lnTo>
                  <a:lnTo>
                    <a:pt x="498563" y="302602"/>
                  </a:lnTo>
                  <a:lnTo>
                    <a:pt x="518452" y="276110"/>
                  </a:lnTo>
                  <a:lnTo>
                    <a:pt x="533120" y="246659"/>
                  </a:lnTo>
                  <a:lnTo>
                    <a:pt x="542188" y="214934"/>
                  </a:lnTo>
                  <a:lnTo>
                    <a:pt x="545299" y="181571"/>
                  </a:lnTo>
                  <a:lnTo>
                    <a:pt x="538797" y="133362"/>
                  </a:lnTo>
                  <a:lnTo>
                    <a:pt x="521093" y="91478"/>
                  </a:lnTo>
                  <a:lnTo>
                    <a:pt x="521093" y="181571"/>
                  </a:lnTo>
                  <a:lnTo>
                    <a:pt x="517258" y="216103"/>
                  </a:lnTo>
                  <a:lnTo>
                    <a:pt x="506095" y="248462"/>
                  </a:lnTo>
                  <a:lnTo>
                    <a:pt x="488137" y="277634"/>
                  </a:lnTo>
                  <a:lnTo>
                    <a:pt x="463880" y="302602"/>
                  </a:lnTo>
                  <a:lnTo>
                    <a:pt x="388658" y="302602"/>
                  </a:lnTo>
                  <a:lnTo>
                    <a:pt x="482396" y="250532"/>
                  </a:lnTo>
                  <a:lnTo>
                    <a:pt x="484670" y="246659"/>
                  </a:lnTo>
                  <a:lnTo>
                    <a:pt x="484784" y="212864"/>
                  </a:lnTo>
                  <a:lnTo>
                    <a:pt x="484784" y="116649"/>
                  </a:lnTo>
                  <a:lnTo>
                    <a:pt x="482396" y="112598"/>
                  </a:lnTo>
                  <a:lnTo>
                    <a:pt x="460578" y="100482"/>
                  </a:lnTo>
                  <a:lnTo>
                    <a:pt x="460578" y="128168"/>
                  </a:lnTo>
                  <a:lnTo>
                    <a:pt x="460578" y="212864"/>
                  </a:lnTo>
                  <a:lnTo>
                    <a:pt x="454088" y="206375"/>
                  </a:lnTo>
                  <a:lnTo>
                    <a:pt x="418312" y="170599"/>
                  </a:lnTo>
                  <a:lnTo>
                    <a:pt x="414985" y="169202"/>
                  </a:lnTo>
                  <a:lnTo>
                    <a:pt x="411607" y="169468"/>
                  </a:lnTo>
                  <a:lnTo>
                    <a:pt x="408216" y="169633"/>
                  </a:lnTo>
                  <a:lnTo>
                    <a:pt x="405028" y="171208"/>
                  </a:lnTo>
                  <a:lnTo>
                    <a:pt x="375729" y="206375"/>
                  </a:lnTo>
                  <a:lnTo>
                    <a:pt x="373875" y="204317"/>
                  </a:lnTo>
                  <a:lnTo>
                    <a:pt x="321856" y="146532"/>
                  </a:lnTo>
                  <a:lnTo>
                    <a:pt x="318503" y="145122"/>
                  </a:lnTo>
                  <a:lnTo>
                    <a:pt x="314629" y="145275"/>
                  </a:lnTo>
                  <a:lnTo>
                    <a:pt x="310972" y="145478"/>
                  </a:lnTo>
                  <a:lnTo>
                    <a:pt x="307606" y="147332"/>
                  </a:lnTo>
                  <a:lnTo>
                    <a:pt x="266903" y="204317"/>
                  </a:lnTo>
                  <a:lnTo>
                    <a:pt x="266903" y="128168"/>
                  </a:lnTo>
                  <a:lnTo>
                    <a:pt x="363740" y="74371"/>
                  </a:lnTo>
                  <a:lnTo>
                    <a:pt x="460578" y="128168"/>
                  </a:lnTo>
                  <a:lnTo>
                    <a:pt x="460578" y="100482"/>
                  </a:lnTo>
                  <a:lnTo>
                    <a:pt x="413575" y="74371"/>
                  </a:lnTo>
                  <a:lnTo>
                    <a:pt x="365963" y="47904"/>
                  </a:lnTo>
                  <a:lnTo>
                    <a:pt x="361505" y="47904"/>
                  </a:lnTo>
                  <a:lnTo>
                    <a:pt x="245084" y="112598"/>
                  </a:lnTo>
                  <a:lnTo>
                    <a:pt x="242697" y="116649"/>
                  </a:lnTo>
                  <a:lnTo>
                    <a:pt x="242798" y="246659"/>
                  </a:lnTo>
                  <a:lnTo>
                    <a:pt x="245084" y="250532"/>
                  </a:lnTo>
                  <a:lnTo>
                    <a:pt x="338823" y="302602"/>
                  </a:lnTo>
                  <a:lnTo>
                    <a:pt x="263575" y="302602"/>
                  </a:lnTo>
                  <a:lnTo>
                    <a:pt x="239306" y="277634"/>
                  </a:lnTo>
                  <a:lnTo>
                    <a:pt x="221361" y="248462"/>
                  </a:lnTo>
                  <a:lnTo>
                    <a:pt x="210210" y="216103"/>
                  </a:lnTo>
                  <a:lnTo>
                    <a:pt x="206387" y="181571"/>
                  </a:lnTo>
                  <a:lnTo>
                    <a:pt x="214414" y="131889"/>
                  </a:lnTo>
                  <a:lnTo>
                    <a:pt x="236778" y="88696"/>
                  </a:lnTo>
                  <a:lnTo>
                    <a:pt x="270865" y="54622"/>
                  </a:lnTo>
                  <a:lnTo>
                    <a:pt x="314045" y="32245"/>
                  </a:lnTo>
                  <a:lnTo>
                    <a:pt x="363740" y="24206"/>
                  </a:lnTo>
                  <a:lnTo>
                    <a:pt x="413423" y="32245"/>
                  </a:lnTo>
                  <a:lnTo>
                    <a:pt x="456603" y="54622"/>
                  </a:lnTo>
                  <a:lnTo>
                    <a:pt x="490689" y="88696"/>
                  </a:lnTo>
                  <a:lnTo>
                    <a:pt x="513054" y="131889"/>
                  </a:lnTo>
                  <a:lnTo>
                    <a:pt x="521093" y="181571"/>
                  </a:lnTo>
                  <a:lnTo>
                    <a:pt x="521093" y="91478"/>
                  </a:lnTo>
                  <a:lnTo>
                    <a:pt x="492061" y="53238"/>
                  </a:lnTo>
                  <a:lnTo>
                    <a:pt x="455295" y="24828"/>
                  </a:lnTo>
                  <a:lnTo>
                    <a:pt x="411949" y="6502"/>
                  </a:lnTo>
                  <a:lnTo>
                    <a:pt x="363740" y="0"/>
                  </a:lnTo>
                  <a:lnTo>
                    <a:pt x="315518" y="6502"/>
                  </a:lnTo>
                  <a:lnTo>
                    <a:pt x="272173" y="24828"/>
                  </a:lnTo>
                  <a:lnTo>
                    <a:pt x="235407" y="53238"/>
                  </a:lnTo>
                  <a:lnTo>
                    <a:pt x="206997" y="90004"/>
                  </a:lnTo>
                  <a:lnTo>
                    <a:pt x="188671" y="133362"/>
                  </a:lnTo>
                  <a:lnTo>
                    <a:pt x="182181" y="181571"/>
                  </a:lnTo>
                  <a:lnTo>
                    <a:pt x="185280" y="214934"/>
                  </a:lnTo>
                  <a:lnTo>
                    <a:pt x="194310" y="246481"/>
                  </a:lnTo>
                  <a:lnTo>
                    <a:pt x="194360" y="246659"/>
                  </a:lnTo>
                  <a:lnTo>
                    <a:pt x="209029" y="276110"/>
                  </a:lnTo>
                  <a:lnTo>
                    <a:pt x="228917" y="302602"/>
                  </a:lnTo>
                  <a:lnTo>
                    <a:pt x="90754" y="302602"/>
                  </a:lnTo>
                  <a:lnTo>
                    <a:pt x="85344" y="308025"/>
                  </a:lnTo>
                  <a:lnTo>
                    <a:pt x="85344" y="411543"/>
                  </a:lnTo>
                  <a:lnTo>
                    <a:pt x="8521" y="411543"/>
                  </a:lnTo>
                  <a:lnTo>
                    <a:pt x="4635" y="413727"/>
                  </a:lnTo>
                  <a:lnTo>
                    <a:pt x="203" y="420865"/>
                  </a:lnTo>
                  <a:lnTo>
                    <a:pt x="0" y="425323"/>
                  </a:lnTo>
                  <a:lnTo>
                    <a:pt x="35496" y="496277"/>
                  </a:lnTo>
                  <a:lnTo>
                    <a:pt x="12" y="567245"/>
                  </a:lnTo>
                  <a:lnTo>
                    <a:pt x="215" y="571703"/>
                  </a:lnTo>
                  <a:lnTo>
                    <a:pt x="4648" y="578840"/>
                  </a:lnTo>
                  <a:lnTo>
                    <a:pt x="8521" y="581012"/>
                  </a:lnTo>
                  <a:lnTo>
                    <a:pt x="200977" y="581012"/>
                  </a:lnTo>
                  <a:lnTo>
                    <a:pt x="206387" y="575602"/>
                  </a:lnTo>
                  <a:lnTo>
                    <a:pt x="206387" y="556793"/>
                  </a:lnTo>
                  <a:lnTo>
                    <a:pt x="206387" y="520484"/>
                  </a:lnTo>
                  <a:lnTo>
                    <a:pt x="521093" y="520484"/>
                  </a:lnTo>
                  <a:lnTo>
                    <a:pt x="521093" y="575602"/>
                  </a:lnTo>
                  <a:lnTo>
                    <a:pt x="526503" y="581012"/>
                  </a:lnTo>
                  <a:lnTo>
                    <a:pt x="718959" y="581012"/>
                  </a:lnTo>
                  <a:lnTo>
                    <a:pt x="722820" y="578840"/>
                  </a:lnTo>
                  <a:lnTo>
                    <a:pt x="727265" y="571703"/>
                  </a:lnTo>
                  <a:lnTo>
                    <a:pt x="727456" y="567245"/>
                  </a:lnTo>
                  <a:lnTo>
                    <a:pt x="722236" y="556793"/>
                  </a:lnTo>
                  <a:lnTo>
                    <a:pt x="691984" y="496277"/>
                  </a:lnTo>
                  <a:lnTo>
                    <a:pt x="722236" y="435762"/>
                  </a:lnTo>
                  <a:lnTo>
                    <a:pt x="727456" y="425323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2822" y="4436400"/>
              <a:ext cx="72618" cy="1210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9655" y="4436400"/>
              <a:ext cx="72618" cy="1210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6490" y="4436400"/>
              <a:ext cx="72618" cy="121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73325" y="4435461"/>
              <a:ext cx="72618" cy="12198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0159" y="4436400"/>
              <a:ext cx="72618" cy="1210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48266" y="3940657"/>
              <a:ext cx="129070" cy="1225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1546" y="3999589"/>
              <a:ext cx="221100" cy="2377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02944" y="3999611"/>
              <a:ext cx="221105" cy="237704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927719" y="3783227"/>
            <a:ext cx="1113790" cy="1040765"/>
            <a:chOff x="927719" y="3783227"/>
            <a:chExt cx="1113790" cy="1040765"/>
          </a:xfrm>
        </p:grpSpPr>
        <p:sp>
          <p:nvSpPr>
            <p:cNvPr id="30" name="object 30"/>
            <p:cNvSpPr/>
            <p:nvPr/>
          </p:nvSpPr>
          <p:spPr>
            <a:xfrm>
              <a:off x="927719" y="3783227"/>
              <a:ext cx="1113790" cy="1040765"/>
            </a:xfrm>
            <a:custGeom>
              <a:avLst/>
              <a:gdLst/>
              <a:ahLst/>
              <a:cxnLst/>
              <a:rect l="l" t="t" r="r" b="b"/>
              <a:pathLst>
                <a:path w="1113789" h="1040764">
                  <a:moveTo>
                    <a:pt x="95872" y="0"/>
                  </a:moveTo>
                  <a:lnTo>
                    <a:pt x="94297" y="0"/>
                  </a:lnTo>
                  <a:lnTo>
                    <a:pt x="80251" y="1270"/>
                  </a:lnTo>
                  <a:lnTo>
                    <a:pt x="37503" y="19799"/>
                  </a:lnTo>
                  <a:lnTo>
                    <a:pt x="8534" y="56299"/>
                  </a:lnTo>
                  <a:lnTo>
                    <a:pt x="0" y="944714"/>
                  </a:lnTo>
                  <a:lnTo>
                    <a:pt x="1270" y="960323"/>
                  </a:lnTo>
                  <a:lnTo>
                    <a:pt x="19799" y="1003071"/>
                  </a:lnTo>
                  <a:lnTo>
                    <a:pt x="57734" y="1032687"/>
                  </a:lnTo>
                  <a:lnTo>
                    <a:pt x="1021041" y="1040536"/>
                  </a:lnTo>
                  <a:lnTo>
                    <a:pt x="1038148" y="1038440"/>
                  </a:lnTo>
                  <a:lnTo>
                    <a:pt x="1076286" y="1020775"/>
                  </a:lnTo>
                  <a:lnTo>
                    <a:pt x="1105255" y="984275"/>
                  </a:lnTo>
                  <a:lnTo>
                    <a:pt x="1113790" y="94297"/>
                  </a:lnTo>
                  <a:lnTo>
                    <a:pt x="1112240" y="78701"/>
                  </a:lnTo>
                  <a:lnTo>
                    <a:pt x="1093990" y="37503"/>
                  </a:lnTo>
                  <a:lnTo>
                    <a:pt x="1057478" y="8534"/>
                  </a:lnTo>
                  <a:lnTo>
                    <a:pt x="95872" y="0"/>
                  </a:lnTo>
                  <a:close/>
                </a:path>
              </a:pathLst>
            </a:custGeom>
            <a:solidFill>
              <a:srgbClr val="2C56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21791" y="3940657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23418" y="0"/>
                  </a:moveTo>
                  <a:lnTo>
                    <a:pt x="12" y="0"/>
                  </a:lnTo>
                  <a:lnTo>
                    <a:pt x="12" y="23406"/>
                  </a:lnTo>
                  <a:lnTo>
                    <a:pt x="23418" y="23406"/>
                  </a:lnTo>
                  <a:lnTo>
                    <a:pt x="23418" y="0"/>
                  </a:lnTo>
                  <a:close/>
                </a:path>
                <a:path w="725805" h="725804">
                  <a:moveTo>
                    <a:pt x="70243" y="70231"/>
                  </a:moveTo>
                  <a:lnTo>
                    <a:pt x="12" y="70231"/>
                  </a:lnTo>
                  <a:lnTo>
                    <a:pt x="12" y="93637"/>
                  </a:lnTo>
                  <a:lnTo>
                    <a:pt x="70243" y="93637"/>
                  </a:lnTo>
                  <a:lnTo>
                    <a:pt x="70243" y="70231"/>
                  </a:lnTo>
                  <a:close/>
                </a:path>
                <a:path w="725805" h="725804">
                  <a:moveTo>
                    <a:pt x="117055" y="70231"/>
                  </a:moveTo>
                  <a:lnTo>
                    <a:pt x="93649" y="70231"/>
                  </a:lnTo>
                  <a:lnTo>
                    <a:pt x="93649" y="93637"/>
                  </a:lnTo>
                  <a:lnTo>
                    <a:pt x="117055" y="93637"/>
                  </a:lnTo>
                  <a:lnTo>
                    <a:pt x="117055" y="70231"/>
                  </a:lnTo>
                  <a:close/>
                </a:path>
                <a:path w="725805" h="725804">
                  <a:moveTo>
                    <a:pt x="187286" y="117055"/>
                  </a:moveTo>
                  <a:lnTo>
                    <a:pt x="113944" y="117055"/>
                  </a:lnTo>
                  <a:lnTo>
                    <a:pt x="110972" y="118300"/>
                  </a:lnTo>
                  <a:lnTo>
                    <a:pt x="88798" y="140474"/>
                  </a:lnTo>
                  <a:lnTo>
                    <a:pt x="0" y="140474"/>
                  </a:lnTo>
                  <a:lnTo>
                    <a:pt x="0" y="163880"/>
                  </a:lnTo>
                  <a:lnTo>
                    <a:pt x="96748" y="163880"/>
                  </a:lnTo>
                  <a:lnTo>
                    <a:pt x="99720" y="162648"/>
                  </a:lnTo>
                  <a:lnTo>
                    <a:pt x="101917" y="160451"/>
                  </a:lnTo>
                  <a:lnTo>
                    <a:pt x="121894" y="140474"/>
                  </a:lnTo>
                  <a:lnTo>
                    <a:pt x="187286" y="140474"/>
                  </a:lnTo>
                  <a:lnTo>
                    <a:pt x="187286" y="117055"/>
                  </a:lnTo>
                  <a:close/>
                </a:path>
                <a:path w="725805" h="725804">
                  <a:moveTo>
                    <a:pt x="245821" y="70231"/>
                  </a:moveTo>
                  <a:lnTo>
                    <a:pt x="140474" y="70231"/>
                  </a:lnTo>
                  <a:lnTo>
                    <a:pt x="140474" y="93637"/>
                  </a:lnTo>
                  <a:lnTo>
                    <a:pt x="245821" y="93637"/>
                  </a:lnTo>
                  <a:lnTo>
                    <a:pt x="245821" y="70231"/>
                  </a:lnTo>
                  <a:close/>
                </a:path>
                <a:path w="725805" h="725804">
                  <a:moveTo>
                    <a:pt x="245821" y="23418"/>
                  </a:moveTo>
                  <a:lnTo>
                    <a:pt x="182460" y="23418"/>
                  </a:lnTo>
                  <a:lnTo>
                    <a:pt x="157899" y="1092"/>
                  </a:lnTo>
                  <a:lnTo>
                    <a:pt x="155092" y="12"/>
                  </a:lnTo>
                  <a:lnTo>
                    <a:pt x="46824" y="12"/>
                  </a:lnTo>
                  <a:lnTo>
                    <a:pt x="46824" y="23418"/>
                  </a:lnTo>
                  <a:lnTo>
                    <a:pt x="147650" y="23418"/>
                  </a:lnTo>
                  <a:lnTo>
                    <a:pt x="170053" y="43789"/>
                  </a:lnTo>
                  <a:lnTo>
                    <a:pt x="172212" y="45745"/>
                  </a:lnTo>
                  <a:lnTo>
                    <a:pt x="175018" y="46824"/>
                  </a:lnTo>
                  <a:lnTo>
                    <a:pt x="245821" y="46824"/>
                  </a:lnTo>
                  <a:lnTo>
                    <a:pt x="245821" y="23418"/>
                  </a:lnTo>
                  <a:close/>
                </a:path>
                <a:path w="725805" h="725804">
                  <a:moveTo>
                    <a:pt x="418947" y="99491"/>
                  </a:moveTo>
                  <a:lnTo>
                    <a:pt x="371551" y="93764"/>
                  </a:lnTo>
                  <a:lnTo>
                    <a:pt x="324612" y="96393"/>
                  </a:lnTo>
                  <a:lnTo>
                    <a:pt x="279158" y="107035"/>
                  </a:lnTo>
                  <a:lnTo>
                    <a:pt x="236220" y="125361"/>
                  </a:lnTo>
                  <a:lnTo>
                    <a:pt x="196824" y="151041"/>
                  </a:lnTo>
                  <a:lnTo>
                    <a:pt x="162013" y="183705"/>
                  </a:lnTo>
                  <a:lnTo>
                    <a:pt x="133515" y="221996"/>
                  </a:lnTo>
                  <a:lnTo>
                    <a:pt x="112483" y="264045"/>
                  </a:lnTo>
                  <a:lnTo>
                    <a:pt x="99161" y="308787"/>
                  </a:lnTo>
                  <a:lnTo>
                    <a:pt x="93751" y="355168"/>
                  </a:lnTo>
                  <a:lnTo>
                    <a:pt x="96481" y="402094"/>
                  </a:lnTo>
                  <a:lnTo>
                    <a:pt x="107556" y="448525"/>
                  </a:lnTo>
                  <a:lnTo>
                    <a:pt x="129755" y="441071"/>
                  </a:lnTo>
                  <a:lnTo>
                    <a:pt x="119189" y="395389"/>
                  </a:lnTo>
                  <a:lnTo>
                    <a:pt x="117449" y="349135"/>
                  </a:lnTo>
                  <a:lnTo>
                    <a:pt x="124358" y="303555"/>
                  </a:lnTo>
                  <a:lnTo>
                    <a:pt x="139725" y="259905"/>
                  </a:lnTo>
                  <a:lnTo>
                    <a:pt x="163360" y="219392"/>
                  </a:lnTo>
                  <a:lnTo>
                    <a:pt x="194246" y="184099"/>
                  </a:lnTo>
                  <a:lnTo>
                    <a:pt x="230759" y="155651"/>
                  </a:lnTo>
                  <a:lnTo>
                    <a:pt x="271780" y="134620"/>
                  </a:lnTo>
                  <a:lnTo>
                    <a:pt x="316179" y="121551"/>
                  </a:lnTo>
                  <a:lnTo>
                    <a:pt x="362864" y="117055"/>
                  </a:lnTo>
                  <a:lnTo>
                    <a:pt x="375754" y="117386"/>
                  </a:lnTo>
                  <a:lnTo>
                    <a:pt x="388607" y="118389"/>
                  </a:lnTo>
                  <a:lnTo>
                    <a:pt x="401396" y="120065"/>
                  </a:lnTo>
                  <a:lnTo>
                    <a:pt x="414083" y="122402"/>
                  </a:lnTo>
                  <a:lnTo>
                    <a:pt x="418947" y="99491"/>
                  </a:lnTo>
                  <a:close/>
                </a:path>
                <a:path w="725805" h="725804">
                  <a:moveTo>
                    <a:pt x="585266" y="632091"/>
                  </a:moveTo>
                  <a:lnTo>
                    <a:pt x="479920" y="632091"/>
                  </a:lnTo>
                  <a:lnTo>
                    <a:pt x="479920" y="655497"/>
                  </a:lnTo>
                  <a:lnTo>
                    <a:pt x="585266" y="655497"/>
                  </a:lnTo>
                  <a:lnTo>
                    <a:pt x="585266" y="632091"/>
                  </a:lnTo>
                  <a:close/>
                </a:path>
                <a:path w="725805" h="725804">
                  <a:moveTo>
                    <a:pt x="632091" y="632091"/>
                  </a:moveTo>
                  <a:lnTo>
                    <a:pt x="608685" y="632091"/>
                  </a:lnTo>
                  <a:lnTo>
                    <a:pt x="608685" y="655497"/>
                  </a:lnTo>
                  <a:lnTo>
                    <a:pt x="632091" y="655497"/>
                  </a:lnTo>
                  <a:lnTo>
                    <a:pt x="632091" y="632091"/>
                  </a:lnTo>
                  <a:close/>
                </a:path>
                <a:path w="725805" h="725804">
                  <a:moveTo>
                    <a:pt x="632091" y="362864"/>
                  </a:moveTo>
                  <a:lnTo>
                    <a:pt x="630288" y="331114"/>
                  </a:lnTo>
                  <a:lnTo>
                    <a:pt x="624738" y="299923"/>
                  </a:lnTo>
                  <a:lnTo>
                    <a:pt x="615530" y="269595"/>
                  </a:lnTo>
                  <a:lnTo>
                    <a:pt x="602729" y="240487"/>
                  </a:lnTo>
                  <a:lnTo>
                    <a:pt x="581875" y="251142"/>
                  </a:lnTo>
                  <a:lnTo>
                    <a:pt x="593559" y="277723"/>
                  </a:lnTo>
                  <a:lnTo>
                    <a:pt x="601967" y="305396"/>
                  </a:lnTo>
                  <a:lnTo>
                    <a:pt x="607034" y="333883"/>
                  </a:lnTo>
                  <a:lnTo>
                    <a:pt x="608685" y="362864"/>
                  </a:lnTo>
                  <a:lnTo>
                    <a:pt x="603885" y="411060"/>
                  </a:lnTo>
                  <a:lnTo>
                    <a:pt x="590003" y="456742"/>
                  </a:lnTo>
                  <a:lnTo>
                    <a:pt x="567664" y="498716"/>
                  </a:lnTo>
                  <a:lnTo>
                    <a:pt x="537527" y="535749"/>
                  </a:lnTo>
                  <a:lnTo>
                    <a:pt x="500253" y="566635"/>
                  </a:lnTo>
                  <a:lnTo>
                    <a:pt x="457631" y="589635"/>
                  </a:lnTo>
                  <a:lnTo>
                    <a:pt x="412000" y="603694"/>
                  </a:lnTo>
                  <a:lnTo>
                    <a:pt x="364718" y="608672"/>
                  </a:lnTo>
                  <a:lnTo>
                    <a:pt x="317169" y="604431"/>
                  </a:lnTo>
                  <a:lnTo>
                    <a:pt x="270700" y="590804"/>
                  </a:lnTo>
                  <a:lnTo>
                    <a:pt x="261912" y="612508"/>
                  </a:lnTo>
                  <a:lnTo>
                    <a:pt x="312801" y="627430"/>
                  </a:lnTo>
                  <a:lnTo>
                    <a:pt x="364883" y="632091"/>
                  </a:lnTo>
                  <a:lnTo>
                    <a:pt x="416674" y="626630"/>
                  </a:lnTo>
                  <a:lnTo>
                    <a:pt x="466648" y="611238"/>
                  </a:lnTo>
                  <a:lnTo>
                    <a:pt x="513334" y="586054"/>
                  </a:lnTo>
                  <a:lnTo>
                    <a:pt x="554164" y="552221"/>
                  </a:lnTo>
                  <a:lnTo>
                    <a:pt x="587171" y="511657"/>
                  </a:lnTo>
                  <a:lnTo>
                    <a:pt x="611632" y="465683"/>
                  </a:lnTo>
                  <a:lnTo>
                    <a:pt x="626833" y="415645"/>
                  </a:lnTo>
                  <a:lnTo>
                    <a:pt x="632091" y="362864"/>
                  </a:lnTo>
                  <a:close/>
                </a:path>
                <a:path w="725805" h="725804">
                  <a:moveTo>
                    <a:pt x="678916" y="702322"/>
                  </a:moveTo>
                  <a:lnTo>
                    <a:pt x="578091" y="702322"/>
                  </a:lnTo>
                  <a:lnTo>
                    <a:pt x="555688" y="681951"/>
                  </a:lnTo>
                  <a:lnTo>
                    <a:pt x="553529" y="679996"/>
                  </a:lnTo>
                  <a:lnTo>
                    <a:pt x="550722" y="678916"/>
                  </a:lnTo>
                  <a:lnTo>
                    <a:pt x="479920" y="678916"/>
                  </a:lnTo>
                  <a:lnTo>
                    <a:pt x="479920" y="702322"/>
                  </a:lnTo>
                  <a:lnTo>
                    <a:pt x="543280" y="702322"/>
                  </a:lnTo>
                  <a:lnTo>
                    <a:pt x="567842" y="724649"/>
                  </a:lnTo>
                  <a:lnTo>
                    <a:pt x="570649" y="725728"/>
                  </a:lnTo>
                  <a:lnTo>
                    <a:pt x="678916" y="725728"/>
                  </a:lnTo>
                  <a:lnTo>
                    <a:pt x="678916" y="702322"/>
                  </a:lnTo>
                  <a:close/>
                </a:path>
                <a:path w="725805" h="725804">
                  <a:moveTo>
                    <a:pt x="725728" y="702322"/>
                  </a:moveTo>
                  <a:lnTo>
                    <a:pt x="702322" y="702322"/>
                  </a:lnTo>
                  <a:lnTo>
                    <a:pt x="702322" y="725728"/>
                  </a:lnTo>
                  <a:lnTo>
                    <a:pt x="725728" y="725728"/>
                  </a:lnTo>
                  <a:lnTo>
                    <a:pt x="725728" y="702322"/>
                  </a:lnTo>
                  <a:close/>
                </a:path>
                <a:path w="725805" h="725804">
                  <a:moveTo>
                    <a:pt x="725728" y="632091"/>
                  </a:moveTo>
                  <a:lnTo>
                    <a:pt x="655497" y="632091"/>
                  </a:lnTo>
                  <a:lnTo>
                    <a:pt x="655497" y="655497"/>
                  </a:lnTo>
                  <a:lnTo>
                    <a:pt x="725728" y="655497"/>
                  </a:lnTo>
                  <a:lnTo>
                    <a:pt x="725728" y="632091"/>
                  </a:lnTo>
                  <a:close/>
                </a:path>
                <a:path w="725805" h="725804">
                  <a:moveTo>
                    <a:pt x="725728" y="561860"/>
                  </a:moveTo>
                  <a:lnTo>
                    <a:pt x="628980" y="561860"/>
                  </a:lnTo>
                  <a:lnTo>
                    <a:pt x="626008" y="563092"/>
                  </a:lnTo>
                  <a:lnTo>
                    <a:pt x="623811" y="565289"/>
                  </a:lnTo>
                  <a:lnTo>
                    <a:pt x="603834" y="585266"/>
                  </a:lnTo>
                  <a:lnTo>
                    <a:pt x="538441" y="585266"/>
                  </a:lnTo>
                  <a:lnTo>
                    <a:pt x="538441" y="608685"/>
                  </a:lnTo>
                  <a:lnTo>
                    <a:pt x="611784" y="608685"/>
                  </a:lnTo>
                  <a:lnTo>
                    <a:pt x="614756" y="607441"/>
                  </a:lnTo>
                  <a:lnTo>
                    <a:pt x="636930" y="585266"/>
                  </a:lnTo>
                  <a:lnTo>
                    <a:pt x="725728" y="585266"/>
                  </a:lnTo>
                  <a:lnTo>
                    <a:pt x="725728" y="56186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3187" y="4010893"/>
              <a:ext cx="187286" cy="18727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67610" y="4174756"/>
              <a:ext cx="234315" cy="257810"/>
            </a:xfrm>
            <a:custGeom>
              <a:avLst/>
              <a:gdLst/>
              <a:ahLst/>
              <a:cxnLst/>
              <a:rect l="l" t="t" r="r" b="b"/>
              <a:pathLst>
                <a:path w="234315" h="257810">
                  <a:moveTo>
                    <a:pt x="117055" y="0"/>
                  </a:moveTo>
                  <a:lnTo>
                    <a:pt x="85610" y="25989"/>
                  </a:lnTo>
                  <a:lnTo>
                    <a:pt x="46875" y="46558"/>
                  </a:lnTo>
                  <a:lnTo>
                    <a:pt x="0" y="64389"/>
                  </a:lnTo>
                  <a:lnTo>
                    <a:pt x="4394" y="100088"/>
                  </a:lnTo>
                  <a:lnTo>
                    <a:pt x="16195" y="146283"/>
                  </a:lnTo>
                  <a:lnTo>
                    <a:pt x="39200" y="188666"/>
                  </a:lnTo>
                  <a:lnTo>
                    <a:pt x="72379" y="225784"/>
                  </a:lnTo>
                  <a:lnTo>
                    <a:pt x="114706" y="256184"/>
                  </a:lnTo>
                  <a:lnTo>
                    <a:pt x="117055" y="257517"/>
                  </a:lnTo>
                  <a:lnTo>
                    <a:pt x="119392" y="256184"/>
                  </a:lnTo>
                  <a:lnTo>
                    <a:pt x="161721" y="225784"/>
                  </a:lnTo>
                  <a:lnTo>
                    <a:pt x="194903" y="188666"/>
                  </a:lnTo>
                  <a:lnTo>
                    <a:pt x="195652" y="187286"/>
                  </a:lnTo>
                  <a:lnTo>
                    <a:pt x="99491" y="187286"/>
                  </a:lnTo>
                  <a:lnTo>
                    <a:pt x="99491" y="147307"/>
                  </a:lnTo>
                  <a:lnTo>
                    <a:pt x="90549" y="139963"/>
                  </a:lnTo>
                  <a:lnTo>
                    <a:pt x="84607" y="130371"/>
                  </a:lnTo>
                  <a:lnTo>
                    <a:pt x="82018" y="119389"/>
                  </a:lnTo>
                  <a:lnTo>
                    <a:pt x="83134" y="107873"/>
                  </a:lnTo>
                  <a:lnTo>
                    <a:pt x="87936" y="97342"/>
                  </a:lnTo>
                  <a:lnTo>
                    <a:pt x="95680" y="89134"/>
                  </a:lnTo>
                  <a:lnTo>
                    <a:pt x="105631" y="83813"/>
                  </a:lnTo>
                  <a:lnTo>
                    <a:pt x="117055" y="81940"/>
                  </a:lnTo>
                  <a:lnTo>
                    <a:pt x="231938" y="81940"/>
                  </a:lnTo>
                  <a:lnTo>
                    <a:pt x="234099" y="64389"/>
                  </a:lnTo>
                  <a:lnTo>
                    <a:pt x="187223" y="46558"/>
                  </a:lnTo>
                  <a:lnTo>
                    <a:pt x="148495" y="25989"/>
                  </a:lnTo>
                  <a:lnTo>
                    <a:pt x="136905" y="16992"/>
                  </a:lnTo>
                  <a:lnTo>
                    <a:pt x="117055" y="0"/>
                  </a:lnTo>
                  <a:close/>
                </a:path>
                <a:path w="234315" h="257810">
                  <a:moveTo>
                    <a:pt x="231938" y="81940"/>
                  </a:moveTo>
                  <a:lnTo>
                    <a:pt x="117055" y="81940"/>
                  </a:lnTo>
                  <a:lnTo>
                    <a:pt x="128472" y="83813"/>
                  </a:lnTo>
                  <a:lnTo>
                    <a:pt x="138420" y="89134"/>
                  </a:lnTo>
                  <a:lnTo>
                    <a:pt x="146163" y="97342"/>
                  </a:lnTo>
                  <a:lnTo>
                    <a:pt x="150964" y="107873"/>
                  </a:lnTo>
                  <a:lnTo>
                    <a:pt x="152086" y="119389"/>
                  </a:lnTo>
                  <a:lnTo>
                    <a:pt x="149496" y="130371"/>
                  </a:lnTo>
                  <a:lnTo>
                    <a:pt x="143551" y="139963"/>
                  </a:lnTo>
                  <a:lnTo>
                    <a:pt x="134607" y="147307"/>
                  </a:lnTo>
                  <a:lnTo>
                    <a:pt x="134607" y="187286"/>
                  </a:lnTo>
                  <a:lnTo>
                    <a:pt x="195652" y="187286"/>
                  </a:lnTo>
                  <a:lnTo>
                    <a:pt x="217908" y="146283"/>
                  </a:lnTo>
                  <a:lnTo>
                    <a:pt x="229704" y="100088"/>
                  </a:lnTo>
                  <a:lnTo>
                    <a:pt x="231938" y="81940"/>
                  </a:lnTo>
                  <a:close/>
                </a:path>
              </a:pathLst>
            </a:custGeom>
            <a:solidFill>
              <a:srgbClr val="F5F6F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3740" y="4385457"/>
              <a:ext cx="187274" cy="18728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4549704" y="5040826"/>
            <a:ext cx="2786380" cy="2677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48615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Professionalism Prevents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Hesitation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 spc="-10">
                <a:latin typeface="Lora"/>
                <a:cs typeface="Lora"/>
              </a:rPr>
              <a:t>Incomplete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or </a:t>
            </a:r>
            <a:r>
              <a:rPr dirty="0" sz="1800" spc="-10">
                <a:latin typeface="Lora"/>
                <a:cs typeface="Lora"/>
              </a:rPr>
              <a:t>unprofessional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profiles </a:t>
            </a:r>
            <a:r>
              <a:rPr dirty="0" sz="1800">
                <a:latin typeface="Lora"/>
                <a:cs typeface="Lora"/>
              </a:rPr>
              <a:t>can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cause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to </a:t>
            </a:r>
            <a:r>
              <a:rPr dirty="0" sz="1800">
                <a:latin typeface="Lora"/>
                <a:cs typeface="Lora"/>
              </a:rPr>
              <a:t>question</a:t>
            </a:r>
            <a:r>
              <a:rPr dirty="0" sz="1800" spc="-7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reliability.</a:t>
            </a:r>
            <a:endParaRPr sz="1800">
              <a:latin typeface="Lora"/>
              <a:cs typeface="Lor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221576" y="5040826"/>
            <a:ext cx="2792095" cy="226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0005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Responsiveness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Builds</a:t>
            </a:r>
            <a:r>
              <a:rPr dirty="0" sz="2500" spc="-10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20" b="1">
                <a:solidFill>
                  <a:srgbClr val="2C56D9"/>
                </a:solidFill>
                <a:latin typeface="Lora"/>
                <a:cs typeface="Lora"/>
              </a:rPr>
              <a:t>Confidence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Quick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replies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visible contact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options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make </a:t>
            </a: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feel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valued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 </a:t>
            </a:r>
            <a:r>
              <a:rPr dirty="0" sz="1800" spc="-10">
                <a:latin typeface="Lora"/>
                <a:cs typeface="Lora"/>
              </a:rPr>
              <a:t>secure.</a:t>
            </a:r>
            <a:endParaRPr sz="1800">
              <a:latin typeface="Lora"/>
              <a:cs typeface="Lor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93451" y="5040826"/>
            <a:ext cx="2748915" cy="2677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11150">
              <a:lnSpc>
                <a:spcPct val="1079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Consistency Signals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Professionalism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Uniform</a:t>
            </a:r>
            <a:r>
              <a:rPr dirty="0" sz="1800" spc="-9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branding,</a:t>
            </a:r>
            <a:r>
              <a:rPr dirty="0" sz="1800" spc="-9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clear </a:t>
            </a:r>
            <a:r>
              <a:rPr dirty="0" sz="1800">
                <a:latin typeface="Lora"/>
                <a:cs typeface="Lora"/>
              </a:rPr>
              <a:t>messaging,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and</a:t>
            </a:r>
            <a:endParaRPr sz="1800">
              <a:latin typeface="Lora"/>
              <a:cs typeface="Lora"/>
            </a:endParaRPr>
          </a:p>
          <a:p>
            <a:pPr marL="205740" marR="46355">
              <a:lnSpc>
                <a:spcPct val="107700"/>
              </a:lnSpc>
              <a:spcBef>
                <a:spcPts val="5"/>
              </a:spcBef>
            </a:pPr>
            <a:r>
              <a:rPr dirty="0" sz="1800" spc="-20">
                <a:latin typeface="Lora"/>
                <a:cs typeface="Lora"/>
              </a:rPr>
              <a:t>up-</a:t>
            </a:r>
            <a:r>
              <a:rPr dirty="0" sz="1800" spc="-10">
                <a:latin typeface="Lora"/>
                <a:cs typeface="Lora"/>
              </a:rPr>
              <a:t>to-</a:t>
            </a:r>
            <a:r>
              <a:rPr dirty="0" sz="1800">
                <a:latin typeface="Lora"/>
                <a:cs typeface="Lora"/>
              </a:rPr>
              <a:t>date</a:t>
            </a:r>
            <a:r>
              <a:rPr dirty="0" sz="1800" spc="-2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information reinforce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800" spc="-10">
                <a:latin typeface="Lora"/>
                <a:cs typeface="Lora"/>
              </a:rPr>
              <a:t>.</a:t>
            </a:r>
            <a:endParaRPr sz="1800">
              <a:latin typeface="Lora"/>
              <a:cs typeface="Lor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65324" y="5040826"/>
            <a:ext cx="2635885" cy="2266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3985">
              <a:lnSpc>
                <a:spcPct val="107900"/>
              </a:lnSpc>
              <a:spcBef>
                <a:spcPts val="100"/>
              </a:spcBef>
            </a:pP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Online</a:t>
            </a:r>
            <a:r>
              <a:rPr dirty="0" sz="2500" spc="-90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Presence </a:t>
            </a:r>
            <a:r>
              <a:rPr dirty="0" sz="2500" b="1">
                <a:solidFill>
                  <a:srgbClr val="2C56D9"/>
                </a:solidFill>
                <a:latin typeface="Lora"/>
                <a:cs typeface="Lora"/>
              </a:rPr>
              <a:t>Shapes</a:t>
            </a:r>
            <a:r>
              <a:rPr dirty="0" sz="2500" spc="-105" b="1">
                <a:solidFill>
                  <a:srgbClr val="2C56D9"/>
                </a:solidFill>
                <a:latin typeface="Lora"/>
                <a:cs typeface="Lora"/>
              </a:rPr>
              <a:t> </a:t>
            </a:r>
            <a:r>
              <a:rPr dirty="0" sz="2500" spc="-10" b="1">
                <a:solidFill>
                  <a:srgbClr val="2C56D9"/>
                </a:solidFill>
                <a:latin typeface="Lora"/>
                <a:cs typeface="Lora"/>
              </a:rPr>
              <a:t>Trust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Clients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form</a:t>
            </a:r>
            <a:r>
              <a:rPr dirty="0" sz="1800" spc="-8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opinions </a:t>
            </a:r>
            <a:r>
              <a:rPr dirty="0" sz="1800">
                <a:latin typeface="Lora"/>
                <a:cs typeface="Lora"/>
              </a:rPr>
              <a:t>based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on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digital </a:t>
            </a:r>
            <a:r>
              <a:rPr dirty="0" sz="1800">
                <a:latin typeface="Lora"/>
                <a:cs typeface="Lora"/>
              </a:rPr>
              <a:t>profile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before</a:t>
            </a:r>
            <a:r>
              <a:rPr dirty="0" sz="1800" spc="-8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reaching </a:t>
            </a:r>
            <a:r>
              <a:rPr dirty="0" sz="1800" spc="-20">
                <a:latin typeface="Lora"/>
                <a:cs typeface="Lora"/>
              </a:rPr>
              <a:t>out.</a:t>
            </a:r>
            <a:endParaRPr sz="1800">
              <a:latin typeface="Lora"/>
              <a:cs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617075" y="5050306"/>
            <a:ext cx="6313170" cy="2828290"/>
          </a:xfrm>
          <a:prstGeom prst="rect"/>
        </p:spPr>
        <p:txBody>
          <a:bodyPr wrap="square" lIns="0" tIns="107314" rIns="0" bIns="0" rtlCol="0" vert="horz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844"/>
              </a:spcBef>
            </a:pPr>
            <a:r>
              <a:rPr dirty="0" sz="6500">
                <a:latin typeface="Montserrat Medium"/>
                <a:cs typeface="Montserrat Medium"/>
              </a:rPr>
              <a:t>Building</a:t>
            </a:r>
            <a:r>
              <a:rPr dirty="0" sz="6500" spc="-275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Visual </a:t>
            </a:r>
            <a:r>
              <a:rPr dirty="0" sz="6500">
                <a:latin typeface="Montserrat Medium"/>
                <a:cs typeface="Montserrat Medium"/>
              </a:rPr>
              <a:t>and</a:t>
            </a:r>
            <a:r>
              <a:rPr dirty="0" sz="6500" spc="-120">
                <a:latin typeface="Montserrat Medium"/>
                <a:cs typeface="Montserrat Medium"/>
              </a:rPr>
              <a:t> </a:t>
            </a:r>
            <a:r>
              <a:rPr dirty="0" sz="6500" spc="-10">
                <a:latin typeface="Montserrat Medium"/>
                <a:cs typeface="Montserrat Medium"/>
              </a:rPr>
              <a:t>Headline Credibility</a:t>
            </a:r>
            <a:endParaRPr sz="6500">
              <a:latin typeface="Montserrat Medium"/>
              <a:cs typeface="Montserrat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353550"/>
            <a:ext cx="8684895" cy="269240"/>
          </a:xfrm>
          <a:custGeom>
            <a:avLst/>
            <a:gdLst/>
            <a:ahLst/>
            <a:cxnLst/>
            <a:rect l="l" t="t" r="r" b="b"/>
            <a:pathLst>
              <a:path w="8684895" h="269240">
                <a:moveTo>
                  <a:pt x="8684793" y="0"/>
                </a:moveTo>
                <a:lnTo>
                  <a:pt x="0" y="0"/>
                </a:lnTo>
                <a:lnTo>
                  <a:pt x="0" y="269163"/>
                </a:lnTo>
                <a:lnTo>
                  <a:pt x="8684793" y="269163"/>
                </a:lnTo>
                <a:lnTo>
                  <a:pt x="86847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97495" y="9344025"/>
            <a:ext cx="2291080" cy="278765"/>
          </a:xfrm>
          <a:custGeom>
            <a:avLst/>
            <a:gdLst/>
            <a:ahLst/>
            <a:cxnLst/>
            <a:rect l="l" t="t" r="r" b="b"/>
            <a:pathLst>
              <a:path w="2291080" h="278765">
                <a:moveTo>
                  <a:pt x="2290762" y="0"/>
                </a:moveTo>
                <a:lnTo>
                  <a:pt x="0" y="0"/>
                </a:lnTo>
                <a:lnTo>
                  <a:pt x="0" y="278688"/>
                </a:lnTo>
                <a:lnTo>
                  <a:pt x="2290762" y="278688"/>
                </a:lnTo>
                <a:lnTo>
                  <a:pt x="2290762" y="0"/>
                </a:lnTo>
                <a:close/>
              </a:path>
            </a:pathLst>
          </a:custGeom>
          <a:solidFill>
            <a:srgbClr val="7491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72243" y="9353550"/>
            <a:ext cx="4581525" cy="269240"/>
          </a:xfrm>
          <a:custGeom>
            <a:avLst/>
            <a:gdLst/>
            <a:ahLst/>
            <a:cxnLst/>
            <a:rect l="l" t="t" r="r" b="b"/>
            <a:pathLst>
              <a:path w="4581525" h="269240">
                <a:moveTo>
                  <a:pt x="4581525" y="0"/>
                </a:moveTo>
                <a:lnTo>
                  <a:pt x="0" y="0"/>
                </a:lnTo>
                <a:lnTo>
                  <a:pt x="0" y="269163"/>
                </a:lnTo>
                <a:lnTo>
                  <a:pt x="4581525" y="269163"/>
                </a:lnTo>
                <a:lnTo>
                  <a:pt x="4581525" y="0"/>
                </a:lnTo>
                <a:close/>
              </a:path>
            </a:pathLst>
          </a:custGeom>
          <a:solidFill>
            <a:srgbClr val="2B57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110099" y="9344025"/>
            <a:ext cx="1177925" cy="278765"/>
          </a:xfrm>
          <a:custGeom>
            <a:avLst/>
            <a:gdLst/>
            <a:ahLst/>
            <a:cxnLst/>
            <a:rect l="l" t="t" r="r" b="b"/>
            <a:pathLst>
              <a:path w="1177925" h="278765">
                <a:moveTo>
                  <a:pt x="1177899" y="0"/>
                </a:moveTo>
                <a:lnTo>
                  <a:pt x="0" y="0"/>
                </a:lnTo>
                <a:lnTo>
                  <a:pt x="0" y="278688"/>
                </a:lnTo>
                <a:lnTo>
                  <a:pt x="1177899" y="278688"/>
                </a:lnTo>
                <a:lnTo>
                  <a:pt x="1177899" y="0"/>
                </a:lnTo>
                <a:close/>
              </a:path>
            </a:pathLst>
          </a:custGeom>
          <a:solidFill>
            <a:srgbClr val="A5CA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5513" y="6778543"/>
            <a:ext cx="17602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445">
                <a:latin typeface="Montserrat Light"/>
                <a:cs typeface="Montserrat Light"/>
              </a:rPr>
              <a:t>07.</a:t>
            </a:r>
            <a:endParaRPr sz="1000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494" y="1771163"/>
            <a:ext cx="7764780" cy="629539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12700" marR="2938145">
              <a:lnSpc>
                <a:spcPts val="4910"/>
              </a:lnSpc>
              <a:spcBef>
                <a:spcPts val="635"/>
              </a:spcBef>
            </a:pPr>
            <a:r>
              <a:rPr dirty="0" sz="4450">
                <a:latin typeface="Montserrat Medium"/>
                <a:cs typeface="Montserrat Medium"/>
              </a:rPr>
              <a:t>Visual</a:t>
            </a:r>
            <a:r>
              <a:rPr dirty="0" sz="4450" spc="-65">
                <a:latin typeface="Montserrat Medium"/>
                <a:cs typeface="Montserrat Medium"/>
              </a:rPr>
              <a:t> </a:t>
            </a:r>
            <a:r>
              <a:rPr dirty="0" sz="4450" spc="-10">
                <a:latin typeface="Montserrat Medium"/>
                <a:cs typeface="Montserrat Medium"/>
              </a:rPr>
              <a:t>Credibility Essentials</a:t>
            </a:r>
            <a:endParaRPr sz="445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3550"/>
              </a:spcBef>
            </a:pPr>
            <a:r>
              <a:rPr dirty="0" sz="2200">
                <a:latin typeface="Lora"/>
                <a:cs typeface="Lora"/>
              </a:rPr>
              <a:t>Professional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Headshots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Establish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Trust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clear,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confident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headshot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signals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b="1">
                <a:solidFill>
                  <a:srgbClr val="2B57D9"/>
                </a:solidFill>
                <a:latin typeface="Lora"/>
                <a:cs typeface="Lora"/>
              </a:rPr>
              <a:t>credibility</a:t>
            </a:r>
            <a:r>
              <a:rPr dirty="0" sz="1750" spc="5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approachability.</a:t>
            </a:r>
            <a:endParaRPr sz="1750">
              <a:latin typeface="Lora"/>
              <a:cs typeface="Lora"/>
            </a:endParaRPr>
          </a:p>
          <a:p>
            <a:pPr marL="204470" marR="1343660" indent="-192405">
              <a:lnSpc>
                <a:spcPct val="110200"/>
              </a:lnSpc>
              <a:spcBef>
                <a:spcPts val="445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Avoid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blurry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selfies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or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distracting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backgrounds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to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reinforce professionalism.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Lighting,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Background,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and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Attire</a:t>
            </a:r>
            <a:r>
              <a:rPr dirty="0" sz="2200" spc="8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Matter</a:t>
            </a:r>
            <a:endParaRPr sz="220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1914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Well-lit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photos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with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clean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backgrounds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create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strong</a:t>
            </a:r>
            <a:r>
              <a:rPr dirty="0" sz="1750" spc="6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first</a:t>
            </a:r>
            <a:r>
              <a:rPr dirty="0" sz="1750" spc="6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impression.</a:t>
            </a:r>
            <a:endParaRPr sz="1750">
              <a:latin typeface="Lora"/>
              <a:cs typeface="Lora"/>
            </a:endParaRPr>
          </a:p>
          <a:p>
            <a:pPr marL="204470" indent="-19177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Dress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in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attire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that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matches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business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image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visual</a:t>
            </a:r>
            <a:r>
              <a:rPr dirty="0" sz="1750" spc="45">
                <a:latin typeface="Lora"/>
                <a:cs typeface="Lora"/>
              </a:rPr>
              <a:t> </a:t>
            </a:r>
            <a:r>
              <a:rPr dirty="0" sz="1750" spc="-10">
                <a:latin typeface="Lora"/>
                <a:cs typeface="Lora"/>
              </a:rPr>
              <a:t>consistency.</a:t>
            </a:r>
            <a:endParaRPr sz="1750">
              <a:latin typeface="Lora"/>
              <a:cs typeface="Lora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</a:pPr>
            <a:endParaRPr sz="1750">
              <a:latin typeface="Lora"/>
              <a:cs typeface="Lora"/>
            </a:endParaRPr>
          </a:p>
          <a:p>
            <a:pPr marL="12700">
              <a:lnSpc>
                <a:spcPct val="100000"/>
              </a:lnSpc>
            </a:pPr>
            <a:r>
              <a:rPr dirty="0" sz="2200">
                <a:latin typeface="Lora"/>
                <a:cs typeface="Lora"/>
              </a:rPr>
              <a:t>Consistent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Branding</a:t>
            </a:r>
            <a:r>
              <a:rPr dirty="0" sz="2200" spc="65">
                <a:latin typeface="Lora"/>
                <a:cs typeface="Lora"/>
              </a:rPr>
              <a:t> </a:t>
            </a:r>
            <a:r>
              <a:rPr dirty="0" sz="2200">
                <a:latin typeface="Lora"/>
                <a:cs typeface="Lora"/>
              </a:rPr>
              <a:t>Builds</a:t>
            </a:r>
            <a:r>
              <a:rPr dirty="0" sz="2200" spc="70">
                <a:latin typeface="Lora"/>
                <a:cs typeface="Lora"/>
              </a:rPr>
              <a:t> </a:t>
            </a:r>
            <a:r>
              <a:rPr dirty="0" sz="2200" spc="-10">
                <a:latin typeface="Lora"/>
                <a:cs typeface="Lora"/>
              </a:rPr>
              <a:t>Recognition</a:t>
            </a:r>
            <a:endParaRPr sz="2200">
              <a:latin typeface="Lora"/>
              <a:cs typeface="Lora"/>
            </a:endParaRPr>
          </a:p>
          <a:p>
            <a:pPr marL="204470" marR="523240" indent="-192405">
              <a:lnSpc>
                <a:spcPct val="110200"/>
              </a:lnSpc>
              <a:spcBef>
                <a:spcPts val="1700"/>
              </a:spcBef>
              <a:buFont typeface="Times New Roman"/>
              <a:buChar char="•"/>
              <a:tabLst>
                <a:tab pos="204470" algn="l"/>
              </a:tabLst>
            </a:pPr>
            <a:r>
              <a:rPr dirty="0" sz="1750">
                <a:latin typeface="Lora"/>
                <a:cs typeface="Lora"/>
              </a:rPr>
              <a:t>Use</a:t>
            </a:r>
            <a:r>
              <a:rPr dirty="0" sz="1750" spc="35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similar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colors,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logos,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and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style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across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your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profile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>
                <a:latin typeface="Lora"/>
                <a:cs typeface="Lora"/>
              </a:rPr>
              <a:t>for</a:t>
            </a:r>
            <a:r>
              <a:rPr dirty="0" sz="1750" spc="40">
                <a:latin typeface="Lora"/>
                <a:cs typeface="Lora"/>
              </a:rPr>
              <a:t>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branding </a:t>
            </a:r>
            <a:r>
              <a:rPr dirty="0" sz="1750" spc="-10" b="1">
                <a:solidFill>
                  <a:srgbClr val="2B57D9"/>
                </a:solidFill>
                <a:latin typeface="Lora"/>
                <a:cs typeface="Lora"/>
              </a:rPr>
              <a:t>consistency</a:t>
            </a:r>
            <a:r>
              <a:rPr dirty="0" sz="1750" spc="-10">
                <a:latin typeface="Lora"/>
                <a:cs typeface="Lora"/>
              </a:rPr>
              <a:t>.</a:t>
            </a:r>
            <a:endParaRPr sz="1750">
              <a:latin typeface="Lora"/>
              <a:cs typeface="Lor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2243" y="1887169"/>
            <a:ext cx="8715756" cy="65110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617075" y="333678"/>
            <a:ext cx="46901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Building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Visual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Headline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Credibility</a:t>
            </a:r>
            <a:endParaRPr sz="2000">
              <a:latin typeface="Lora"/>
              <a:cs typeface="Lora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08.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9775" y="923925"/>
            <a:ext cx="8658225" cy="19050"/>
          </a:xfrm>
          <a:custGeom>
            <a:avLst/>
            <a:gdLst/>
            <a:ahLst/>
            <a:cxnLst/>
            <a:rect l="l" t="t" r="r" b="b"/>
            <a:pathLst>
              <a:path w="8658225" h="19050">
                <a:moveTo>
                  <a:pt x="8658225" y="0"/>
                </a:moveTo>
                <a:lnTo>
                  <a:pt x="0" y="0"/>
                </a:lnTo>
                <a:lnTo>
                  <a:pt x="0" y="19050"/>
                </a:lnTo>
                <a:lnTo>
                  <a:pt x="8658225" y="19050"/>
                </a:lnTo>
                <a:lnTo>
                  <a:pt x="8658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17075" y="333678"/>
            <a:ext cx="46901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Lora"/>
                <a:cs typeface="Lora"/>
              </a:rPr>
              <a:t>Building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Visual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>
                <a:latin typeface="Lora"/>
                <a:cs typeface="Lora"/>
              </a:rPr>
              <a:t>and</a:t>
            </a:r>
            <a:r>
              <a:rPr dirty="0" sz="2000" spc="-60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Headline</a:t>
            </a:r>
            <a:r>
              <a:rPr dirty="0" sz="2000" spc="-65">
                <a:latin typeface="Lora"/>
                <a:cs typeface="Lora"/>
              </a:rPr>
              <a:t> </a:t>
            </a:r>
            <a:r>
              <a:rPr dirty="0" sz="2000" spc="-10">
                <a:latin typeface="Lora"/>
                <a:cs typeface="Lora"/>
              </a:rPr>
              <a:t>Credibility</a:t>
            </a:r>
            <a:endParaRPr sz="2000">
              <a:latin typeface="Lora"/>
              <a:cs typeface="Lora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905494" y="295405"/>
            <a:ext cx="757555" cy="636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5">
                <a:latin typeface="Montserrat Light"/>
                <a:cs typeface="Montserrat Light"/>
              </a:rPr>
              <a:t>09.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789296" y="5103715"/>
            <a:ext cx="4552315" cy="21824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AI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Headshot</a:t>
            </a:r>
            <a:r>
              <a:rPr dirty="0" sz="2500" spc="-65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Guidelines</a:t>
            </a:r>
            <a:endParaRPr sz="2500">
              <a:latin typeface="Lora"/>
              <a:cs typeface="Lora"/>
            </a:endParaRPr>
          </a:p>
          <a:p>
            <a:pPr marL="205740" marR="539115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Ensure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5">
                <a:latin typeface="Lora"/>
                <a:cs typeface="Lora"/>
              </a:rPr>
              <a:t>AI-</a:t>
            </a:r>
            <a:r>
              <a:rPr dirty="0" sz="1800" spc="-10">
                <a:latin typeface="Lora"/>
                <a:cs typeface="Lora"/>
              </a:rPr>
              <a:t>generated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photos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look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realistic</a:t>
            </a:r>
            <a:r>
              <a:rPr dirty="0" sz="1800" spc="-70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accurately</a:t>
            </a:r>
            <a:r>
              <a:rPr dirty="0" sz="1800" spc="-6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reﬂect</a:t>
            </a:r>
            <a:r>
              <a:rPr dirty="0" sz="1800" spc="-7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 spc="-10">
                <a:latin typeface="Lora"/>
                <a:cs typeface="Lora"/>
              </a:rPr>
              <a:t>appearance.</a:t>
            </a:r>
            <a:endParaRPr sz="18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50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Maintain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consistency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your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branding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professional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image.</a:t>
            </a:r>
            <a:endParaRPr sz="1800">
              <a:latin typeface="Lora"/>
              <a:cs typeface="Lo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9740" y="5103715"/>
            <a:ext cx="4424045" cy="12325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500">
                <a:latin typeface="Lora"/>
                <a:cs typeface="Lora"/>
              </a:rPr>
              <a:t>Expression</a:t>
            </a:r>
            <a:r>
              <a:rPr dirty="0" sz="2500" spc="-90">
                <a:latin typeface="Lora"/>
                <a:cs typeface="Lora"/>
              </a:rPr>
              <a:t> </a:t>
            </a:r>
            <a:r>
              <a:rPr dirty="0" sz="2500">
                <a:latin typeface="Lora"/>
                <a:cs typeface="Lora"/>
              </a:rPr>
              <a:t>&amp;</a:t>
            </a:r>
            <a:r>
              <a:rPr dirty="0" sz="2500" spc="-9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Approachability</a:t>
            </a:r>
            <a:endParaRPr sz="2500">
              <a:latin typeface="Lora"/>
              <a:cs typeface="Lora"/>
            </a:endParaRPr>
          </a:p>
          <a:p>
            <a:pPr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Choose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confident,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approachable</a:t>
            </a:r>
            <a:r>
              <a:rPr dirty="0" sz="1800" spc="-3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facial expression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to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build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instant</a:t>
            </a:r>
            <a:r>
              <a:rPr dirty="0" sz="1800" spc="-4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trust.</a:t>
            </a:r>
            <a:endParaRPr sz="1800">
              <a:latin typeface="Lora"/>
              <a:cs typeface="Lo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183" y="5072090"/>
            <a:ext cx="4580255" cy="2625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75715">
              <a:lnSpc>
                <a:spcPct val="107900"/>
              </a:lnSpc>
              <a:spcBef>
                <a:spcPts val="100"/>
              </a:spcBef>
            </a:pPr>
            <a:r>
              <a:rPr dirty="0" sz="2500" spc="-10">
                <a:latin typeface="Lora"/>
                <a:cs typeface="Lora"/>
              </a:rPr>
              <a:t>Professional</a:t>
            </a:r>
            <a:r>
              <a:rPr dirty="0" sz="2500" spc="-80">
                <a:latin typeface="Lora"/>
                <a:cs typeface="Lora"/>
              </a:rPr>
              <a:t> </a:t>
            </a:r>
            <a:r>
              <a:rPr dirty="0" sz="2500" spc="-10">
                <a:latin typeface="Lora"/>
                <a:cs typeface="Lora"/>
              </a:rPr>
              <a:t>Headshot Essentials</a:t>
            </a:r>
            <a:endParaRPr sz="2500">
              <a:latin typeface="Lora"/>
              <a:cs typeface="Lora"/>
            </a:endParaRPr>
          </a:p>
          <a:p>
            <a:pPr algn="just" marL="205740" marR="5080" indent="-193675">
              <a:lnSpc>
                <a:spcPct val="107700"/>
              </a:lnSpc>
              <a:spcBef>
                <a:spcPts val="1860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Use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clear,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high-</a:t>
            </a:r>
            <a:r>
              <a:rPr dirty="0" sz="1800">
                <a:latin typeface="Lora"/>
                <a:cs typeface="Lora"/>
              </a:rPr>
              <a:t>quality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photo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with</a:t>
            </a:r>
            <a:r>
              <a:rPr dirty="0" sz="1800" spc="-35">
                <a:latin typeface="Lora"/>
                <a:cs typeface="Lora"/>
              </a:rPr>
              <a:t> </a:t>
            </a:r>
            <a:r>
              <a:rPr dirty="0" sz="1800" spc="-20" b="1">
                <a:solidFill>
                  <a:srgbClr val="2B57D9"/>
                </a:solidFill>
                <a:latin typeface="Lora"/>
                <a:cs typeface="Lora"/>
              </a:rPr>
              <a:t>good </a:t>
            </a:r>
            <a:r>
              <a:rPr dirty="0" sz="1800" b="1">
                <a:solidFill>
                  <a:srgbClr val="2B57D9"/>
                </a:solidFill>
                <a:latin typeface="Lora"/>
                <a:cs typeface="Lora"/>
              </a:rPr>
              <a:t>lighting</a:t>
            </a:r>
            <a:r>
              <a:rPr dirty="0" sz="1800" spc="-55" b="1">
                <a:solidFill>
                  <a:srgbClr val="2B57D9"/>
                </a:solidFill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and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clean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background.</a:t>
            </a:r>
            <a:endParaRPr sz="1800">
              <a:latin typeface="Lora"/>
              <a:cs typeface="Lora"/>
            </a:endParaRPr>
          </a:p>
          <a:p>
            <a:pPr algn="just" marL="205740" marR="882015" indent="-193675">
              <a:lnSpc>
                <a:spcPct val="107700"/>
              </a:lnSpc>
              <a:spcBef>
                <a:spcPts val="505"/>
              </a:spcBef>
              <a:buFont typeface="Times New Roman"/>
              <a:buChar char="•"/>
              <a:tabLst>
                <a:tab pos="205740" algn="l"/>
              </a:tabLst>
            </a:pPr>
            <a:r>
              <a:rPr dirty="0" sz="1800">
                <a:latin typeface="Lora"/>
                <a:cs typeface="Lora"/>
              </a:rPr>
              <a:t>Dress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in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attire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that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matches</a:t>
            </a:r>
            <a:r>
              <a:rPr dirty="0" sz="1800" spc="-60">
                <a:latin typeface="Lora"/>
                <a:cs typeface="Lora"/>
              </a:rPr>
              <a:t> </a:t>
            </a:r>
            <a:r>
              <a:rPr dirty="0" sz="1800" spc="-20">
                <a:latin typeface="Lora"/>
                <a:cs typeface="Lora"/>
              </a:rPr>
              <a:t>your </a:t>
            </a:r>
            <a:r>
              <a:rPr dirty="0" sz="1800">
                <a:latin typeface="Lora"/>
                <a:cs typeface="Lora"/>
              </a:rPr>
              <a:t>business</a:t>
            </a:r>
            <a:r>
              <a:rPr dirty="0" sz="1800" spc="-55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image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for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>
                <a:latin typeface="Lora"/>
                <a:cs typeface="Lora"/>
              </a:rPr>
              <a:t>a</a:t>
            </a:r>
            <a:r>
              <a:rPr dirty="0" sz="1800" spc="-50">
                <a:latin typeface="Lora"/>
                <a:cs typeface="Lora"/>
              </a:rPr>
              <a:t> </a:t>
            </a:r>
            <a:r>
              <a:rPr dirty="0" sz="1800" spc="-10">
                <a:latin typeface="Lora"/>
                <a:cs typeface="Lora"/>
              </a:rPr>
              <a:t>trustworthy impression.</a:t>
            </a:r>
            <a:endParaRPr sz="1800">
              <a:latin typeface="Lora"/>
              <a:cs typeface="Lor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801964" y="3746348"/>
            <a:ext cx="948055" cy="944880"/>
            <a:chOff x="12801964" y="3746348"/>
            <a:chExt cx="948055" cy="944880"/>
          </a:xfrm>
        </p:grpSpPr>
        <p:sp>
          <p:nvSpPr>
            <p:cNvPr id="9" name="object 9"/>
            <p:cNvSpPr/>
            <p:nvPr/>
          </p:nvSpPr>
          <p:spPr>
            <a:xfrm>
              <a:off x="12816778" y="3888953"/>
              <a:ext cx="918844" cy="662305"/>
            </a:xfrm>
            <a:custGeom>
              <a:avLst/>
              <a:gdLst/>
              <a:ahLst/>
              <a:cxnLst/>
              <a:rect l="l" t="t" r="r" b="b"/>
              <a:pathLst>
                <a:path w="918844" h="662304">
                  <a:moveTo>
                    <a:pt x="918248" y="40792"/>
                  </a:moveTo>
                  <a:lnTo>
                    <a:pt x="918248" y="621398"/>
                  </a:lnTo>
                  <a:lnTo>
                    <a:pt x="915047" y="637172"/>
                  </a:lnTo>
                  <a:lnTo>
                    <a:pt x="906329" y="650081"/>
                  </a:lnTo>
                  <a:lnTo>
                    <a:pt x="893419" y="658799"/>
                  </a:lnTo>
                  <a:lnTo>
                    <a:pt x="877646" y="662000"/>
                  </a:lnTo>
                  <a:lnTo>
                    <a:pt x="40728" y="662000"/>
                  </a:lnTo>
                  <a:lnTo>
                    <a:pt x="24876" y="658799"/>
                  </a:lnTo>
                  <a:lnTo>
                    <a:pt x="11930" y="650081"/>
                  </a:lnTo>
                  <a:lnTo>
                    <a:pt x="3200" y="637172"/>
                  </a:lnTo>
                  <a:lnTo>
                    <a:pt x="0" y="621398"/>
                  </a:lnTo>
                  <a:lnTo>
                    <a:pt x="0" y="40792"/>
                  </a:lnTo>
                  <a:lnTo>
                    <a:pt x="3200" y="24945"/>
                  </a:lnTo>
                  <a:lnTo>
                    <a:pt x="11930" y="11998"/>
                  </a:lnTo>
                  <a:lnTo>
                    <a:pt x="24876" y="3266"/>
                  </a:lnTo>
                  <a:lnTo>
                    <a:pt x="40728" y="63"/>
                  </a:lnTo>
                  <a:lnTo>
                    <a:pt x="291071" y="63"/>
                  </a:lnTo>
                  <a:lnTo>
                    <a:pt x="359613" y="74066"/>
                  </a:lnTo>
                  <a:lnTo>
                    <a:pt x="526961" y="254901"/>
                  </a:lnTo>
                  <a:lnTo>
                    <a:pt x="597877" y="183984"/>
                  </a:lnTo>
                  <a:lnTo>
                    <a:pt x="479297" y="74066"/>
                  </a:lnTo>
                  <a:lnTo>
                    <a:pt x="399186" y="0"/>
                  </a:lnTo>
                  <a:lnTo>
                    <a:pt x="877773" y="0"/>
                  </a:lnTo>
                  <a:lnTo>
                    <a:pt x="893500" y="3230"/>
                  </a:lnTo>
                  <a:lnTo>
                    <a:pt x="906368" y="11966"/>
                  </a:lnTo>
                  <a:lnTo>
                    <a:pt x="915058" y="24917"/>
                  </a:lnTo>
                  <a:lnTo>
                    <a:pt x="918248" y="40792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024078" y="3963022"/>
              <a:ext cx="637540" cy="514350"/>
            </a:xfrm>
            <a:custGeom>
              <a:avLst/>
              <a:gdLst/>
              <a:ahLst/>
              <a:cxnLst/>
              <a:rect l="l" t="t" r="r" b="b"/>
              <a:pathLst>
                <a:path w="637540" h="514350">
                  <a:moveTo>
                    <a:pt x="636943" y="0"/>
                  </a:moveTo>
                  <a:lnTo>
                    <a:pt x="636943" y="513854"/>
                  </a:lnTo>
                  <a:lnTo>
                    <a:pt x="0" y="513854"/>
                  </a:lnTo>
                  <a:lnTo>
                    <a:pt x="0" y="0"/>
                  </a:lnTo>
                  <a:lnTo>
                    <a:pt x="152311" y="0"/>
                  </a:lnTo>
                  <a:lnTo>
                    <a:pt x="319659" y="180898"/>
                  </a:lnTo>
                  <a:lnTo>
                    <a:pt x="390575" y="109918"/>
                  </a:lnTo>
                  <a:lnTo>
                    <a:pt x="271995" y="0"/>
                  </a:lnTo>
                  <a:lnTo>
                    <a:pt x="636943" y="0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3521813" y="4037155"/>
              <a:ext cx="65405" cy="57150"/>
            </a:xfrm>
            <a:custGeom>
              <a:avLst/>
              <a:gdLst/>
              <a:ahLst/>
              <a:cxnLst/>
              <a:rect l="l" t="t" r="r" b="b"/>
              <a:pathLst>
                <a:path w="65405" h="57150">
                  <a:moveTo>
                    <a:pt x="0" y="0"/>
                  </a:moveTo>
                  <a:lnTo>
                    <a:pt x="65138" y="0"/>
                  </a:lnTo>
                  <a:lnTo>
                    <a:pt x="65138" y="56718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3098212" y="4346087"/>
              <a:ext cx="65405" cy="57150"/>
            </a:xfrm>
            <a:custGeom>
              <a:avLst/>
              <a:gdLst/>
              <a:ahLst/>
              <a:cxnLst/>
              <a:rect l="l" t="t" r="r" b="b"/>
              <a:pathLst>
                <a:path w="65405" h="57150">
                  <a:moveTo>
                    <a:pt x="0" y="0"/>
                  </a:moveTo>
                  <a:lnTo>
                    <a:pt x="0" y="56794"/>
                  </a:lnTo>
                  <a:lnTo>
                    <a:pt x="65138" y="56794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098212" y="4037162"/>
              <a:ext cx="65405" cy="57150"/>
            </a:xfrm>
            <a:custGeom>
              <a:avLst/>
              <a:gdLst/>
              <a:ahLst/>
              <a:cxnLst/>
              <a:rect l="l" t="t" r="r" b="b"/>
              <a:pathLst>
                <a:path w="65405" h="57150">
                  <a:moveTo>
                    <a:pt x="0" y="56718"/>
                  </a:moveTo>
                  <a:lnTo>
                    <a:pt x="0" y="0"/>
                  </a:lnTo>
                  <a:lnTo>
                    <a:pt x="65138" y="0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521813" y="4346087"/>
              <a:ext cx="65405" cy="57150"/>
            </a:xfrm>
            <a:custGeom>
              <a:avLst/>
              <a:gdLst/>
              <a:ahLst/>
              <a:cxnLst/>
              <a:rect l="l" t="t" r="r" b="b"/>
              <a:pathLst>
                <a:path w="65405" h="57150">
                  <a:moveTo>
                    <a:pt x="65138" y="0"/>
                  </a:moveTo>
                  <a:lnTo>
                    <a:pt x="65138" y="56794"/>
                  </a:lnTo>
                  <a:lnTo>
                    <a:pt x="0" y="56794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57917" y="3967096"/>
              <a:ext cx="126885" cy="12688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343743" y="4072936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107950" h="107950">
                  <a:moveTo>
                    <a:pt x="70980" y="0"/>
                  </a:moveTo>
                  <a:lnTo>
                    <a:pt x="107403" y="107340"/>
                  </a:lnTo>
                  <a:lnTo>
                    <a:pt x="0" y="70980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3031963" y="3761163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5" h="382904">
                  <a:moveTo>
                    <a:pt x="9651" y="9651"/>
                  </a:moveTo>
                  <a:lnTo>
                    <a:pt x="20257" y="2538"/>
                  </a:lnTo>
                  <a:lnTo>
                    <a:pt x="32353" y="0"/>
                  </a:lnTo>
                  <a:lnTo>
                    <a:pt x="44534" y="2061"/>
                  </a:lnTo>
                  <a:lnTo>
                    <a:pt x="55397" y="8750"/>
                  </a:lnTo>
                  <a:lnTo>
                    <a:pt x="382765" y="311772"/>
                  </a:lnTo>
                  <a:lnTo>
                    <a:pt x="311772" y="382765"/>
                  </a:lnTo>
                  <a:lnTo>
                    <a:pt x="8750" y="55397"/>
                  </a:lnTo>
                  <a:lnTo>
                    <a:pt x="2061" y="44508"/>
                  </a:lnTo>
                  <a:lnTo>
                    <a:pt x="0" y="32329"/>
                  </a:lnTo>
                  <a:lnTo>
                    <a:pt x="2538" y="20248"/>
                  </a:lnTo>
                  <a:lnTo>
                    <a:pt x="9651" y="9651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3243390" y="3972594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19" h="58420">
                  <a:moveTo>
                    <a:pt x="57950" y="0"/>
                  </a:moveTo>
                  <a:lnTo>
                    <a:pt x="0" y="57950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3218084" y="4550949"/>
              <a:ext cx="116205" cy="64135"/>
            </a:xfrm>
            <a:custGeom>
              <a:avLst/>
              <a:gdLst/>
              <a:ahLst/>
              <a:cxnLst/>
              <a:rect l="l" t="t" r="r" b="b"/>
              <a:pathLst>
                <a:path w="116205" h="64135">
                  <a:moveTo>
                    <a:pt x="0" y="0"/>
                  </a:moveTo>
                  <a:lnTo>
                    <a:pt x="0" y="63982"/>
                  </a:lnTo>
                  <a:lnTo>
                    <a:pt x="115697" y="63982"/>
                  </a:lnTo>
                  <a:lnTo>
                    <a:pt x="115697" y="0"/>
                  </a:lnTo>
                  <a:lnTo>
                    <a:pt x="0" y="0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022155" y="4614932"/>
              <a:ext cx="254000" cy="61594"/>
            </a:xfrm>
            <a:custGeom>
              <a:avLst/>
              <a:gdLst/>
              <a:ahLst/>
              <a:cxnLst/>
              <a:rect l="l" t="t" r="r" b="b"/>
              <a:pathLst>
                <a:path w="254000" h="61595">
                  <a:moveTo>
                    <a:pt x="253746" y="0"/>
                  </a:moveTo>
                  <a:lnTo>
                    <a:pt x="253746" y="17475"/>
                  </a:lnTo>
                  <a:lnTo>
                    <a:pt x="250286" y="34521"/>
                  </a:lnTo>
                  <a:lnTo>
                    <a:pt x="240865" y="48472"/>
                  </a:lnTo>
                  <a:lnTo>
                    <a:pt x="226914" y="57894"/>
                  </a:lnTo>
                  <a:lnTo>
                    <a:pt x="209867" y="61353"/>
                  </a:lnTo>
                  <a:lnTo>
                    <a:pt x="0" y="61353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3187634" y="4186290"/>
              <a:ext cx="257175" cy="63500"/>
            </a:xfrm>
            <a:custGeom>
              <a:avLst/>
              <a:gdLst/>
              <a:ahLst/>
              <a:cxnLst/>
              <a:rect l="l" t="t" r="r" b="b"/>
              <a:pathLst>
                <a:path w="257175" h="63500">
                  <a:moveTo>
                    <a:pt x="256768" y="351"/>
                  </a:moveTo>
                  <a:lnTo>
                    <a:pt x="212722" y="0"/>
                  </a:lnTo>
                  <a:lnTo>
                    <a:pt x="184102" y="3823"/>
                  </a:lnTo>
                  <a:lnTo>
                    <a:pt x="158363" y="15369"/>
                  </a:lnTo>
                  <a:lnTo>
                    <a:pt x="122961" y="38185"/>
                  </a:lnTo>
                  <a:lnTo>
                    <a:pt x="66967" y="63004"/>
                  </a:lnTo>
                  <a:lnTo>
                    <a:pt x="28786" y="60921"/>
                  </a:lnTo>
                  <a:lnTo>
                    <a:pt x="6952" y="47936"/>
                  </a:lnTo>
                  <a:lnTo>
                    <a:pt x="0" y="40052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3170033" y="4235977"/>
              <a:ext cx="355600" cy="111125"/>
            </a:xfrm>
            <a:custGeom>
              <a:avLst/>
              <a:gdLst/>
              <a:ahLst/>
              <a:cxnLst/>
              <a:rect l="l" t="t" r="r" b="b"/>
              <a:pathLst>
                <a:path w="355600" h="111125">
                  <a:moveTo>
                    <a:pt x="0" y="111074"/>
                  </a:moveTo>
                  <a:lnTo>
                    <a:pt x="52109" y="73167"/>
                  </a:lnTo>
                  <a:lnTo>
                    <a:pt x="84931" y="58135"/>
                  </a:lnTo>
                  <a:lnTo>
                    <a:pt x="112371" y="63823"/>
                  </a:lnTo>
                  <a:lnTo>
                    <a:pt x="148336" y="88074"/>
                  </a:lnTo>
                  <a:lnTo>
                    <a:pt x="151409" y="90322"/>
                  </a:lnTo>
                  <a:lnTo>
                    <a:pt x="154495" y="92379"/>
                  </a:lnTo>
                  <a:lnTo>
                    <a:pt x="157645" y="94246"/>
                  </a:lnTo>
                  <a:lnTo>
                    <a:pt x="197578" y="107440"/>
                  </a:lnTo>
                  <a:lnTo>
                    <a:pt x="237993" y="102744"/>
                  </a:lnTo>
                  <a:lnTo>
                    <a:pt x="274143" y="82525"/>
                  </a:lnTo>
                  <a:lnTo>
                    <a:pt x="301282" y="49148"/>
                  </a:lnTo>
                  <a:lnTo>
                    <a:pt x="310216" y="34993"/>
                  </a:lnTo>
                  <a:lnTo>
                    <a:pt x="321941" y="21564"/>
                  </a:lnTo>
                  <a:lnTo>
                    <a:pt x="336843" y="9640"/>
                  </a:lnTo>
                  <a:lnTo>
                    <a:pt x="355307" y="0"/>
                  </a:lnTo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880181" y="4290390"/>
              <a:ext cx="82550" cy="56515"/>
            </a:xfrm>
            <a:custGeom>
              <a:avLst/>
              <a:gdLst/>
              <a:ahLst/>
              <a:cxnLst/>
              <a:rect l="l" t="t" r="r" b="b"/>
              <a:pathLst>
                <a:path w="82550" h="56514">
                  <a:moveTo>
                    <a:pt x="0" y="0"/>
                  </a:moveTo>
                  <a:lnTo>
                    <a:pt x="0" y="56146"/>
                  </a:lnTo>
                  <a:lnTo>
                    <a:pt x="82359" y="56146"/>
                  </a:lnTo>
                  <a:lnTo>
                    <a:pt x="82359" y="0"/>
                  </a:lnTo>
                  <a:lnTo>
                    <a:pt x="0" y="0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2880181" y="4405637"/>
              <a:ext cx="82550" cy="56515"/>
            </a:xfrm>
            <a:custGeom>
              <a:avLst/>
              <a:gdLst/>
              <a:ahLst/>
              <a:cxnLst/>
              <a:rect l="l" t="t" r="r" b="b"/>
              <a:pathLst>
                <a:path w="82550" h="56514">
                  <a:moveTo>
                    <a:pt x="0" y="0"/>
                  </a:moveTo>
                  <a:lnTo>
                    <a:pt x="0" y="56146"/>
                  </a:lnTo>
                  <a:lnTo>
                    <a:pt x="82359" y="56146"/>
                  </a:lnTo>
                  <a:lnTo>
                    <a:pt x="82359" y="0"/>
                  </a:lnTo>
                  <a:lnTo>
                    <a:pt x="0" y="0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2880181" y="4175079"/>
              <a:ext cx="82550" cy="56515"/>
            </a:xfrm>
            <a:custGeom>
              <a:avLst/>
              <a:gdLst/>
              <a:ahLst/>
              <a:cxnLst/>
              <a:rect l="l" t="t" r="r" b="b"/>
              <a:pathLst>
                <a:path w="82550" h="56514">
                  <a:moveTo>
                    <a:pt x="0" y="0"/>
                  </a:moveTo>
                  <a:lnTo>
                    <a:pt x="0" y="56146"/>
                  </a:lnTo>
                  <a:lnTo>
                    <a:pt x="82359" y="56146"/>
                  </a:lnTo>
                  <a:lnTo>
                    <a:pt x="82359" y="0"/>
                  </a:lnTo>
                  <a:lnTo>
                    <a:pt x="0" y="0"/>
                  </a:lnTo>
                  <a:close/>
                </a:path>
              </a:pathLst>
            </a:custGeom>
            <a:ln w="29629">
              <a:solidFill>
                <a:srgbClr val="2B57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6862406" y="3746365"/>
            <a:ext cx="1061085" cy="944880"/>
            <a:chOff x="6862406" y="3746365"/>
            <a:chExt cx="1061085" cy="944880"/>
          </a:xfrm>
        </p:grpSpPr>
        <p:sp>
          <p:nvSpPr>
            <p:cNvPr id="27" name="object 27"/>
            <p:cNvSpPr/>
            <p:nvPr/>
          </p:nvSpPr>
          <p:spPr>
            <a:xfrm>
              <a:off x="6862407" y="3746372"/>
              <a:ext cx="1061085" cy="944880"/>
            </a:xfrm>
            <a:custGeom>
              <a:avLst/>
              <a:gdLst/>
              <a:ahLst/>
              <a:cxnLst/>
              <a:rect l="l" t="t" r="r" b="b"/>
              <a:pathLst>
                <a:path w="1061084" h="944879">
                  <a:moveTo>
                    <a:pt x="1060615" y="289623"/>
                  </a:moveTo>
                  <a:lnTo>
                    <a:pt x="1056881" y="243573"/>
                  </a:lnTo>
                  <a:lnTo>
                    <a:pt x="1056817" y="242709"/>
                  </a:lnTo>
                  <a:lnTo>
                    <a:pt x="1045819" y="198170"/>
                  </a:lnTo>
                  <a:lnTo>
                    <a:pt x="1028242" y="156629"/>
                  </a:lnTo>
                  <a:lnTo>
                    <a:pt x="1027480" y="155409"/>
                  </a:lnTo>
                  <a:lnTo>
                    <a:pt x="1027480" y="289623"/>
                  </a:lnTo>
                  <a:lnTo>
                    <a:pt x="1023569" y="349465"/>
                  </a:lnTo>
                  <a:lnTo>
                    <a:pt x="1012393" y="406603"/>
                  </a:lnTo>
                  <a:lnTo>
                    <a:pt x="994791" y="460984"/>
                  </a:lnTo>
                  <a:lnTo>
                    <a:pt x="971613" y="512572"/>
                  </a:lnTo>
                  <a:lnTo>
                    <a:pt x="943673" y="561289"/>
                  </a:lnTo>
                  <a:lnTo>
                    <a:pt x="911834" y="607085"/>
                  </a:lnTo>
                  <a:lnTo>
                    <a:pt x="876922" y="649922"/>
                  </a:lnTo>
                  <a:lnTo>
                    <a:pt x="839774" y="689737"/>
                  </a:lnTo>
                  <a:lnTo>
                    <a:pt x="801230" y="726478"/>
                  </a:lnTo>
                  <a:lnTo>
                    <a:pt x="762127" y="760095"/>
                  </a:lnTo>
                  <a:lnTo>
                    <a:pt x="723315" y="790511"/>
                  </a:lnTo>
                  <a:lnTo>
                    <a:pt x="685609" y="817702"/>
                  </a:lnTo>
                  <a:lnTo>
                    <a:pt x="649871" y="841603"/>
                  </a:lnTo>
                  <a:lnTo>
                    <a:pt x="616915" y="862164"/>
                  </a:lnTo>
                  <a:lnTo>
                    <a:pt x="562762" y="893025"/>
                  </a:lnTo>
                  <a:lnTo>
                    <a:pt x="529844" y="909878"/>
                  </a:lnTo>
                  <a:lnTo>
                    <a:pt x="516470" y="903236"/>
                  </a:lnTo>
                  <a:lnTo>
                    <a:pt x="472173" y="879322"/>
                  </a:lnTo>
                  <a:lnTo>
                    <a:pt x="410019" y="841603"/>
                  </a:lnTo>
                  <a:lnTo>
                    <a:pt x="374345" y="817702"/>
                  </a:lnTo>
                  <a:lnTo>
                    <a:pt x="336715" y="790511"/>
                  </a:lnTo>
                  <a:lnTo>
                    <a:pt x="297967" y="760095"/>
                  </a:lnTo>
                  <a:lnTo>
                    <a:pt x="258940" y="726478"/>
                  </a:lnTo>
                  <a:lnTo>
                    <a:pt x="220472" y="689737"/>
                  </a:lnTo>
                  <a:lnTo>
                    <a:pt x="183400" y="649922"/>
                  </a:lnTo>
                  <a:lnTo>
                    <a:pt x="148551" y="607085"/>
                  </a:lnTo>
                  <a:lnTo>
                    <a:pt x="116776" y="561289"/>
                  </a:lnTo>
                  <a:lnTo>
                    <a:pt x="88900" y="512572"/>
                  </a:lnTo>
                  <a:lnTo>
                    <a:pt x="65760" y="460984"/>
                  </a:lnTo>
                  <a:lnTo>
                    <a:pt x="48196" y="406603"/>
                  </a:lnTo>
                  <a:lnTo>
                    <a:pt x="37045" y="349465"/>
                  </a:lnTo>
                  <a:lnTo>
                    <a:pt x="33147" y="289623"/>
                  </a:lnTo>
                  <a:lnTo>
                    <a:pt x="37261" y="243573"/>
                  </a:lnTo>
                  <a:lnTo>
                    <a:pt x="49149" y="200215"/>
                  </a:lnTo>
                  <a:lnTo>
                    <a:pt x="68072" y="160274"/>
                  </a:lnTo>
                  <a:lnTo>
                    <a:pt x="93294" y="124460"/>
                  </a:lnTo>
                  <a:lnTo>
                    <a:pt x="124104" y="93535"/>
                  </a:lnTo>
                  <a:lnTo>
                    <a:pt x="159778" y="68199"/>
                  </a:lnTo>
                  <a:lnTo>
                    <a:pt x="199567" y="49199"/>
                  </a:lnTo>
                  <a:lnTo>
                    <a:pt x="242760" y="37274"/>
                  </a:lnTo>
                  <a:lnTo>
                    <a:pt x="288632" y="33134"/>
                  </a:lnTo>
                  <a:lnTo>
                    <a:pt x="335572" y="37414"/>
                  </a:lnTo>
                  <a:lnTo>
                    <a:pt x="380098" y="49860"/>
                  </a:lnTo>
                  <a:lnTo>
                    <a:pt x="421271" y="69926"/>
                  </a:lnTo>
                  <a:lnTo>
                    <a:pt x="458139" y="97028"/>
                  </a:lnTo>
                  <a:lnTo>
                    <a:pt x="489013" y="129768"/>
                  </a:lnTo>
                  <a:lnTo>
                    <a:pt x="511556" y="164401"/>
                  </a:lnTo>
                  <a:lnTo>
                    <a:pt x="498767" y="189204"/>
                  </a:lnTo>
                  <a:lnTo>
                    <a:pt x="480339" y="234683"/>
                  </a:lnTo>
                  <a:lnTo>
                    <a:pt x="464883" y="284187"/>
                  </a:lnTo>
                  <a:lnTo>
                    <a:pt x="452361" y="337921"/>
                  </a:lnTo>
                  <a:lnTo>
                    <a:pt x="442671" y="396113"/>
                  </a:lnTo>
                  <a:lnTo>
                    <a:pt x="442341" y="408000"/>
                  </a:lnTo>
                  <a:lnTo>
                    <a:pt x="444512" y="419582"/>
                  </a:lnTo>
                  <a:lnTo>
                    <a:pt x="474916" y="454355"/>
                  </a:lnTo>
                  <a:lnTo>
                    <a:pt x="497992" y="459359"/>
                  </a:lnTo>
                  <a:lnTo>
                    <a:pt x="513727" y="459333"/>
                  </a:lnTo>
                  <a:lnTo>
                    <a:pt x="513727" y="554075"/>
                  </a:lnTo>
                  <a:lnTo>
                    <a:pt x="521144" y="561492"/>
                  </a:lnTo>
                  <a:lnTo>
                    <a:pt x="530301" y="561492"/>
                  </a:lnTo>
                  <a:lnTo>
                    <a:pt x="539457" y="561492"/>
                  </a:lnTo>
                  <a:lnTo>
                    <a:pt x="546874" y="554075"/>
                  </a:lnTo>
                  <a:lnTo>
                    <a:pt x="546874" y="438327"/>
                  </a:lnTo>
                  <a:lnTo>
                    <a:pt x="545122" y="434111"/>
                  </a:lnTo>
                  <a:lnTo>
                    <a:pt x="538899" y="427913"/>
                  </a:lnTo>
                  <a:lnTo>
                    <a:pt x="534695" y="426161"/>
                  </a:lnTo>
                  <a:lnTo>
                    <a:pt x="491464" y="426212"/>
                  </a:lnTo>
                  <a:lnTo>
                    <a:pt x="485241" y="423379"/>
                  </a:lnTo>
                  <a:lnTo>
                    <a:pt x="476542" y="413423"/>
                  </a:lnTo>
                  <a:lnTo>
                    <a:pt x="474624" y="407085"/>
                  </a:lnTo>
                  <a:lnTo>
                    <a:pt x="475513" y="400596"/>
                  </a:lnTo>
                  <a:lnTo>
                    <a:pt x="484746" y="344970"/>
                  </a:lnTo>
                  <a:lnTo>
                    <a:pt x="496646" y="293712"/>
                  </a:lnTo>
                  <a:lnTo>
                    <a:pt x="511263" y="246621"/>
                  </a:lnTo>
                  <a:lnTo>
                    <a:pt x="528675" y="203492"/>
                  </a:lnTo>
                  <a:lnTo>
                    <a:pt x="548957" y="164084"/>
                  </a:lnTo>
                  <a:lnTo>
                    <a:pt x="549592" y="162204"/>
                  </a:lnTo>
                  <a:lnTo>
                    <a:pt x="571068" y="129768"/>
                  </a:lnTo>
                  <a:lnTo>
                    <a:pt x="602157" y="97028"/>
                  </a:lnTo>
                  <a:lnTo>
                    <a:pt x="639102" y="69926"/>
                  </a:lnTo>
                  <a:lnTo>
                    <a:pt x="680186" y="49860"/>
                  </a:lnTo>
                  <a:lnTo>
                    <a:pt x="724471" y="37414"/>
                  </a:lnTo>
                  <a:lnTo>
                    <a:pt x="771017" y="33134"/>
                  </a:lnTo>
                  <a:lnTo>
                    <a:pt x="817054" y="37274"/>
                  </a:lnTo>
                  <a:lnTo>
                    <a:pt x="860412" y="49199"/>
                  </a:lnTo>
                  <a:lnTo>
                    <a:pt x="900353" y="68199"/>
                  </a:lnTo>
                  <a:lnTo>
                    <a:pt x="936155" y="93535"/>
                  </a:lnTo>
                  <a:lnTo>
                    <a:pt x="967079" y="124460"/>
                  </a:lnTo>
                  <a:lnTo>
                    <a:pt x="992403" y="160274"/>
                  </a:lnTo>
                  <a:lnTo>
                    <a:pt x="1011402" y="200215"/>
                  </a:lnTo>
                  <a:lnTo>
                    <a:pt x="1023340" y="243573"/>
                  </a:lnTo>
                  <a:lnTo>
                    <a:pt x="1027480" y="289623"/>
                  </a:lnTo>
                  <a:lnTo>
                    <a:pt x="1027480" y="155409"/>
                  </a:lnTo>
                  <a:lnTo>
                    <a:pt x="1004658" y="118681"/>
                  </a:lnTo>
                  <a:lnTo>
                    <a:pt x="975690" y="84924"/>
                  </a:lnTo>
                  <a:lnTo>
                    <a:pt x="941933" y="55956"/>
                  </a:lnTo>
                  <a:lnTo>
                    <a:pt x="905205" y="33134"/>
                  </a:lnTo>
                  <a:lnTo>
                    <a:pt x="903986" y="32372"/>
                  </a:lnTo>
                  <a:lnTo>
                    <a:pt x="862444" y="14782"/>
                  </a:lnTo>
                  <a:lnTo>
                    <a:pt x="817918" y="3797"/>
                  </a:lnTo>
                  <a:lnTo>
                    <a:pt x="771017" y="0"/>
                  </a:lnTo>
                  <a:lnTo>
                    <a:pt x="723061" y="4000"/>
                  </a:lnTo>
                  <a:lnTo>
                    <a:pt x="677151" y="15709"/>
                  </a:lnTo>
                  <a:lnTo>
                    <a:pt x="634085" y="34620"/>
                  </a:lnTo>
                  <a:lnTo>
                    <a:pt x="594664" y="60248"/>
                  </a:lnTo>
                  <a:lnTo>
                    <a:pt x="559689" y="92125"/>
                  </a:lnTo>
                  <a:lnTo>
                    <a:pt x="529958" y="129768"/>
                  </a:lnTo>
                  <a:lnTo>
                    <a:pt x="500519" y="92125"/>
                  </a:lnTo>
                  <a:lnTo>
                    <a:pt x="465709" y="60248"/>
                  </a:lnTo>
                  <a:lnTo>
                    <a:pt x="426313" y="34620"/>
                  </a:lnTo>
                  <a:lnTo>
                    <a:pt x="383133" y="15709"/>
                  </a:lnTo>
                  <a:lnTo>
                    <a:pt x="336969" y="4000"/>
                  </a:lnTo>
                  <a:lnTo>
                    <a:pt x="288632" y="0"/>
                  </a:lnTo>
                  <a:lnTo>
                    <a:pt x="241871" y="3797"/>
                  </a:lnTo>
                  <a:lnTo>
                    <a:pt x="197497" y="14782"/>
                  </a:lnTo>
                  <a:lnTo>
                    <a:pt x="156095" y="32372"/>
                  </a:lnTo>
                  <a:lnTo>
                    <a:pt x="118275" y="55956"/>
                  </a:lnTo>
                  <a:lnTo>
                    <a:pt x="84632" y="84924"/>
                  </a:lnTo>
                  <a:lnTo>
                    <a:pt x="55753" y="118681"/>
                  </a:lnTo>
                  <a:lnTo>
                    <a:pt x="32258" y="156629"/>
                  </a:lnTo>
                  <a:lnTo>
                    <a:pt x="14732" y="198170"/>
                  </a:lnTo>
                  <a:lnTo>
                    <a:pt x="3771" y="242709"/>
                  </a:lnTo>
                  <a:lnTo>
                    <a:pt x="0" y="289623"/>
                  </a:lnTo>
                  <a:lnTo>
                    <a:pt x="4025" y="353415"/>
                  </a:lnTo>
                  <a:lnTo>
                    <a:pt x="15519" y="414134"/>
                  </a:lnTo>
                  <a:lnTo>
                    <a:pt x="33655" y="471728"/>
                  </a:lnTo>
                  <a:lnTo>
                    <a:pt x="57543" y="526186"/>
                  </a:lnTo>
                  <a:lnTo>
                    <a:pt x="86334" y="577469"/>
                  </a:lnTo>
                  <a:lnTo>
                    <a:pt x="119164" y="625538"/>
                  </a:lnTo>
                  <a:lnTo>
                    <a:pt x="155181" y="670369"/>
                  </a:lnTo>
                  <a:lnTo>
                    <a:pt x="193522" y="711911"/>
                  </a:lnTo>
                  <a:lnTo>
                    <a:pt x="233337" y="750150"/>
                  </a:lnTo>
                  <a:lnTo>
                    <a:pt x="273748" y="785050"/>
                  </a:lnTo>
                  <a:lnTo>
                    <a:pt x="313905" y="816571"/>
                  </a:lnTo>
                  <a:lnTo>
                    <a:pt x="352958" y="844689"/>
                  </a:lnTo>
                  <a:lnTo>
                    <a:pt x="390042" y="869365"/>
                  </a:lnTo>
                  <a:lnTo>
                    <a:pt x="424294" y="890562"/>
                  </a:lnTo>
                  <a:lnTo>
                    <a:pt x="480872" y="922413"/>
                  </a:lnTo>
                  <a:lnTo>
                    <a:pt x="515823" y="939990"/>
                  </a:lnTo>
                  <a:lnTo>
                    <a:pt x="527519" y="944791"/>
                  </a:lnTo>
                  <a:lnTo>
                    <a:pt x="532142" y="944791"/>
                  </a:lnTo>
                  <a:lnTo>
                    <a:pt x="578866" y="922413"/>
                  </a:lnTo>
                  <a:lnTo>
                    <a:pt x="601954" y="909878"/>
                  </a:lnTo>
                  <a:lnTo>
                    <a:pt x="604926" y="908265"/>
                  </a:lnTo>
                  <a:lnTo>
                    <a:pt x="669861" y="869365"/>
                  </a:lnTo>
                  <a:lnTo>
                    <a:pt x="707009" y="844689"/>
                  </a:lnTo>
                  <a:lnTo>
                    <a:pt x="746137" y="816571"/>
                  </a:lnTo>
                  <a:lnTo>
                    <a:pt x="786371" y="785050"/>
                  </a:lnTo>
                  <a:lnTo>
                    <a:pt x="826858" y="750150"/>
                  </a:lnTo>
                  <a:lnTo>
                    <a:pt x="866736" y="711911"/>
                  </a:lnTo>
                  <a:lnTo>
                    <a:pt x="905141" y="670369"/>
                  </a:lnTo>
                  <a:lnTo>
                    <a:pt x="941222" y="625538"/>
                  </a:lnTo>
                  <a:lnTo>
                    <a:pt x="974115" y="577469"/>
                  </a:lnTo>
                  <a:lnTo>
                    <a:pt x="1002957" y="526186"/>
                  </a:lnTo>
                  <a:lnTo>
                    <a:pt x="1026896" y="471728"/>
                  </a:lnTo>
                  <a:lnTo>
                    <a:pt x="1045044" y="414134"/>
                  </a:lnTo>
                  <a:lnTo>
                    <a:pt x="1056576" y="353415"/>
                  </a:lnTo>
                  <a:lnTo>
                    <a:pt x="1060615" y="289623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413" y="3948613"/>
              <a:ext cx="166492" cy="1368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5526" y="3948613"/>
              <a:ext cx="166502" cy="1368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332791" y="4296668"/>
              <a:ext cx="279400" cy="184785"/>
            </a:xfrm>
            <a:custGeom>
              <a:avLst/>
              <a:gdLst/>
              <a:ahLst/>
              <a:cxnLst/>
              <a:rect l="l" t="t" r="r" b="b"/>
              <a:pathLst>
                <a:path w="279400" h="184785">
                  <a:moveTo>
                    <a:pt x="262030" y="0"/>
                  </a:moveTo>
                  <a:lnTo>
                    <a:pt x="255851" y="1479"/>
                  </a:lnTo>
                  <a:lnTo>
                    <a:pt x="250676" y="5161"/>
                  </a:lnTo>
                  <a:lnTo>
                    <a:pt x="247192" y="10742"/>
                  </a:lnTo>
                  <a:lnTo>
                    <a:pt x="222702" y="57561"/>
                  </a:lnTo>
                  <a:lnTo>
                    <a:pt x="188249" y="96389"/>
                  </a:lnTo>
                  <a:lnTo>
                    <a:pt x="145827" y="125840"/>
                  </a:lnTo>
                  <a:lnTo>
                    <a:pt x="97433" y="144527"/>
                  </a:lnTo>
                  <a:lnTo>
                    <a:pt x="45059" y="151064"/>
                  </a:lnTo>
                  <a:lnTo>
                    <a:pt x="39133" y="150965"/>
                  </a:lnTo>
                  <a:lnTo>
                    <a:pt x="26428" y="150148"/>
                  </a:lnTo>
                  <a:lnTo>
                    <a:pt x="10299" y="148245"/>
                  </a:lnTo>
                  <a:lnTo>
                    <a:pt x="2120" y="154874"/>
                  </a:lnTo>
                  <a:lnTo>
                    <a:pt x="31032" y="183748"/>
                  </a:lnTo>
                  <a:lnTo>
                    <a:pt x="45059" y="184211"/>
                  </a:lnTo>
                  <a:lnTo>
                    <a:pt x="95667" y="178945"/>
                  </a:lnTo>
                  <a:lnTo>
                    <a:pt x="143351" y="163764"/>
                  </a:lnTo>
                  <a:lnTo>
                    <a:pt x="186782" y="139591"/>
                  </a:lnTo>
                  <a:lnTo>
                    <a:pt x="224626" y="107351"/>
                  </a:lnTo>
                  <a:lnTo>
                    <a:pt x="255553" y="67967"/>
                  </a:lnTo>
                  <a:lnTo>
                    <a:pt x="278231" y="22362"/>
                  </a:lnTo>
                  <a:lnTo>
                    <a:pt x="279276" y="15857"/>
                  </a:lnTo>
                  <a:lnTo>
                    <a:pt x="277799" y="9675"/>
                  </a:lnTo>
                  <a:lnTo>
                    <a:pt x="274113" y="4503"/>
                  </a:lnTo>
                  <a:lnTo>
                    <a:pt x="268528" y="1026"/>
                  </a:lnTo>
                  <a:lnTo>
                    <a:pt x="262030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/>
          <p:cNvGrpSpPr/>
          <p:nvPr/>
        </p:nvGrpSpPr>
        <p:grpSpPr>
          <a:xfrm>
            <a:off x="922853" y="3747356"/>
            <a:ext cx="797560" cy="943610"/>
            <a:chOff x="922853" y="3747356"/>
            <a:chExt cx="797560" cy="943610"/>
          </a:xfrm>
        </p:grpSpPr>
        <p:sp>
          <p:nvSpPr>
            <p:cNvPr id="32" name="object 32"/>
            <p:cNvSpPr/>
            <p:nvPr/>
          </p:nvSpPr>
          <p:spPr>
            <a:xfrm>
              <a:off x="922853" y="3747356"/>
              <a:ext cx="797560" cy="943610"/>
            </a:xfrm>
            <a:custGeom>
              <a:avLst/>
              <a:gdLst/>
              <a:ahLst/>
              <a:cxnLst/>
              <a:rect l="l" t="t" r="r" b="b"/>
              <a:pathLst>
                <a:path w="797560" h="943610">
                  <a:moveTo>
                    <a:pt x="557776" y="335279"/>
                  </a:moveTo>
                  <a:lnTo>
                    <a:pt x="514629" y="335279"/>
                  </a:lnTo>
                  <a:lnTo>
                    <a:pt x="520801" y="339089"/>
                  </a:lnTo>
                  <a:lnTo>
                    <a:pt x="524179" y="345439"/>
                  </a:lnTo>
                  <a:lnTo>
                    <a:pt x="655967" y="565149"/>
                  </a:lnTo>
                  <a:lnTo>
                    <a:pt x="670737" y="608329"/>
                  </a:lnTo>
                  <a:lnTo>
                    <a:pt x="670839" y="622299"/>
                  </a:lnTo>
                  <a:lnTo>
                    <a:pt x="660539" y="734059"/>
                  </a:lnTo>
                  <a:lnTo>
                    <a:pt x="660575" y="758189"/>
                  </a:lnTo>
                  <a:lnTo>
                    <a:pt x="673477" y="805179"/>
                  </a:lnTo>
                  <a:lnTo>
                    <a:pt x="767410" y="937259"/>
                  </a:lnTo>
                  <a:lnTo>
                    <a:pt x="778403" y="943609"/>
                  </a:lnTo>
                  <a:lnTo>
                    <a:pt x="784799" y="943609"/>
                  </a:lnTo>
                  <a:lnTo>
                    <a:pt x="790816" y="941069"/>
                  </a:lnTo>
                  <a:lnTo>
                    <a:pt x="795306" y="935989"/>
                  </a:lnTo>
                  <a:lnTo>
                    <a:pt x="797531" y="930909"/>
                  </a:lnTo>
                  <a:lnTo>
                    <a:pt x="797370" y="923289"/>
                  </a:lnTo>
                  <a:lnTo>
                    <a:pt x="794702" y="918209"/>
                  </a:lnTo>
                  <a:lnTo>
                    <a:pt x="713308" y="806449"/>
                  </a:lnTo>
                  <a:lnTo>
                    <a:pt x="703881" y="789939"/>
                  </a:lnTo>
                  <a:lnTo>
                    <a:pt x="697469" y="773429"/>
                  </a:lnTo>
                  <a:lnTo>
                    <a:pt x="694189" y="755649"/>
                  </a:lnTo>
                  <a:lnTo>
                    <a:pt x="694156" y="737869"/>
                  </a:lnTo>
                  <a:lnTo>
                    <a:pt x="704456" y="626109"/>
                  </a:lnTo>
                  <a:lnTo>
                    <a:pt x="704566" y="622299"/>
                  </a:lnTo>
                  <a:lnTo>
                    <a:pt x="704639" y="619759"/>
                  </a:lnTo>
                  <a:lnTo>
                    <a:pt x="704725" y="612139"/>
                  </a:lnTo>
                  <a:lnTo>
                    <a:pt x="703946" y="601979"/>
                  </a:lnTo>
                  <a:lnTo>
                    <a:pt x="701839" y="589279"/>
                  </a:lnTo>
                  <a:lnTo>
                    <a:pt x="698512" y="577849"/>
                  </a:lnTo>
                  <a:lnTo>
                    <a:pt x="702959" y="568959"/>
                  </a:lnTo>
                  <a:lnTo>
                    <a:pt x="706177" y="560069"/>
                  </a:lnTo>
                  <a:lnTo>
                    <a:pt x="708128" y="549909"/>
                  </a:lnTo>
                  <a:lnTo>
                    <a:pt x="708774" y="541019"/>
                  </a:lnTo>
                  <a:lnTo>
                    <a:pt x="708774" y="532129"/>
                  </a:lnTo>
                  <a:lnTo>
                    <a:pt x="675030" y="532129"/>
                  </a:lnTo>
                  <a:lnTo>
                    <a:pt x="557776" y="335279"/>
                  </a:lnTo>
                  <a:close/>
                </a:path>
                <a:path w="797560" h="943610">
                  <a:moveTo>
                    <a:pt x="26098" y="264159"/>
                  </a:moveTo>
                  <a:lnTo>
                    <a:pt x="7658" y="264159"/>
                  </a:lnTo>
                  <a:lnTo>
                    <a:pt x="152" y="270509"/>
                  </a:lnTo>
                  <a:lnTo>
                    <a:pt x="0" y="280669"/>
                  </a:lnTo>
                  <a:lnTo>
                    <a:pt x="0" y="541019"/>
                  </a:lnTo>
                  <a:lnTo>
                    <a:pt x="5605" y="568959"/>
                  </a:lnTo>
                  <a:lnTo>
                    <a:pt x="20896" y="591819"/>
                  </a:lnTo>
                  <a:lnTo>
                    <a:pt x="43585" y="607059"/>
                  </a:lnTo>
                  <a:lnTo>
                    <a:pt x="71386" y="612139"/>
                  </a:lnTo>
                  <a:lnTo>
                    <a:pt x="91478" y="612139"/>
                  </a:lnTo>
                  <a:lnTo>
                    <a:pt x="94589" y="615949"/>
                  </a:lnTo>
                  <a:lnTo>
                    <a:pt x="91097" y="702309"/>
                  </a:lnTo>
                  <a:lnTo>
                    <a:pt x="93656" y="718819"/>
                  </a:lnTo>
                  <a:lnTo>
                    <a:pt x="100961" y="734059"/>
                  </a:lnTo>
                  <a:lnTo>
                    <a:pt x="112396" y="748029"/>
                  </a:lnTo>
                  <a:lnTo>
                    <a:pt x="127342" y="756919"/>
                  </a:lnTo>
                  <a:lnTo>
                    <a:pt x="409460" y="876299"/>
                  </a:lnTo>
                  <a:lnTo>
                    <a:pt x="418453" y="881379"/>
                  </a:lnTo>
                  <a:lnTo>
                    <a:pt x="462076" y="930909"/>
                  </a:lnTo>
                  <a:lnTo>
                    <a:pt x="465594" y="935989"/>
                  </a:lnTo>
                  <a:lnTo>
                    <a:pt x="471487" y="938529"/>
                  </a:lnTo>
                  <a:lnTo>
                    <a:pt x="483539" y="937259"/>
                  </a:lnTo>
                  <a:lnTo>
                    <a:pt x="488772" y="933449"/>
                  </a:lnTo>
                  <a:lnTo>
                    <a:pt x="493687" y="922019"/>
                  </a:lnTo>
                  <a:lnTo>
                    <a:pt x="492988" y="915669"/>
                  </a:lnTo>
                  <a:lnTo>
                    <a:pt x="489394" y="911859"/>
                  </a:lnTo>
                  <a:lnTo>
                    <a:pt x="467906" y="881379"/>
                  </a:lnTo>
                  <a:lnTo>
                    <a:pt x="435752" y="852169"/>
                  </a:lnTo>
                  <a:lnTo>
                    <a:pt x="140563" y="725169"/>
                  </a:lnTo>
                  <a:lnTo>
                    <a:pt x="134191" y="721359"/>
                  </a:lnTo>
                  <a:lnTo>
                    <a:pt x="129271" y="716279"/>
                  </a:lnTo>
                  <a:lnTo>
                    <a:pt x="126063" y="709929"/>
                  </a:lnTo>
                  <a:lnTo>
                    <a:pt x="124828" y="702309"/>
                  </a:lnTo>
                  <a:lnTo>
                    <a:pt x="126733" y="656589"/>
                  </a:lnTo>
                  <a:lnTo>
                    <a:pt x="170256" y="656589"/>
                  </a:lnTo>
                  <a:lnTo>
                    <a:pt x="111594" y="582929"/>
                  </a:lnTo>
                  <a:lnTo>
                    <a:pt x="110299" y="579119"/>
                  </a:lnTo>
                  <a:lnTo>
                    <a:pt x="68845" y="579119"/>
                  </a:lnTo>
                  <a:lnTo>
                    <a:pt x="60953" y="577849"/>
                  </a:lnTo>
                  <a:lnTo>
                    <a:pt x="34699" y="548639"/>
                  </a:lnTo>
                  <a:lnTo>
                    <a:pt x="33756" y="541019"/>
                  </a:lnTo>
                  <a:lnTo>
                    <a:pt x="33756" y="280669"/>
                  </a:lnTo>
                  <a:lnTo>
                    <a:pt x="33616" y="270509"/>
                  </a:lnTo>
                  <a:lnTo>
                    <a:pt x="26098" y="264159"/>
                  </a:lnTo>
                  <a:close/>
                </a:path>
                <a:path w="797560" h="943610">
                  <a:moveTo>
                    <a:pt x="170256" y="656589"/>
                  </a:moveTo>
                  <a:lnTo>
                    <a:pt x="126733" y="656589"/>
                  </a:lnTo>
                  <a:lnTo>
                    <a:pt x="147812" y="680719"/>
                  </a:lnTo>
                  <a:lnTo>
                    <a:pt x="160605" y="690879"/>
                  </a:lnTo>
                  <a:lnTo>
                    <a:pt x="175615" y="697229"/>
                  </a:lnTo>
                  <a:lnTo>
                    <a:pt x="271843" y="717549"/>
                  </a:lnTo>
                  <a:lnTo>
                    <a:pt x="278473" y="717549"/>
                  </a:lnTo>
                  <a:lnTo>
                    <a:pt x="284386" y="715009"/>
                  </a:lnTo>
                  <a:lnTo>
                    <a:pt x="288958" y="709929"/>
                  </a:lnTo>
                  <a:lnTo>
                    <a:pt x="291566" y="703579"/>
                  </a:lnTo>
                  <a:lnTo>
                    <a:pt x="291638" y="697229"/>
                  </a:lnTo>
                  <a:lnTo>
                    <a:pt x="289264" y="690879"/>
                  </a:lnTo>
                  <a:lnTo>
                    <a:pt x="284847" y="687069"/>
                  </a:lnTo>
                  <a:lnTo>
                    <a:pt x="278790" y="684529"/>
                  </a:lnTo>
                  <a:lnTo>
                    <a:pt x="177711" y="662939"/>
                  </a:lnTo>
                  <a:lnTo>
                    <a:pt x="173380" y="660399"/>
                  </a:lnTo>
                  <a:lnTo>
                    <a:pt x="170256" y="656589"/>
                  </a:lnTo>
                  <a:close/>
                </a:path>
                <a:path w="797560" h="943610">
                  <a:moveTo>
                    <a:pt x="152769" y="528319"/>
                  </a:moveTo>
                  <a:lnTo>
                    <a:pt x="112661" y="528319"/>
                  </a:lnTo>
                  <a:lnTo>
                    <a:pt x="154952" y="591819"/>
                  </a:lnTo>
                  <a:lnTo>
                    <a:pt x="315810" y="650239"/>
                  </a:lnTo>
                  <a:lnTo>
                    <a:pt x="322438" y="650239"/>
                  </a:lnTo>
                  <a:lnTo>
                    <a:pt x="328514" y="647699"/>
                  </a:lnTo>
                  <a:lnTo>
                    <a:pt x="333384" y="643889"/>
                  </a:lnTo>
                  <a:lnTo>
                    <a:pt x="336397" y="637539"/>
                  </a:lnTo>
                  <a:lnTo>
                    <a:pt x="336907" y="631189"/>
                  </a:lnTo>
                  <a:lnTo>
                    <a:pt x="334927" y="624839"/>
                  </a:lnTo>
                  <a:lnTo>
                    <a:pt x="330818" y="619759"/>
                  </a:lnTo>
                  <a:lnTo>
                    <a:pt x="324942" y="617219"/>
                  </a:lnTo>
                  <a:lnTo>
                    <a:pt x="190030" y="579119"/>
                  </a:lnTo>
                  <a:lnTo>
                    <a:pt x="185750" y="576579"/>
                  </a:lnTo>
                  <a:lnTo>
                    <a:pt x="182829" y="572769"/>
                  </a:lnTo>
                  <a:lnTo>
                    <a:pt x="152769" y="528319"/>
                  </a:lnTo>
                  <a:close/>
                </a:path>
                <a:path w="797560" h="943610">
                  <a:moveTo>
                    <a:pt x="334814" y="172719"/>
                  </a:moveTo>
                  <a:lnTo>
                    <a:pt x="300412" y="172719"/>
                  </a:lnTo>
                  <a:lnTo>
                    <a:pt x="266487" y="177799"/>
                  </a:lnTo>
                  <a:lnTo>
                    <a:pt x="203778" y="205739"/>
                  </a:lnTo>
                  <a:lnTo>
                    <a:pt x="154099" y="255269"/>
                  </a:lnTo>
                  <a:lnTo>
                    <a:pt x="124865" y="323849"/>
                  </a:lnTo>
                  <a:lnTo>
                    <a:pt x="120230" y="365759"/>
                  </a:lnTo>
                  <a:lnTo>
                    <a:pt x="120230" y="370839"/>
                  </a:lnTo>
                  <a:lnTo>
                    <a:pt x="120908" y="379729"/>
                  </a:lnTo>
                  <a:lnTo>
                    <a:pt x="121005" y="380999"/>
                  </a:lnTo>
                  <a:lnTo>
                    <a:pt x="82486" y="431799"/>
                  </a:lnTo>
                  <a:lnTo>
                    <a:pt x="75033" y="455929"/>
                  </a:lnTo>
                  <a:lnTo>
                    <a:pt x="76117" y="467359"/>
                  </a:lnTo>
                  <a:lnTo>
                    <a:pt x="76238" y="468629"/>
                  </a:lnTo>
                  <a:lnTo>
                    <a:pt x="76358" y="469899"/>
                  </a:lnTo>
                  <a:lnTo>
                    <a:pt x="81076" y="481329"/>
                  </a:lnTo>
                  <a:lnTo>
                    <a:pt x="76830" y="572769"/>
                  </a:lnTo>
                  <a:lnTo>
                    <a:pt x="76771" y="574039"/>
                  </a:lnTo>
                  <a:lnTo>
                    <a:pt x="76695" y="575309"/>
                  </a:lnTo>
                  <a:lnTo>
                    <a:pt x="76898" y="576579"/>
                  </a:lnTo>
                  <a:lnTo>
                    <a:pt x="76974" y="579119"/>
                  </a:lnTo>
                  <a:lnTo>
                    <a:pt x="110299" y="579119"/>
                  </a:lnTo>
                  <a:lnTo>
                    <a:pt x="112661" y="528319"/>
                  </a:lnTo>
                  <a:lnTo>
                    <a:pt x="152769" y="528319"/>
                  </a:lnTo>
                  <a:lnTo>
                    <a:pt x="111544" y="467359"/>
                  </a:lnTo>
                  <a:lnTo>
                    <a:pt x="107810" y="462279"/>
                  </a:lnTo>
                  <a:lnTo>
                    <a:pt x="107721" y="458469"/>
                  </a:lnTo>
                  <a:lnTo>
                    <a:pt x="107632" y="454659"/>
                  </a:lnTo>
                  <a:lnTo>
                    <a:pt x="128435" y="421639"/>
                  </a:lnTo>
                  <a:lnTo>
                    <a:pt x="165206" y="421639"/>
                  </a:lnTo>
                  <a:lnTo>
                    <a:pt x="159778" y="408939"/>
                  </a:lnTo>
                  <a:lnTo>
                    <a:pt x="153974" y="365759"/>
                  </a:lnTo>
                  <a:lnTo>
                    <a:pt x="160194" y="323849"/>
                  </a:lnTo>
                  <a:lnTo>
                    <a:pt x="174186" y="287019"/>
                  </a:lnTo>
                  <a:lnTo>
                    <a:pt x="220302" y="234949"/>
                  </a:lnTo>
                  <a:lnTo>
                    <a:pt x="281961" y="208279"/>
                  </a:lnTo>
                  <a:lnTo>
                    <a:pt x="315380" y="205739"/>
                  </a:lnTo>
                  <a:lnTo>
                    <a:pt x="427294" y="205739"/>
                  </a:lnTo>
                  <a:lnTo>
                    <a:pt x="401344" y="190499"/>
                  </a:lnTo>
                  <a:lnTo>
                    <a:pt x="368767" y="179069"/>
                  </a:lnTo>
                  <a:lnTo>
                    <a:pt x="334814" y="172719"/>
                  </a:lnTo>
                  <a:close/>
                </a:path>
                <a:path w="797560" h="943610">
                  <a:moveTo>
                    <a:pt x="165206" y="421639"/>
                  </a:moveTo>
                  <a:lnTo>
                    <a:pt x="128435" y="421639"/>
                  </a:lnTo>
                  <a:lnTo>
                    <a:pt x="149414" y="468629"/>
                  </a:lnTo>
                  <a:lnTo>
                    <a:pt x="180561" y="506729"/>
                  </a:lnTo>
                  <a:lnTo>
                    <a:pt x="219759" y="535939"/>
                  </a:lnTo>
                  <a:lnTo>
                    <a:pt x="264891" y="553719"/>
                  </a:lnTo>
                  <a:lnTo>
                    <a:pt x="313840" y="561339"/>
                  </a:lnTo>
                  <a:lnTo>
                    <a:pt x="364490" y="554989"/>
                  </a:lnTo>
                  <a:lnTo>
                    <a:pt x="514591" y="554989"/>
                  </a:lnTo>
                  <a:lnTo>
                    <a:pt x="549740" y="528319"/>
                  </a:lnTo>
                  <a:lnTo>
                    <a:pt x="549955" y="527049"/>
                  </a:lnTo>
                  <a:lnTo>
                    <a:pt x="315366" y="527049"/>
                  </a:lnTo>
                  <a:lnTo>
                    <a:pt x="272484" y="521969"/>
                  </a:lnTo>
                  <a:lnTo>
                    <a:pt x="233950" y="505459"/>
                  </a:lnTo>
                  <a:lnTo>
                    <a:pt x="201299" y="480059"/>
                  </a:lnTo>
                  <a:lnTo>
                    <a:pt x="176064" y="447039"/>
                  </a:lnTo>
                  <a:lnTo>
                    <a:pt x="165206" y="421639"/>
                  </a:lnTo>
                  <a:close/>
                </a:path>
                <a:path w="797560" h="943610">
                  <a:moveTo>
                    <a:pt x="487271" y="33019"/>
                  </a:moveTo>
                  <a:lnTo>
                    <a:pt x="451129" y="33019"/>
                  </a:lnTo>
                  <a:lnTo>
                    <a:pt x="453072" y="35559"/>
                  </a:lnTo>
                  <a:lnTo>
                    <a:pt x="465505" y="85089"/>
                  </a:lnTo>
                  <a:lnTo>
                    <a:pt x="471910" y="99059"/>
                  </a:lnTo>
                  <a:lnTo>
                    <a:pt x="482247" y="110489"/>
                  </a:lnTo>
                  <a:lnTo>
                    <a:pt x="495541" y="116839"/>
                  </a:lnTo>
                  <a:lnTo>
                    <a:pt x="510819" y="119379"/>
                  </a:lnTo>
                  <a:lnTo>
                    <a:pt x="637387" y="119379"/>
                  </a:lnTo>
                  <a:lnTo>
                    <a:pt x="652052" y="123189"/>
                  </a:lnTo>
                  <a:lnTo>
                    <a:pt x="664019" y="130809"/>
                  </a:lnTo>
                  <a:lnTo>
                    <a:pt x="672081" y="143509"/>
                  </a:lnTo>
                  <a:lnTo>
                    <a:pt x="675030" y="157479"/>
                  </a:lnTo>
                  <a:lnTo>
                    <a:pt x="675030" y="532129"/>
                  </a:lnTo>
                  <a:lnTo>
                    <a:pt x="708774" y="532129"/>
                  </a:lnTo>
                  <a:lnTo>
                    <a:pt x="708774" y="157479"/>
                  </a:lnTo>
                  <a:lnTo>
                    <a:pt x="703169" y="129539"/>
                  </a:lnTo>
                  <a:lnTo>
                    <a:pt x="687878" y="106679"/>
                  </a:lnTo>
                  <a:lnTo>
                    <a:pt x="665188" y="91439"/>
                  </a:lnTo>
                  <a:lnTo>
                    <a:pt x="637387" y="86359"/>
                  </a:lnTo>
                  <a:lnTo>
                    <a:pt x="504926" y="86359"/>
                  </a:lnTo>
                  <a:lnTo>
                    <a:pt x="499770" y="82549"/>
                  </a:lnTo>
                  <a:lnTo>
                    <a:pt x="498182" y="76199"/>
                  </a:lnTo>
                  <a:lnTo>
                    <a:pt x="487271" y="33019"/>
                  </a:lnTo>
                  <a:close/>
                </a:path>
                <a:path w="797560" h="943610">
                  <a:moveTo>
                    <a:pt x="427294" y="205739"/>
                  </a:moveTo>
                  <a:lnTo>
                    <a:pt x="315380" y="205739"/>
                  </a:lnTo>
                  <a:lnTo>
                    <a:pt x="348799" y="208279"/>
                  </a:lnTo>
                  <a:lnTo>
                    <a:pt x="380921" y="218439"/>
                  </a:lnTo>
                  <a:lnTo>
                    <a:pt x="436097" y="257809"/>
                  </a:lnTo>
                  <a:lnTo>
                    <a:pt x="470545" y="323849"/>
                  </a:lnTo>
                  <a:lnTo>
                    <a:pt x="476758" y="365759"/>
                  </a:lnTo>
                  <a:lnTo>
                    <a:pt x="470954" y="408939"/>
                  </a:lnTo>
                  <a:lnTo>
                    <a:pt x="454668" y="447039"/>
                  </a:lnTo>
                  <a:lnTo>
                    <a:pt x="429433" y="480059"/>
                  </a:lnTo>
                  <a:lnTo>
                    <a:pt x="396781" y="505459"/>
                  </a:lnTo>
                  <a:lnTo>
                    <a:pt x="358248" y="521969"/>
                  </a:lnTo>
                  <a:lnTo>
                    <a:pt x="315366" y="527049"/>
                  </a:lnTo>
                  <a:lnTo>
                    <a:pt x="549955" y="527049"/>
                  </a:lnTo>
                  <a:lnTo>
                    <a:pt x="551028" y="520699"/>
                  </a:lnTo>
                  <a:lnTo>
                    <a:pt x="433603" y="520699"/>
                  </a:lnTo>
                  <a:lnTo>
                    <a:pt x="449337" y="507999"/>
                  </a:lnTo>
                  <a:lnTo>
                    <a:pt x="463546" y="492759"/>
                  </a:lnTo>
                  <a:lnTo>
                    <a:pt x="476123" y="476249"/>
                  </a:lnTo>
                  <a:lnTo>
                    <a:pt x="486956" y="458469"/>
                  </a:lnTo>
                  <a:lnTo>
                    <a:pt x="525115" y="458469"/>
                  </a:lnTo>
                  <a:lnTo>
                    <a:pt x="503694" y="417829"/>
                  </a:lnTo>
                  <a:lnTo>
                    <a:pt x="506458" y="405129"/>
                  </a:lnTo>
                  <a:lnTo>
                    <a:pt x="508517" y="392429"/>
                  </a:lnTo>
                  <a:lnTo>
                    <a:pt x="509866" y="379729"/>
                  </a:lnTo>
                  <a:lnTo>
                    <a:pt x="510501" y="365759"/>
                  </a:lnTo>
                  <a:lnTo>
                    <a:pt x="510294" y="358139"/>
                  </a:lnTo>
                  <a:lnTo>
                    <a:pt x="509787" y="350519"/>
                  </a:lnTo>
                  <a:lnTo>
                    <a:pt x="508980" y="342899"/>
                  </a:lnTo>
                  <a:lnTo>
                    <a:pt x="507873" y="335279"/>
                  </a:lnTo>
                  <a:lnTo>
                    <a:pt x="557776" y="335279"/>
                  </a:lnTo>
                  <a:lnTo>
                    <a:pt x="553237" y="327659"/>
                  </a:lnTo>
                  <a:lnTo>
                    <a:pt x="543083" y="316229"/>
                  </a:lnTo>
                  <a:lnTo>
                    <a:pt x="530148" y="307339"/>
                  </a:lnTo>
                  <a:lnTo>
                    <a:pt x="515289" y="302259"/>
                  </a:lnTo>
                  <a:lnTo>
                    <a:pt x="499364" y="302259"/>
                  </a:lnTo>
                  <a:lnTo>
                    <a:pt x="481555" y="264159"/>
                  </a:lnTo>
                  <a:lnTo>
                    <a:pt x="458665" y="233679"/>
                  </a:lnTo>
                  <a:lnTo>
                    <a:pt x="431619" y="208279"/>
                  </a:lnTo>
                  <a:lnTo>
                    <a:pt x="427294" y="205739"/>
                  </a:lnTo>
                  <a:close/>
                </a:path>
                <a:path w="797560" h="943610">
                  <a:moveTo>
                    <a:pt x="525115" y="458469"/>
                  </a:moveTo>
                  <a:lnTo>
                    <a:pt x="486956" y="458469"/>
                  </a:lnTo>
                  <a:lnTo>
                    <a:pt x="517359" y="516889"/>
                  </a:lnTo>
                  <a:lnTo>
                    <a:pt x="517842" y="516889"/>
                  </a:lnTo>
                  <a:lnTo>
                    <a:pt x="517791" y="518159"/>
                  </a:lnTo>
                  <a:lnTo>
                    <a:pt x="516648" y="520699"/>
                  </a:lnTo>
                  <a:lnTo>
                    <a:pt x="551028" y="520699"/>
                  </a:lnTo>
                  <a:lnTo>
                    <a:pt x="551033" y="516889"/>
                  </a:lnTo>
                  <a:lnTo>
                    <a:pt x="550402" y="509269"/>
                  </a:lnTo>
                  <a:lnTo>
                    <a:pt x="547204" y="500379"/>
                  </a:lnTo>
                  <a:lnTo>
                    <a:pt x="525115" y="458469"/>
                  </a:lnTo>
                  <a:close/>
                </a:path>
                <a:path w="797560" h="943610">
                  <a:moveTo>
                    <a:pt x="448881" y="0"/>
                  </a:moveTo>
                  <a:lnTo>
                    <a:pt x="259715" y="0"/>
                  </a:lnTo>
                  <a:lnTo>
                    <a:pt x="247028" y="1269"/>
                  </a:lnTo>
                  <a:lnTo>
                    <a:pt x="210667" y="76199"/>
                  </a:lnTo>
                  <a:lnTo>
                    <a:pt x="209169" y="82549"/>
                  </a:lnTo>
                  <a:lnTo>
                    <a:pt x="203847" y="86359"/>
                  </a:lnTo>
                  <a:lnTo>
                    <a:pt x="71374" y="86359"/>
                  </a:lnTo>
                  <a:lnTo>
                    <a:pt x="43580" y="91439"/>
                  </a:lnTo>
                  <a:lnTo>
                    <a:pt x="20894" y="106679"/>
                  </a:lnTo>
                  <a:lnTo>
                    <a:pt x="5605" y="129539"/>
                  </a:lnTo>
                  <a:lnTo>
                    <a:pt x="0" y="157479"/>
                  </a:lnTo>
                  <a:lnTo>
                    <a:pt x="76" y="222249"/>
                  </a:lnTo>
                  <a:lnTo>
                    <a:pt x="7607" y="229869"/>
                  </a:lnTo>
                  <a:lnTo>
                    <a:pt x="26149" y="229869"/>
                  </a:lnTo>
                  <a:lnTo>
                    <a:pt x="33693" y="222249"/>
                  </a:lnTo>
                  <a:lnTo>
                    <a:pt x="33756" y="157479"/>
                  </a:lnTo>
                  <a:lnTo>
                    <a:pt x="36696" y="143509"/>
                  </a:lnTo>
                  <a:lnTo>
                    <a:pt x="44750" y="130809"/>
                  </a:lnTo>
                  <a:lnTo>
                    <a:pt x="56711" y="123189"/>
                  </a:lnTo>
                  <a:lnTo>
                    <a:pt x="71374" y="119379"/>
                  </a:lnTo>
                  <a:lnTo>
                    <a:pt x="197777" y="119379"/>
                  </a:lnTo>
                  <a:lnTo>
                    <a:pt x="213167" y="116839"/>
                  </a:lnTo>
                  <a:lnTo>
                    <a:pt x="226547" y="110489"/>
                  </a:lnTo>
                  <a:lnTo>
                    <a:pt x="236933" y="99059"/>
                  </a:lnTo>
                  <a:lnTo>
                    <a:pt x="243344" y="85089"/>
                  </a:lnTo>
                  <a:lnTo>
                    <a:pt x="255117" y="36829"/>
                  </a:lnTo>
                  <a:lnTo>
                    <a:pt x="255574" y="35559"/>
                  </a:lnTo>
                  <a:lnTo>
                    <a:pt x="257467" y="33019"/>
                  </a:lnTo>
                  <a:lnTo>
                    <a:pt x="487271" y="33019"/>
                  </a:lnTo>
                  <a:lnTo>
                    <a:pt x="486308" y="29209"/>
                  </a:lnTo>
                  <a:lnTo>
                    <a:pt x="481108" y="16509"/>
                  </a:lnTo>
                  <a:lnTo>
                    <a:pt x="472590" y="7619"/>
                  </a:lnTo>
                  <a:lnTo>
                    <a:pt x="461574" y="1269"/>
                  </a:lnTo>
                  <a:lnTo>
                    <a:pt x="448881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0515" y="3986490"/>
              <a:ext cx="250019" cy="25265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1742" y="3901617"/>
              <a:ext cx="107426" cy="10847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16892" y="3803836"/>
              <a:ext cx="120650" cy="34290"/>
            </a:xfrm>
            <a:custGeom>
              <a:avLst/>
              <a:gdLst/>
              <a:ahLst/>
              <a:cxnLst/>
              <a:rect l="l" t="t" r="r" b="b"/>
              <a:pathLst>
                <a:path w="120650" h="34289">
                  <a:moveTo>
                    <a:pt x="103759" y="0"/>
                  </a:moveTo>
                  <a:lnTo>
                    <a:pt x="7556" y="0"/>
                  </a:lnTo>
                  <a:lnTo>
                    <a:pt x="0" y="7556"/>
                  </a:lnTo>
                  <a:lnTo>
                    <a:pt x="0" y="26200"/>
                  </a:lnTo>
                  <a:lnTo>
                    <a:pt x="7556" y="33756"/>
                  </a:lnTo>
                  <a:lnTo>
                    <a:pt x="103759" y="33756"/>
                  </a:lnTo>
                  <a:lnTo>
                    <a:pt x="112991" y="33629"/>
                  </a:lnTo>
                  <a:lnTo>
                    <a:pt x="120396" y="26111"/>
                  </a:lnTo>
                  <a:lnTo>
                    <a:pt x="120396" y="7658"/>
                  </a:lnTo>
                  <a:lnTo>
                    <a:pt x="112991" y="139"/>
                  </a:lnTo>
                  <a:lnTo>
                    <a:pt x="103759" y="0"/>
                  </a:lnTo>
                  <a:close/>
                </a:path>
              </a:pathLst>
            </a:custGeom>
            <a:solidFill>
              <a:srgbClr val="2B57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910183" y="1761127"/>
            <a:ext cx="8996680" cy="786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000" spc="-235">
                <a:latin typeface="Montserrat Medium"/>
                <a:cs typeface="Montserrat Medium"/>
              </a:rPr>
              <a:t>Profile</a:t>
            </a:r>
            <a:r>
              <a:rPr dirty="0" sz="5000" spc="-105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Photo</a:t>
            </a:r>
            <a:r>
              <a:rPr dirty="0" sz="5000" spc="-190">
                <a:latin typeface="Montserrat Medium"/>
                <a:cs typeface="Montserrat Medium"/>
              </a:rPr>
              <a:t> </a:t>
            </a:r>
            <a:r>
              <a:rPr dirty="0" sz="5000">
                <a:latin typeface="Montserrat Medium"/>
                <a:cs typeface="Montserrat Medium"/>
              </a:rPr>
              <a:t>Best</a:t>
            </a:r>
            <a:r>
              <a:rPr dirty="0" sz="5000" spc="-145">
                <a:latin typeface="Montserrat Medium"/>
                <a:cs typeface="Montserrat Medium"/>
              </a:rPr>
              <a:t> </a:t>
            </a:r>
            <a:r>
              <a:rPr dirty="0" sz="5000" spc="-10">
                <a:latin typeface="Montserrat Medium"/>
                <a:cs typeface="Montserrat Medium"/>
              </a:rPr>
              <a:t>Practices</a:t>
            </a:r>
            <a:endParaRPr sz="50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2026-05-12T19:00:01Z</dcterms:created>
  <dcterms:modified xsi:type="dcterms:W3CDTF">2026-05-12T19:00:01Z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StructuredOutput v10.0.19912.1</vt:lpwstr>
  </property>
  <property fmtid="{D5CDD505-2E9C-101B-9397-08002B2CF9AE}" pid="3" name="Created">
    <vt:filetime>2026-05-12T00:00:00Z</vt:filetime>
  </property>
  <property fmtid="{D5CDD505-2E9C-101B-9397-08002B2CF9AE}" pid="4" name="CreationClient">
    <vt:lpwstr>outline-to-presentation</vt:lpwstr>
  </property>
  <property fmtid="{D5CDD505-2E9C-101B-9397-08002B2CF9AE}" pid="5" name="Creator">
    <vt:lpwstr>Adobe Express</vt:lpwstr>
  </property>
  <property fmtid="{D5CDD505-2E9C-101B-9397-08002B2CF9AE}" pid="6" name="LastSaved">
    <vt:filetime>2026-05-12T00:00:00Z</vt:filetime>
  </property>
  <property fmtid="{D5CDD505-2E9C-101B-9397-08002B2CF9AE}" pid="7" name="Producer">
    <vt:lpwstr>Adobe Express</vt:lpwstr>
  </property>
</Properties>
</file>