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6858000" cy="9144000"/>
  <p:notesSz cx="9144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A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82296" cy="914400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371600"/>
            <a:ext cx="6126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Canadian M&amp;A market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11480" y="2514600"/>
            <a:ext cx="6126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0C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2025 quarterly report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474720"/>
            <a:ext cx="6126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October 1 to December 31, 2025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11480" y="4005072"/>
            <a:ext cx="4572000" cy="50292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4251960"/>
            <a:ext cx="6126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The Shaughnessy Group  |  March 2026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distribution to Canadian business owners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11480" y="5577840"/>
            <a:ext cx="1874520" cy="1417320"/>
          </a:xfrm>
          <a:prstGeom prst="rect">
            <a:avLst/>
          </a:prstGeom>
          <a:solidFill>
            <a:srgbClr val="0F3D2B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11480" y="5577840"/>
            <a:ext cx="1874520" cy="41148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5687568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US$389.69B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8640" y="626364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Full-year deal value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65836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9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Exceeds 2021 record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400300" y="5577840"/>
            <a:ext cx="1874520" cy="1417320"/>
          </a:xfrm>
          <a:prstGeom prst="rect">
            <a:avLst/>
          </a:prstGeom>
          <a:solidFill>
            <a:srgbClr val="0F3D2B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400300" y="5577840"/>
            <a:ext cx="1874520" cy="41148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37460" y="5687568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239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2537460" y="626364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transactions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537460" y="65836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9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Lower-middle market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389120" y="5577840"/>
            <a:ext cx="1874520" cy="1417320"/>
          </a:xfrm>
          <a:prstGeom prst="rect">
            <a:avLst/>
          </a:prstGeom>
          <a:solidFill>
            <a:srgbClr val="0F3D2B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89120" y="5577840"/>
            <a:ext cx="1874520" cy="41148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26280" y="5687568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526280" y="626364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Billion-dollar deals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26280" y="65836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9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54 in 2024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11480" y="7223760"/>
            <a:ext cx="6126480" cy="457200"/>
          </a:xfrm>
          <a:prstGeom prst="rect">
            <a:avLst/>
          </a:prstGeom>
          <a:solidFill>
            <a:srgbClr val="0F3D2B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722376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B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2025  |  October 1 to December 31, 2025  |  shaughnessy.group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11480" y="7882128"/>
            <a:ext cx="6126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9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Disclaimer: This report is prepared for general information purposes. It does not constitute financial, legal or tax advice. All data is sourced from publicly available third-party sources as cited. Consult qualified advisors before making business or financial decisions.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TSG Canadian M&amp;A Report Q4 2025 Cover</dc:title>
  <dc:subject>PptxGenJS Presentation</dc:subject>
  <dc:creator>PptxGenJS</dc:creator>
  <cp:lastModifiedBy>PptxGenJS</cp:lastModifiedBy>
  <cp:revision>1</cp:revision>
  <dcterms:created xsi:type="dcterms:W3CDTF">2026-03-31T17:42:05Z</dcterms:created>
  <dcterms:modified xsi:type="dcterms:W3CDTF">2026-03-31T17:42:05Z</dcterms:modified>
</cp:coreProperties>
</file>