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70" r:id="rId10"/>
    <p:sldId id="261" r:id="rId11"/>
    <p:sldId id="265" r:id="rId12"/>
    <p:sldId id="272" r:id="rId13"/>
    <p:sldId id="271" r:id="rId14"/>
    <p:sldId id="266" r:id="rId15"/>
    <p:sldId id="269" r:id="rId16"/>
    <p:sldId id="273" r:id="rId17"/>
    <p:sldId id="268" r:id="rId18"/>
    <p:sldId id="267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266C6-FE00-4FCE-ACCC-C8FDF334084E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8BCFA-5D87-49C5-88AC-5058815B2C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39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P6 &amp; 7 teaching P2 the Military Two Step and Strip the Willow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8BCFA-5D87-49C5-88AC-5058815B2C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88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30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263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601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63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618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23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394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4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60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62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7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83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37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87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43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72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93CA65-FE98-4299-AAF1-BD4D2522ABB9}" type="datetimeFigureOut">
              <a:rPr lang="en-GB" smtClean="0"/>
              <a:t>27/11/2018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A145031-C64C-4E7B-9276-7A8E2347C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8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Sports Council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Go for Gold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10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Laxdale’s Own Events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285999"/>
            <a:ext cx="4718050" cy="265390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45" y="2980095"/>
            <a:ext cx="4718050" cy="2653903"/>
          </a:xfrm>
        </p:spPr>
      </p:pic>
    </p:spTree>
    <p:extLst>
      <p:ext uri="{BB962C8B-B14F-4D97-AF65-F5344CB8AC3E}">
        <p14:creationId xmlns:p14="http://schemas.microsoft.com/office/powerpoint/2010/main" val="20261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3713" y="1091314"/>
            <a:ext cx="5537577" cy="1303867"/>
          </a:xfrm>
        </p:spPr>
        <p:txBody>
          <a:bodyPr/>
          <a:lstStyle/>
          <a:p>
            <a:r>
              <a:rPr lang="en-GB" dirty="0" smtClean="0"/>
              <a:t>Sponsored Walk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8"/>
          <a:stretch/>
        </p:blipFill>
        <p:spPr>
          <a:xfrm>
            <a:off x="1292192" y="1324764"/>
            <a:ext cx="4975873" cy="45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867" y="825943"/>
            <a:ext cx="9601196" cy="778088"/>
          </a:xfrm>
        </p:spPr>
        <p:txBody>
          <a:bodyPr/>
          <a:lstStyle/>
          <a:p>
            <a:r>
              <a:rPr lang="en-GB" dirty="0" smtClean="0"/>
              <a:t>Cross Country</a:t>
            </a:r>
            <a:endParaRPr lang="en-GB" dirty="0"/>
          </a:p>
        </p:txBody>
      </p:sp>
      <p:pic>
        <p:nvPicPr>
          <p:cNvPr id="2050" name="Picture 2" descr="Image may contain: 4 people, people smi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34" y="1604031"/>
            <a:ext cx="6819331" cy="45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83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755" y="804712"/>
            <a:ext cx="3549552" cy="98314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Sports Hall Athletics</a:t>
            </a:r>
            <a:endParaRPr lang="en-GB" sz="2800" dirty="0"/>
          </a:p>
        </p:txBody>
      </p:sp>
      <p:pic>
        <p:nvPicPr>
          <p:cNvPr id="1026" name="Picture 2" descr="Image may contain: one or more people, people playing sport and basketball cou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01" y="1787857"/>
            <a:ext cx="3188354" cy="239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2 people, people playing sport and basketball cou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61" y="1738471"/>
            <a:ext cx="3254201" cy="244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may contain: 1 person, playing a sport and basketball cou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09" y="1787857"/>
            <a:ext cx="3217002" cy="241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5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98499"/>
            <a:ext cx="9601196" cy="1303867"/>
          </a:xfrm>
        </p:spPr>
        <p:txBody>
          <a:bodyPr/>
          <a:lstStyle/>
          <a:p>
            <a:r>
              <a:rPr lang="en-GB" dirty="0" smtClean="0"/>
              <a:t>Trying Out New Sports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9196" y="1350432"/>
            <a:ext cx="2080260" cy="901541"/>
          </a:xfrm>
        </p:spPr>
        <p:txBody>
          <a:bodyPr/>
          <a:lstStyle/>
          <a:p>
            <a:r>
              <a:rPr lang="en-GB" b="1" dirty="0" err="1" smtClean="0"/>
              <a:t>Shinty</a:t>
            </a:r>
            <a:r>
              <a:rPr lang="en-GB" b="1" dirty="0" smtClean="0"/>
              <a:t> with  Katy Drain</a:t>
            </a:r>
            <a:endParaRPr lang="en-GB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243792"/>
            <a:ext cx="1974056" cy="263207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585" y="3243791"/>
            <a:ext cx="1974056" cy="263207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70" y="2002366"/>
            <a:ext cx="5599289" cy="41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75" y="850899"/>
            <a:ext cx="1485965" cy="1303867"/>
          </a:xfrm>
        </p:spPr>
        <p:txBody>
          <a:bodyPr/>
          <a:lstStyle/>
          <a:p>
            <a:r>
              <a:rPr lang="en-GB" dirty="0" smtClean="0"/>
              <a:t>Golf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1"/>
          <a:stretch/>
        </p:blipFill>
        <p:spPr>
          <a:xfrm>
            <a:off x="891475" y="2625213"/>
            <a:ext cx="3965417" cy="3250125"/>
          </a:xfrm>
        </p:spPr>
      </p:pic>
      <p:pic>
        <p:nvPicPr>
          <p:cNvPr id="8" name="Content Placeholder 7" descr="C:\Users\bhepburn1a\Downloads\IMG_0368.JPG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810" y="679607"/>
            <a:ext cx="1974056" cy="26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bhepburn1a\Downloads\IMG_036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64" y="3454768"/>
            <a:ext cx="2085404" cy="274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bhepburn1a\Downloads\IMG_036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02" y="640977"/>
            <a:ext cx="2087880" cy="274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bhepburn1a\Downloads\IMG_037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716" y="3311682"/>
            <a:ext cx="2667620" cy="2885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4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Fun Football Fridays!</a:t>
            </a:r>
            <a:br>
              <a:rPr lang="en-GB" dirty="0" smtClean="0"/>
            </a:br>
            <a:r>
              <a:rPr lang="en-GB" sz="2800" smtClean="0"/>
              <a:t>Another upcoming event</a:t>
            </a:r>
            <a:br>
              <a:rPr lang="en-GB" sz="2800" smtClean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38" y="875478"/>
            <a:ext cx="1447798" cy="144779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04" y="2429930"/>
            <a:ext cx="6741994" cy="374929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446" y="875478"/>
            <a:ext cx="1447798" cy="14477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6412" y="2934269"/>
            <a:ext cx="26476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Lots of Primary 1s were wanting to play football with the Primary 7s, so the sports council decided that we would let them play football with us on </a:t>
            </a:r>
            <a:r>
              <a:rPr lang="en-GB" dirty="0" smtClean="0"/>
              <a:t>Fridays. </a:t>
            </a:r>
            <a:r>
              <a:rPr lang="en-GB" dirty="0"/>
              <a:t>W</a:t>
            </a:r>
            <a:r>
              <a:rPr lang="en-GB" dirty="0" smtClean="0"/>
              <a:t>e </a:t>
            </a:r>
            <a:r>
              <a:rPr lang="en-GB" dirty="0" smtClean="0"/>
              <a:t>can teach them our skills and maybe they could become pros.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today we have representatives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38" y="2847379"/>
            <a:ext cx="2066925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92" y="2771444"/>
            <a:ext cx="2523699" cy="2136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2" t="43598" r="9946" b="3400"/>
          <a:stretch/>
        </p:blipFill>
        <p:spPr>
          <a:xfrm>
            <a:off x="6755757" y="2771444"/>
            <a:ext cx="1501708" cy="1145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83911"/>
            <a:ext cx="1751464" cy="1681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44" y="3921440"/>
            <a:ext cx="2113598" cy="1982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20" y="2460500"/>
            <a:ext cx="2214941" cy="15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91680" y="1259840"/>
            <a:ext cx="3474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/>
              <a:t>Please sign up to help</a:t>
            </a:r>
            <a:endParaRPr lang="en-GB" sz="8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" y="641445"/>
            <a:ext cx="4461510" cy="559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23" y="2168233"/>
            <a:ext cx="6993448" cy="3732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3" y="857864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role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1" y="631064"/>
            <a:ext cx="2930481" cy="16549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09" y="663260"/>
            <a:ext cx="2957311" cy="1751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8503" y="2414886"/>
            <a:ext cx="98780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</a:t>
            </a:r>
            <a:r>
              <a:rPr lang="en-GB" sz="2000" dirty="0" smtClean="0"/>
              <a:t>ur role as the Sports </a:t>
            </a:r>
            <a:r>
              <a:rPr lang="en-GB" sz="2000" dirty="0"/>
              <a:t>C</a:t>
            </a:r>
            <a:r>
              <a:rPr lang="en-GB" sz="2000" dirty="0" smtClean="0"/>
              <a:t>ouncil is -</a:t>
            </a:r>
            <a:endParaRPr lang="en-GB" sz="2000" dirty="0"/>
          </a:p>
          <a:p>
            <a:r>
              <a:rPr lang="en-GB" sz="2000" dirty="0" smtClean="0"/>
              <a:t>*to </a:t>
            </a:r>
            <a:r>
              <a:rPr lang="en-GB" sz="2000" dirty="0"/>
              <a:t>encourage more pupils in the school to be active in </a:t>
            </a:r>
            <a:r>
              <a:rPr lang="en-GB" sz="2000" dirty="0" smtClean="0"/>
              <a:t>sports</a:t>
            </a:r>
          </a:p>
          <a:p>
            <a:endParaRPr lang="en-GB" sz="2000" dirty="0"/>
          </a:p>
          <a:p>
            <a:r>
              <a:rPr lang="en-GB" sz="2000" dirty="0"/>
              <a:t>*to promote and support competitions and </a:t>
            </a:r>
            <a:r>
              <a:rPr lang="en-GB" sz="2000" dirty="0" smtClean="0"/>
              <a:t>sporting events like the Sport’s Festival, Cross Country etc.</a:t>
            </a:r>
          </a:p>
          <a:p>
            <a:endParaRPr lang="en-GB" sz="2000" dirty="0"/>
          </a:p>
          <a:p>
            <a:r>
              <a:rPr lang="en-GB" sz="2000" dirty="0"/>
              <a:t>*to promote and encourage links between the school and established sporting clubs &amp; </a:t>
            </a:r>
            <a:r>
              <a:rPr lang="en-GB" sz="2000" dirty="0" smtClean="0"/>
              <a:t>groups (like we are doing this evening)</a:t>
            </a:r>
            <a:r>
              <a:rPr lang="en-GB" sz="2000" dirty="0"/>
              <a:t> </a:t>
            </a:r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*</a:t>
            </a:r>
            <a:r>
              <a:rPr lang="en-GB" sz="2000" dirty="0"/>
              <a:t>to assist in the formation of afterschool clubs </a:t>
            </a:r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*to celebrate </a:t>
            </a:r>
            <a:r>
              <a:rPr lang="en-GB" sz="2000" dirty="0"/>
              <a:t>sporting participation and achievement in the </a:t>
            </a:r>
            <a:r>
              <a:rPr lang="en-GB" sz="2000" dirty="0" smtClean="0"/>
              <a:t>school</a:t>
            </a:r>
            <a:r>
              <a:rPr lang="en-GB" dirty="0" smtClean="0"/>
              <a:t>																																																						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28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03" y="618185"/>
            <a:ext cx="7512676" cy="56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955040"/>
            <a:ext cx="3695700" cy="492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30" y="843280"/>
            <a:ext cx="386334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8" y="887952"/>
            <a:ext cx="3648710" cy="5001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4"/>
          <a:stretch/>
        </p:blipFill>
        <p:spPr>
          <a:xfrm>
            <a:off x="4323858" y="1238957"/>
            <a:ext cx="3438417" cy="4275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55" y="900797"/>
            <a:ext cx="3732612" cy="495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46880" y="982132"/>
            <a:ext cx="6649718" cy="130386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Dance – older pupils teaching younger classes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982132"/>
            <a:ext cx="2482452" cy="330993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47" y="2381213"/>
            <a:ext cx="2751256" cy="366834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96" y="2406057"/>
            <a:ext cx="2713990" cy="36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8462" y="524932"/>
            <a:ext cx="9601196" cy="1109133"/>
          </a:xfrm>
        </p:spPr>
        <p:txBody>
          <a:bodyPr/>
          <a:lstStyle/>
          <a:p>
            <a:r>
              <a:rPr lang="en-GB" b="1" dirty="0" smtClean="0"/>
              <a:t>Young Leaders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20" y="1634065"/>
            <a:ext cx="6210300" cy="4657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84859"/>
            <a:ext cx="4099558" cy="546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9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Young Leaders will organise WIIGA sports day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646042"/>
            <a:ext cx="4617720" cy="3463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520313"/>
            <a:ext cx="4785360" cy="35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7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241</TotalTime>
  <Words>196</Words>
  <Application>Microsoft Office PowerPoint</Application>
  <PresentationFormat>Widescreen</PresentationFormat>
  <Paragraphs>29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Garamond</vt:lpstr>
      <vt:lpstr>Wingdings</vt:lpstr>
      <vt:lpstr>Organic</vt:lpstr>
      <vt:lpstr>Sports Council </vt:lpstr>
      <vt:lpstr>Our role </vt:lpstr>
      <vt:lpstr>PowerPoint Presentation</vt:lpstr>
      <vt:lpstr>PowerPoint Presentation</vt:lpstr>
      <vt:lpstr>PowerPoint Presentation</vt:lpstr>
      <vt:lpstr>PowerPoint Presentation</vt:lpstr>
      <vt:lpstr>Dance – older pupils teaching younger classes</vt:lpstr>
      <vt:lpstr>Young Leaders</vt:lpstr>
      <vt:lpstr>Young Leaders will organise WIIGA sports day</vt:lpstr>
      <vt:lpstr>Laxdale’s Own Events</vt:lpstr>
      <vt:lpstr>Sponsored Walk</vt:lpstr>
      <vt:lpstr>Cross Country</vt:lpstr>
      <vt:lpstr>Sports Hall Athletics</vt:lpstr>
      <vt:lpstr>Trying Out New Sports</vt:lpstr>
      <vt:lpstr>Golf </vt:lpstr>
      <vt:lpstr>Fun Football Fridays! Another upcoming event </vt:lpstr>
      <vt:lpstr>Here today we have representatives </vt:lpstr>
      <vt:lpstr>PowerPoint Presentation</vt:lpstr>
      <vt:lpstr>PowerPoint Presentation</vt:lpstr>
    </vt:vector>
  </TitlesOfParts>
  <Company>CNES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 council</dc:title>
  <dc:creator>jame2n</dc:creator>
  <cp:lastModifiedBy>sjcampbell1t</cp:lastModifiedBy>
  <cp:revision>49</cp:revision>
  <dcterms:created xsi:type="dcterms:W3CDTF">2018-11-19T14:52:58Z</dcterms:created>
  <dcterms:modified xsi:type="dcterms:W3CDTF">2018-11-27T12:56:56Z</dcterms:modified>
</cp:coreProperties>
</file>