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75" r:id="rId4"/>
    <p:sldId id="278" r:id="rId5"/>
    <p:sldId id="260" r:id="rId6"/>
    <p:sldId id="279" r:id="rId7"/>
    <p:sldId id="276" r:id="rId8"/>
    <p:sldId id="282" r:id="rId9"/>
    <p:sldId id="280" r:id="rId10"/>
    <p:sldId id="283" r:id="rId11"/>
    <p:sldId id="281" r:id="rId12"/>
    <p:sldId id="284" r:id="rId13"/>
    <p:sldId id="277" r:id="rId14"/>
    <p:sldId id="286" r:id="rId15"/>
    <p:sldId id="268" r:id="rId16"/>
    <p:sldId id="270" r:id="rId17"/>
    <p:sldId id="273" r:id="rId18"/>
    <p:sldId id="264" r:id="rId19"/>
    <p:sldId id="261" r:id="rId20"/>
    <p:sldId id="271" r:id="rId21"/>
    <p:sldId id="285" r:id="rId22"/>
    <p:sldId id="257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2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8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2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4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6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2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2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1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4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41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F8F44-233E-4437-822E-A147F87294FF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18606-B69E-4747-8521-49693AA87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96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32" y="-26126"/>
            <a:ext cx="7352211" cy="992460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Laxdale is an Eco School</a:t>
            </a:r>
            <a:endParaRPr lang="en-GB" dirty="0"/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4"/>
          <a:stretch/>
        </p:blipFill>
        <p:spPr bwMode="auto">
          <a:xfrm>
            <a:off x="1867987" y="849286"/>
            <a:ext cx="6665231" cy="5891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11143" y="5838093"/>
            <a:ext cx="535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Australian Bush Fires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81635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And extreme weather study with coastguard Richard Cooke in GM5/7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4" b="9113"/>
          <a:stretch/>
        </p:blipFill>
        <p:spPr>
          <a:xfrm>
            <a:off x="3788229" y="1344220"/>
            <a:ext cx="6210195" cy="551378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4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" y="234405"/>
            <a:ext cx="3743053" cy="4990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6" y="744562"/>
            <a:ext cx="4480560" cy="5974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310744" y="77651"/>
            <a:ext cx="425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Emma is an Ecologist 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3371" y="0"/>
            <a:ext cx="9144000" cy="693374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Our second topic was Climate Change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7633" y="2530884"/>
            <a:ext cx="3666309" cy="1655762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Our oldest and our youngest pupils working together on the Climate Change display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1" b="10285"/>
          <a:stretch/>
        </p:blipFill>
        <p:spPr>
          <a:xfrm>
            <a:off x="1203153" y="966652"/>
            <a:ext cx="4541668" cy="5675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77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498" y="5196793"/>
            <a:ext cx="3722915" cy="718087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Global Warming and </a:t>
            </a:r>
            <a:r>
              <a:rPr lang="en-GB" sz="2800" b="1" dirty="0" smtClean="0">
                <a:latin typeface="Comic Sans MS" panose="030F0702030302020204" pitchFamily="66" charset="0"/>
              </a:rPr>
              <a:t>Climate </a:t>
            </a:r>
            <a:r>
              <a:rPr lang="en-GB" sz="2800" b="1" dirty="0" smtClean="0">
                <a:latin typeface="Comic Sans MS" panose="030F0702030302020204" pitchFamily="66" charset="0"/>
              </a:rPr>
              <a:t>Change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59" y="265537"/>
            <a:ext cx="3189500" cy="31895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59" y="3643593"/>
            <a:ext cx="3106400" cy="31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2" y="154159"/>
            <a:ext cx="3081410" cy="3081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52" y="1406770"/>
            <a:ext cx="3541291" cy="3541291"/>
          </a:xfrm>
          <a:prstGeom prst="rect">
            <a:avLst/>
          </a:prstGeom>
          <a:ln>
            <a:noFill/>
          </a:ln>
          <a:effectLst>
            <a:softEdge rad="3556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2" y="3486153"/>
            <a:ext cx="3263840" cy="32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omic Sans MS" panose="030F0702030302020204" pitchFamily="66" charset="0"/>
              </a:rPr>
              <a:t>Some more examples of Eco work were: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21874"/>
          <a:stretch/>
        </p:blipFill>
        <p:spPr>
          <a:xfrm>
            <a:off x="4328984" y="1567542"/>
            <a:ext cx="3132221" cy="4133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35107" r="-1237" b="35560"/>
          <a:stretch/>
        </p:blipFill>
        <p:spPr>
          <a:xfrm>
            <a:off x="7960595" y="1933302"/>
            <a:ext cx="3804730" cy="2416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 b="22710"/>
          <a:stretch/>
        </p:blipFill>
        <p:spPr>
          <a:xfrm>
            <a:off x="627017" y="1567542"/>
            <a:ext cx="3378363" cy="3971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820501" y="5700764"/>
            <a:ext cx="299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>Scouting in the Grounds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7247" y="5904412"/>
            <a:ext cx="237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>Painting Bird Boxes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9840" y="4592545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omic Sans MS" panose="030F0702030302020204" pitchFamily="66" charset="0"/>
              </a:rPr>
              <a:t>Treasure Hunt on </a:t>
            </a:r>
            <a:r>
              <a:rPr lang="en-GB" b="1" dirty="0" err="1" smtClean="0">
                <a:latin typeface="Comic Sans MS" panose="030F0702030302020204" pitchFamily="66" charset="0"/>
              </a:rPr>
              <a:t>Latha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  <a:r>
              <a:rPr lang="en-GB" b="1" dirty="0" err="1" smtClean="0">
                <a:latin typeface="Comic Sans MS" panose="030F0702030302020204" pitchFamily="66" charset="0"/>
              </a:rPr>
              <a:t>na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  <a:r>
              <a:rPr lang="en-GB" b="1" dirty="0" err="1" smtClean="0">
                <a:latin typeface="Comic Sans MS" panose="030F0702030302020204" pitchFamily="66" charset="0"/>
              </a:rPr>
              <a:t>Gaidhlig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0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94" y="172043"/>
            <a:ext cx="1970315" cy="849721"/>
          </a:xfrm>
        </p:spPr>
        <p:txBody>
          <a:bodyPr>
            <a:normAutofit/>
          </a:bodyPr>
          <a:lstStyle/>
          <a:p>
            <a:r>
              <a:rPr lang="en-GB" sz="3600" b="1" dirty="0" err="1" smtClean="0">
                <a:latin typeface="Comic Sans MS" panose="030F0702030302020204" pitchFamily="66" charset="0"/>
              </a:rPr>
              <a:t>Nusery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09" y="611829"/>
            <a:ext cx="3263503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8" y="1067623"/>
            <a:ext cx="6812452" cy="51093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760" y="4963167"/>
            <a:ext cx="311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Clean up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07365" y="6176963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Shelter Building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4513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" y="2058194"/>
            <a:ext cx="5181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580953"/>
            <a:ext cx="5036127" cy="37770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46314" y="580953"/>
            <a:ext cx="5719355" cy="921276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The day the owl came to school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417" y="107178"/>
            <a:ext cx="7929154" cy="702719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anose="030F0702030302020204" pitchFamily="66" charset="0"/>
              </a:rPr>
              <a:t>Fairtrade </a:t>
            </a:r>
            <a:r>
              <a:rPr lang="en-GB" sz="2800" b="1" dirty="0" smtClean="0">
                <a:latin typeface="Comic Sans MS" panose="030F0702030302020204" pitchFamily="66" charset="0"/>
              </a:rPr>
              <a:t>             </a:t>
            </a:r>
            <a:r>
              <a:rPr lang="en-GB" sz="2400" b="1" dirty="0" smtClean="0">
                <a:latin typeface="Comic Sans MS" panose="030F0702030302020204" pitchFamily="66" charset="0"/>
              </a:rPr>
              <a:t>P5/6 visit to the co-op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0" y="2586926"/>
            <a:ext cx="2489520" cy="1867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8"/>
          <a:stretch/>
        </p:blipFill>
        <p:spPr bwMode="auto">
          <a:xfrm>
            <a:off x="204624" y="238538"/>
            <a:ext cx="3439914" cy="20303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882" y="5017752"/>
            <a:ext cx="1965394" cy="14740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26" y="1139811"/>
            <a:ext cx="7377102" cy="55328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4" y="287382"/>
            <a:ext cx="6048104" cy="6048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903152"/>
            <a:ext cx="5210266" cy="5210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424" y="247558"/>
            <a:ext cx="2662646" cy="980349"/>
          </a:xfrm>
        </p:spPr>
        <p:txBody>
          <a:bodyPr>
            <a:normAutofit/>
          </a:bodyPr>
          <a:lstStyle/>
          <a:p>
            <a:r>
              <a:rPr lang="en-GB" b="1" dirty="0" smtClean="0"/>
              <a:t>Malawi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t="29714" r="2896" b="41"/>
          <a:stretch/>
        </p:blipFill>
        <p:spPr>
          <a:xfrm>
            <a:off x="5154698" y="737733"/>
            <a:ext cx="6074228" cy="45004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Image pre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5" y="1876401"/>
            <a:ext cx="3421364" cy="45618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95703" y="622778"/>
            <a:ext cx="6296297" cy="134971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Comic Sans MS" panose="030F0702030302020204" pitchFamily="66" charset="0"/>
              </a:rPr>
              <a:t/>
            </a:r>
            <a:br>
              <a:rPr lang="en-GB" sz="3600" b="1" dirty="0" smtClean="0">
                <a:latin typeface="Comic Sans MS" panose="030F0702030302020204" pitchFamily="66" charset="0"/>
              </a:rPr>
            </a:b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27720" y="780062"/>
            <a:ext cx="5181600" cy="5137411"/>
          </a:xfrm>
        </p:spPr>
        <p:txBody>
          <a:bodyPr>
            <a:normAutofit/>
          </a:bodyPr>
          <a:lstStyle/>
          <a:p>
            <a:r>
              <a:rPr lang="en-GB" dirty="0" smtClean="0"/>
              <a:t>You can see the flag on the wall half way up the stairs.</a:t>
            </a:r>
          </a:p>
          <a:p>
            <a:r>
              <a:rPr lang="en-GB" dirty="0" smtClean="0"/>
              <a:t>The Green Flag Award is the highest award you can earn from Eco Schools.</a:t>
            </a:r>
          </a:p>
          <a:p>
            <a:r>
              <a:rPr lang="en-GB" dirty="0" smtClean="0"/>
              <a:t>You must work towards renewing the award every two years.</a:t>
            </a:r>
          </a:p>
          <a:p>
            <a:r>
              <a:rPr lang="en-GB" dirty="0" smtClean="0"/>
              <a:t>So 2020 will be </a:t>
            </a:r>
            <a:r>
              <a:rPr lang="en-GB" dirty="0" smtClean="0"/>
              <a:t>the</a:t>
            </a:r>
            <a:r>
              <a:rPr lang="en-GB" dirty="0" smtClean="0"/>
              <a:t> </a:t>
            </a:r>
            <a:r>
              <a:rPr lang="en-GB" dirty="0" smtClean="0"/>
              <a:t>fifth time we have achieved this high standard. </a:t>
            </a:r>
          </a:p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0"/>
          <a:stretch/>
        </p:blipFill>
        <p:spPr>
          <a:xfrm>
            <a:off x="886317" y="1110343"/>
            <a:ext cx="5158724" cy="509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4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103868"/>
            <a:ext cx="7143206" cy="888909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/>
              <a:t>The Eco Committee has been busy all year</a:t>
            </a:r>
            <a:endParaRPr lang="en-GB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1" b="10854"/>
          <a:stretch/>
        </p:blipFill>
        <p:spPr>
          <a:xfrm rot="5400000">
            <a:off x="8018209" y="1974875"/>
            <a:ext cx="4140929" cy="3561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11744"/>
          <a:stretch/>
        </p:blipFill>
        <p:spPr>
          <a:xfrm>
            <a:off x="211183" y="992777"/>
            <a:ext cx="3583281" cy="5551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5" y="1351642"/>
            <a:ext cx="3625487" cy="4833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5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26" y="-105137"/>
            <a:ext cx="7678783" cy="928098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And are still busy working via </a:t>
            </a:r>
            <a:r>
              <a:rPr lang="en-GB" sz="3200" b="1" dirty="0" err="1" smtClean="0">
                <a:latin typeface="Comic Sans MS" panose="030F0702030302020204" pitchFamily="66" charset="0"/>
              </a:rPr>
              <a:t>vscene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8" y="2812883"/>
            <a:ext cx="5929513" cy="3335351"/>
          </a:xfrm>
        </p:spPr>
      </p:pic>
      <p:pic>
        <p:nvPicPr>
          <p:cNvPr id="5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-6428" r="8945" b="6428"/>
          <a:stretch/>
        </p:blipFill>
        <p:spPr>
          <a:xfrm>
            <a:off x="407126" y="822960"/>
            <a:ext cx="5618398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7000"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00" y="1318911"/>
            <a:ext cx="6738736" cy="516629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0068" y="1904325"/>
            <a:ext cx="4924697" cy="3995466"/>
          </a:xfrm>
        </p:spPr>
        <p:txBody>
          <a:bodyPr/>
          <a:lstStyle/>
          <a:p>
            <a:r>
              <a:rPr lang="en-GB" b="1" dirty="0" smtClean="0"/>
              <a:t>We have had our Green Flag since 2011                                 </a:t>
            </a:r>
          </a:p>
          <a:p>
            <a:pPr marL="0" indent="0">
              <a:buNone/>
            </a:pPr>
            <a:r>
              <a:rPr lang="en-GB" dirty="0" smtClean="0"/>
              <a:t>  </a:t>
            </a:r>
            <a:r>
              <a:rPr lang="en-GB" i="1" dirty="0" smtClean="0"/>
              <a:t>lots of you weren’t even born</a:t>
            </a:r>
            <a:r>
              <a:rPr lang="en-GB" dirty="0" smtClean="0"/>
              <a:t>!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 smtClean="0"/>
              <a:t>Our present award runs out on 27</a:t>
            </a:r>
            <a:r>
              <a:rPr lang="en-GB" b="1" baseline="30000" dirty="0" smtClean="0"/>
              <a:t>th</a:t>
            </a:r>
            <a:r>
              <a:rPr lang="en-GB" b="1" dirty="0" smtClean="0"/>
              <a:t> July this year.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 we need to make sure we get it renewed.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&lt;strong&gt;Eco&lt;/strong&gt;-Schools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17" y="2674076"/>
            <a:ext cx="55435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6572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What does it mean to be an Eco School?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496491"/>
            <a:ext cx="5181600" cy="4351338"/>
          </a:xfrm>
        </p:spPr>
        <p:txBody>
          <a:bodyPr/>
          <a:lstStyle/>
          <a:p>
            <a:r>
              <a:rPr lang="en-GB" dirty="0" smtClean="0"/>
              <a:t>We care for our </a:t>
            </a:r>
            <a:r>
              <a:rPr lang="en-GB" dirty="0" smtClean="0"/>
              <a:t>school and wider </a:t>
            </a:r>
            <a:r>
              <a:rPr lang="en-GB" dirty="0" smtClean="0"/>
              <a:t>environment</a:t>
            </a:r>
          </a:p>
          <a:p>
            <a:r>
              <a:rPr lang="en-GB" dirty="0" smtClean="0"/>
              <a:t>We don’t drop litter and keep </a:t>
            </a:r>
            <a:r>
              <a:rPr lang="en-GB" dirty="0" smtClean="0"/>
              <a:t>the school </a:t>
            </a:r>
            <a:r>
              <a:rPr lang="en-GB" dirty="0" smtClean="0"/>
              <a:t>grounds looking good.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55" y="1496491"/>
            <a:ext cx="4779947" cy="358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42" y="3794825"/>
            <a:ext cx="3843655" cy="288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01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We are very lucky to have a poly tunnel which is being well used.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1745" y="2058194"/>
            <a:ext cx="5181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" y="743948"/>
            <a:ext cx="3106170" cy="41415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1670" y="1220964"/>
            <a:ext cx="4188052" cy="3141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9"/>
          <a:stretch/>
        </p:blipFill>
        <p:spPr>
          <a:xfrm>
            <a:off x="3795389" y="3899580"/>
            <a:ext cx="4572000" cy="2682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391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388323"/>
            <a:ext cx="3561591" cy="4748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7" y="1746861"/>
            <a:ext cx="3647209" cy="4862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8012" y="1766492"/>
            <a:ext cx="4517642" cy="33882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25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880" y="-10889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You choose 2 main topics to focus on: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82880" y="858130"/>
            <a:ext cx="5836920" cy="531883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>
          <a:xfrm>
            <a:off x="362380" y="975696"/>
            <a:ext cx="7227140" cy="5681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8378378" y="2050083"/>
            <a:ext cx="5144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We chose Cleaner Energy</a:t>
            </a:r>
          </a:p>
        </p:txBody>
      </p:sp>
    </p:spTree>
    <p:extLst>
      <p:ext uri="{BB962C8B-B14F-4D97-AF65-F5344CB8AC3E}">
        <p14:creationId xmlns:p14="http://schemas.microsoft.com/office/powerpoint/2010/main" val="8621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7692" y="519545"/>
            <a:ext cx="20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Electric car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6" y="1159600"/>
            <a:ext cx="4912784" cy="36845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08" y="519545"/>
            <a:ext cx="3653872" cy="2740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04" y="4032240"/>
            <a:ext cx="3767680" cy="2825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35486" y="3446040"/>
            <a:ext cx="500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P4/5 know all about Wind Energy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73" y="902285"/>
            <a:ext cx="4311242" cy="574832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8" y="728721"/>
            <a:ext cx="4441415" cy="5921887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336869" y="199821"/>
            <a:ext cx="513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Cloud experiment in GM 1/2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264</Words>
  <Application>Microsoft Office PowerPoint</Application>
  <PresentationFormat>Widescreen</PresentationFormat>
  <Paragraphs>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Office Theme</vt:lpstr>
      <vt:lpstr>Laxdale is an Eco School</vt:lpstr>
      <vt:lpstr> </vt:lpstr>
      <vt:lpstr>What does it mean to be an Eco School?</vt:lpstr>
      <vt:lpstr>We are very lucky to have a poly tunnel which is being well used.</vt:lpstr>
      <vt:lpstr>PowerPoint Presentation</vt:lpstr>
      <vt:lpstr>PowerPoint Presentation</vt:lpstr>
      <vt:lpstr>You choose 2 main topics to focus on:</vt:lpstr>
      <vt:lpstr>PowerPoint Presentation</vt:lpstr>
      <vt:lpstr>PowerPoint Presentation</vt:lpstr>
      <vt:lpstr>And extreme weather study with coastguard Richard Cooke in GM5/7</vt:lpstr>
      <vt:lpstr>PowerPoint Presentation</vt:lpstr>
      <vt:lpstr>Our second topic was Climate Change</vt:lpstr>
      <vt:lpstr>Global Warming and Climate Change</vt:lpstr>
      <vt:lpstr>Some more examples of Eco work were:</vt:lpstr>
      <vt:lpstr>Nusery</vt:lpstr>
      <vt:lpstr>PowerPoint Presentation</vt:lpstr>
      <vt:lpstr>Fairtrade              P5/6 visit to the co-op</vt:lpstr>
      <vt:lpstr>PowerPoint Presentation</vt:lpstr>
      <vt:lpstr>Malawi</vt:lpstr>
      <vt:lpstr>The Eco Committee has been busy all year</vt:lpstr>
      <vt:lpstr>And are still busy working via vscene</vt:lpstr>
      <vt:lpstr>PowerPoint Presentation</vt:lpstr>
      <vt:lpstr>So we need to make sure we get it renewed.  </vt:lpstr>
    </vt:vector>
  </TitlesOfParts>
  <Company>Western Isles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Laxdale is an Eco School</dc:title>
  <dc:creator>bhepburn1a</dc:creator>
  <cp:lastModifiedBy>bhepburn1a</cp:lastModifiedBy>
  <cp:revision>31</cp:revision>
  <dcterms:created xsi:type="dcterms:W3CDTF">2020-06-02T10:51:27Z</dcterms:created>
  <dcterms:modified xsi:type="dcterms:W3CDTF">2020-06-04T16:29:10Z</dcterms:modified>
</cp:coreProperties>
</file>