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sldIdLst>
    <p:sldId id="258" r:id="rId2"/>
    <p:sldId id="300" r:id="rId3"/>
    <p:sldId id="291" r:id="rId4"/>
    <p:sldId id="292" r:id="rId5"/>
    <p:sldId id="306" r:id="rId6"/>
    <p:sldId id="307" r:id="rId7"/>
    <p:sldId id="308" r:id="rId8"/>
    <p:sldId id="296" r:id="rId9"/>
    <p:sldId id="297" r:id="rId10"/>
    <p:sldId id="293" r:id="rId11"/>
    <p:sldId id="294" r:id="rId12"/>
    <p:sldId id="295" r:id="rId13"/>
    <p:sldId id="301" r:id="rId14"/>
    <p:sldId id="298" r:id="rId15"/>
    <p:sldId id="299" r:id="rId16"/>
    <p:sldId id="304" r:id="rId17"/>
    <p:sldId id="303" r:id="rId18"/>
    <p:sldId id="309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plantbasedonabudge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81395" y="2421081"/>
            <a:ext cx="8915399" cy="932745"/>
          </a:xfrm>
        </p:spPr>
        <p:txBody>
          <a:bodyPr>
            <a:normAutofit/>
          </a:bodyPr>
          <a:lstStyle/>
          <a:p>
            <a:r>
              <a:rPr lang="en-US" dirty="0" smtClean="0"/>
              <a:t>Go green!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Debbie </a:t>
            </a:r>
            <a:r>
              <a:rPr lang="en-US" dirty="0" err="1" smtClean="0"/>
              <a:t>Lucus</a:t>
            </a:r>
            <a:r>
              <a:rPr lang="en-US" dirty="0" smtClean="0"/>
              <a:t>, MS, RD, CDE</a:t>
            </a:r>
          </a:p>
          <a:p>
            <a:pPr marL="0" indent="0">
              <a:buNone/>
            </a:pPr>
            <a:r>
              <a:rPr lang="en-US" dirty="0" smtClean="0"/>
              <a:t>08.04.20</a:t>
            </a:r>
          </a:p>
          <a:p>
            <a:pPr marL="0" indent="0">
              <a:buNone/>
            </a:pPr>
            <a:r>
              <a:rPr lang="en-US" dirty="0" smtClean="0"/>
              <a:t>dlucusrd@gmail.com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00169"/>
            <a:ext cx="4145973" cy="4145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3377" y="3244334"/>
            <a:ext cx="604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https://www.youtube.com/watch?v=akgQusdcuVw</a:t>
            </a:r>
          </a:p>
        </p:txBody>
      </p:sp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ways to eat more greens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48032"/>
            <a:ext cx="8915400" cy="525631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green smoothie. Add a couple of handfuls of baby greens to your favorite fruit smoothie recipe.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hot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pan, add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handfuls of greens. Leave it be until the greens wilt. With a pair of tongs, turn over. Stir in some minced fresh garlic. Sprinkle with fresh lemon juice or a bit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vinegar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Season with salt and pepper.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Add it to Quesadillas: Finely chop greens. Add half a cup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 bean spread and put on 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quesadilla before cooking.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greens….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72490"/>
            <a:ext cx="8915400" cy="484909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Add it to Soup: Greens are a great way to up the nutritional value of canned soup. Just put a couple of handfuls in the bowl or pan before adding soup and heating on stovetop or in microwave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Hide it in Spaghetti sauce: roughly chop and stir into warmed sauce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 Mix it into Chili: roughly chop and stir in right before serving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 Make Pesto: With ﬁve minutes and a food processor, you can whip up a quick fresh, green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pesto (nutritional yeast instead of cheese, tofu instead of oil)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51" y="1449923"/>
            <a:ext cx="8915400" cy="475344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collard green as wrap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Scramble it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Use it as your salad base: Top with mandarin oranges, red onions, toasted pecans and a balsamic vinaigrette.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0" y="303848"/>
            <a:ext cx="4519699" cy="2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green foods…..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053" y="1447799"/>
            <a:ext cx="8915400" cy="519199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Eat your colors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color, the more antioxidants &amp; nutrients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Broccoli, cabbage, Brussels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Cruciferous veggies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Help reduce risk of cancer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Split peas, peas, soy beans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High in fiber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Green peppers, hot peppers, chilies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Great source of Vitamin C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Asparagus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celery, green beans, zucchini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Herbs: parsley, basil, oregano, etc.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M&amp;Ms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8" y="2474767"/>
            <a:ext cx="3399703" cy="2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‘Green’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4"/>
            <a:ext cx="8915400" cy="559344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plant-based can help your budget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 in bulk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Big box stores often have best deals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Planned-overs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 extra and freeze or re-purpose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 more from scratch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Farmers’ Markets and CSAs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 convenience foods (you do the cooking instead)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 at home more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 a garden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www.plantbasedonabudget.com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44" y="2270846"/>
            <a:ext cx="2535365" cy="24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green for the planet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14" y="1522501"/>
            <a:ext cx="7504298" cy="4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Meatless Monday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643" y="1236518"/>
            <a:ext cx="8294943" cy="46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are ‘green’?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5870"/>
            <a:ext cx="8915400" cy="470554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the basics – grains, beans, produce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up recipes: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ForksoverKnives.com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Wellness Program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PCRM.org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UCDIntegrativeMedicine.com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a 21 day Kickstart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Hang out with Cardiac Wellness Program a lot!!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983104"/>
            <a:ext cx="2802516" cy="27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Greens Pesto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pesto: basil, pine nuts, garlic, parmesan cheese, olive oil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any green (basil, parsley, carrot tops, kale,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use any nut (walnuts, almonds, cashews)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silken tofu for the creaminess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Nutritional yeast for the ‘cheesiness’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on pasta, pasta salad, sandwich spread, spoonful in soups (freeze extras)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3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Green!!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267" y="1431249"/>
            <a:ext cx="8915400" cy="4907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you are trying to: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healthy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Stay healthy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 better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better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planet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Save money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400" b="1" dirty="0" smtClean="0"/>
              <a:t>Plant-based eating can help you achieve your goals!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731155"/>
            <a:ext cx="4003964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shades of green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228"/>
            <a:ext cx="8915400" cy="48906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leafy greens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foods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Saving ‘green’ $$$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Going green for the environment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Being green – new, inexperienced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1" y="4343178"/>
            <a:ext cx="4125192" cy="23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Green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1449638"/>
            <a:ext cx="6021809" cy="5087052"/>
          </a:xfrm>
        </p:spPr>
      </p:pic>
      <p:sp>
        <p:nvSpPr>
          <p:cNvPr id="8" name="TextBox 7"/>
          <p:cNvSpPr txBox="1"/>
          <p:nvPr/>
        </p:nvSpPr>
        <p:spPr>
          <a:xfrm>
            <a:off x="9220737" y="1569720"/>
            <a:ext cx="24536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Kohlrabi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Bok choy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Spinach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Broccoli </a:t>
            </a:r>
            <a:r>
              <a:rPr lang="en-US" sz="2400" dirty="0" err="1" smtClean="0"/>
              <a:t>Raab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Chard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Collards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Mustard greens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Beet greens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Kale (curly &amp; Tuscan)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Sorrel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with Greens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520837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Rich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antioxidants – beta carotene, lutein, anthocyanins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source of folate, iron, Vitamins A &amp; C, Vitamin K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strongest protection against chronic diseases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20% reduction for heart attacks and strokes for every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add’l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serving/day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risk of cancer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53" y="291601"/>
            <a:ext cx="2150098" cy="16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to go green….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8189"/>
            <a:ext cx="8915400" cy="46516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help with weight loss by increasing feeling of fullness and curbing desire for junk foods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risk of macular degeneration &amp; glaucoma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Good source of nitrates – turn to nitric oxide which is associated with lower CVD risk and lower BP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in calorie density, high in nutrient density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 with healthy fat to increase nutrient absorptions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Nuts &amp; seeds, avocado, olives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if that wasn’t enough…Calcium!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Dark greens are excellent source of calcium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oxalates – which may block the absorption of calcium and increase risk of kidney stones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Beet greens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Chard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Rhubarb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variety of greens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9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plant-based calcium foods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 – if set with calcium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Tahini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Almonds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 beans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Blackstrap molasses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5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2-5+ servings daily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in addition to your cruciferous veggies and other veggies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Serving size: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cup raw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cooked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10" y="3429000"/>
            <a:ext cx="4756738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 with Coumadin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Greens are source of Vitamin K – helps with clotting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on Coumadin, trying to avoid clots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mean you can’t eat greens – just need to be consistent with them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Protimes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indicate how to adjust Coumadin level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use it as an excuse not to eat greens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721</Words>
  <Application>Microsoft Office PowerPoint</Application>
  <PresentationFormat>Custom</PresentationFormat>
  <Paragraphs>135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Go green!</vt:lpstr>
      <vt:lpstr>How many shades of green are there?</vt:lpstr>
      <vt:lpstr>Name that Green</vt:lpstr>
      <vt:lpstr>Go with Greens</vt:lpstr>
      <vt:lpstr>More reasons to go green….</vt:lpstr>
      <vt:lpstr>And if that wasn’t enough…Calcium!</vt:lpstr>
      <vt:lpstr>Other plant-based calcium foods</vt:lpstr>
      <vt:lpstr>How many?</vt:lpstr>
      <vt:lpstr>Caution with Coumadin</vt:lpstr>
      <vt:lpstr>10 ways to eat more greens</vt:lpstr>
      <vt:lpstr>More greens….</vt:lpstr>
      <vt:lpstr>And more…</vt:lpstr>
      <vt:lpstr>Other green foods…..</vt:lpstr>
      <vt:lpstr>Saving ‘Green’</vt:lpstr>
      <vt:lpstr>Go green for the planet</vt:lpstr>
      <vt:lpstr>Meatless Monday</vt:lpstr>
      <vt:lpstr>What if you are ‘green’? </vt:lpstr>
      <vt:lpstr>Greens Pesto</vt:lpstr>
      <vt:lpstr>Go Green!!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76</cp:revision>
  <dcterms:created xsi:type="dcterms:W3CDTF">2014-07-18T02:26:14Z</dcterms:created>
  <dcterms:modified xsi:type="dcterms:W3CDTF">2020-08-04T20:45:40Z</dcterms:modified>
</cp:coreProperties>
</file>