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9" r:id="rId1"/>
    <p:sldMasterId id="2147483690" r:id="rId2"/>
  </p:sldMasterIdLst>
  <p:notesMasterIdLst>
    <p:notesMasterId r:id="rId29"/>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Lst>
  <p:sldSz cx="9144000" cy="5143500" type="screen16x9"/>
  <p:notesSz cx="6858000" cy="9144000"/>
  <p:embeddedFontLst>
    <p:embeddedFont>
      <p:font typeface="DM Sans" panose="020F0502020204030204" pitchFamily="2" charset="0"/>
      <p:regular r:id="rId30"/>
      <p:bold r:id="rId31"/>
      <p:italic r:id="rId32"/>
      <p:boldItalic r:id="rId33"/>
    </p:embeddedFont>
    <p:embeddedFont>
      <p:font typeface="DM Sans Medium" panose="020F0502020204030204" pitchFamily="2" charset="0"/>
      <p:regular r:id="rId34"/>
      <p:bold r:id="rId35"/>
      <p:italic r:id="rId36"/>
      <p:boldItalic r:id="rId37"/>
    </p:embeddedFont>
    <p:embeddedFont>
      <p:font typeface="Merriweather" panose="00000500000000000000" pitchFamily="2" charset="0"/>
      <p:regular r:id="rId38"/>
      <p:bold r:id="rId39"/>
      <p:italic r:id="rId40"/>
      <p:boldItalic r:id="rId4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9" d="100"/>
          <a:sy n="89" d="100"/>
        </p:scale>
        <p:origin x="1210" y="7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font" Target="fonts/font12.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3badfe6c8e8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3badfe6c8e8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g3b9e097f338_1_4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7" name="Google Shape;317;g3b9e097f338_1_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3badfe6c8e8_0_60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3badfe6c8e8_0_60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3b9e097f338_1_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3b9e097f338_1_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4"/>
        <p:cNvGrpSpPr/>
        <p:nvPr/>
      </p:nvGrpSpPr>
      <p:grpSpPr>
        <a:xfrm>
          <a:off x="0" y="0"/>
          <a:ext cx="0" cy="0"/>
          <a:chOff x="0" y="0"/>
          <a:chExt cx="0" cy="0"/>
        </a:xfrm>
      </p:grpSpPr>
      <p:sp>
        <p:nvSpPr>
          <p:cNvPr id="335" name="Google Shape;335;g3b9e097f338_1_2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6" name="Google Shape;336;g3b9e097f338_1_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3b9e097f338_1_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3b9e097f338_1_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g3b9e097f338_1_4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8" name="Google Shape;348;g3b9e097f338_1_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3"/>
        <p:cNvGrpSpPr/>
        <p:nvPr/>
      </p:nvGrpSpPr>
      <p:grpSpPr>
        <a:xfrm>
          <a:off x="0" y="0"/>
          <a:ext cx="0" cy="0"/>
          <a:chOff x="0" y="0"/>
          <a:chExt cx="0" cy="0"/>
        </a:xfrm>
      </p:grpSpPr>
      <p:sp>
        <p:nvSpPr>
          <p:cNvPr id="354" name="Google Shape;354;g3b9e097f338_1_5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5" name="Google Shape;355;g3b9e097f338_1_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3b9e097f338_1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3b9e097f338_1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6"/>
        <p:cNvGrpSpPr/>
        <p:nvPr/>
      </p:nvGrpSpPr>
      <p:grpSpPr>
        <a:xfrm>
          <a:off x="0" y="0"/>
          <a:ext cx="0" cy="0"/>
          <a:chOff x="0" y="0"/>
          <a:chExt cx="0" cy="0"/>
        </a:xfrm>
      </p:grpSpPr>
      <p:sp>
        <p:nvSpPr>
          <p:cNvPr id="367" name="Google Shape;367;g3badfe6c8e8_0_62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8" name="Google Shape;368;g3badfe6c8e8_0_6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1"/>
        <p:cNvGrpSpPr/>
        <p:nvPr/>
      </p:nvGrpSpPr>
      <p:grpSpPr>
        <a:xfrm>
          <a:off x="0" y="0"/>
          <a:ext cx="0" cy="0"/>
          <a:chOff x="0" y="0"/>
          <a:chExt cx="0" cy="0"/>
        </a:xfrm>
      </p:grpSpPr>
      <p:sp>
        <p:nvSpPr>
          <p:cNvPr id="372" name="Google Shape;372;g3badfe6c8e8_0_5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3" name="Google Shape;373;g3badfe6c8e8_0_5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3badfe6c8e8_0_49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3badfe6c8e8_0_49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g3badfe6c8e8_0_6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9" name="Google Shape;379;g3badfe6c8e8_0_6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3"/>
        <p:cNvGrpSpPr/>
        <p:nvPr/>
      </p:nvGrpSpPr>
      <p:grpSpPr>
        <a:xfrm>
          <a:off x="0" y="0"/>
          <a:ext cx="0" cy="0"/>
          <a:chOff x="0" y="0"/>
          <a:chExt cx="0" cy="0"/>
        </a:xfrm>
      </p:grpSpPr>
      <p:sp>
        <p:nvSpPr>
          <p:cNvPr id="384" name="Google Shape;384;g3badfe6c8e8_0_5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5" name="Google Shape;385;g3badfe6c8e8_0_5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9"/>
        <p:cNvGrpSpPr/>
        <p:nvPr/>
      </p:nvGrpSpPr>
      <p:grpSpPr>
        <a:xfrm>
          <a:off x="0" y="0"/>
          <a:ext cx="0" cy="0"/>
          <a:chOff x="0" y="0"/>
          <a:chExt cx="0" cy="0"/>
        </a:xfrm>
      </p:grpSpPr>
      <p:sp>
        <p:nvSpPr>
          <p:cNvPr id="390" name="Google Shape;390;g3badfe6c8e8_0_52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1" name="Google Shape;391;g3badfe6c8e8_0_52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3b9e097f338_1_3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3b9e097f338_1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1"/>
        <p:cNvGrpSpPr/>
        <p:nvPr/>
      </p:nvGrpSpPr>
      <p:grpSpPr>
        <a:xfrm>
          <a:off x="0" y="0"/>
          <a:ext cx="0" cy="0"/>
          <a:chOff x="0" y="0"/>
          <a:chExt cx="0" cy="0"/>
        </a:xfrm>
      </p:grpSpPr>
      <p:sp>
        <p:nvSpPr>
          <p:cNvPr id="402" name="Google Shape;402;g3badfe6c8e8_0_53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3" name="Google Shape;403;g3badfe6c8e8_0_5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3b9e6af8bfa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3b9e6af8bfa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3"/>
        <p:cNvGrpSpPr/>
        <p:nvPr/>
      </p:nvGrpSpPr>
      <p:grpSpPr>
        <a:xfrm>
          <a:off x="0" y="0"/>
          <a:ext cx="0" cy="0"/>
          <a:chOff x="0" y="0"/>
          <a:chExt cx="0" cy="0"/>
        </a:xfrm>
      </p:grpSpPr>
      <p:sp>
        <p:nvSpPr>
          <p:cNvPr id="414" name="Google Shape;414;g3b9e6af8bfa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5" name="Google Shape;415;g3b9e6af8bfa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3badfe6c8e8_0_5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3badfe6c8e8_0_5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9"/>
        <p:cNvGrpSpPr/>
        <p:nvPr/>
      </p:nvGrpSpPr>
      <p:grpSpPr>
        <a:xfrm>
          <a:off x="0" y="0"/>
          <a:ext cx="0" cy="0"/>
          <a:chOff x="0" y="0"/>
          <a:chExt cx="0" cy="0"/>
        </a:xfrm>
      </p:grpSpPr>
      <p:sp>
        <p:nvSpPr>
          <p:cNvPr id="280" name="Google Shape;280;g3badfe6c8e8_0_58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1" name="Google Shape;281;g3badfe6c8e8_0_5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5"/>
        <p:cNvGrpSpPr/>
        <p:nvPr/>
      </p:nvGrpSpPr>
      <p:grpSpPr>
        <a:xfrm>
          <a:off x="0" y="0"/>
          <a:ext cx="0" cy="0"/>
          <a:chOff x="0" y="0"/>
          <a:chExt cx="0" cy="0"/>
        </a:xfrm>
      </p:grpSpPr>
      <p:sp>
        <p:nvSpPr>
          <p:cNvPr id="286" name="Google Shape;286;g3badfe6c8e8_0_60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7" name="Google Shape;287;g3badfe6c8e8_0_6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1"/>
        <p:cNvGrpSpPr/>
        <p:nvPr/>
      </p:nvGrpSpPr>
      <p:grpSpPr>
        <a:xfrm>
          <a:off x="0" y="0"/>
          <a:ext cx="0" cy="0"/>
          <a:chOff x="0" y="0"/>
          <a:chExt cx="0" cy="0"/>
        </a:xfrm>
      </p:grpSpPr>
      <p:sp>
        <p:nvSpPr>
          <p:cNvPr id="292" name="Google Shape;292;g3badfe6c8e8_0_6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3" name="Google Shape;293;g3badfe6c8e8_0_6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8"/>
        <p:cNvGrpSpPr/>
        <p:nvPr/>
      </p:nvGrpSpPr>
      <p:grpSpPr>
        <a:xfrm>
          <a:off x="0" y="0"/>
          <a:ext cx="0" cy="0"/>
          <a:chOff x="0" y="0"/>
          <a:chExt cx="0" cy="0"/>
        </a:xfrm>
      </p:grpSpPr>
      <p:sp>
        <p:nvSpPr>
          <p:cNvPr id="299" name="Google Shape;299;g3badfe6c8e8_0_48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0" name="Google Shape;300;g3badfe6c8e8_0_48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4"/>
        <p:cNvGrpSpPr/>
        <p:nvPr/>
      </p:nvGrpSpPr>
      <p:grpSpPr>
        <a:xfrm>
          <a:off x="0" y="0"/>
          <a:ext cx="0" cy="0"/>
          <a:chOff x="0" y="0"/>
          <a:chExt cx="0" cy="0"/>
        </a:xfrm>
      </p:grpSpPr>
      <p:sp>
        <p:nvSpPr>
          <p:cNvPr id="305" name="Google Shape;305;g3badfe6c8e8_0_5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6" name="Google Shape;306;g3badfe6c8e8_0_5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0"/>
        <p:cNvGrpSpPr/>
        <p:nvPr/>
      </p:nvGrpSpPr>
      <p:grpSpPr>
        <a:xfrm>
          <a:off x="0" y="0"/>
          <a:ext cx="0" cy="0"/>
          <a:chOff x="0" y="0"/>
          <a:chExt cx="0" cy="0"/>
        </a:xfrm>
      </p:grpSpPr>
      <p:sp>
        <p:nvSpPr>
          <p:cNvPr id="311" name="Google Shape;311;g3badfe6c8e8_0_6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2" name="Google Shape;312;g3badfe6c8e8_0_6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slide">
  <p:cSld name="TITLE_4">
    <p:spTree>
      <p:nvGrpSpPr>
        <p:cNvPr id="1" name="Shape 54"/>
        <p:cNvGrpSpPr/>
        <p:nvPr/>
      </p:nvGrpSpPr>
      <p:grpSpPr>
        <a:xfrm>
          <a:off x="0" y="0"/>
          <a:ext cx="0" cy="0"/>
          <a:chOff x="0" y="0"/>
          <a:chExt cx="0" cy="0"/>
        </a:xfrm>
      </p:grpSpPr>
      <p:sp>
        <p:nvSpPr>
          <p:cNvPr id="55" name="Google Shape;55;p14"/>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56" name="Google Shape;56;p14"/>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Section header">
  <p:cSld name="SECTION_HEADER_1">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60" name="Google Shape;60;p1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body">
  <p:cSld name="TITLE_AND_BODY_1_1">
    <p:spTree>
      <p:nvGrpSpPr>
        <p:cNvPr id="1" name="Shape 61"/>
        <p:cNvGrpSpPr/>
        <p:nvPr/>
      </p:nvGrpSpPr>
      <p:grpSpPr>
        <a:xfrm>
          <a:off x="0" y="0"/>
          <a:ext cx="0" cy="0"/>
          <a:chOff x="0" y="0"/>
          <a:chExt cx="0" cy="0"/>
        </a:xfrm>
      </p:grpSpPr>
      <p:sp>
        <p:nvSpPr>
          <p:cNvPr id="62" name="Google Shape;62;p1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a:endParaRPr/>
          </a:p>
        </p:txBody>
      </p:sp>
      <p:sp>
        <p:nvSpPr>
          <p:cNvPr id="63" name="Google Shape;63;p1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a:lvl1pPr>
            <a:lvl2pPr marL="914400" lvl="1" indent="-279400">
              <a:spcBef>
                <a:spcPts val="0"/>
              </a:spcBef>
              <a:spcAft>
                <a:spcPts val="0"/>
              </a:spcAft>
              <a:buSzPts val="8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64" name="Google Shape;64;p1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p:cSld name="TITLE_AND_TWO_COLUMNS_1_1">
    <p:spTree>
      <p:nvGrpSpPr>
        <p:cNvPr id="1" name="Shape 65"/>
        <p:cNvGrpSpPr/>
        <p:nvPr/>
      </p:nvGrpSpPr>
      <p:grpSpPr>
        <a:xfrm>
          <a:off x="0" y="0"/>
          <a:ext cx="0" cy="0"/>
          <a:chOff x="0" y="0"/>
          <a:chExt cx="0" cy="0"/>
        </a:xfrm>
      </p:grpSpPr>
      <p:sp>
        <p:nvSpPr>
          <p:cNvPr id="66" name="Google Shape;66;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a:endParaRPr/>
          </a:p>
        </p:txBody>
      </p:sp>
      <p:sp>
        <p:nvSpPr>
          <p:cNvPr id="67" name="Google Shape;67;p17"/>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68" name="Google Shape;68;p17"/>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69" name="Google Shape;69;p1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Title only">
  <p:cSld name="TITLE_ONLY_1">
    <p:spTree>
      <p:nvGrpSpPr>
        <p:cNvPr id="1" name="Shape 70"/>
        <p:cNvGrpSpPr/>
        <p:nvPr/>
      </p:nvGrpSpPr>
      <p:grpSpPr>
        <a:xfrm>
          <a:off x="0" y="0"/>
          <a:ext cx="0" cy="0"/>
          <a:chOff x="0" y="0"/>
          <a:chExt cx="0" cy="0"/>
        </a:xfrm>
      </p:grpSpPr>
      <p:sp>
        <p:nvSpPr>
          <p:cNvPr id="71" name="Google Shape;71;p1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a:endParaRPr/>
          </a:p>
        </p:txBody>
      </p:sp>
      <p:sp>
        <p:nvSpPr>
          <p:cNvPr id="72" name="Google Shape;72;p1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e column text">
  <p:cSld name="ONE_COLUMN_TEXT_1">
    <p:spTree>
      <p:nvGrpSpPr>
        <p:cNvPr id="1" name="Shape 73"/>
        <p:cNvGrpSpPr/>
        <p:nvPr/>
      </p:nvGrpSpPr>
      <p:grpSpPr>
        <a:xfrm>
          <a:off x="0" y="0"/>
          <a:ext cx="0" cy="0"/>
          <a:chOff x="0" y="0"/>
          <a:chExt cx="0" cy="0"/>
        </a:xfrm>
      </p:grpSpPr>
      <p:sp>
        <p:nvSpPr>
          <p:cNvPr id="74" name="Google Shape;74;p19"/>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75" name="Google Shape;75;p19"/>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76" name="Google Shape;76;p1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Main point">
  <p:cSld name="MAIN_POINT_1">
    <p:spTree>
      <p:nvGrpSpPr>
        <p:cNvPr id="1" name="Shape 77"/>
        <p:cNvGrpSpPr/>
        <p:nvPr/>
      </p:nvGrpSpPr>
      <p:grpSpPr>
        <a:xfrm>
          <a:off x="0" y="0"/>
          <a:ext cx="0" cy="0"/>
          <a:chOff x="0" y="0"/>
          <a:chExt cx="0" cy="0"/>
        </a:xfrm>
      </p:grpSpPr>
      <p:sp>
        <p:nvSpPr>
          <p:cNvPr id="78" name="Google Shape;78;p20"/>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79" name="Google Shape;79;p2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_1">
    <p:spTree>
      <p:nvGrpSpPr>
        <p:cNvPr id="1" name="Shape 80"/>
        <p:cNvGrpSpPr/>
        <p:nvPr/>
      </p:nvGrpSpPr>
      <p:grpSpPr>
        <a:xfrm>
          <a:off x="0" y="0"/>
          <a:ext cx="0" cy="0"/>
          <a:chOff x="0" y="0"/>
          <a:chExt cx="0" cy="0"/>
        </a:xfrm>
      </p:grpSpPr>
      <p:sp>
        <p:nvSpPr>
          <p:cNvPr id="81" name="Google Shape;81;p21"/>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2" name="Google Shape;82;p21"/>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83" name="Google Shape;83;p21"/>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84" name="Google Shape;84;p21"/>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292100">
              <a:spcBef>
                <a:spcPts val="0"/>
              </a:spcBef>
              <a:spcAft>
                <a:spcPts val="0"/>
              </a:spcAft>
              <a:buSzPts val="1000"/>
              <a:buChar char="●"/>
              <a:defRPr/>
            </a:lvl1pPr>
            <a:lvl2pPr marL="914400" lvl="1" indent="-279400">
              <a:spcBef>
                <a:spcPts val="0"/>
              </a:spcBef>
              <a:spcAft>
                <a:spcPts val="0"/>
              </a:spcAft>
              <a:buSzPts val="8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85" name="Google Shape;85;p2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Caption">
  <p:cSld name="CAPTION_ONLY_1">
    <p:spTree>
      <p:nvGrpSpPr>
        <p:cNvPr id="1" name="Shape 86"/>
        <p:cNvGrpSpPr/>
        <p:nvPr/>
      </p:nvGrpSpPr>
      <p:grpSpPr>
        <a:xfrm>
          <a:off x="0" y="0"/>
          <a:ext cx="0" cy="0"/>
          <a:chOff x="0" y="0"/>
          <a:chExt cx="0" cy="0"/>
        </a:xfrm>
      </p:grpSpPr>
      <p:sp>
        <p:nvSpPr>
          <p:cNvPr id="87" name="Google Shape;87;p22"/>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000"/>
              <a:buNone/>
              <a:defRPr/>
            </a:lvl1pPr>
          </a:lstStyle>
          <a:p>
            <a:endParaRPr/>
          </a:p>
        </p:txBody>
      </p:sp>
      <p:sp>
        <p:nvSpPr>
          <p:cNvPr id="88" name="Google Shape;88;p2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Big number">
  <p:cSld name="BIG_NUMBER_1">
    <p:spTree>
      <p:nvGrpSpPr>
        <p:cNvPr id="1" name="Shape 89"/>
        <p:cNvGrpSpPr/>
        <p:nvPr/>
      </p:nvGrpSpPr>
      <p:grpSpPr>
        <a:xfrm>
          <a:off x="0" y="0"/>
          <a:ext cx="0" cy="0"/>
          <a:chOff x="0" y="0"/>
          <a:chExt cx="0" cy="0"/>
        </a:xfrm>
      </p:grpSpPr>
      <p:sp>
        <p:nvSpPr>
          <p:cNvPr id="90" name="Google Shape;90;p23"/>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91" name="Google Shape;91;p23"/>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292100" algn="ctr">
              <a:spcBef>
                <a:spcPts val="0"/>
              </a:spcBef>
              <a:spcAft>
                <a:spcPts val="0"/>
              </a:spcAft>
              <a:buSzPts val="1000"/>
              <a:buChar char="●"/>
              <a:defRPr/>
            </a:lvl1pPr>
            <a:lvl2pPr marL="914400" lvl="1" indent="-279400" algn="ctr">
              <a:spcBef>
                <a:spcPts val="0"/>
              </a:spcBef>
              <a:spcAft>
                <a:spcPts val="0"/>
              </a:spcAft>
              <a:buSzPts val="800"/>
              <a:buChar char="○"/>
              <a:defRPr/>
            </a:lvl2pPr>
            <a:lvl3pPr marL="1371600" lvl="2" indent="-292100" algn="ctr">
              <a:spcBef>
                <a:spcPts val="0"/>
              </a:spcBef>
              <a:spcAft>
                <a:spcPts val="0"/>
              </a:spcAft>
              <a:buSzPts val="1000"/>
              <a:buChar char="■"/>
              <a:defRPr/>
            </a:lvl3pPr>
            <a:lvl4pPr marL="1828800" lvl="3" indent="-292100" algn="ctr">
              <a:spcBef>
                <a:spcPts val="0"/>
              </a:spcBef>
              <a:spcAft>
                <a:spcPts val="0"/>
              </a:spcAft>
              <a:buSzPts val="1000"/>
              <a:buChar char="●"/>
              <a:defRPr/>
            </a:lvl4pPr>
            <a:lvl5pPr marL="2286000" lvl="4" indent="-292100" algn="ctr">
              <a:spcBef>
                <a:spcPts val="0"/>
              </a:spcBef>
              <a:spcAft>
                <a:spcPts val="0"/>
              </a:spcAft>
              <a:buSzPts val="1000"/>
              <a:buChar char="○"/>
              <a:defRPr/>
            </a:lvl5pPr>
            <a:lvl6pPr marL="2743200" lvl="5" indent="-292100" algn="ctr">
              <a:spcBef>
                <a:spcPts val="0"/>
              </a:spcBef>
              <a:spcAft>
                <a:spcPts val="0"/>
              </a:spcAft>
              <a:buSzPts val="1000"/>
              <a:buChar char="■"/>
              <a:defRPr/>
            </a:lvl6pPr>
            <a:lvl7pPr marL="3200400" lvl="6" indent="-292100" algn="ctr">
              <a:spcBef>
                <a:spcPts val="0"/>
              </a:spcBef>
              <a:spcAft>
                <a:spcPts val="0"/>
              </a:spcAft>
              <a:buSzPts val="1000"/>
              <a:buChar char="●"/>
              <a:defRPr/>
            </a:lvl7pPr>
            <a:lvl8pPr marL="3657600" lvl="7" indent="-292100" algn="ctr">
              <a:spcBef>
                <a:spcPts val="0"/>
              </a:spcBef>
              <a:spcAft>
                <a:spcPts val="0"/>
              </a:spcAft>
              <a:buSzPts val="1000"/>
              <a:buChar char="○"/>
              <a:defRPr/>
            </a:lvl8pPr>
            <a:lvl9pPr marL="4114800" lvl="8" indent="-292100" algn="ctr">
              <a:spcBef>
                <a:spcPts val="0"/>
              </a:spcBef>
              <a:spcAft>
                <a:spcPts val="0"/>
              </a:spcAft>
              <a:buSzPts val="1000"/>
              <a:buChar char="■"/>
              <a:defRPr/>
            </a:lvl9pPr>
          </a:lstStyle>
          <a:p>
            <a:endParaRPr/>
          </a:p>
        </p:txBody>
      </p:sp>
      <p:sp>
        <p:nvSpPr>
          <p:cNvPr id="92" name="Google Shape;92;p2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93"/>
        <p:cNvGrpSpPr/>
        <p:nvPr/>
      </p:nvGrpSpPr>
      <p:grpSpPr>
        <a:xfrm>
          <a:off x="0" y="0"/>
          <a:ext cx="0" cy="0"/>
          <a:chOff x="0" y="0"/>
          <a:chExt cx="0" cy="0"/>
        </a:xfrm>
      </p:grpSpPr>
      <p:sp>
        <p:nvSpPr>
          <p:cNvPr id="94" name="Google Shape;94;p2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matchingName="Agenda">
  <p:cSld name="CUSTOM_7_1">
    <p:spTree>
      <p:nvGrpSpPr>
        <p:cNvPr id="1" name="Shape 95"/>
        <p:cNvGrpSpPr/>
        <p:nvPr/>
      </p:nvGrpSpPr>
      <p:grpSpPr>
        <a:xfrm>
          <a:off x="0" y="0"/>
          <a:ext cx="0" cy="0"/>
          <a:chOff x="0" y="0"/>
          <a:chExt cx="0" cy="0"/>
        </a:xfrm>
      </p:grpSpPr>
      <p:sp>
        <p:nvSpPr>
          <p:cNvPr id="96" name="Google Shape;96;p25"/>
          <p:cNvSpPr txBox="1">
            <a:spLocks noGrp="1"/>
          </p:cNvSpPr>
          <p:nvPr>
            <p:ph type="title"/>
          </p:nvPr>
        </p:nvSpPr>
        <p:spPr>
          <a:xfrm>
            <a:off x="677325" y="1832775"/>
            <a:ext cx="3217200" cy="1484100"/>
          </a:xfrm>
          <a:prstGeom prst="rect">
            <a:avLst/>
          </a:prstGeom>
        </p:spPr>
        <p:txBody>
          <a:bodyPr spcFirstLastPara="1" wrap="square" lIns="91425" tIns="91425" rIns="91425" bIns="91425" anchor="ctr" anchorCtr="0">
            <a:normAutofit/>
          </a:bodyPr>
          <a:lstStyle>
            <a:lvl1pPr lvl="0">
              <a:spcBef>
                <a:spcPts val="0"/>
              </a:spcBef>
              <a:spcAft>
                <a:spcPts val="0"/>
              </a:spcAft>
              <a:buSzPts val="4200"/>
              <a:buNone/>
              <a:defRPr sz="4200"/>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a:endParaRPr/>
          </a:p>
        </p:txBody>
      </p:sp>
      <p:sp>
        <p:nvSpPr>
          <p:cNvPr id="97" name="Google Shape;97;p2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98" name="Google Shape;98;p25"/>
          <p:cNvSpPr txBox="1">
            <a:spLocks noGrp="1"/>
          </p:cNvSpPr>
          <p:nvPr>
            <p:ph type="subTitle" idx="1"/>
          </p:nvPr>
        </p:nvSpPr>
        <p:spPr>
          <a:xfrm>
            <a:off x="4406650" y="393750"/>
            <a:ext cx="4409700" cy="542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a:endParaRPr/>
          </a:p>
        </p:txBody>
      </p:sp>
      <p:sp>
        <p:nvSpPr>
          <p:cNvPr id="99" name="Google Shape;99;p25"/>
          <p:cNvSpPr txBox="1">
            <a:spLocks noGrp="1"/>
          </p:cNvSpPr>
          <p:nvPr>
            <p:ph type="subTitle" idx="2"/>
          </p:nvPr>
        </p:nvSpPr>
        <p:spPr>
          <a:xfrm>
            <a:off x="4406650" y="1151705"/>
            <a:ext cx="4409700" cy="542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a:endParaRPr/>
          </a:p>
        </p:txBody>
      </p:sp>
      <p:sp>
        <p:nvSpPr>
          <p:cNvPr id="100" name="Google Shape;100;p25"/>
          <p:cNvSpPr txBox="1">
            <a:spLocks noGrp="1"/>
          </p:cNvSpPr>
          <p:nvPr>
            <p:ph type="subTitle" idx="3"/>
          </p:nvPr>
        </p:nvSpPr>
        <p:spPr>
          <a:xfrm>
            <a:off x="4406650" y="3425570"/>
            <a:ext cx="4409700" cy="542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a:endParaRPr/>
          </a:p>
        </p:txBody>
      </p:sp>
      <p:sp>
        <p:nvSpPr>
          <p:cNvPr id="101" name="Google Shape;101;p25"/>
          <p:cNvSpPr txBox="1">
            <a:spLocks noGrp="1"/>
          </p:cNvSpPr>
          <p:nvPr>
            <p:ph type="subTitle" idx="4"/>
          </p:nvPr>
        </p:nvSpPr>
        <p:spPr>
          <a:xfrm>
            <a:off x="4406650" y="1909660"/>
            <a:ext cx="4409700" cy="542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a:endParaRPr/>
          </a:p>
        </p:txBody>
      </p:sp>
      <p:sp>
        <p:nvSpPr>
          <p:cNvPr id="102" name="Google Shape;102;p25"/>
          <p:cNvSpPr txBox="1">
            <a:spLocks noGrp="1"/>
          </p:cNvSpPr>
          <p:nvPr>
            <p:ph type="subTitle" idx="5"/>
          </p:nvPr>
        </p:nvSpPr>
        <p:spPr>
          <a:xfrm>
            <a:off x="4406650" y="4183525"/>
            <a:ext cx="4409700" cy="542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a:endParaRPr/>
          </a:p>
        </p:txBody>
      </p:sp>
      <p:sp>
        <p:nvSpPr>
          <p:cNvPr id="103" name="Google Shape;103;p25"/>
          <p:cNvSpPr txBox="1">
            <a:spLocks noGrp="1"/>
          </p:cNvSpPr>
          <p:nvPr>
            <p:ph type="subTitle" idx="6"/>
          </p:nvPr>
        </p:nvSpPr>
        <p:spPr>
          <a:xfrm>
            <a:off x="4406650" y="2667615"/>
            <a:ext cx="4409700" cy="542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matchingName="Title, body and image">
  <p:cSld name="CUSTOM_8_1">
    <p:spTree>
      <p:nvGrpSpPr>
        <p:cNvPr id="1" name="Shape 104"/>
        <p:cNvGrpSpPr/>
        <p:nvPr/>
      </p:nvGrpSpPr>
      <p:grpSpPr>
        <a:xfrm>
          <a:off x="0" y="0"/>
          <a:ext cx="0" cy="0"/>
          <a:chOff x="0" y="0"/>
          <a:chExt cx="0" cy="0"/>
        </a:xfrm>
      </p:grpSpPr>
      <p:sp>
        <p:nvSpPr>
          <p:cNvPr id="105" name="Google Shape;105;p2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a:endParaRPr/>
          </a:p>
        </p:txBody>
      </p:sp>
      <p:sp>
        <p:nvSpPr>
          <p:cNvPr id="106" name="Google Shape;106;p26"/>
          <p:cNvSpPr txBox="1">
            <a:spLocks noGrp="1"/>
          </p:cNvSpPr>
          <p:nvPr>
            <p:ph type="body" idx="1"/>
          </p:nvPr>
        </p:nvSpPr>
        <p:spPr>
          <a:xfrm>
            <a:off x="311700" y="1152475"/>
            <a:ext cx="4473900" cy="34164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a:lvl1pPr>
            <a:lvl2pPr marL="914400" lvl="1" indent="-279400">
              <a:spcBef>
                <a:spcPts val="0"/>
              </a:spcBef>
              <a:spcAft>
                <a:spcPts val="0"/>
              </a:spcAft>
              <a:buSzPts val="8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107" name="Google Shape;107;p26"/>
          <p:cNvSpPr>
            <a:spLocks noGrp="1"/>
          </p:cNvSpPr>
          <p:nvPr>
            <p:ph type="pic" idx="2"/>
          </p:nvPr>
        </p:nvSpPr>
        <p:spPr>
          <a:xfrm>
            <a:off x="4992024" y="1152775"/>
            <a:ext cx="3840300" cy="3416400"/>
          </a:xfrm>
          <a:prstGeom prst="rect">
            <a:avLst/>
          </a:prstGeom>
          <a:noFill/>
          <a:ln>
            <a:noFill/>
          </a:ln>
        </p:spPr>
      </p:sp>
      <p:sp>
        <p:nvSpPr>
          <p:cNvPr id="108" name="Google Shape;108;p2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matchingName="Two big ideas">
  <p:cSld name="CUSTOM_1">
    <p:spTree>
      <p:nvGrpSpPr>
        <p:cNvPr id="1" name="Shape 109"/>
        <p:cNvGrpSpPr/>
        <p:nvPr/>
      </p:nvGrpSpPr>
      <p:grpSpPr>
        <a:xfrm>
          <a:off x="0" y="0"/>
          <a:ext cx="0" cy="0"/>
          <a:chOff x="0" y="0"/>
          <a:chExt cx="0" cy="0"/>
        </a:xfrm>
      </p:grpSpPr>
      <p:sp>
        <p:nvSpPr>
          <p:cNvPr id="110" name="Google Shape;110;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11" name="Google Shape;111;p27"/>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12" name="Google Shape;112;p27"/>
          <p:cNvSpPr txBox="1">
            <a:spLocks noGrp="1"/>
          </p:cNvSpPr>
          <p:nvPr>
            <p:ph type="body" idx="1"/>
          </p:nvPr>
        </p:nvSpPr>
        <p:spPr>
          <a:xfrm>
            <a:off x="483150" y="2237788"/>
            <a:ext cx="3619800" cy="23736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a:lvl1pPr>
            <a:lvl2pPr marL="914400" lvl="1" indent="-279400">
              <a:spcBef>
                <a:spcPts val="0"/>
              </a:spcBef>
              <a:spcAft>
                <a:spcPts val="0"/>
              </a:spcAft>
              <a:buSzPts val="8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113" name="Google Shape;113;p27"/>
          <p:cNvSpPr txBox="1">
            <a:spLocks noGrp="1"/>
          </p:cNvSpPr>
          <p:nvPr>
            <p:ph type="body" idx="2"/>
          </p:nvPr>
        </p:nvSpPr>
        <p:spPr>
          <a:xfrm>
            <a:off x="5048000" y="2237788"/>
            <a:ext cx="3619800" cy="23736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a:lvl1pPr>
            <a:lvl2pPr marL="914400" lvl="1" indent="-279400">
              <a:spcBef>
                <a:spcPts val="0"/>
              </a:spcBef>
              <a:spcAft>
                <a:spcPts val="0"/>
              </a:spcAft>
              <a:buSzPts val="8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114" name="Google Shape;114;p27"/>
          <p:cNvSpPr txBox="1">
            <a:spLocks noGrp="1"/>
          </p:cNvSpPr>
          <p:nvPr>
            <p:ph type="subTitle" idx="3"/>
          </p:nvPr>
        </p:nvSpPr>
        <p:spPr>
          <a:xfrm>
            <a:off x="483150" y="1336161"/>
            <a:ext cx="3619800" cy="542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a:endParaRPr/>
          </a:p>
        </p:txBody>
      </p:sp>
      <p:sp>
        <p:nvSpPr>
          <p:cNvPr id="115" name="Google Shape;115;p27"/>
          <p:cNvSpPr txBox="1">
            <a:spLocks noGrp="1"/>
          </p:cNvSpPr>
          <p:nvPr>
            <p:ph type="subTitle" idx="4"/>
          </p:nvPr>
        </p:nvSpPr>
        <p:spPr>
          <a:xfrm>
            <a:off x="5048000" y="1336161"/>
            <a:ext cx="3619800" cy="5427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a:endParaRPr/>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matchingName="Three big ideas">
  <p:cSld name="CUSTOM_2_2">
    <p:spTree>
      <p:nvGrpSpPr>
        <p:cNvPr id="1" name="Shape 116"/>
        <p:cNvGrpSpPr/>
        <p:nvPr/>
      </p:nvGrpSpPr>
      <p:grpSpPr>
        <a:xfrm>
          <a:off x="0" y="0"/>
          <a:ext cx="0" cy="0"/>
          <a:chOff x="0" y="0"/>
          <a:chExt cx="0" cy="0"/>
        </a:xfrm>
      </p:grpSpPr>
      <p:sp>
        <p:nvSpPr>
          <p:cNvPr id="117" name="Google Shape;117;p2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18" name="Google Shape;118;p28"/>
          <p:cNvSpPr txBox="1">
            <a:spLocks noGrp="1"/>
          </p:cNvSpPr>
          <p:nvPr>
            <p:ph type="body" idx="1"/>
          </p:nvPr>
        </p:nvSpPr>
        <p:spPr>
          <a:xfrm>
            <a:off x="483175" y="2417500"/>
            <a:ext cx="2455500" cy="23736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a:lvl1pPr>
            <a:lvl2pPr marL="914400" lvl="1" indent="-279400">
              <a:spcBef>
                <a:spcPts val="0"/>
              </a:spcBef>
              <a:spcAft>
                <a:spcPts val="0"/>
              </a:spcAft>
              <a:buSzPts val="8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119" name="Google Shape;119;p28"/>
          <p:cNvSpPr txBox="1">
            <a:spLocks noGrp="1"/>
          </p:cNvSpPr>
          <p:nvPr>
            <p:ph type="body" idx="2"/>
          </p:nvPr>
        </p:nvSpPr>
        <p:spPr>
          <a:xfrm>
            <a:off x="3347725" y="2417500"/>
            <a:ext cx="2455500" cy="23736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a:lvl1pPr>
            <a:lvl2pPr marL="914400" lvl="1" indent="-279400">
              <a:spcBef>
                <a:spcPts val="0"/>
              </a:spcBef>
              <a:spcAft>
                <a:spcPts val="0"/>
              </a:spcAft>
              <a:buSzPts val="8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120" name="Google Shape;120;p28"/>
          <p:cNvSpPr txBox="1">
            <a:spLocks noGrp="1"/>
          </p:cNvSpPr>
          <p:nvPr>
            <p:ph type="body" idx="3"/>
          </p:nvPr>
        </p:nvSpPr>
        <p:spPr>
          <a:xfrm>
            <a:off x="6212275" y="2417500"/>
            <a:ext cx="2455500" cy="2373600"/>
          </a:xfrm>
          <a:prstGeom prst="rect">
            <a:avLst/>
          </a:prstGeom>
        </p:spPr>
        <p:txBody>
          <a:bodyPr spcFirstLastPara="1" wrap="square" lIns="91425" tIns="91425" rIns="91425" bIns="91425" anchor="t" anchorCtr="0">
            <a:normAutofit/>
          </a:bodyPr>
          <a:lstStyle>
            <a:lvl1pPr marL="457200" lvl="0" indent="-292100">
              <a:spcBef>
                <a:spcPts val="0"/>
              </a:spcBef>
              <a:spcAft>
                <a:spcPts val="0"/>
              </a:spcAft>
              <a:buSzPts val="1000"/>
              <a:buChar char="●"/>
              <a:defRPr/>
            </a:lvl1pPr>
            <a:lvl2pPr marL="914400" lvl="1" indent="-279400">
              <a:spcBef>
                <a:spcPts val="0"/>
              </a:spcBef>
              <a:spcAft>
                <a:spcPts val="0"/>
              </a:spcAft>
              <a:buSzPts val="8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121" name="Google Shape;121;p28"/>
          <p:cNvSpPr txBox="1">
            <a:spLocks noGrp="1"/>
          </p:cNvSpPr>
          <p:nvPr>
            <p:ph type="title"/>
          </p:nvPr>
        </p:nvSpPr>
        <p:spPr>
          <a:xfrm>
            <a:off x="483175" y="450025"/>
            <a:ext cx="8184600" cy="758100"/>
          </a:xfrm>
          <a:prstGeom prst="rect">
            <a:avLst/>
          </a:prstGeom>
        </p:spPr>
        <p:txBody>
          <a:bodyPr spcFirstLastPara="1" wrap="square" lIns="91425" tIns="91425" rIns="91425" bIns="91425" anchor="ctr"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22" name="Google Shape;122;p28"/>
          <p:cNvSpPr txBox="1">
            <a:spLocks noGrp="1"/>
          </p:cNvSpPr>
          <p:nvPr>
            <p:ph type="subTitle" idx="4"/>
          </p:nvPr>
        </p:nvSpPr>
        <p:spPr>
          <a:xfrm>
            <a:off x="483175" y="1336150"/>
            <a:ext cx="2455500" cy="778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a:endParaRPr/>
          </a:p>
        </p:txBody>
      </p:sp>
      <p:sp>
        <p:nvSpPr>
          <p:cNvPr id="123" name="Google Shape;123;p28"/>
          <p:cNvSpPr txBox="1">
            <a:spLocks noGrp="1"/>
          </p:cNvSpPr>
          <p:nvPr>
            <p:ph type="subTitle" idx="5"/>
          </p:nvPr>
        </p:nvSpPr>
        <p:spPr>
          <a:xfrm>
            <a:off x="3347725" y="1336150"/>
            <a:ext cx="2455500" cy="778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a:endParaRPr/>
          </a:p>
        </p:txBody>
      </p:sp>
      <p:sp>
        <p:nvSpPr>
          <p:cNvPr id="124" name="Google Shape;124;p28"/>
          <p:cNvSpPr txBox="1">
            <a:spLocks noGrp="1"/>
          </p:cNvSpPr>
          <p:nvPr>
            <p:ph type="subTitle" idx="6"/>
          </p:nvPr>
        </p:nvSpPr>
        <p:spPr>
          <a:xfrm>
            <a:off x="6212275" y="1336150"/>
            <a:ext cx="2455500" cy="7785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matchingName="Four big ideas">
  <p:cSld name="CUSTOM_3_1">
    <p:spTree>
      <p:nvGrpSpPr>
        <p:cNvPr id="1" name="Shape 125"/>
        <p:cNvGrpSpPr/>
        <p:nvPr/>
      </p:nvGrpSpPr>
      <p:grpSpPr>
        <a:xfrm>
          <a:off x="0" y="0"/>
          <a:ext cx="0" cy="0"/>
          <a:chOff x="0" y="0"/>
          <a:chExt cx="0" cy="0"/>
        </a:xfrm>
      </p:grpSpPr>
      <p:sp>
        <p:nvSpPr>
          <p:cNvPr id="126" name="Google Shape;126;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27" name="Google Shape;127;p29"/>
          <p:cNvSpPr txBox="1">
            <a:spLocks noGrp="1"/>
          </p:cNvSpPr>
          <p:nvPr>
            <p:ph type="body" idx="1"/>
          </p:nvPr>
        </p:nvSpPr>
        <p:spPr>
          <a:xfrm>
            <a:off x="366725" y="1759093"/>
            <a:ext cx="3838500" cy="11385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279400">
              <a:spcBef>
                <a:spcPts val="0"/>
              </a:spcBef>
              <a:spcAft>
                <a:spcPts val="0"/>
              </a:spcAft>
              <a:buSzPts val="8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128" name="Google Shape;128;p29"/>
          <p:cNvSpPr txBox="1">
            <a:spLocks noGrp="1"/>
          </p:cNvSpPr>
          <p:nvPr>
            <p:ph type="body" idx="2"/>
          </p:nvPr>
        </p:nvSpPr>
        <p:spPr>
          <a:xfrm>
            <a:off x="4938725" y="1759093"/>
            <a:ext cx="3838500" cy="11385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279400">
              <a:spcBef>
                <a:spcPts val="0"/>
              </a:spcBef>
              <a:spcAft>
                <a:spcPts val="0"/>
              </a:spcAft>
              <a:buSzPts val="8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129" name="Google Shape;129;p29"/>
          <p:cNvSpPr txBox="1">
            <a:spLocks noGrp="1"/>
          </p:cNvSpPr>
          <p:nvPr>
            <p:ph type="body" idx="3"/>
          </p:nvPr>
        </p:nvSpPr>
        <p:spPr>
          <a:xfrm>
            <a:off x="366750" y="3648575"/>
            <a:ext cx="3838500" cy="11385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279400">
              <a:spcBef>
                <a:spcPts val="0"/>
              </a:spcBef>
              <a:spcAft>
                <a:spcPts val="0"/>
              </a:spcAft>
              <a:buSzPts val="8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130" name="Google Shape;130;p29"/>
          <p:cNvSpPr txBox="1">
            <a:spLocks noGrp="1"/>
          </p:cNvSpPr>
          <p:nvPr>
            <p:ph type="body" idx="4"/>
          </p:nvPr>
        </p:nvSpPr>
        <p:spPr>
          <a:xfrm>
            <a:off x="4938750" y="3648575"/>
            <a:ext cx="3838500" cy="11385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279400">
              <a:spcBef>
                <a:spcPts val="0"/>
              </a:spcBef>
              <a:spcAft>
                <a:spcPts val="0"/>
              </a:spcAft>
              <a:buSzPts val="800"/>
              <a:buChar char="○"/>
              <a:defRPr/>
            </a:lvl2pPr>
            <a:lvl3pPr marL="1371600" lvl="2" indent="-292100">
              <a:spcBef>
                <a:spcPts val="0"/>
              </a:spcBef>
              <a:spcAft>
                <a:spcPts val="0"/>
              </a:spcAft>
              <a:buSzPts val="1000"/>
              <a:buChar char="■"/>
              <a:defRPr/>
            </a:lvl3pPr>
            <a:lvl4pPr marL="1828800" lvl="3" indent="-292100">
              <a:spcBef>
                <a:spcPts val="0"/>
              </a:spcBef>
              <a:spcAft>
                <a:spcPts val="0"/>
              </a:spcAft>
              <a:buSzPts val="1000"/>
              <a:buChar char="●"/>
              <a:defRPr/>
            </a:lvl4pPr>
            <a:lvl5pPr marL="2286000" lvl="4" indent="-292100">
              <a:spcBef>
                <a:spcPts val="0"/>
              </a:spcBef>
              <a:spcAft>
                <a:spcPts val="0"/>
              </a:spcAft>
              <a:buSzPts val="1000"/>
              <a:buChar char="○"/>
              <a:defRPr/>
            </a:lvl5pPr>
            <a:lvl6pPr marL="2743200" lvl="5" indent="-292100">
              <a:spcBef>
                <a:spcPts val="0"/>
              </a:spcBef>
              <a:spcAft>
                <a:spcPts val="0"/>
              </a:spcAft>
              <a:buSzPts val="1000"/>
              <a:buChar char="■"/>
              <a:defRPr/>
            </a:lvl6pPr>
            <a:lvl7pPr marL="3200400" lvl="6" indent="-292100">
              <a:spcBef>
                <a:spcPts val="0"/>
              </a:spcBef>
              <a:spcAft>
                <a:spcPts val="0"/>
              </a:spcAft>
              <a:buSzPts val="1000"/>
              <a:buChar char="●"/>
              <a:defRPr/>
            </a:lvl7pPr>
            <a:lvl8pPr marL="3657600" lvl="7" indent="-292100">
              <a:spcBef>
                <a:spcPts val="0"/>
              </a:spcBef>
              <a:spcAft>
                <a:spcPts val="0"/>
              </a:spcAft>
              <a:buSzPts val="1000"/>
              <a:buChar char="○"/>
              <a:defRPr/>
            </a:lvl8pPr>
            <a:lvl9pPr marL="4114800" lvl="8" indent="-292100">
              <a:spcBef>
                <a:spcPts val="0"/>
              </a:spcBef>
              <a:spcAft>
                <a:spcPts val="0"/>
              </a:spcAft>
              <a:buSzPts val="1000"/>
              <a:buChar char="■"/>
              <a:defRPr/>
            </a:lvl9pPr>
          </a:lstStyle>
          <a:p>
            <a:endParaRPr/>
          </a:p>
        </p:txBody>
      </p:sp>
      <p:sp>
        <p:nvSpPr>
          <p:cNvPr id="131" name="Google Shape;131;p29"/>
          <p:cNvSpPr txBox="1">
            <a:spLocks noGrp="1"/>
          </p:cNvSpPr>
          <p:nvPr>
            <p:ph type="title"/>
          </p:nvPr>
        </p:nvSpPr>
        <p:spPr>
          <a:xfrm>
            <a:off x="366750" y="450025"/>
            <a:ext cx="8184600" cy="758100"/>
          </a:xfrm>
          <a:prstGeom prst="rect">
            <a:avLst/>
          </a:prstGeom>
        </p:spPr>
        <p:txBody>
          <a:bodyPr spcFirstLastPara="1" wrap="square" lIns="91425" tIns="91425" rIns="91425" bIns="91425" anchor="ctr" anchorCtr="0">
            <a:normAutofit/>
          </a:bodyPr>
          <a:lstStyle>
            <a:lvl1pPr lvl="0">
              <a:spcBef>
                <a:spcPts val="0"/>
              </a:spcBef>
              <a:spcAft>
                <a:spcPts val="0"/>
              </a:spcAft>
              <a:buSzPts val="3000"/>
              <a:buNone/>
              <a:defRPr sz="3000"/>
            </a:lvl1pPr>
            <a:lvl2pPr lvl="1">
              <a:spcBef>
                <a:spcPts val="0"/>
              </a:spcBef>
              <a:spcAft>
                <a:spcPts val="0"/>
              </a:spcAft>
              <a:buSzPts val="3000"/>
              <a:buNone/>
              <a:defRPr sz="3000"/>
            </a:lvl2pPr>
            <a:lvl3pPr lvl="2">
              <a:spcBef>
                <a:spcPts val="0"/>
              </a:spcBef>
              <a:spcAft>
                <a:spcPts val="0"/>
              </a:spcAft>
              <a:buSzPts val="3000"/>
              <a:buNone/>
              <a:defRPr sz="3000"/>
            </a:lvl3pPr>
            <a:lvl4pPr lvl="3">
              <a:spcBef>
                <a:spcPts val="0"/>
              </a:spcBef>
              <a:spcAft>
                <a:spcPts val="0"/>
              </a:spcAft>
              <a:buSzPts val="3000"/>
              <a:buNone/>
              <a:defRPr sz="3000"/>
            </a:lvl4pPr>
            <a:lvl5pPr lvl="4">
              <a:spcBef>
                <a:spcPts val="0"/>
              </a:spcBef>
              <a:spcAft>
                <a:spcPts val="0"/>
              </a:spcAft>
              <a:buSzPts val="3000"/>
              <a:buNone/>
              <a:defRPr sz="3000"/>
            </a:lvl5pPr>
            <a:lvl6pPr lvl="5">
              <a:spcBef>
                <a:spcPts val="0"/>
              </a:spcBef>
              <a:spcAft>
                <a:spcPts val="0"/>
              </a:spcAft>
              <a:buSzPts val="3000"/>
              <a:buNone/>
              <a:defRPr sz="3000"/>
            </a:lvl6pPr>
            <a:lvl7pPr lvl="6">
              <a:spcBef>
                <a:spcPts val="0"/>
              </a:spcBef>
              <a:spcAft>
                <a:spcPts val="0"/>
              </a:spcAft>
              <a:buSzPts val="3000"/>
              <a:buNone/>
              <a:defRPr sz="3000"/>
            </a:lvl7pPr>
            <a:lvl8pPr lvl="7">
              <a:spcBef>
                <a:spcPts val="0"/>
              </a:spcBef>
              <a:spcAft>
                <a:spcPts val="0"/>
              </a:spcAft>
              <a:buSzPts val="3000"/>
              <a:buNone/>
              <a:defRPr sz="3000"/>
            </a:lvl8pPr>
            <a:lvl9pPr lvl="8">
              <a:spcBef>
                <a:spcPts val="0"/>
              </a:spcBef>
              <a:spcAft>
                <a:spcPts val="0"/>
              </a:spcAft>
              <a:buSzPts val="3000"/>
              <a:buNone/>
              <a:defRPr sz="3000"/>
            </a:lvl9pPr>
          </a:lstStyle>
          <a:p>
            <a:endParaRPr/>
          </a:p>
        </p:txBody>
      </p:sp>
      <p:sp>
        <p:nvSpPr>
          <p:cNvPr id="132" name="Google Shape;132;p29"/>
          <p:cNvSpPr txBox="1">
            <a:spLocks noGrp="1"/>
          </p:cNvSpPr>
          <p:nvPr>
            <p:ph type="subTitle" idx="5"/>
          </p:nvPr>
        </p:nvSpPr>
        <p:spPr>
          <a:xfrm>
            <a:off x="366763" y="1277907"/>
            <a:ext cx="3838500" cy="48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a:endParaRPr/>
          </a:p>
        </p:txBody>
      </p:sp>
      <p:sp>
        <p:nvSpPr>
          <p:cNvPr id="133" name="Google Shape;133;p29"/>
          <p:cNvSpPr txBox="1">
            <a:spLocks noGrp="1"/>
          </p:cNvSpPr>
          <p:nvPr>
            <p:ph type="subTitle" idx="6"/>
          </p:nvPr>
        </p:nvSpPr>
        <p:spPr>
          <a:xfrm>
            <a:off x="4938738" y="1277907"/>
            <a:ext cx="3838500" cy="48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a:endParaRPr/>
          </a:p>
        </p:txBody>
      </p:sp>
      <p:sp>
        <p:nvSpPr>
          <p:cNvPr id="134" name="Google Shape;134;p29"/>
          <p:cNvSpPr txBox="1">
            <a:spLocks noGrp="1"/>
          </p:cNvSpPr>
          <p:nvPr>
            <p:ph type="subTitle" idx="7"/>
          </p:nvPr>
        </p:nvSpPr>
        <p:spPr>
          <a:xfrm>
            <a:off x="4938761" y="3167363"/>
            <a:ext cx="3838500" cy="48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a:endParaRPr/>
          </a:p>
        </p:txBody>
      </p:sp>
      <p:sp>
        <p:nvSpPr>
          <p:cNvPr id="135" name="Google Shape;135;p29"/>
          <p:cNvSpPr txBox="1">
            <a:spLocks noGrp="1"/>
          </p:cNvSpPr>
          <p:nvPr>
            <p:ph type="subTitle" idx="8"/>
          </p:nvPr>
        </p:nvSpPr>
        <p:spPr>
          <a:xfrm>
            <a:off x="366750" y="3167363"/>
            <a:ext cx="3838500" cy="48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2000"/>
              <a:buNone/>
              <a:defRPr sz="2000"/>
            </a:lvl1pPr>
            <a:lvl2pPr lvl="1">
              <a:lnSpc>
                <a:spcPct val="100000"/>
              </a:lnSpc>
              <a:spcBef>
                <a:spcPts val="0"/>
              </a:spcBef>
              <a:spcAft>
                <a:spcPts val="0"/>
              </a:spcAft>
              <a:buSzPts val="2000"/>
              <a:buNone/>
              <a:defRPr sz="2000"/>
            </a:lvl2pPr>
            <a:lvl3pPr lvl="2">
              <a:lnSpc>
                <a:spcPct val="100000"/>
              </a:lnSpc>
              <a:spcBef>
                <a:spcPts val="0"/>
              </a:spcBef>
              <a:spcAft>
                <a:spcPts val="0"/>
              </a:spcAft>
              <a:buSzPts val="2000"/>
              <a:buNone/>
              <a:defRPr sz="2000"/>
            </a:lvl3pPr>
            <a:lvl4pPr lvl="3">
              <a:lnSpc>
                <a:spcPct val="100000"/>
              </a:lnSpc>
              <a:spcBef>
                <a:spcPts val="0"/>
              </a:spcBef>
              <a:spcAft>
                <a:spcPts val="0"/>
              </a:spcAft>
              <a:buSzPts val="2000"/>
              <a:buNone/>
              <a:defRPr sz="2000"/>
            </a:lvl4pPr>
            <a:lvl5pPr lvl="4">
              <a:lnSpc>
                <a:spcPct val="100000"/>
              </a:lnSpc>
              <a:spcBef>
                <a:spcPts val="0"/>
              </a:spcBef>
              <a:spcAft>
                <a:spcPts val="0"/>
              </a:spcAft>
              <a:buSzPts val="2000"/>
              <a:buNone/>
              <a:defRPr sz="2000"/>
            </a:lvl5pPr>
            <a:lvl6pPr lvl="5">
              <a:lnSpc>
                <a:spcPct val="100000"/>
              </a:lnSpc>
              <a:spcBef>
                <a:spcPts val="0"/>
              </a:spcBef>
              <a:spcAft>
                <a:spcPts val="0"/>
              </a:spcAft>
              <a:buSzPts val="2000"/>
              <a:buNone/>
              <a:defRPr sz="2000"/>
            </a:lvl6pPr>
            <a:lvl7pPr lvl="6">
              <a:lnSpc>
                <a:spcPct val="100000"/>
              </a:lnSpc>
              <a:spcBef>
                <a:spcPts val="0"/>
              </a:spcBef>
              <a:spcAft>
                <a:spcPts val="0"/>
              </a:spcAft>
              <a:buSzPts val="2000"/>
              <a:buNone/>
              <a:defRPr sz="2000"/>
            </a:lvl7pPr>
            <a:lvl8pPr lvl="7">
              <a:lnSpc>
                <a:spcPct val="100000"/>
              </a:lnSpc>
              <a:spcBef>
                <a:spcPts val="0"/>
              </a:spcBef>
              <a:spcAft>
                <a:spcPts val="0"/>
              </a:spcAft>
              <a:buSzPts val="2000"/>
              <a:buNone/>
              <a:defRPr sz="2000"/>
            </a:lvl8pPr>
            <a:lvl9pPr lvl="8">
              <a:lnSpc>
                <a:spcPct val="100000"/>
              </a:lnSpc>
              <a:spcBef>
                <a:spcPts val="0"/>
              </a:spcBef>
              <a:spcAft>
                <a:spcPts val="0"/>
              </a:spcAft>
              <a:buSzPts val="2000"/>
              <a:buNone/>
              <a:defRPr sz="2000"/>
            </a:lvl9pPr>
          </a:lstStyle>
          <a:p>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matchingName="Title and image">
  <p:cSld name="TITLE_ONLY_1_1">
    <p:spTree>
      <p:nvGrpSpPr>
        <p:cNvPr id="1" name="Shape 136"/>
        <p:cNvGrpSpPr/>
        <p:nvPr/>
      </p:nvGrpSpPr>
      <p:grpSpPr>
        <a:xfrm>
          <a:off x="0" y="0"/>
          <a:ext cx="0" cy="0"/>
          <a:chOff x="0" y="0"/>
          <a:chExt cx="0" cy="0"/>
        </a:xfrm>
      </p:grpSpPr>
      <p:sp>
        <p:nvSpPr>
          <p:cNvPr id="137" name="Google Shape;137;p3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a:endParaRPr/>
          </a:p>
        </p:txBody>
      </p:sp>
      <p:sp>
        <p:nvSpPr>
          <p:cNvPr id="138" name="Google Shape;138;p3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39" name="Google Shape;139;p30"/>
          <p:cNvSpPr>
            <a:spLocks noGrp="1"/>
          </p:cNvSpPr>
          <p:nvPr>
            <p:ph type="pic" idx="2"/>
          </p:nvPr>
        </p:nvSpPr>
        <p:spPr>
          <a:xfrm>
            <a:off x="311700" y="1170425"/>
            <a:ext cx="8520600" cy="3492900"/>
          </a:xfrm>
          <a:prstGeom prst="rect">
            <a:avLst/>
          </a:prstGeom>
          <a:noFill/>
          <a:ln>
            <a:noFill/>
          </a:ln>
        </p:spPr>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matchingName="Two storyboards">
  <p:cSld name="CUSTOM_4_1">
    <p:spTree>
      <p:nvGrpSpPr>
        <p:cNvPr id="1" name="Shape 140"/>
        <p:cNvGrpSpPr/>
        <p:nvPr/>
      </p:nvGrpSpPr>
      <p:grpSpPr>
        <a:xfrm>
          <a:off x="0" y="0"/>
          <a:ext cx="0" cy="0"/>
          <a:chOff x="0" y="0"/>
          <a:chExt cx="0" cy="0"/>
        </a:xfrm>
      </p:grpSpPr>
      <p:sp>
        <p:nvSpPr>
          <p:cNvPr id="141" name="Google Shape;141;p31"/>
          <p:cNvSpPr txBox="1">
            <a:spLocks noGrp="1"/>
          </p:cNvSpPr>
          <p:nvPr>
            <p:ph type="body" idx="1"/>
          </p:nvPr>
        </p:nvSpPr>
        <p:spPr>
          <a:xfrm>
            <a:off x="311700" y="4080225"/>
            <a:ext cx="4027500" cy="926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42" name="Google Shape;142;p31"/>
          <p:cNvSpPr>
            <a:spLocks noGrp="1"/>
          </p:cNvSpPr>
          <p:nvPr>
            <p:ph type="pic" idx="2"/>
          </p:nvPr>
        </p:nvSpPr>
        <p:spPr>
          <a:xfrm>
            <a:off x="4804825" y="1133300"/>
            <a:ext cx="4027500" cy="2392800"/>
          </a:xfrm>
          <a:prstGeom prst="rect">
            <a:avLst/>
          </a:prstGeom>
          <a:noFill/>
          <a:ln>
            <a:noFill/>
          </a:ln>
        </p:spPr>
      </p:sp>
      <p:sp>
        <p:nvSpPr>
          <p:cNvPr id="143" name="Google Shape;143;p31"/>
          <p:cNvSpPr>
            <a:spLocks noGrp="1"/>
          </p:cNvSpPr>
          <p:nvPr>
            <p:ph type="pic" idx="3"/>
          </p:nvPr>
        </p:nvSpPr>
        <p:spPr>
          <a:xfrm>
            <a:off x="311725" y="1133300"/>
            <a:ext cx="4027500" cy="2392800"/>
          </a:xfrm>
          <a:prstGeom prst="rect">
            <a:avLst/>
          </a:prstGeom>
          <a:noFill/>
          <a:ln>
            <a:noFill/>
          </a:ln>
        </p:spPr>
      </p:sp>
      <p:sp>
        <p:nvSpPr>
          <p:cNvPr id="144" name="Google Shape;144;p31"/>
          <p:cNvSpPr txBox="1">
            <a:spLocks noGrp="1"/>
          </p:cNvSpPr>
          <p:nvPr>
            <p:ph type="body" idx="4"/>
          </p:nvPr>
        </p:nvSpPr>
        <p:spPr>
          <a:xfrm>
            <a:off x="4804825" y="4080225"/>
            <a:ext cx="4027500" cy="9261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45" name="Google Shape;145;p3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46" name="Google Shape;146;p3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a:endParaRPr/>
          </a:p>
        </p:txBody>
      </p:sp>
      <p:sp>
        <p:nvSpPr>
          <p:cNvPr id="147" name="Google Shape;147;p31"/>
          <p:cNvSpPr txBox="1">
            <a:spLocks noGrp="1"/>
          </p:cNvSpPr>
          <p:nvPr>
            <p:ph type="subTitle" idx="5"/>
          </p:nvPr>
        </p:nvSpPr>
        <p:spPr>
          <a:xfrm>
            <a:off x="311725" y="3582900"/>
            <a:ext cx="4027500" cy="48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0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a:endParaRPr/>
          </a:p>
        </p:txBody>
      </p:sp>
      <p:sp>
        <p:nvSpPr>
          <p:cNvPr id="148" name="Google Shape;148;p31"/>
          <p:cNvSpPr txBox="1">
            <a:spLocks noGrp="1"/>
          </p:cNvSpPr>
          <p:nvPr>
            <p:ph type="subTitle" idx="6"/>
          </p:nvPr>
        </p:nvSpPr>
        <p:spPr>
          <a:xfrm>
            <a:off x="4804825" y="3582900"/>
            <a:ext cx="4027500" cy="48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0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matchingName="Three storyboards">
  <p:cSld name="CUSTOM_4_1_1">
    <p:spTree>
      <p:nvGrpSpPr>
        <p:cNvPr id="1" name="Shape 149"/>
        <p:cNvGrpSpPr/>
        <p:nvPr/>
      </p:nvGrpSpPr>
      <p:grpSpPr>
        <a:xfrm>
          <a:off x="0" y="0"/>
          <a:ext cx="0" cy="0"/>
          <a:chOff x="0" y="0"/>
          <a:chExt cx="0" cy="0"/>
        </a:xfrm>
      </p:grpSpPr>
      <p:sp>
        <p:nvSpPr>
          <p:cNvPr id="150" name="Google Shape;150;p32"/>
          <p:cNvSpPr txBox="1">
            <a:spLocks noGrp="1"/>
          </p:cNvSpPr>
          <p:nvPr>
            <p:ph type="body" idx="1"/>
          </p:nvPr>
        </p:nvSpPr>
        <p:spPr>
          <a:xfrm>
            <a:off x="311700" y="3911700"/>
            <a:ext cx="2627100" cy="1018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51" name="Google Shape;151;p32"/>
          <p:cNvSpPr>
            <a:spLocks noGrp="1"/>
          </p:cNvSpPr>
          <p:nvPr>
            <p:ph type="pic" idx="2"/>
          </p:nvPr>
        </p:nvSpPr>
        <p:spPr>
          <a:xfrm>
            <a:off x="6205225" y="1128325"/>
            <a:ext cx="2627100" cy="2273100"/>
          </a:xfrm>
          <a:prstGeom prst="rect">
            <a:avLst/>
          </a:prstGeom>
          <a:noFill/>
          <a:ln>
            <a:noFill/>
          </a:ln>
        </p:spPr>
      </p:sp>
      <p:sp>
        <p:nvSpPr>
          <p:cNvPr id="152" name="Google Shape;152;p32"/>
          <p:cNvSpPr>
            <a:spLocks noGrp="1"/>
          </p:cNvSpPr>
          <p:nvPr>
            <p:ph type="pic" idx="3"/>
          </p:nvPr>
        </p:nvSpPr>
        <p:spPr>
          <a:xfrm>
            <a:off x="311725" y="1128325"/>
            <a:ext cx="2627100" cy="2273100"/>
          </a:xfrm>
          <a:prstGeom prst="rect">
            <a:avLst/>
          </a:prstGeom>
          <a:noFill/>
          <a:ln>
            <a:noFill/>
          </a:ln>
        </p:spPr>
      </p:sp>
      <p:sp>
        <p:nvSpPr>
          <p:cNvPr id="153" name="Google Shape;153;p32"/>
          <p:cNvSpPr txBox="1">
            <a:spLocks noGrp="1"/>
          </p:cNvSpPr>
          <p:nvPr>
            <p:ph type="body" idx="4"/>
          </p:nvPr>
        </p:nvSpPr>
        <p:spPr>
          <a:xfrm>
            <a:off x="6205225" y="3911700"/>
            <a:ext cx="2627100" cy="1018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54" name="Google Shape;154;p32"/>
          <p:cNvSpPr>
            <a:spLocks noGrp="1"/>
          </p:cNvSpPr>
          <p:nvPr>
            <p:ph type="pic" idx="5"/>
          </p:nvPr>
        </p:nvSpPr>
        <p:spPr>
          <a:xfrm>
            <a:off x="3255250" y="1128325"/>
            <a:ext cx="2627100" cy="2273100"/>
          </a:xfrm>
          <a:prstGeom prst="rect">
            <a:avLst/>
          </a:prstGeom>
          <a:noFill/>
          <a:ln>
            <a:noFill/>
          </a:ln>
        </p:spPr>
      </p:sp>
      <p:sp>
        <p:nvSpPr>
          <p:cNvPr id="155" name="Google Shape;155;p32"/>
          <p:cNvSpPr txBox="1">
            <a:spLocks noGrp="1"/>
          </p:cNvSpPr>
          <p:nvPr>
            <p:ph type="body" idx="6"/>
          </p:nvPr>
        </p:nvSpPr>
        <p:spPr>
          <a:xfrm>
            <a:off x="3255250" y="3911700"/>
            <a:ext cx="2627100" cy="10185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156" name="Google Shape;156;p3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57" name="Google Shape;157;p3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a:endParaRPr/>
          </a:p>
        </p:txBody>
      </p:sp>
      <p:sp>
        <p:nvSpPr>
          <p:cNvPr id="158" name="Google Shape;158;p32"/>
          <p:cNvSpPr txBox="1">
            <a:spLocks noGrp="1"/>
          </p:cNvSpPr>
          <p:nvPr>
            <p:ph type="subTitle" idx="7"/>
          </p:nvPr>
        </p:nvSpPr>
        <p:spPr>
          <a:xfrm>
            <a:off x="311725" y="3430500"/>
            <a:ext cx="2627100" cy="48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0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a:endParaRPr/>
          </a:p>
        </p:txBody>
      </p:sp>
      <p:sp>
        <p:nvSpPr>
          <p:cNvPr id="159" name="Google Shape;159;p32"/>
          <p:cNvSpPr txBox="1">
            <a:spLocks noGrp="1"/>
          </p:cNvSpPr>
          <p:nvPr>
            <p:ph type="subTitle" idx="8"/>
          </p:nvPr>
        </p:nvSpPr>
        <p:spPr>
          <a:xfrm>
            <a:off x="6205225" y="3430500"/>
            <a:ext cx="2627100" cy="48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0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a:endParaRPr/>
          </a:p>
        </p:txBody>
      </p:sp>
      <p:sp>
        <p:nvSpPr>
          <p:cNvPr id="160" name="Google Shape;160;p32"/>
          <p:cNvSpPr txBox="1">
            <a:spLocks noGrp="1"/>
          </p:cNvSpPr>
          <p:nvPr>
            <p:ph type="subTitle" idx="9"/>
          </p:nvPr>
        </p:nvSpPr>
        <p:spPr>
          <a:xfrm>
            <a:off x="3255250" y="3430500"/>
            <a:ext cx="2627100" cy="4812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SzPts val="1000"/>
              <a:buNone/>
              <a:defRPr/>
            </a:lvl1pPr>
            <a:lvl2pPr lvl="1">
              <a:lnSpc>
                <a:spcPct val="100000"/>
              </a:lnSpc>
              <a:spcBef>
                <a:spcPts val="0"/>
              </a:spcBef>
              <a:spcAft>
                <a:spcPts val="0"/>
              </a:spcAft>
              <a:buSzPts val="1800"/>
              <a:buNone/>
              <a:defRPr sz="1800"/>
            </a:lvl2pPr>
            <a:lvl3pPr lvl="2">
              <a:lnSpc>
                <a:spcPct val="100000"/>
              </a:lnSpc>
              <a:spcBef>
                <a:spcPts val="0"/>
              </a:spcBef>
              <a:spcAft>
                <a:spcPts val="0"/>
              </a:spcAft>
              <a:buSzPts val="1800"/>
              <a:buNone/>
              <a:defRPr sz="1800"/>
            </a:lvl3pPr>
            <a:lvl4pPr lvl="3">
              <a:lnSpc>
                <a:spcPct val="100000"/>
              </a:lnSpc>
              <a:spcBef>
                <a:spcPts val="0"/>
              </a:spcBef>
              <a:spcAft>
                <a:spcPts val="0"/>
              </a:spcAft>
              <a:buSzPts val="1800"/>
              <a:buNone/>
              <a:defRPr sz="1800"/>
            </a:lvl4pPr>
            <a:lvl5pPr lvl="4">
              <a:lnSpc>
                <a:spcPct val="100000"/>
              </a:lnSpc>
              <a:spcBef>
                <a:spcPts val="0"/>
              </a:spcBef>
              <a:spcAft>
                <a:spcPts val="0"/>
              </a:spcAft>
              <a:buSzPts val="1800"/>
              <a:buNone/>
              <a:defRPr sz="1800"/>
            </a:lvl5pPr>
            <a:lvl6pPr lvl="5">
              <a:lnSpc>
                <a:spcPct val="100000"/>
              </a:lnSpc>
              <a:spcBef>
                <a:spcPts val="0"/>
              </a:spcBef>
              <a:spcAft>
                <a:spcPts val="0"/>
              </a:spcAft>
              <a:buSzPts val="1800"/>
              <a:buNone/>
              <a:defRPr sz="1800"/>
            </a:lvl6pPr>
            <a:lvl7pPr lvl="6">
              <a:lnSpc>
                <a:spcPct val="100000"/>
              </a:lnSpc>
              <a:spcBef>
                <a:spcPts val="0"/>
              </a:spcBef>
              <a:spcAft>
                <a:spcPts val="0"/>
              </a:spcAft>
              <a:buSzPts val="1800"/>
              <a:buNone/>
              <a:defRPr sz="1800"/>
            </a:lvl7pPr>
            <a:lvl8pPr lvl="7">
              <a:lnSpc>
                <a:spcPct val="100000"/>
              </a:lnSpc>
              <a:spcBef>
                <a:spcPts val="0"/>
              </a:spcBef>
              <a:spcAft>
                <a:spcPts val="0"/>
              </a:spcAft>
              <a:buSzPts val="1800"/>
              <a:buNone/>
              <a:defRPr sz="1800"/>
            </a:lvl8pPr>
            <a:lvl9pPr lvl="8">
              <a:lnSpc>
                <a:spcPct val="100000"/>
              </a:lnSpc>
              <a:spcBef>
                <a:spcPts val="0"/>
              </a:spcBef>
              <a:spcAft>
                <a:spcPts val="0"/>
              </a:spcAft>
              <a:buSzPts val="1800"/>
              <a:buNone/>
              <a:defRPr sz="1800"/>
            </a:lvl9pPr>
          </a:lstStyle>
          <a:p>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matchingName="Image only">
  <p:cSld name="CUSTOM_5_1">
    <p:spTree>
      <p:nvGrpSpPr>
        <p:cNvPr id="1" name="Shape 161"/>
        <p:cNvGrpSpPr/>
        <p:nvPr/>
      </p:nvGrpSpPr>
      <p:grpSpPr>
        <a:xfrm>
          <a:off x="0" y="0"/>
          <a:ext cx="0" cy="0"/>
          <a:chOff x="0" y="0"/>
          <a:chExt cx="0" cy="0"/>
        </a:xfrm>
      </p:grpSpPr>
      <p:sp>
        <p:nvSpPr>
          <p:cNvPr id="162" name="Google Shape;162;p33"/>
          <p:cNvSpPr>
            <a:spLocks noGrp="1"/>
          </p:cNvSpPr>
          <p:nvPr>
            <p:ph type="pic" idx="2"/>
          </p:nvPr>
        </p:nvSpPr>
        <p:spPr>
          <a:xfrm>
            <a:off x="311700" y="445025"/>
            <a:ext cx="8520600" cy="4218300"/>
          </a:xfrm>
          <a:prstGeom prst="rect">
            <a:avLst/>
          </a:prstGeom>
          <a:noFill/>
          <a:ln>
            <a:noFill/>
          </a:ln>
        </p:spPr>
      </p:sp>
      <p:sp>
        <p:nvSpPr>
          <p:cNvPr id="163" name="Google Shape;163;p3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matchingName="Image grid">
  <p:cSld name="CUSTOM_6_1">
    <p:spTree>
      <p:nvGrpSpPr>
        <p:cNvPr id="1" name="Shape 164"/>
        <p:cNvGrpSpPr/>
        <p:nvPr/>
      </p:nvGrpSpPr>
      <p:grpSpPr>
        <a:xfrm>
          <a:off x="0" y="0"/>
          <a:ext cx="0" cy="0"/>
          <a:chOff x="0" y="0"/>
          <a:chExt cx="0" cy="0"/>
        </a:xfrm>
      </p:grpSpPr>
      <p:sp>
        <p:nvSpPr>
          <p:cNvPr id="165" name="Google Shape;165;p3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66" name="Google Shape;166;p34"/>
          <p:cNvSpPr>
            <a:spLocks noGrp="1"/>
          </p:cNvSpPr>
          <p:nvPr>
            <p:ph type="pic" idx="2"/>
          </p:nvPr>
        </p:nvSpPr>
        <p:spPr>
          <a:xfrm>
            <a:off x="3389600" y="118913"/>
            <a:ext cx="1643700" cy="1535100"/>
          </a:xfrm>
          <a:prstGeom prst="rect">
            <a:avLst/>
          </a:prstGeom>
          <a:noFill/>
          <a:ln>
            <a:noFill/>
          </a:ln>
        </p:spPr>
      </p:sp>
      <p:sp>
        <p:nvSpPr>
          <p:cNvPr id="167" name="Google Shape;167;p34"/>
          <p:cNvSpPr>
            <a:spLocks noGrp="1"/>
          </p:cNvSpPr>
          <p:nvPr>
            <p:ph type="pic" idx="3"/>
          </p:nvPr>
        </p:nvSpPr>
        <p:spPr>
          <a:xfrm>
            <a:off x="5195935" y="118913"/>
            <a:ext cx="1643700" cy="1535100"/>
          </a:xfrm>
          <a:prstGeom prst="rect">
            <a:avLst/>
          </a:prstGeom>
          <a:noFill/>
          <a:ln>
            <a:noFill/>
          </a:ln>
        </p:spPr>
      </p:sp>
      <p:sp>
        <p:nvSpPr>
          <p:cNvPr id="168" name="Google Shape;168;p34"/>
          <p:cNvSpPr>
            <a:spLocks noGrp="1"/>
          </p:cNvSpPr>
          <p:nvPr>
            <p:ph type="pic" idx="4"/>
          </p:nvPr>
        </p:nvSpPr>
        <p:spPr>
          <a:xfrm>
            <a:off x="7002270" y="118913"/>
            <a:ext cx="1643700" cy="1535100"/>
          </a:xfrm>
          <a:prstGeom prst="rect">
            <a:avLst/>
          </a:prstGeom>
          <a:noFill/>
          <a:ln>
            <a:noFill/>
          </a:ln>
        </p:spPr>
      </p:sp>
      <p:sp>
        <p:nvSpPr>
          <p:cNvPr id="169" name="Google Shape;169;p34"/>
          <p:cNvSpPr>
            <a:spLocks noGrp="1"/>
          </p:cNvSpPr>
          <p:nvPr>
            <p:ph type="pic" idx="5"/>
          </p:nvPr>
        </p:nvSpPr>
        <p:spPr>
          <a:xfrm>
            <a:off x="3389588" y="1804212"/>
            <a:ext cx="1643700" cy="1535100"/>
          </a:xfrm>
          <a:prstGeom prst="rect">
            <a:avLst/>
          </a:prstGeom>
          <a:noFill/>
          <a:ln>
            <a:noFill/>
          </a:ln>
        </p:spPr>
      </p:sp>
      <p:sp>
        <p:nvSpPr>
          <p:cNvPr id="170" name="Google Shape;170;p34"/>
          <p:cNvSpPr>
            <a:spLocks noGrp="1"/>
          </p:cNvSpPr>
          <p:nvPr>
            <p:ph type="pic" idx="6"/>
          </p:nvPr>
        </p:nvSpPr>
        <p:spPr>
          <a:xfrm>
            <a:off x="5195922" y="1804212"/>
            <a:ext cx="1643700" cy="1535100"/>
          </a:xfrm>
          <a:prstGeom prst="rect">
            <a:avLst/>
          </a:prstGeom>
          <a:noFill/>
          <a:ln>
            <a:noFill/>
          </a:ln>
        </p:spPr>
      </p:sp>
      <p:sp>
        <p:nvSpPr>
          <p:cNvPr id="171" name="Google Shape;171;p34"/>
          <p:cNvSpPr>
            <a:spLocks noGrp="1"/>
          </p:cNvSpPr>
          <p:nvPr>
            <p:ph type="pic" idx="7"/>
          </p:nvPr>
        </p:nvSpPr>
        <p:spPr>
          <a:xfrm>
            <a:off x="7002257" y="1804212"/>
            <a:ext cx="1643700" cy="1535100"/>
          </a:xfrm>
          <a:prstGeom prst="rect">
            <a:avLst/>
          </a:prstGeom>
          <a:noFill/>
          <a:ln>
            <a:noFill/>
          </a:ln>
        </p:spPr>
      </p:sp>
      <p:sp>
        <p:nvSpPr>
          <p:cNvPr id="172" name="Google Shape;172;p34"/>
          <p:cNvSpPr txBox="1">
            <a:spLocks noGrp="1"/>
          </p:cNvSpPr>
          <p:nvPr>
            <p:ph type="title"/>
          </p:nvPr>
        </p:nvSpPr>
        <p:spPr>
          <a:xfrm>
            <a:off x="351550" y="445025"/>
            <a:ext cx="2596800" cy="1706400"/>
          </a:xfrm>
          <a:prstGeom prst="rect">
            <a:avLst/>
          </a:prstGeom>
        </p:spPr>
        <p:txBody>
          <a:bodyPr spcFirstLastPara="1" wrap="square" lIns="91425" tIns="91425" rIns="91425" bIns="91425" anchor="t" anchorCtr="0">
            <a:sp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a:endParaRPr/>
          </a:p>
        </p:txBody>
      </p:sp>
      <p:sp>
        <p:nvSpPr>
          <p:cNvPr id="173" name="Google Shape;173;p34"/>
          <p:cNvSpPr>
            <a:spLocks noGrp="1"/>
          </p:cNvSpPr>
          <p:nvPr>
            <p:ph type="pic" idx="8"/>
          </p:nvPr>
        </p:nvSpPr>
        <p:spPr>
          <a:xfrm>
            <a:off x="3389588" y="3489487"/>
            <a:ext cx="1643700" cy="1535100"/>
          </a:xfrm>
          <a:prstGeom prst="rect">
            <a:avLst/>
          </a:prstGeom>
          <a:noFill/>
          <a:ln>
            <a:noFill/>
          </a:ln>
        </p:spPr>
      </p:sp>
      <p:sp>
        <p:nvSpPr>
          <p:cNvPr id="174" name="Google Shape;174;p34"/>
          <p:cNvSpPr>
            <a:spLocks noGrp="1"/>
          </p:cNvSpPr>
          <p:nvPr>
            <p:ph type="pic" idx="9"/>
          </p:nvPr>
        </p:nvSpPr>
        <p:spPr>
          <a:xfrm>
            <a:off x="5195922" y="3489487"/>
            <a:ext cx="1643700" cy="1535100"/>
          </a:xfrm>
          <a:prstGeom prst="rect">
            <a:avLst/>
          </a:prstGeom>
          <a:noFill/>
          <a:ln>
            <a:noFill/>
          </a:ln>
        </p:spPr>
      </p:sp>
      <p:sp>
        <p:nvSpPr>
          <p:cNvPr id="175" name="Google Shape;175;p34"/>
          <p:cNvSpPr>
            <a:spLocks noGrp="1"/>
          </p:cNvSpPr>
          <p:nvPr>
            <p:ph type="pic" idx="13"/>
          </p:nvPr>
        </p:nvSpPr>
        <p:spPr>
          <a:xfrm>
            <a:off x="7002257" y="3489487"/>
            <a:ext cx="1643700" cy="1535100"/>
          </a:xfrm>
          <a:prstGeom prst="rect">
            <a:avLst/>
          </a:prstGeom>
          <a:noFill/>
          <a:ln>
            <a:noFill/>
          </a:ln>
        </p:spPr>
      </p:sp>
    </p:spTree>
  </p:cSld>
  <p:clrMapOvr>
    <a:masterClrMapping/>
  </p:clrMapOvr>
  <p:extLst>
    <p:ext uri="{DCECCB84-F9BA-43D5-87BE-67443E8EF086}">
      <p15:sldGuideLst xmlns:p15="http://schemas.microsoft.com/office/powerpoint/2012/main">
        <p15:guide id="1" pos="5564">
          <p15:clr>
            <a:srgbClr val="E46962"/>
          </p15:clr>
        </p15:guide>
      </p15:sldGuideLst>
    </p:ext>
  </p:extLst>
</p:sldLayout>
</file>

<file path=ppt/slideLayouts/slideLayout33.xml><?xml version="1.0" encoding="utf-8"?>
<p:sldLayout xmlns:a="http://schemas.openxmlformats.org/drawingml/2006/main" xmlns:r="http://schemas.openxmlformats.org/officeDocument/2006/relationships" xmlns:p="http://schemas.openxmlformats.org/presentationml/2006/main" matchingName="Custom title slide" type="title">
  <p:cSld name="TITLE">
    <p:bg>
      <p:bgPr>
        <a:solidFill>
          <a:schemeClr val="dk1"/>
        </a:solidFill>
        <a:effectLst/>
      </p:bgPr>
    </p:bg>
    <p:spTree>
      <p:nvGrpSpPr>
        <p:cNvPr id="1" name="Shape 176"/>
        <p:cNvGrpSpPr/>
        <p:nvPr/>
      </p:nvGrpSpPr>
      <p:grpSpPr>
        <a:xfrm>
          <a:off x="0" y="0"/>
          <a:ext cx="0" cy="0"/>
          <a:chOff x="0" y="0"/>
          <a:chExt cx="0" cy="0"/>
        </a:xfrm>
      </p:grpSpPr>
      <p:sp>
        <p:nvSpPr>
          <p:cNvPr id="177" name="Google Shape;177;p35"/>
          <p:cNvSpPr txBox="1">
            <a:spLocks noGrp="1"/>
          </p:cNvSpPr>
          <p:nvPr>
            <p:ph type="body" idx="1"/>
          </p:nvPr>
        </p:nvSpPr>
        <p:spPr>
          <a:xfrm>
            <a:off x="196951" y="4737750"/>
            <a:ext cx="1860300" cy="209100"/>
          </a:xfrm>
          <a:prstGeom prst="rect">
            <a:avLst/>
          </a:prstGeom>
        </p:spPr>
        <p:txBody>
          <a:bodyPr spcFirstLastPara="1" wrap="square" lIns="91425" tIns="91425" rIns="91425" bIns="91425" anchor="ctr" anchorCtr="0">
            <a:noAutofit/>
          </a:bodyPr>
          <a:lstStyle>
            <a:lvl1pPr marL="457200" lvl="0" indent="-279400">
              <a:spcBef>
                <a:spcPts val="0"/>
              </a:spcBef>
              <a:spcAft>
                <a:spcPts val="0"/>
              </a:spcAft>
              <a:buClr>
                <a:schemeClr val="lt1"/>
              </a:buClr>
              <a:buSzPts val="800"/>
              <a:buChar char="●"/>
              <a:defRPr sz="800">
                <a:solidFill>
                  <a:schemeClr val="lt1"/>
                </a:solidFill>
              </a:defRPr>
            </a:lvl1pPr>
            <a:lvl2pPr marL="914400" lvl="1" indent="-279400">
              <a:spcBef>
                <a:spcPts val="0"/>
              </a:spcBef>
              <a:spcAft>
                <a:spcPts val="0"/>
              </a:spcAft>
              <a:buClr>
                <a:schemeClr val="lt1"/>
              </a:buClr>
              <a:buSzPts val="800"/>
              <a:buChar char="○"/>
              <a:defRPr>
                <a:solidFill>
                  <a:schemeClr val="lt1"/>
                </a:solidFill>
              </a:defRPr>
            </a:lvl2pPr>
            <a:lvl3pPr marL="1371600" lvl="2" indent="-279400">
              <a:spcBef>
                <a:spcPts val="0"/>
              </a:spcBef>
              <a:spcAft>
                <a:spcPts val="0"/>
              </a:spcAft>
              <a:buClr>
                <a:schemeClr val="lt1"/>
              </a:buClr>
              <a:buSzPts val="800"/>
              <a:buChar char="■"/>
              <a:defRPr sz="800">
                <a:solidFill>
                  <a:schemeClr val="lt1"/>
                </a:solidFill>
              </a:defRPr>
            </a:lvl3pPr>
            <a:lvl4pPr marL="1828800" lvl="3" indent="-279400">
              <a:spcBef>
                <a:spcPts val="0"/>
              </a:spcBef>
              <a:spcAft>
                <a:spcPts val="0"/>
              </a:spcAft>
              <a:buClr>
                <a:schemeClr val="lt1"/>
              </a:buClr>
              <a:buSzPts val="800"/>
              <a:buChar char="●"/>
              <a:defRPr sz="800">
                <a:solidFill>
                  <a:schemeClr val="lt1"/>
                </a:solidFill>
              </a:defRPr>
            </a:lvl4pPr>
            <a:lvl5pPr marL="2286000" lvl="4" indent="-279400">
              <a:spcBef>
                <a:spcPts val="0"/>
              </a:spcBef>
              <a:spcAft>
                <a:spcPts val="0"/>
              </a:spcAft>
              <a:buClr>
                <a:schemeClr val="lt1"/>
              </a:buClr>
              <a:buSzPts val="800"/>
              <a:buChar char="○"/>
              <a:defRPr sz="800">
                <a:solidFill>
                  <a:schemeClr val="lt1"/>
                </a:solidFill>
              </a:defRPr>
            </a:lvl5pPr>
            <a:lvl6pPr marL="2743200" lvl="5" indent="-279400">
              <a:spcBef>
                <a:spcPts val="0"/>
              </a:spcBef>
              <a:spcAft>
                <a:spcPts val="0"/>
              </a:spcAft>
              <a:buClr>
                <a:schemeClr val="lt1"/>
              </a:buClr>
              <a:buSzPts val="800"/>
              <a:buChar char="■"/>
              <a:defRPr sz="800">
                <a:solidFill>
                  <a:schemeClr val="lt1"/>
                </a:solidFill>
              </a:defRPr>
            </a:lvl6pPr>
            <a:lvl7pPr marL="3200400" lvl="6" indent="-279400">
              <a:spcBef>
                <a:spcPts val="0"/>
              </a:spcBef>
              <a:spcAft>
                <a:spcPts val="0"/>
              </a:spcAft>
              <a:buClr>
                <a:schemeClr val="lt1"/>
              </a:buClr>
              <a:buSzPts val="800"/>
              <a:buChar char="●"/>
              <a:defRPr sz="800">
                <a:solidFill>
                  <a:schemeClr val="lt1"/>
                </a:solidFill>
              </a:defRPr>
            </a:lvl7pPr>
            <a:lvl8pPr marL="3657600" lvl="7" indent="-279400">
              <a:spcBef>
                <a:spcPts val="0"/>
              </a:spcBef>
              <a:spcAft>
                <a:spcPts val="0"/>
              </a:spcAft>
              <a:buClr>
                <a:schemeClr val="lt1"/>
              </a:buClr>
              <a:buSzPts val="800"/>
              <a:buChar char="○"/>
              <a:defRPr sz="800">
                <a:solidFill>
                  <a:schemeClr val="lt1"/>
                </a:solidFill>
              </a:defRPr>
            </a:lvl8pPr>
            <a:lvl9pPr marL="4114800" lvl="8" indent="-279400">
              <a:spcBef>
                <a:spcPts val="0"/>
              </a:spcBef>
              <a:spcAft>
                <a:spcPts val="0"/>
              </a:spcAft>
              <a:buClr>
                <a:schemeClr val="lt1"/>
              </a:buClr>
              <a:buSzPts val="800"/>
              <a:buChar char="■"/>
              <a:defRPr sz="800">
                <a:solidFill>
                  <a:schemeClr val="lt1"/>
                </a:solidFill>
              </a:defRPr>
            </a:lvl9pPr>
          </a:lstStyle>
          <a:p>
            <a:endParaRPr/>
          </a:p>
        </p:txBody>
      </p:sp>
      <p:sp>
        <p:nvSpPr>
          <p:cNvPr id="178" name="Google Shape;178;p35"/>
          <p:cNvSpPr txBox="1">
            <a:spLocks noGrp="1"/>
          </p:cNvSpPr>
          <p:nvPr>
            <p:ph type="ctrTitle"/>
          </p:nvPr>
        </p:nvSpPr>
        <p:spPr>
          <a:xfrm>
            <a:off x="196950" y="223825"/>
            <a:ext cx="8011800" cy="1877100"/>
          </a:xfrm>
          <a:prstGeom prst="rect">
            <a:avLst/>
          </a:prstGeom>
        </p:spPr>
        <p:txBody>
          <a:bodyPr spcFirstLastPara="1" wrap="square" lIns="91425" tIns="91425" rIns="91425" bIns="91425" anchor="t" anchorCtr="0">
            <a:noAutofit/>
          </a:bodyPr>
          <a:lstStyle>
            <a:lvl1pPr lvl="0">
              <a:spcBef>
                <a:spcPts val="0"/>
              </a:spcBef>
              <a:spcAft>
                <a:spcPts val="0"/>
              </a:spcAft>
              <a:buClr>
                <a:schemeClr val="lt1"/>
              </a:buClr>
              <a:buSzPts val="6750"/>
              <a:buNone/>
              <a:defRPr sz="6750">
                <a:solidFill>
                  <a:schemeClr val="lt1"/>
                </a:solidFill>
              </a:defRPr>
            </a:lvl1pPr>
            <a:lvl2pPr lvl="1">
              <a:spcBef>
                <a:spcPts val="0"/>
              </a:spcBef>
              <a:spcAft>
                <a:spcPts val="0"/>
              </a:spcAft>
              <a:buClr>
                <a:schemeClr val="lt1"/>
              </a:buClr>
              <a:buSzPts val="5200"/>
              <a:buNone/>
              <a:defRPr sz="5200">
                <a:solidFill>
                  <a:schemeClr val="lt1"/>
                </a:solidFill>
              </a:defRPr>
            </a:lvl2pPr>
            <a:lvl3pPr lvl="2">
              <a:spcBef>
                <a:spcPts val="0"/>
              </a:spcBef>
              <a:spcAft>
                <a:spcPts val="0"/>
              </a:spcAft>
              <a:buClr>
                <a:schemeClr val="lt1"/>
              </a:buClr>
              <a:buSzPts val="5200"/>
              <a:buNone/>
              <a:defRPr sz="5200">
                <a:solidFill>
                  <a:schemeClr val="lt1"/>
                </a:solidFill>
              </a:defRPr>
            </a:lvl3pPr>
            <a:lvl4pPr lvl="3">
              <a:spcBef>
                <a:spcPts val="0"/>
              </a:spcBef>
              <a:spcAft>
                <a:spcPts val="0"/>
              </a:spcAft>
              <a:buClr>
                <a:schemeClr val="lt1"/>
              </a:buClr>
              <a:buSzPts val="5200"/>
              <a:buNone/>
              <a:defRPr sz="5200">
                <a:solidFill>
                  <a:schemeClr val="lt1"/>
                </a:solidFill>
              </a:defRPr>
            </a:lvl4pPr>
            <a:lvl5pPr lvl="4">
              <a:spcBef>
                <a:spcPts val="0"/>
              </a:spcBef>
              <a:spcAft>
                <a:spcPts val="0"/>
              </a:spcAft>
              <a:buClr>
                <a:schemeClr val="lt1"/>
              </a:buClr>
              <a:buSzPts val="5200"/>
              <a:buNone/>
              <a:defRPr sz="5200">
                <a:solidFill>
                  <a:schemeClr val="lt1"/>
                </a:solidFill>
              </a:defRPr>
            </a:lvl5pPr>
            <a:lvl6pPr lvl="5">
              <a:spcBef>
                <a:spcPts val="0"/>
              </a:spcBef>
              <a:spcAft>
                <a:spcPts val="0"/>
              </a:spcAft>
              <a:buClr>
                <a:schemeClr val="lt1"/>
              </a:buClr>
              <a:buSzPts val="5200"/>
              <a:buNone/>
              <a:defRPr sz="5200">
                <a:solidFill>
                  <a:schemeClr val="lt1"/>
                </a:solidFill>
              </a:defRPr>
            </a:lvl6pPr>
            <a:lvl7pPr lvl="6">
              <a:spcBef>
                <a:spcPts val="0"/>
              </a:spcBef>
              <a:spcAft>
                <a:spcPts val="0"/>
              </a:spcAft>
              <a:buClr>
                <a:schemeClr val="lt1"/>
              </a:buClr>
              <a:buSzPts val="5200"/>
              <a:buNone/>
              <a:defRPr sz="5200">
                <a:solidFill>
                  <a:schemeClr val="lt1"/>
                </a:solidFill>
              </a:defRPr>
            </a:lvl7pPr>
            <a:lvl8pPr lvl="7">
              <a:spcBef>
                <a:spcPts val="0"/>
              </a:spcBef>
              <a:spcAft>
                <a:spcPts val="0"/>
              </a:spcAft>
              <a:buClr>
                <a:schemeClr val="lt1"/>
              </a:buClr>
              <a:buSzPts val="5200"/>
              <a:buNone/>
              <a:defRPr sz="5200">
                <a:solidFill>
                  <a:schemeClr val="lt1"/>
                </a:solidFill>
              </a:defRPr>
            </a:lvl8pPr>
            <a:lvl9pPr lvl="8">
              <a:spcBef>
                <a:spcPts val="0"/>
              </a:spcBef>
              <a:spcAft>
                <a:spcPts val="0"/>
              </a:spcAft>
              <a:buClr>
                <a:schemeClr val="lt1"/>
              </a:buClr>
              <a:buSzPts val="5200"/>
              <a:buNone/>
              <a:defRPr sz="5200">
                <a:solidFill>
                  <a:schemeClr val="lt1"/>
                </a:solidFill>
              </a:defRPr>
            </a:lvl9pPr>
          </a:lstStyle>
          <a:p>
            <a:endParaRPr/>
          </a:p>
        </p:txBody>
      </p:sp>
      <p:sp>
        <p:nvSpPr>
          <p:cNvPr id="179" name="Google Shape;179;p35"/>
          <p:cNvSpPr txBox="1">
            <a:spLocks noGrp="1"/>
          </p:cNvSpPr>
          <p:nvPr>
            <p:ph type="subTitle" idx="2"/>
          </p:nvPr>
        </p:nvSpPr>
        <p:spPr>
          <a:xfrm>
            <a:off x="196950" y="2171250"/>
            <a:ext cx="3986700" cy="555600"/>
          </a:xfrm>
          <a:prstGeom prst="rect">
            <a:avLst/>
          </a:prstGeom>
        </p:spPr>
        <p:txBody>
          <a:bodyPr spcFirstLastPara="1" wrap="square" lIns="91425" tIns="91425" rIns="91425" bIns="91425" anchor="t" anchorCtr="0">
            <a:noAutofit/>
          </a:bodyPr>
          <a:lstStyle>
            <a:lvl1pPr lvl="0">
              <a:lnSpc>
                <a:spcPct val="100000"/>
              </a:lnSpc>
              <a:spcBef>
                <a:spcPts val="0"/>
              </a:spcBef>
              <a:spcAft>
                <a:spcPts val="0"/>
              </a:spcAft>
              <a:buClr>
                <a:schemeClr val="lt1"/>
              </a:buClr>
              <a:buSzPts val="1850"/>
              <a:buFont typeface="DM Sans Medium"/>
              <a:buNone/>
              <a:defRPr sz="1850">
                <a:solidFill>
                  <a:schemeClr val="lt1"/>
                </a:solidFill>
                <a:latin typeface="DM Sans Medium"/>
                <a:ea typeface="DM Sans Medium"/>
                <a:cs typeface="DM Sans Medium"/>
                <a:sym typeface="DM Sans Medium"/>
              </a:defRPr>
            </a:lvl1pPr>
            <a:lvl2pPr lvl="1" algn="ctr">
              <a:lnSpc>
                <a:spcPct val="100000"/>
              </a:lnSpc>
              <a:spcBef>
                <a:spcPts val="0"/>
              </a:spcBef>
              <a:spcAft>
                <a:spcPts val="0"/>
              </a:spcAft>
              <a:buClr>
                <a:schemeClr val="lt1"/>
              </a:buClr>
              <a:buSzPts val="2800"/>
              <a:buNone/>
              <a:defRPr sz="2800">
                <a:solidFill>
                  <a:schemeClr val="lt1"/>
                </a:solidFill>
              </a:defRPr>
            </a:lvl2pPr>
            <a:lvl3pPr lvl="2" algn="ctr">
              <a:lnSpc>
                <a:spcPct val="100000"/>
              </a:lnSpc>
              <a:spcBef>
                <a:spcPts val="0"/>
              </a:spcBef>
              <a:spcAft>
                <a:spcPts val="0"/>
              </a:spcAft>
              <a:buClr>
                <a:schemeClr val="lt1"/>
              </a:buClr>
              <a:buSzPts val="2800"/>
              <a:buNone/>
              <a:defRPr sz="2800">
                <a:solidFill>
                  <a:schemeClr val="lt1"/>
                </a:solidFill>
              </a:defRPr>
            </a:lvl3pPr>
            <a:lvl4pPr lvl="3" algn="ctr">
              <a:lnSpc>
                <a:spcPct val="100000"/>
              </a:lnSpc>
              <a:spcBef>
                <a:spcPts val="0"/>
              </a:spcBef>
              <a:spcAft>
                <a:spcPts val="0"/>
              </a:spcAft>
              <a:buClr>
                <a:schemeClr val="lt1"/>
              </a:buClr>
              <a:buSzPts val="2800"/>
              <a:buNone/>
              <a:defRPr sz="2800">
                <a:solidFill>
                  <a:schemeClr val="lt1"/>
                </a:solidFill>
              </a:defRPr>
            </a:lvl4pPr>
            <a:lvl5pPr lvl="4" algn="ctr">
              <a:lnSpc>
                <a:spcPct val="100000"/>
              </a:lnSpc>
              <a:spcBef>
                <a:spcPts val="0"/>
              </a:spcBef>
              <a:spcAft>
                <a:spcPts val="0"/>
              </a:spcAft>
              <a:buClr>
                <a:schemeClr val="lt1"/>
              </a:buClr>
              <a:buSzPts val="2800"/>
              <a:buNone/>
              <a:defRPr sz="2800">
                <a:solidFill>
                  <a:schemeClr val="lt1"/>
                </a:solidFill>
              </a:defRPr>
            </a:lvl5pPr>
            <a:lvl6pPr lvl="5" algn="ctr">
              <a:lnSpc>
                <a:spcPct val="100000"/>
              </a:lnSpc>
              <a:spcBef>
                <a:spcPts val="0"/>
              </a:spcBef>
              <a:spcAft>
                <a:spcPts val="0"/>
              </a:spcAft>
              <a:buClr>
                <a:schemeClr val="lt1"/>
              </a:buClr>
              <a:buSzPts val="2800"/>
              <a:buNone/>
              <a:defRPr sz="2800">
                <a:solidFill>
                  <a:schemeClr val="lt1"/>
                </a:solidFill>
              </a:defRPr>
            </a:lvl6pPr>
            <a:lvl7pPr lvl="6" algn="ctr">
              <a:lnSpc>
                <a:spcPct val="100000"/>
              </a:lnSpc>
              <a:spcBef>
                <a:spcPts val="0"/>
              </a:spcBef>
              <a:spcAft>
                <a:spcPts val="0"/>
              </a:spcAft>
              <a:buClr>
                <a:schemeClr val="lt1"/>
              </a:buClr>
              <a:buSzPts val="2800"/>
              <a:buNone/>
              <a:defRPr sz="2800">
                <a:solidFill>
                  <a:schemeClr val="lt1"/>
                </a:solidFill>
              </a:defRPr>
            </a:lvl7pPr>
            <a:lvl8pPr lvl="7" algn="ctr">
              <a:lnSpc>
                <a:spcPct val="100000"/>
              </a:lnSpc>
              <a:spcBef>
                <a:spcPts val="0"/>
              </a:spcBef>
              <a:spcAft>
                <a:spcPts val="0"/>
              </a:spcAft>
              <a:buClr>
                <a:schemeClr val="lt1"/>
              </a:buClr>
              <a:buSzPts val="2800"/>
              <a:buNone/>
              <a:defRPr sz="2800">
                <a:solidFill>
                  <a:schemeClr val="lt1"/>
                </a:solidFill>
              </a:defRPr>
            </a:lvl8pPr>
            <a:lvl9pPr lvl="8" algn="ctr">
              <a:lnSpc>
                <a:spcPct val="100000"/>
              </a:lnSpc>
              <a:spcBef>
                <a:spcPts val="0"/>
              </a:spcBef>
              <a:spcAft>
                <a:spcPts val="0"/>
              </a:spcAft>
              <a:buClr>
                <a:schemeClr val="lt1"/>
              </a:buClr>
              <a:buSzPts val="2800"/>
              <a:buNone/>
              <a:defRPr sz="2800">
                <a:solidFill>
                  <a:schemeClr val="lt1"/>
                </a:solidFill>
              </a:defRPr>
            </a:lvl9pPr>
          </a:lstStyle>
          <a:p>
            <a:endParaRPr/>
          </a:p>
        </p:txBody>
      </p:sp>
      <p:sp>
        <p:nvSpPr>
          <p:cNvPr id="180" name="Google Shape;180;p35"/>
          <p:cNvSpPr>
            <a:spLocks noGrp="1"/>
          </p:cNvSpPr>
          <p:nvPr>
            <p:ph type="pic" idx="3"/>
          </p:nvPr>
        </p:nvSpPr>
        <p:spPr>
          <a:xfrm>
            <a:off x="4437578" y="2171250"/>
            <a:ext cx="4509600" cy="2775600"/>
          </a:xfrm>
          <a:prstGeom prst="round2DiagRect">
            <a:avLst>
              <a:gd name="adj1" fmla="val 16667"/>
              <a:gd name="adj2" fmla="val 0"/>
            </a:avLst>
          </a:prstGeom>
          <a:noFill/>
          <a:ln>
            <a:noFill/>
          </a:ln>
        </p:spPr>
        <p:txBody>
          <a:bodyPr/>
          <a:lstStyle/>
          <a:p>
            <a:endParaRPr lang="en-US"/>
          </a:p>
        </p:txBody>
      </p:sp>
      <p:sp>
        <p:nvSpPr>
          <p:cNvPr id="181" name="Google Shape;181;p35"/>
          <p:cNvSpPr txBox="1">
            <a:spLocks noGrp="1"/>
          </p:cNvSpPr>
          <p:nvPr>
            <p:ph type="body" idx="4"/>
          </p:nvPr>
        </p:nvSpPr>
        <p:spPr>
          <a:xfrm>
            <a:off x="7087526" y="196725"/>
            <a:ext cx="1933500" cy="209100"/>
          </a:xfrm>
          <a:prstGeom prst="rect">
            <a:avLst/>
          </a:prstGeom>
        </p:spPr>
        <p:txBody>
          <a:bodyPr spcFirstLastPara="1" wrap="square" lIns="91425" tIns="91425" rIns="91425" bIns="91425" anchor="ctr" anchorCtr="0">
            <a:noAutofit/>
          </a:bodyPr>
          <a:lstStyle>
            <a:lvl1pPr marL="457200" lvl="0" indent="-279400" algn="r">
              <a:spcBef>
                <a:spcPts val="0"/>
              </a:spcBef>
              <a:spcAft>
                <a:spcPts val="0"/>
              </a:spcAft>
              <a:buClr>
                <a:schemeClr val="lt1"/>
              </a:buClr>
              <a:buSzPts val="800"/>
              <a:buChar char="●"/>
              <a:defRPr sz="800">
                <a:solidFill>
                  <a:schemeClr val="lt1"/>
                </a:solidFill>
              </a:defRPr>
            </a:lvl1pPr>
            <a:lvl2pPr marL="914400" lvl="1" indent="-279400" algn="r">
              <a:spcBef>
                <a:spcPts val="0"/>
              </a:spcBef>
              <a:spcAft>
                <a:spcPts val="0"/>
              </a:spcAft>
              <a:buClr>
                <a:schemeClr val="lt1"/>
              </a:buClr>
              <a:buSzPts val="800"/>
              <a:buChar char="○"/>
              <a:defRPr>
                <a:solidFill>
                  <a:schemeClr val="lt1"/>
                </a:solidFill>
              </a:defRPr>
            </a:lvl2pPr>
            <a:lvl3pPr marL="1371600" lvl="2" indent="-279400" algn="r">
              <a:spcBef>
                <a:spcPts val="0"/>
              </a:spcBef>
              <a:spcAft>
                <a:spcPts val="0"/>
              </a:spcAft>
              <a:buClr>
                <a:schemeClr val="lt1"/>
              </a:buClr>
              <a:buSzPts val="800"/>
              <a:buChar char="■"/>
              <a:defRPr sz="800">
                <a:solidFill>
                  <a:schemeClr val="lt1"/>
                </a:solidFill>
              </a:defRPr>
            </a:lvl3pPr>
            <a:lvl4pPr marL="1828800" lvl="3" indent="-279400" algn="r">
              <a:spcBef>
                <a:spcPts val="0"/>
              </a:spcBef>
              <a:spcAft>
                <a:spcPts val="0"/>
              </a:spcAft>
              <a:buClr>
                <a:schemeClr val="lt1"/>
              </a:buClr>
              <a:buSzPts val="800"/>
              <a:buChar char="●"/>
              <a:defRPr sz="800">
                <a:solidFill>
                  <a:schemeClr val="lt1"/>
                </a:solidFill>
              </a:defRPr>
            </a:lvl4pPr>
            <a:lvl5pPr marL="2286000" lvl="4" indent="-279400" algn="r">
              <a:spcBef>
                <a:spcPts val="0"/>
              </a:spcBef>
              <a:spcAft>
                <a:spcPts val="0"/>
              </a:spcAft>
              <a:buClr>
                <a:schemeClr val="lt1"/>
              </a:buClr>
              <a:buSzPts val="800"/>
              <a:buChar char="○"/>
              <a:defRPr sz="800">
                <a:solidFill>
                  <a:schemeClr val="lt1"/>
                </a:solidFill>
              </a:defRPr>
            </a:lvl5pPr>
            <a:lvl6pPr marL="2743200" lvl="5" indent="-279400" algn="r">
              <a:spcBef>
                <a:spcPts val="0"/>
              </a:spcBef>
              <a:spcAft>
                <a:spcPts val="0"/>
              </a:spcAft>
              <a:buClr>
                <a:schemeClr val="lt1"/>
              </a:buClr>
              <a:buSzPts val="800"/>
              <a:buChar char="■"/>
              <a:defRPr sz="800">
                <a:solidFill>
                  <a:schemeClr val="lt1"/>
                </a:solidFill>
              </a:defRPr>
            </a:lvl6pPr>
            <a:lvl7pPr marL="3200400" lvl="6" indent="-279400" algn="r">
              <a:spcBef>
                <a:spcPts val="0"/>
              </a:spcBef>
              <a:spcAft>
                <a:spcPts val="0"/>
              </a:spcAft>
              <a:buClr>
                <a:schemeClr val="lt1"/>
              </a:buClr>
              <a:buSzPts val="800"/>
              <a:buChar char="●"/>
              <a:defRPr sz="800">
                <a:solidFill>
                  <a:schemeClr val="lt1"/>
                </a:solidFill>
              </a:defRPr>
            </a:lvl7pPr>
            <a:lvl8pPr marL="3657600" lvl="7" indent="-279400" algn="r">
              <a:spcBef>
                <a:spcPts val="0"/>
              </a:spcBef>
              <a:spcAft>
                <a:spcPts val="0"/>
              </a:spcAft>
              <a:buClr>
                <a:schemeClr val="lt1"/>
              </a:buClr>
              <a:buSzPts val="800"/>
              <a:buChar char="○"/>
              <a:defRPr sz="800">
                <a:solidFill>
                  <a:schemeClr val="lt1"/>
                </a:solidFill>
              </a:defRPr>
            </a:lvl8pPr>
            <a:lvl9pPr marL="4114800" lvl="8" indent="-279400" algn="r">
              <a:spcBef>
                <a:spcPts val="0"/>
              </a:spcBef>
              <a:spcAft>
                <a:spcPts val="0"/>
              </a:spcAft>
              <a:buClr>
                <a:schemeClr val="lt1"/>
              </a:buClr>
              <a:buSzPts val="800"/>
              <a:buChar char="■"/>
              <a:defRPr sz="800">
                <a:solidFill>
                  <a:schemeClr val="lt1"/>
                </a:solidFill>
              </a:defRPr>
            </a:lvl9pPr>
          </a:lstStyle>
          <a:p>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matchingName="Title and number" type="secHead">
  <p:cSld name="SECTION_HEADER">
    <p:spTree>
      <p:nvGrpSpPr>
        <p:cNvPr id="1" name="Shape 182"/>
        <p:cNvGrpSpPr/>
        <p:nvPr/>
      </p:nvGrpSpPr>
      <p:grpSpPr>
        <a:xfrm>
          <a:off x="0" y="0"/>
          <a:ext cx="0" cy="0"/>
          <a:chOff x="0" y="0"/>
          <a:chExt cx="0" cy="0"/>
        </a:xfrm>
      </p:grpSpPr>
      <p:sp>
        <p:nvSpPr>
          <p:cNvPr id="183" name="Google Shape;183;p36"/>
          <p:cNvSpPr txBox="1">
            <a:spLocks noGrp="1"/>
          </p:cNvSpPr>
          <p:nvPr>
            <p:ph type="title"/>
          </p:nvPr>
        </p:nvSpPr>
        <p:spPr>
          <a:xfrm>
            <a:off x="511953" y="588599"/>
            <a:ext cx="74643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50"/>
              <a:buNone/>
              <a:defRPr sz="365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4" name="Google Shape;184;p3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85" name="Google Shape;185;p36"/>
          <p:cNvSpPr txBox="1">
            <a:spLocks noGrp="1"/>
          </p:cNvSpPr>
          <p:nvPr>
            <p:ph type="title" idx="2"/>
          </p:nvPr>
        </p:nvSpPr>
        <p:spPr>
          <a:xfrm>
            <a:off x="511953" y="1430399"/>
            <a:ext cx="74643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50"/>
              <a:buNone/>
              <a:defRPr sz="365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6" name="Google Shape;186;p36"/>
          <p:cNvSpPr txBox="1">
            <a:spLocks noGrp="1"/>
          </p:cNvSpPr>
          <p:nvPr>
            <p:ph type="title" idx="3"/>
          </p:nvPr>
        </p:nvSpPr>
        <p:spPr>
          <a:xfrm>
            <a:off x="511953" y="2272199"/>
            <a:ext cx="74643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50"/>
              <a:buNone/>
              <a:defRPr sz="365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7" name="Google Shape;187;p36"/>
          <p:cNvSpPr txBox="1">
            <a:spLocks noGrp="1"/>
          </p:cNvSpPr>
          <p:nvPr>
            <p:ph type="title" idx="4"/>
          </p:nvPr>
        </p:nvSpPr>
        <p:spPr>
          <a:xfrm>
            <a:off x="511953" y="3113999"/>
            <a:ext cx="74643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50"/>
              <a:buNone/>
              <a:defRPr sz="365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8" name="Google Shape;188;p36"/>
          <p:cNvSpPr txBox="1">
            <a:spLocks noGrp="1"/>
          </p:cNvSpPr>
          <p:nvPr>
            <p:ph type="title" idx="5"/>
          </p:nvPr>
        </p:nvSpPr>
        <p:spPr>
          <a:xfrm>
            <a:off x="511953" y="3955799"/>
            <a:ext cx="7464300" cy="841800"/>
          </a:xfrm>
          <a:prstGeom prst="rect">
            <a:avLst/>
          </a:prstGeom>
        </p:spPr>
        <p:txBody>
          <a:bodyPr spcFirstLastPara="1" wrap="square" lIns="91425" tIns="91425" rIns="91425" bIns="91425" anchor="ctr" anchorCtr="0">
            <a:noAutofit/>
          </a:bodyPr>
          <a:lstStyle>
            <a:lvl1pPr lvl="0">
              <a:spcBef>
                <a:spcPts val="0"/>
              </a:spcBef>
              <a:spcAft>
                <a:spcPts val="0"/>
              </a:spcAft>
              <a:buSzPts val="3650"/>
              <a:buNone/>
              <a:defRPr sz="365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89" name="Google Shape;189;p36"/>
          <p:cNvSpPr txBox="1">
            <a:spLocks noGrp="1"/>
          </p:cNvSpPr>
          <p:nvPr>
            <p:ph type="body" idx="1"/>
          </p:nvPr>
        </p:nvSpPr>
        <p:spPr>
          <a:xfrm>
            <a:off x="196951" y="196725"/>
            <a:ext cx="1860300" cy="209100"/>
          </a:xfrm>
          <a:prstGeom prst="rect">
            <a:avLst/>
          </a:prstGeom>
        </p:spPr>
        <p:txBody>
          <a:bodyPr spcFirstLastPara="1" wrap="square" lIns="91425" tIns="91425" rIns="91425" bIns="91425" anchor="ctr" anchorCtr="0">
            <a:noAutofit/>
          </a:bodyPr>
          <a:lstStyle>
            <a:lvl1pPr marL="457200" lvl="0" indent="-279400">
              <a:spcBef>
                <a:spcPts val="0"/>
              </a:spcBef>
              <a:spcAft>
                <a:spcPts val="0"/>
              </a:spcAft>
              <a:buClr>
                <a:schemeClr val="dk1"/>
              </a:buClr>
              <a:buSzPts val="800"/>
              <a:buChar char="●"/>
              <a:defRPr sz="800">
                <a:solidFill>
                  <a:schemeClr val="dk1"/>
                </a:solidFill>
              </a:defRPr>
            </a:lvl1pPr>
            <a:lvl2pPr marL="914400" lvl="1" indent="-279400">
              <a:spcBef>
                <a:spcPts val="0"/>
              </a:spcBef>
              <a:spcAft>
                <a:spcPts val="0"/>
              </a:spcAft>
              <a:buClr>
                <a:schemeClr val="dk1"/>
              </a:buClr>
              <a:buSzPts val="800"/>
              <a:buChar char="○"/>
              <a:defRPr>
                <a:solidFill>
                  <a:schemeClr val="dk1"/>
                </a:solidFill>
              </a:defRPr>
            </a:lvl2pPr>
            <a:lvl3pPr marL="1371600" lvl="2" indent="-279400">
              <a:spcBef>
                <a:spcPts val="0"/>
              </a:spcBef>
              <a:spcAft>
                <a:spcPts val="0"/>
              </a:spcAft>
              <a:buClr>
                <a:schemeClr val="dk1"/>
              </a:buClr>
              <a:buSzPts val="800"/>
              <a:buChar char="■"/>
              <a:defRPr sz="800">
                <a:solidFill>
                  <a:schemeClr val="dk1"/>
                </a:solidFill>
              </a:defRPr>
            </a:lvl3pPr>
            <a:lvl4pPr marL="1828800" lvl="3" indent="-279400">
              <a:spcBef>
                <a:spcPts val="0"/>
              </a:spcBef>
              <a:spcAft>
                <a:spcPts val="0"/>
              </a:spcAft>
              <a:buClr>
                <a:schemeClr val="dk1"/>
              </a:buClr>
              <a:buSzPts val="800"/>
              <a:buChar char="●"/>
              <a:defRPr sz="800">
                <a:solidFill>
                  <a:schemeClr val="dk1"/>
                </a:solidFill>
              </a:defRPr>
            </a:lvl4pPr>
            <a:lvl5pPr marL="2286000" lvl="4" indent="-279400">
              <a:spcBef>
                <a:spcPts val="0"/>
              </a:spcBef>
              <a:spcAft>
                <a:spcPts val="0"/>
              </a:spcAft>
              <a:buClr>
                <a:schemeClr val="dk1"/>
              </a:buClr>
              <a:buSzPts val="800"/>
              <a:buChar char="○"/>
              <a:defRPr sz="800">
                <a:solidFill>
                  <a:schemeClr val="dk1"/>
                </a:solidFill>
              </a:defRPr>
            </a:lvl5pPr>
            <a:lvl6pPr marL="2743200" lvl="5" indent="-279400">
              <a:spcBef>
                <a:spcPts val="0"/>
              </a:spcBef>
              <a:spcAft>
                <a:spcPts val="0"/>
              </a:spcAft>
              <a:buClr>
                <a:schemeClr val="dk1"/>
              </a:buClr>
              <a:buSzPts val="800"/>
              <a:buChar char="■"/>
              <a:defRPr sz="800">
                <a:solidFill>
                  <a:schemeClr val="dk1"/>
                </a:solidFill>
              </a:defRPr>
            </a:lvl6pPr>
            <a:lvl7pPr marL="3200400" lvl="6" indent="-279400">
              <a:spcBef>
                <a:spcPts val="0"/>
              </a:spcBef>
              <a:spcAft>
                <a:spcPts val="0"/>
              </a:spcAft>
              <a:buClr>
                <a:schemeClr val="dk1"/>
              </a:buClr>
              <a:buSzPts val="800"/>
              <a:buChar char="●"/>
              <a:defRPr sz="800">
                <a:solidFill>
                  <a:schemeClr val="dk1"/>
                </a:solidFill>
              </a:defRPr>
            </a:lvl7pPr>
            <a:lvl8pPr marL="3657600" lvl="7" indent="-279400">
              <a:spcBef>
                <a:spcPts val="0"/>
              </a:spcBef>
              <a:spcAft>
                <a:spcPts val="0"/>
              </a:spcAft>
              <a:buClr>
                <a:schemeClr val="dk1"/>
              </a:buClr>
              <a:buSzPts val="800"/>
              <a:buChar char="○"/>
              <a:defRPr sz="800">
                <a:solidFill>
                  <a:schemeClr val="dk1"/>
                </a:solidFill>
              </a:defRPr>
            </a:lvl8pPr>
            <a:lvl9pPr marL="4114800" lvl="8" indent="-279400">
              <a:spcBef>
                <a:spcPts val="0"/>
              </a:spcBef>
              <a:spcAft>
                <a:spcPts val="0"/>
              </a:spcAft>
              <a:buClr>
                <a:schemeClr val="dk1"/>
              </a:buClr>
              <a:buSzPts val="800"/>
              <a:buChar char="■"/>
              <a:defRPr sz="800">
                <a:solidFill>
                  <a:schemeClr val="dk1"/>
                </a:solidFill>
              </a:defRPr>
            </a:lvl9pPr>
          </a:lstStyle>
          <a:p>
            <a:endParaRPr/>
          </a:p>
        </p:txBody>
      </p:sp>
      <p:sp>
        <p:nvSpPr>
          <p:cNvPr id="190" name="Google Shape;190;p36"/>
          <p:cNvSpPr txBox="1">
            <a:spLocks noGrp="1"/>
          </p:cNvSpPr>
          <p:nvPr>
            <p:ph type="body" idx="6"/>
          </p:nvPr>
        </p:nvSpPr>
        <p:spPr>
          <a:xfrm>
            <a:off x="7087526" y="196725"/>
            <a:ext cx="1933500" cy="209100"/>
          </a:xfrm>
          <a:prstGeom prst="rect">
            <a:avLst/>
          </a:prstGeom>
        </p:spPr>
        <p:txBody>
          <a:bodyPr spcFirstLastPara="1" wrap="square" lIns="91425" tIns="91425" rIns="91425" bIns="91425" anchor="ctr" anchorCtr="0">
            <a:noAutofit/>
          </a:bodyPr>
          <a:lstStyle>
            <a:lvl1pPr marL="457200" lvl="0" indent="-279400" algn="r">
              <a:spcBef>
                <a:spcPts val="0"/>
              </a:spcBef>
              <a:spcAft>
                <a:spcPts val="0"/>
              </a:spcAft>
              <a:buClr>
                <a:schemeClr val="dk1"/>
              </a:buClr>
              <a:buSzPts val="800"/>
              <a:buChar char="●"/>
              <a:defRPr sz="800">
                <a:solidFill>
                  <a:schemeClr val="dk1"/>
                </a:solidFill>
              </a:defRPr>
            </a:lvl1pPr>
            <a:lvl2pPr marL="914400" lvl="1" indent="-279400" algn="r">
              <a:spcBef>
                <a:spcPts val="0"/>
              </a:spcBef>
              <a:spcAft>
                <a:spcPts val="0"/>
              </a:spcAft>
              <a:buClr>
                <a:schemeClr val="dk1"/>
              </a:buClr>
              <a:buSzPts val="800"/>
              <a:buChar char="○"/>
              <a:defRPr>
                <a:solidFill>
                  <a:schemeClr val="dk1"/>
                </a:solidFill>
              </a:defRPr>
            </a:lvl2pPr>
            <a:lvl3pPr marL="1371600" lvl="2" indent="-279400" algn="r">
              <a:spcBef>
                <a:spcPts val="0"/>
              </a:spcBef>
              <a:spcAft>
                <a:spcPts val="0"/>
              </a:spcAft>
              <a:buClr>
                <a:schemeClr val="dk1"/>
              </a:buClr>
              <a:buSzPts val="800"/>
              <a:buChar char="■"/>
              <a:defRPr sz="800">
                <a:solidFill>
                  <a:schemeClr val="dk1"/>
                </a:solidFill>
              </a:defRPr>
            </a:lvl3pPr>
            <a:lvl4pPr marL="1828800" lvl="3" indent="-279400" algn="r">
              <a:spcBef>
                <a:spcPts val="0"/>
              </a:spcBef>
              <a:spcAft>
                <a:spcPts val="0"/>
              </a:spcAft>
              <a:buClr>
                <a:schemeClr val="dk1"/>
              </a:buClr>
              <a:buSzPts val="800"/>
              <a:buChar char="●"/>
              <a:defRPr sz="800">
                <a:solidFill>
                  <a:schemeClr val="dk1"/>
                </a:solidFill>
              </a:defRPr>
            </a:lvl4pPr>
            <a:lvl5pPr marL="2286000" lvl="4" indent="-279400" algn="r">
              <a:spcBef>
                <a:spcPts val="0"/>
              </a:spcBef>
              <a:spcAft>
                <a:spcPts val="0"/>
              </a:spcAft>
              <a:buClr>
                <a:schemeClr val="dk1"/>
              </a:buClr>
              <a:buSzPts val="800"/>
              <a:buChar char="○"/>
              <a:defRPr sz="800">
                <a:solidFill>
                  <a:schemeClr val="dk1"/>
                </a:solidFill>
              </a:defRPr>
            </a:lvl5pPr>
            <a:lvl6pPr marL="2743200" lvl="5" indent="-279400" algn="r">
              <a:spcBef>
                <a:spcPts val="0"/>
              </a:spcBef>
              <a:spcAft>
                <a:spcPts val="0"/>
              </a:spcAft>
              <a:buClr>
                <a:schemeClr val="dk1"/>
              </a:buClr>
              <a:buSzPts val="800"/>
              <a:buChar char="■"/>
              <a:defRPr sz="800">
                <a:solidFill>
                  <a:schemeClr val="dk1"/>
                </a:solidFill>
              </a:defRPr>
            </a:lvl6pPr>
            <a:lvl7pPr marL="3200400" lvl="6" indent="-279400" algn="r">
              <a:spcBef>
                <a:spcPts val="0"/>
              </a:spcBef>
              <a:spcAft>
                <a:spcPts val="0"/>
              </a:spcAft>
              <a:buClr>
                <a:schemeClr val="dk1"/>
              </a:buClr>
              <a:buSzPts val="800"/>
              <a:buChar char="●"/>
              <a:defRPr sz="800">
                <a:solidFill>
                  <a:schemeClr val="dk1"/>
                </a:solidFill>
              </a:defRPr>
            </a:lvl7pPr>
            <a:lvl8pPr marL="3657600" lvl="7" indent="-279400" algn="r">
              <a:spcBef>
                <a:spcPts val="0"/>
              </a:spcBef>
              <a:spcAft>
                <a:spcPts val="0"/>
              </a:spcAft>
              <a:buClr>
                <a:schemeClr val="dk1"/>
              </a:buClr>
              <a:buSzPts val="800"/>
              <a:buChar char="○"/>
              <a:defRPr sz="800">
                <a:solidFill>
                  <a:schemeClr val="dk1"/>
                </a:solidFill>
              </a:defRPr>
            </a:lvl8pPr>
            <a:lvl9pPr marL="4114800" lvl="8" indent="-279400" algn="r">
              <a:spcBef>
                <a:spcPts val="0"/>
              </a:spcBef>
              <a:spcAft>
                <a:spcPts val="0"/>
              </a:spcAft>
              <a:buClr>
                <a:schemeClr val="dk1"/>
              </a:buClr>
              <a:buSzPts val="800"/>
              <a:buChar char="■"/>
              <a:defRPr sz="800">
                <a:solidFill>
                  <a:schemeClr val="dk1"/>
                </a:solidFill>
              </a:defRPr>
            </a:lvl9pPr>
          </a:lstStyle>
          <a:p>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Main Point 1" type="tx">
  <p:cSld name="TITLE_AND_BODY">
    <p:spTree>
      <p:nvGrpSpPr>
        <p:cNvPr id="1" name="Shape 191"/>
        <p:cNvGrpSpPr/>
        <p:nvPr/>
      </p:nvGrpSpPr>
      <p:grpSpPr>
        <a:xfrm>
          <a:off x="0" y="0"/>
          <a:ext cx="0" cy="0"/>
          <a:chOff x="0" y="0"/>
          <a:chExt cx="0" cy="0"/>
        </a:xfrm>
      </p:grpSpPr>
      <p:sp>
        <p:nvSpPr>
          <p:cNvPr id="192" name="Google Shape;192;p3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193" name="Google Shape;193;p37"/>
          <p:cNvSpPr txBox="1">
            <a:spLocks noGrp="1"/>
          </p:cNvSpPr>
          <p:nvPr>
            <p:ph type="subTitle" idx="1"/>
          </p:nvPr>
        </p:nvSpPr>
        <p:spPr>
          <a:xfrm>
            <a:off x="975300" y="1864050"/>
            <a:ext cx="7193400" cy="1415400"/>
          </a:xfrm>
          <a:prstGeom prst="rect">
            <a:avLst/>
          </a:prstGeom>
        </p:spPr>
        <p:txBody>
          <a:bodyPr spcFirstLastPara="1" wrap="square" lIns="91425" tIns="91425" rIns="91425" bIns="91425" anchor="ctr" anchorCtr="0">
            <a:spAutoFit/>
          </a:bodyPr>
          <a:lstStyle>
            <a:lvl1pPr lvl="0"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1pPr>
            <a:lvl2pPr lvl="1"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2pPr>
            <a:lvl3pPr lvl="2"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3pPr>
            <a:lvl4pPr lvl="3"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4pPr>
            <a:lvl5pPr lvl="4"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5pPr>
            <a:lvl6pPr lvl="5"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6pPr>
            <a:lvl7pPr lvl="6"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7pPr>
            <a:lvl8pPr lvl="7"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8pPr>
            <a:lvl9pPr lvl="8" algn="ctr">
              <a:lnSpc>
                <a:spcPct val="100000"/>
              </a:lnSpc>
              <a:spcBef>
                <a:spcPts val="0"/>
              </a:spcBef>
              <a:spcAft>
                <a:spcPts val="0"/>
              </a:spcAft>
              <a:buClr>
                <a:schemeClr val="dk1"/>
              </a:buClr>
              <a:buSzPts val="2650"/>
              <a:buFont typeface="Merriweather"/>
              <a:buNone/>
              <a:defRPr sz="2650">
                <a:solidFill>
                  <a:schemeClr val="dk1"/>
                </a:solidFill>
                <a:latin typeface="Merriweather"/>
                <a:ea typeface="Merriweather"/>
                <a:cs typeface="Merriweather"/>
                <a:sym typeface="Merriweather"/>
              </a:defRPr>
            </a:lvl9pPr>
          </a:lstStyle>
          <a:p>
            <a:endParaRPr/>
          </a:p>
        </p:txBody>
      </p:sp>
      <p:sp>
        <p:nvSpPr>
          <p:cNvPr id="194" name="Google Shape;194;p37"/>
          <p:cNvSpPr txBox="1">
            <a:spLocks noGrp="1"/>
          </p:cNvSpPr>
          <p:nvPr>
            <p:ph type="body" idx="2"/>
          </p:nvPr>
        </p:nvSpPr>
        <p:spPr>
          <a:xfrm>
            <a:off x="196951" y="196725"/>
            <a:ext cx="1859100" cy="209100"/>
          </a:xfrm>
          <a:prstGeom prst="rect">
            <a:avLst/>
          </a:prstGeom>
        </p:spPr>
        <p:txBody>
          <a:bodyPr spcFirstLastPara="1" wrap="square" lIns="91425" tIns="91425" rIns="91425" bIns="91425" anchor="ctr" anchorCtr="0">
            <a:noAutofit/>
          </a:bodyPr>
          <a:lstStyle>
            <a:lvl1pPr marL="457200" lvl="0" indent="-279400">
              <a:spcBef>
                <a:spcPts val="0"/>
              </a:spcBef>
              <a:spcAft>
                <a:spcPts val="0"/>
              </a:spcAft>
              <a:buClr>
                <a:schemeClr val="dk1"/>
              </a:buClr>
              <a:buSzPts val="800"/>
              <a:buChar char="●"/>
              <a:defRPr sz="800">
                <a:solidFill>
                  <a:schemeClr val="dk1"/>
                </a:solidFill>
              </a:defRPr>
            </a:lvl1pPr>
            <a:lvl2pPr marL="914400" lvl="1" indent="-279400">
              <a:spcBef>
                <a:spcPts val="0"/>
              </a:spcBef>
              <a:spcAft>
                <a:spcPts val="0"/>
              </a:spcAft>
              <a:buClr>
                <a:schemeClr val="dk1"/>
              </a:buClr>
              <a:buSzPts val="800"/>
              <a:buChar char="○"/>
              <a:defRPr>
                <a:solidFill>
                  <a:schemeClr val="dk1"/>
                </a:solidFill>
              </a:defRPr>
            </a:lvl2pPr>
            <a:lvl3pPr marL="1371600" lvl="2" indent="-279400">
              <a:spcBef>
                <a:spcPts val="0"/>
              </a:spcBef>
              <a:spcAft>
                <a:spcPts val="0"/>
              </a:spcAft>
              <a:buClr>
                <a:schemeClr val="dk1"/>
              </a:buClr>
              <a:buSzPts val="800"/>
              <a:buChar char="■"/>
              <a:defRPr sz="800">
                <a:solidFill>
                  <a:schemeClr val="dk1"/>
                </a:solidFill>
              </a:defRPr>
            </a:lvl3pPr>
            <a:lvl4pPr marL="1828800" lvl="3" indent="-279400">
              <a:spcBef>
                <a:spcPts val="0"/>
              </a:spcBef>
              <a:spcAft>
                <a:spcPts val="0"/>
              </a:spcAft>
              <a:buClr>
                <a:schemeClr val="dk1"/>
              </a:buClr>
              <a:buSzPts val="800"/>
              <a:buChar char="●"/>
              <a:defRPr sz="800">
                <a:solidFill>
                  <a:schemeClr val="dk1"/>
                </a:solidFill>
              </a:defRPr>
            </a:lvl4pPr>
            <a:lvl5pPr marL="2286000" lvl="4" indent="-279400">
              <a:spcBef>
                <a:spcPts val="0"/>
              </a:spcBef>
              <a:spcAft>
                <a:spcPts val="0"/>
              </a:spcAft>
              <a:buClr>
                <a:schemeClr val="dk1"/>
              </a:buClr>
              <a:buSzPts val="800"/>
              <a:buChar char="○"/>
              <a:defRPr sz="800">
                <a:solidFill>
                  <a:schemeClr val="dk1"/>
                </a:solidFill>
              </a:defRPr>
            </a:lvl5pPr>
            <a:lvl6pPr marL="2743200" lvl="5" indent="-279400">
              <a:spcBef>
                <a:spcPts val="0"/>
              </a:spcBef>
              <a:spcAft>
                <a:spcPts val="0"/>
              </a:spcAft>
              <a:buClr>
                <a:schemeClr val="dk1"/>
              </a:buClr>
              <a:buSzPts val="800"/>
              <a:buChar char="■"/>
              <a:defRPr sz="800">
                <a:solidFill>
                  <a:schemeClr val="dk1"/>
                </a:solidFill>
              </a:defRPr>
            </a:lvl6pPr>
            <a:lvl7pPr marL="3200400" lvl="6" indent="-279400">
              <a:spcBef>
                <a:spcPts val="0"/>
              </a:spcBef>
              <a:spcAft>
                <a:spcPts val="0"/>
              </a:spcAft>
              <a:buClr>
                <a:schemeClr val="dk1"/>
              </a:buClr>
              <a:buSzPts val="800"/>
              <a:buChar char="●"/>
              <a:defRPr sz="800">
                <a:solidFill>
                  <a:schemeClr val="dk1"/>
                </a:solidFill>
              </a:defRPr>
            </a:lvl7pPr>
            <a:lvl8pPr marL="3657600" lvl="7" indent="-279400">
              <a:spcBef>
                <a:spcPts val="0"/>
              </a:spcBef>
              <a:spcAft>
                <a:spcPts val="0"/>
              </a:spcAft>
              <a:buClr>
                <a:schemeClr val="dk1"/>
              </a:buClr>
              <a:buSzPts val="800"/>
              <a:buChar char="○"/>
              <a:defRPr sz="800">
                <a:solidFill>
                  <a:schemeClr val="dk1"/>
                </a:solidFill>
              </a:defRPr>
            </a:lvl8pPr>
            <a:lvl9pPr marL="4114800" lvl="8" indent="-279400">
              <a:spcBef>
                <a:spcPts val="0"/>
              </a:spcBef>
              <a:spcAft>
                <a:spcPts val="0"/>
              </a:spcAft>
              <a:buClr>
                <a:schemeClr val="dk1"/>
              </a:buClr>
              <a:buSzPts val="800"/>
              <a:buChar char="■"/>
              <a:defRPr sz="800">
                <a:solidFill>
                  <a:schemeClr val="dk1"/>
                </a:solidFill>
              </a:defRPr>
            </a:lvl9pPr>
          </a:lstStyle>
          <a:p>
            <a:endParaRPr/>
          </a:p>
        </p:txBody>
      </p:sp>
      <p:sp>
        <p:nvSpPr>
          <p:cNvPr id="195" name="Google Shape;195;p37"/>
          <p:cNvSpPr txBox="1">
            <a:spLocks noGrp="1"/>
          </p:cNvSpPr>
          <p:nvPr>
            <p:ph type="body" idx="3"/>
          </p:nvPr>
        </p:nvSpPr>
        <p:spPr>
          <a:xfrm>
            <a:off x="7087526" y="196725"/>
            <a:ext cx="1933500" cy="209100"/>
          </a:xfrm>
          <a:prstGeom prst="rect">
            <a:avLst/>
          </a:prstGeom>
        </p:spPr>
        <p:txBody>
          <a:bodyPr spcFirstLastPara="1" wrap="square" lIns="91425" tIns="91425" rIns="91425" bIns="91425" anchor="ctr" anchorCtr="0">
            <a:noAutofit/>
          </a:bodyPr>
          <a:lstStyle>
            <a:lvl1pPr marL="457200" lvl="0" indent="-279400" algn="r">
              <a:spcBef>
                <a:spcPts val="0"/>
              </a:spcBef>
              <a:spcAft>
                <a:spcPts val="0"/>
              </a:spcAft>
              <a:buClr>
                <a:schemeClr val="dk1"/>
              </a:buClr>
              <a:buSzPts val="800"/>
              <a:buChar char="●"/>
              <a:defRPr sz="800">
                <a:solidFill>
                  <a:schemeClr val="dk1"/>
                </a:solidFill>
              </a:defRPr>
            </a:lvl1pPr>
            <a:lvl2pPr marL="914400" lvl="1" indent="-279400" algn="r">
              <a:spcBef>
                <a:spcPts val="0"/>
              </a:spcBef>
              <a:spcAft>
                <a:spcPts val="0"/>
              </a:spcAft>
              <a:buClr>
                <a:schemeClr val="dk1"/>
              </a:buClr>
              <a:buSzPts val="800"/>
              <a:buChar char="○"/>
              <a:defRPr>
                <a:solidFill>
                  <a:schemeClr val="dk1"/>
                </a:solidFill>
              </a:defRPr>
            </a:lvl2pPr>
            <a:lvl3pPr marL="1371600" lvl="2" indent="-279400" algn="r">
              <a:spcBef>
                <a:spcPts val="0"/>
              </a:spcBef>
              <a:spcAft>
                <a:spcPts val="0"/>
              </a:spcAft>
              <a:buClr>
                <a:schemeClr val="dk1"/>
              </a:buClr>
              <a:buSzPts val="800"/>
              <a:buChar char="■"/>
              <a:defRPr sz="800">
                <a:solidFill>
                  <a:schemeClr val="dk1"/>
                </a:solidFill>
              </a:defRPr>
            </a:lvl3pPr>
            <a:lvl4pPr marL="1828800" lvl="3" indent="-279400" algn="r">
              <a:spcBef>
                <a:spcPts val="0"/>
              </a:spcBef>
              <a:spcAft>
                <a:spcPts val="0"/>
              </a:spcAft>
              <a:buClr>
                <a:schemeClr val="dk1"/>
              </a:buClr>
              <a:buSzPts val="800"/>
              <a:buChar char="●"/>
              <a:defRPr sz="800">
                <a:solidFill>
                  <a:schemeClr val="dk1"/>
                </a:solidFill>
              </a:defRPr>
            </a:lvl4pPr>
            <a:lvl5pPr marL="2286000" lvl="4" indent="-279400" algn="r">
              <a:spcBef>
                <a:spcPts val="0"/>
              </a:spcBef>
              <a:spcAft>
                <a:spcPts val="0"/>
              </a:spcAft>
              <a:buClr>
                <a:schemeClr val="dk1"/>
              </a:buClr>
              <a:buSzPts val="800"/>
              <a:buChar char="○"/>
              <a:defRPr sz="800">
                <a:solidFill>
                  <a:schemeClr val="dk1"/>
                </a:solidFill>
              </a:defRPr>
            </a:lvl5pPr>
            <a:lvl6pPr marL="2743200" lvl="5" indent="-279400" algn="r">
              <a:spcBef>
                <a:spcPts val="0"/>
              </a:spcBef>
              <a:spcAft>
                <a:spcPts val="0"/>
              </a:spcAft>
              <a:buClr>
                <a:schemeClr val="dk1"/>
              </a:buClr>
              <a:buSzPts val="800"/>
              <a:buChar char="■"/>
              <a:defRPr sz="800">
                <a:solidFill>
                  <a:schemeClr val="dk1"/>
                </a:solidFill>
              </a:defRPr>
            </a:lvl6pPr>
            <a:lvl7pPr marL="3200400" lvl="6" indent="-279400" algn="r">
              <a:spcBef>
                <a:spcPts val="0"/>
              </a:spcBef>
              <a:spcAft>
                <a:spcPts val="0"/>
              </a:spcAft>
              <a:buClr>
                <a:schemeClr val="dk1"/>
              </a:buClr>
              <a:buSzPts val="800"/>
              <a:buChar char="●"/>
              <a:defRPr sz="800">
                <a:solidFill>
                  <a:schemeClr val="dk1"/>
                </a:solidFill>
              </a:defRPr>
            </a:lvl7pPr>
            <a:lvl8pPr marL="3657600" lvl="7" indent="-279400" algn="r">
              <a:spcBef>
                <a:spcPts val="0"/>
              </a:spcBef>
              <a:spcAft>
                <a:spcPts val="0"/>
              </a:spcAft>
              <a:buClr>
                <a:schemeClr val="dk1"/>
              </a:buClr>
              <a:buSzPts val="800"/>
              <a:buChar char="○"/>
              <a:defRPr sz="800">
                <a:solidFill>
                  <a:schemeClr val="dk1"/>
                </a:solidFill>
              </a:defRPr>
            </a:lvl8pPr>
            <a:lvl9pPr marL="4114800" lvl="8" indent="-279400" algn="r">
              <a:spcBef>
                <a:spcPts val="0"/>
              </a:spcBef>
              <a:spcAft>
                <a:spcPts val="0"/>
              </a:spcAft>
              <a:buClr>
                <a:schemeClr val="dk1"/>
              </a:buClr>
              <a:buSzPts val="800"/>
              <a:buChar char="■"/>
              <a:defRPr sz="800">
                <a:solidFill>
                  <a:schemeClr val="dk1"/>
                </a:solidFill>
              </a:defRPr>
            </a:lvl9pPr>
          </a:lstStyle>
          <a:p>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Main Point 2">
  <p:cSld name="TITLE_AND_BODY_1">
    <p:bg>
      <p:bgPr>
        <a:solidFill>
          <a:schemeClr val="dk1"/>
        </a:solidFill>
        <a:effectLst/>
      </p:bgPr>
    </p:bg>
    <p:spTree>
      <p:nvGrpSpPr>
        <p:cNvPr id="1" name="Shape 196"/>
        <p:cNvGrpSpPr/>
        <p:nvPr/>
      </p:nvGrpSpPr>
      <p:grpSpPr>
        <a:xfrm>
          <a:off x="0" y="0"/>
          <a:ext cx="0" cy="0"/>
          <a:chOff x="0" y="0"/>
          <a:chExt cx="0" cy="0"/>
        </a:xfrm>
      </p:grpSpPr>
      <p:sp>
        <p:nvSpPr>
          <p:cNvPr id="197" name="Google Shape;197;p3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198" name="Google Shape;198;p38"/>
          <p:cNvSpPr txBox="1">
            <a:spLocks noGrp="1"/>
          </p:cNvSpPr>
          <p:nvPr>
            <p:ph type="subTitle" idx="1"/>
          </p:nvPr>
        </p:nvSpPr>
        <p:spPr>
          <a:xfrm>
            <a:off x="975300" y="1864050"/>
            <a:ext cx="7193400" cy="1415400"/>
          </a:xfrm>
          <a:prstGeom prst="rect">
            <a:avLst/>
          </a:prstGeom>
        </p:spPr>
        <p:txBody>
          <a:bodyPr spcFirstLastPara="1" wrap="square" lIns="91425" tIns="91425" rIns="91425" bIns="91425" anchor="ctr" anchorCtr="0">
            <a:spAutoFit/>
          </a:bodyPr>
          <a:lstStyle>
            <a:lvl1pPr lvl="0"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1pPr>
            <a:lvl2pPr lvl="1"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2pPr>
            <a:lvl3pPr lvl="2"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3pPr>
            <a:lvl4pPr lvl="3"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4pPr>
            <a:lvl5pPr lvl="4"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5pPr>
            <a:lvl6pPr lvl="5"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6pPr>
            <a:lvl7pPr lvl="6"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7pPr>
            <a:lvl8pPr lvl="7"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8pPr>
            <a:lvl9pPr lvl="8" algn="ctr">
              <a:lnSpc>
                <a:spcPct val="100000"/>
              </a:lnSpc>
              <a:spcBef>
                <a:spcPts val="0"/>
              </a:spcBef>
              <a:spcAft>
                <a:spcPts val="0"/>
              </a:spcAft>
              <a:buClr>
                <a:schemeClr val="lt1"/>
              </a:buClr>
              <a:buSzPts val="2650"/>
              <a:buFont typeface="Merriweather"/>
              <a:buNone/>
              <a:defRPr sz="2650">
                <a:solidFill>
                  <a:schemeClr val="lt1"/>
                </a:solidFill>
                <a:latin typeface="Merriweather"/>
                <a:ea typeface="Merriweather"/>
                <a:cs typeface="Merriweather"/>
                <a:sym typeface="Merriweather"/>
              </a:defRPr>
            </a:lvl9pPr>
          </a:lstStyle>
          <a:p>
            <a:endParaRPr/>
          </a:p>
        </p:txBody>
      </p:sp>
      <p:sp>
        <p:nvSpPr>
          <p:cNvPr id="199" name="Google Shape;199;p38"/>
          <p:cNvSpPr txBox="1">
            <a:spLocks noGrp="1"/>
          </p:cNvSpPr>
          <p:nvPr>
            <p:ph type="body" idx="2"/>
          </p:nvPr>
        </p:nvSpPr>
        <p:spPr>
          <a:xfrm>
            <a:off x="196951" y="196725"/>
            <a:ext cx="1860300" cy="209100"/>
          </a:xfrm>
          <a:prstGeom prst="rect">
            <a:avLst/>
          </a:prstGeom>
        </p:spPr>
        <p:txBody>
          <a:bodyPr spcFirstLastPara="1" wrap="square" lIns="91425" tIns="91425" rIns="91425" bIns="91425" anchor="ctr" anchorCtr="0">
            <a:noAutofit/>
          </a:bodyPr>
          <a:lstStyle>
            <a:lvl1pPr marL="457200" lvl="0" indent="-279400">
              <a:spcBef>
                <a:spcPts val="0"/>
              </a:spcBef>
              <a:spcAft>
                <a:spcPts val="0"/>
              </a:spcAft>
              <a:buClr>
                <a:schemeClr val="lt1"/>
              </a:buClr>
              <a:buSzPts val="800"/>
              <a:buChar char="●"/>
              <a:defRPr sz="800">
                <a:solidFill>
                  <a:schemeClr val="lt1"/>
                </a:solidFill>
              </a:defRPr>
            </a:lvl1pPr>
            <a:lvl2pPr marL="914400" lvl="1" indent="-279400">
              <a:spcBef>
                <a:spcPts val="0"/>
              </a:spcBef>
              <a:spcAft>
                <a:spcPts val="0"/>
              </a:spcAft>
              <a:buClr>
                <a:schemeClr val="lt1"/>
              </a:buClr>
              <a:buSzPts val="800"/>
              <a:buChar char="○"/>
              <a:defRPr>
                <a:solidFill>
                  <a:schemeClr val="lt1"/>
                </a:solidFill>
              </a:defRPr>
            </a:lvl2pPr>
            <a:lvl3pPr marL="1371600" lvl="2" indent="-279400">
              <a:spcBef>
                <a:spcPts val="0"/>
              </a:spcBef>
              <a:spcAft>
                <a:spcPts val="0"/>
              </a:spcAft>
              <a:buClr>
                <a:schemeClr val="lt1"/>
              </a:buClr>
              <a:buSzPts val="800"/>
              <a:buChar char="■"/>
              <a:defRPr sz="800">
                <a:solidFill>
                  <a:schemeClr val="lt1"/>
                </a:solidFill>
              </a:defRPr>
            </a:lvl3pPr>
            <a:lvl4pPr marL="1828800" lvl="3" indent="-279400">
              <a:spcBef>
                <a:spcPts val="0"/>
              </a:spcBef>
              <a:spcAft>
                <a:spcPts val="0"/>
              </a:spcAft>
              <a:buClr>
                <a:schemeClr val="lt1"/>
              </a:buClr>
              <a:buSzPts val="800"/>
              <a:buChar char="●"/>
              <a:defRPr sz="800">
                <a:solidFill>
                  <a:schemeClr val="lt1"/>
                </a:solidFill>
              </a:defRPr>
            </a:lvl4pPr>
            <a:lvl5pPr marL="2286000" lvl="4" indent="-279400">
              <a:spcBef>
                <a:spcPts val="0"/>
              </a:spcBef>
              <a:spcAft>
                <a:spcPts val="0"/>
              </a:spcAft>
              <a:buClr>
                <a:schemeClr val="lt1"/>
              </a:buClr>
              <a:buSzPts val="800"/>
              <a:buChar char="○"/>
              <a:defRPr sz="800">
                <a:solidFill>
                  <a:schemeClr val="lt1"/>
                </a:solidFill>
              </a:defRPr>
            </a:lvl5pPr>
            <a:lvl6pPr marL="2743200" lvl="5" indent="-279400">
              <a:spcBef>
                <a:spcPts val="0"/>
              </a:spcBef>
              <a:spcAft>
                <a:spcPts val="0"/>
              </a:spcAft>
              <a:buClr>
                <a:schemeClr val="lt1"/>
              </a:buClr>
              <a:buSzPts val="800"/>
              <a:buChar char="■"/>
              <a:defRPr sz="800">
                <a:solidFill>
                  <a:schemeClr val="lt1"/>
                </a:solidFill>
              </a:defRPr>
            </a:lvl6pPr>
            <a:lvl7pPr marL="3200400" lvl="6" indent="-279400">
              <a:spcBef>
                <a:spcPts val="0"/>
              </a:spcBef>
              <a:spcAft>
                <a:spcPts val="0"/>
              </a:spcAft>
              <a:buClr>
                <a:schemeClr val="lt1"/>
              </a:buClr>
              <a:buSzPts val="800"/>
              <a:buChar char="●"/>
              <a:defRPr sz="800">
                <a:solidFill>
                  <a:schemeClr val="lt1"/>
                </a:solidFill>
              </a:defRPr>
            </a:lvl7pPr>
            <a:lvl8pPr marL="3657600" lvl="7" indent="-279400">
              <a:spcBef>
                <a:spcPts val="0"/>
              </a:spcBef>
              <a:spcAft>
                <a:spcPts val="0"/>
              </a:spcAft>
              <a:buClr>
                <a:schemeClr val="lt1"/>
              </a:buClr>
              <a:buSzPts val="800"/>
              <a:buChar char="○"/>
              <a:defRPr sz="800">
                <a:solidFill>
                  <a:schemeClr val="lt1"/>
                </a:solidFill>
              </a:defRPr>
            </a:lvl8pPr>
            <a:lvl9pPr marL="4114800" lvl="8" indent="-279400">
              <a:spcBef>
                <a:spcPts val="0"/>
              </a:spcBef>
              <a:spcAft>
                <a:spcPts val="0"/>
              </a:spcAft>
              <a:buClr>
                <a:schemeClr val="lt1"/>
              </a:buClr>
              <a:buSzPts val="800"/>
              <a:buChar char="■"/>
              <a:defRPr sz="800">
                <a:solidFill>
                  <a:schemeClr val="lt1"/>
                </a:solidFill>
              </a:defRPr>
            </a:lvl9pPr>
          </a:lstStyle>
          <a:p>
            <a:endParaRPr/>
          </a:p>
        </p:txBody>
      </p:sp>
      <p:sp>
        <p:nvSpPr>
          <p:cNvPr id="200" name="Google Shape;200;p38"/>
          <p:cNvSpPr txBox="1">
            <a:spLocks noGrp="1"/>
          </p:cNvSpPr>
          <p:nvPr>
            <p:ph type="body" idx="3"/>
          </p:nvPr>
        </p:nvSpPr>
        <p:spPr>
          <a:xfrm>
            <a:off x="7087526" y="196725"/>
            <a:ext cx="1933500" cy="209100"/>
          </a:xfrm>
          <a:prstGeom prst="rect">
            <a:avLst/>
          </a:prstGeom>
        </p:spPr>
        <p:txBody>
          <a:bodyPr spcFirstLastPara="1" wrap="square" lIns="91425" tIns="91425" rIns="91425" bIns="91425" anchor="ctr" anchorCtr="0">
            <a:noAutofit/>
          </a:bodyPr>
          <a:lstStyle>
            <a:lvl1pPr marL="457200" lvl="0" indent="-279400" algn="r">
              <a:spcBef>
                <a:spcPts val="0"/>
              </a:spcBef>
              <a:spcAft>
                <a:spcPts val="0"/>
              </a:spcAft>
              <a:buClr>
                <a:schemeClr val="lt1"/>
              </a:buClr>
              <a:buSzPts val="800"/>
              <a:buChar char="●"/>
              <a:defRPr sz="800">
                <a:solidFill>
                  <a:schemeClr val="lt1"/>
                </a:solidFill>
              </a:defRPr>
            </a:lvl1pPr>
            <a:lvl2pPr marL="914400" lvl="1" indent="-279400" algn="r">
              <a:spcBef>
                <a:spcPts val="0"/>
              </a:spcBef>
              <a:spcAft>
                <a:spcPts val="0"/>
              </a:spcAft>
              <a:buClr>
                <a:schemeClr val="lt1"/>
              </a:buClr>
              <a:buSzPts val="800"/>
              <a:buChar char="○"/>
              <a:defRPr>
                <a:solidFill>
                  <a:schemeClr val="lt1"/>
                </a:solidFill>
              </a:defRPr>
            </a:lvl2pPr>
            <a:lvl3pPr marL="1371600" lvl="2" indent="-279400" algn="r">
              <a:spcBef>
                <a:spcPts val="0"/>
              </a:spcBef>
              <a:spcAft>
                <a:spcPts val="0"/>
              </a:spcAft>
              <a:buClr>
                <a:schemeClr val="lt1"/>
              </a:buClr>
              <a:buSzPts val="800"/>
              <a:buChar char="■"/>
              <a:defRPr sz="800">
                <a:solidFill>
                  <a:schemeClr val="lt1"/>
                </a:solidFill>
              </a:defRPr>
            </a:lvl3pPr>
            <a:lvl4pPr marL="1828800" lvl="3" indent="-279400" algn="r">
              <a:spcBef>
                <a:spcPts val="0"/>
              </a:spcBef>
              <a:spcAft>
                <a:spcPts val="0"/>
              </a:spcAft>
              <a:buClr>
                <a:schemeClr val="lt1"/>
              </a:buClr>
              <a:buSzPts val="800"/>
              <a:buChar char="●"/>
              <a:defRPr sz="800">
                <a:solidFill>
                  <a:schemeClr val="lt1"/>
                </a:solidFill>
              </a:defRPr>
            </a:lvl4pPr>
            <a:lvl5pPr marL="2286000" lvl="4" indent="-279400" algn="r">
              <a:spcBef>
                <a:spcPts val="0"/>
              </a:spcBef>
              <a:spcAft>
                <a:spcPts val="0"/>
              </a:spcAft>
              <a:buClr>
                <a:schemeClr val="lt1"/>
              </a:buClr>
              <a:buSzPts val="800"/>
              <a:buChar char="○"/>
              <a:defRPr sz="800">
                <a:solidFill>
                  <a:schemeClr val="lt1"/>
                </a:solidFill>
              </a:defRPr>
            </a:lvl5pPr>
            <a:lvl6pPr marL="2743200" lvl="5" indent="-279400" algn="r">
              <a:spcBef>
                <a:spcPts val="0"/>
              </a:spcBef>
              <a:spcAft>
                <a:spcPts val="0"/>
              </a:spcAft>
              <a:buClr>
                <a:schemeClr val="lt1"/>
              </a:buClr>
              <a:buSzPts val="800"/>
              <a:buChar char="■"/>
              <a:defRPr sz="800">
                <a:solidFill>
                  <a:schemeClr val="lt1"/>
                </a:solidFill>
              </a:defRPr>
            </a:lvl6pPr>
            <a:lvl7pPr marL="3200400" lvl="6" indent="-279400" algn="r">
              <a:spcBef>
                <a:spcPts val="0"/>
              </a:spcBef>
              <a:spcAft>
                <a:spcPts val="0"/>
              </a:spcAft>
              <a:buClr>
                <a:schemeClr val="lt1"/>
              </a:buClr>
              <a:buSzPts val="800"/>
              <a:buChar char="●"/>
              <a:defRPr sz="800">
                <a:solidFill>
                  <a:schemeClr val="lt1"/>
                </a:solidFill>
              </a:defRPr>
            </a:lvl7pPr>
            <a:lvl8pPr marL="3657600" lvl="7" indent="-279400" algn="r">
              <a:spcBef>
                <a:spcPts val="0"/>
              </a:spcBef>
              <a:spcAft>
                <a:spcPts val="0"/>
              </a:spcAft>
              <a:buClr>
                <a:schemeClr val="lt1"/>
              </a:buClr>
              <a:buSzPts val="800"/>
              <a:buChar char="○"/>
              <a:defRPr sz="800">
                <a:solidFill>
                  <a:schemeClr val="lt1"/>
                </a:solidFill>
              </a:defRPr>
            </a:lvl8pPr>
            <a:lvl9pPr marL="4114800" lvl="8" indent="-279400" algn="r">
              <a:spcBef>
                <a:spcPts val="0"/>
              </a:spcBef>
              <a:spcAft>
                <a:spcPts val="0"/>
              </a:spcAft>
              <a:buClr>
                <a:schemeClr val="lt1"/>
              </a:buClr>
              <a:buSzPts val="800"/>
              <a:buChar char="■"/>
              <a:defRPr sz="800">
                <a:solidFill>
                  <a:schemeClr val="lt1"/>
                </a:solidFill>
              </a:defRPr>
            </a:lvl9pPr>
          </a:lstStyle>
          <a:p>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Title, body and image 1" type="twoColTx">
  <p:cSld name="TITLE_AND_TWO_COLUMNS">
    <p:spTree>
      <p:nvGrpSpPr>
        <p:cNvPr id="1" name="Shape 201"/>
        <p:cNvGrpSpPr/>
        <p:nvPr/>
      </p:nvGrpSpPr>
      <p:grpSpPr>
        <a:xfrm>
          <a:off x="0" y="0"/>
          <a:ext cx="0" cy="0"/>
          <a:chOff x="0" y="0"/>
          <a:chExt cx="0" cy="0"/>
        </a:xfrm>
      </p:grpSpPr>
      <p:sp>
        <p:nvSpPr>
          <p:cNvPr id="202" name="Google Shape;202;p39"/>
          <p:cNvSpPr txBox="1">
            <a:spLocks noGrp="1"/>
          </p:cNvSpPr>
          <p:nvPr>
            <p:ph type="title"/>
          </p:nvPr>
        </p:nvSpPr>
        <p:spPr>
          <a:xfrm>
            <a:off x="197375" y="1052750"/>
            <a:ext cx="3151800" cy="1632900"/>
          </a:xfrm>
          <a:prstGeom prst="rect">
            <a:avLst/>
          </a:prstGeom>
        </p:spPr>
        <p:txBody>
          <a:bodyPr spcFirstLastPara="1" wrap="square" lIns="91425" tIns="91425" rIns="91425" bIns="91425" anchor="b" anchorCtr="0">
            <a:noAutofit/>
          </a:bodyPr>
          <a:lstStyle>
            <a:lvl1pPr lvl="0">
              <a:spcBef>
                <a:spcPts val="0"/>
              </a:spcBef>
              <a:spcAft>
                <a:spcPts val="0"/>
              </a:spcAft>
              <a:buSzPts val="3450"/>
              <a:buNone/>
              <a:defRPr/>
            </a:lvl1pPr>
            <a:lvl2pPr lvl="1">
              <a:spcBef>
                <a:spcPts val="0"/>
              </a:spcBef>
              <a:spcAft>
                <a:spcPts val="0"/>
              </a:spcAft>
              <a:buSzPts val="3450"/>
              <a:buNone/>
              <a:defRPr/>
            </a:lvl2pPr>
            <a:lvl3pPr lvl="2">
              <a:spcBef>
                <a:spcPts val="0"/>
              </a:spcBef>
              <a:spcAft>
                <a:spcPts val="0"/>
              </a:spcAft>
              <a:buSzPts val="3450"/>
              <a:buNone/>
              <a:defRPr/>
            </a:lvl3pPr>
            <a:lvl4pPr lvl="3">
              <a:spcBef>
                <a:spcPts val="0"/>
              </a:spcBef>
              <a:spcAft>
                <a:spcPts val="0"/>
              </a:spcAft>
              <a:buSzPts val="3450"/>
              <a:buNone/>
              <a:defRPr/>
            </a:lvl4pPr>
            <a:lvl5pPr lvl="4">
              <a:spcBef>
                <a:spcPts val="0"/>
              </a:spcBef>
              <a:spcAft>
                <a:spcPts val="0"/>
              </a:spcAft>
              <a:buSzPts val="3450"/>
              <a:buNone/>
              <a:defRPr/>
            </a:lvl5pPr>
            <a:lvl6pPr lvl="5">
              <a:spcBef>
                <a:spcPts val="0"/>
              </a:spcBef>
              <a:spcAft>
                <a:spcPts val="0"/>
              </a:spcAft>
              <a:buSzPts val="3450"/>
              <a:buNone/>
              <a:defRPr/>
            </a:lvl6pPr>
            <a:lvl7pPr lvl="6">
              <a:spcBef>
                <a:spcPts val="0"/>
              </a:spcBef>
              <a:spcAft>
                <a:spcPts val="0"/>
              </a:spcAft>
              <a:buSzPts val="3450"/>
              <a:buNone/>
              <a:defRPr/>
            </a:lvl7pPr>
            <a:lvl8pPr lvl="7">
              <a:spcBef>
                <a:spcPts val="0"/>
              </a:spcBef>
              <a:spcAft>
                <a:spcPts val="0"/>
              </a:spcAft>
              <a:buSzPts val="3450"/>
              <a:buNone/>
              <a:defRPr/>
            </a:lvl8pPr>
            <a:lvl9pPr lvl="8">
              <a:spcBef>
                <a:spcPts val="0"/>
              </a:spcBef>
              <a:spcAft>
                <a:spcPts val="0"/>
              </a:spcAft>
              <a:buSzPts val="3450"/>
              <a:buNone/>
              <a:defRPr/>
            </a:lvl9pPr>
          </a:lstStyle>
          <a:p>
            <a:endParaRPr/>
          </a:p>
        </p:txBody>
      </p:sp>
      <p:sp>
        <p:nvSpPr>
          <p:cNvPr id="203" name="Google Shape;203;p39"/>
          <p:cNvSpPr txBox="1">
            <a:spLocks noGrp="1"/>
          </p:cNvSpPr>
          <p:nvPr>
            <p:ph type="body" idx="1"/>
          </p:nvPr>
        </p:nvSpPr>
        <p:spPr>
          <a:xfrm>
            <a:off x="197375" y="2685650"/>
            <a:ext cx="3151800" cy="1822500"/>
          </a:xfrm>
          <a:prstGeom prst="rect">
            <a:avLst/>
          </a:prstGeom>
        </p:spPr>
        <p:txBody>
          <a:bodyPr spcFirstLastPara="1" wrap="square" lIns="91425" tIns="91425" rIns="91425" bIns="91425" anchor="t" anchorCtr="0">
            <a:noAutofit/>
          </a:bodyPr>
          <a:lstStyle>
            <a:lvl1pPr marL="457200" lvl="0" indent="-292100">
              <a:lnSpc>
                <a:spcPct val="100000"/>
              </a:lnSpc>
              <a:spcBef>
                <a:spcPts val="0"/>
              </a:spcBef>
              <a:spcAft>
                <a:spcPts val="0"/>
              </a:spcAft>
              <a:buClr>
                <a:schemeClr val="dk1"/>
              </a:buClr>
              <a:buSzPts val="1000"/>
              <a:buChar char="●"/>
              <a:defRPr>
                <a:solidFill>
                  <a:schemeClr val="dk1"/>
                </a:solidFill>
              </a:defRPr>
            </a:lvl1pPr>
            <a:lvl2pPr marL="914400" lvl="1" indent="-292100">
              <a:lnSpc>
                <a:spcPct val="100000"/>
              </a:lnSpc>
              <a:spcBef>
                <a:spcPts val="0"/>
              </a:spcBef>
              <a:spcAft>
                <a:spcPts val="0"/>
              </a:spcAft>
              <a:buClr>
                <a:schemeClr val="dk1"/>
              </a:buClr>
              <a:buSzPts val="1000"/>
              <a:buChar char="○"/>
              <a:defRPr sz="1000">
                <a:solidFill>
                  <a:schemeClr val="dk1"/>
                </a:solidFill>
              </a:defRPr>
            </a:lvl2pPr>
            <a:lvl3pPr marL="1371600" lvl="2" indent="-292100">
              <a:lnSpc>
                <a:spcPct val="100000"/>
              </a:lnSpc>
              <a:spcBef>
                <a:spcPts val="0"/>
              </a:spcBef>
              <a:spcAft>
                <a:spcPts val="0"/>
              </a:spcAft>
              <a:buClr>
                <a:schemeClr val="dk1"/>
              </a:buClr>
              <a:buSzPts val="1000"/>
              <a:buChar char="■"/>
              <a:defRPr>
                <a:solidFill>
                  <a:schemeClr val="dk1"/>
                </a:solidFill>
              </a:defRPr>
            </a:lvl3pPr>
            <a:lvl4pPr marL="1828800" lvl="3" indent="-292100">
              <a:lnSpc>
                <a:spcPct val="100000"/>
              </a:lnSpc>
              <a:spcBef>
                <a:spcPts val="0"/>
              </a:spcBef>
              <a:spcAft>
                <a:spcPts val="0"/>
              </a:spcAft>
              <a:buClr>
                <a:schemeClr val="dk1"/>
              </a:buClr>
              <a:buSzPts val="1000"/>
              <a:buChar char="●"/>
              <a:defRPr>
                <a:solidFill>
                  <a:schemeClr val="dk1"/>
                </a:solidFill>
              </a:defRPr>
            </a:lvl4pPr>
            <a:lvl5pPr marL="2286000" lvl="4" indent="-292100">
              <a:lnSpc>
                <a:spcPct val="100000"/>
              </a:lnSpc>
              <a:spcBef>
                <a:spcPts val="0"/>
              </a:spcBef>
              <a:spcAft>
                <a:spcPts val="0"/>
              </a:spcAft>
              <a:buClr>
                <a:schemeClr val="dk1"/>
              </a:buClr>
              <a:buSzPts val="1000"/>
              <a:buChar char="○"/>
              <a:defRPr>
                <a:solidFill>
                  <a:schemeClr val="dk1"/>
                </a:solidFill>
              </a:defRPr>
            </a:lvl5pPr>
            <a:lvl6pPr marL="2743200" lvl="5" indent="-292100">
              <a:lnSpc>
                <a:spcPct val="100000"/>
              </a:lnSpc>
              <a:spcBef>
                <a:spcPts val="0"/>
              </a:spcBef>
              <a:spcAft>
                <a:spcPts val="0"/>
              </a:spcAft>
              <a:buClr>
                <a:schemeClr val="dk1"/>
              </a:buClr>
              <a:buSzPts val="1000"/>
              <a:buChar char="■"/>
              <a:defRPr>
                <a:solidFill>
                  <a:schemeClr val="dk1"/>
                </a:solidFill>
              </a:defRPr>
            </a:lvl6pPr>
            <a:lvl7pPr marL="3200400" lvl="6" indent="-292100">
              <a:lnSpc>
                <a:spcPct val="100000"/>
              </a:lnSpc>
              <a:spcBef>
                <a:spcPts val="0"/>
              </a:spcBef>
              <a:spcAft>
                <a:spcPts val="0"/>
              </a:spcAft>
              <a:buClr>
                <a:schemeClr val="dk1"/>
              </a:buClr>
              <a:buSzPts val="1000"/>
              <a:buChar char="●"/>
              <a:defRPr>
                <a:solidFill>
                  <a:schemeClr val="dk1"/>
                </a:solidFill>
              </a:defRPr>
            </a:lvl7pPr>
            <a:lvl8pPr marL="3657600" lvl="7" indent="-292100">
              <a:lnSpc>
                <a:spcPct val="100000"/>
              </a:lnSpc>
              <a:spcBef>
                <a:spcPts val="0"/>
              </a:spcBef>
              <a:spcAft>
                <a:spcPts val="0"/>
              </a:spcAft>
              <a:buClr>
                <a:schemeClr val="dk1"/>
              </a:buClr>
              <a:buSzPts val="1000"/>
              <a:buChar char="○"/>
              <a:defRPr>
                <a:solidFill>
                  <a:schemeClr val="dk1"/>
                </a:solidFill>
              </a:defRPr>
            </a:lvl8pPr>
            <a:lvl9pPr marL="4114800" lvl="8" indent="-292100">
              <a:lnSpc>
                <a:spcPct val="100000"/>
              </a:lnSpc>
              <a:spcBef>
                <a:spcPts val="0"/>
              </a:spcBef>
              <a:spcAft>
                <a:spcPts val="0"/>
              </a:spcAft>
              <a:buClr>
                <a:schemeClr val="dk1"/>
              </a:buClr>
              <a:buSzPts val="1000"/>
              <a:buChar char="■"/>
              <a:defRPr>
                <a:solidFill>
                  <a:schemeClr val="dk1"/>
                </a:solidFill>
              </a:defRPr>
            </a:lvl9pPr>
          </a:lstStyle>
          <a:p>
            <a:endParaRPr/>
          </a:p>
        </p:txBody>
      </p:sp>
      <p:sp>
        <p:nvSpPr>
          <p:cNvPr id="204" name="Google Shape;204;p3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05" name="Google Shape;205;p39"/>
          <p:cNvSpPr>
            <a:spLocks noGrp="1"/>
          </p:cNvSpPr>
          <p:nvPr>
            <p:ph type="pic" idx="2"/>
          </p:nvPr>
        </p:nvSpPr>
        <p:spPr>
          <a:xfrm>
            <a:off x="3726325" y="669925"/>
            <a:ext cx="5220900" cy="4276800"/>
          </a:xfrm>
          <a:prstGeom prst="round2DiagRect">
            <a:avLst>
              <a:gd name="adj1" fmla="val 16667"/>
              <a:gd name="adj2" fmla="val 0"/>
            </a:avLst>
          </a:prstGeom>
          <a:noFill/>
          <a:ln>
            <a:noFill/>
          </a:ln>
        </p:spPr>
      </p:sp>
      <p:sp>
        <p:nvSpPr>
          <p:cNvPr id="206" name="Google Shape;206;p39"/>
          <p:cNvSpPr txBox="1">
            <a:spLocks noGrp="1"/>
          </p:cNvSpPr>
          <p:nvPr>
            <p:ph type="body" idx="3"/>
          </p:nvPr>
        </p:nvSpPr>
        <p:spPr>
          <a:xfrm>
            <a:off x="196951" y="196725"/>
            <a:ext cx="1860600" cy="209100"/>
          </a:xfrm>
          <a:prstGeom prst="rect">
            <a:avLst/>
          </a:prstGeom>
        </p:spPr>
        <p:txBody>
          <a:bodyPr spcFirstLastPara="1" wrap="square" lIns="91425" tIns="91425" rIns="91425" bIns="91425" anchor="ctr" anchorCtr="0">
            <a:noAutofit/>
          </a:bodyPr>
          <a:lstStyle>
            <a:lvl1pPr marL="457200" lvl="0" indent="-279400">
              <a:spcBef>
                <a:spcPts val="0"/>
              </a:spcBef>
              <a:spcAft>
                <a:spcPts val="0"/>
              </a:spcAft>
              <a:buClr>
                <a:schemeClr val="dk1"/>
              </a:buClr>
              <a:buSzPts val="800"/>
              <a:buChar char="●"/>
              <a:defRPr sz="800">
                <a:solidFill>
                  <a:schemeClr val="dk1"/>
                </a:solidFill>
              </a:defRPr>
            </a:lvl1pPr>
            <a:lvl2pPr marL="914400" lvl="1" indent="-279400">
              <a:spcBef>
                <a:spcPts val="0"/>
              </a:spcBef>
              <a:spcAft>
                <a:spcPts val="0"/>
              </a:spcAft>
              <a:buClr>
                <a:schemeClr val="dk1"/>
              </a:buClr>
              <a:buSzPts val="800"/>
              <a:buChar char="○"/>
              <a:defRPr>
                <a:solidFill>
                  <a:schemeClr val="dk1"/>
                </a:solidFill>
              </a:defRPr>
            </a:lvl2pPr>
            <a:lvl3pPr marL="1371600" lvl="2" indent="-279400">
              <a:spcBef>
                <a:spcPts val="0"/>
              </a:spcBef>
              <a:spcAft>
                <a:spcPts val="0"/>
              </a:spcAft>
              <a:buClr>
                <a:schemeClr val="dk1"/>
              </a:buClr>
              <a:buSzPts val="800"/>
              <a:buChar char="■"/>
              <a:defRPr sz="800">
                <a:solidFill>
                  <a:schemeClr val="dk1"/>
                </a:solidFill>
              </a:defRPr>
            </a:lvl3pPr>
            <a:lvl4pPr marL="1828800" lvl="3" indent="-279400">
              <a:spcBef>
                <a:spcPts val="0"/>
              </a:spcBef>
              <a:spcAft>
                <a:spcPts val="0"/>
              </a:spcAft>
              <a:buClr>
                <a:schemeClr val="dk1"/>
              </a:buClr>
              <a:buSzPts val="800"/>
              <a:buChar char="●"/>
              <a:defRPr sz="800">
                <a:solidFill>
                  <a:schemeClr val="dk1"/>
                </a:solidFill>
              </a:defRPr>
            </a:lvl4pPr>
            <a:lvl5pPr marL="2286000" lvl="4" indent="-279400">
              <a:spcBef>
                <a:spcPts val="0"/>
              </a:spcBef>
              <a:spcAft>
                <a:spcPts val="0"/>
              </a:spcAft>
              <a:buClr>
                <a:schemeClr val="dk1"/>
              </a:buClr>
              <a:buSzPts val="800"/>
              <a:buChar char="○"/>
              <a:defRPr sz="800">
                <a:solidFill>
                  <a:schemeClr val="dk1"/>
                </a:solidFill>
              </a:defRPr>
            </a:lvl5pPr>
            <a:lvl6pPr marL="2743200" lvl="5" indent="-279400">
              <a:spcBef>
                <a:spcPts val="0"/>
              </a:spcBef>
              <a:spcAft>
                <a:spcPts val="0"/>
              </a:spcAft>
              <a:buClr>
                <a:schemeClr val="dk1"/>
              </a:buClr>
              <a:buSzPts val="800"/>
              <a:buChar char="■"/>
              <a:defRPr sz="800">
                <a:solidFill>
                  <a:schemeClr val="dk1"/>
                </a:solidFill>
              </a:defRPr>
            </a:lvl6pPr>
            <a:lvl7pPr marL="3200400" lvl="6" indent="-279400">
              <a:spcBef>
                <a:spcPts val="0"/>
              </a:spcBef>
              <a:spcAft>
                <a:spcPts val="0"/>
              </a:spcAft>
              <a:buClr>
                <a:schemeClr val="dk1"/>
              </a:buClr>
              <a:buSzPts val="800"/>
              <a:buChar char="●"/>
              <a:defRPr sz="800">
                <a:solidFill>
                  <a:schemeClr val="dk1"/>
                </a:solidFill>
              </a:defRPr>
            </a:lvl7pPr>
            <a:lvl8pPr marL="3657600" lvl="7" indent="-279400">
              <a:spcBef>
                <a:spcPts val="0"/>
              </a:spcBef>
              <a:spcAft>
                <a:spcPts val="0"/>
              </a:spcAft>
              <a:buClr>
                <a:schemeClr val="dk1"/>
              </a:buClr>
              <a:buSzPts val="800"/>
              <a:buChar char="○"/>
              <a:defRPr sz="800">
                <a:solidFill>
                  <a:schemeClr val="dk1"/>
                </a:solidFill>
              </a:defRPr>
            </a:lvl8pPr>
            <a:lvl9pPr marL="4114800" lvl="8" indent="-279400">
              <a:spcBef>
                <a:spcPts val="0"/>
              </a:spcBef>
              <a:spcAft>
                <a:spcPts val="0"/>
              </a:spcAft>
              <a:buClr>
                <a:schemeClr val="dk1"/>
              </a:buClr>
              <a:buSzPts val="800"/>
              <a:buChar char="■"/>
              <a:defRPr sz="800">
                <a:solidFill>
                  <a:schemeClr val="dk1"/>
                </a:solidFill>
              </a:defRPr>
            </a:lvl9pPr>
          </a:lstStyle>
          <a:p>
            <a:endParaRPr/>
          </a:p>
        </p:txBody>
      </p:sp>
      <p:sp>
        <p:nvSpPr>
          <p:cNvPr id="207" name="Google Shape;207;p39"/>
          <p:cNvSpPr txBox="1">
            <a:spLocks noGrp="1"/>
          </p:cNvSpPr>
          <p:nvPr>
            <p:ph type="body" idx="4"/>
          </p:nvPr>
        </p:nvSpPr>
        <p:spPr>
          <a:xfrm>
            <a:off x="7087526" y="196725"/>
            <a:ext cx="1933500" cy="209100"/>
          </a:xfrm>
          <a:prstGeom prst="rect">
            <a:avLst/>
          </a:prstGeom>
        </p:spPr>
        <p:txBody>
          <a:bodyPr spcFirstLastPara="1" wrap="square" lIns="91425" tIns="91425" rIns="91425" bIns="91425" anchor="ctr" anchorCtr="0">
            <a:noAutofit/>
          </a:bodyPr>
          <a:lstStyle>
            <a:lvl1pPr marL="457200" lvl="0" indent="-279400" algn="r">
              <a:spcBef>
                <a:spcPts val="0"/>
              </a:spcBef>
              <a:spcAft>
                <a:spcPts val="0"/>
              </a:spcAft>
              <a:buClr>
                <a:schemeClr val="dk1"/>
              </a:buClr>
              <a:buSzPts val="800"/>
              <a:buChar char="●"/>
              <a:defRPr sz="800">
                <a:solidFill>
                  <a:schemeClr val="dk1"/>
                </a:solidFill>
              </a:defRPr>
            </a:lvl1pPr>
            <a:lvl2pPr marL="914400" lvl="1" indent="-279400" algn="r">
              <a:spcBef>
                <a:spcPts val="0"/>
              </a:spcBef>
              <a:spcAft>
                <a:spcPts val="0"/>
              </a:spcAft>
              <a:buClr>
                <a:schemeClr val="dk1"/>
              </a:buClr>
              <a:buSzPts val="800"/>
              <a:buChar char="○"/>
              <a:defRPr>
                <a:solidFill>
                  <a:schemeClr val="dk1"/>
                </a:solidFill>
              </a:defRPr>
            </a:lvl2pPr>
            <a:lvl3pPr marL="1371600" lvl="2" indent="-279400" algn="r">
              <a:spcBef>
                <a:spcPts val="0"/>
              </a:spcBef>
              <a:spcAft>
                <a:spcPts val="0"/>
              </a:spcAft>
              <a:buClr>
                <a:schemeClr val="dk1"/>
              </a:buClr>
              <a:buSzPts val="800"/>
              <a:buChar char="■"/>
              <a:defRPr sz="800">
                <a:solidFill>
                  <a:schemeClr val="dk1"/>
                </a:solidFill>
              </a:defRPr>
            </a:lvl3pPr>
            <a:lvl4pPr marL="1828800" lvl="3" indent="-279400" algn="r">
              <a:spcBef>
                <a:spcPts val="0"/>
              </a:spcBef>
              <a:spcAft>
                <a:spcPts val="0"/>
              </a:spcAft>
              <a:buClr>
                <a:schemeClr val="dk1"/>
              </a:buClr>
              <a:buSzPts val="800"/>
              <a:buChar char="●"/>
              <a:defRPr sz="800">
                <a:solidFill>
                  <a:schemeClr val="dk1"/>
                </a:solidFill>
              </a:defRPr>
            </a:lvl4pPr>
            <a:lvl5pPr marL="2286000" lvl="4" indent="-279400" algn="r">
              <a:spcBef>
                <a:spcPts val="0"/>
              </a:spcBef>
              <a:spcAft>
                <a:spcPts val="0"/>
              </a:spcAft>
              <a:buClr>
                <a:schemeClr val="dk1"/>
              </a:buClr>
              <a:buSzPts val="800"/>
              <a:buChar char="○"/>
              <a:defRPr sz="800">
                <a:solidFill>
                  <a:schemeClr val="dk1"/>
                </a:solidFill>
              </a:defRPr>
            </a:lvl5pPr>
            <a:lvl6pPr marL="2743200" lvl="5" indent="-279400" algn="r">
              <a:spcBef>
                <a:spcPts val="0"/>
              </a:spcBef>
              <a:spcAft>
                <a:spcPts val="0"/>
              </a:spcAft>
              <a:buClr>
                <a:schemeClr val="dk1"/>
              </a:buClr>
              <a:buSzPts val="800"/>
              <a:buChar char="■"/>
              <a:defRPr sz="800">
                <a:solidFill>
                  <a:schemeClr val="dk1"/>
                </a:solidFill>
              </a:defRPr>
            </a:lvl6pPr>
            <a:lvl7pPr marL="3200400" lvl="6" indent="-279400" algn="r">
              <a:spcBef>
                <a:spcPts val="0"/>
              </a:spcBef>
              <a:spcAft>
                <a:spcPts val="0"/>
              </a:spcAft>
              <a:buClr>
                <a:schemeClr val="dk1"/>
              </a:buClr>
              <a:buSzPts val="800"/>
              <a:buChar char="●"/>
              <a:defRPr sz="800">
                <a:solidFill>
                  <a:schemeClr val="dk1"/>
                </a:solidFill>
              </a:defRPr>
            </a:lvl7pPr>
            <a:lvl8pPr marL="3657600" lvl="7" indent="-279400" algn="r">
              <a:spcBef>
                <a:spcPts val="0"/>
              </a:spcBef>
              <a:spcAft>
                <a:spcPts val="0"/>
              </a:spcAft>
              <a:buClr>
                <a:schemeClr val="dk1"/>
              </a:buClr>
              <a:buSzPts val="800"/>
              <a:buChar char="○"/>
              <a:defRPr sz="800">
                <a:solidFill>
                  <a:schemeClr val="dk1"/>
                </a:solidFill>
              </a:defRPr>
            </a:lvl8pPr>
            <a:lvl9pPr marL="4114800" lvl="8" indent="-279400" algn="r">
              <a:spcBef>
                <a:spcPts val="0"/>
              </a:spcBef>
              <a:spcAft>
                <a:spcPts val="0"/>
              </a:spcAft>
              <a:buClr>
                <a:schemeClr val="dk1"/>
              </a:buClr>
              <a:buSzPts val="800"/>
              <a:buChar char="■"/>
              <a:defRPr sz="800">
                <a:solidFill>
                  <a:schemeClr val="dk1"/>
                </a:solidFill>
              </a:defRPr>
            </a:lvl9pPr>
          </a:lstStyle>
          <a:p>
            <a:endParaRPr/>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itle, body and image 2">
  <p:cSld name="TITLE_AND_TWO_COLUMNS_1">
    <p:bg>
      <p:bgPr>
        <a:solidFill>
          <a:schemeClr val="dk1"/>
        </a:solidFill>
        <a:effectLst/>
      </p:bgPr>
    </p:bg>
    <p:spTree>
      <p:nvGrpSpPr>
        <p:cNvPr id="1" name="Shape 208"/>
        <p:cNvGrpSpPr/>
        <p:nvPr/>
      </p:nvGrpSpPr>
      <p:grpSpPr>
        <a:xfrm>
          <a:off x="0" y="0"/>
          <a:ext cx="0" cy="0"/>
          <a:chOff x="0" y="0"/>
          <a:chExt cx="0" cy="0"/>
        </a:xfrm>
      </p:grpSpPr>
      <p:sp>
        <p:nvSpPr>
          <p:cNvPr id="209" name="Google Shape;209;p40"/>
          <p:cNvSpPr txBox="1">
            <a:spLocks noGrp="1"/>
          </p:cNvSpPr>
          <p:nvPr>
            <p:ph type="title"/>
          </p:nvPr>
        </p:nvSpPr>
        <p:spPr>
          <a:xfrm>
            <a:off x="197375" y="1052750"/>
            <a:ext cx="3151800" cy="1632900"/>
          </a:xfrm>
          <a:prstGeom prst="rect">
            <a:avLst/>
          </a:prstGeom>
        </p:spPr>
        <p:txBody>
          <a:bodyPr spcFirstLastPara="1" wrap="square" lIns="91425" tIns="91425" rIns="91425" bIns="91425" anchor="b" anchorCtr="0">
            <a:noAutofit/>
          </a:bodyPr>
          <a:lstStyle>
            <a:lvl1pPr lvl="0">
              <a:spcBef>
                <a:spcPts val="0"/>
              </a:spcBef>
              <a:spcAft>
                <a:spcPts val="0"/>
              </a:spcAft>
              <a:buClr>
                <a:schemeClr val="lt1"/>
              </a:buClr>
              <a:buSzPts val="3450"/>
              <a:buNone/>
              <a:defRPr>
                <a:solidFill>
                  <a:schemeClr val="lt1"/>
                </a:solidFill>
              </a:defRPr>
            </a:lvl1pPr>
            <a:lvl2pPr lvl="1">
              <a:spcBef>
                <a:spcPts val="0"/>
              </a:spcBef>
              <a:spcAft>
                <a:spcPts val="0"/>
              </a:spcAft>
              <a:buClr>
                <a:schemeClr val="lt1"/>
              </a:buClr>
              <a:buSzPts val="3450"/>
              <a:buNone/>
              <a:defRPr>
                <a:solidFill>
                  <a:schemeClr val="lt1"/>
                </a:solidFill>
              </a:defRPr>
            </a:lvl2pPr>
            <a:lvl3pPr lvl="2">
              <a:spcBef>
                <a:spcPts val="0"/>
              </a:spcBef>
              <a:spcAft>
                <a:spcPts val="0"/>
              </a:spcAft>
              <a:buClr>
                <a:schemeClr val="lt1"/>
              </a:buClr>
              <a:buSzPts val="3450"/>
              <a:buNone/>
              <a:defRPr>
                <a:solidFill>
                  <a:schemeClr val="lt1"/>
                </a:solidFill>
              </a:defRPr>
            </a:lvl3pPr>
            <a:lvl4pPr lvl="3">
              <a:spcBef>
                <a:spcPts val="0"/>
              </a:spcBef>
              <a:spcAft>
                <a:spcPts val="0"/>
              </a:spcAft>
              <a:buClr>
                <a:schemeClr val="lt1"/>
              </a:buClr>
              <a:buSzPts val="3450"/>
              <a:buNone/>
              <a:defRPr>
                <a:solidFill>
                  <a:schemeClr val="lt1"/>
                </a:solidFill>
              </a:defRPr>
            </a:lvl4pPr>
            <a:lvl5pPr lvl="4">
              <a:spcBef>
                <a:spcPts val="0"/>
              </a:spcBef>
              <a:spcAft>
                <a:spcPts val="0"/>
              </a:spcAft>
              <a:buClr>
                <a:schemeClr val="lt1"/>
              </a:buClr>
              <a:buSzPts val="3450"/>
              <a:buNone/>
              <a:defRPr>
                <a:solidFill>
                  <a:schemeClr val="lt1"/>
                </a:solidFill>
              </a:defRPr>
            </a:lvl5pPr>
            <a:lvl6pPr lvl="5">
              <a:spcBef>
                <a:spcPts val="0"/>
              </a:spcBef>
              <a:spcAft>
                <a:spcPts val="0"/>
              </a:spcAft>
              <a:buClr>
                <a:schemeClr val="lt1"/>
              </a:buClr>
              <a:buSzPts val="3450"/>
              <a:buNone/>
              <a:defRPr>
                <a:solidFill>
                  <a:schemeClr val="lt1"/>
                </a:solidFill>
              </a:defRPr>
            </a:lvl6pPr>
            <a:lvl7pPr lvl="6">
              <a:spcBef>
                <a:spcPts val="0"/>
              </a:spcBef>
              <a:spcAft>
                <a:spcPts val="0"/>
              </a:spcAft>
              <a:buClr>
                <a:schemeClr val="lt1"/>
              </a:buClr>
              <a:buSzPts val="3450"/>
              <a:buNone/>
              <a:defRPr>
                <a:solidFill>
                  <a:schemeClr val="lt1"/>
                </a:solidFill>
              </a:defRPr>
            </a:lvl7pPr>
            <a:lvl8pPr lvl="7">
              <a:spcBef>
                <a:spcPts val="0"/>
              </a:spcBef>
              <a:spcAft>
                <a:spcPts val="0"/>
              </a:spcAft>
              <a:buClr>
                <a:schemeClr val="lt1"/>
              </a:buClr>
              <a:buSzPts val="3450"/>
              <a:buNone/>
              <a:defRPr>
                <a:solidFill>
                  <a:schemeClr val="lt1"/>
                </a:solidFill>
              </a:defRPr>
            </a:lvl8pPr>
            <a:lvl9pPr lvl="8">
              <a:spcBef>
                <a:spcPts val="0"/>
              </a:spcBef>
              <a:spcAft>
                <a:spcPts val="0"/>
              </a:spcAft>
              <a:buClr>
                <a:schemeClr val="lt1"/>
              </a:buClr>
              <a:buSzPts val="3450"/>
              <a:buNone/>
              <a:defRPr>
                <a:solidFill>
                  <a:schemeClr val="lt1"/>
                </a:solidFill>
              </a:defRPr>
            </a:lvl9pPr>
          </a:lstStyle>
          <a:p>
            <a:endParaRPr/>
          </a:p>
        </p:txBody>
      </p:sp>
      <p:sp>
        <p:nvSpPr>
          <p:cNvPr id="210" name="Google Shape;210;p40"/>
          <p:cNvSpPr txBox="1">
            <a:spLocks noGrp="1"/>
          </p:cNvSpPr>
          <p:nvPr>
            <p:ph type="body" idx="1"/>
          </p:nvPr>
        </p:nvSpPr>
        <p:spPr>
          <a:xfrm>
            <a:off x="197375" y="2685650"/>
            <a:ext cx="3151800" cy="1822500"/>
          </a:xfrm>
          <a:prstGeom prst="rect">
            <a:avLst/>
          </a:prstGeom>
        </p:spPr>
        <p:txBody>
          <a:bodyPr spcFirstLastPara="1" wrap="square" lIns="91425" tIns="91425" rIns="91425" bIns="91425" anchor="t" anchorCtr="0">
            <a:noAutofit/>
          </a:bodyPr>
          <a:lstStyle>
            <a:lvl1pPr marL="457200" lvl="0" indent="-292100">
              <a:lnSpc>
                <a:spcPct val="100000"/>
              </a:lnSpc>
              <a:spcBef>
                <a:spcPts val="0"/>
              </a:spcBef>
              <a:spcAft>
                <a:spcPts val="0"/>
              </a:spcAft>
              <a:buClr>
                <a:schemeClr val="lt1"/>
              </a:buClr>
              <a:buSzPts val="1000"/>
              <a:buChar char="●"/>
              <a:defRPr>
                <a:solidFill>
                  <a:schemeClr val="lt1"/>
                </a:solidFill>
              </a:defRPr>
            </a:lvl1pPr>
            <a:lvl2pPr marL="914400" lvl="1" indent="-292100">
              <a:lnSpc>
                <a:spcPct val="100000"/>
              </a:lnSpc>
              <a:spcBef>
                <a:spcPts val="0"/>
              </a:spcBef>
              <a:spcAft>
                <a:spcPts val="0"/>
              </a:spcAft>
              <a:buClr>
                <a:schemeClr val="lt1"/>
              </a:buClr>
              <a:buSzPts val="1000"/>
              <a:buChar char="○"/>
              <a:defRPr sz="1000">
                <a:solidFill>
                  <a:schemeClr val="lt1"/>
                </a:solidFill>
              </a:defRPr>
            </a:lvl2pPr>
            <a:lvl3pPr marL="1371600" lvl="2" indent="-292100">
              <a:lnSpc>
                <a:spcPct val="100000"/>
              </a:lnSpc>
              <a:spcBef>
                <a:spcPts val="0"/>
              </a:spcBef>
              <a:spcAft>
                <a:spcPts val="0"/>
              </a:spcAft>
              <a:buClr>
                <a:schemeClr val="lt1"/>
              </a:buClr>
              <a:buSzPts val="1000"/>
              <a:buChar char="■"/>
              <a:defRPr>
                <a:solidFill>
                  <a:schemeClr val="lt1"/>
                </a:solidFill>
              </a:defRPr>
            </a:lvl3pPr>
            <a:lvl4pPr marL="1828800" lvl="3" indent="-292100">
              <a:lnSpc>
                <a:spcPct val="100000"/>
              </a:lnSpc>
              <a:spcBef>
                <a:spcPts val="0"/>
              </a:spcBef>
              <a:spcAft>
                <a:spcPts val="0"/>
              </a:spcAft>
              <a:buClr>
                <a:schemeClr val="lt1"/>
              </a:buClr>
              <a:buSzPts val="1000"/>
              <a:buChar char="●"/>
              <a:defRPr>
                <a:solidFill>
                  <a:schemeClr val="lt1"/>
                </a:solidFill>
              </a:defRPr>
            </a:lvl4pPr>
            <a:lvl5pPr marL="2286000" lvl="4" indent="-292100">
              <a:lnSpc>
                <a:spcPct val="100000"/>
              </a:lnSpc>
              <a:spcBef>
                <a:spcPts val="0"/>
              </a:spcBef>
              <a:spcAft>
                <a:spcPts val="0"/>
              </a:spcAft>
              <a:buClr>
                <a:schemeClr val="lt1"/>
              </a:buClr>
              <a:buSzPts val="1000"/>
              <a:buChar char="○"/>
              <a:defRPr>
                <a:solidFill>
                  <a:schemeClr val="lt1"/>
                </a:solidFill>
              </a:defRPr>
            </a:lvl5pPr>
            <a:lvl6pPr marL="2743200" lvl="5" indent="-292100">
              <a:lnSpc>
                <a:spcPct val="100000"/>
              </a:lnSpc>
              <a:spcBef>
                <a:spcPts val="0"/>
              </a:spcBef>
              <a:spcAft>
                <a:spcPts val="0"/>
              </a:spcAft>
              <a:buClr>
                <a:schemeClr val="lt1"/>
              </a:buClr>
              <a:buSzPts val="1000"/>
              <a:buChar char="■"/>
              <a:defRPr>
                <a:solidFill>
                  <a:schemeClr val="lt1"/>
                </a:solidFill>
              </a:defRPr>
            </a:lvl6pPr>
            <a:lvl7pPr marL="3200400" lvl="6" indent="-292100">
              <a:lnSpc>
                <a:spcPct val="100000"/>
              </a:lnSpc>
              <a:spcBef>
                <a:spcPts val="0"/>
              </a:spcBef>
              <a:spcAft>
                <a:spcPts val="0"/>
              </a:spcAft>
              <a:buClr>
                <a:schemeClr val="lt1"/>
              </a:buClr>
              <a:buSzPts val="1000"/>
              <a:buChar char="●"/>
              <a:defRPr>
                <a:solidFill>
                  <a:schemeClr val="lt1"/>
                </a:solidFill>
              </a:defRPr>
            </a:lvl7pPr>
            <a:lvl8pPr marL="3657600" lvl="7" indent="-292100">
              <a:lnSpc>
                <a:spcPct val="100000"/>
              </a:lnSpc>
              <a:spcBef>
                <a:spcPts val="0"/>
              </a:spcBef>
              <a:spcAft>
                <a:spcPts val="0"/>
              </a:spcAft>
              <a:buClr>
                <a:schemeClr val="lt1"/>
              </a:buClr>
              <a:buSzPts val="1000"/>
              <a:buChar char="○"/>
              <a:defRPr>
                <a:solidFill>
                  <a:schemeClr val="lt1"/>
                </a:solidFill>
              </a:defRPr>
            </a:lvl8pPr>
            <a:lvl9pPr marL="4114800" lvl="8" indent="-292100">
              <a:lnSpc>
                <a:spcPct val="100000"/>
              </a:lnSpc>
              <a:spcBef>
                <a:spcPts val="0"/>
              </a:spcBef>
              <a:spcAft>
                <a:spcPts val="0"/>
              </a:spcAft>
              <a:buClr>
                <a:schemeClr val="lt1"/>
              </a:buClr>
              <a:buSzPts val="1000"/>
              <a:buChar char="■"/>
              <a:defRPr>
                <a:solidFill>
                  <a:schemeClr val="lt1"/>
                </a:solidFill>
              </a:defRPr>
            </a:lvl9pPr>
          </a:lstStyle>
          <a:p>
            <a:endParaRPr/>
          </a:p>
        </p:txBody>
      </p:sp>
      <p:sp>
        <p:nvSpPr>
          <p:cNvPr id="211" name="Google Shape;211;p4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
        <p:nvSpPr>
          <p:cNvPr id="212" name="Google Shape;212;p40"/>
          <p:cNvSpPr>
            <a:spLocks noGrp="1"/>
          </p:cNvSpPr>
          <p:nvPr>
            <p:ph type="pic" idx="2"/>
          </p:nvPr>
        </p:nvSpPr>
        <p:spPr>
          <a:xfrm>
            <a:off x="3726325" y="669925"/>
            <a:ext cx="5220900" cy="4276800"/>
          </a:xfrm>
          <a:prstGeom prst="round2DiagRect">
            <a:avLst>
              <a:gd name="adj1" fmla="val 16667"/>
              <a:gd name="adj2" fmla="val 0"/>
            </a:avLst>
          </a:prstGeom>
          <a:noFill/>
          <a:ln>
            <a:noFill/>
          </a:ln>
        </p:spPr>
      </p:sp>
      <p:sp>
        <p:nvSpPr>
          <p:cNvPr id="213" name="Google Shape;213;p40"/>
          <p:cNvSpPr txBox="1">
            <a:spLocks noGrp="1"/>
          </p:cNvSpPr>
          <p:nvPr>
            <p:ph type="body" idx="3"/>
          </p:nvPr>
        </p:nvSpPr>
        <p:spPr>
          <a:xfrm>
            <a:off x="196951" y="196725"/>
            <a:ext cx="1860300" cy="209100"/>
          </a:xfrm>
          <a:prstGeom prst="rect">
            <a:avLst/>
          </a:prstGeom>
        </p:spPr>
        <p:txBody>
          <a:bodyPr spcFirstLastPara="1" wrap="square" lIns="91425" tIns="91425" rIns="91425" bIns="91425" anchor="ctr" anchorCtr="0">
            <a:noAutofit/>
          </a:bodyPr>
          <a:lstStyle>
            <a:lvl1pPr marL="457200" lvl="0" indent="-279400">
              <a:spcBef>
                <a:spcPts val="0"/>
              </a:spcBef>
              <a:spcAft>
                <a:spcPts val="0"/>
              </a:spcAft>
              <a:buClr>
                <a:schemeClr val="lt1"/>
              </a:buClr>
              <a:buSzPts val="800"/>
              <a:buChar char="●"/>
              <a:defRPr sz="800">
                <a:solidFill>
                  <a:schemeClr val="lt1"/>
                </a:solidFill>
              </a:defRPr>
            </a:lvl1pPr>
            <a:lvl2pPr marL="914400" lvl="1" indent="-279400">
              <a:spcBef>
                <a:spcPts val="0"/>
              </a:spcBef>
              <a:spcAft>
                <a:spcPts val="0"/>
              </a:spcAft>
              <a:buClr>
                <a:schemeClr val="lt1"/>
              </a:buClr>
              <a:buSzPts val="800"/>
              <a:buChar char="○"/>
              <a:defRPr>
                <a:solidFill>
                  <a:schemeClr val="lt1"/>
                </a:solidFill>
              </a:defRPr>
            </a:lvl2pPr>
            <a:lvl3pPr marL="1371600" lvl="2" indent="-279400">
              <a:spcBef>
                <a:spcPts val="0"/>
              </a:spcBef>
              <a:spcAft>
                <a:spcPts val="0"/>
              </a:spcAft>
              <a:buClr>
                <a:schemeClr val="lt1"/>
              </a:buClr>
              <a:buSzPts val="800"/>
              <a:buChar char="■"/>
              <a:defRPr sz="800">
                <a:solidFill>
                  <a:schemeClr val="lt1"/>
                </a:solidFill>
              </a:defRPr>
            </a:lvl3pPr>
            <a:lvl4pPr marL="1828800" lvl="3" indent="-279400">
              <a:spcBef>
                <a:spcPts val="0"/>
              </a:spcBef>
              <a:spcAft>
                <a:spcPts val="0"/>
              </a:spcAft>
              <a:buClr>
                <a:schemeClr val="lt1"/>
              </a:buClr>
              <a:buSzPts val="800"/>
              <a:buChar char="●"/>
              <a:defRPr sz="800">
                <a:solidFill>
                  <a:schemeClr val="lt1"/>
                </a:solidFill>
              </a:defRPr>
            </a:lvl4pPr>
            <a:lvl5pPr marL="2286000" lvl="4" indent="-279400">
              <a:spcBef>
                <a:spcPts val="0"/>
              </a:spcBef>
              <a:spcAft>
                <a:spcPts val="0"/>
              </a:spcAft>
              <a:buClr>
                <a:schemeClr val="lt1"/>
              </a:buClr>
              <a:buSzPts val="800"/>
              <a:buChar char="○"/>
              <a:defRPr sz="800">
                <a:solidFill>
                  <a:schemeClr val="lt1"/>
                </a:solidFill>
              </a:defRPr>
            </a:lvl5pPr>
            <a:lvl6pPr marL="2743200" lvl="5" indent="-279400">
              <a:spcBef>
                <a:spcPts val="0"/>
              </a:spcBef>
              <a:spcAft>
                <a:spcPts val="0"/>
              </a:spcAft>
              <a:buClr>
                <a:schemeClr val="lt1"/>
              </a:buClr>
              <a:buSzPts val="800"/>
              <a:buChar char="■"/>
              <a:defRPr sz="800">
                <a:solidFill>
                  <a:schemeClr val="lt1"/>
                </a:solidFill>
              </a:defRPr>
            </a:lvl6pPr>
            <a:lvl7pPr marL="3200400" lvl="6" indent="-279400">
              <a:spcBef>
                <a:spcPts val="0"/>
              </a:spcBef>
              <a:spcAft>
                <a:spcPts val="0"/>
              </a:spcAft>
              <a:buClr>
                <a:schemeClr val="lt1"/>
              </a:buClr>
              <a:buSzPts val="800"/>
              <a:buChar char="●"/>
              <a:defRPr sz="800">
                <a:solidFill>
                  <a:schemeClr val="lt1"/>
                </a:solidFill>
              </a:defRPr>
            </a:lvl7pPr>
            <a:lvl8pPr marL="3657600" lvl="7" indent="-279400">
              <a:spcBef>
                <a:spcPts val="0"/>
              </a:spcBef>
              <a:spcAft>
                <a:spcPts val="0"/>
              </a:spcAft>
              <a:buClr>
                <a:schemeClr val="lt1"/>
              </a:buClr>
              <a:buSzPts val="800"/>
              <a:buChar char="○"/>
              <a:defRPr sz="800">
                <a:solidFill>
                  <a:schemeClr val="lt1"/>
                </a:solidFill>
              </a:defRPr>
            </a:lvl8pPr>
            <a:lvl9pPr marL="4114800" lvl="8" indent="-279400">
              <a:spcBef>
                <a:spcPts val="0"/>
              </a:spcBef>
              <a:spcAft>
                <a:spcPts val="0"/>
              </a:spcAft>
              <a:buClr>
                <a:schemeClr val="lt1"/>
              </a:buClr>
              <a:buSzPts val="800"/>
              <a:buChar char="■"/>
              <a:defRPr sz="800">
                <a:solidFill>
                  <a:schemeClr val="lt1"/>
                </a:solidFill>
              </a:defRPr>
            </a:lvl9pPr>
          </a:lstStyle>
          <a:p>
            <a:endParaRPr/>
          </a:p>
        </p:txBody>
      </p:sp>
      <p:sp>
        <p:nvSpPr>
          <p:cNvPr id="214" name="Google Shape;214;p40"/>
          <p:cNvSpPr txBox="1">
            <a:spLocks noGrp="1"/>
          </p:cNvSpPr>
          <p:nvPr>
            <p:ph type="body" idx="4"/>
          </p:nvPr>
        </p:nvSpPr>
        <p:spPr>
          <a:xfrm>
            <a:off x="7087526" y="196725"/>
            <a:ext cx="1933500" cy="209100"/>
          </a:xfrm>
          <a:prstGeom prst="rect">
            <a:avLst/>
          </a:prstGeom>
        </p:spPr>
        <p:txBody>
          <a:bodyPr spcFirstLastPara="1" wrap="square" lIns="91425" tIns="91425" rIns="91425" bIns="91425" anchor="ctr" anchorCtr="0">
            <a:noAutofit/>
          </a:bodyPr>
          <a:lstStyle>
            <a:lvl1pPr marL="457200" lvl="0" indent="-279400" algn="r">
              <a:spcBef>
                <a:spcPts val="0"/>
              </a:spcBef>
              <a:spcAft>
                <a:spcPts val="0"/>
              </a:spcAft>
              <a:buClr>
                <a:schemeClr val="lt1"/>
              </a:buClr>
              <a:buSzPts val="800"/>
              <a:buChar char="●"/>
              <a:defRPr sz="800">
                <a:solidFill>
                  <a:schemeClr val="lt1"/>
                </a:solidFill>
              </a:defRPr>
            </a:lvl1pPr>
            <a:lvl2pPr marL="914400" lvl="1" indent="-279400" algn="r">
              <a:spcBef>
                <a:spcPts val="0"/>
              </a:spcBef>
              <a:spcAft>
                <a:spcPts val="0"/>
              </a:spcAft>
              <a:buClr>
                <a:schemeClr val="lt1"/>
              </a:buClr>
              <a:buSzPts val="800"/>
              <a:buChar char="○"/>
              <a:defRPr>
                <a:solidFill>
                  <a:schemeClr val="lt1"/>
                </a:solidFill>
              </a:defRPr>
            </a:lvl2pPr>
            <a:lvl3pPr marL="1371600" lvl="2" indent="-279400" algn="r">
              <a:spcBef>
                <a:spcPts val="0"/>
              </a:spcBef>
              <a:spcAft>
                <a:spcPts val="0"/>
              </a:spcAft>
              <a:buClr>
                <a:schemeClr val="lt1"/>
              </a:buClr>
              <a:buSzPts val="800"/>
              <a:buChar char="■"/>
              <a:defRPr sz="800">
                <a:solidFill>
                  <a:schemeClr val="lt1"/>
                </a:solidFill>
              </a:defRPr>
            </a:lvl3pPr>
            <a:lvl4pPr marL="1828800" lvl="3" indent="-279400" algn="r">
              <a:spcBef>
                <a:spcPts val="0"/>
              </a:spcBef>
              <a:spcAft>
                <a:spcPts val="0"/>
              </a:spcAft>
              <a:buClr>
                <a:schemeClr val="lt1"/>
              </a:buClr>
              <a:buSzPts val="800"/>
              <a:buChar char="●"/>
              <a:defRPr sz="800">
                <a:solidFill>
                  <a:schemeClr val="lt1"/>
                </a:solidFill>
              </a:defRPr>
            </a:lvl4pPr>
            <a:lvl5pPr marL="2286000" lvl="4" indent="-279400" algn="r">
              <a:spcBef>
                <a:spcPts val="0"/>
              </a:spcBef>
              <a:spcAft>
                <a:spcPts val="0"/>
              </a:spcAft>
              <a:buClr>
                <a:schemeClr val="lt1"/>
              </a:buClr>
              <a:buSzPts val="800"/>
              <a:buChar char="○"/>
              <a:defRPr sz="800">
                <a:solidFill>
                  <a:schemeClr val="lt1"/>
                </a:solidFill>
              </a:defRPr>
            </a:lvl5pPr>
            <a:lvl6pPr marL="2743200" lvl="5" indent="-279400" algn="r">
              <a:spcBef>
                <a:spcPts val="0"/>
              </a:spcBef>
              <a:spcAft>
                <a:spcPts val="0"/>
              </a:spcAft>
              <a:buClr>
                <a:schemeClr val="lt1"/>
              </a:buClr>
              <a:buSzPts val="800"/>
              <a:buChar char="■"/>
              <a:defRPr sz="800">
                <a:solidFill>
                  <a:schemeClr val="lt1"/>
                </a:solidFill>
              </a:defRPr>
            </a:lvl6pPr>
            <a:lvl7pPr marL="3200400" lvl="6" indent="-279400" algn="r">
              <a:spcBef>
                <a:spcPts val="0"/>
              </a:spcBef>
              <a:spcAft>
                <a:spcPts val="0"/>
              </a:spcAft>
              <a:buClr>
                <a:schemeClr val="lt1"/>
              </a:buClr>
              <a:buSzPts val="800"/>
              <a:buChar char="●"/>
              <a:defRPr sz="800">
                <a:solidFill>
                  <a:schemeClr val="lt1"/>
                </a:solidFill>
              </a:defRPr>
            </a:lvl7pPr>
            <a:lvl8pPr marL="3657600" lvl="7" indent="-279400" algn="r">
              <a:spcBef>
                <a:spcPts val="0"/>
              </a:spcBef>
              <a:spcAft>
                <a:spcPts val="0"/>
              </a:spcAft>
              <a:buClr>
                <a:schemeClr val="lt1"/>
              </a:buClr>
              <a:buSzPts val="800"/>
              <a:buChar char="○"/>
              <a:defRPr sz="800">
                <a:solidFill>
                  <a:schemeClr val="lt1"/>
                </a:solidFill>
              </a:defRPr>
            </a:lvl8pPr>
            <a:lvl9pPr marL="4114800" lvl="8" indent="-279400" algn="r">
              <a:spcBef>
                <a:spcPts val="0"/>
              </a:spcBef>
              <a:spcAft>
                <a:spcPts val="0"/>
              </a:spcAft>
              <a:buClr>
                <a:schemeClr val="lt1"/>
              </a:buClr>
              <a:buSzPts val="800"/>
              <a:buChar char="■"/>
              <a:defRPr sz="800">
                <a:solidFill>
                  <a:schemeClr val="lt1"/>
                </a:solidFill>
              </a:defRPr>
            </a:lvl9pPr>
          </a:lstStyle>
          <a:p>
            <a:endParaRPr/>
          </a:p>
        </p:txBody>
      </p:sp>
      <p:sp>
        <p:nvSpPr>
          <p:cNvPr id="215" name="Google Shape;215;p40"/>
          <p:cNvSpPr txBox="1">
            <a:spLocks noGrp="1"/>
          </p:cNvSpPr>
          <p:nvPr>
            <p:ph type="sldNum" idx="5"/>
          </p:nvPr>
        </p:nvSpPr>
        <p:spPr>
          <a:xfrm>
            <a:off x="8472458" y="4663217"/>
            <a:ext cx="548700" cy="393600"/>
          </a:xfrm>
          <a:prstGeom prst="rect">
            <a:avLst/>
          </a:prstGeom>
        </p:spPr>
        <p:txBody>
          <a:bodyPr spcFirstLastPara="1" wrap="square" lIns="91425" tIns="91425" rIns="91425" bIns="91425" anchor="ctr" anchorCtr="0">
            <a:normAutofit/>
          </a:bodyPr>
          <a:lstStyle>
            <a:lvl1pPr lvl="0" rtl="0">
              <a:buNone/>
              <a:defRPr>
                <a:solidFill>
                  <a:schemeClr val="lt1"/>
                </a:solidFill>
              </a:defRPr>
            </a:lvl1pPr>
            <a:lvl2pPr lvl="1" rtl="0">
              <a:buNone/>
              <a:defRPr>
                <a:solidFill>
                  <a:schemeClr val="lt1"/>
                </a:solidFill>
              </a:defRPr>
            </a:lvl2pPr>
            <a:lvl3pPr lvl="2" rtl="0">
              <a:buNone/>
              <a:defRPr>
                <a:solidFill>
                  <a:schemeClr val="lt1"/>
                </a:solidFill>
              </a:defRPr>
            </a:lvl3pPr>
            <a:lvl4pPr lvl="3" rtl="0">
              <a:buNone/>
              <a:defRPr>
                <a:solidFill>
                  <a:schemeClr val="lt1"/>
                </a:solidFill>
              </a:defRPr>
            </a:lvl4pPr>
            <a:lvl5pPr lvl="4" rtl="0">
              <a:buNone/>
              <a:defRPr>
                <a:solidFill>
                  <a:schemeClr val="lt1"/>
                </a:solidFill>
              </a:defRPr>
            </a:lvl5pPr>
            <a:lvl6pPr lvl="5" rtl="0">
              <a:buNone/>
              <a:defRPr>
                <a:solidFill>
                  <a:schemeClr val="lt1"/>
                </a:solidFill>
              </a:defRPr>
            </a:lvl6pPr>
            <a:lvl7pPr lvl="6" rtl="0">
              <a:buNone/>
              <a:defRPr>
                <a:solidFill>
                  <a:schemeClr val="lt1"/>
                </a:solidFill>
              </a:defRPr>
            </a:lvl7pPr>
            <a:lvl8pPr lvl="7" rtl="0">
              <a:buNone/>
              <a:defRPr>
                <a:solidFill>
                  <a:schemeClr val="lt1"/>
                </a:solidFill>
              </a:defRPr>
            </a:lvl8pPr>
            <a:lvl9pPr lvl="8" rtl="0">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Section title and chart">
  <p:cSld name="SECTION_TITLE_AND_DESCRIPTION">
    <p:bg>
      <p:bgPr>
        <a:solidFill>
          <a:schemeClr val="lt2"/>
        </a:solidFill>
        <a:effectLst/>
      </p:bgPr>
    </p:bg>
    <p:spTree>
      <p:nvGrpSpPr>
        <p:cNvPr id="1" name="Shape 216"/>
        <p:cNvGrpSpPr/>
        <p:nvPr/>
      </p:nvGrpSpPr>
      <p:grpSpPr>
        <a:xfrm>
          <a:off x="0" y="0"/>
          <a:ext cx="0" cy="0"/>
          <a:chOff x="0" y="0"/>
          <a:chExt cx="0" cy="0"/>
        </a:xfrm>
      </p:grpSpPr>
      <p:sp>
        <p:nvSpPr>
          <p:cNvPr id="217" name="Google Shape;217;p41"/>
          <p:cNvSpPr/>
          <p:nvPr/>
        </p:nvSpPr>
        <p:spPr>
          <a:xfrm>
            <a:off x="4305000" y="-125"/>
            <a:ext cx="4839000" cy="51435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18" name="Google Shape;218;p4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
              <a:t>‹#›</a:t>
            </a:fld>
            <a:endParaRPr/>
          </a:p>
        </p:txBody>
      </p:sp>
      <p:sp>
        <p:nvSpPr>
          <p:cNvPr id="219" name="Google Shape;219;p41"/>
          <p:cNvSpPr txBox="1">
            <a:spLocks noGrp="1"/>
          </p:cNvSpPr>
          <p:nvPr>
            <p:ph type="title"/>
          </p:nvPr>
        </p:nvSpPr>
        <p:spPr>
          <a:xfrm>
            <a:off x="197375" y="1052750"/>
            <a:ext cx="3151800" cy="1632900"/>
          </a:xfrm>
          <a:prstGeom prst="rect">
            <a:avLst/>
          </a:prstGeom>
        </p:spPr>
        <p:txBody>
          <a:bodyPr spcFirstLastPara="1" wrap="square" lIns="91425" tIns="91425" rIns="91425" bIns="91425" anchor="b" anchorCtr="0">
            <a:noAutofit/>
          </a:bodyPr>
          <a:lstStyle>
            <a:lvl1pPr lvl="0">
              <a:spcBef>
                <a:spcPts val="0"/>
              </a:spcBef>
              <a:spcAft>
                <a:spcPts val="0"/>
              </a:spcAft>
              <a:buClr>
                <a:schemeClr val="dk2"/>
              </a:buClr>
              <a:buSzPts val="3450"/>
              <a:buNone/>
              <a:defRPr>
                <a:solidFill>
                  <a:schemeClr val="dk2"/>
                </a:solidFill>
              </a:defRPr>
            </a:lvl1pPr>
            <a:lvl2pPr lvl="1">
              <a:spcBef>
                <a:spcPts val="0"/>
              </a:spcBef>
              <a:spcAft>
                <a:spcPts val="0"/>
              </a:spcAft>
              <a:buClr>
                <a:schemeClr val="dk2"/>
              </a:buClr>
              <a:buSzPts val="3450"/>
              <a:buNone/>
              <a:defRPr>
                <a:solidFill>
                  <a:schemeClr val="dk2"/>
                </a:solidFill>
              </a:defRPr>
            </a:lvl2pPr>
            <a:lvl3pPr lvl="2">
              <a:spcBef>
                <a:spcPts val="0"/>
              </a:spcBef>
              <a:spcAft>
                <a:spcPts val="0"/>
              </a:spcAft>
              <a:buClr>
                <a:schemeClr val="dk2"/>
              </a:buClr>
              <a:buSzPts val="3450"/>
              <a:buNone/>
              <a:defRPr>
                <a:solidFill>
                  <a:schemeClr val="dk2"/>
                </a:solidFill>
              </a:defRPr>
            </a:lvl3pPr>
            <a:lvl4pPr lvl="3">
              <a:spcBef>
                <a:spcPts val="0"/>
              </a:spcBef>
              <a:spcAft>
                <a:spcPts val="0"/>
              </a:spcAft>
              <a:buClr>
                <a:schemeClr val="dk2"/>
              </a:buClr>
              <a:buSzPts val="3450"/>
              <a:buNone/>
              <a:defRPr>
                <a:solidFill>
                  <a:schemeClr val="dk2"/>
                </a:solidFill>
              </a:defRPr>
            </a:lvl4pPr>
            <a:lvl5pPr lvl="4">
              <a:spcBef>
                <a:spcPts val="0"/>
              </a:spcBef>
              <a:spcAft>
                <a:spcPts val="0"/>
              </a:spcAft>
              <a:buClr>
                <a:schemeClr val="dk2"/>
              </a:buClr>
              <a:buSzPts val="3450"/>
              <a:buNone/>
              <a:defRPr>
                <a:solidFill>
                  <a:schemeClr val="dk2"/>
                </a:solidFill>
              </a:defRPr>
            </a:lvl5pPr>
            <a:lvl6pPr lvl="5">
              <a:spcBef>
                <a:spcPts val="0"/>
              </a:spcBef>
              <a:spcAft>
                <a:spcPts val="0"/>
              </a:spcAft>
              <a:buClr>
                <a:schemeClr val="dk2"/>
              </a:buClr>
              <a:buSzPts val="3450"/>
              <a:buNone/>
              <a:defRPr>
                <a:solidFill>
                  <a:schemeClr val="dk2"/>
                </a:solidFill>
              </a:defRPr>
            </a:lvl6pPr>
            <a:lvl7pPr lvl="6">
              <a:spcBef>
                <a:spcPts val="0"/>
              </a:spcBef>
              <a:spcAft>
                <a:spcPts val="0"/>
              </a:spcAft>
              <a:buClr>
                <a:schemeClr val="dk2"/>
              </a:buClr>
              <a:buSzPts val="3450"/>
              <a:buNone/>
              <a:defRPr>
                <a:solidFill>
                  <a:schemeClr val="dk2"/>
                </a:solidFill>
              </a:defRPr>
            </a:lvl7pPr>
            <a:lvl8pPr lvl="7">
              <a:spcBef>
                <a:spcPts val="0"/>
              </a:spcBef>
              <a:spcAft>
                <a:spcPts val="0"/>
              </a:spcAft>
              <a:buClr>
                <a:schemeClr val="dk2"/>
              </a:buClr>
              <a:buSzPts val="3450"/>
              <a:buNone/>
              <a:defRPr>
                <a:solidFill>
                  <a:schemeClr val="dk2"/>
                </a:solidFill>
              </a:defRPr>
            </a:lvl8pPr>
            <a:lvl9pPr lvl="8">
              <a:spcBef>
                <a:spcPts val="0"/>
              </a:spcBef>
              <a:spcAft>
                <a:spcPts val="0"/>
              </a:spcAft>
              <a:buClr>
                <a:schemeClr val="dk2"/>
              </a:buClr>
              <a:buSzPts val="3450"/>
              <a:buNone/>
              <a:defRPr>
                <a:solidFill>
                  <a:schemeClr val="dk2"/>
                </a:solidFill>
              </a:defRPr>
            </a:lvl9pPr>
          </a:lstStyle>
          <a:p>
            <a:endParaRPr/>
          </a:p>
        </p:txBody>
      </p:sp>
      <p:sp>
        <p:nvSpPr>
          <p:cNvPr id="220" name="Google Shape;220;p41"/>
          <p:cNvSpPr txBox="1">
            <a:spLocks noGrp="1"/>
          </p:cNvSpPr>
          <p:nvPr>
            <p:ph type="body" idx="1"/>
          </p:nvPr>
        </p:nvSpPr>
        <p:spPr>
          <a:xfrm>
            <a:off x="197375" y="2685650"/>
            <a:ext cx="3151800" cy="1822500"/>
          </a:xfrm>
          <a:prstGeom prst="rect">
            <a:avLst/>
          </a:prstGeom>
        </p:spPr>
        <p:txBody>
          <a:bodyPr spcFirstLastPara="1" wrap="square" lIns="91425" tIns="91425" rIns="91425" bIns="91425" anchor="t" anchorCtr="0">
            <a:noAutofit/>
          </a:bodyPr>
          <a:lstStyle>
            <a:lvl1pPr marL="457200" lvl="0" indent="-292100">
              <a:lnSpc>
                <a:spcPct val="100000"/>
              </a:lnSpc>
              <a:spcBef>
                <a:spcPts val="0"/>
              </a:spcBef>
              <a:spcAft>
                <a:spcPts val="0"/>
              </a:spcAft>
              <a:buSzPts val="1000"/>
              <a:buChar char="●"/>
              <a:defRPr/>
            </a:lvl1pPr>
            <a:lvl2pPr marL="914400" lvl="1" indent="-292100">
              <a:lnSpc>
                <a:spcPct val="100000"/>
              </a:lnSpc>
              <a:spcBef>
                <a:spcPts val="0"/>
              </a:spcBef>
              <a:spcAft>
                <a:spcPts val="0"/>
              </a:spcAft>
              <a:buSzPts val="1000"/>
              <a:buChar char="○"/>
              <a:defRPr sz="1000"/>
            </a:lvl2pPr>
            <a:lvl3pPr marL="1371600" lvl="2" indent="-292100">
              <a:lnSpc>
                <a:spcPct val="100000"/>
              </a:lnSpc>
              <a:spcBef>
                <a:spcPts val="0"/>
              </a:spcBef>
              <a:spcAft>
                <a:spcPts val="0"/>
              </a:spcAft>
              <a:buSzPts val="1000"/>
              <a:buChar char="■"/>
              <a:defRPr/>
            </a:lvl3pPr>
            <a:lvl4pPr marL="1828800" lvl="3" indent="-292100">
              <a:lnSpc>
                <a:spcPct val="100000"/>
              </a:lnSpc>
              <a:spcBef>
                <a:spcPts val="0"/>
              </a:spcBef>
              <a:spcAft>
                <a:spcPts val="0"/>
              </a:spcAft>
              <a:buSzPts val="1000"/>
              <a:buChar char="●"/>
              <a:defRPr/>
            </a:lvl4pPr>
            <a:lvl5pPr marL="2286000" lvl="4" indent="-292100">
              <a:lnSpc>
                <a:spcPct val="100000"/>
              </a:lnSpc>
              <a:spcBef>
                <a:spcPts val="0"/>
              </a:spcBef>
              <a:spcAft>
                <a:spcPts val="0"/>
              </a:spcAft>
              <a:buSzPts val="1000"/>
              <a:buChar char="○"/>
              <a:defRPr/>
            </a:lvl5pPr>
            <a:lvl6pPr marL="2743200" lvl="5" indent="-292100">
              <a:lnSpc>
                <a:spcPct val="100000"/>
              </a:lnSpc>
              <a:spcBef>
                <a:spcPts val="0"/>
              </a:spcBef>
              <a:spcAft>
                <a:spcPts val="0"/>
              </a:spcAft>
              <a:buSzPts val="1000"/>
              <a:buChar char="■"/>
              <a:defRPr/>
            </a:lvl6pPr>
            <a:lvl7pPr marL="3200400" lvl="6" indent="-292100">
              <a:lnSpc>
                <a:spcPct val="100000"/>
              </a:lnSpc>
              <a:spcBef>
                <a:spcPts val="0"/>
              </a:spcBef>
              <a:spcAft>
                <a:spcPts val="0"/>
              </a:spcAft>
              <a:buSzPts val="1000"/>
              <a:buChar char="●"/>
              <a:defRPr/>
            </a:lvl7pPr>
            <a:lvl8pPr marL="3657600" lvl="7" indent="-292100">
              <a:lnSpc>
                <a:spcPct val="100000"/>
              </a:lnSpc>
              <a:spcBef>
                <a:spcPts val="0"/>
              </a:spcBef>
              <a:spcAft>
                <a:spcPts val="0"/>
              </a:spcAft>
              <a:buSzPts val="1000"/>
              <a:buChar char="○"/>
              <a:defRPr/>
            </a:lvl8pPr>
            <a:lvl9pPr marL="4114800" lvl="8" indent="-292100">
              <a:lnSpc>
                <a:spcPct val="100000"/>
              </a:lnSpc>
              <a:spcBef>
                <a:spcPts val="0"/>
              </a:spcBef>
              <a:spcAft>
                <a:spcPts val="0"/>
              </a:spcAft>
              <a:buSzPts val="1000"/>
              <a:buChar char="■"/>
              <a:defRPr/>
            </a:lvl9pPr>
          </a:lstStyle>
          <a:p>
            <a:endParaRPr/>
          </a:p>
        </p:txBody>
      </p:sp>
      <p:sp>
        <p:nvSpPr>
          <p:cNvPr id="221" name="Google Shape;221;p41"/>
          <p:cNvSpPr txBox="1">
            <a:spLocks noGrp="1"/>
          </p:cNvSpPr>
          <p:nvPr>
            <p:ph type="body" idx="2"/>
          </p:nvPr>
        </p:nvSpPr>
        <p:spPr>
          <a:xfrm>
            <a:off x="196951" y="196725"/>
            <a:ext cx="1860600" cy="209100"/>
          </a:xfrm>
          <a:prstGeom prst="rect">
            <a:avLst/>
          </a:prstGeom>
        </p:spPr>
        <p:txBody>
          <a:bodyPr spcFirstLastPara="1" wrap="square" lIns="91425" tIns="91425" rIns="91425" bIns="91425" anchor="ctr" anchorCtr="0">
            <a:noAutofit/>
          </a:bodyPr>
          <a:lstStyle>
            <a:lvl1pPr marL="457200" lvl="0" indent="-279400">
              <a:spcBef>
                <a:spcPts val="0"/>
              </a:spcBef>
              <a:spcAft>
                <a:spcPts val="0"/>
              </a:spcAft>
              <a:buSzPts val="800"/>
              <a:buChar char="●"/>
              <a:defRPr sz="800"/>
            </a:lvl1pPr>
            <a:lvl2pPr marL="914400" lvl="1" indent="-279400">
              <a:spcBef>
                <a:spcPts val="0"/>
              </a:spcBef>
              <a:spcAft>
                <a:spcPts val="0"/>
              </a:spcAft>
              <a:buSzPts val="800"/>
              <a:buChar char="○"/>
              <a:defRPr/>
            </a:lvl2pPr>
            <a:lvl3pPr marL="1371600" lvl="2" indent="-279400">
              <a:spcBef>
                <a:spcPts val="0"/>
              </a:spcBef>
              <a:spcAft>
                <a:spcPts val="0"/>
              </a:spcAft>
              <a:buSzPts val="800"/>
              <a:buChar char="■"/>
              <a:defRPr sz="800"/>
            </a:lvl3pPr>
            <a:lvl4pPr marL="1828800" lvl="3" indent="-279400">
              <a:spcBef>
                <a:spcPts val="0"/>
              </a:spcBef>
              <a:spcAft>
                <a:spcPts val="0"/>
              </a:spcAft>
              <a:buSzPts val="800"/>
              <a:buChar char="●"/>
              <a:defRPr sz="800"/>
            </a:lvl4pPr>
            <a:lvl5pPr marL="2286000" lvl="4" indent="-279400">
              <a:spcBef>
                <a:spcPts val="0"/>
              </a:spcBef>
              <a:spcAft>
                <a:spcPts val="0"/>
              </a:spcAft>
              <a:buSzPts val="800"/>
              <a:buChar char="○"/>
              <a:defRPr sz="800"/>
            </a:lvl5pPr>
            <a:lvl6pPr marL="2743200" lvl="5" indent="-279400">
              <a:spcBef>
                <a:spcPts val="0"/>
              </a:spcBef>
              <a:spcAft>
                <a:spcPts val="0"/>
              </a:spcAft>
              <a:buSzPts val="800"/>
              <a:buChar char="■"/>
              <a:defRPr sz="800"/>
            </a:lvl6pPr>
            <a:lvl7pPr marL="3200400" lvl="6" indent="-279400">
              <a:spcBef>
                <a:spcPts val="0"/>
              </a:spcBef>
              <a:spcAft>
                <a:spcPts val="0"/>
              </a:spcAft>
              <a:buSzPts val="800"/>
              <a:buChar char="●"/>
              <a:defRPr sz="800"/>
            </a:lvl7pPr>
            <a:lvl8pPr marL="3657600" lvl="7" indent="-279400">
              <a:spcBef>
                <a:spcPts val="0"/>
              </a:spcBef>
              <a:spcAft>
                <a:spcPts val="0"/>
              </a:spcAft>
              <a:buSzPts val="800"/>
              <a:buChar char="○"/>
              <a:defRPr sz="800"/>
            </a:lvl8pPr>
            <a:lvl9pPr marL="4114800" lvl="8" indent="-279400">
              <a:spcBef>
                <a:spcPts val="0"/>
              </a:spcBef>
              <a:spcAft>
                <a:spcPts val="0"/>
              </a:spcAft>
              <a:buSzPts val="800"/>
              <a:buChar char="■"/>
              <a:defRPr sz="800"/>
            </a:lvl9pPr>
          </a:lstStyle>
          <a:p>
            <a:endParaRPr/>
          </a:p>
        </p:txBody>
      </p:sp>
      <p:sp>
        <p:nvSpPr>
          <p:cNvPr id="222" name="Google Shape;222;p41"/>
          <p:cNvSpPr txBox="1">
            <a:spLocks noGrp="1"/>
          </p:cNvSpPr>
          <p:nvPr>
            <p:ph type="body" idx="3"/>
          </p:nvPr>
        </p:nvSpPr>
        <p:spPr>
          <a:xfrm>
            <a:off x="7087526" y="196725"/>
            <a:ext cx="1933500" cy="209100"/>
          </a:xfrm>
          <a:prstGeom prst="rect">
            <a:avLst/>
          </a:prstGeom>
        </p:spPr>
        <p:txBody>
          <a:bodyPr spcFirstLastPara="1" wrap="square" lIns="91425" tIns="91425" rIns="91425" bIns="91425" anchor="ctr" anchorCtr="0">
            <a:noAutofit/>
          </a:bodyPr>
          <a:lstStyle>
            <a:lvl1pPr marL="457200" lvl="0" indent="-279400" algn="r">
              <a:spcBef>
                <a:spcPts val="0"/>
              </a:spcBef>
              <a:spcAft>
                <a:spcPts val="0"/>
              </a:spcAft>
              <a:buClr>
                <a:schemeClr val="lt1"/>
              </a:buClr>
              <a:buSzPts val="800"/>
              <a:buChar char="●"/>
              <a:defRPr sz="800">
                <a:solidFill>
                  <a:schemeClr val="lt1"/>
                </a:solidFill>
              </a:defRPr>
            </a:lvl1pPr>
            <a:lvl2pPr marL="914400" lvl="1" indent="-279400" algn="r">
              <a:spcBef>
                <a:spcPts val="0"/>
              </a:spcBef>
              <a:spcAft>
                <a:spcPts val="0"/>
              </a:spcAft>
              <a:buClr>
                <a:schemeClr val="lt1"/>
              </a:buClr>
              <a:buSzPts val="800"/>
              <a:buChar char="○"/>
              <a:defRPr>
                <a:solidFill>
                  <a:schemeClr val="lt1"/>
                </a:solidFill>
              </a:defRPr>
            </a:lvl2pPr>
            <a:lvl3pPr marL="1371600" lvl="2" indent="-279400" algn="r">
              <a:spcBef>
                <a:spcPts val="0"/>
              </a:spcBef>
              <a:spcAft>
                <a:spcPts val="0"/>
              </a:spcAft>
              <a:buClr>
                <a:schemeClr val="lt1"/>
              </a:buClr>
              <a:buSzPts val="800"/>
              <a:buChar char="■"/>
              <a:defRPr sz="800">
                <a:solidFill>
                  <a:schemeClr val="lt1"/>
                </a:solidFill>
              </a:defRPr>
            </a:lvl3pPr>
            <a:lvl4pPr marL="1828800" lvl="3" indent="-279400" algn="r">
              <a:spcBef>
                <a:spcPts val="0"/>
              </a:spcBef>
              <a:spcAft>
                <a:spcPts val="0"/>
              </a:spcAft>
              <a:buClr>
                <a:schemeClr val="lt1"/>
              </a:buClr>
              <a:buSzPts val="800"/>
              <a:buChar char="●"/>
              <a:defRPr sz="800">
                <a:solidFill>
                  <a:schemeClr val="lt1"/>
                </a:solidFill>
              </a:defRPr>
            </a:lvl4pPr>
            <a:lvl5pPr marL="2286000" lvl="4" indent="-279400" algn="r">
              <a:spcBef>
                <a:spcPts val="0"/>
              </a:spcBef>
              <a:spcAft>
                <a:spcPts val="0"/>
              </a:spcAft>
              <a:buClr>
                <a:schemeClr val="lt1"/>
              </a:buClr>
              <a:buSzPts val="800"/>
              <a:buChar char="○"/>
              <a:defRPr sz="800">
                <a:solidFill>
                  <a:schemeClr val="lt1"/>
                </a:solidFill>
              </a:defRPr>
            </a:lvl5pPr>
            <a:lvl6pPr marL="2743200" lvl="5" indent="-279400" algn="r">
              <a:spcBef>
                <a:spcPts val="0"/>
              </a:spcBef>
              <a:spcAft>
                <a:spcPts val="0"/>
              </a:spcAft>
              <a:buClr>
                <a:schemeClr val="lt1"/>
              </a:buClr>
              <a:buSzPts val="800"/>
              <a:buChar char="■"/>
              <a:defRPr sz="800">
                <a:solidFill>
                  <a:schemeClr val="lt1"/>
                </a:solidFill>
              </a:defRPr>
            </a:lvl6pPr>
            <a:lvl7pPr marL="3200400" lvl="6" indent="-279400" algn="r">
              <a:spcBef>
                <a:spcPts val="0"/>
              </a:spcBef>
              <a:spcAft>
                <a:spcPts val="0"/>
              </a:spcAft>
              <a:buClr>
                <a:schemeClr val="lt1"/>
              </a:buClr>
              <a:buSzPts val="800"/>
              <a:buChar char="●"/>
              <a:defRPr sz="800">
                <a:solidFill>
                  <a:schemeClr val="lt1"/>
                </a:solidFill>
              </a:defRPr>
            </a:lvl7pPr>
            <a:lvl8pPr marL="3657600" lvl="7" indent="-279400" algn="r">
              <a:spcBef>
                <a:spcPts val="0"/>
              </a:spcBef>
              <a:spcAft>
                <a:spcPts val="0"/>
              </a:spcAft>
              <a:buClr>
                <a:schemeClr val="lt1"/>
              </a:buClr>
              <a:buSzPts val="800"/>
              <a:buChar char="○"/>
              <a:defRPr sz="800">
                <a:solidFill>
                  <a:schemeClr val="lt1"/>
                </a:solidFill>
              </a:defRPr>
            </a:lvl8pPr>
            <a:lvl9pPr marL="4114800" lvl="8" indent="-279400" algn="r">
              <a:spcBef>
                <a:spcPts val="0"/>
              </a:spcBef>
              <a:spcAft>
                <a:spcPts val="0"/>
              </a:spcAft>
              <a:buClr>
                <a:schemeClr val="lt1"/>
              </a:buClr>
              <a:buSzPts val="800"/>
              <a:buChar char="■"/>
              <a:defRPr sz="800">
                <a:solidFill>
                  <a:schemeClr val="lt1"/>
                </a:solidFill>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Appendix">
  <p:cSld name="CAPTION_ONLY">
    <p:bg>
      <p:bgPr>
        <a:solidFill>
          <a:schemeClr val="lt2"/>
        </a:solidFill>
        <a:effectLst/>
      </p:bgPr>
    </p:bg>
    <p:spTree>
      <p:nvGrpSpPr>
        <p:cNvPr id="1" name="Shape 223"/>
        <p:cNvGrpSpPr/>
        <p:nvPr/>
      </p:nvGrpSpPr>
      <p:grpSpPr>
        <a:xfrm>
          <a:off x="0" y="0"/>
          <a:ext cx="0" cy="0"/>
          <a:chOff x="0" y="0"/>
          <a:chExt cx="0" cy="0"/>
        </a:xfrm>
      </p:grpSpPr>
      <p:sp>
        <p:nvSpPr>
          <p:cNvPr id="224" name="Google Shape;224;p4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solidFill>
                  <a:schemeClr val="dk2"/>
                </a:solidFill>
              </a:defRPr>
            </a:lvl1pPr>
            <a:lvl2pPr lvl="1">
              <a:buNone/>
              <a:defRPr>
                <a:solidFill>
                  <a:schemeClr val="dk2"/>
                </a:solidFill>
              </a:defRPr>
            </a:lvl2pPr>
            <a:lvl3pPr lvl="2">
              <a:buNone/>
              <a:defRPr>
                <a:solidFill>
                  <a:schemeClr val="dk2"/>
                </a:solidFill>
              </a:defRPr>
            </a:lvl3pPr>
            <a:lvl4pPr lvl="3">
              <a:buNone/>
              <a:defRPr>
                <a:solidFill>
                  <a:schemeClr val="dk2"/>
                </a:solidFill>
              </a:defRPr>
            </a:lvl4pPr>
            <a:lvl5pPr lvl="4">
              <a:buNone/>
              <a:defRPr>
                <a:solidFill>
                  <a:schemeClr val="dk2"/>
                </a:solidFill>
              </a:defRPr>
            </a:lvl5pPr>
            <a:lvl6pPr lvl="5">
              <a:buNone/>
              <a:defRPr>
                <a:solidFill>
                  <a:schemeClr val="dk2"/>
                </a:solidFill>
              </a:defRPr>
            </a:lvl6pPr>
            <a:lvl7pPr lvl="6">
              <a:buNone/>
              <a:defRPr>
                <a:solidFill>
                  <a:schemeClr val="dk2"/>
                </a:solidFill>
              </a:defRPr>
            </a:lvl7pPr>
            <a:lvl8pPr lvl="7">
              <a:buNone/>
              <a:defRPr>
                <a:solidFill>
                  <a:schemeClr val="dk2"/>
                </a:solidFill>
              </a:defRPr>
            </a:lvl8pPr>
            <a:lvl9pPr lvl="8">
              <a:buNone/>
              <a:defRPr>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
        <p:nvSpPr>
          <p:cNvPr id="225" name="Google Shape;225;p42"/>
          <p:cNvSpPr txBox="1">
            <a:spLocks noGrp="1"/>
          </p:cNvSpPr>
          <p:nvPr>
            <p:ph type="body" idx="1"/>
          </p:nvPr>
        </p:nvSpPr>
        <p:spPr>
          <a:xfrm>
            <a:off x="203000" y="891450"/>
            <a:ext cx="2644800" cy="429000"/>
          </a:xfrm>
          <a:prstGeom prst="rect">
            <a:avLst/>
          </a:prstGeom>
        </p:spPr>
        <p:txBody>
          <a:bodyPr spcFirstLastPara="1" wrap="square" lIns="91425" tIns="91425" rIns="91425" bIns="91425" anchor="ctr" anchorCtr="0">
            <a:noAutofit/>
          </a:bodyPr>
          <a:lstStyle>
            <a:lvl1pPr marL="457200" lvl="0"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marL="914400" lvl="1"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marL="1371600" lvl="2"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marL="1828800" lvl="3"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marL="2286000" lvl="4"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marL="2743200" lvl="5"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marL="3200400" lvl="6"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marL="3657600" lvl="7"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marL="4114800" lvl="8"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a:endParaRPr/>
          </a:p>
        </p:txBody>
      </p:sp>
      <p:sp>
        <p:nvSpPr>
          <p:cNvPr id="226" name="Google Shape;226;p42"/>
          <p:cNvSpPr txBox="1">
            <a:spLocks noGrp="1"/>
          </p:cNvSpPr>
          <p:nvPr>
            <p:ph type="body" idx="2"/>
          </p:nvPr>
        </p:nvSpPr>
        <p:spPr>
          <a:xfrm>
            <a:off x="203000" y="1320450"/>
            <a:ext cx="2644800" cy="268200"/>
          </a:xfrm>
          <a:prstGeom prst="rect">
            <a:avLst/>
          </a:prstGeom>
        </p:spPr>
        <p:txBody>
          <a:bodyPr spcFirstLastPara="1" wrap="square" lIns="91425" tIns="91425" rIns="91425" bIns="91425" anchor="t" anchorCtr="0">
            <a:normAutofit/>
          </a:bodyPr>
          <a:lstStyle>
            <a:lvl1pPr marL="457200" lvl="0" indent="-292100">
              <a:lnSpc>
                <a:spcPct val="100000"/>
              </a:lnSpc>
              <a:spcBef>
                <a:spcPts val="0"/>
              </a:spcBef>
              <a:spcAft>
                <a:spcPts val="0"/>
              </a:spcAft>
              <a:buSzPts val="1000"/>
              <a:buChar char="●"/>
              <a:defRPr/>
            </a:lvl1pPr>
            <a:lvl2pPr marL="914400" lvl="1"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marL="1371600" lvl="2"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marL="1828800" lvl="3"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marL="2286000" lvl="4"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marL="2743200" lvl="5"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marL="3200400" lvl="6"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marL="3657600" lvl="7"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marL="4114800" lvl="8"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a:endParaRPr/>
          </a:p>
        </p:txBody>
      </p:sp>
      <p:sp>
        <p:nvSpPr>
          <p:cNvPr id="227" name="Google Shape;227;p42"/>
          <p:cNvSpPr txBox="1">
            <a:spLocks noGrp="1"/>
          </p:cNvSpPr>
          <p:nvPr>
            <p:ph type="body" idx="3"/>
          </p:nvPr>
        </p:nvSpPr>
        <p:spPr>
          <a:xfrm>
            <a:off x="203000" y="1588650"/>
            <a:ext cx="2644800" cy="268200"/>
          </a:xfrm>
          <a:prstGeom prst="rect">
            <a:avLst/>
          </a:prstGeom>
        </p:spPr>
        <p:txBody>
          <a:bodyPr spcFirstLastPara="1" wrap="square" lIns="91425" tIns="91425" rIns="91425" bIns="91425" anchor="t" anchorCtr="0">
            <a:normAutofit/>
          </a:bodyPr>
          <a:lstStyle>
            <a:lvl1pPr marL="457200" lvl="0" indent="-279400">
              <a:lnSpc>
                <a:spcPct val="100000"/>
              </a:lnSpc>
              <a:spcBef>
                <a:spcPts val="0"/>
              </a:spcBef>
              <a:spcAft>
                <a:spcPts val="0"/>
              </a:spcAft>
              <a:buSzPts val="800"/>
              <a:buChar char="●"/>
              <a:defRPr sz="800"/>
            </a:lvl1pPr>
            <a:lvl2pPr marL="914400" lvl="1" indent="-279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marL="1371600" lvl="2"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marL="1828800" lvl="3"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marL="2286000" lvl="4"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marL="2743200" lvl="5"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marL="3200400" lvl="6"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marL="3657600" lvl="7"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marL="4114800" lvl="8"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a:endParaRPr/>
          </a:p>
        </p:txBody>
      </p:sp>
      <p:sp>
        <p:nvSpPr>
          <p:cNvPr id="228" name="Google Shape;228;p42"/>
          <p:cNvSpPr txBox="1">
            <a:spLocks noGrp="1"/>
          </p:cNvSpPr>
          <p:nvPr>
            <p:ph type="body" idx="4"/>
          </p:nvPr>
        </p:nvSpPr>
        <p:spPr>
          <a:xfrm>
            <a:off x="203000" y="2206550"/>
            <a:ext cx="2644800" cy="429000"/>
          </a:xfrm>
          <a:prstGeom prst="rect">
            <a:avLst/>
          </a:prstGeom>
        </p:spPr>
        <p:txBody>
          <a:bodyPr spcFirstLastPara="1" wrap="square" lIns="91425" tIns="91425" rIns="91425" bIns="91425" anchor="ctr" anchorCtr="0">
            <a:normAutofit/>
          </a:bodyPr>
          <a:lstStyle>
            <a:lvl1pPr marL="457200" lvl="0"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marL="914400" lvl="1"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marL="1371600" lvl="2"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marL="1828800" lvl="3"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marL="2286000" lvl="4"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marL="2743200" lvl="5"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marL="3200400" lvl="6"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marL="3657600" lvl="7"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marL="4114800" lvl="8"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a:endParaRPr/>
          </a:p>
        </p:txBody>
      </p:sp>
      <p:sp>
        <p:nvSpPr>
          <p:cNvPr id="229" name="Google Shape;229;p42"/>
          <p:cNvSpPr txBox="1">
            <a:spLocks noGrp="1"/>
          </p:cNvSpPr>
          <p:nvPr>
            <p:ph type="body" idx="5"/>
          </p:nvPr>
        </p:nvSpPr>
        <p:spPr>
          <a:xfrm>
            <a:off x="203000" y="2635550"/>
            <a:ext cx="2644800" cy="268200"/>
          </a:xfrm>
          <a:prstGeom prst="rect">
            <a:avLst/>
          </a:prstGeom>
        </p:spPr>
        <p:txBody>
          <a:bodyPr spcFirstLastPara="1" wrap="square" lIns="91425" tIns="91425" rIns="91425" bIns="91425" anchor="t" anchorCtr="0">
            <a:normAutofit/>
          </a:bodyPr>
          <a:lstStyle>
            <a:lvl1pPr marL="457200" lvl="0" indent="-292100">
              <a:lnSpc>
                <a:spcPct val="100000"/>
              </a:lnSpc>
              <a:spcBef>
                <a:spcPts val="0"/>
              </a:spcBef>
              <a:spcAft>
                <a:spcPts val="0"/>
              </a:spcAft>
              <a:buSzPts val="1000"/>
              <a:buChar char="●"/>
              <a:defRPr/>
            </a:lvl1pPr>
            <a:lvl2pPr marL="914400" lvl="1"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marL="1371600" lvl="2"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marL="1828800" lvl="3"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marL="2286000" lvl="4"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marL="2743200" lvl="5"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marL="3200400" lvl="6"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marL="3657600" lvl="7"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marL="4114800" lvl="8"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a:endParaRPr/>
          </a:p>
        </p:txBody>
      </p:sp>
      <p:sp>
        <p:nvSpPr>
          <p:cNvPr id="230" name="Google Shape;230;p42"/>
          <p:cNvSpPr txBox="1">
            <a:spLocks noGrp="1"/>
          </p:cNvSpPr>
          <p:nvPr>
            <p:ph type="body" idx="6"/>
          </p:nvPr>
        </p:nvSpPr>
        <p:spPr>
          <a:xfrm>
            <a:off x="203000" y="2903750"/>
            <a:ext cx="2644800" cy="268200"/>
          </a:xfrm>
          <a:prstGeom prst="rect">
            <a:avLst/>
          </a:prstGeom>
        </p:spPr>
        <p:txBody>
          <a:bodyPr spcFirstLastPara="1" wrap="square" lIns="91425" tIns="91425" rIns="91425" bIns="91425" anchor="t" anchorCtr="0">
            <a:normAutofit/>
          </a:bodyPr>
          <a:lstStyle>
            <a:lvl1pPr marL="457200" lvl="0" indent="-279400">
              <a:lnSpc>
                <a:spcPct val="100000"/>
              </a:lnSpc>
              <a:spcBef>
                <a:spcPts val="0"/>
              </a:spcBef>
              <a:spcAft>
                <a:spcPts val="0"/>
              </a:spcAft>
              <a:buSzPts val="800"/>
              <a:buChar char="●"/>
              <a:defRPr sz="800"/>
            </a:lvl1pPr>
            <a:lvl2pPr marL="914400" lvl="1" indent="-279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marL="1371600" lvl="2"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marL="1828800" lvl="3"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marL="2286000" lvl="4"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marL="2743200" lvl="5"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marL="3200400" lvl="6"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marL="3657600" lvl="7"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marL="4114800" lvl="8"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a:endParaRPr/>
          </a:p>
        </p:txBody>
      </p:sp>
      <p:sp>
        <p:nvSpPr>
          <p:cNvPr id="231" name="Google Shape;231;p42"/>
          <p:cNvSpPr txBox="1">
            <a:spLocks noGrp="1"/>
          </p:cNvSpPr>
          <p:nvPr>
            <p:ph type="body" idx="7"/>
          </p:nvPr>
        </p:nvSpPr>
        <p:spPr>
          <a:xfrm>
            <a:off x="203000" y="3433400"/>
            <a:ext cx="2644800" cy="429000"/>
          </a:xfrm>
          <a:prstGeom prst="rect">
            <a:avLst/>
          </a:prstGeom>
        </p:spPr>
        <p:txBody>
          <a:bodyPr spcFirstLastPara="1" wrap="square" lIns="91425" tIns="91425" rIns="91425" bIns="91425" anchor="ctr" anchorCtr="0">
            <a:noAutofit/>
          </a:bodyPr>
          <a:lstStyle>
            <a:lvl1pPr marL="457200" lvl="0"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marL="914400" lvl="1"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marL="1371600" lvl="2"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marL="1828800" lvl="3"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marL="2286000" lvl="4"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marL="2743200" lvl="5"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marL="3200400" lvl="6"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marL="3657600" lvl="7"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marL="4114800" lvl="8"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a:endParaRPr/>
          </a:p>
        </p:txBody>
      </p:sp>
      <p:sp>
        <p:nvSpPr>
          <p:cNvPr id="232" name="Google Shape;232;p42"/>
          <p:cNvSpPr txBox="1">
            <a:spLocks noGrp="1"/>
          </p:cNvSpPr>
          <p:nvPr>
            <p:ph type="body" idx="8"/>
          </p:nvPr>
        </p:nvSpPr>
        <p:spPr>
          <a:xfrm>
            <a:off x="203000" y="3862400"/>
            <a:ext cx="2644800" cy="268200"/>
          </a:xfrm>
          <a:prstGeom prst="rect">
            <a:avLst/>
          </a:prstGeom>
        </p:spPr>
        <p:txBody>
          <a:bodyPr spcFirstLastPara="1" wrap="square" lIns="91425" tIns="91425" rIns="91425" bIns="91425" anchor="t" anchorCtr="0">
            <a:normAutofit/>
          </a:bodyPr>
          <a:lstStyle>
            <a:lvl1pPr marL="457200" lvl="0" indent="-292100">
              <a:lnSpc>
                <a:spcPct val="100000"/>
              </a:lnSpc>
              <a:spcBef>
                <a:spcPts val="0"/>
              </a:spcBef>
              <a:spcAft>
                <a:spcPts val="0"/>
              </a:spcAft>
              <a:buSzPts val="1000"/>
              <a:buChar char="●"/>
              <a:defRPr/>
            </a:lvl1pPr>
            <a:lvl2pPr marL="914400" lvl="1"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marL="1371600" lvl="2"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marL="1828800" lvl="3"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marL="2286000" lvl="4"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marL="2743200" lvl="5"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marL="3200400" lvl="6"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marL="3657600" lvl="7"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marL="4114800" lvl="8"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a:endParaRPr/>
          </a:p>
        </p:txBody>
      </p:sp>
      <p:sp>
        <p:nvSpPr>
          <p:cNvPr id="233" name="Google Shape;233;p42"/>
          <p:cNvSpPr txBox="1">
            <a:spLocks noGrp="1"/>
          </p:cNvSpPr>
          <p:nvPr>
            <p:ph type="body" idx="9"/>
          </p:nvPr>
        </p:nvSpPr>
        <p:spPr>
          <a:xfrm>
            <a:off x="203000" y="4130600"/>
            <a:ext cx="2644800" cy="268200"/>
          </a:xfrm>
          <a:prstGeom prst="rect">
            <a:avLst/>
          </a:prstGeom>
        </p:spPr>
        <p:txBody>
          <a:bodyPr spcFirstLastPara="1" wrap="square" lIns="91425" tIns="91425" rIns="91425" bIns="91425" anchor="t" anchorCtr="0">
            <a:normAutofit/>
          </a:bodyPr>
          <a:lstStyle>
            <a:lvl1pPr marL="457200" lvl="0" indent="-279400">
              <a:lnSpc>
                <a:spcPct val="100000"/>
              </a:lnSpc>
              <a:spcBef>
                <a:spcPts val="0"/>
              </a:spcBef>
              <a:spcAft>
                <a:spcPts val="0"/>
              </a:spcAft>
              <a:buSzPts val="800"/>
              <a:buChar char="●"/>
              <a:defRPr sz="800"/>
            </a:lvl1pPr>
            <a:lvl2pPr marL="914400" lvl="1" indent="-279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marL="1371600" lvl="2"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marL="1828800" lvl="3"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marL="2286000" lvl="4"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marL="2743200" lvl="5"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marL="3200400" lvl="6"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marL="3657600" lvl="7"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marL="4114800" lvl="8"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a:endParaRPr/>
          </a:p>
        </p:txBody>
      </p:sp>
      <p:sp>
        <p:nvSpPr>
          <p:cNvPr id="234" name="Google Shape;234;p42"/>
          <p:cNvSpPr txBox="1">
            <a:spLocks noGrp="1"/>
          </p:cNvSpPr>
          <p:nvPr>
            <p:ph type="body" idx="13"/>
          </p:nvPr>
        </p:nvSpPr>
        <p:spPr>
          <a:xfrm>
            <a:off x="3249600" y="891450"/>
            <a:ext cx="2644800" cy="429000"/>
          </a:xfrm>
          <a:prstGeom prst="rect">
            <a:avLst/>
          </a:prstGeom>
        </p:spPr>
        <p:txBody>
          <a:bodyPr spcFirstLastPara="1" wrap="square" lIns="91425" tIns="91425" rIns="91425" bIns="91425" anchor="ctr" anchorCtr="0">
            <a:normAutofit/>
          </a:bodyPr>
          <a:lstStyle>
            <a:lvl1pPr marL="457200" lvl="0"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marL="914400" lvl="1"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marL="1371600" lvl="2"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marL="1828800" lvl="3"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marL="2286000" lvl="4"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marL="2743200" lvl="5"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marL="3200400" lvl="6"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marL="3657600" lvl="7"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marL="4114800" lvl="8"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a:endParaRPr/>
          </a:p>
        </p:txBody>
      </p:sp>
      <p:sp>
        <p:nvSpPr>
          <p:cNvPr id="235" name="Google Shape;235;p42"/>
          <p:cNvSpPr txBox="1">
            <a:spLocks noGrp="1"/>
          </p:cNvSpPr>
          <p:nvPr>
            <p:ph type="body" idx="14"/>
          </p:nvPr>
        </p:nvSpPr>
        <p:spPr>
          <a:xfrm>
            <a:off x="3249600" y="1320450"/>
            <a:ext cx="2644800" cy="268200"/>
          </a:xfrm>
          <a:prstGeom prst="rect">
            <a:avLst/>
          </a:prstGeom>
        </p:spPr>
        <p:txBody>
          <a:bodyPr spcFirstLastPara="1" wrap="square" lIns="91425" tIns="91425" rIns="91425" bIns="91425" anchor="t" anchorCtr="0">
            <a:normAutofit/>
          </a:bodyPr>
          <a:lstStyle>
            <a:lvl1pPr marL="457200" lvl="0" indent="-292100">
              <a:lnSpc>
                <a:spcPct val="100000"/>
              </a:lnSpc>
              <a:spcBef>
                <a:spcPts val="0"/>
              </a:spcBef>
              <a:spcAft>
                <a:spcPts val="0"/>
              </a:spcAft>
              <a:buSzPts val="1000"/>
              <a:buChar char="●"/>
              <a:defRPr/>
            </a:lvl1pPr>
            <a:lvl2pPr marL="914400" lvl="1"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marL="1371600" lvl="2"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marL="1828800" lvl="3"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marL="2286000" lvl="4"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marL="2743200" lvl="5"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marL="3200400" lvl="6"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marL="3657600" lvl="7"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marL="4114800" lvl="8"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a:endParaRPr/>
          </a:p>
        </p:txBody>
      </p:sp>
      <p:sp>
        <p:nvSpPr>
          <p:cNvPr id="236" name="Google Shape;236;p42"/>
          <p:cNvSpPr txBox="1">
            <a:spLocks noGrp="1"/>
          </p:cNvSpPr>
          <p:nvPr>
            <p:ph type="body" idx="15"/>
          </p:nvPr>
        </p:nvSpPr>
        <p:spPr>
          <a:xfrm>
            <a:off x="3249600" y="1588650"/>
            <a:ext cx="2644800" cy="268200"/>
          </a:xfrm>
          <a:prstGeom prst="rect">
            <a:avLst/>
          </a:prstGeom>
        </p:spPr>
        <p:txBody>
          <a:bodyPr spcFirstLastPara="1" wrap="square" lIns="91425" tIns="91425" rIns="91425" bIns="91425" anchor="t" anchorCtr="0">
            <a:normAutofit/>
          </a:bodyPr>
          <a:lstStyle>
            <a:lvl1pPr marL="457200" lvl="0" indent="-279400">
              <a:lnSpc>
                <a:spcPct val="100000"/>
              </a:lnSpc>
              <a:spcBef>
                <a:spcPts val="0"/>
              </a:spcBef>
              <a:spcAft>
                <a:spcPts val="0"/>
              </a:spcAft>
              <a:buSzPts val="800"/>
              <a:buChar char="●"/>
              <a:defRPr sz="800"/>
            </a:lvl1pPr>
            <a:lvl2pPr marL="914400" lvl="1" indent="-279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marL="1371600" lvl="2"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marL="1828800" lvl="3"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marL="2286000" lvl="4"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marL="2743200" lvl="5"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marL="3200400" lvl="6"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marL="3657600" lvl="7"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marL="4114800" lvl="8"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a:endParaRPr/>
          </a:p>
        </p:txBody>
      </p:sp>
      <p:sp>
        <p:nvSpPr>
          <p:cNvPr id="237" name="Google Shape;237;p42"/>
          <p:cNvSpPr txBox="1">
            <a:spLocks noGrp="1"/>
          </p:cNvSpPr>
          <p:nvPr>
            <p:ph type="body" idx="16"/>
          </p:nvPr>
        </p:nvSpPr>
        <p:spPr>
          <a:xfrm>
            <a:off x="3249600" y="2206550"/>
            <a:ext cx="2644800" cy="429000"/>
          </a:xfrm>
          <a:prstGeom prst="rect">
            <a:avLst/>
          </a:prstGeom>
        </p:spPr>
        <p:txBody>
          <a:bodyPr spcFirstLastPara="1" wrap="square" lIns="91425" tIns="91425" rIns="91425" bIns="91425" anchor="ctr" anchorCtr="0">
            <a:normAutofit/>
          </a:bodyPr>
          <a:lstStyle>
            <a:lvl1pPr marL="457200" lvl="0"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marL="914400" lvl="1"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marL="1371600" lvl="2"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marL="1828800" lvl="3"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marL="2286000" lvl="4"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marL="2743200" lvl="5"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marL="3200400" lvl="6"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marL="3657600" lvl="7"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marL="4114800" lvl="8"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a:endParaRPr/>
          </a:p>
        </p:txBody>
      </p:sp>
      <p:sp>
        <p:nvSpPr>
          <p:cNvPr id="238" name="Google Shape;238;p42"/>
          <p:cNvSpPr txBox="1">
            <a:spLocks noGrp="1"/>
          </p:cNvSpPr>
          <p:nvPr>
            <p:ph type="body" idx="17"/>
          </p:nvPr>
        </p:nvSpPr>
        <p:spPr>
          <a:xfrm>
            <a:off x="3249600" y="2635550"/>
            <a:ext cx="2644800" cy="268200"/>
          </a:xfrm>
          <a:prstGeom prst="rect">
            <a:avLst/>
          </a:prstGeom>
        </p:spPr>
        <p:txBody>
          <a:bodyPr spcFirstLastPara="1" wrap="square" lIns="91425" tIns="91425" rIns="91425" bIns="91425" anchor="t" anchorCtr="0">
            <a:normAutofit/>
          </a:bodyPr>
          <a:lstStyle>
            <a:lvl1pPr marL="457200" lvl="0" indent="-292100">
              <a:lnSpc>
                <a:spcPct val="100000"/>
              </a:lnSpc>
              <a:spcBef>
                <a:spcPts val="0"/>
              </a:spcBef>
              <a:spcAft>
                <a:spcPts val="0"/>
              </a:spcAft>
              <a:buSzPts val="1000"/>
              <a:buChar char="●"/>
              <a:defRPr/>
            </a:lvl1pPr>
            <a:lvl2pPr marL="914400" lvl="1"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marL="1371600" lvl="2"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marL="1828800" lvl="3"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marL="2286000" lvl="4"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marL="2743200" lvl="5"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marL="3200400" lvl="6"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marL="3657600" lvl="7"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marL="4114800" lvl="8"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a:endParaRPr/>
          </a:p>
        </p:txBody>
      </p:sp>
      <p:sp>
        <p:nvSpPr>
          <p:cNvPr id="239" name="Google Shape;239;p42"/>
          <p:cNvSpPr txBox="1">
            <a:spLocks noGrp="1"/>
          </p:cNvSpPr>
          <p:nvPr>
            <p:ph type="body" idx="18"/>
          </p:nvPr>
        </p:nvSpPr>
        <p:spPr>
          <a:xfrm>
            <a:off x="3249600" y="2903750"/>
            <a:ext cx="2644800" cy="268200"/>
          </a:xfrm>
          <a:prstGeom prst="rect">
            <a:avLst/>
          </a:prstGeom>
        </p:spPr>
        <p:txBody>
          <a:bodyPr spcFirstLastPara="1" wrap="square" lIns="91425" tIns="91425" rIns="91425" bIns="91425" anchor="t" anchorCtr="0">
            <a:normAutofit/>
          </a:bodyPr>
          <a:lstStyle>
            <a:lvl1pPr marL="457200" lvl="0" indent="-279400">
              <a:lnSpc>
                <a:spcPct val="100000"/>
              </a:lnSpc>
              <a:spcBef>
                <a:spcPts val="0"/>
              </a:spcBef>
              <a:spcAft>
                <a:spcPts val="0"/>
              </a:spcAft>
              <a:buSzPts val="800"/>
              <a:buChar char="●"/>
              <a:defRPr sz="800"/>
            </a:lvl1pPr>
            <a:lvl2pPr marL="914400" lvl="1" indent="-279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marL="1371600" lvl="2"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marL="1828800" lvl="3"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marL="2286000" lvl="4"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marL="2743200" lvl="5"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marL="3200400" lvl="6"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marL="3657600" lvl="7"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marL="4114800" lvl="8"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a:endParaRPr/>
          </a:p>
        </p:txBody>
      </p:sp>
      <p:sp>
        <p:nvSpPr>
          <p:cNvPr id="240" name="Google Shape;240;p42"/>
          <p:cNvSpPr txBox="1">
            <a:spLocks noGrp="1"/>
          </p:cNvSpPr>
          <p:nvPr>
            <p:ph type="body" idx="19"/>
          </p:nvPr>
        </p:nvSpPr>
        <p:spPr>
          <a:xfrm>
            <a:off x="3249600" y="3433400"/>
            <a:ext cx="2644800" cy="429000"/>
          </a:xfrm>
          <a:prstGeom prst="rect">
            <a:avLst/>
          </a:prstGeom>
        </p:spPr>
        <p:txBody>
          <a:bodyPr spcFirstLastPara="1" wrap="square" lIns="91425" tIns="91425" rIns="91425" bIns="91425" anchor="ctr" anchorCtr="0">
            <a:noAutofit/>
          </a:bodyPr>
          <a:lstStyle>
            <a:lvl1pPr marL="457200" lvl="0"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marL="914400" lvl="1"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marL="1371600" lvl="2"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marL="1828800" lvl="3"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marL="2286000" lvl="4"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marL="2743200" lvl="5"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marL="3200400" lvl="6"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marL="3657600" lvl="7"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marL="4114800" lvl="8"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a:endParaRPr/>
          </a:p>
        </p:txBody>
      </p:sp>
      <p:sp>
        <p:nvSpPr>
          <p:cNvPr id="241" name="Google Shape;241;p42"/>
          <p:cNvSpPr txBox="1">
            <a:spLocks noGrp="1"/>
          </p:cNvSpPr>
          <p:nvPr>
            <p:ph type="body" idx="20"/>
          </p:nvPr>
        </p:nvSpPr>
        <p:spPr>
          <a:xfrm>
            <a:off x="3249600" y="3862400"/>
            <a:ext cx="2644800" cy="268200"/>
          </a:xfrm>
          <a:prstGeom prst="rect">
            <a:avLst/>
          </a:prstGeom>
        </p:spPr>
        <p:txBody>
          <a:bodyPr spcFirstLastPara="1" wrap="square" lIns="91425" tIns="91425" rIns="91425" bIns="91425" anchor="t" anchorCtr="0">
            <a:noAutofit/>
          </a:bodyPr>
          <a:lstStyle>
            <a:lvl1pPr marL="457200" lvl="0" indent="-292100">
              <a:lnSpc>
                <a:spcPct val="100000"/>
              </a:lnSpc>
              <a:spcBef>
                <a:spcPts val="0"/>
              </a:spcBef>
              <a:spcAft>
                <a:spcPts val="0"/>
              </a:spcAft>
              <a:buSzPts val="1000"/>
              <a:buChar char="●"/>
              <a:defRPr/>
            </a:lvl1pPr>
            <a:lvl2pPr marL="914400" lvl="1"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marL="1371600" lvl="2"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marL="1828800" lvl="3"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marL="2286000" lvl="4"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marL="2743200" lvl="5"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marL="3200400" lvl="6"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marL="3657600" lvl="7"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marL="4114800" lvl="8"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a:endParaRPr/>
          </a:p>
        </p:txBody>
      </p:sp>
      <p:sp>
        <p:nvSpPr>
          <p:cNvPr id="242" name="Google Shape;242;p42"/>
          <p:cNvSpPr txBox="1">
            <a:spLocks noGrp="1"/>
          </p:cNvSpPr>
          <p:nvPr>
            <p:ph type="body" idx="21"/>
          </p:nvPr>
        </p:nvSpPr>
        <p:spPr>
          <a:xfrm>
            <a:off x="3249600" y="4130600"/>
            <a:ext cx="2644800" cy="268200"/>
          </a:xfrm>
          <a:prstGeom prst="rect">
            <a:avLst/>
          </a:prstGeom>
        </p:spPr>
        <p:txBody>
          <a:bodyPr spcFirstLastPara="1" wrap="square" lIns="91425" tIns="91425" rIns="91425" bIns="91425" anchor="t" anchorCtr="0">
            <a:normAutofit/>
          </a:bodyPr>
          <a:lstStyle>
            <a:lvl1pPr marL="457200" lvl="0" indent="-279400">
              <a:lnSpc>
                <a:spcPct val="100000"/>
              </a:lnSpc>
              <a:spcBef>
                <a:spcPts val="0"/>
              </a:spcBef>
              <a:spcAft>
                <a:spcPts val="0"/>
              </a:spcAft>
              <a:buSzPts val="800"/>
              <a:buChar char="●"/>
              <a:defRPr sz="800"/>
            </a:lvl1pPr>
            <a:lvl2pPr marL="914400" lvl="1" indent="-279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marL="1371600" lvl="2"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marL="1828800" lvl="3"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marL="2286000" lvl="4"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marL="2743200" lvl="5"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marL="3200400" lvl="6"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marL="3657600" lvl="7"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marL="4114800" lvl="8"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a:endParaRPr/>
          </a:p>
        </p:txBody>
      </p:sp>
      <p:sp>
        <p:nvSpPr>
          <p:cNvPr id="243" name="Google Shape;243;p42"/>
          <p:cNvSpPr txBox="1">
            <a:spLocks noGrp="1"/>
          </p:cNvSpPr>
          <p:nvPr>
            <p:ph type="body" idx="22"/>
          </p:nvPr>
        </p:nvSpPr>
        <p:spPr>
          <a:xfrm>
            <a:off x="6296200" y="891450"/>
            <a:ext cx="2644800" cy="429000"/>
          </a:xfrm>
          <a:prstGeom prst="rect">
            <a:avLst/>
          </a:prstGeom>
        </p:spPr>
        <p:txBody>
          <a:bodyPr spcFirstLastPara="1" wrap="square" lIns="91425" tIns="91425" rIns="91425" bIns="91425" anchor="ctr" anchorCtr="0">
            <a:normAutofit/>
          </a:bodyPr>
          <a:lstStyle>
            <a:lvl1pPr marL="457200" lvl="0"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marL="914400" lvl="1"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marL="1371600" lvl="2"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marL="1828800" lvl="3"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marL="2286000" lvl="4"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marL="2743200" lvl="5"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marL="3200400" lvl="6"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marL="3657600" lvl="7"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marL="4114800" lvl="8"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a:endParaRPr/>
          </a:p>
        </p:txBody>
      </p:sp>
      <p:sp>
        <p:nvSpPr>
          <p:cNvPr id="244" name="Google Shape;244;p42"/>
          <p:cNvSpPr txBox="1">
            <a:spLocks noGrp="1"/>
          </p:cNvSpPr>
          <p:nvPr>
            <p:ph type="body" idx="23"/>
          </p:nvPr>
        </p:nvSpPr>
        <p:spPr>
          <a:xfrm>
            <a:off x="6296200" y="1320450"/>
            <a:ext cx="2644800" cy="268200"/>
          </a:xfrm>
          <a:prstGeom prst="rect">
            <a:avLst/>
          </a:prstGeom>
        </p:spPr>
        <p:txBody>
          <a:bodyPr spcFirstLastPara="1" wrap="square" lIns="91425" tIns="91425" rIns="91425" bIns="91425" anchor="t" anchorCtr="0">
            <a:normAutofit/>
          </a:bodyPr>
          <a:lstStyle>
            <a:lvl1pPr marL="457200" lvl="0" indent="-292100">
              <a:lnSpc>
                <a:spcPct val="100000"/>
              </a:lnSpc>
              <a:spcBef>
                <a:spcPts val="0"/>
              </a:spcBef>
              <a:spcAft>
                <a:spcPts val="0"/>
              </a:spcAft>
              <a:buSzPts val="1000"/>
              <a:buChar char="●"/>
              <a:defRPr/>
            </a:lvl1pPr>
            <a:lvl2pPr marL="914400" lvl="1"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marL="1371600" lvl="2"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marL="1828800" lvl="3"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marL="2286000" lvl="4"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marL="2743200" lvl="5"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marL="3200400" lvl="6"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marL="3657600" lvl="7"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marL="4114800" lvl="8"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a:endParaRPr/>
          </a:p>
        </p:txBody>
      </p:sp>
      <p:sp>
        <p:nvSpPr>
          <p:cNvPr id="245" name="Google Shape;245;p42"/>
          <p:cNvSpPr txBox="1">
            <a:spLocks noGrp="1"/>
          </p:cNvSpPr>
          <p:nvPr>
            <p:ph type="body" idx="24"/>
          </p:nvPr>
        </p:nvSpPr>
        <p:spPr>
          <a:xfrm>
            <a:off x="6296200" y="1588650"/>
            <a:ext cx="2644800" cy="268200"/>
          </a:xfrm>
          <a:prstGeom prst="rect">
            <a:avLst/>
          </a:prstGeom>
        </p:spPr>
        <p:txBody>
          <a:bodyPr spcFirstLastPara="1" wrap="square" lIns="91425" tIns="91425" rIns="91425" bIns="91425" anchor="t" anchorCtr="0">
            <a:normAutofit/>
          </a:bodyPr>
          <a:lstStyle>
            <a:lvl1pPr marL="457200" lvl="0" indent="-279400">
              <a:lnSpc>
                <a:spcPct val="100000"/>
              </a:lnSpc>
              <a:spcBef>
                <a:spcPts val="0"/>
              </a:spcBef>
              <a:spcAft>
                <a:spcPts val="0"/>
              </a:spcAft>
              <a:buSzPts val="800"/>
              <a:buChar char="●"/>
              <a:defRPr sz="800"/>
            </a:lvl1pPr>
            <a:lvl2pPr marL="914400" lvl="1" indent="-279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marL="1371600" lvl="2"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marL="1828800" lvl="3"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marL="2286000" lvl="4"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marL="2743200" lvl="5"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marL="3200400" lvl="6"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marL="3657600" lvl="7"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marL="4114800" lvl="8"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a:endParaRPr/>
          </a:p>
        </p:txBody>
      </p:sp>
      <p:sp>
        <p:nvSpPr>
          <p:cNvPr id="246" name="Google Shape;246;p42"/>
          <p:cNvSpPr txBox="1">
            <a:spLocks noGrp="1"/>
          </p:cNvSpPr>
          <p:nvPr>
            <p:ph type="body" idx="25"/>
          </p:nvPr>
        </p:nvSpPr>
        <p:spPr>
          <a:xfrm>
            <a:off x="6296200" y="2206550"/>
            <a:ext cx="2644800" cy="429000"/>
          </a:xfrm>
          <a:prstGeom prst="rect">
            <a:avLst/>
          </a:prstGeom>
        </p:spPr>
        <p:txBody>
          <a:bodyPr spcFirstLastPara="1" wrap="square" lIns="91425" tIns="91425" rIns="91425" bIns="91425" anchor="ctr" anchorCtr="0">
            <a:normAutofit/>
          </a:bodyPr>
          <a:lstStyle>
            <a:lvl1pPr marL="457200" lvl="0"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marL="914400" lvl="1"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marL="1371600" lvl="2"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marL="1828800" lvl="3"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marL="2286000" lvl="4"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marL="2743200" lvl="5"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marL="3200400" lvl="6"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marL="3657600" lvl="7"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marL="4114800" lvl="8"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a:endParaRPr/>
          </a:p>
        </p:txBody>
      </p:sp>
      <p:sp>
        <p:nvSpPr>
          <p:cNvPr id="247" name="Google Shape;247;p42"/>
          <p:cNvSpPr txBox="1">
            <a:spLocks noGrp="1"/>
          </p:cNvSpPr>
          <p:nvPr>
            <p:ph type="body" idx="26"/>
          </p:nvPr>
        </p:nvSpPr>
        <p:spPr>
          <a:xfrm>
            <a:off x="6296200" y="2635550"/>
            <a:ext cx="2644800" cy="268200"/>
          </a:xfrm>
          <a:prstGeom prst="rect">
            <a:avLst/>
          </a:prstGeom>
        </p:spPr>
        <p:txBody>
          <a:bodyPr spcFirstLastPara="1" wrap="square" lIns="91425" tIns="91425" rIns="91425" bIns="91425" anchor="t" anchorCtr="0">
            <a:normAutofit/>
          </a:bodyPr>
          <a:lstStyle>
            <a:lvl1pPr marL="457200" lvl="0" indent="-292100">
              <a:lnSpc>
                <a:spcPct val="100000"/>
              </a:lnSpc>
              <a:spcBef>
                <a:spcPts val="0"/>
              </a:spcBef>
              <a:spcAft>
                <a:spcPts val="0"/>
              </a:spcAft>
              <a:buSzPts val="1000"/>
              <a:buChar char="●"/>
              <a:defRPr/>
            </a:lvl1pPr>
            <a:lvl2pPr marL="914400" lvl="1"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marL="1371600" lvl="2"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marL="1828800" lvl="3"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marL="2286000" lvl="4"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marL="2743200" lvl="5"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marL="3200400" lvl="6"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marL="3657600" lvl="7"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marL="4114800" lvl="8"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a:endParaRPr/>
          </a:p>
        </p:txBody>
      </p:sp>
      <p:sp>
        <p:nvSpPr>
          <p:cNvPr id="248" name="Google Shape;248;p42"/>
          <p:cNvSpPr txBox="1">
            <a:spLocks noGrp="1"/>
          </p:cNvSpPr>
          <p:nvPr>
            <p:ph type="body" idx="27"/>
          </p:nvPr>
        </p:nvSpPr>
        <p:spPr>
          <a:xfrm>
            <a:off x="6296200" y="2903750"/>
            <a:ext cx="2644800" cy="268200"/>
          </a:xfrm>
          <a:prstGeom prst="rect">
            <a:avLst/>
          </a:prstGeom>
        </p:spPr>
        <p:txBody>
          <a:bodyPr spcFirstLastPara="1" wrap="square" lIns="91425" tIns="91425" rIns="91425" bIns="91425" anchor="t" anchorCtr="0">
            <a:normAutofit/>
          </a:bodyPr>
          <a:lstStyle>
            <a:lvl1pPr marL="457200" lvl="0" indent="-279400">
              <a:lnSpc>
                <a:spcPct val="100000"/>
              </a:lnSpc>
              <a:spcBef>
                <a:spcPts val="0"/>
              </a:spcBef>
              <a:spcAft>
                <a:spcPts val="0"/>
              </a:spcAft>
              <a:buSzPts val="800"/>
              <a:buChar char="●"/>
              <a:defRPr sz="800"/>
            </a:lvl1pPr>
            <a:lvl2pPr marL="914400" lvl="1" indent="-279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marL="1371600" lvl="2"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marL="1828800" lvl="3"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marL="2286000" lvl="4"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marL="2743200" lvl="5"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marL="3200400" lvl="6"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marL="3657600" lvl="7"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marL="4114800" lvl="8"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a:endParaRPr/>
          </a:p>
        </p:txBody>
      </p:sp>
      <p:sp>
        <p:nvSpPr>
          <p:cNvPr id="249" name="Google Shape;249;p42"/>
          <p:cNvSpPr txBox="1">
            <a:spLocks noGrp="1"/>
          </p:cNvSpPr>
          <p:nvPr>
            <p:ph type="body" idx="28"/>
          </p:nvPr>
        </p:nvSpPr>
        <p:spPr>
          <a:xfrm>
            <a:off x="6296200" y="3433400"/>
            <a:ext cx="2644800" cy="429000"/>
          </a:xfrm>
          <a:prstGeom prst="rect">
            <a:avLst/>
          </a:prstGeom>
        </p:spPr>
        <p:txBody>
          <a:bodyPr spcFirstLastPara="1" wrap="square" lIns="91425" tIns="91425" rIns="91425" bIns="91425" anchor="ctr" anchorCtr="0">
            <a:noAutofit/>
          </a:bodyPr>
          <a:lstStyle>
            <a:lvl1pPr marL="457200" lvl="0"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1pPr>
            <a:lvl2pPr marL="914400" lvl="1"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marL="1371600" lvl="2"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marL="1828800" lvl="3"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marL="2286000" lvl="4"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marL="2743200" lvl="5"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marL="3200400" lvl="6"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marL="3657600" lvl="7"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marL="4114800" lvl="8"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a:endParaRPr/>
          </a:p>
        </p:txBody>
      </p:sp>
      <p:sp>
        <p:nvSpPr>
          <p:cNvPr id="250" name="Google Shape;250;p42"/>
          <p:cNvSpPr txBox="1">
            <a:spLocks noGrp="1"/>
          </p:cNvSpPr>
          <p:nvPr>
            <p:ph type="body" idx="29"/>
          </p:nvPr>
        </p:nvSpPr>
        <p:spPr>
          <a:xfrm>
            <a:off x="6296200" y="3862400"/>
            <a:ext cx="2644800" cy="268200"/>
          </a:xfrm>
          <a:prstGeom prst="rect">
            <a:avLst/>
          </a:prstGeom>
        </p:spPr>
        <p:txBody>
          <a:bodyPr spcFirstLastPara="1" wrap="square" lIns="91425" tIns="91425" rIns="91425" bIns="91425" anchor="t" anchorCtr="0">
            <a:noAutofit/>
          </a:bodyPr>
          <a:lstStyle>
            <a:lvl1pPr marL="457200" lvl="0" indent="-292100">
              <a:lnSpc>
                <a:spcPct val="100000"/>
              </a:lnSpc>
              <a:spcBef>
                <a:spcPts val="0"/>
              </a:spcBef>
              <a:spcAft>
                <a:spcPts val="0"/>
              </a:spcAft>
              <a:buSzPts val="1000"/>
              <a:buChar char="●"/>
              <a:defRPr/>
            </a:lvl1pPr>
            <a:lvl2pPr marL="914400" lvl="1"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2pPr>
            <a:lvl3pPr marL="1371600" lvl="2"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3pPr>
            <a:lvl4pPr marL="1828800" lvl="3"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4pPr>
            <a:lvl5pPr marL="2286000" lvl="4"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5pPr>
            <a:lvl6pPr marL="2743200" lvl="5"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6pPr>
            <a:lvl7pPr marL="3200400" lvl="6"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7pPr>
            <a:lvl8pPr marL="3657600" lvl="7"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8pPr>
            <a:lvl9pPr marL="4114800" lvl="8" indent="-342900">
              <a:lnSpc>
                <a:spcPct val="100000"/>
              </a:lnSpc>
              <a:spcBef>
                <a:spcPts val="0"/>
              </a:spcBef>
              <a:spcAft>
                <a:spcPts val="0"/>
              </a:spcAft>
              <a:buSzPts val="1800"/>
              <a:buFont typeface="DM Sans Medium"/>
              <a:buChar char="■"/>
              <a:defRPr sz="1800">
                <a:latin typeface="DM Sans Medium"/>
                <a:ea typeface="DM Sans Medium"/>
                <a:cs typeface="DM Sans Medium"/>
                <a:sym typeface="DM Sans Medium"/>
              </a:defRPr>
            </a:lvl9pPr>
          </a:lstStyle>
          <a:p>
            <a:endParaRPr/>
          </a:p>
        </p:txBody>
      </p:sp>
      <p:sp>
        <p:nvSpPr>
          <p:cNvPr id="251" name="Google Shape;251;p42"/>
          <p:cNvSpPr txBox="1">
            <a:spLocks noGrp="1"/>
          </p:cNvSpPr>
          <p:nvPr>
            <p:ph type="body" idx="30"/>
          </p:nvPr>
        </p:nvSpPr>
        <p:spPr>
          <a:xfrm>
            <a:off x="6296200" y="4130600"/>
            <a:ext cx="2644800" cy="268200"/>
          </a:xfrm>
          <a:prstGeom prst="rect">
            <a:avLst/>
          </a:prstGeom>
        </p:spPr>
        <p:txBody>
          <a:bodyPr spcFirstLastPara="1" wrap="square" lIns="91425" tIns="91425" rIns="91425" bIns="91425" anchor="t" anchorCtr="0">
            <a:noAutofit/>
          </a:bodyPr>
          <a:lstStyle>
            <a:lvl1pPr marL="457200" lvl="0" indent="-279400">
              <a:lnSpc>
                <a:spcPct val="100000"/>
              </a:lnSpc>
              <a:spcBef>
                <a:spcPts val="0"/>
              </a:spcBef>
              <a:spcAft>
                <a:spcPts val="0"/>
              </a:spcAft>
              <a:buSzPts val="800"/>
              <a:buChar char="●"/>
              <a:defRPr sz="800"/>
            </a:lvl1pPr>
            <a:lvl2pPr marL="914400" lvl="1" indent="-279400">
              <a:lnSpc>
                <a:spcPct val="100000"/>
              </a:lnSpc>
              <a:spcBef>
                <a:spcPts val="0"/>
              </a:spcBef>
              <a:spcAft>
                <a:spcPts val="0"/>
              </a:spcAft>
              <a:buSzPts val="800"/>
              <a:buFont typeface="DM Sans Medium"/>
              <a:buChar char="○"/>
              <a:defRPr>
                <a:latin typeface="DM Sans Medium"/>
                <a:ea typeface="DM Sans Medium"/>
                <a:cs typeface="DM Sans Medium"/>
                <a:sym typeface="DM Sans Medium"/>
              </a:defRPr>
            </a:lvl2pPr>
            <a:lvl3pPr marL="1371600" lvl="2"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3pPr>
            <a:lvl4pPr marL="1828800" lvl="3"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4pPr>
            <a:lvl5pPr marL="2286000" lvl="4"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5pPr>
            <a:lvl6pPr marL="2743200" lvl="5"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6pPr>
            <a:lvl7pPr marL="3200400" lvl="6"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7pPr>
            <a:lvl8pPr marL="3657600" lvl="7"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8pPr>
            <a:lvl9pPr marL="4114800" lvl="8" indent="-279400">
              <a:lnSpc>
                <a:spcPct val="100000"/>
              </a:lnSpc>
              <a:spcBef>
                <a:spcPts val="0"/>
              </a:spcBef>
              <a:spcAft>
                <a:spcPts val="0"/>
              </a:spcAft>
              <a:buSzPts val="800"/>
              <a:buFont typeface="DM Sans Medium"/>
              <a:buChar char="■"/>
              <a:defRPr sz="800">
                <a:latin typeface="DM Sans Medium"/>
                <a:ea typeface="DM Sans Medium"/>
                <a:cs typeface="DM Sans Medium"/>
                <a:sym typeface="DM Sans Medium"/>
              </a:defRPr>
            </a:lvl9pPr>
          </a:lstStyle>
          <a:p>
            <a:endParaRPr/>
          </a:p>
        </p:txBody>
      </p:sp>
      <p:sp>
        <p:nvSpPr>
          <p:cNvPr id="252" name="Google Shape;252;p42"/>
          <p:cNvSpPr txBox="1">
            <a:spLocks noGrp="1"/>
          </p:cNvSpPr>
          <p:nvPr>
            <p:ph type="body" idx="31"/>
          </p:nvPr>
        </p:nvSpPr>
        <p:spPr>
          <a:xfrm>
            <a:off x="196951" y="196725"/>
            <a:ext cx="1860600" cy="209100"/>
          </a:xfrm>
          <a:prstGeom prst="rect">
            <a:avLst/>
          </a:prstGeom>
        </p:spPr>
        <p:txBody>
          <a:bodyPr spcFirstLastPara="1" wrap="square" lIns="91425" tIns="91425" rIns="91425" bIns="91425" anchor="ctr" anchorCtr="0">
            <a:noAutofit/>
          </a:bodyPr>
          <a:lstStyle>
            <a:lvl1pPr marL="457200" lvl="0" indent="-279400">
              <a:spcBef>
                <a:spcPts val="0"/>
              </a:spcBef>
              <a:spcAft>
                <a:spcPts val="0"/>
              </a:spcAft>
              <a:buSzPts val="800"/>
              <a:buChar char="●"/>
              <a:defRPr sz="800"/>
            </a:lvl1pPr>
            <a:lvl2pPr marL="914400" lvl="1" indent="-279400">
              <a:spcBef>
                <a:spcPts val="0"/>
              </a:spcBef>
              <a:spcAft>
                <a:spcPts val="0"/>
              </a:spcAft>
              <a:buSzPts val="800"/>
              <a:buChar char="○"/>
              <a:defRPr/>
            </a:lvl2pPr>
            <a:lvl3pPr marL="1371600" lvl="2" indent="-279400">
              <a:spcBef>
                <a:spcPts val="0"/>
              </a:spcBef>
              <a:spcAft>
                <a:spcPts val="0"/>
              </a:spcAft>
              <a:buSzPts val="800"/>
              <a:buChar char="■"/>
              <a:defRPr sz="800"/>
            </a:lvl3pPr>
            <a:lvl4pPr marL="1828800" lvl="3" indent="-279400">
              <a:spcBef>
                <a:spcPts val="0"/>
              </a:spcBef>
              <a:spcAft>
                <a:spcPts val="0"/>
              </a:spcAft>
              <a:buSzPts val="800"/>
              <a:buChar char="●"/>
              <a:defRPr sz="800"/>
            </a:lvl4pPr>
            <a:lvl5pPr marL="2286000" lvl="4" indent="-279400">
              <a:spcBef>
                <a:spcPts val="0"/>
              </a:spcBef>
              <a:spcAft>
                <a:spcPts val="0"/>
              </a:spcAft>
              <a:buSzPts val="800"/>
              <a:buChar char="○"/>
              <a:defRPr sz="800"/>
            </a:lvl5pPr>
            <a:lvl6pPr marL="2743200" lvl="5" indent="-279400">
              <a:spcBef>
                <a:spcPts val="0"/>
              </a:spcBef>
              <a:spcAft>
                <a:spcPts val="0"/>
              </a:spcAft>
              <a:buSzPts val="800"/>
              <a:buChar char="■"/>
              <a:defRPr sz="800"/>
            </a:lvl6pPr>
            <a:lvl7pPr marL="3200400" lvl="6" indent="-279400">
              <a:spcBef>
                <a:spcPts val="0"/>
              </a:spcBef>
              <a:spcAft>
                <a:spcPts val="0"/>
              </a:spcAft>
              <a:buSzPts val="800"/>
              <a:buChar char="●"/>
              <a:defRPr sz="800"/>
            </a:lvl7pPr>
            <a:lvl8pPr marL="3657600" lvl="7" indent="-279400">
              <a:spcBef>
                <a:spcPts val="0"/>
              </a:spcBef>
              <a:spcAft>
                <a:spcPts val="0"/>
              </a:spcAft>
              <a:buSzPts val="800"/>
              <a:buChar char="○"/>
              <a:defRPr sz="800"/>
            </a:lvl8pPr>
            <a:lvl9pPr marL="4114800" lvl="8" indent="-279400">
              <a:spcBef>
                <a:spcPts val="0"/>
              </a:spcBef>
              <a:spcAft>
                <a:spcPts val="0"/>
              </a:spcAft>
              <a:buSzPts val="800"/>
              <a:buChar char="■"/>
              <a:defRPr sz="800"/>
            </a:lvl9pPr>
          </a:lstStyle>
          <a:p>
            <a:endParaRPr/>
          </a:p>
        </p:txBody>
      </p:sp>
      <p:sp>
        <p:nvSpPr>
          <p:cNvPr id="253" name="Google Shape;253;p42"/>
          <p:cNvSpPr txBox="1">
            <a:spLocks noGrp="1"/>
          </p:cNvSpPr>
          <p:nvPr>
            <p:ph type="body" idx="32"/>
          </p:nvPr>
        </p:nvSpPr>
        <p:spPr>
          <a:xfrm>
            <a:off x="7087526" y="196725"/>
            <a:ext cx="1933500" cy="209100"/>
          </a:xfrm>
          <a:prstGeom prst="rect">
            <a:avLst/>
          </a:prstGeom>
        </p:spPr>
        <p:txBody>
          <a:bodyPr spcFirstLastPara="1" wrap="square" lIns="91425" tIns="91425" rIns="91425" bIns="91425" anchor="ctr" anchorCtr="0">
            <a:noAutofit/>
          </a:bodyPr>
          <a:lstStyle>
            <a:lvl1pPr marL="457200" lvl="0" indent="-279400" algn="r">
              <a:spcBef>
                <a:spcPts val="0"/>
              </a:spcBef>
              <a:spcAft>
                <a:spcPts val="0"/>
              </a:spcAft>
              <a:buSzPts val="800"/>
              <a:buChar char="●"/>
              <a:defRPr sz="800"/>
            </a:lvl1pPr>
            <a:lvl2pPr marL="914400" lvl="1" indent="-279400" algn="r">
              <a:spcBef>
                <a:spcPts val="0"/>
              </a:spcBef>
              <a:spcAft>
                <a:spcPts val="0"/>
              </a:spcAft>
              <a:buSzPts val="800"/>
              <a:buChar char="○"/>
              <a:defRPr/>
            </a:lvl2pPr>
            <a:lvl3pPr marL="1371600" lvl="2" indent="-279400" algn="r">
              <a:spcBef>
                <a:spcPts val="0"/>
              </a:spcBef>
              <a:spcAft>
                <a:spcPts val="0"/>
              </a:spcAft>
              <a:buSzPts val="800"/>
              <a:buChar char="■"/>
              <a:defRPr sz="800"/>
            </a:lvl3pPr>
            <a:lvl4pPr marL="1828800" lvl="3" indent="-279400" algn="r">
              <a:spcBef>
                <a:spcPts val="0"/>
              </a:spcBef>
              <a:spcAft>
                <a:spcPts val="0"/>
              </a:spcAft>
              <a:buSzPts val="800"/>
              <a:buChar char="●"/>
              <a:defRPr sz="800"/>
            </a:lvl4pPr>
            <a:lvl5pPr marL="2286000" lvl="4" indent="-279400" algn="r">
              <a:spcBef>
                <a:spcPts val="0"/>
              </a:spcBef>
              <a:spcAft>
                <a:spcPts val="0"/>
              </a:spcAft>
              <a:buSzPts val="800"/>
              <a:buChar char="○"/>
              <a:defRPr sz="800"/>
            </a:lvl5pPr>
            <a:lvl6pPr marL="2743200" lvl="5" indent="-279400" algn="r">
              <a:spcBef>
                <a:spcPts val="0"/>
              </a:spcBef>
              <a:spcAft>
                <a:spcPts val="0"/>
              </a:spcAft>
              <a:buSzPts val="800"/>
              <a:buChar char="■"/>
              <a:defRPr sz="800"/>
            </a:lvl6pPr>
            <a:lvl7pPr marL="3200400" lvl="6" indent="-279400" algn="r">
              <a:spcBef>
                <a:spcPts val="0"/>
              </a:spcBef>
              <a:spcAft>
                <a:spcPts val="0"/>
              </a:spcAft>
              <a:buSzPts val="800"/>
              <a:buChar char="●"/>
              <a:defRPr sz="800"/>
            </a:lvl7pPr>
            <a:lvl8pPr marL="3657600" lvl="7" indent="-279400" algn="r">
              <a:spcBef>
                <a:spcPts val="0"/>
              </a:spcBef>
              <a:spcAft>
                <a:spcPts val="0"/>
              </a:spcAft>
              <a:buSzPts val="800"/>
              <a:buChar char="○"/>
              <a:defRPr sz="800"/>
            </a:lvl8pPr>
            <a:lvl9pPr marL="4114800" lvl="8" indent="-279400" algn="r">
              <a:spcBef>
                <a:spcPts val="0"/>
              </a:spcBef>
              <a:spcAft>
                <a:spcPts val="0"/>
              </a:spcAft>
              <a:buSzPts val="800"/>
              <a:buChar char="■"/>
              <a:defRPr sz="800"/>
            </a:lvl9pPr>
          </a:lstStyle>
          <a:p>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Custom blank">
  <p:cSld name="CUSTOM">
    <p:spTree>
      <p:nvGrpSpPr>
        <p:cNvPr id="1" name="Shape 254"/>
        <p:cNvGrpSpPr/>
        <p:nvPr/>
      </p:nvGrpSpPr>
      <p:grpSpPr>
        <a:xfrm>
          <a:off x="0" y="0"/>
          <a:ext cx="0" cy="0"/>
          <a:chOff x="0" y="0"/>
          <a:chExt cx="0" cy="0"/>
        </a:xfrm>
      </p:grpSpPr>
      <p:sp>
        <p:nvSpPr>
          <p:cNvPr id="255" name="Google Shape;255;p4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
        <p:nvSpPr>
          <p:cNvPr id="256" name="Google Shape;256;p43"/>
          <p:cNvSpPr txBox="1">
            <a:spLocks noGrp="1"/>
          </p:cNvSpPr>
          <p:nvPr>
            <p:ph type="body" idx="1"/>
          </p:nvPr>
        </p:nvSpPr>
        <p:spPr>
          <a:xfrm>
            <a:off x="196951" y="196725"/>
            <a:ext cx="1860300" cy="209100"/>
          </a:xfrm>
          <a:prstGeom prst="rect">
            <a:avLst/>
          </a:prstGeom>
        </p:spPr>
        <p:txBody>
          <a:bodyPr spcFirstLastPara="1" wrap="square" lIns="91425" tIns="91425" rIns="91425" bIns="91425" anchor="ctr" anchorCtr="0">
            <a:noAutofit/>
          </a:bodyPr>
          <a:lstStyle>
            <a:lvl1pPr marL="457200" lvl="0" indent="-279400">
              <a:spcBef>
                <a:spcPts val="0"/>
              </a:spcBef>
              <a:spcAft>
                <a:spcPts val="0"/>
              </a:spcAft>
              <a:buClr>
                <a:schemeClr val="dk1"/>
              </a:buClr>
              <a:buSzPts val="800"/>
              <a:buChar char="●"/>
              <a:defRPr sz="800">
                <a:solidFill>
                  <a:schemeClr val="dk1"/>
                </a:solidFill>
              </a:defRPr>
            </a:lvl1pPr>
            <a:lvl2pPr marL="914400" lvl="1" indent="-279400">
              <a:spcBef>
                <a:spcPts val="0"/>
              </a:spcBef>
              <a:spcAft>
                <a:spcPts val="0"/>
              </a:spcAft>
              <a:buClr>
                <a:schemeClr val="dk1"/>
              </a:buClr>
              <a:buSzPts val="800"/>
              <a:buChar char="○"/>
              <a:defRPr>
                <a:solidFill>
                  <a:schemeClr val="dk1"/>
                </a:solidFill>
              </a:defRPr>
            </a:lvl2pPr>
            <a:lvl3pPr marL="1371600" lvl="2" indent="-279400">
              <a:spcBef>
                <a:spcPts val="0"/>
              </a:spcBef>
              <a:spcAft>
                <a:spcPts val="0"/>
              </a:spcAft>
              <a:buClr>
                <a:schemeClr val="dk1"/>
              </a:buClr>
              <a:buSzPts val="800"/>
              <a:buChar char="■"/>
              <a:defRPr sz="800">
                <a:solidFill>
                  <a:schemeClr val="dk1"/>
                </a:solidFill>
              </a:defRPr>
            </a:lvl3pPr>
            <a:lvl4pPr marL="1828800" lvl="3" indent="-279400">
              <a:spcBef>
                <a:spcPts val="0"/>
              </a:spcBef>
              <a:spcAft>
                <a:spcPts val="0"/>
              </a:spcAft>
              <a:buClr>
                <a:schemeClr val="dk1"/>
              </a:buClr>
              <a:buSzPts val="800"/>
              <a:buChar char="●"/>
              <a:defRPr sz="800">
                <a:solidFill>
                  <a:schemeClr val="dk1"/>
                </a:solidFill>
              </a:defRPr>
            </a:lvl4pPr>
            <a:lvl5pPr marL="2286000" lvl="4" indent="-279400">
              <a:spcBef>
                <a:spcPts val="0"/>
              </a:spcBef>
              <a:spcAft>
                <a:spcPts val="0"/>
              </a:spcAft>
              <a:buClr>
                <a:schemeClr val="dk1"/>
              </a:buClr>
              <a:buSzPts val="800"/>
              <a:buChar char="○"/>
              <a:defRPr sz="800">
                <a:solidFill>
                  <a:schemeClr val="dk1"/>
                </a:solidFill>
              </a:defRPr>
            </a:lvl5pPr>
            <a:lvl6pPr marL="2743200" lvl="5" indent="-279400">
              <a:spcBef>
                <a:spcPts val="0"/>
              </a:spcBef>
              <a:spcAft>
                <a:spcPts val="0"/>
              </a:spcAft>
              <a:buClr>
                <a:schemeClr val="dk1"/>
              </a:buClr>
              <a:buSzPts val="800"/>
              <a:buChar char="■"/>
              <a:defRPr sz="800">
                <a:solidFill>
                  <a:schemeClr val="dk1"/>
                </a:solidFill>
              </a:defRPr>
            </a:lvl6pPr>
            <a:lvl7pPr marL="3200400" lvl="6" indent="-279400">
              <a:spcBef>
                <a:spcPts val="0"/>
              </a:spcBef>
              <a:spcAft>
                <a:spcPts val="0"/>
              </a:spcAft>
              <a:buClr>
                <a:schemeClr val="dk1"/>
              </a:buClr>
              <a:buSzPts val="800"/>
              <a:buChar char="●"/>
              <a:defRPr sz="800">
                <a:solidFill>
                  <a:schemeClr val="dk1"/>
                </a:solidFill>
              </a:defRPr>
            </a:lvl7pPr>
            <a:lvl8pPr marL="3657600" lvl="7" indent="-279400">
              <a:spcBef>
                <a:spcPts val="0"/>
              </a:spcBef>
              <a:spcAft>
                <a:spcPts val="0"/>
              </a:spcAft>
              <a:buClr>
                <a:schemeClr val="dk1"/>
              </a:buClr>
              <a:buSzPts val="800"/>
              <a:buChar char="○"/>
              <a:defRPr sz="800">
                <a:solidFill>
                  <a:schemeClr val="dk1"/>
                </a:solidFill>
              </a:defRPr>
            </a:lvl8pPr>
            <a:lvl9pPr marL="4114800" lvl="8" indent="-279400">
              <a:spcBef>
                <a:spcPts val="0"/>
              </a:spcBef>
              <a:spcAft>
                <a:spcPts val="0"/>
              </a:spcAft>
              <a:buClr>
                <a:schemeClr val="dk1"/>
              </a:buClr>
              <a:buSzPts val="800"/>
              <a:buChar char="■"/>
              <a:defRPr sz="800">
                <a:solidFill>
                  <a:schemeClr val="dk1"/>
                </a:solidFill>
              </a:defRPr>
            </a:lvl9pPr>
          </a:lstStyle>
          <a:p>
            <a:endParaRPr/>
          </a:p>
        </p:txBody>
      </p:sp>
      <p:sp>
        <p:nvSpPr>
          <p:cNvPr id="257" name="Google Shape;257;p43"/>
          <p:cNvSpPr txBox="1">
            <a:spLocks noGrp="1"/>
          </p:cNvSpPr>
          <p:nvPr>
            <p:ph type="body" idx="2"/>
          </p:nvPr>
        </p:nvSpPr>
        <p:spPr>
          <a:xfrm>
            <a:off x="7087526" y="196725"/>
            <a:ext cx="1933500" cy="209100"/>
          </a:xfrm>
          <a:prstGeom prst="rect">
            <a:avLst/>
          </a:prstGeom>
        </p:spPr>
        <p:txBody>
          <a:bodyPr spcFirstLastPara="1" wrap="square" lIns="91425" tIns="91425" rIns="91425" bIns="91425" anchor="ctr" anchorCtr="0">
            <a:noAutofit/>
          </a:bodyPr>
          <a:lstStyle>
            <a:lvl1pPr marL="457200" lvl="0" indent="-279400" algn="r">
              <a:spcBef>
                <a:spcPts val="0"/>
              </a:spcBef>
              <a:spcAft>
                <a:spcPts val="0"/>
              </a:spcAft>
              <a:buClr>
                <a:schemeClr val="dk1"/>
              </a:buClr>
              <a:buSzPts val="800"/>
              <a:buChar char="●"/>
              <a:defRPr sz="800">
                <a:solidFill>
                  <a:schemeClr val="dk1"/>
                </a:solidFill>
              </a:defRPr>
            </a:lvl1pPr>
            <a:lvl2pPr marL="914400" lvl="1" indent="-279400" algn="r">
              <a:spcBef>
                <a:spcPts val="0"/>
              </a:spcBef>
              <a:spcAft>
                <a:spcPts val="0"/>
              </a:spcAft>
              <a:buClr>
                <a:schemeClr val="dk1"/>
              </a:buClr>
              <a:buSzPts val="800"/>
              <a:buChar char="○"/>
              <a:defRPr>
                <a:solidFill>
                  <a:schemeClr val="dk1"/>
                </a:solidFill>
              </a:defRPr>
            </a:lvl2pPr>
            <a:lvl3pPr marL="1371600" lvl="2" indent="-279400" algn="r">
              <a:spcBef>
                <a:spcPts val="0"/>
              </a:spcBef>
              <a:spcAft>
                <a:spcPts val="0"/>
              </a:spcAft>
              <a:buClr>
                <a:schemeClr val="dk1"/>
              </a:buClr>
              <a:buSzPts val="800"/>
              <a:buChar char="■"/>
              <a:defRPr sz="800">
                <a:solidFill>
                  <a:schemeClr val="dk1"/>
                </a:solidFill>
              </a:defRPr>
            </a:lvl3pPr>
            <a:lvl4pPr marL="1828800" lvl="3" indent="-279400" algn="r">
              <a:spcBef>
                <a:spcPts val="0"/>
              </a:spcBef>
              <a:spcAft>
                <a:spcPts val="0"/>
              </a:spcAft>
              <a:buClr>
                <a:schemeClr val="dk1"/>
              </a:buClr>
              <a:buSzPts val="800"/>
              <a:buChar char="●"/>
              <a:defRPr sz="800">
                <a:solidFill>
                  <a:schemeClr val="dk1"/>
                </a:solidFill>
              </a:defRPr>
            </a:lvl4pPr>
            <a:lvl5pPr marL="2286000" lvl="4" indent="-279400" algn="r">
              <a:spcBef>
                <a:spcPts val="0"/>
              </a:spcBef>
              <a:spcAft>
                <a:spcPts val="0"/>
              </a:spcAft>
              <a:buClr>
                <a:schemeClr val="dk1"/>
              </a:buClr>
              <a:buSzPts val="800"/>
              <a:buChar char="○"/>
              <a:defRPr sz="800">
                <a:solidFill>
                  <a:schemeClr val="dk1"/>
                </a:solidFill>
              </a:defRPr>
            </a:lvl5pPr>
            <a:lvl6pPr marL="2743200" lvl="5" indent="-279400" algn="r">
              <a:spcBef>
                <a:spcPts val="0"/>
              </a:spcBef>
              <a:spcAft>
                <a:spcPts val="0"/>
              </a:spcAft>
              <a:buClr>
                <a:schemeClr val="dk1"/>
              </a:buClr>
              <a:buSzPts val="800"/>
              <a:buChar char="■"/>
              <a:defRPr sz="800">
                <a:solidFill>
                  <a:schemeClr val="dk1"/>
                </a:solidFill>
              </a:defRPr>
            </a:lvl6pPr>
            <a:lvl7pPr marL="3200400" lvl="6" indent="-279400" algn="r">
              <a:spcBef>
                <a:spcPts val="0"/>
              </a:spcBef>
              <a:spcAft>
                <a:spcPts val="0"/>
              </a:spcAft>
              <a:buClr>
                <a:schemeClr val="dk1"/>
              </a:buClr>
              <a:buSzPts val="800"/>
              <a:buChar char="●"/>
              <a:defRPr sz="800">
                <a:solidFill>
                  <a:schemeClr val="dk1"/>
                </a:solidFill>
              </a:defRPr>
            </a:lvl7pPr>
            <a:lvl8pPr marL="3657600" lvl="7" indent="-279400" algn="r">
              <a:spcBef>
                <a:spcPts val="0"/>
              </a:spcBef>
              <a:spcAft>
                <a:spcPts val="0"/>
              </a:spcAft>
              <a:buClr>
                <a:schemeClr val="dk1"/>
              </a:buClr>
              <a:buSzPts val="800"/>
              <a:buChar char="○"/>
              <a:defRPr sz="800">
                <a:solidFill>
                  <a:schemeClr val="dk1"/>
                </a:solidFill>
              </a:defRPr>
            </a:lvl8pPr>
            <a:lvl9pPr marL="4114800" lvl="8" indent="-279400" algn="r">
              <a:spcBef>
                <a:spcPts val="0"/>
              </a:spcBef>
              <a:spcAft>
                <a:spcPts val="0"/>
              </a:spcAft>
              <a:buClr>
                <a:schemeClr val="dk1"/>
              </a:buClr>
              <a:buSzPts val="800"/>
              <a:buChar char="■"/>
              <a:defRPr sz="800">
                <a:solidFill>
                  <a:schemeClr val="dk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theme" Target="../theme/theme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0"/>
        <p:cNvGrpSpPr/>
        <p:nvPr/>
      </p:nvGrpSpPr>
      <p:grpSpPr>
        <a:xfrm>
          <a:off x="0" y="0"/>
          <a:ext cx="0" cy="0"/>
          <a:chOff x="0" y="0"/>
          <a:chExt cx="0" cy="0"/>
        </a:xfrm>
      </p:grpSpPr>
      <p:sp>
        <p:nvSpPr>
          <p:cNvPr id="51" name="Google Shape;51;p13"/>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lnSpc>
                <a:spcPct val="90000"/>
              </a:lnSpc>
              <a:spcBef>
                <a:spcPts val="0"/>
              </a:spcBef>
              <a:spcAft>
                <a:spcPts val="0"/>
              </a:spcAft>
              <a:buClr>
                <a:schemeClr val="dk1"/>
              </a:buClr>
              <a:buSzPts val="3450"/>
              <a:buFont typeface="Merriweather"/>
              <a:buNone/>
              <a:defRPr sz="3450" b="1">
                <a:solidFill>
                  <a:schemeClr val="dk1"/>
                </a:solidFill>
                <a:latin typeface="Merriweather"/>
                <a:ea typeface="Merriweather"/>
                <a:cs typeface="Merriweather"/>
                <a:sym typeface="Merriweather"/>
              </a:defRPr>
            </a:lvl1pPr>
            <a:lvl2pPr lvl="1">
              <a:lnSpc>
                <a:spcPct val="90000"/>
              </a:lnSpc>
              <a:spcBef>
                <a:spcPts val="0"/>
              </a:spcBef>
              <a:spcAft>
                <a:spcPts val="0"/>
              </a:spcAft>
              <a:buClr>
                <a:schemeClr val="dk1"/>
              </a:buClr>
              <a:buSzPts val="3450"/>
              <a:buFont typeface="Merriweather"/>
              <a:buNone/>
              <a:defRPr sz="3450" b="1">
                <a:solidFill>
                  <a:schemeClr val="dk1"/>
                </a:solidFill>
                <a:latin typeface="Merriweather"/>
                <a:ea typeface="Merriweather"/>
                <a:cs typeface="Merriweather"/>
                <a:sym typeface="Merriweather"/>
              </a:defRPr>
            </a:lvl2pPr>
            <a:lvl3pPr lvl="2">
              <a:lnSpc>
                <a:spcPct val="90000"/>
              </a:lnSpc>
              <a:spcBef>
                <a:spcPts val="0"/>
              </a:spcBef>
              <a:spcAft>
                <a:spcPts val="0"/>
              </a:spcAft>
              <a:buClr>
                <a:schemeClr val="dk1"/>
              </a:buClr>
              <a:buSzPts val="3450"/>
              <a:buFont typeface="Merriweather"/>
              <a:buNone/>
              <a:defRPr sz="3450" b="1">
                <a:solidFill>
                  <a:schemeClr val="dk1"/>
                </a:solidFill>
                <a:latin typeface="Merriweather"/>
                <a:ea typeface="Merriweather"/>
                <a:cs typeface="Merriweather"/>
                <a:sym typeface="Merriweather"/>
              </a:defRPr>
            </a:lvl3pPr>
            <a:lvl4pPr lvl="3">
              <a:lnSpc>
                <a:spcPct val="90000"/>
              </a:lnSpc>
              <a:spcBef>
                <a:spcPts val="0"/>
              </a:spcBef>
              <a:spcAft>
                <a:spcPts val="0"/>
              </a:spcAft>
              <a:buClr>
                <a:schemeClr val="dk1"/>
              </a:buClr>
              <a:buSzPts val="3450"/>
              <a:buFont typeface="Merriweather"/>
              <a:buNone/>
              <a:defRPr sz="3450" b="1">
                <a:solidFill>
                  <a:schemeClr val="dk1"/>
                </a:solidFill>
                <a:latin typeface="Merriweather"/>
                <a:ea typeface="Merriweather"/>
                <a:cs typeface="Merriweather"/>
                <a:sym typeface="Merriweather"/>
              </a:defRPr>
            </a:lvl4pPr>
            <a:lvl5pPr lvl="4">
              <a:lnSpc>
                <a:spcPct val="90000"/>
              </a:lnSpc>
              <a:spcBef>
                <a:spcPts val="0"/>
              </a:spcBef>
              <a:spcAft>
                <a:spcPts val="0"/>
              </a:spcAft>
              <a:buClr>
                <a:schemeClr val="dk1"/>
              </a:buClr>
              <a:buSzPts val="3450"/>
              <a:buFont typeface="Merriweather"/>
              <a:buNone/>
              <a:defRPr sz="3450" b="1">
                <a:solidFill>
                  <a:schemeClr val="dk1"/>
                </a:solidFill>
                <a:latin typeface="Merriweather"/>
                <a:ea typeface="Merriweather"/>
                <a:cs typeface="Merriweather"/>
                <a:sym typeface="Merriweather"/>
              </a:defRPr>
            </a:lvl5pPr>
            <a:lvl6pPr lvl="5">
              <a:lnSpc>
                <a:spcPct val="90000"/>
              </a:lnSpc>
              <a:spcBef>
                <a:spcPts val="0"/>
              </a:spcBef>
              <a:spcAft>
                <a:spcPts val="0"/>
              </a:spcAft>
              <a:buClr>
                <a:schemeClr val="dk1"/>
              </a:buClr>
              <a:buSzPts val="3450"/>
              <a:buFont typeface="Merriweather"/>
              <a:buNone/>
              <a:defRPr sz="3450" b="1">
                <a:solidFill>
                  <a:schemeClr val="dk1"/>
                </a:solidFill>
                <a:latin typeface="Merriweather"/>
                <a:ea typeface="Merriweather"/>
                <a:cs typeface="Merriweather"/>
                <a:sym typeface="Merriweather"/>
              </a:defRPr>
            </a:lvl6pPr>
            <a:lvl7pPr lvl="6">
              <a:lnSpc>
                <a:spcPct val="90000"/>
              </a:lnSpc>
              <a:spcBef>
                <a:spcPts val="0"/>
              </a:spcBef>
              <a:spcAft>
                <a:spcPts val="0"/>
              </a:spcAft>
              <a:buClr>
                <a:schemeClr val="dk1"/>
              </a:buClr>
              <a:buSzPts val="3450"/>
              <a:buFont typeface="Merriweather"/>
              <a:buNone/>
              <a:defRPr sz="3450" b="1">
                <a:solidFill>
                  <a:schemeClr val="dk1"/>
                </a:solidFill>
                <a:latin typeface="Merriweather"/>
                <a:ea typeface="Merriweather"/>
                <a:cs typeface="Merriweather"/>
                <a:sym typeface="Merriweather"/>
              </a:defRPr>
            </a:lvl7pPr>
            <a:lvl8pPr lvl="7">
              <a:lnSpc>
                <a:spcPct val="90000"/>
              </a:lnSpc>
              <a:spcBef>
                <a:spcPts val="0"/>
              </a:spcBef>
              <a:spcAft>
                <a:spcPts val="0"/>
              </a:spcAft>
              <a:buClr>
                <a:schemeClr val="dk1"/>
              </a:buClr>
              <a:buSzPts val="3450"/>
              <a:buFont typeface="Merriweather"/>
              <a:buNone/>
              <a:defRPr sz="3450" b="1">
                <a:solidFill>
                  <a:schemeClr val="dk1"/>
                </a:solidFill>
                <a:latin typeface="Merriweather"/>
                <a:ea typeface="Merriweather"/>
                <a:cs typeface="Merriweather"/>
                <a:sym typeface="Merriweather"/>
              </a:defRPr>
            </a:lvl8pPr>
            <a:lvl9pPr lvl="8">
              <a:lnSpc>
                <a:spcPct val="90000"/>
              </a:lnSpc>
              <a:spcBef>
                <a:spcPts val="0"/>
              </a:spcBef>
              <a:spcAft>
                <a:spcPts val="0"/>
              </a:spcAft>
              <a:buClr>
                <a:schemeClr val="dk1"/>
              </a:buClr>
              <a:buSzPts val="3450"/>
              <a:buFont typeface="Merriweather"/>
              <a:buNone/>
              <a:defRPr sz="3450" b="1">
                <a:solidFill>
                  <a:schemeClr val="dk1"/>
                </a:solidFill>
                <a:latin typeface="Merriweather"/>
                <a:ea typeface="Merriweather"/>
                <a:cs typeface="Merriweather"/>
                <a:sym typeface="Merriweather"/>
              </a:defRPr>
            </a:lvl9pPr>
          </a:lstStyle>
          <a:p>
            <a:endParaRPr/>
          </a:p>
        </p:txBody>
      </p:sp>
      <p:sp>
        <p:nvSpPr>
          <p:cNvPr id="52" name="Google Shape;52;p13"/>
          <p:cNvSpPr txBox="1">
            <a:spLocks noGrp="1"/>
          </p:cNvSpPr>
          <p:nvPr>
            <p:ph type="body" idx="1"/>
          </p:nvPr>
        </p:nvSpPr>
        <p:spPr>
          <a:xfrm>
            <a:off x="311700" y="1152475"/>
            <a:ext cx="8520600" cy="1760100"/>
          </a:xfrm>
          <a:prstGeom prst="rect">
            <a:avLst/>
          </a:prstGeom>
          <a:noFill/>
          <a:ln>
            <a:noFill/>
          </a:ln>
        </p:spPr>
        <p:txBody>
          <a:bodyPr spcFirstLastPara="1" wrap="square" lIns="91425" tIns="91425" rIns="91425" bIns="91425" anchor="t" anchorCtr="0">
            <a:normAutofit/>
          </a:bodyPr>
          <a:lstStyle>
            <a:lvl1pPr marL="457200" lvl="0" indent="-292100">
              <a:lnSpc>
                <a:spcPct val="115000"/>
              </a:lnSpc>
              <a:spcBef>
                <a:spcPts val="0"/>
              </a:spcBef>
              <a:spcAft>
                <a:spcPts val="0"/>
              </a:spcAft>
              <a:buClr>
                <a:schemeClr val="dk2"/>
              </a:buClr>
              <a:buSzPts val="1000"/>
              <a:buFont typeface="DM Sans"/>
              <a:buChar char="●"/>
              <a:defRPr sz="1000">
                <a:solidFill>
                  <a:schemeClr val="dk2"/>
                </a:solidFill>
                <a:latin typeface="DM Sans"/>
                <a:ea typeface="DM Sans"/>
                <a:cs typeface="DM Sans"/>
                <a:sym typeface="DM Sans"/>
              </a:defRPr>
            </a:lvl1pPr>
            <a:lvl2pPr marL="914400" lvl="1" indent="-279400">
              <a:lnSpc>
                <a:spcPct val="115000"/>
              </a:lnSpc>
              <a:spcBef>
                <a:spcPts val="0"/>
              </a:spcBef>
              <a:spcAft>
                <a:spcPts val="0"/>
              </a:spcAft>
              <a:buClr>
                <a:schemeClr val="dk2"/>
              </a:buClr>
              <a:buSzPts val="800"/>
              <a:buFont typeface="DM Sans"/>
              <a:buChar char="○"/>
              <a:defRPr sz="800">
                <a:solidFill>
                  <a:schemeClr val="dk2"/>
                </a:solidFill>
                <a:latin typeface="DM Sans"/>
                <a:ea typeface="DM Sans"/>
                <a:cs typeface="DM Sans"/>
                <a:sym typeface="DM Sans"/>
              </a:defRPr>
            </a:lvl2pPr>
            <a:lvl3pPr marL="1371600" lvl="2" indent="-292100">
              <a:lnSpc>
                <a:spcPct val="115000"/>
              </a:lnSpc>
              <a:spcBef>
                <a:spcPts val="0"/>
              </a:spcBef>
              <a:spcAft>
                <a:spcPts val="0"/>
              </a:spcAft>
              <a:buClr>
                <a:schemeClr val="dk2"/>
              </a:buClr>
              <a:buSzPts val="1000"/>
              <a:buFont typeface="DM Sans"/>
              <a:buChar char="■"/>
              <a:defRPr sz="1000">
                <a:solidFill>
                  <a:schemeClr val="dk2"/>
                </a:solidFill>
                <a:latin typeface="DM Sans"/>
                <a:ea typeface="DM Sans"/>
                <a:cs typeface="DM Sans"/>
                <a:sym typeface="DM Sans"/>
              </a:defRPr>
            </a:lvl3pPr>
            <a:lvl4pPr marL="1828800" lvl="3" indent="-292100">
              <a:lnSpc>
                <a:spcPct val="115000"/>
              </a:lnSpc>
              <a:spcBef>
                <a:spcPts val="0"/>
              </a:spcBef>
              <a:spcAft>
                <a:spcPts val="0"/>
              </a:spcAft>
              <a:buClr>
                <a:schemeClr val="dk2"/>
              </a:buClr>
              <a:buSzPts val="1000"/>
              <a:buFont typeface="DM Sans"/>
              <a:buChar char="●"/>
              <a:defRPr sz="1000">
                <a:solidFill>
                  <a:schemeClr val="dk2"/>
                </a:solidFill>
                <a:latin typeface="DM Sans"/>
                <a:ea typeface="DM Sans"/>
                <a:cs typeface="DM Sans"/>
                <a:sym typeface="DM Sans"/>
              </a:defRPr>
            </a:lvl4pPr>
            <a:lvl5pPr marL="2286000" lvl="4" indent="-292100">
              <a:lnSpc>
                <a:spcPct val="115000"/>
              </a:lnSpc>
              <a:spcBef>
                <a:spcPts val="0"/>
              </a:spcBef>
              <a:spcAft>
                <a:spcPts val="0"/>
              </a:spcAft>
              <a:buClr>
                <a:schemeClr val="dk2"/>
              </a:buClr>
              <a:buSzPts val="1000"/>
              <a:buFont typeface="DM Sans"/>
              <a:buChar char="○"/>
              <a:defRPr sz="1000">
                <a:solidFill>
                  <a:schemeClr val="dk2"/>
                </a:solidFill>
                <a:latin typeface="DM Sans"/>
                <a:ea typeface="DM Sans"/>
                <a:cs typeface="DM Sans"/>
                <a:sym typeface="DM Sans"/>
              </a:defRPr>
            </a:lvl5pPr>
            <a:lvl6pPr marL="2743200" lvl="5" indent="-292100">
              <a:lnSpc>
                <a:spcPct val="115000"/>
              </a:lnSpc>
              <a:spcBef>
                <a:spcPts val="0"/>
              </a:spcBef>
              <a:spcAft>
                <a:spcPts val="0"/>
              </a:spcAft>
              <a:buClr>
                <a:schemeClr val="dk2"/>
              </a:buClr>
              <a:buSzPts val="1000"/>
              <a:buFont typeface="DM Sans"/>
              <a:buChar char="■"/>
              <a:defRPr sz="1000">
                <a:solidFill>
                  <a:schemeClr val="dk2"/>
                </a:solidFill>
                <a:latin typeface="DM Sans"/>
                <a:ea typeface="DM Sans"/>
                <a:cs typeface="DM Sans"/>
                <a:sym typeface="DM Sans"/>
              </a:defRPr>
            </a:lvl6pPr>
            <a:lvl7pPr marL="3200400" lvl="6" indent="-292100">
              <a:lnSpc>
                <a:spcPct val="115000"/>
              </a:lnSpc>
              <a:spcBef>
                <a:spcPts val="0"/>
              </a:spcBef>
              <a:spcAft>
                <a:spcPts val="0"/>
              </a:spcAft>
              <a:buClr>
                <a:schemeClr val="dk2"/>
              </a:buClr>
              <a:buSzPts val="1000"/>
              <a:buFont typeface="DM Sans"/>
              <a:buChar char="●"/>
              <a:defRPr sz="1000">
                <a:solidFill>
                  <a:schemeClr val="dk2"/>
                </a:solidFill>
                <a:latin typeface="DM Sans"/>
                <a:ea typeface="DM Sans"/>
                <a:cs typeface="DM Sans"/>
                <a:sym typeface="DM Sans"/>
              </a:defRPr>
            </a:lvl7pPr>
            <a:lvl8pPr marL="3657600" lvl="7" indent="-292100">
              <a:lnSpc>
                <a:spcPct val="115000"/>
              </a:lnSpc>
              <a:spcBef>
                <a:spcPts val="0"/>
              </a:spcBef>
              <a:spcAft>
                <a:spcPts val="0"/>
              </a:spcAft>
              <a:buClr>
                <a:schemeClr val="dk2"/>
              </a:buClr>
              <a:buSzPts val="1000"/>
              <a:buFont typeface="DM Sans"/>
              <a:buChar char="○"/>
              <a:defRPr sz="1000">
                <a:solidFill>
                  <a:schemeClr val="dk2"/>
                </a:solidFill>
                <a:latin typeface="DM Sans"/>
                <a:ea typeface="DM Sans"/>
                <a:cs typeface="DM Sans"/>
                <a:sym typeface="DM Sans"/>
              </a:defRPr>
            </a:lvl8pPr>
            <a:lvl9pPr marL="4114800" lvl="8" indent="-292100">
              <a:lnSpc>
                <a:spcPct val="115000"/>
              </a:lnSpc>
              <a:spcBef>
                <a:spcPts val="0"/>
              </a:spcBef>
              <a:spcAft>
                <a:spcPts val="0"/>
              </a:spcAft>
              <a:buClr>
                <a:schemeClr val="dk2"/>
              </a:buClr>
              <a:buSzPts val="1000"/>
              <a:buFont typeface="DM Sans"/>
              <a:buChar char="■"/>
              <a:defRPr sz="1000">
                <a:solidFill>
                  <a:schemeClr val="dk2"/>
                </a:solidFill>
                <a:latin typeface="DM Sans"/>
                <a:ea typeface="DM Sans"/>
                <a:cs typeface="DM Sans"/>
                <a:sym typeface="DM Sans"/>
              </a:defRPr>
            </a:lvl9pPr>
          </a:lstStyle>
          <a:p>
            <a:endParaRPr/>
          </a:p>
        </p:txBody>
      </p:sp>
      <p:sp>
        <p:nvSpPr>
          <p:cNvPr id="53" name="Google Shape;53;p13"/>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800">
                <a:solidFill>
                  <a:schemeClr val="dk1"/>
                </a:solidFill>
                <a:latin typeface="DM Sans"/>
                <a:ea typeface="DM Sans"/>
                <a:cs typeface="DM Sans"/>
                <a:sym typeface="DM Sans"/>
              </a:defRPr>
            </a:lvl1pPr>
            <a:lvl2pPr lvl="1" algn="r">
              <a:buNone/>
              <a:defRPr sz="800">
                <a:solidFill>
                  <a:schemeClr val="dk1"/>
                </a:solidFill>
                <a:latin typeface="DM Sans"/>
                <a:ea typeface="DM Sans"/>
                <a:cs typeface="DM Sans"/>
                <a:sym typeface="DM Sans"/>
              </a:defRPr>
            </a:lvl2pPr>
            <a:lvl3pPr lvl="2" algn="r">
              <a:buNone/>
              <a:defRPr sz="800">
                <a:solidFill>
                  <a:schemeClr val="dk1"/>
                </a:solidFill>
                <a:latin typeface="DM Sans"/>
                <a:ea typeface="DM Sans"/>
                <a:cs typeface="DM Sans"/>
                <a:sym typeface="DM Sans"/>
              </a:defRPr>
            </a:lvl3pPr>
            <a:lvl4pPr lvl="3" algn="r">
              <a:buNone/>
              <a:defRPr sz="800">
                <a:solidFill>
                  <a:schemeClr val="dk1"/>
                </a:solidFill>
                <a:latin typeface="DM Sans"/>
                <a:ea typeface="DM Sans"/>
                <a:cs typeface="DM Sans"/>
                <a:sym typeface="DM Sans"/>
              </a:defRPr>
            </a:lvl4pPr>
            <a:lvl5pPr lvl="4" algn="r">
              <a:buNone/>
              <a:defRPr sz="800">
                <a:solidFill>
                  <a:schemeClr val="dk1"/>
                </a:solidFill>
                <a:latin typeface="DM Sans"/>
                <a:ea typeface="DM Sans"/>
                <a:cs typeface="DM Sans"/>
                <a:sym typeface="DM Sans"/>
              </a:defRPr>
            </a:lvl5pPr>
            <a:lvl6pPr lvl="5" algn="r">
              <a:buNone/>
              <a:defRPr sz="800">
                <a:solidFill>
                  <a:schemeClr val="dk1"/>
                </a:solidFill>
                <a:latin typeface="DM Sans"/>
                <a:ea typeface="DM Sans"/>
                <a:cs typeface="DM Sans"/>
                <a:sym typeface="DM Sans"/>
              </a:defRPr>
            </a:lvl6pPr>
            <a:lvl7pPr lvl="6" algn="r">
              <a:buNone/>
              <a:defRPr sz="800">
                <a:solidFill>
                  <a:schemeClr val="dk1"/>
                </a:solidFill>
                <a:latin typeface="DM Sans"/>
                <a:ea typeface="DM Sans"/>
                <a:cs typeface="DM Sans"/>
                <a:sym typeface="DM Sans"/>
              </a:defRPr>
            </a:lvl7pPr>
            <a:lvl8pPr lvl="7" algn="r">
              <a:buNone/>
              <a:defRPr sz="800">
                <a:solidFill>
                  <a:schemeClr val="dk1"/>
                </a:solidFill>
                <a:latin typeface="DM Sans"/>
                <a:ea typeface="DM Sans"/>
                <a:cs typeface="DM Sans"/>
                <a:sym typeface="DM Sans"/>
              </a:defRPr>
            </a:lvl8pPr>
            <a:lvl9pPr lvl="8" algn="r">
              <a:buNone/>
              <a:defRPr sz="800">
                <a:solidFill>
                  <a:schemeClr val="dk1"/>
                </a:solidFill>
                <a:latin typeface="DM Sans"/>
                <a:ea typeface="DM Sans"/>
                <a:cs typeface="DM Sans"/>
                <a:sym typeface="DM Sans"/>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 id="2147483668" r:id="rId10"/>
    <p:sldLayoutId id="2147483669" r:id="rId11"/>
    <p:sldLayoutId id="2147483670" r:id="rId12"/>
    <p:sldLayoutId id="2147483671" r:id="rId13"/>
    <p:sldLayoutId id="2147483672" r:id="rId14"/>
    <p:sldLayoutId id="2147483673" r:id="rId15"/>
    <p:sldLayoutId id="2147483674" r:id="rId16"/>
    <p:sldLayoutId id="2147483675" r:id="rId17"/>
    <p:sldLayoutId id="2147483676" r:id="rId18"/>
    <p:sldLayoutId id="2147483677" r:id="rId19"/>
    <p:sldLayoutId id="2147483678" r:id="rId20"/>
    <p:sldLayoutId id="2147483679" r:id="rId21"/>
    <p:sldLayoutId id="2147483680" r:id="rId22"/>
    <p:sldLayoutId id="2147483681" r:id="rId23"/>
    <p:sldLayoutId id="2147483682" r:id="rId24"/>
    <p:sldLayoutId id="2147483683" r:id="rId25"/>
    <p:sldLayoutId id="2147483684" r:id="rId26"/>
    <p:sldLayoutId id="2147483685" r:id="rId27"/>
    <p:sldLayoutId id="2147483686" r:id="rId28"/>
    <p:sldLayoutId id="2147483687" r:id="rId29"/>
    <p:sldLayoutId id="2147483688" r:id="rId3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124">
          <p15:clr>
            <a:srgbClr val="E46962"/>
          </p15:clr>
        </p15:guide>
        <p15:guide id="2" orient="horz" pos="124">
          <p15:clr>
            <a:srgbClr val="E46962"/>
          </p15:clr>
        </p15:guide>
        <p15:guide id="3" pos="5636">
          <p15:clr>
            <a:srgbClr val="E46962"/>
          </p15:clr>
        </p15:guide>
        <p15:guide id="4" orient="horz" pos="3116">
          <p15:clr>
            <a:srgbClr val="E46962"/>
          </p15:clr>
        </p15:guide>
        <p15:guide id="5" pos="1296">
          <p15:clr>
            <a:srgbClr val="E46962"/>
          </p15:clr>
        </p15:guide>
        <p15:guide id="6" pos="4465">
          <p15:clr>
            <a:srgbClr val="E46962"/>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3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1.xml"/><Relationship Id="rId1" Type="http://schemas.openxmlformats.org/officeDocument/2006/relationships/slideLayout" Target="../slideLayouts/slideLayout3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5.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6.xml"/><Relationship Id="rId1" Type="http://schemas.openxmlformats.org/officeDocument/2006/relationships/slideLayout" Target="../slideLayouts/slideLayout3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3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261"/>
        <p:cNvGrpSpPr/>
        <p:nvPr/>
      </p:nvGrpSpPr>
      <p:grpSpPr>
        <a:xfrm>
          <a:off x="0" y="0"/>
          <a:ext cx="0" cy="0"/>
          <a:chOff x="0" y="0"/>
          <a:chExt cx="0" cy="0"/>
        </a:xfrm>
      </p:grpSpPr>
      <p:sp>
        <p:nvSpPr>
          <p:cNvPr id="262" name="Google Shape;262;p44"/>
          <p:cNvSpPr txBox="1">
            <a:spLocks noGrp="1"/>
          </p:cNvSpPr>
          <p:nvPr>
            <p:ph type="body" idx="4"/>
          </p:nvPr>
        </p:nvSpPr>
        <p:spPr>
          <a:xfrm>
            <a:off x="7880725" y="196725"/>
            <a:ext cx="1140300" cy="313200"/>
          </a:xfrm>
          <a:prstGeom prst="rect">
            <a:avLst/>
          </a:prstGeom>
        </p:spPr>
        <p:txBody>
          <a:bodyPr spcFirstLastPara="1" wrap="square" lIns="91425" tIns="91425" rIns="91425" bIns="91425" anchor="ctr" anchorCtr="0">
            <a:noAutofit/>
          </a:bodyPr>
          <a:lstStyle/>
          <a:p>
            <a:pPr marL="0" lvl="0" indent="0" algn="r" rtl="0">
              <a:spcBef>
                <a:spcPts val="0"/>
              </a:spcBef>
              <a:spcAft>
                <a:spcPts val="1200"/>
              </a:spcAft>
              <a:buNone/>
            </a:pPr>
            <a:r>
              <a:rPr lang="en"/>
              <a:t>January 22, 2026</a:t>
            </a:r>
            <a:endParaRPr/>
          </a:p>
        </p:txBody>
      </p:sp>
      <p:sp>
        <p:nvSpPr>
          <p:cNvPr id="263" name="Google Shape;263;p44"/>
          <p:cNvSpPr txBox="1">
            <a:spLocks noGrp="1"/>
          </p:cNvSpPr>
          <p:nvPr>
            <p:ph type="ctrTitle"/>
          </p:nvPr>
        </p:nvSpPr>
        <p:spPr>
          <a:xfrm>
            <a:off x="196950" y="223825"/>
            <a:ext cx="8011800" cy="1877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Drugs and Dementia</a:t>
            </a:r>
            <a:endParaRPr/>
          </a:p>
          <a:p>
            <a:pPr marL="0" lvl="0" indent="0" algn="l" rtl="0">
              <a:spcBef>
                <a:spcPts val="0"/>
              </a:spcBef>
              <a:spcAft>
                <a:spcPts val="0"/>
              </a:spcAft>
              <a:buNone/>
            </a:pPr>
            <a:endParaRPr/>
          </a:p>
        </p:txBody>
      </p:sp>
      <p:sp>
        <p:nvSpPr>
          <p:cNvPr id="264" name="Google Shape;264;p44"/>
          <p:cNvSpPr txBox="1">
            <a:spLocks noGrp="1"/>
          </p:cNvSpPr>
          <p:nvPr>
            <p:ph type="subTitle" idx="2"/>
          </p:nvPr>
        </p:nvSpPr>
        <p:spPr>
          <a:xfrm>
            <a:off x="196950" y="2171250"/>
            <a:ext cx="3986700" cy="555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Soumya Bukkapatnam</a:t>
            </a:r>
            <a:endParaRPr/>
          </a:p>
          <a:p>
            <a:pPr marL="0" lvl="0" indent="0" algn="l" rtl="0">
              <a:spcBef>
                <a:spcPts val="0"/>
              </a:spcBef>
              <a:spcAft>
                <a:spcPts val="0"/>
              </a:spcAft>
              <a:buNone/>
            </a:pPr>
            <a:r>
              <a:rPr lang="en"/>
              <a:t>Radhika Bukkapatnam</a:t>
            </a:r>
            <a:endParaRPr/>
          </a:p>
          <a:p>
            <a:pPr marL="0" lvl="0" indent="0" algn="l" rtl="0">
              <a:spcBef>
                <a:spcPts val="0"/>
              </a:spcBef>
              <a:spcAft>
                <a:spcPts val="0"/>
              </a:spcAft>
              <a:buNone/>
            </a:pPr>
            <a:r>
              <a:rPr lang="en"/>
              <a:t>Jan 22,2026</a:t>
            </a:r>
            <a:endParaRPr/>
          </a:p>
          <a:p>
            <a:pPr marL="0" lvl="0" indent="0" algn="l" rtl="0">
              <a:spcBef>
                <a:spcPts val="0"/>
              </a:spcBef>
              <a:spcAft>
                <a:spcPts val="0"/>
              </a:spcAft>
              <a:buNone/>
            </a:pPr>
            <a:endParaRPr/>
          </a:p>
        </p:txBody>
      </p:sp>
      <p:sp>
        <p:nvSpPr>
          <p:cNvPr id="265" name="Google Shape;265;p44"/>
          <p:cNvSpPr txBox="1">
            <a:spLocks noGrp="1"/>
          </p:cNvSpPr>
          <p:nvPr>
            <p:ph type="body" idx="1"/>
          </p:nvPr>
        </p:nvSpPr>
        <p:spPr>
          <a:xfrm>
            <a:off x="196951" y="4737750"/>
            <a:ext cx="1860300" cy="209100"/>
          </a:xfrm>
          <a:prstGeom prst="rect">
            <a:avLst/>
          </a:prstGeom>
        </p:spPr>
        <p:txBody>
          <a:bodyPr spcFirstLastPara="1" wrap="square" lIns="91425" tIns="91425" rIns="91425" bIns="91425" anchor="ctr" anchorCtr="0">
            <a:noAutofit/>
          </a:bodyPr>
          <a:lstStyle/>
          <a:p>
            <a:pPr marL="0" lvl="0" indent="0" algn="l" rtl="0">
              <a:spcBef>
                <a:spcPts val="0"/>
              </a:spcBef>
              <a:spcAft>
                <a:spcPts val="1200"/>
              </a:spcAft>
              <a:buNone/>
            </a:pPr>
            <a:endParaRPr/>
          </a:p>
        </p:txBody>
      </p:sp>
      <p:pic>
        <p:nvPicPr>
          <p:cNvPr id="266" name="Google Shape;266;p44"/>
          <p:cNvPicPr preferRelativeResize="0"/>
          <p:nvPr/>
        </p:nvPicPr>
        <p:blipFill>
          <a:blip r:embed="rId3">
            <a:alphaModFix/>
          </a:blip>
          <a:stretch>
            <a:fillRect/>
          </a:stretch>
        </p:blipFill>
        <p:spPr>
          <a:xfrm>
            <a:off x="5280974" y="1089007"/>
            <a:ext cx="3176324" cy="352306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8"/>
        <p:cNvGrpSpPr/>
        <p:nvPr/>
      </p:nvGrpSpPr>
      <p:grpSpPr>
        <a:xfrm>
          <a:off x="0" y="0"/>
          <a:ext cx="0" cy="0"/>
          <a:chOff x="0" y="0"/>
          <a:chExt cx="0" cy="0"/>
        </a:xfrm>
      </p:grpSpPr>
      <p:sp>
        <p:nvSpPr>
          <p:cNvPr id="319" name="Google Shape;319;p5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BP Meds and Dementia</a:t>
            </a:r>
            <a:endParaRPr/>
          </a:p>
        </p:txBody>
      </p:sp>
      <p:sp>
        <p:nvSpPr>
          <p:cNvPr id="320" name="Google Shape;320;p53"/>
          <p:cNvSpPr txBox="1">
            <a:spLocks noGrp="1"/>
          </p:cNvSpPr>
          <p:nvPr>
            <p:ph type="body" idx="1"/>
          </p:nvPr>
        </p:nvSpPr>
        <p:spPr>
          <a:xfrm>
            <a:off x="311700" y="1143241"/>
            <a:ext cx="8520600" cy="3416400"/>
          </a:xfrm>
          <a:prstGeom prst="rect">
            <a:avLst/>
          </a:prstGeom>
        </p:spPr>
        <p:txBody>
          <a:bodyPr spcFirstLastPara="1" wrap="square" lIns="91425" tIns="91425" rIns="91425" bIns="91425" anchor="t" anchorCtr="0">
            <a:normAutofit fontScale="85000" lnSpcReduction="20000"/>
          </a:bodyPr>
          <a:lstStyle/>
          <a:p>
            <a:pPr marL="457200" lvl="0" indent="-336550" algn="l" rtl="0">
              <a:spcBef>
                <a:spcPts val="0"/>
              </a:spcBef>
              <a:spcAft>
                <a:spcPts val="0"/>
              </a:spcAft>
              <a:buSzPct val="100000"/>
              <a:buChar char="❖"/>
            </a:pPr>
            <a:r>
              <a:rPr lang="en" sz="2000"/>
              <a:t>Studies have shown a link between keeping blood pressure below 120/80 millimeters of mercury and a lower risk of developing dementia. </a:t>
            </a:r>
            <a:endParaRPr sz="2000"/>
          </a:p>
          <a:p>
            <a:pPr marL="457200" lvl="0" indent="-336550" algn="l" rtl="0">
              <a:spcBef>
                <a:spcPts val="0"/>
              </a:spcBef>
              <a:spcAft>
                <a:spcPts val="0"/>
              </a:spcAft>
              <a:buSzPct val="100000"/>
              <a:buChar char="❖"/>
            </a:pPr>
            <a:r>
              <a:rPr lang="en" sz="2000"/>
              <a:t>A new study has found that blood pressure drugs that stimulate type 2 and 4 angiotensin II receptors in the brain may offer greater protection against Alzheimer’s disease and other dementias. These drugs include angiotensin-receptor blockers, such as valsartan (Diovan) and losartan (Cozaar); dihydropyridine calcium-channel blockers, like amlodipine (Norvasc); and thiazide diuretics, like hydrochlorothiazide (also known as HCTZ).</a:t>
            </a:r>
            <a:endParaRPr sz="2000"/>
          </a:p>
          <a:p>
            <a:pPr marL="457200" lvl="0" indent="-336550" algn="l" rtl="0">
              <a:spcBef>
                <a:spcPts val="0"/>
              </a:spcBef>
              <a:spcAft>
                <a:spcPts val="0"/>
              </a:spcAft>
              <a:buSzPct val="100000"/>
              <a:buChar char="❖"/>
            </a:pPr>
            <a:r>
              <a:rPr lang="en" sz="2000"/>
              <a:t>Researchers speculated that stimulating the angiotensin II receptors might enhance brain blood flow or perhaps reduce amyloid plaque, high amounts of which are linked with Alzheimer’s. The study was published online Jan. 4, 2023, by JAMA Network Open.</a:t>
            </a:r>
            <a:endParaRPr sz="200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54"/>
          <p:cNvSpPr txBox="1">
            <a:spLocks noGrp="1"/>
          </p:cNvSpPr>
          <p:nvPr>
            <p:ph type="title"/>
          </p:nvPr>
        </p:nvSpPr>
        <p:spPr>
          <a:xfrm>
            <a:off x="197375" y="1341300"/>
            <a:ext cx="3151800" cy="2578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z="3000"/>
              <a:t>Let’s now explore the connection between dementia and other drugs</a:t>
            </a:r>
            <a:endParaRPr sz="3000"/>
          </a:p>
        </p:txBody>
      </p:sp>
      <p:sp>
        <p:nvSpPr>
          <p:cNvPr id="326" name="Google Shape;326;p5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11</a:t>
            </a:fld>
            <a:endParaRPr/>
          </a:p>
        </p:txBody>
      </p:sp>
      <p:pic>
        <p:nvPicPr>
          <p:cNvPr id="327" name="Google Shape;327;p54"/>
          <p:cNvPicPr preferRelativeResize="0"/>
          <p:nvPr/>
        </p:nvPicPr>
        <p:blipFill>
          <a:blip r:embed="rId3">
            <a:alphaModFix/>
          </a:blip>
          <a:stretch>
            <a:fillRect/>
          </a:stretch>
        </p:blipFill>
        <p:spPr>
          <a:xfrm>
            <a:off x="3586475" y="876950"/>
            <a:ext cx="5084400" cy="33896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5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SzPts val="990"/>
              <a:buNone/>
            </a:pPr>
            <a:r>
              <a:rPr lang="en" sz="2705"/>
              <a:t>Over the Counter Medications Affecting Memory</a:t>
            </a:r>
            <a:endParaRPr sz="2705"/>
          </a:p>
        </p:txBody>
      </p:sp>
      <p:sp>
        <p:nvSpPr>
          <p:cNvPr id="333" name="Google Shape;333;p55"/>
          <p:cNvSpPr txBox="1">
            <a:spLocks noGrp="1"/>
          </p:cNvSpPr>
          <p:nvPr>
            <p:ph type="body" idx="1"/>
          </p:nvPr>
        </p:nvSpPr>
        <p:spPr>
          <a:xfrm>
            <a:off x="515275" y="1152475"/>
            <a:ext cx="8316900" cy="3416400"/>
          </a:xfrm>
          <a:prstGeom prst="rect">
            <a:avLst/>
          </a:prstGeom>
        </p:spPr>
        <p:txBody>
          <a:bodyPr spcFirstLastPara="1" wrap="square" lIns="91425" tIns="91425" rIns="91425" bIns="91425" anchor="t" anchorCtr="0">
            <a:noAutofit/>
          </a:bodyPr>
          <a:lstStyle/>
          <a:p>
            <a:pPr marL="76200" lvl="0" indent="-346075" algn="l" rtl="0">
              <a:spcBef>
                <a:spcPts val="1400"/>
              </a:spcBef>
              <a:spcAft>
                <a:spcPts val="0"/>
              </a:spcAft>
              <a:buClr>
                <a:srgbClr val="404040"/>
              </a:buClr>
              <a:buSzPts val="1850"/>
              <a:buFont typeface="DM Sans"/>
              <a:buChar char="❖"/>
            </a:pPr>
            <a:r>
              <a:rPr lang="en" sz="1850">
                <a:solidFill>
                  <a:srgbClr val="404040"/>
                </a:solidFill>
              </a:rPr>
              <a:t>Anticholinergics are a class of drugs that influence or suppress certain cognitive functions, particularly the ability to form and retain memories.</a:t>
            </a:r>
            <a:endParaRPr sz="1850">
              <a:solidFill>
                <a:srgbClr val="404040"/>
              </a:solidFill>
            </a:endParaRPr>
          </a:p>
          <a:p>
            <a:pPr marL="76200" lvl="0" indent="-346075" algn="l" rtl="0">
              <a:spcBef>
                <a:spcPts val="0"/>
              </a:spcBef>
              <a:spcAft>
                <a:spcPts val="0"/>
              </a:spcAft>
              <a:buClr>
                <a:srgbClr val="404040"/>
              </a:buClr>
              <a:buSzPts val="1850"/>
              <a:buFont typeface="DM Sans"/>
              <a:buChar char="❖"/>
            </a:pPr>
            <a:r>
              <a:rPr lang="en" sz="1850">
                <a:solidFill>
                  <a:srgbClr val="404040"/>
                </a:solidFill>
              </a:rPr>
              <a:t>Anticholinergic medications are commonly found in both prescription and over-the-counter drugs. More than 600 medications are tied to some level of anticholinergic effects, eg Benadryl</a:t>
            </a:r>
            <a:endParaRPr sz="1850">
              <a:solidFill>
                <a:srgbClr val="404040"/>
              </a:solidFill>
            </a:endParaRPr>
          </a:p>
          <a:p>
            <a:pPr marL="76200" lvl="0" indent="-346075" algn="l" rtl="0">
              <a:spcBef>
                <a:spcPts val="0"/>
              </a:spcBef>
              <a:spcAft>
                <a:spcPts val="0"/>
              </a:spcAft>
              <a:buClr>
                <a:srgbClr val="404040"/>
              </a:buClr>
              <a:buSzPts val="1850"/>
              <a:buFont typeface="DM Sans"/>
              <a:buChar char="❖"/>
            </a:pPr>
            <a:r>
              <a:rPr lang="en" sz="1850">
                <a:solidFill>
                  <a:srgbClr val="404040"/>
                </a:solidFill>
              </a:rPr>
              <a:t>In many cases, memory impairment caused by anticholinergic medications is reversible upon discontinuation of the drug. However, as we age, the effects of anticholinergics can have a more critical, long-lasting effect. For example, a 2016 study of senior citizens found that all anticholinergics significantly reduced the size of their brains.</a:t>
            </a:r>
            <a:endParaRPr sz="1850">
              <a:solidFill>
                <a:srgbClr val="404040"/>
              </a:solidFill>
            </a:endParaRPr>
          </a:p>
          <a:p>
            <a:pPr marL="0" lvl="0" indent="0" algn="l" rtl="0">
              <a:spcBef>
                <a:spcPts val="1400"/>
              </a:spcBef>
              <a:spcAft>
                <a:spcPts val="1400"/>
              </a:spcAft>
              <a:buNone/>
            </a:pPr>
            <a:endParaRPr sz="1850">
              <a:solidFill>
                <a:srgbClr val="404040"/>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37"/>
        <p:cNvGrpSpPr/>
        <p:nvPr/>
      </p:nvGrpSpPr>
      <p:grpSpPr>
        <a:xfrm>
          <a:off x="0" y="0"/>
          <a:ext cx="0" cy="0"/>
          <a:chOff x="0" y="0"/>
          <a:chExt cx="0" cy="0"/>
        </a:xfrm>
      </p:grpSpPr>
      <p:sp>
        <p:nvSpPr>
          <p:cNvPr id="338" name="Google Shape;338;p5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Prescription Drugs affecting Memory</a:t>
            </a:r>
            <a:endParaRPr/>
          </a:p>
        </p:txBody>
      </p:sp>
      <p:sp>
        <p:nvSpPr>
          <p:cNvPr id="339" name="Google Shape;339;p56"/>
          <p:cNvSpPr txBox="1">
            <a:spLocks noGrp="1"/>
          </p:cNvSpPr>
          <p:nvPr>
            <p:ph type="body" idx="1"/>
          </p:nvPr>
        </p:nvSpPr>
        <p:spPr>
          <a:xfrm>
            <a:off x="515275" y="1152475"/>
            <a:ext cx="8316900" cy="3416400"/>
          </a:xfrm>
          <a:prstGeom prst="rect">
            <a:avLst/>
          </a:prstGeom>
        </p:spPr>
        <p:txBody>
          <a:bodyPr spcFirstLastPara="1" wrap="square" lIns="91425" tIns="91425" rIns="91425" bIns="91425" anchor="t" anchorCtr="0">
            <a:noAutofit/>
          </a:bodyPr>
          <a:lstStyle/>
          <a:p>
            <a:pPr marL="76200" lvl="0" indent="-346075" algn="l" rtl="0">
              <a:spcBef>
                <a:spcPts val="1400"/>
              </a:spcBef>
              <a:spcAft>
                <a:spcPts val="0"/>
              </a:spcAft>
              <a:buClr>
                <a:srgbClr val="404040"/>
              </a:buClr>
              <a:buSzPts val="1850"/>
              <a:buFont typeface="DM Sans"/>
              <a:buChar char="❖"/>
            </a:pPr>
            <a:r>
              <a:rPr lang="en" sz="1850">
                <a:solidFill>
                  <a:srgbClr val="404040"/>
                </a:solidFill>
              </a:rPr>
              <a:t>Painkillers such as atropine and codeine</a:t>
            </a:r>
            <a:endParaRPr sz="1850">
              <a:solidFill>
                <a:srgbClr val="404040"/>
              </a:solidFill>
            </a:endParaRPr>
          </a:p>
          <a:p>
            <a:pPr marL="76200" lvl="0" indent="-346075" algn="l" rtl="0">
              <a:spcBef>
                <a:spcPts val="0"/>
              </a:spcBef>
              <a:spcAft>
                <a:spcPts val="0"/>
              </a:spcAft>
              <a:buClr>
                <a:srgbClr val="404040"/>
              </a:buClr>
              <a:buSzPts val="1850"/>
              <a:buFont typeface="DM Sans"/>
              <a:buChar char="❖"/>
            </a:pPr>
            <a:r>
              <a:rPr lang="en" sz="1850">
                <a:solidFill>
                  <a:srgbClr val="404040"/>
                </a:solidFill>
              </a:rPr>
              <a:t>Antipsychotics</a:t>
            </a:r>
            <a:endParaRPr sz="1850">
              <a:solidFill>
                <a:srgbClr val="404040"/>
              </a:solidFill>
            </a:endParaRPr>
          </a:p>
          <a:p>
            <a:pPr marL="76200" lvl="0" indent="-346075" algn="l" rtl="0">
              <a:spcBef>
                <a:spcPts val="0"/>
              </a:spcBef>
              <a:spcAft>
                <a:spcPts val="0"/>
              </a:spcAft>
              <a:buClr>
                <a:srgbClr val="404040"/>
              </a:buClr>
              <a:buSzPts val="1850"/>
              <a:buFont typeface="DM Sans"/>
              <a:buChar char="❖"/>
            </a:pPr>
            <a:r>
              <a:rPr lang="en" sz="1850">
                <a:solidFill>
                  <a:srgbClr val="404040"/>
                </a:solidFill>
              </a:rPr>
              <a:t>Antiseizure medications</a:t>
            </a:r>
            <a:endParaRPr sz="1850">
              <a:solidFill>
                <a:srgbClr val="404040"/>
              </a:solidFill>
            </a:endParaRPr>
          </a:p>
          <a:p>
            <a:pPr marL="76200" lvl="0" indent="-346075" algn="l" rtl="0">
              <a:spcBef>
                <a:spcPts val="0"/>
              </a:spcBef>
              <a:spcAft>
                <a:spcPts val="0"/>
              </a:spcAft>
              <a:buClr>
                <a:srgbClr val="404040"/>
              </a:buClr>
              <a:buSzPts val="1850"/>
              <a:buFont typeface="DM Sans"/>
              <a:buChar char="❖"/>
            </a:pPr>
            <a:r>
              <a:rPr lang="en" sz="1850">
                <a:solidFill>
                  <a:srgbClr val="404040"/>
                </a:solidFill>
              </a:rPr>
              <a:t>Incontinence medications such as Oxybutynin and tolterodine</a:t>
            </a:r>
            <a:endParaRPr sz="1850">
              <a:solidFill>
                <a:srgbClr val="404040"/>
              </a:solidFill>
            </a:endParaRPr>
          </a:p>
          <a:p>
            <a:pPr marL="76200" lvl="0" indent="-346075" algn="l" rtl="0">
              <a:spcBef>
                <a:spcPts val="0"/>
              </a:spcBef>
              <a:spcAft>
                <a:spcPts val="0"/>
              </a:spcAft>
              <a:buClr>
                <a:srgbClr val="404040"/>
              </a:buClr>
              <a:buSzPts val="1850"/>
              <a:buFont typeface="DM Sans"/>
              <a:buChar char="❖"/>
            </a:pPr>
            <a:r>
              <a:rPr lang="en" sz="1850">
                <a:solidFill>
                  <a:srgbClr val="404040"/>
                </a:solidFill>
              </a:rPr>
              <a:t>Parkinson’s disease medications such as Benztropine and trihexyphenidyl</a:t>
            </a:r>
            <a:endParaRPr sz="1850">
              <a:solidFill>
                <a:srgbClr val="404040"/>
              </a:solidFill>
            </a:endParaRPr>
          </a:p>
          <a:p>
            <a:pPr marL="76200" lvl="0" indent="-346075" algn="l" rtl="0">
              <a:spcBef>
                <a:spcPts val="0"/>
              </a:spcBef>
              <a:spcAft>
                <a:spcPts val="0"/>
              </a:spcAft>
              <a:buClr>
                <a:srgbClr val="404040"/>
              </a:buClr>
              <a:buSzPts val="1850"/>
              <a:buFont typeface="DM Sans"/>
              <a:buChar char="❖"/>
            </a:pPr>
            <a:r>
              <a:rPr lang="en" sz="1850">
                <a:solidFill>
                  <a:srgbClr val="404040"/>
                </a:solidFill>
              </a:rPr>
              <a:t>Asthma and rheumatoid arthritis medications containing glucocorticoids</a:t>
            </a:r>
            <a:endParaRPr sz="1850">
              <a:solidFill>
                <a:srgbClr val="404040"/>
              </a:solidFill>
            </a:endParaRPr>
          </a:p>
          <a:p>
            <a:pPr marL="76200" lvl="0" indent="-346075" algn="l" rtl="0">
              <a:spcBef>
                <a:spcPts val="0"/>
              </a:spcBef>
              <a:spcAft>
                <a:spcPts val="0"/>
              </a:spcAft>
              <a:buClr>
                <a:srgbClr val="404040"/>
              </a:buClr>
              <a:buSzPts val="1850"/>
              <a:buFont typeface="DM Sans"/>
              <a:buChar char="❖"/>
            </a:pPr>
            <a:r>
              <a:rPr lang="en" sz="1850">
                <a:solidFill>
                  <a:srgbClr val="404040"/>
                </a:solidFill>
              </a:rPr>
              <a:t>Tricyclic antidepressants</a:t>
            </a:r>
            <a:endParaRPr sz="1850">
              <a:solidFill>
                <a:srgbClr val="404040"/>
              </a:solidFill>
            </a:endParaRPr>
          </a:p>
          <a:p>
            <a:pPr marL="76200" lvl="0" indent="-346075" algn="l" rtl="0">
              <a:spcBef>
                <a:spcPts val="0"/>
              </a:spcBef>
              <a:spcAft>
                <a:spcPts val="0"/>
              </a:spcAft>
              <a:buClr>
                <a:srgbClr val="404040"/>
              </a:buClr>
              <a:buSzPts val="1850"/>
              <a:buFont typeface="DM Sans"/>
              <a:buChar char="❖"/>
            </a:pPr>
            <a:r>
              <a:rPr lang="en" sz="1850">
                <a:solidFill>
                  <a:srgbClr val="404040"/>
                </a:solidFill>
              </a:rPr>
              <a:t>Mood stabilizers such as bupropion and haloperidol</a:t>
            </a:r>
            <a:endParaRPr sz="150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43"/>
        <p:cNvGrpSpPr/>
        <p:nvPr/>
      </p:nvGrpSpPr>
      <p:grpSpPr>
        <a:xfrm>
          <a:off x="0" y="0"/>
          <a:ext cx="0" cy="0"/>
          <a:chOff x="0" y="0"/>
          <a:chExt cx="0" cy="0"/>
        </a:xfrm>
      </p:grpSpPr>
      <p:sp>
        <p:nvSpPr>
          <p:cNvPr id="344" name="Google Shape;344;p5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lnSpc>
                <a:spcPct val="100000"/>
              </a:lnSpc>
              <a:spcBef>
                <a:spcPts val="0"/>
              </a:spcBef>
              <a:spcAft>
                <a:spcPts val="0"/>
              </a:spcAft>
              <a:buNone/>
            </a:pPr>
            <a:r>
              <a:rPr lang="en"/>
              <a:t>Prescription Drugs affecting Memory</a:t>
            </a:r>
            <a:endParaRPr/>
          </a:p>
          <a:p>
            <a:pPr marL="0" lvl="0" indent="0" algn="l" rtl="0">
              <a:spcBef>
                <a:spcPts val="0"/>
              </a:spcBef>
              <a:spcAft>
                <a:spcPts val="0"/>
              </a:spcAft>
              <a:buNone/>
            </a:pPr>
            <a:endParaRPr/>
          </a:p>
        </p:txBody>
      </p:sp>
      <p:sp>
        <p:nvSpPr>
          <p:cNvPr id="345" name="Google Shape;345;p5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lnSpcReduction="10000"/>
          </a:bodyPr>
          <a:lstStyle/>
          <a:p>
            <a:pPr marL="76200" lvl="0" indent="-333375" algn="l" rtl="0">
              <a:spcBef>
                <a:spcPts val="1400"/>
              </a:spcBef>
              <a:spcAft>
                <a:spcPts val="0"/>
              </a:spcAft>
              <a:buClr>
                <a:srgbClr val="404040"/>
              </a:buClr>
              <a:buSzPts val="1650"/>
              <a:buFont typeface="DM Sans"/>
              <a:buChar char="❖"/>
            </a:pPr>
            <a:r>
              <a:rPr lang="en" sz="1650">
                <a:solidFill>
                  <a:srgbClr val="404040"/>
                </a:solidFill>
              </a:rPr>
              <a:t>Sleep aids containing diphenhydramine</a:t>
            </a:r>
            <a:endParaRPr sz="1650">
              <a:solidFill>
                <a:srgbClr val="404040"/>
              </a:solidFill>
            </a:endParaRPr>
          </a:p>
          <a:p>
            <a:pPr marL="76200" lvl="0" indent="-333375" algn="l" rtl="0">
              <a:spcBef>
                <a:spcPts val="0"/>
              </a:spcBef>
              <a:spcAft>
                <a:spcPts val="0"/>
              </a:spcAft>
              <a:buClr>
                <a:srgbClr val="404040"/>
              </a:buClr>
              <a:buSzPts val="1650"/>
              <a:buFont typeface="DM Sans"/>
              <a:buChar char="❖"/>
            </a:pPr>
            <a:r>
              <a:rPr lang="en" sz="1650">
                <a:solidFill>
                  <a:srgbClr val="404040"/>
                </a:solidFill>
              </a:rPr>
              <a:t>Sleep aids such as alprazolam and amitriptyline</a:t>
            </a:r>
            <a:endParaRPr sz="1650">
              <a:solidFill>
                <a:srgbClr val="404040"/>
              </a:solidFill>
            </a:endParaRPr>
          </a:p>
          <a:p>
            <a:pPr marL="76200" lvl="0" indent="-333375" algn="l" rtl="0">
              <a:spcBef>
                <a:spcPts val="0"/>
              </a:spcBef>
              <a:spcAft>
                <a:spcPts val="0"/>
              </a:spcAft>
              <a:buClr>
                <a:srgbClr val="404040"/>
              </a:buClr>
              <a:buSzPts val="1650"/>
              <a:buFont typeface="DM Sans"/>
              <a:buChar char="❖"/>
            </a:pPr>
            <a:r>
              <a:rPr lang="en" sz="1650">
                <a:solidFill>
                  <a:srgbClr val="404040"/>
                </a:solidFill>
              </a:rPr>
              <a:t>Gastrointestinal medications such as dimenhydrinate and loperamide</a:t>
            </a:r>
            <a:endParaRPr sz="1650">
              <a:solidFill>
                <a:srgbClr val="404040"/>
              </a:solidFill>
            </a:endParaRPr>
          </a:p>
          <a:p>
            <a:pPr marL="76200" lvl="0" indent="-333375" algn="l" rtl="0">
              <a:spcBef>
                <a:spcPts val="0"/>
              </a:spcBef>
              <a:spcAft>
                <a:spcPts val="0"/>
              </a:spcAft>
              <a:buClr>
                <a:srgbClr val="404040"/>
              </a:buClr>
              <a:buSzPts val="1650"/>
              <a:buFont typeface="Arial"/>
              <a:buChar char="❖"/>
            </a:pPr>
            <a:r>
              <a:rPr lang="en" sz="1650">
                <a:solidFill>
                  <a:srgbClr val="404040"/>
                </a:solidFill>
              </a:rPr>
              <a:t>Other medications such as Scopolamine, Atropine, Antinicotinic medications, and Glycopyrrolate</a:t>
            </a:r>
            <a:endParaRPr sz="1650">
              <a:solidFill>
                <a:srgbClr val="404040"/>
              </a:solidFill>
            </a:endParaRPr>
          </a:p>
          <a:p>
            <a:pPr marL="76200" lvl="0" indent="-333375" algn="l" rtl="0">
              <a:spcBef>
                <a:spcPts val="0"/>
              </a:spcBef>
              <a:spcAft>
                <a:spcPts val="0"/>
              </a:spcAft>
              <a:buClr>
                <a:srgbClr val="404040"/>
              </a:buClr>
              <a:buSzPts val="1650"/>
              <a:buFont typeface="Arial"/>
              <a:buChar char="❖"/>
            </a:pPr>
            <a:r>
              <a:rPr lang="en" sz="1650">
                <a:solidFill>
                  <a:srgbClr val="404040"/>
                </a:solidFill>
              </a:rPr>
              <a:t>Certain tricyclic antidepressants (an older class of antidepressants), such as Amitriptyline and Doxepin, are tied to memory loss.</a:t>
            </a:r>
            <a:endParaRPr sz="1650">
              <a:solidFill>
                <a:srgbClr val="404040"/>
              </a:solidFill>
            </a:endParaRPr>
          </a:p>
          <a:p>
            <a:pPr marL="76200" lvl="0" indent="-333375" algn="l" rtl="0">
              <a:spcBef>
                <a:spcPts val="0"/>
              </a:spcBef>
              <a:spcAft>
                <a:spcPts val="0"/>
              </a:spcAft>
              <a:buClr>
                <a:srgbClr val="404040"/>
              </a:buClr>
              <a:buSzPts val="1650"/>
              <a:buFont typeface="Arial"/>
              <a:buChar char="❖"/>
            </a:pPr>
            <a:r>
              <a:rPr lang="en" sz="1650">
                <a:solidFill>
                  <a:srgbClr val="404040"/>
                </a:solidFill>
              </a:rPr>
              <a:t>Opioid studies are ongoing, and there is not enough current information to state, with certainty, that opioids cause memory loss. However, one Yale School of Medicine study found clusters of people with a history of opioid use who were unable to form new memories. Their studies also mentioned swelling in the brain of several overdose patients, amnesia, and permanent memory impairment problems.</a:t>
            </a:r>
            <a:endParaRPr sz="1650">
              <a:solidFill>
                <a:srgbClr val="404040"/>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49"/>
        <p:cNvGrpSpPr/>
        <p:nvPr/>
      </p:nvGrpSpPr>
      <p:grpSpPr>
        <a:xfrm>
          <a:off x="0" y="0"/>
          <a:ext cx="0" cy="0"/>
          <a:chOff x="0" y="0"/>
          <a:chExt cx="0" cy="0"/>
        </a:xfrm>
      </p:grpSpPr>
      <p:sp>
        <p:nvSpPr>
          <p:cNvPr id="350" name="Google Shape;350;p5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51" name="Google Shape;351;p5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52" name="Google Shape;352;p58"/>
          <p:cNvPicPr preferRelativeResize="0"/>
          <p:nvPr/>
        </p:nvPicPr>
        <p:blipFill>
          <a:blip r:embed="rId3">
            <a:alphaModFix/>
          </a:blip>
          <a:stretch>
            <a:fillRect/>
          </a:stretch>
        </p:blipFill>
        <p:spPr>
          <a:xfrm>
            <a:off x="1296075" y="756429"/>
            <a:ext cx="6386775" cy="39254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56"/>
        <p:cNvGrpSpPr/>
        <p:nvPr/>
      </p:nvGrpSpPr>
      <p:grpSpPr>
        <a:xfrm>
          <a:off x="0" y="0"/>
          <a:ext cx="0" cy="0"/>
          <a:chOff x="0" y="0"/>
          <a:chExt cx="0" cy="0"/>
        </a:xfrm>
      </p:grpSpPr>
      <p:sp>
        <p:nvSpPr>
          <p:cNvPr id="357" name="Google Shape;357;p59"/>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endParaRPr/>
          </a:p>
        </p:txBody>
      </p:sp>
      <p:sp>
        <p:nvSpPr>
          <p:cNvPr id="358" name="Google Shape;358;p5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pic>
        <p:nvPicPr>
          <p:cNvPr id="359" name="Google Shape;359;p59"/>
          <p:cNvPicPr preferRelativeResize="0"/>
          <p:nvPr/>
        </p:nvPicPr>
        <p:blipFill>
          <a:blip r:embed="rId3">
            <a:alphaModFix/>
          </a:blip>
          <a:stretch>
            <a:fillRect/>
          </a:stretch>
        </p:blipFill>
        <p:spPr>
          <a:xfrm>
            <a:off x="2305862" y="0"/>
            <a:ext cx="4532276" cy="5143499"/>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63"/>
        <p:cNvGrpSpPr/>
        <p:nvPr/>
      </p:nvGrpSpPr>
      <p:grpSpPr>
        <a:xfrm>
          <a:off x="0" y="0"/>
          <a:ext cx="0" cy="0"/>
          <a:chOff x="0" y="0"/>
          <a:chExt cx="0" cy="0"/>
        </a:xfrm>
      </p:grpSpPr>
      <p:sp>
        <p:nvSpPr>
          <p:cNvPr id="364" name="Google Shape;364;p6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Polypharmacy</a:t>
            </a:r>
            <a:endParaRPr/>
          </a:p>
        </p:txBody>
      </p:sp>
      <p:sp>
        <p:nvSpPr>
          <p:cNvPr id="365" name="Google Shape;365;p6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0" lvl="0" indent="0" algn="l" rtl="0">
              <a:spcBef>
                <a:spcPts val="0"/>
              </a:spcBef>
              <a:spcAft>
                <a:spcPts val="1200"/>
              </a:spcAft>
              <a:buNone/>
            </a:pP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69"/>
        <p:cNvGrpSpPr/>
        <p:nvPr/>
      </p:nvGrpSpPr>
      <p:grpSpPr>
        <a:xfrm>
          <a:off x="0" y="0"/>
          <a:ext cx="0" cy="0"/>
          <a:chOff x="0" y="0"/>
          <a:chExt cx="0" cy="0"/>
        </a:xfrm>
      </p:grpSpPr>
      <p:pic>
        <p:nvPicPr>
          <p:cNvPr id="370" name="Google Shape;370;p61"/>
          <p:cNvPicPr preferRelativeResize="0"/>
          <p:nvPr/>
        </p:nvPicPr>
        <p:blipFill>
          <a:blip r:embed="rId3">
            <a:alphaModFix/>
          </a:blip>
          <a:stretch>
            <a:fillRect/>
          </a:stretch>
        </p:blipFill>
        <p:spPr>
          <a:xfrm>
            <a:off x="1123950" y="271463"/>
            <a:ext cx="6896100" cy="460057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374"/>
        <p:cNvGrpSpPr/>
        <p:nvPr/>
      </p:nvGrpSpPr>
      <p:grpSpPr>
        <a:xfrm>
          <a:off x="0" y="0"/>
          <a:ext cx="0" cy="0"/>
          <a:chOff x="0" y="0"/>
          <a:chExt cx="0" cy="0"/>
        </a:xfrm>
      </p:grpSpPr>
      <p:sp>
        <p:nvSpPr>
          <p:cNvPr id="375" name="Google Shape;375;p62"/>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Alcohol and Dementia</a:t>
            </a:r>
            <a:endParaRPr/>
          </a:p>
        </p:txBody>
      </p:sp>
      <p:sp>
        <p:nvSpPr>
          <p:cNvPr id="376" name="Google Shape;376;p62"/>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a:t>No amount of alcohol has neuroprotective effects</a:t>
            </a:r>
            <a:endParaRPr sz="2000"/>
          </a:p>
          <a:p>
            <a:pPr marL="914400" lvl="1" indent="-355600" algn="l" rtl="0">
              <a:spcBef>
                <a:spcPts val="0"/>
              </a:spcBef>
              <a:spcAft>
                <a:spcPts val="0"/>
              </a:spcAft>
              <a:buSzPts val="2000"/>
              <a:buChar char="➢"/>
            </a:pPr>
            <a:r>
              <a:rPr lang="en" sz="2000"/>
              <a:t>Though previous studies may have suggested that alcohol can lower your risk for dementia, this has since been disproven</a:t>
            </a:r>
            <a:endParaRPr sz="2000"/>
          </a:p>
          <a:p>
            <a:pPr marL="457200" lvl="0" indent="-355600" algn="l" rtl="0">
              <a:spcBef>
                <a:spcPts val="0"/>
              </a:spcBef>
              <a:spcAft>
                <a:spcPts val="0"/>
              </a:spcAft>
              <a:buSzPts val="2000"/>
              <a:buChar char="❖"/>
            </a:pPr>
            <a:r>
              <a:rPr lang="en" sz="2000"/>
              <a:t>Studies suggests that alcohol intake protionality increases your risk for dementia, suggesting that even small amounts of alcohol can have neurodegenerative effects</a:t>
            </a: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270"/>
        <p:cNvGrpSpPr/>
        <p:nvPr/>
      </p:nvGrpSpPr>
      <p:grpSpPr>
        <a:xfrm>
          <a:off x="0" y="0"/>
          <a:ext cx="0" cy="0"/>
          <a:chOff x="0" y="0"/>
          <a:chExt cx="0" cy="0"/>
        </a:xfrm>
      </p:grpSpPr>
      <p:sp>
        <p:nvSpPr>
          <p:cNvPr id="271" name="Google Shape;271;p4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Dementia</a:t>
            </a:r>
            <a:endParaRPr/>
          </a:p>
        </p:txBody>
      </p:sp>
      <p:sp>
        <p:nvSpPr>
          <p:cNvPr id="272" name="Google Shape;272;p4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a:t>Significant decline in at least one cognitive domain</a:t>
            </a:r>
            <a:endParaRPr sz="2000"/>
          </a:p>
          <a:p>
            <a:pPr marL="914400" lvl="1" indent="-355600" algn="l" rtl="0">
              <a:spcBef>
                <a:spcPts val="0"/>
              </a:spcBef>
              <a:spcAft>
                <a:spcPts val="0"/>
              </a:spcAft>
              <a:buSzPts val="2000"/>
              <a:buChar char="➢"/>
            </a:pPr>
            <a:r>
              <a:rPr lang="en" sz="2000"/>
              <a:t>Cognitive domains include: complex attention, executive function, learning/memory, language, perceptual-motor, social cognition)</a:t>
            </a:r>
            <a:endParaRPr sz="2000"/>
          </a:p>
          <a:p>
            <a:pPr marL="457200" lvl="0" indent="-355600" algn="l" rtl="0">
              <a:spcBef>
                <a:spcPts val="0"/>
              </a:spcBef>
              <a:spcAft>
                <a:spcPts val="0"/>
              </a:spcAft>
              <a:buSzPts val="2000"/>
              <a:buChar char="❖"/>
            </a:pPr>
            <a:r>
              <a:rPr lang="en" sz="2000"/>
              <a:t>Change from previous functioning</a:t>
            </a:r>
            <a:endParaRPr sz="2000"/>
          </a:p>
          <a:p>
            <a:pPr marL="914400" lvl="1" indent="-355600" algn="l" rtl="0">
              <a:spcBef>
                <a:spcPts val="0"/>
              </a:spcBef>
              <a:spcAft>
                <a:spcPts val="0"/>
              </a:spcAft>
              <a:buSzPts val="2000"/>
              <a:buChar char="➢"/>
            </a:pPr>
            <a:r>
              <a:rPr lang="en" sz="2000"/>
              <a:t>The deficits are large enough to interfere with daily tasks</a:t>
            </a:r>
            <a:endParaRPr sz="200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63"/>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Alcoholic Dementia - Korsakoff Syndrome</a:t>
            </a:r>
            <a:endParaRPr/>
          </a:p>
        </p:txBody>
      </p:sp>
      <p:sp>
        <p:nvSpPr>
          <p:cNvPr id="382" name="Google Shape;382;p63"/>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a:t>Commonly caused by alcohol abuse</a:t>
            </a:r>
            <a:endParaRPr sz="2000"/>
          </a:p>
          <a:p>
            <a:pPr marL="457200" lvl="0" indent="-355600" algn="l" rtl="0">
              <a:spcBef>
                <a:spcPts val="0"/>
              </a:spcBef>
              <a:spcAft>
                <a:spcPts val="0"/>
              </a:spcAft>
              <a:buSzPts val="2000"/>
              <a:buChar char="❖"/>
            </a:pPr>
            <a:r>
              <a:rPr lang="en" sz="2000"/>
              <a:t>Memory loss caused by severe thiamine (vitamin B-12) deficiency</a:t>
            </a:r>
            <a:endParaRPr sz="2000"/>
          </a:p>
          <a:p>
            <a:pPr marL="457200" lvl="0" indent="-355600" algn="l" rtl="0">
              <a:spcBef>
                <a:spcPts val="0"/>
              </a:spcBef>
              <a:spcAft>
                <a:spcPts val="0"/>
              </a:spcAft>
              <a:buSzPts val="2000"/>
              <a:buChar char="❖"/>
            </a:pPr>
            <a:r>
              <a:rPr lang="en" sz="2000"/>
              <a:t>Symptoms include memory issues in both short and long-term memory</a:t>
            </a:r>
            <a:endParaRPr sz="2000"/>
          </a:p>
          <a:p>
            <a:pPr marL="914400" lvl="1" indent="-355600" algn="l" rtl="0">
              <a:spcBef>
                <a:spcPts val="0"/>
              </a:spcBef>
              <a:spcAft>
                <a:spcPts val="0"/>
              </a:spcAft>
              <a:buSzPts val="2000"/>
              <a:buChar char="➢"/>
            </a:pPr>
            <a:r>
              <a:rPr lang="en" sz="2000"/>
              <a:t>This may present as patients who can’t remember conversations a few minutes later</a:t>
            </a:r>
            <a:endParaRPr sz="2000"/>
          </a:p>
          <a:p>
            <a:pPr marL="914400" lvl="1" indent="-355600" algn="l" rtl="0">
              <a:spcBef>
                <a:spcPts val="0"/>
              </a:spcBef>
              <a:spcAft>
                <a:spcPts val="0"/>
              </a:spcAft>
              <a:buSzPts val="2000"/>
              <a:buChar char="➢"/>
            </a:pPr>
            <a:r>
              <a:rPr lang="en" sz="2000"/>
              <a:t>Also patients may make up stories, not to lie, but as invented explanations </a:t>
            </a:r>
            <a:endParaRPr sz="200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86"/>
        <p:cNvGrpSpPr/>
        <p:nvPr/>
      </p:nvGrpSpPr>
      <p:grpSpPr>
        <a:xfrm>
          <a:off x="0" y="0"/>
          <a:ext cx="0" cy="0"/>
          <a:chOff x="0" y="0"/>
          <a:chExt cx="0" cy="0"/>
        </a:xfrm>
      </p:grpSpPr>
      <p:sp>
        <p:nvSpPr>
          <p:cNvPr id="387" name="Google Shape;387;p6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Nicotine and Dementia</a:t>
            </a:r>
            <a:endParaRPr/>
          </a:p>
        </p:txBody>
      </p:sp>
      <p:sp>
        <p:nvSpPr>
          <p:cNvPr id="388" name="Google Shape;388;p6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a:t>The exact connection between nicotine and dementia is currently unknown</a:t>
            </a:r>
            <a:endParaRPr sz="2000"/>
          </a:p>
          <a:p>
            <a:pPr marL="457200" lvl="0" indent="-355600" algn="l" rtl="0">
              <a:spcBef>
                <a:spcPts val="0"/>
              </a:spcBef>
              <a:spcAft>
                <a:spcPts val="0"/>
              </a:spcAft>
              <a:buSzPts val="2000"/>
              <a:buChar char="❖"/>
            </a:pPr>
            <a:r>
              <a:rPr lang="en" sz="2000"/>
              <a:t>Smoking is linked to stroke, the most common risk factor for vascular dementia</a:t>
            </a:r>
            <a:endParaRPr sz="2000"/>
          </a:p>
          <a:p>
            <a:pPr marL="457200" lvl="0" indent="-355600" algn="l" rtl="0">
              <a:spcBef>
                <a:spcPts val="0"/>
              </a:spcBef>
              <a:spcAft>
                <a:spcPts val="0"/>
              </a:spcAft>
              <a:buSzPts val="2000"/>
              <a:buChar char="❖"/>
            </a:pPr>
            <a:r>
              <a:rPr lang="en" sz="2000"/>
              <a:t>Nicotine therapy may offer protection against cognitive decline or dementia, though the evidence is mixed</a:t>
            </a:r>
            <a:endParaRPr sz="200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92"/>
        <p:cNvGrpSpPr/>
        <p:nvPr/>
      </p:nvGrpSpPr>
      <p:grpSpPr>
        <a:xfrm>
          <a:off x="0" y="0"/>
          <a:ext cx="0" cy="0"/>
          <a:chOff x="0" y="0"/>
          <a:chExt cx="0" cy="0"/>
        </a:xfrm>
      </p:grpSpPr>
      <p:sp>
        <p:nvSpPr>
          <p:cNvPr id="393" name="Google Shape;393;p6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Cannabis and dementia</a:t>
            </a:r>
            <a:endParaRPr/>
          </a:p>
        </p:txBody>
      </p:sp>
      <p:sp>
        <p:nvSpPr>
          <p:cNvPr id="394" name="Google Shape;394;p6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a:t>While the connections between cannabis and dementia is not well studied, cannabis has been shown to affect memory</a:t>
            </a:r>
            <a:endParaRPr sz="2000"/>
          </a:p>
          <a:p>
            <a:pPr marL="457200" lvl="0" indent="-355600" algn="l" rtl="0">
              <a:spcBef>
                <a:spcPts val="0"/>
              </a:spcBef>
              <a:spcAft>
                <a:spcPts val="0"/>
              </a:spcAft>
              <a:buSzPts val="2000"/>
              <a:buChar char="❖"/>
            </a:pPr>
            <a:r>
              <a:rPr lang="en" sz="2000"/>
              <a:t>Cannabis users demonstrated a significant decline in working memory</a:t>
            </a:r>
            <a:endParaRPr sz="2000"/>
          </a:p>
          <a:p>
            <a:pPr marL="457200" lvl="0" indent="-355600" algn="l" rtl="0">
              <a:spcBef>
                <a:spcPts val="0"/>
              </a:spcBef>
              <a:spcAft>
                <a:spcPts val="0"/>
              </a:spcAft>
              <a:buSzPts val="2000"/>
              <a:buChar char="❖"/>
            </a:pPr>
            <a:r>
              <a:rPr lang="en" sz="2000"/>
              <a:t>Long-term cannabis use has also been shown to decline hippocampal brain mass, the region associated with memory</a:t>
            </a:r>
            <a:endParaRPr sz="20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399" name="Google Shape;399;p6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Other Recreational Drugs and Memory Loss</a:t>
            </a:r>
            <a:endParaRPr/>
          </a:p>
        </p:txBody>
      </p:sp>
      <p:sp>
        <p:nvSpPr>
          <p:cNvPr id="400" name="Google Shape;400;p66"/>
          <p:cNvSpPr txBox="1">
            <a:spLocks noGrp="1"/>
          </p:cNvSpPr>
          <p:nvPr>
            <p:ph type="body" idx="1"/>
          </p:nvPr>
        </p:nvSpPr>
        <p:spPr>
          <a:xfrm>
            <a:off x="311700" y="1391725"/>
            <a:ext cx="8520600" cy="34164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a:t>Alcohol: short-term memory disruption and blackouts</a:t>
            </a:r>
            <a:endParaRPr sz="2000"/>
          </a:p>
          <a:p>
            <a:pPr marL="457200" lvl="0" indent="-355600" algn="l" rtl="0">
              <a:spcBef>
                <a:spcPts val="0"/>
              </a:spcBef>
              <a:spcAft>
                <a:spcPts val="0"/>
              </a:spcAft>
              <a:buSzPts val="2000"/>
              <a:buChar char="❖"/>
            </a:pPr>
            <a:r>
              <a:rPr lang="en" sz="2000"/>
              <a:t>Ketamine: short- and long-term memory problems</a:t>
            </a:r>
            <a:endParaRPr sz="2000"/>
          </a:p>
          <a:p>
            <a:pPr marL="457200" lvl="0" indent="-355600" algn="l" rtl="0">
              <a:spcBef>
                <a:spcPts val="0"/>
              </a:spcBef>
              <a:spcAft>
                <a:spcPts val="0"/>
              </a:spcAft>
              <a:buSzPts val="2000"/>
              <a:buChar char="❖"/>
            </a:pPr>
            <a:r>
              <a:rPr lang="en" sz="2000"/>
              <a:t>Marijuana: memory problems (with regular use)</a:t>
            </a:r>
            <a:endParaRPr sz="2000"/>
          </a:p>
          <a:p>
            <a:pPr marL="457200" lvl="0" indent="-355600" algn="l" rtl="0">
              <a:spcBef>
                <a:spcPts val="0"/>
              </a:spcBef>
              <a:spcAft>
                <a:spcPts val="0"/>
              </a:spcAft>
              <a:buSzPts val="2000"/>
              <a:buChar char="❖"/>
            </a:pPr>
            <a:r>
              <a:rPr lang="en" sz="2000"/>
              <a:t>GHB (Gamma-hydroxybutyrate): side effects include memory loss</a:t>
            </a:r>
            <a:endParaRPr sz="2000"/>
          </a:p>
          <a:p>
            <a:pPr marL="457200" lvl="0" indent="-355600" algn="l" rtl="0">
              <a:spcBef>
                <a:spcPts val="0"/>
              </a:spcBef>
              <a:spcAft>
                <a:spcPts val="0"/>
              </a:spcAft>
              <a:buSzPts val="2000"/>
              <a:buChar char="❖"/>
            </a:pPr>
            <a:r>
              <a:rPr lang="en" sz="2000"/>
              <a:t>Psilocybin (Magic Mushrooms/Shrooms): long-term memory problems</a:t>
            </a:r>
            <a:endParaRPr sz="2000"/>
          </a:p>
          <a:p>
            <a:pPr marL="457200" lvl="0" indent="-355600" algn="l" rtl="0">
              <a:spcBef>
                <a:spcPts val="0"/>
              </a:spcBef>
              <a:spcAft>
                <a:spcPts val="0"/>
              </a:spcAft>
              <a:buSzPts val="2000"/>
              <a:buChar char="❖"/>
            </a:pPr>
            <a:r>
              <a:rPr lang="en" sz="2000"/>
              <a:t>MDMA (Ecstasy, Molly): long-term memory problems</a:t>
            </a:r>
            <a:endParaRPr sz="2000"/>
          </a:p>
          <a:p>
            <a:pPr marL="457200" lvl="0" indent="-355600" algn="l" rtl="0">
              <a:spcBef>
                <a:spcPts val="0"/>
              </a:spcBef>
              <a:spcAft>
                <a:spcPts val="0"/>
              </a:spcAft>
              <a:buSzPts val="2000"/>
              <a:buChar char="❖"/>
            </a:pPr>
            <a:r>
              <a:rPr lang="en" sz="2000"/>
              <a:t>PCP (Angel Dust): long-term memory loss</a:t>
            </a:r>
            <a:endParaRPr sz="200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6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 Lifestyle choices</a:t>
            </a:r>
            <a:endParaRPr/>
          </a:p>
        </p:txBody>
      </p:sp>
      <p:sp>
        <p:nvSpPr>
          <p:cNvPr id="406" name="Google Shape;406;p67"/>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457200" lvl="0" indent="-327025" algn="l" rtl="0">
              <a:spcBef>
                <a:spcPts val="0"/>
              </a:spcBef>
              <a:spcAft>
                <a:spcPts val="0"/>
              </a:spcAft>
              <a:buSzPct val="100000"/>
              <a:buChar char="❖"/>
            </a:pPr>
            <a:r>
              <a:rPr lang="en" sz="2000"/>
              <a:t>Observational study by the NIH published in June 2020 found 5 good habits that reduce dementia risk by 60%:</a:t>
            </a:r>
            <a:endParaRPr sz="2000"/>
          </a:p>
          <a:p>
            <a:pPr marL="914400" lvl="1" indent="-327025" algn="l" rtl="0">
              <a:spcBef>
                <a:spcPts val="0"/>
              </a:spcBef>
              <a:spcAft>
                <a:spcPts val="0"/>
              </a:spcAft>
              <a:buSzPct val="100000"/>
              <a:buChar char="➢"/>
            </a:pPr>
            <a:r>
              <a:rPr lang="en" sz="2000"/>
              <a:t>At least 150 minutes per week of activity – Physical activity is an important part of healthy aging.</a:t>
            </a:r>
            <a:endParaRPr sz="2000"/>
          </a:p>
          <a:p>
            <a:pPr marL="914400" lvl="1" indent="-327025" algn="l" rtl="0">
              <a:spcBef>
                <a:spcPts val="0"/>
              </a:spcBef>
              <a:spcAft>
                <a:spcPts val="0"/>
              </a:spcAft>
              <a:buSzPct val="100000"/>
              <a:buChar char="➢"/>
            </a:pPr>
            <a:r>
              <a:rPr lang="en" sz="2000"/>
              <a:t>Not smoking – Established research has confirmed that even in people 60 or older who have been smoking for decades, quitting will improve health.</a:t>
            </a:r>
            <a:endParaRPr sz="2000"/>
          </a:p>
          <a:p>
            <a:pPr marL="914400" lvl="1" indent="-327025" algn="l" rtl="0">
              <a:spcBef>
                <a:spcPts val="0"/>
              </a:spcBef>
              <a:spcAft>
                <a:spcPts val="0"/>
              </a:spcAft>
              <a:buSzPct val="100000"/>
              <a:buChar char="➢"/>
            </a:pPr>
            <a:r>
              <a:rPr lang="en" sz="2000"/>
              <a:t>Limiting alcohol intake</a:t>
            </a:r>
            <a:endParaRPr sz="2000"/>
          </a:p>
          <a:p>
            <a:pPr marL="914400" lvl="1" indent="-327025" algn="l" rtl="0">
              <a:spcBef>
                <a:spcPts val="0"/>
              </a:spcBef>
              <a:spcAft>
                <a:spcPts val="0"/>
              </a:spcAft>
              <a:buSzPct val="100000"/>
              <a:buChar char="➢"/>
            </a:pPr>
            <a:r>
              <a:rPr lang="en" sz="2000"/>
              <a:t>A high-quality, Mediterranean-DASH Intervention for Neurodegenerative Delay (MIND) diet, which combines the Mediterranean diet and Dietary Approaches to Stop Hypertension (DASH) diet – The MIND diet focuses on plant-based foods linked to dementia prevention.</a:t>
            </a:r>
            <a:endParaRPr sz="2000"/>
          </a:p>
          <a:p>
            <a:pPr marL="914400" lvl="1" indent="-327025" algn="l" rtl="0">
              <a:spcBef>
                <a:spcPts val="0"/>
              </a:spcBef>
              <a:spcAft>
                <a:spcPts val="0"/>
              </a:spcAft>
              <a:buSzPct val="100000"/>
              <a:buChar char="➢"/>
            </a:pPr>
            <a:r>
              <a:rPr lang="en" sz="2000"/>
              <a:t>Engagement in late-life cognitive activities – Being intellectually engaged by keeping the mind active may benefit the brain. This can include meeting with friends and building new connections.</a:t>
            </a:r>
            <a:endParaRPr sz="200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6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 Lifestyle choices</a:t>
            </a:r>
            <a:endParaRPr/>
          </a:p>
        </p:txBody>
      </p:sp>
      <p:pic>
        <p:nvPicPr>
          <p:cNvPr id="412" name="Google Shape;412;p68"/>
          <p:cNvPicPr preferRelativeResize="0"/>
          <p:nvPr/>
        </p:nvPicPr>
        <p:blipFill>
          <a:blip r:embed="rId3">
            <a:alphaModFix/>
          </a:blip>
          <a:stretch>
            <a:fillRect/>
          </a:stretch>
        </p:blipFill>
        <p:spPr>
          <a:xfrm>
            <a:off x="1285150" y="1118594"/>
            <a:ext cx="6573699" cy="3697701"/>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6"/>
        <p:cNvGrpSpPr/>
        <p:nvPr/>
      </p:nvGrpSpPr>
      <p:grpSpPr>
        <a:xfrm>
          <a:off x="0" y="0"/>
          <a:ext cx="0" cy="0"/>
          <a:chOff x="0" y="0"/>
          <a:chExt cx="0" cy="0"/>
        </a:xfrm>
      </p:grpSpPr>
      <p:sp>
        <p:nvSpPr>
          <p:cNvPr id="417" name="Google Shape;417;p69"/>
          <p:cNvSpPr txBox="1">
            <a:spLocks noGrp="1"/>
          </p:cNvSpPr>
          <p:nvPr>
            <p:ph type="title"/>
          </p:nvPr>
        </p:nvSpPr>
        <p:spPr>
          <a:xfrm>
            <a:off x="196950" y="1991875"/>
            <a:ext cx="3151800" cy="1632900"/>
          </a:xfrm>
          <a:prstGeom prst="rect">
            <a:avLst/>
          </a:prstGeom>
        </p:spPr>
        <p:txBody>
          <a:bodyPr spcFirstLastPara="1" wrap="square" lIns="91425" tIns="91425" rIns="91425" bIns="91425" anchor="b" anchorCtr="0">
            <a:noAutofit/>
          </a:bodyPr>
          <a:lstStyle/>
          <a:p>
            <a:pPr marL="0" lvl="0" indent="0" algn="l" rtl="0">
              <a:lnSpc>
                <a:spcPct val="100000"/>
              </a:lnSpc>
              <a:spcBef>
                <a:spcPts val="0"/>
              </a:spcBef>
              <a:spcAft>
                <a:spcPts val="0"/>
              </a:spcAft>
              <a:buClr>
                <a:schemeClr val="hlink"/>
              </a:buClr>
              <a:buSzPts val="1100"/>
              <a:buFont typeface="Arial"/>
              <a:buNone/>
            </a:pPr>
            <a:r>
              <a:rPr lang="en" b="0">
                <a:latin typeface="DM Sans"/>
                <a:ea typeface="DM Sans"/>
                <a:cs typeface="DM Sans"/>
                <a:sym typeface="DM Sans"/>
              </a:rPr>
              <a:t>Thank you!</a:t>
            </a:r>
            <a:endParaRPr sz="4150" b="0">
              <a:latin typeface="DM Sans"/>
              <a:ea typeface="DM Sans"/>
              <a:cs typeface="DM Sans"/>
              <a:sym typeface="DM Sans"/>
            </a:endParaRPr>
          </a:p>
          <a:p>
            <a:pPr marL="0" lvl="0" indent="0" algn="l" rtl="0">
              <a:spcBef>
                <a:spcPts val="1200"/>
              </a:spcBef>
              <a:spcAft>
                <a:spcPts val="0"/>
              </a:spcAft>
              <a:buNone/>
            </a:pPr>
            <a:endParaRPr b="0">
              <a:latin typeface="DM Sans"/>
              <a:ea typeface="DM Sans"/>
              <a:cs typeface="DM Sans"/>
              <a:sym typeface="DM Sans"/>
            </a:endParaRPr>
          </a:p>
        </p:txBody>
      </p:sp>
      <p:pic>
        <p:nvPicPr>
          <p:cNvPr id="418" name="Google Shape;418;p69"/>
          <p:cNvPicPr preferRelativeResize="0">
            <a:picLocks noGrp="1"/>
          </p:cNvPicPr>
          <p:nvPr>
            <p:ph type="pic" idx="2"/>
          </p:nvPr>
        </p:nvPicPr>
        <p:blipFill rotWithShape="1">
          <a:blip r:embed="rId3">
            <a:alphaModFix/>
          </a:blip>
          <a:srcRect l="4220" r="4220"/>
          <a:stretch/>
        </p:blipFill>
        <p:spPr>
          <a:xfrm>
            <a:off x="3726325" y="669925"/>
            <a:ext cx="5220900" cy="4276800"/>
          </a:xfrm>
          <a:prstGeom prst="round2DiagRect">
            <a:avLst>
              <a:gd name="adj1" fmla="val 16667"/>
              <a:gd name="adj2" fmla="val 0"/>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Google Shape;277;p4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Types of dementia</a:t>
            </a:r>
            <a:endParaRPr/>
          </a:p>
        </p:txBody>
      </p:sp>
      <p:sp>
        <p:nvSpPr>
          <p:cNvPr id="278" name="Google Shape;278;p46"/>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92500"/>
          </a:bodyPr>
          <a:lstStyle/>
          <a:p>
            <a:pPr marL="457200" lvl="0" indent="-346075" algn="l" rtl="0">
              <a:spcBef>
                <a:spcPts val="0"/>
              </a:spcBef>
              <a:spcAft>
                <a:spcPts val="0"/>
              </a:spcAft>
              <a:buSzPct val="100000"/>
              <a:buChar char="❖"/>
            </a:pPr>
            <a:r>
              <a:rPr lang="en" sz="2000"/>
              <a:t>Alzheimer's Disease: Characterized by memory loss, thinking, and language issues due to amyloid plaques and tau tangles in the brain.</a:t>
            </a:r>
            <a:endParaRPr sz="2000"/>
          </a:p>
          <a:p>
            <a:pPr marL="457200" lvl="0" indent="-346075" algn="l" rtl="0">
              <a:spcBef>
                <a:spcPts val="0"/>
              </a:spcBef>
              <a:spcAft>
                <a:spcPts val="0"/>
              </a:spcAft>
              <a:buSzPct val="100000"/>
              <a:buChar char="❖"/>
            </a:pPr>
            <a:r>
              <a:rPr lang="en" sz="2000"/>
              <a:t>Vascular Dementia: Occurs from disrupted blood flow to the brain, often after strokes, causing problems with planning, concentration, and sudden drops in ability.</a:t>
            </a:r>
            <a:endParaRPr sz="2000"/>
          </a:p>
          <a:p>
            <a:pPr marL="457200" lvl="0" indent="-346075" algn="l" rtl="0">
              <a:spcBef>
                <a:spcPts val="0"/>
              </a:spcBef>
              <a:spcAft>
                <a:spcPts val="0"/>
              </a:spcAft>
              <a:buSzPct val="100000"/>
              <a:buChar char="❖"/>
            </a:pPr>
            <a:r>
              <a:rPr lang="en" sz="2000"/>
              <a:t>Dementia with Lewy Bodies (DLB): Features visual hallucinations, fluctuating alertness, movement issues (like stiffness), and thinking problems due to alpha-synuclein protein deposits.</a:t>
            </a:r>
            <a:endParaRPr sz="2000"/>
          </a:p>
          <a:p>
            <a:pPr marL="457200" lvl="0" indent="-346075" algn="l" rtl="0">
              <a:spcBef>
                <a:spcPts val="0"/>
              </a:spcBef>
              <a:spcAft>
                <a:spcPts val="0"/>
              </a:spcAft>
              <a:buSzPct val="100000"/>
              <a:buChar char="❖"/>
            </a:pPr>
            <a:r>
              <a:rPr lang="en" sz="2000"/>
              <a:t>Frontotemporal Dementia (FTD): Affects personality, behavior, judgment, and language, with early changes in the frontal and temporal lobes.</a:t>
            </a:r>
            <a:endParaRPr sz="200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282"/>
        <p:cNvGrpSpPr/>
        <p:nvPr/>
      </p:nvGrpSpPr>
      <p:grpSpPr>
        <a:xfrm>
          <a:off x="0" y="0"/>
          <a:ext cx="0" cy="0"/>
          <a:chOff x="0" y="0"/>
          <a:chExt cx="0" cy="0"/>
        </a:xfrm>
      </p:grpSpPr>
      <p:sp>
        <p:nvSpPr>
          <p:cNvPr id="283" name="Google Shape;283;p4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Types of dementia</a:t>
            </a:r>
            <a:endParaRPr/>
          </a:p>
        </p:txBody>
      </p:sp>
      <p:pic>
        <p:nvPicPr>
          <p:cNvPr id="284" name="Google Shape;284;p47"/>
          <p:cNvPicPr preferRelativeResize="0"/>
          <p:nvPr/>
        </p:nvPicPr>
        <p:blipFill>
          <a:blip r:embed="rId3">
            <a:alphaModFix/>
          </a:blip>
          <a:stretch>
            <a:fillRect/>
          </a:stretch>
        </p:blipFill>
        <p:spPr>
          <a:xfrm>
            <a:off x="1999075" y="1017725"/>
            <a:ext cx="4468114" cy="38209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48"/>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Rise of Dementia</a:t>
            </a:r>
            <a:endParaRPr/>
          </a:p>
        </p:txBody>
      </p:sp>
      <p:sp>
        <p:nvSpPr>
          <p:cNvPr id="290" name="Google Shape;290;p4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a:t>55 millions people are currently affected by dementia globally.</a:t>
            </a:r>
            <a:endParaRPr sz="2000"/>
          </a:p>
          <a:p>
            <a:pPr marL="457200" lvl="0" indent="-355600" algn="l" rtl="0">
              <a:spcBef>
                <a:spcPts val="0"/>
              </a:spcBef>
              <a:spcAft>
                <a:spcPts val="0"/>
              </a:spcAft>
              <a:buSzPts val="2000"/>
              <a:buChar char="❖"/>
            </a:pPr>
            <a:r>
              <a:rPr lang="en" sz="2000"/>
              <a:t>This number is set to double by 2030 and triple by 2050.</a:t>
            </a:r>
            <a:endParaRPr sz="2000"/>
          </a:p>
          <a:p>
            <a:pPr marL="457200" lvl="0" indent="-355600" algn="l" rtl="0">
              <a:spcBef>
                <a:spcPts val="0"/>
              </a:spcBef>
              <a:spcAft>
                <a:spcPts val="0"/>
              </a:spcAft>
              <a:buSzPts val="2000"/>
              <a:buChar char="❖"/>
            </a:pPr>
            <a:r>
              <a:rPr lang="en" sz="2000"/>
              <a:t>This increase in dementia is linked to many factors including the aging population, rise in the prevalence of other risk factors like cardiovascular disease, and lifestyle changes.</a:t>
            </a:r>
            <a:endParaRPr sz="2000"/>
          </a:p>
          <a:p>
            <a:pPr marL="0" lvl="0" indent="0" algn="l" rtl="0">
              <a:spcBef>
                <a:spcPts val="1200"/>
              </a:spcBef>
              <a:spcAft>
                <a:spcPts val="1200"/>
              </a:spcAft>
              <a:buNone/>
            </a:pPr>
            <a:endParaRPr sz="200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49"/>
          <p:cNvSpPr txBox="1">
            <a:spLocks noGrp="1"/>
          </p:cNvSpPr>
          <p:nvPr>
            <p:ph type="title"/>
          </p:nvPr>
        </p:nvSpPr>
        <p:spPr>
          <a:xfrm>
            <a:off x="197375" y="1052750"/>
            <a:ext cx="3151800" cy="16329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a:t>What inspired today’s talk</a:t>
            </a:r>
            <a:endParaRPr/>
          </a:p>
        </p:txBody>
      </p:sp>
      <p:sp>
        <p:nvSpPr>
          <p:cNvPr id="296" name="Google Shape;296;p4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p>
            <a:pPr marL="0" lvl="0" indent="0" algn="r" rtl="0">
              <a:spcBef>
                <a:spcPts val="0"/>
              </a:spcBef>
              <a:spcAft>
                <a:spcPts val="0"/>
              </a:spcAft>
              <a:buNone/>
            </a:pPr>
            <a:fld id="{00000000-1234-1234-1234-123412341234}" type="slidenum">
              <a:rPr lang="en"/>
              <a:t>6</a:t>
            </a:fld>
            <a:endParaRPr/>
          </a:p>
        </p:txBody>
      </p:sp>
      <p:pic>
        <p:nvPicPr>
          <p:cNvPr id="297" name="Google Shape;297;p49"/>
          <p:cNvPicPr preferRelativeResize="0"/>
          <p:nvPr/>
        </p:nvPicPr>
        <p:blipFill>
          <a:blip r:embed="rId3">
            <a:alphaModFix/>
          </a:blip>
          <a:stretch>
            <a:fillRect/>
          </a:stretch>
        </p:blipFill>
        <p:spPr>
          <a:xfrm>
            <a:off x="3411700" y="741475"/>
            <a:ext cx="5060741" cy="3993300"/>
          </a:xfrm>
          <a:prstGeom prst="rect">
            <a:avLst/>
          </a:prstGeom>
          <a:noFill/>
          <a:ln w="28575" cap="flat" cmpd="sng">
            <a:solidFill>
              <a:schemeClr val="dk1"/>
            </a:solidFill>
            <a:prstDash val="solid"/>
            <a:round/>
            <a:headEnd type="none" w="sm" len="sm"/>
            <a:tailEnd type="none" w="sm" len="sm"/>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01"/>
        <p:cNvGrpSpPr/>
        <p:nvPr/>
      </p:nvGrpSpPr>
      <p:grpSpPr>
        <a:xfrm>
          <a:off x="0" y="0"/>
          <a:ext cx="0" cy="0"/>
          <a:chOff x="0" y="0"/>
          <a:chExt cx="0" cy="0"/>
        </a:xfrm>
      </p:grpSpPr>
      <p:sp>
        <p:nvSpPr>
          <p:cNvPr id="302" name="Google Shape;302;p50"/>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Statins and dementia</a:t>
            </a:r>
            <a:endParaRPr/>
          </a:p>
        </p:txBody>
      </p:sp>
      <p:sp>
        <p:nvSpPr>
          <p:cNvPr id="303" name="Google Shape;303;p50"/>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fontScale="77500" lnSpcReduction="20000"/>
          </a:bodyPr>
          <a:lstStyle/>
          <a:p>
            <a:pPr marL="457200" lvl="0" indent="-327025" algn="l" rtl="0">
              <a:spcBef>
                <a:spcPts val="0"/>
              </a:spcBef>
              <a:spcAft>
                <a:spcPts val="0"/>
              </a:spcAft>
              <a:buSzPct val="100000"/>
              <a:buChar char="❖"/>
            </a:pPr>
            <a:r>
              <a:rPr lang="en" sz="2000"/>
              <a:t>Based on </a:t>
            </a:r>
            <a:r>
              <a:rPr lang="en" sz="2000" i="1"/>
              <a:t>Statin use and dementia risk: A systematic review and updated meta‐analysis</a:t>
            </a:r>
            <a:r>
              <a:rPr lang="en" sz="2000"/>
              <a:t> published in</a:t>
            </a:r>
            <a:r>
              <a:rPr lang="en" sz="2000" b="1"/>
              <a:t> January 2025</a:t>
            </a:r>
            <a:r>
              <a:rPr lang="en" sz="2000"/>
              <a:t> found that statin use actually has NEUROPROTECTIVE effects</a:t>
            </a:r>
            <a:endParaRPr sz="2000"/>
          </a:p>
          <a:p>
            <a:pPr marL="457200" lvl="0" indent="-327025" algn="l" rtl="0">
              <a:spcBef>
                <a:spcPts val="0"/>
              </a:spcBef>
              <a:spcAft>
                <a:spcPts val="0"/>
              </a:spcAft>
              <a:buSzPct val="100000"/>
              <a:buChar char="❖"/>
            </a:pPr>
            <a:r>
              <a:rPr lang="en" sz="2000"/>
              <a:t>It reduced the risk of both Alzheimer's dementia and vascular dementia (other forms not studied)</a:t>
            </a:r>
            <a:endParaRPr sz="2000"/>
          </a:p>
          <a:p>
            <a:pPr marL="457200" lvl="0" indent="-327025" algn="l" rtl="0">
              <a:spcBef>
                <a:spcPts val="0"/>
              </a:spcBef>
              <a:spcAft>
                <a:spcPts val="0"/>
              </a:spcAft>
              <a:buSzPct val="100000"/>
              <a:buChar char="❖"/>
            </a:pPr>
            <a:r>
              <a:rPr lang="en" sz="2000"/>
              <a:t>An analysis published July 15, 2021, in The BMJ supports that conclusion. Study authors looked at 62 trials that included more than 120,000 participants and an average follow-up of about four years. While the authors found that statin use was associated with a small increase in symptoms such as muscle pain, liver dysfunction, kidney problems, and eye conditions, the significantly lower risk of heart attack, stroke and other vascular conditions outweighed these risks. It’s not the first study to examine the risk-to-benefit ratio in people with cardiovascular risk factors.</a:t>
            </a:r>
            <a:endParaRPr sz="2000"/>
          </a:p>
          <a:p>
            <a:pPr marL="0" lvl="0" indent="0" algn="l" rtl="0">
              <a:spcBef>
                <a:spcPts val="1200"/>
              </a:spcBef>
              <a:spcAft>
                <a:spcPts val="1200"/>
              </a:spcAft>
              <a:buNone/>
            </a:pPr>
            <a:endParaRPr sz="200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307"/>
        <p:cNvGrpSpPr/>
        <p:nvPr/>
      </p:nvGrpSpPr>
      <p:grpSpPr>
        <a:xfrm>
          <a:off x="0" y="0"/>
          <a:ext cx="0" cy="0"/>
          <a:chOff x="0" y="0"/>
          <a:chExt cx="0" cy="0"/>
        </a:xfrm>
      </p:grpSpPr>
      <p:sp>
        <p:nvSpPr>
          <p:cNvPr id="308" name="Google Shape;308;p5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l" rtl="0">
              <a:spcBef>
                <a:spcPts val="0"/>
              </a:spcBef>
              <a:spcAft>
                <a:spcPts val="0"/>
              </a:spcAft>
              <a:buNone/>
            </a:pPr>
            <a:r>
              <a:rPr lang="en"/>
              <a:t>Statins proposed neuroprotective mechanism</a:t>
            </a:r>
            <a:endParaRPr/>
          </a:p>
        </p:txBody>
      </p:sp>
      <p:sp>
        <p:nvSpPr>
          <p:cNvPr id="309" name="Google Shape;309;p51"/>
          <p:cNvSpPr txBox="1">
            <a:spLocks noGrp="1"/>
          </p:cNvSpPr>
          <p:nvPr>
            <p:ph type="body" idx="1"/>
          </p:nvPr>
        </p:nvSpPr>
        <p:spPr>
          <a:xfrm>
            <a:off x="311700" y="1482925"/>
            <a:ext cx="8520600" cy="3416400"/>
          </a:xfrm>
          <a:prstGeom prst="rect">
            <a:avLst/>
          </a:prstGeom>
        </p:spPr>
        <p:txBody>
          <a:bodyPr spcFirstLastPara="1" wrap="square" lIns="91425" tIns="91425" rIns="91425" bIns="91425" anchor="t" anchorCtr="0">
            <a:normAutofit/>
          </a:bodyPr>
          <a:lstStyle/>
          <a:p>
            <a:pPr marL="457200" lvl="0" indent="-355600" algn="l" rtl="0">
              <a:spcBef>
                <a:spcPts val="0"/>
              </a:spcBef>
              <a:spcAft>
                <a:spcPts val="0"/>
              </a:spcAft>
              <a:buSzPts val="2000"/>
              <a:buChar char="❖"/>
            </a:pPr>
            <a:r>
              <a:rPr lang="en" sz="2000"/>
              <a:t>Proposed mechanisms for these neuroprotective effects include anti‐inflammatory properties, modulation of proteins linked to neurodegeneration, enhancement of cerebral blood flow through low density lipoprotein (LDL) reduction, and influence on neurotransmitter activity, all contributing to improved cerebral perfusion and reduced neuronal damage.</a:t>
            </a:r>
            <a:endParaRPr sz="200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13"/>
        <p:cNvGrpSpPr/>
        <p:nvPr/>
      </p:nvGrpSpPr>
      <p:grpSpPr>
        <a:xfrm>
          <a:off x="0" y="0"/>
          <a:ext cx="0" cy="0"/>
          <a:chOff x="0" y="0"/>
          <a:chExt cx="0" cy="0"/>
        </a:xfrm>
      </p:grpSpPr>
      <p:pic>
        <p:nvPicPr>
          <p:cNvPr id="314" name="Google Shape;314;p52"/>
          <p:cNvPicPr preferRelativeResize="0"/>
          <p:nvPr/>
        </p:nvPicPr>
        <p:blipFill>
          <a:blip r:embed="rId3">
            <a:alphaModFix/>
          </a:blip>
          <a:stretch>
            <a:fillRect/>
          </a:stretch>
        </p:blipFill>
        <p:spPr>
          <a:xfrm>
            <a:off x="1852550" y="152400"/>
            <a:ext cx="5438894" cy="4838704"/>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Science Presentation">
  <a:themeElements>
    <a:clrScheme name="Simple Light">
      <a:dk1>
        <a:srgbClr val="005088"/>
      </a:dk1>
      <a:lt1>
        <a:srgbClr val="F3F0DF"/>
      </a:lt1>
      <a:dk2>
        <a:srgbClr val="121212"/>
      </a:dk2>
      <a:lt2>
        <a:srgbClr val="D0E0E3"/>
      </a:lt2>
      <a:accent1>
        <a:srgbClr val="11CAA0"/>
      </a:accent1>
      <a:accent2>
        <a:srgbClr val="6D6D6B"/>
      </a:accent2>
      <a:accent3>
        <a:srgbClr val="FFFFFF"/>
      </a:accent3>
      <a:accent4>
        <a:srgbClr val="656839"/>
      </a:accent4>
      <a:accent5>
        <a:srgbClr val="774936"/>
      </a:accent5>
      <a:accent6>
        <a:srgbClr val="C492B1"/>
      </a:accent6>
      <a:hlink>
        <a:srgbClr val="000000"/>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1288</Words>
  <Application>Microsoft Office PowerPoint</Application>
  <PresentationFormat>On-screen Show (16:9)</PresentationFormat>
  <Paragraphs>90</Paragraphs>
  <Slides>26</Slides>
  <Notes>26</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26</vt:i4>
      </vt:variant>
    </vt:vector>
  </HeadingPairs>
  <TitlesOfParts>
    <vt:vector size="32" baseType="lpstr">
      <vt:lpstr>Arial</vt:lpstr>
      <vt:lpstr>Merriweather</vt:lpstr>
      <vt:lpstr>DM Sans Medium</vt:lpstr>
      <vt:lpstr>DM Sans</vt:lpstr>
      <vt:lpstr>Simple Light</vt:lpstr>
      <vt:lpstr>Science Presentation</vt:lpstr>
      <vt:lpstr>Drugs and Dementia </vt:lpstr>
      <vt:lpstr>Dementia</vt:lpstr>
      <vt:lpstr>Types of dementia</vt:lpstr>
      <vt:lpstr>Types of dementia</vt:lpstr>
      <vt:lpstr>Rise of Dementia</vt:lpstr>
      <vt:lpstr>What inspired today’s talk</vt:lpstr>
      <vt:lpstr>Statins and dementia</vt:lpstr>
      <vt:lpstr>Statins proposed neuroprotective mechanism</vt:lpstr>
      <vt:lpstr>PowerPoint Presentation</vt:lpstr>
      <vt:lpstr>BP Meds and Dementia</vt:lpstr>
      <vt:lpstr>Let’s now explore the connection between dementia and other drugs</vt:lpstr>
      <vt:lpstr>Over the Counter Medications Affecting Memory</vt:lpstr>
      <vt:lpstr>Prescription Drugs affecting Memory</vt:lpstr>
      <vt:lpstr>Prescription Drugs affecting Memory </vt:lpstr>
      <vt:lpstr>PowerPoint Presentation</vt:lpstr>
      <vt:lpstr>PowerPoint Presentation</vt:lpstr>
      <vt:lpstr>Polypharmacy</vt:lpstr>
      <vt:lpstr>PowerPoint Presentation</vt:lpstr>
      <vt:lpstr>Alcohol and Dementia</vt:lpstr>
      <vt:lpstr>Alcoholic Dementia - Korsakoff Syndrome</vt:lpstr>
      <vt:lpstr>Nicotine and Dementia</vt:lpstr>
      <vt:lpstr>Cannabis and dementia</vt:lpstr>
      <vt:lpstr>Other Recreational Drugs and Memory Loss</vt:lpstr>
      <vt:lpstr> Lifestyle choices</vt:lpstr>
      <vt:lpstr> Lifestyle choices</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Linda Paumer</dc:creator>
  <cp:lastModifiedBy>Paumer, Linda</cp:lastModifiedBy>
  <cp:revision>1</cp:revision>
  <dcterms:modified xsi:type="dcterms:W3CDTF">2026-01-22T17:29:36Z</dcterms:modified>
</cp:coreProperties>
</file>