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9" r:id="rId5"/>
    <p:sldId id="261" r:id="rId6"/>
    <p:sldId id="293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8" r:id="rId16"/>
    <p:sldId id="29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4" r:id="rId25"/>
    <p:sldId id="286" r:id="rId26"/>
    <p:sldId id="295" r:id="rId27"/>
    <p:sldId id="278" r:id="rId28"/>
    <p:sldId id="277" r:id="rId29"/>
    <p:sldId id="279" r:id="rId30"/>
    <p:sldId id="280" r:id="rId31"/>
    <p:sldId id="297" r:id="rId32"/>
    <p:sldId id="299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FF625-4E23-4522-ABED-8F4A665E70D1}" v="44" dt="2019-09-20T17:37:15.451"/>
    <p1510:client id="{CA7D4661-CFF8-4D8F-8CC6-CBC70F193213}" v="16" dt="2019-09-19T01:26:53.298"/>
    <p1510:client id="{F1C5B50A-8021-45E1-89B7-6682B7C4AD66}" v="6" dt="2019-09-20T04:34:0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134" d="100"/>
          <a:sy n="134" d="100"/>
        </p:scale>
        <p:origin x="714" y="1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hika Nandur Bukkapatnam" userId="72ebad70bc75369f" providerId="Windows Live" clId="Web-{CA7D4661-CFF8-4D8F-8CC6-CBC70F193213}"/>
    <pc:docChg chg="modSld">
      <pc:chgData name="Radhika Nandur Bukkapatnam" userId="72ebad70bc75369f" providerId="Windows Live" clId="Web-{CA7D4661-CFF8-4D8F-8CC6-CBC70F193213}" dt="2019-09-19T01:26:53.298" v="14" actId="1076"/>
      <pc:docMkLst>
        <pc:docMk/>
      </pc:docMkLst>
      <pc:sldChg chg="modSp">
        <pc:chgData name="Radhika Nandur Bukkapatnam" userId="72ebad70bc75369f" providerId="Windows Live" clId="Web-{CA7D4661-CFF8-4D8F-8CC6-CBC70F193213}" dt="2019-09-19T01:26:19.329" v="10" actId="20577"/>
        <pc:sldMkLst>
          <pc:docMk/>
          <pc:sldMk cId="2859727412" sldId="256"/>
        </pc:sldMkLst>
        <pc:spChg chg="mod">
          <ac:chgData name="Radhika Nandur Bukkapatnam" userId="72ebad70bc75369f" providerId="Windows Live" clId="Web-{CA7D4661-CFF8-4D8F-8CC6-CBC70F193213}" dt="2019-09-19T01:26:19.329" v="10" actId="20577"/>
          <ac:spMkLst>
            <pc:docMk/>
            <pc:sldMk cId="2859727412" sldId="256"/>
            <ac:spMk id="3" creationId="{00000000-0000-0000-0000-000000000000}"/>
          </ac:spMkLst>
        </pc:spChg>
      </pc:sldChg>
      <pc:sldChg chg="modSp">
        <pc:chgData name="Radhika Nandur Bukkapatnam" userId="72ebad70bc75369f" providerId="Windows Live" clId="Web-{CA7D4661-CFF8-4D8F-8CC6-CBC70F193213}" dt="2019-09-19T01:26:21.610" v="12" actId="1076"/>
        <pc:sldMkLst>
          <pc:docMk/>
          <pc:sldMk cId="730493382" sldId="260"/>
        </pc:sldMkLst>
        <pc:picChg chg="mod">
          <ac:chgData name="Radhika Nandur Bukkapatnam" userId="72ebad70bc75369f" providerId="Windows Live" clId="Web-{CA7D4661-CFF8-4D8F-8CC6-CBC70F193213}" dt="2019-09-19T01:26:21.610" v="12" actId="1076"/>
          <ac:picMkLst>
            <pc:docMk/>
            <pc:sldMk cId="730493382" sldId="260"/>
            <ac:picMk id="3074" creationId="{00000000-0000-0000-0000-000000000000}"/>
          </ac:picMkLst>
        </pc:picChg>
      </pc:sldChg>
      <pc:sldChg chg="modSp">
        <pc:chgData name="Radhika Nandur Bukkapatnam" userId="72ebad70bc75369f" providerId="Windows Live" clId="Web-{CA7D4661-CFF8-4D8F-8CC6-CBC70F193213}" dt="2019-09-19T01:26:53.298" v="14" actId="1076"/>
        <pc:sldMkLst>
          <pc:docMk/>
          <pc:sldMk cId="3949889522" sldId="264"/>
        </pc:sldMkLst>
        <pc:picChg chg="mod">
          <ac:chgData name="Radhika Nandur Bukkapatnam" userId="72ebad70bc75369f" providerId="Windows Live" clId="Web-{CA7D4661-CFF8-4D8F-8CC6-CBC70F193213}" dt="2019-09-19T01:26:53.298" v="14" actId="1076"/>
          <ac:picMkLst>
            <pc:docMk/>
            <pc:sldMk cId="3949889522" sldId="264"/>
            <ac:picMk id="7170" creationId="{00000000-0000-0000-0000-000000000000}"/>
          </ac:picMkLst>
        </pc:picChg>
      </pc:sldChg>
    </pc:docChg>
  </pc:docChgLst>
  <pc:docChgLst>
    <pc:chgData name="Radhika Nandur Bukkapatnam" userId="72ebad70bc75369f" providerId="Windows Live" clId="Web-{7D7FF625-4E23-4522-ABED-8F4A665E70D1}"/>
    <pc:docChg chg="modSld sldOrd">
      <pc:chgData name="Radhika Nandur Bukkapatnam" userId="72ebad70bc75369f" providerId="Windows Live" clId="Web-{7D7FF625-4E23-4522-ABED-8F4A665E70D1}" dt="2019-09-20T17:37:15.451" v="40" actId="20577"/>
      <pc:docMkLst>
        <pc:docMk/>
      </pc:docMkLst>
      <pc:sldChg chg="modSp mod setBg">
        <pc:chgData name="Radhika Nandur Bukkapatnam" userId="72ebad70bc75369f" providerId="Windows Live" clId="Web-{7D7FF625-4E23-4522-ABED-8F4A665E70D1}" dt="2019-09-20T17:32:55.388" v="5"/>
        <pc:sldMkLst>
          <pc:docMk/>
          <pc:sldMk cId="1402750486" sldId="271"/>
        </pc:sldMkLst>
        <pc:picChg chg="mod">
          <ac:chgData name="Radhika Nandur Bukkapatnam" userId="72ebad70bc75369f" providerId="Windows Live" clId="Web-{7D7FF625-4E23-4522-ABED-8F4A665E70D1}" dt="2019-09-20T17:32:55.388" v="5"/>
          <ac:picMkLst>
            <pc:docMk/>
            <pc:sldMk cId="1402750486" sldId="271"/>
            <ac:picMk id="14338" creationId="{00000000-0000-0000-0000-000000000000}"/>
          </ac:picMkLst>
        </pc:picChg>
      </pc:sldChg>
      <pc:sldChg chg="modSp mod setBg">
        <pc:chgData name="Radhika Nandur Bukkapatnam" userId="72ebad70bc75369f" providerId="Windows Live" clId="Web-{7D7FF625-4E23-4522-ABED-8F4A665E70D1}" dt="2019-09-20T17:32:59.435" v="6"/>
        <pc:sldMkLst>
          <pc:docMk/>
          <pc:sldMk cId="4014379156" sldId="272"/>
        </pc:sldMkLst>
        <pc:picChg chg="mod">
          <ac:chgData name="Radhika Nandur Bukkapatnam" userId="72ebad70bc75369f" providerId="Windows Live" clId="Web-{7D7FF625-4E23-4522-ABED-8F4A665E70D1}" dt="2019-09-20T17:32:59.435" v="6"/>
          <ac:picMkLst>
            <pc:docMk/>
            <pc:sldMk cId="4014379156" sldId="272"/>
            <ac:picMk id="15362" creationId="{00000000-0000-0000-0000-000000000000}"/>
          </ac:picMkLst>
        </pc:picChg>
      </pc:sldChg>
      <pc:sldChg chg="modSp mod setBg">
        <pc:chgData name="Radhika Nandur Bukkapatnam" userId="72ebad70bc75369f" providerId="Windows Live" clId="Web-{7D7FF625-4E23-4522-ABED-8F4A665E70D1}" dt="2019-09-20T17:32:48.200" v="4"/>
        <pc:sldMkLst>
          <pc:docMk/>
          <pc:sldMk cId="848813750" sldId="273"/>
        </pc:sldMkLst>
        <pc:picChg chg="mod">
          <ac:chgData name="Radhika Nandur Bukkapatnam" userId="72ebad70bc75369f" providerId="Windows Live" clId="Web-{7D7FF625-4E23-4522-ABED-8F4A665E70D1}" dt="2019-09-20T17:32:48.200" v="4"/>
          <ac:picMkLst>
            <pc:docMk/>
            <pc:sldMk cId="848813750" sldId="273"/>
            <ac:picMk id="16387" creationId="{00000000-0000-0000-0000-000000000000}"/>
          </ac:picMkLst>
        </pc:picChg>
      </pc:sldChg>
      <pc:sldChg chg="addSp delSp modSp mod setBg">
        <pc:chgData name="Radhika Nandur Bukkapatnam" userId="72ebad70bc75369f" providerId="Windows Live" clId="Web-{7D7FF625-4E23-4522-ABED-8F4A665E70D1}" dt="2019-09-20T17:32:35.825" v="3"/>
        <pc:sldMkLst>
          <pc:docMk/>
          <pc:sldMk cId="1834613970" sldId="274"/>
        </pc:sldMkLst>
        <pc:picChg chg="add mod">
          <ac:chgData name="Radhika Nandur Bukkapatnam" userId="72ebad70bc75369f" providerId="Windows Live" clId="Web-{7D7FF625-4E23-4522-ABED-8F4A665E70D1}" dt="2019-09-20T17:32:35.825" v="3"/>
          <ac:picMkLst>
            <pc:docMk/>
            <pc:sldMk cId="1834613970" sldId="274"/>
            <ac:picMk id="2" creationId="{CF06EE2E-210E-4018-9465-0391621B5102}"/>
          </ac:picMkLst>
        </pc:picChg>
        <pc:picChg chg="del">
          <ac:chgData name="Radhika Nandur Bukkapatnam" userId="72ebad70bc75369f" providerId="Windows Live" clId="Web-{7D7FF625-4E23-4522-ABED-8F4A665E70D1}" dt="2019-09-20T17:32:19.044" v="0"/>
          <ac:picMkLst>
            <pc:docMk/>
            <pc:sldMk cId="1834613970" sldId="274"/>
            <ac:picMk id="17410" creationId="{00000000-0000-0000-0000-000000000000}"/>
          </ac:picMkLst>
        </pc:picChg>
      </pc:sldChg>
      <pc:sldChg chg="modSp mod setBg">
        <pc:chgData name="Radhika Nandur Bukkapatnam" userId="72ebad70bc75369f" providerId="Windows Live" clId="Web-{7D7FF625-4E23-4522-ABED-8F4A665E70D1}" dt="2019-09-20T17:33:07.372" v="7"/>
        <pc:sldMkLst>
          <pc:docMk/>
          <pc:sldMk cId="4284041153" sldId="275"/>
        </pc:sldMkLst>
        <pc:picChg chg="mod">
          <ac:chgData name="Radhika Nandur Bukkapatnam" userId="72ebad70bc75369f" providerId="Windows Live" clId="Web-{7D7FF625-4E23-4522-ABED-8F4A665E70D1}" dt="2019-09-20T17:33:07.372" v="7"/>
          <ac:picMkLst>
            <pc:docMk/>
            <pc:sldMk cId="4284041153" sldId="275"/>
            <ac:picMk id="18434" creationId="{00000000-0000-0000-0000-000000000000}"/>
          </ac:picMkLst>
        </pc:picChg>
      </pc:sldChg>
      <pc:sldChg chg="modSp mod setBg">
        <pc:chgData name="Radhika Nandur Bukkapatnam" userId="72ebad70bc75369f" providerId="Windows Live" clId="Web-{7D7FF625-4E23-4522-ABED-8F4A665E70D1}" dt="2019-09-20T17:35:22.420" v="19"/>
        <pc:sldMkLst>
          <pc:docMk/>
          <pc:sldMk cId="813113670" sldId="277"/>
        </pc:sldMkLst>
        <pc:picChg chg="mod">
          <ac:chgData name="Radhika Nandur Bukkapatnam" userId="72ebad70bc75369f" providerId="Windows Live" clId="Web-{7D7FF625-4E23-4522-ABED-8F4A665E70D1}" dt="2019-09-20T17:35:22.420" v="19"/>
          <ac:picMkLst>
            <pc:docMk/>
            <pc:sldMk cId="813113670" sldId="277"/>
            <ac:picMk id="21506" creationId="{00000000-0000-0000-0000-000000000000}"/>
          </ac:picMkLst>
        </pc:picChg>
      </pc:sldChg>
      <pc:sldChg chg="modSp mod setBg">
        <pc:chgData name="Radhika Nandur Bukkapatnam" userId="72ebad70bc75369f" providerId="Windows Live" clId="Web-{7D7FF625-4E23-4522-ABED-8F4A665E70D1}" dt="2019-09-20T17:35:18.920" v="18"/>
        <pc:sldMkLst>
          <pc:docMk/>
          <pc:sldMk cId="2890022536" sldId="278"/>
        </pc:sldMkLst>
        <pc:picChg chg="mod">
          <ac:chgData name="Radhika Nandur Bukkapatnam" userId="72ebad70bc75369f" providerId="Windows Live" clId="Web-{7D7FF625-4E23-4522-ABED-8F4A665E70D1}" dt="2019-09-20T17:35:18.920" v="18"/>
          <ac:picMkLst>
            <pc:docMk/>
            <pc:sldMk cId="2890022536" sldId="278"/>
            <ac:picMk id="20482" creationId="{00000000-0000-0000-0000-000000000000}"/>
          </ac:picMkLst>
        </pc:picChg>
      </pc:sldChg>
      <pc:sldChg chg="modSp mod setBg">
        <pc:chgData name="Radhika Nandur Bukkapatnam" userId="72ebad70bc75369f" providerId="Windows Live" clId="Web-{7D7FF625-4E23-4522-ABED-8F4A665E70D1}" dt="2019-09-20T17:35:29.264" v="20"/>
        <pc:sldMkLst>
          <pc:docMk/>
          <pc:sldMk cId="3892121967" sldId="279"/>
        </pc:sldMkLst>
        <pc:picChg chg="mod">
          <ac:chgData name="Radhika Nandur Bukkapatnam" userId="72ebad70bc75369f" providerId="Windows Live" clId="Web-{7D7FF625-4E23-4522-ABED-8F4A665E70D1}" dt="2019-09-20T17:35:29.264" v="20"/>
          <ac:picMkLst>
            <pc:docMk/>
            <pc:sldMk cId="3892121967" sldId="279"/>
            <ac:picMk id="22530" creationId="{00000000-0000-0000-0000-000000000000}"/>
          </ac:picMkLst>
        </pc:picChg>
      </pc:sldChg>
      <pc:sldChg chg="addSp modSp mod setBg">
        <pc:chgData name="Radhika Nandur Bukkapatnam" userId="72ebad70bc75369f" providerId="Windows Live" clId="Web-{7D7FF625-4E23-4522-ABED-8F4A665E70D1}" dt="2019-09-20T17:35:36.576" v="21"/>
        <pc:sldMkLst>
          <pc:docMk/>
          <pc:sldMk cId="552084848" sldId="280"/>
        </pc:sldMkLst>
        <pc:spChg chg="mo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2" creationId="{00000000-0000-0000-0000-000000000000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75" creationId="{8DA14841-53A4-4935-BE65-C8373B8A6D06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77" creationId="{9877C2CF-B2DD-41C8-8B5E-152673376B41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79" creationId="{D377EE36-E59D-4778-8F99-4B470DA4A306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81" creationId="{2586C6C5-47AF-450A-932D-880EF823E596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83" creationId="{A587901A-AA64-4940-9803-F67677851150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85" creationId="{4DA9E8CC-6C73-43E6-AF09-B4B1083BCDC7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91" creationId="{113E1A2F-E5D7-4888-BA8C-1CDDC7CE2328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93" creationId="{F625649A-4F9D-4D90-8F0A-433D7A1F685F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95" creationId="{B6F31202-25B1-43E6-94C1-CDCAFFE33CE9}"/>
          </ac:spMkLst>
        </pc:spChg>
        <pc:spChg chg="add">
          <ac:chgData name="Radhika Nandur Bukkapatnam" userId="72ebad70bc75369f" providerId="Windows Live" clId="Web-{7D7FF625-4E23-4522-ABED-8F4A665E70D1}" dt="2019-09-20T17:35:36.576" v="21"/>
          <ac:spMkLst>
            <pc:docMk/>
            <pc:sldMk cId="552084848" sldId="280"/>
            <ac:spMk id="97" creationId="{588507C5-B772-411D-B50E-0C075AD253C4}"/>
          </ac:spMkLst>
        </pc:spChg>
        <pc:picChg chg="add">
          <ac:chgData name="Radhika Nandur Bukkapatnam" userId="72ebad70bc75369f" providerId="Windows Live" clId="Web-{7D7FF625-4E23-4522-ABED-8F4A665E70D1}" dt="2019-09-20T17:35:36.576" v="21"/>
          <ac:picMkLst>
            <pc:docMk/>
            <pc:sldMk cId="552084848" sldId="280"/>
            <ac:picMk id="71" creationId="{2FA3880A-8D8F-466C-A4A1-F07BCDD3719C}"/>
          </ac:picMkLst>
        </pc:picChg>
        <pc:picChg chg="add">
          <ac:chgData name="Radhika Nandur Bukkapatnam" userId="72ebad70bc75369f" providerId="Windows Live" clId="Web-{7D7FF625-4E23-4522-ABED-8F4A665E70D1}" dt="2019-09-20T17:35:36.576" v="21"/>
          <ac:picMkLst>
            <pc:docMk/>
            <pc:sldMk cId="552084848" sldId="280"/>
            <ac:picMk id="73" creationId="{3C0A64CB-20A1-4508-B568-284EB04F78EE}"/>
          </ac:picMkLst>
        </pc:picChg>
        <pc:picChg chg="add">
          <ac:chgData name="Radhika Nandur Bukkapatnam" userId="72ebad70bc75369f" providerId="Windows Live" clId="Web-{7D7FF625-4E23-4522-ABED-8F4A665E70D1}" dt="2019-09-20T17:35:36.576" v="21"/>
          <ac:picMkLst>
            <pc:docMk/>
            <pc:sldMk cId="552084848" sldId="280"/>
            <ac:picMk id="87" creationId="{C6DFF5FD-BEF9-4B06-B7C2-58C5CFC92B34}"/>
          </ac:picMkLst>
        </pc:picChg>
        <pc:picChg chg="add">
          <ac:chgData name="Radhika Nandur Bukkapatnam" userId="72ebad70bc75369f" providerId="Windows Live" clId="Web-{7D7FF625-4E23-4522-ABED-8F4A665E70D1}" dt="2019-09-20T17:35:36.576" v="21"/>
          <ac:picMkLst>
            <pc:docMk/>
            <pc:sldMk cId="552084848" sldId="280"/>
            <ac:picMk id="89" creationId="{C9A18D1D-88E7-41EF-892F-C99BDEEE5E78}"/>
          </ac:picMkLst>
        </pc:picChg>
        <pc:picChg chg="mod ord">
          <ac:chgData name="Radhika Nandur Bukkapatnam" userId="72ebad70bc75369f" providerId="Windows Live" clId="Web-{7D7FF625-4E23-4522-ABED-8F4A665E70D1}" dt="2019-09-20T17:35:36.576" v="21"/>
          <ac:picMkLst>
            <pc:docMk/>
            <pc:sldMk cId="552084848" sldId="280"/>
            <ac:picMk id="23554" creationId="{00000000-0000-0000-0000-000000000000}"/>
          </ac:picMkLst>
        </pc:picChg>
      </pc:sldChg>
      <pc:sldChg chg="modSp mod ord setBg">
        <pc:chgData name="Radhika Nandur Bukkapatnam" userId="72ebad70bc75369f" providerId="Windows Live" clId="Web-{7D7FF625-4E23-4522-ABED-8F4A665E70D1}" dt="2019-09-20T17:36:05.092" v="23"/>
        <pc:sldMkLst>
          <pc:docMk/>
          <pc:sldMk cId="1156971714" sldId="286"/>
        </pc:sldMkLst>
        <pc:picChg chg="mod">
          <ac:chgData name="Radhika Nandur Bukkapatnam" userId="72ebad70bc75369f" providerId="Windows Live" clId="Web-{7D7FF625-4E23-4522-ABED-8F4A665E70D1}" dt="2019-09-20T17:36:05.092" v="23"/>
          <ac:picMkLst>
            <pc:docMk/>
            <pc:sldMk cId="1156971714" sldId="286"/>
            <ac:picMk id="29698" creationId="{00000000-0000-0000-0000-000000000000}"/>
          </ac:picMkLst>
        </pc:picChg>
      </pc:sldChg>
      <pc:sldChg chg="modSp">
        <pc:chgData name="Radhika Nandur Bukkapatnam" userId="72ebad70bc75369f" providerId="Windows Live" clId="Web-{7D7FF625-4E23-4522-ABED-8F4A665E70D1}" dt="2019-09-20T17:36:56.623" v="38" actId="20577"/>
        <pc:sldMkLst>
          <pc:docMk/>
          <pc:sldMk cId="2974131818" sldId="291"/>
        </pc:sldMkLst>
        <pc:spChg chg="mod">
          <ac:chgData name="Radhika Nandur Bukkapatnam" userId="72ebad70bc75369f" providerId="Windows Live" clId="Web-{7D7FF625-4E23-4522-ABED-8F4A665E70D1}" dt="2019-09-20T17:36:51.826" v="35" actId="20577"/>
          <ac:spMkLst>
            <pc:docMk/>
            <pc:sldMk cId="2974131818" sldId="291"/>
            <ac:spMk id="2" creationId="{00000000-0000-0000-0000-000000000000}"/>
          </ac:spMkLst>
        </pc:spChg>
        <pc:spChg chg="mod">
          <ac:chgData name="Radhika Nandur Bukkapatnam" userId="72ebad70bc75369f" providerId="Windows Live" clId="Web-{7D7FF625-4E23-4522-ABED-8F4A665E70D1}" dt="2019-09-20T17:36:56.623" v="38" actId="20577"/>
          <ac:spMkLst>
            <pc:docMk/>
            <pc:sldMk cId="2974131818" sldId="291"/>
            <ac:spMk id="3" creationId="{00000000-0000-0000-0000-000000000000}"/>
          </ac:spMkLst>
        </pc:spChg>
      </pc:sldChg>
      <pc:sldChg chg="addSp modSp mod setBg">
        <pc:chgData name="Radhika Nandur Bukkapatnam" userId="72ebad70bc75369f" providerId="Windows Live" clId="Web-{7D7FF625-4E23-4522-ABED-8F4A665E70D1}" dt="2019-09-20T17:33:24.029" v="9" actId="1076"/>
        <pc:sldMkLst>
          <pc:docMk/>
          <pc:sldMk cId="1231163903" sldId="294"/>
        </pc:sldMkLst>
        <pc:spChg chg="mo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2" creationId="{00000000-0000-0000-0000-000000000000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75" creationId="{8DA14841-53A4-4935-BE65-C8373B8A6D06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77" creationId="{9877C2CF-B2DD-41C8-8B5E-152673376B41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79" creationId="{D377EE36-E59D-4778-8F99-4B470DA4A306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81" creationId="{2586C6C5-47AF-450A-932D-880EF823E596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83" creationId="{A587901A-AA64-4940-9803-F67677851150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85" creationId="{4DA9E8CC-6C73-43E6-AF09-B4B1083BCDC7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91" creationId="{113E1A2F-E5D7-4888-BA8C-1CDDC7CE2328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93" creationId="{F625649A-4F9D-4D90-8F0A-433D7A1F685F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95" creationId="{B6F31202-25B1-43E6-94C1-CDCAFFE33CE9}"/>
          </ac:spMkLst>
        </pc:spChg>
        <pc:spChg chg="add">
          <ac:chgData name="Radhika Nandur Bukkapatnam" userId="72ebad70bc75369f" providerId="Windows Live" clId="Web-{7D7FF625-4E23-4522-ABED-8F4A665E70D1}" dt="2019-09-20T17:33:13.216" v="8"/>
          <ac:spMkLst>
            <pc:docMk/>
            <pc:sldMk cId="1231163903" sldId="294"/>
            <ac:spMk id="97" creationId="{588507C5-B772-411D-B50E-0C075AD253C4}"/>
          </ac:spMkLst>
        </pc:spChg>
        <pc:picChg chg="add">
          <ac:chgData name="Radhika Nandur Bukkapatnam" userId="72ebad70bc75369f" providerId="Windows Live" clId="Web-{7D7FF625-4E23-4522-ABED-8F4A665E70D1}" dt="2019-09-20T17:33:13.216" v="8"/>
          <ac:picMkLst>
            <pc:docMk/>
            <pc:sldMk cId="1231163903" sldId="294"/>
            <ac:picMk id="71" creationId="{2FA3880A-8D8F-466C-A4A1-F07BCDD3719C}"/>
          </ac:picMkLst>
        </pc:picChg>
        <pc:picChg chg="add">
          <ac:chgData name="Radhika Nandur Bukkapatnam" userId="72ebad70bc75369f" providerId="Windows Live" clId="Web-{7D7FF625-4E23-4522-ABED-8F4A665E70D1}" dt="2019-09-20T17:33:13.216" v="8"/>
          <ac:picMkLst>
            <pc:docMk/>
            <pc:sldMk cId="1231163903" sldId="294"/>
            <ac:picMk id="73" creationId="{3C0A64CB-20A1-4508-B568-284EB04F78EE}"/>
          </ac:picMkLst>
        </pc:picChg>
        <pc:picChg chg="add">
          <ac:chgData name="Radhika Nandur Bukkapatnam" userId="72ebad70bc75369f" providerId="Windows Live" clId="Web-{7D7FF625-4E23-4522-ABED-8F4A665E70D1}" dt="2019-09-20T17:33:13.216" v="8"/>
          <ac:picMkLst>
            <pc:docMk/>
            <pc:sldMk cId="1231163903" sldId="294"/>
            <ac:picMk id="87" creationId="{C6DFF5FD-BEF9-4B06-B7C2-58C5CFC92B34}"/>
          </ac:picMkLst>
        </pc:picChg>
        <pc:picChg chg="add">
          <ac:chgData name="Radhika Nandur Bukkapatnam" userId="72ebad70bc75369f" providerId="Windows Live" clId="Web-{7D7FF625-4E23-4522-ABED-8F4A665E70D1}" dt="2019-09-20T17:33:13.216" v="8"/>
          <ac:picMkLst>
            <pc:docMk/>
            <pc:sldMk cId="1231163903" sldId="294"/>
            <ac:picMk id="89" creationId="{C9A18D1D-88E7-41EF-892F-C99BDEEE5E78}"/>
          </ac:picMkLst>
        </pc:picChg>
        <pc:picChg chg="mod">
          <ac:chgData name="Radhika Nandur Bukkapatnam" userId="72ebad70bc75369f" providerId="Windows Live" clId="Web-{7D7FF625-4E23-4522-ABED-8F4A665E70D1}" dt="2019-09-20T17:33:24.029" v="9" actId="1076"/>
          <ac:picMkLst>
            <pc:docMk/>
            <pc:sldMk cId="1231163903" sldId="294"/>
            <ac:picMk id="1026" creationId="{00000000-0000-0000-0000-000000000000}"/>
          </ac:picMkLst>
        </pc:picChg>
      </pc:sldChg>
      <pc:sldChg chg="addSp delSp modSp mod setBg">
        <pc:chgData name="Radhika Nandur Bukkapatnam" userId="72ebad70bc75369f" providerId="Windows Live" clId="Web-{7D7FF625-4E23-4522-ABED-8F4A665E70D1}" dt="2019-09-20T17:34:52.295" v="16" actId="14100"/>
        <pc:sldMkLst>
          <pc:docMk/>
          <pc:sldMk cId="1369286398" sldId="295"/>
        </pc:sldMkLst>
        <pc:spChg chg="mod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2" creationId="{00000000-0000-0000-0000-000000000000}"/>
          </ac:spMkLst>
        </pc:spChg>
        <pc:spChg chg="add del mod">
          <ac:chgData name="Radhika Nandur Bukkapatnam" userId="72ebad70bc75369f" providerId="Windows Live" clId="Web-{7D7FF625-4E23-4522-ABED-8F4A665E70D1}" dt="2019-09-20T17:34:33.920" v="14"/>
          <ac:spMkLst>
            <pc:docMk/>
            <pc:sldMk cId="1369286398" sldId="295"/>
            <ac:spMk id="4" creationId="{15A02135-41B3-47E6-9B0E-96D5FA3B2541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75" creationId="{8DA14841-53A4-4935-BE65-C8373B8A6D06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77" creationId="{9877C2CF-B2DD-41C8-8B5E-152673376B41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79" creationId="{D377EE36-E59D-4778-8F99-4B470DA4A306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81" creationId="{2586C6C5-47AF-450A-932D-880EF823E596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83" creationId="{A587901A-AA64-4940-9803-F67677851150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85" creationId="{4DA9E8CC-6C73-43E6-AF09-B4B1083BCDC7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91" creationId="{113E1A2F-E5D7-4888-BA8C-1CDDC7CE2328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93" creationId="{F625649A-4F9D-4D90-8F0A-433D7A1F685F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95" creationId="{B6F31202-25B1-43E6-94C1-CDCAFFE33CE9}"/>
          </ac:spMkLst>
        </pc:spChg>
        <pc:spChg chg="add del">
          <ac:chgData name="Radhika Nandur Bukkapatnam" userId="72ebad70bc75369f" providerId="Windows Live" clId="Web-{7D7FF625-4E23-4522-ABED-8F4A665E70D1}" dt="2019-09-20T17:34:42.576" v="15"/>
          <ac:spMkLst>
            <pc:docMk/>
            <pc:sldMk cId="1369286398" sldId="295"/>
            <ac:spMk id="97" creationId="{588507C5-B772-411D-B50E-0C075AD253C4}"/>
          </ac:spMkLst>
        </pc:spChg>
        <pc:picChg chg="add del">
          <ac:chgData name="Radhika Nandur Bukkapatnam" userId="72ebad70bc75369f" providerId="Windows Live" clId="Web-{7D7FF625-4E23-4522-ABED-8F4A665E70D1}" dt="2019-09-20T17:34:42.576" v="15"/>
          <ac:picMkLst>
            <pc:docMk/>
            <pc:sldMk cId="1369286398" sldId="295"/>
            <ac:picMk id="71" creationId="{2FA3880A-8D8F-466C-A4A1-F07BCDD3719C}"/>
          </ac:picMkLst>
        </pc:picChg>
        <pc:picChg chg="add del">
          <ac:chgData name="Radhika Nandur Bukkapatnam" userId="72ebad70bc75369f" providerId="Windows Live" clId="Web-{7D7FF625-4E23-4522-ABED-8F4A665E70D1}" dt="2019-09-20T17:34:42.576" v="15"/>
          <ac:picMkLst>
            <pc:docMk/>
            <pc:sldMk cId="1369286398" sldId="295"/>
            <ac:picMk id="73" creationId="{3C0A64CB-20A1-4508-B568-284EB04F78EE}"/>
          </ac:picMkLst>
        </pc:picChg>
        <pc:picChg chg="add del">
          <ac:chgData name="Radhika Nandur Bukkapatnam" userId="72ebad70bc75369f" providerId="Windows Live" clId="Web-{7D7FF625-4E23-4522-ABED-8F4A665E70D1}" dt="2019-09-20T17:34:42.576" v="15"/>
          <ac:picMkLst>
            <pc:docMk/>
            <pc:sldMk cId="1369286398" sldId="295"/>
            <ac:picMk id="87" creationId="{C6DFF5FD-BEF9-4B06-B7C2-58C5CFC92B34}"/>
          </ac:picMkLst>
        </pc:picChg>
        <pc:picChg chg="add del">
          <ac:chgData name="Radhika Nandur Bukkapatnam" userId="72ebad70bc75369f" providerId="Windows Live" clId="Web-{7D7FF625-4E23-4522-ABED-8F4A665E70D1}" dt="2019-09-20T17:34:42.576" v="15"/>
          <ac:picMkLst>
            <pc:docMk/>
            <pc:sldMk cId="1369286398" sldId="295"/>
            <ac:picMk id="89" creationId="{C9A18D1D-88E7-41EF-892F-C99BDEEE5E78}"/>
          </ac:picMkLst>
        </pc:picChg>
        <pc:picChg chg="add del mod">
          <ac:chgData name="Radhika Nandur Bukkapatnam" userId="72ebad70bc75369f" providerId="Windows Live" clId="Web-{7D7FF625-4E23-4522-ABED-8F4A665E70D1}" dt="2019-09-20T17:34:52.295" v="16" actId="14100"/>
          <ac:picMkLst>
            <pc:docMk/>
            <pc:sldMk cId="1369286398" sldId="295"/>
            <ac:picMk id="2050" creationId="{00000000-0000-0000-0000-000000000000}"/>
          </ac:picMkLst>
        </pc:picChg>
      </pc:sldChg>
      <pc:sldChg chg="addSp delSp modSp mod setBg">
        <pc:chgData name="Radhika Nandur Bukkapatnam" userId="72ebad70bc75369f" providerId="Windows Live" clId="Web-{7D7FF625-4E23-4522-ABED-8F4A665E70D1}" dt="2019-09-20T17:36:33.342" v="29" actId="1076"/>
        <pc:sldMkLst>
          <pc:docMk/>
          <pc:sldMk cId="1061710699" sldId="297"/>
        </pc:sldMkLst>
        <pc:spChg chg="mo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2" creationId="{00000000-0000-0000-0000-000000000000}"/>
          </ac:spMkLst>
        </pc:spChg>
        <pc:spChg chg="del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3" creationId="{00000000-0000-0000-0000-000000000000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75" creationId="{8DA14841-53A4-4935-BE65-C8373B8A6D06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77" creationId="{9877C2CF-B2DD-41C8-8B5E-152673376B41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79" creationId="{D377EE36-E59D-4778-8F99-4B470DA4A306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81" creationId="{2586C6C5-47AF-450A-932D-880EF823E596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83" creationId="{A587901A-AA64-4940-9803-F67677851150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85" creationId="{4DA9E8CC-6C73-43E6-AF09-B4B1083BCDC7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91" creationId="{113E1A2F-E5D7-4888-BA8C-1CDDC7CE2328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93" creationId="{F625649A-4F9D-4D90-8F0A-433D7A1F685F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95" creationId="{B6F31202-25B1-43E6-94C1-CDCAFFE33CE9}"/>
          </ac:spMkLst>
        </pc:spChg>
        <pc:spChg chg="add">
          <ac:chgData name="Radhika Nandur Bukkapatnam" userId="72ebad70bc75369f" providerId="Windows Live" clId="Web-{7D7FF625-4E23-4522-ABED-8F4A665E70D1}" dt="2019-09-20T17:36:23.639" v="28"/>
          <ac:spMkLst>
            <pc:docMk/>
            <pc:sldMk cId="1061710699" sldId="297"/>
            <ac:spMk id="97" creationId="{588507C5-B772-411D-B50E-0C075AD253C4}"/>
          </ac:spMkLst>
        </pc:spChg>
        <pc:picChg chg="add">
          <ac:chgData name="Radhika Nandur Bukkapatnam" userId="72ebad70bc75369f" providerId="Windows Live" clId="Web-{7D7FF625-4E23-4522-ABED-8F4A665E70D1}" dt="2019-09-20T17:36:23.639" v="28"/>
          <ac:picMkLst>
            <pc:docMk/>
            <pc:sldMk cId="1061710699" sldId="297"/>
            <ac:picMk id="71" creationId="{2FA3880A-8D8F-466C-A4A1-F07BCDD3719C}"/>
          </ac:picMkLst>
        </pc:picChg>
        <pc:picChg chg="add">
          <ac:chgData name="Radhika Nandur Bukkapatnam" userId="72ebad70bc75369f" providerId="Windows Live" clId="Web-{7D7FF625-4E23-4522-ABED-8F4A665E70D1}" dt="2019-09-20T17:36:23.639" v="28"/>
          <ac:picMkLst>
            <pc:docMk/>
            <pc:sldMk cId="1061710699" sldId="297"/>
            <ac:picMk id="73" creationId="{3C0A64CB-20A1-4508-B568-284EB04F78EE}"/>
          </ac:picMkLst>
        </pc:picChg>
        <pc:picChg chg="add">
          <ac:chgData name="Radhika Nandur Bukkapatnam" userId="72ebad70bc75369f" providerId="Windows Live" clId="Web-{7D7FF625-4E23-4522-ABED-8F4A665E70D1}" dt="2019-09-20T17:36:23.639" v="28"/>
          <ac:picMkLst>
            <pc:docMk/>
            <pc:sldMk cId="1061710699" sldId="297"/>
            <ac:picMk id="87" creationId="{C6DFF5FD-BEF9-4B06-B7C2-58C5CFC92B34}"/>
          </ac:picMkLst>
        </pc:picChg>
        <pc:picChg chg="add">
          <ac:chgData name="Radhika Nandur Bukkapatnam" userId="72ebad70bc75369f" providerId="Windows Live" clId="Web-{7D7FF625-4E23-4522-ABED-8F4A665E70D1}" dt="2019-09-20T17:36:23.639" v="28"/>
          <ac:picMkLst>
            <pc:docMk/>
            <pc:sldMk cId="1061710699" sldId="297"/>
            <ac:picMk id="89" creationId="{C9A18D1D-88E7-41EF-892F-C99BDEEE5E78}"/>
          </ac:picMkLst>
        </pc:picChg>
        <pc:picChg chg="add mod">
          <ac:chgData name="Radhika Nandur Bukkapatnam" userId="72ebad70bc75369f" providerId="Windows Live" clId="Web-{7D7FF625-4E23-4522-ABED-8F4A665E70D1}" dt="2019-09-20T17:36:33.342" v="29" actId="1076"/>
          <ac:picMkLst>
            <pc:docMk/>
            <pc:sldMk cId="1061710699" sldId="297"/>
            <ac:picMk id="4098" creationId="{00000000-0000-0000-0000-000000000000}"/>
          </ac:picMkLst>
        </pc:picChg>
        <pc:picChg chg="del mod replId">
          <ac:chgData name="Radhika Nandur Bukkapatnam" userId="72ebad70bc75369f" providerId="Windows Live" clId="Web-{7D7FF625-4E23-4522-ABED-8F4A665E70D1}" dt="2019-09-20T17:36:23.639" v="28"/>
          <ac:picMkLst>
            <pc:docMk/>
            <pc:sldMk cId="1061710699" sldId="297"/>
            <ac:picMk id="4100" creationId="{00000000-0000-0000-0000-000000000000}"/>
          </ac:picMkLst>
        </pc:picChg>
      </pc:sldChg>
      <pc:sldChg chg="addSp delSp modSp mod setBg">
        <pc:chgData name="Radhika Nandur Bukkapatnam" userId="72ebad70bc75369f" providerId="Windows Live" clId="Web-{7D7FF625-4E23-4522-ABED-8F4A665E70D1}" dt="2019-09-20T17:36:37.483" v="30"/>
        <pc:sldMkLst>
          <pc:docMk/>
          <pc:sldMk cId="1518010502" sldId="299"/>
        </pc:sldMkLst>
        <pc:spChg chg="del">
          <ac:chgData name="Radhika Nandur Bukkapatnam" userId="72ebad70bc75369f" providerId="Windows Live" clId="Web-{7D7FF625-4E23-4522-ABED-8F4A665E70D1}" dt="2019-09-20T17:36:37.483" v="30"/>
          <ac:spMkLst>
            <pc:docMk/>
            <pc:sldMk cId="1518010502" sldId="299"/>
            <ac:spMk id="2" creationId="{00000000-0000-0000-0000-000000000000}"/>
          </ac:spMkLst>
        </pc:spChg>
        <pc:spChg chg="add">
          <ac:chgData name="Radhika Nandur Bukkapatnam" userId="72ebad70bc75369f" providerId="Windows Live" clId="Web-{7D7FF625-4E23-4522-ABED-8F4A665E70D1}" dt="2019-09-20T17:36:37.483" v="30"/>
          <ac:spMkLst>
            <pc:docMk/>
            <pc:sldMk cId="1518010502" sldId="299"/>
            <ac:spMk id="75" creationId="{355E0F90-3FFF-4E04-B3C8-3C969A415D9C}"/>
          </ac:spMkLst>
        </pc:spChg>
        <pc:spChg chg="add">
          <ac:chgData name="Radhika Nandur Bukkapatnam" userId="72ebad70bc75369f" providerId="Windows Live" clId="Web-{7D7FF625-4E23-4522-ABED-8F4A665E70D1}" dt="2019-09-20T17:36:37.483" v="30"/>
          <ac:spMkLst>
            <pc:docMk/>
            <pc:sldMk cId="1518010502" sldId="299"/>
            <ac:spMk id="77" creationId="{EC63A4EF-A033-4ED0-9EB6-6E1A8D264FE7}"/>
          </ac:spMkLst>
        </pc:spChg>
        <pc:spChg chg="add">
          <ac:chgData name="Radhika Nandur Bukkapatnam" userId="72ebad70bc75369f" providerId="Windows Live" clId="Web-{7D7FF625-4E23-4522-ABED-8F4A665E70D1}" dt="2019-09-20T17:36:37.483" v="30"/>
          <ac:spMkLst>
            <pc:docMk/>
            <pc:sldMk cId="1518010502" sldId="299"/>
            <ac:spMk id="79" creationId="{964965EE-80F2-417F-9652-5BFF14DA7CDD}"/>
          </ac:spMkLst>
        </pc:spChg>
        <pc:spChg chg="add">
          <ac:chgData name="Radhika Nandur Bukkapatnam" userId="72ebad70bc75369f" providerId="Windows Live" clId="Web-{7D7FF625-4E23-4522-ABED-8F4A665E70D1}" dt="2019-09-20T17:36:37.483" v="30"/>
          <ac:spMkLst>
            <pc:docMk/>
            <pc:sldMk cId="1518010502" sldId="299"/>
            <ac:spMk id="81" creationId="{AA3C9611-CFD7-4C23-A8F2-00E7865A5D02}"/>
          </ac:spMkLst>
        </pc:spChg>
        <pc:picChg chg="add">
          <ac:chgData name="Radhika Nandur Bukkapatnam" userId="72ebad70bc75369f" providerId="Windows Live" clId="Web-{7D7FF625-4E23-4522-ABED-8F4A665E70D1}" dt="2019-09-20T17:36:37.483" v="30"/>
          <ac:picMkLst>
            <pc:docMk/>
            <pc:sldMk cId="1518010502" sldId="299"/>
            <ac:picMk id="71" creationId="{722F0272-3878-4604-AA91-01CA8F08DEF5}"/>
          </ac:picMkLst>
        </pc:picChg>
        <pc:picChg chg="add">
          <ac:chgData name="Radhika Nandur Bukkapatnam" userId="72ebad70bc75369f" providerId="Windows Live" clId="Web-{7D7FF625-4E23-4522-ABED-8F4A665E70D1}" dt="2019-09-20T17:36:37.483" v="30"/>
          <ac:picMkLst>
            <pc:docMk/>
            <pc:sldMk cId="1518010502" sldId="299"/>
            <ac:picMk id="73" creationId="{1F60EAEC-22E3-4448-8F0A-9ADAA793A95E}"/>
          </ac:picMkLst>
        </pc:picChg>
        <pc:picChg chg="mod">
          <ac:chgData name="Radhika Nandur Bukkapatnam" userId="72ebad70bc75369f" providerId="Windows Live" clId="Web-{7D7FF625-4E23-4522-ABED-8F4A665E70D1}" dt="2019-09-20T17:36:37.483" v="30"/>
          <ac:picMkLst>
            <pc:docMk/>
            <pc:sldMk cId="1518010502" sldId="299"/>
            <ac:picMk id="6146" creationId="{00000000-0000-0000-0000-000000000000}"/>
          </ac:picMkLst>
        </pc:picChg>
      </pc:sldChg>
    </pc:docChg>
  </pc:docChgLst>
  <pc:docChgLst>
    <pc:chgData name="Radhika Nandur Bukkapatnam" userId="72ebad70bc75369f" providerId="Windows Live" clId="Web-{F1C5B50A-8021-45E1-89B7-6682B7C4AD66}"/>
    <pc:docChg chg="modSld addMainMaster delMainMaster">
      <pc:chgData name="Radhika Nandur Bukkapatnam" userId="72ebad70bc75369f" providerId="Windows Live" clId="Web-{F1C5B50A-8021-45E1-89B7-6682B7C4AD66}" dt="2019-09-20T04:34:04.038" v="5" actId="1076"/>
      <pc:docMkLst>
        <pc:docMk/>
      </pc:docMkLst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859727412" sldId="256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2859727412" sldId="256"/>
            <ac:spMk id="2" creationId="{00000000-0000-0000-0000-000000000000}"/>
          </ac:spMkLst>
        </pc:spChg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2859727412" sldId="256"/>
            <ac:spMk id="3" creationId="{00000000-0000-0000-0000-000000000000}"/>
          </ac:spMkLst>
        </pc:spChg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3639950498" sldId="257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3639950498" sldId="257"/>
            <ac:spMk id="2" creationId="{00000000-0000-0000-0000-000000000000}"/>
          </ac:spMkLst>
        </pc:spChg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3639950498" sldId="257"/>
            <ac:spMk id="3" creationId="{00000000-0000-0000-0000-000000000000}"/>
          </ac:spMkLst>
        </pc:spChg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497630739" sldId="258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2497630739" sldId="258"/>
            <ac:spMk id="1025" creationId="{00000000-0000-0000-0000-000000000000}"/>
          </ac:spMkLst>
        </pc:spChg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917564267" sldId="259"/>
        </pc:sldMkLst>
      </pc:sldChg>
      <pc:sldChg chg="modSp mod modClrScheme chgLayout">
        <pc:chgData name="Radhika Nandur Bukkapatnam" userId="72ebad70bc75369f" providerId="Windows Live" clId="Web-{F1C5B50A-8021-45E1-89B7-6682B7C4AD66}" dt="2019-09-20T04:33:02.819" v="2" actId="1076"/>
        <pc:sldMkLst>
          <pc:docMk/>
          <pc:sldMk cId="730493382" sldId="260"/>
        </pc:sldMkLst>
        <pc:picChg chg="mod ord">
          <ac:chgData name="Radhika Nandur Bukkapatnam" userId="72ebad70bc75369f" providerId="Windows Live" clId="Web-{F1C5B50A-8021-45E1-89B7-6682B7C4AD66}" dt="2019-09-20T04:33:02.819" v="2" actId="1076"/>
          <ac:picMkLst>
            <pc:docMk/>
            <pc:sldMk cId="730493382" sldId="260"/>
            <ac:picMk id="3074" creationId="{00000000-0000-0000-0000-000000000000}"/>
          </ac:picMkLst>
        </pc:picChg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525239752" sldId="261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974590410" sldId="262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3760173394" sldId="263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3949889522" sldId="264"/>
        </pc:sldMkLst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4229685644" sldId="265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4229685644" sldId="265"/>
            <ac:spMk id="2" creationId="{00000000-0000-0000-0000-000000000000}"/>
          </ac:spMkLst>
        </pc:spChg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4229685644" sldId="265"/>
            <ac:spMk id="3" creationId="{00000000-0000-0000-0000-000000000000}"/>
          </ac:spMkLst>
        </pc:spChg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055249543" sldId="266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140414408" sldId="267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564143506" sldId="268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610731169" sldId="269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731325777" sldId="270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402750486" sldId="271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4014379156" sldId="272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848813750" sldId="273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834613970" sldId="274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4284041153" sldId="275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813113670" sldId="277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890022536" sldId="278"/>
        </pc:sldMkLst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3892121967" sldId="279"/>
        </pc:sldMkLst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552084848" sldId="280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552084848" sldId="280"/>
            <ac:spMk id="2" creationId="{00000000-0000-0000-0000-000000000000}"/>
          </ac:spMkLst>
        </pc:spChg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156971714" sldId="286"/>
        </pc:sldMkLst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974131818" sldId="291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2974131818" sldId="291"/>
            <ac:spMk id="2" creationId="{00000000-0000-0000-0000-000000000000}"/>
          </ac:spMkLst>
        </pc:spChg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2974131818" sldId="291"/>
            <ac:spMk id="3" creationId="{00000000-0000-0000-0000-000000000000}"/>
          </ac:spMkLst>
        </pc:spChg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2716568135" sldId="293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2716568135" sldId="293"/>
            <ac:spMk id="2" creationId="{00000000-0000-0000-0000-000000000000}"/>
          </ac:spMkLst>
        </pc:spChg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231163903" sldId="294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1231163903" sldId="294"/>
            <ac:spMk id="2" creationId="{00000000-0000-0000-0000-000000000000}"/>
          </ac:spMkLst>
        </pc:spChg>
        <pc:picChg chg="mod ord">
          <ac:chgData name="Radhika Nandur Bukkapatnam" userId="72ebad70bc75369f" providerId="Windows Live" clId="Web-{F1C5B50A-8021-45E1-89B7-6682B7C4AD66}" dt="2019-09-20T04:32:53.960" v="1"/>
          <ac:picMkLst>
            <pc:docMk/>
            <pc:sldMk cId="1231163903" sldId="294"/>
            <ac:picMk id="1026" creationId="{00000000-0000-0000-0000-000000000000}"/>
          </ac:picMkLst>
        </pc:picChg>
      </pc:sldChg>
      <pc:sldChg chg="modSp mod modClrScheme chgLayout">
        <pc:chgData name="Radhika Nandur Bukkapatnam" userId="72ebad70bc75369f" providerId="Windows Live" clId="Web-{F1C5B50A-8021-45E1-89B7-6682B7C4AD66}" dt="2019-09-20T04:34:04.038" v="5" actId="1076"/>
        <pc:sldMkLst>
          <pc:docMk/>
          <pc:sldMk cId="1369286398" sldId="295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1369286398" sldId="295"/>
            <ac:spMk id="2" creationId="{00000000-0000-0000-0000-000000000000}"/>
          </ac:spMkLst>
        </pc:spChg>
        <pc:picChg chg="mod ord">
          <ac:chgData name="Radhika Nandur Bukkapatnam" userId="72ebad70bc75369f" providerId="Windows Live" clId="Web-{F1C5B50A-8021-45E1-89B7-6682B7C4AD66}" dt="2019-09-20T04:34:04.038" v="5" actId="1076"/>
          <ac:picMkLst>
            <pc:docMk/>
            <pc:sldMk cId="1369286398" sldId="295"/>
            <ac:picMk id="2050" creationId="{00000000-0000-0000-0000-000000000000}"/>
          </ac:picMkLst>
        </pc:picChg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928554543" sldId="296"/>
        </pc:sldMkLst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061710699" sldId="297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1061710699" sldId="297"/>
            <ac:spMk id="2" creationId="{00000000-0000-0000-0000-000000000000}"/>
          </ac:spMkLst>
        </pc:spChg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1061710699" sldId="297"/>
            <ac:spMk id="3" creationId="{00000000-0000-0000-0000-000000000000}"/>
          </ac:spMkLst>
        </pc:spChg>
      </pc:sldChg>
      <pc:sldChg chg="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4169977971" sldId="298"/>
        </pc:sldMkLst>
      </pc:sldChg>
      <pc:sldChg chg="modSp mod modClrScheme chgLayout">
        <pc:chgData name="Radhika Nandur Bukkapatnam" userId="72ebad70bc75369f" providerId="Windows Live" clId="Web-{F1C5B50A-8021-45E1-89B7-6682B7C4AD66}" dt="2019-09-20T04:32:53.960" v="1"/>
        <pc:sldMkLst>
          <pc:docMk/>
          <pc:sldMk cId="1518010502" sldId="299"/>
        </pc:sldMkLst>
        <pc:spChg chg="mod ord">
          <ac:chgData name="Radhika Nandur Bukkapatnam" userId="72ebad70bc75369f" providerId="Windows Live" clId="Web-{F1C5B50A-8021-45E1-89B7-6682B7C4AD66}" dt="2019-09-20T04:32:53.960" v="1"/>
          <ac:spMkLst>
            <pc:docMk/>
            <pc:sldMk cId="1518010502" sldId="299"/>
            <ac:spMk id="2" creationId="{00000000-0000-0000-0000-000000000000}"/>
          </ac:spMkLst>
        </pc:spChg>
        <pc:picChg chg="mod ord">
          <ac:chgData name="Radhika Nandur Bukkapatnam" userId="72ebad70bc75369f" providerId="Windows Live" clId="Web-{F1C5B50A-8021-45E1-89B7-6682B7C4AD66}" dt="2019-09-20T04:32:53.960" v="1"/>
          <ac:picMkLst>
            <pc:docMk/>
            <pc:sldMk cId="1518010502" sldId="299"/>
            <ac:picMk id="6146" creationId="{00000000-0000-0000-0000-000000000000}"/>
          </ac:picMkLst>
        </pc:picChg>
      </pc:sldChg>
      <pc:sldMasterChg chg="del delSldLayout">
        <pc:chgData name="Radhika Nandur Bukkapatnam" userId="72ebad70bc75369f" providerId="Windows Live" clId="Web-{F1C5B50A-8021-45E1-89B7-6682B7C4AD66}" dt="2019-09-20T04:32:49.053" v="0"/>
        <pc:sldMasterMkLst>
          <pc:docMk/>
          <pc:sldMasterMk cId="0" sldId="2147483660"/>
        </pc:sldMasterMkLst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Radhika Nandur Bukkapatnam" userId="72ebad70bc75369f" providerId="Windows Live" clId="Web-{F1C5B50A-8021-45E1-89B7-6682B7C4AD66}" dt="2019-09-20T04:32:49.053" v="0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add del addSldLayout delSldLayout modSldLayout">
        <pc:chgData name="Radhika Nandur Bukkapatnam" userId="72ebad70bc75369f" providerId="Windows Live" clId="Web-{F1C5B50A-8021-45E1-89B7-6682B7C4AD66}" dt="2019-09-20T04:32:53.960" v="1"/>
        <pc:sldMasterMkLst>
          <pc:docMk/>
          <pc:sldMasterMk cId="4080884285" sldId="2147483672"/>
        </pc:sldMasterMkLst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4258942684" sldId="2147483673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979592107" sldId="2147483674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2610323913" sldId="2147483675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2482793598" sldId="2147483676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3049960093" sldId="2147483677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850670028" sldId="2147483678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648802610" sldId="2147483679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960635388" sldId="2147483680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569904518" sldId="2147483681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54163935" sldId="2147483682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671874950" sldId="2147483683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999330729" sldId="2147483684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516211212" sldId="2147483685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071858944" sldId="2147483686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2376287262" sldId="2147483687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3586694458" sldId="2147483688"/>
          </pc:sldLayoutMkLst>
        </pc:sldLayoutChg>
        <pc:sldLayoutChg chg="add del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4080884285" sldId="2147483672"/>
            <pc:sldLayoutMk cId="1804719306" sldId="2147483689"/>
          </pc:sldLayoutMkLst>
        </pc:sldLayoutChg>
      </pc:sldMasterChg>
      <pc:sldMasterChg chg="add addSldLayout modSldLayout">
        <pc:chgData name="Radhika Nandur Bukkapatnam" userId="72ebad70bc75369f" providerId="Windows Live" clId="Web-{F1C5B50A-8021-45E1-89B7-6682B7C4AD66}" dt="2019-09-20T04:32:53.960" v="1"/>
        <pc:sldMasterMkLst>
          <pc:docMk/>
          <pc:sldMasterMk cId="3966772797" sldId="2147483690"/>
        </pc:sldMasterMkLst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111387735" sldId="2147483691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3637364427" sldId="2147483692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3187963354" sldId="2147483693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800375989" sldId="2147483694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465885099" sldId="2147483695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1493880206" sldId="2147483696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1184714142" sldId="2147483697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298589730" sldId="2147483698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2129630281" sldId="2147483699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364480677" sldId="2147483700"/>
          </pc:sldLayoutMkLst>
        </pc:sldLayoutChg>
        <pc:sldLayoutChg chg="add mod replId">
          <pc:chgData name="Radhika Nandur Bukkapatnam" userId="72ebad70bc75369f" providerId="Windows Live" clId="Web-{F1C5B50A-8021-45E1-89B7-6682B7C4AD66}" dt="2019-09-20T04:32:53.960" v="1"/>
          <pc:sldLayoutMkLst>
            <pc:docMk/>
            <pc:sldMasterMk cId="3966772797" sldId="2147483690"/>
            <pc:sldLayoutMk cId="2108075517" sldId="214748370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8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07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36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96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37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588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88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71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63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6772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ATRIAL FIBRILLATION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Radhika </a:t>
            </a:r>
            <a:r>
              <a:rPr lang="en-US" dirty="0" err="1"/>
              <a:t>Nandur</a:t>
            </a:r>
            <a:r>
              <a:rPr lang="en-US" dirty="0"/>
              <a:t> </a:t>
            </a:r>
            <a:r>
              <a:rPr lang="en-US" dirty="0" err="1"/>
              <a:t>Bukkapatnam</a:t>
            </a:r>
            <a:r>
              <a:rPr lang="en-US" dirty="0"/>
              <a:t> MD FACC</a:t>
            </a:r>
          </a:p>
        </p:txBody>
      </p:sp>
    </p:spTree>
    <p:extLst>
      <p:ext uri="{BB962C8B-B14F-4D97-AF65-F5344CB8AC3E}">
        <p14:creationId xmlns:p14="http://schemas.microsoft.com/office/powerpoint/2010/main" xmlns="" val="285972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401" y="690172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988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93"/>
            <a:ext cx="8229600" cy="1143000"/>
          </a:xfrm>
        </p:spPr>
        <p:txBody>
          <a:bodyPr/>
          <a:lstStyle/>
          <a:p>
            <a:r>
              <a:rPr lang="en-US" dirty="0"/>
              <a:t>What causes A fib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68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524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041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414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09270"/>
            <a:ext cx="3270455" cy="397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997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90152" cy="52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855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073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132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275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22717" y="884058"/>
            <a:ext cx="6276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049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379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881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CF06EE2E-210E-4018-9465-0391621B51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334" y="1143917"/>
            <a:ext cx="7289961" cy="45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61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404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D377EE36-E59D-4778-8F99-4B470DA4A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586C6C5-47AF-450A-932D-880EF823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587901A-AA64-4940-9803-F67677851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="" xmlns:a16="http://schemas.microsoft.com/office/drawing/2014/main" id="{4DA9E8CC-6C73-43E6-AF09-B4B1083BC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C6DFF5FD-BEF9-4B06-B7C2-58C5CFC92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C9A18D1D-88E7-41EF-892F-C99BDEEE5E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13E1A2F-E5D7-4888-BA8C-1CDDC7CE2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F625649A-4F9D-4D90-8F0A-433D7A1F68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690" y="5166421"/>
            <a:ext cx="6334018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200"/>
              <a:t>Types of Blood Thinners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B6F31202-25B1-43E6-94C1-CDCAFFE33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2773"/>
          <a:stretch/>
        </p:blipFill>
        <p:spPr bwMode="auto">
          <a:xfrm>
            <a:off x="768427" y="661357"/>
            <a:ext cx="7785100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588507C5-B772-411D-B50E-0C075AD25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16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971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choose blood thinners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66600" y="1491378"/>
            <a:ext cx="7300519" cy="520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86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0022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3113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6334" y="697407"/>
            <a:ext cx="7289961" cy="5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212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Irregular, chaotic heart rhythm that comes from the left atrium or the pulmonary veins.</a:t>
            </a:r>
          </a:p>
          <a:p>
            <a:r>
              <a:rPr lang="en-US" dirty="0"/>
              <a:t>Paroxysmal</a:t>
            </a:r>
          </a:p>
          <a:p>
            <a:r>
              <a:rPr lang="en-US" dirty="0"/>
              <a:t>Persistent</a:t>
            </a:r>
          </a:p>
          <a:p>
            <a:r>
              <a:rPr lang="en-US" dirty="0"/>
              <a:t>Chronic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950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D377EE36-E59D-4778-8F99-4B470DA4A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586C6C5-47AF-450A-932D-880EF823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587901A-AA64-4940-9803-F67677851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="" xmlns:a16="http://schemas.microsoft.com/office/drawing/2014/main" id="{4DA9E8CC-6C73-43E6-AF09-B4B1083BC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C6DFF5FD-BEF9-4B06-B7C2-58C5CFC92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C9A18D1D-88E7-41EF-892F-C99BDEEE5E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13E1A2F-E5D7-4888-BA8C-1CDDC7CE2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F625649A-4F9D-4D90-8F0A-433D7A1F68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690" y="5166421"/>
            <a:ext cx="6334018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200"/>
              <a:t>A fib Ablation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B6F31202-25B1-43E6-94C1-CDCAFFE33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35" r="1" b="19434"/>
          <a:stretch/>
        </p:blipFill>
        <p:spPr bwMode="auto">
          <a:xfrm>
            <a:off x="754050" y="-1"/>
            <a:ext cx="7785100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588507C5-B772-411D-B50E-0C075AD25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08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D377EE36-E59D-4778-8F99-4B470DA4A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586C6C5-47AF-450A-932D-880EF823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587901A-AA64-4940-9803-F67677851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="" xmlns:a16="http://schemas.microsoft.com/office/drawing/2014/main" id="{4DA9E8CC-6C73-43E6-AF09-B4B1083BC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C6DFF5FD-BEF9-4B06-B7C2-58C5CFC92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C9A18D1D-88E7-41EF-892F-C99BDEEE5E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13E1A2F-E5D7-4888-BA8C-1CDDC7CE2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F625649A-4F9D-4D90-8F0A-433D7A1F68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690" y="5166421"/>
            <a:ext cx="6334018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900"/>
              <a:t>Pacemaker with AV nodal Ablation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B6F31202-25B1-43E6-94C1-CDCAFFE33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527" b="10630"/>
          <a:stretch/>
        </p:blipFill>
        <p:spPr bwMode="auto">
          <a:xfrm>
            <a:off x="682163" y="718867"/>
            <a:ext cx="7785100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588507C5-B772-411D-B50E-0C075AD25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710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722F0272-3878-4604-AA91-01CA8F08D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1F60EAEC-22E3-4448-8F0A-9ADAA793A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55E0F90-3FFF-4E04-B3C8-3C969A415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EC63A4EF-A033-4ED0-9EB6-6E1A8D26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964965EE-80F2-417F-9652-5BFF14DA7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AA3C9611-CFD7-4C23-A8F2-00E7865A5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72807" y="326017"/>
            <a:ext cx="6137015" cy="62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8010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1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756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523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1588"/>
            <a:ext cx="7772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ECG</a:t>
            </a:r>
          </a:p>
        </p:txBody>
      </p:sp>
    </p:spTree>
    <p:extLst>
      <p:ext uri="{BB962C8B-B14F-4D97-AF65-F5344CB8AC3E}">
        <p14:creationId xmlns:p14="http://schemas.microsoft.com/office/powerpoint/2010/main" xmlns="" val="271656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revalence of AF in the Renfrew-                                Paisley studyCohort of men and women aged 45–64 years (n =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9632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LONE ATRIAL FIBRILLATION•   Younger patients &lt; 60•   No underlying cause•   Usually not much symptoms•   Normal heart stru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Why AF management is            important?• extremely common• Can lead to symptoms• potentially serious consequences:   –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Management of Acute AF (&lt;48 hrs)• Haemodynamically unstable :  hypotension/heart failure/chest pain/syncope  Use DC Cardi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Treatment for permanent AF• Heart Rate control minimise symptoms associated with excessive heart rates prevent tachycardi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Rhythm control as preferredtherapy  – ? First episode afib  – Reversible cause (alcohol)  – Symptomatic patient despite r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Rate control as preferred therapy –   Age &gt; 65, less symptomatic, hypertension –   Recurrent afib –   Previous antiarrhyth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5" descr="Cardioversion• Cardioversion is performed as part of a  rhythm-control treatment strategy• There are two types of cardiov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AFFIRM : 5 Year Outcomes  Survival           Rhythm Control        Rate Control   1 year                96%          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7" descr="Rate Control Options• Beta blocker•   Calcium channel blocker        • Verapamil, diltiazem    . Digoxin• AV junction abl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STROKE RISKWithout AF&lt; 60 yrs : 0.5%&gt; 80 yrs : 3 yrsWith AF&lt; 60 yrs : 3%&gt; 80 yrs : 30%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9" descr="Lip Y, et al. Chest 2010, 137(2):263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How do we determine stroke risk ?– 0 points – low risk (1.2-3.0 strokes per 100 patient years)– 1-2 points – moderate risk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1" descr="Atrial fibrillation 2009   Target INR 2-3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ACC AHA HRS Afib Focused Update              (Dabigatran), March 2011•   Non-inferior to warfarin re thromboembolism (afib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3" descr="Who should remain on warfarin?• Patient already receiving warfarin and stable whose INR  is easy to control• If dabigatra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4" descr="Bleeding Risk• Assessment of bleeding risk should be part of  the clinical assessment of AF patients prior to  starting a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5" descr="From Hart RG, et al. Stroke. 2005;36:1588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6" descr="RF ABLATION THERAPY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7" descr="Substrate for   Substrate forTriggering events                    initiation      perpetu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8" descr="When to consider ablation?• Antiarrhythmic therapy ineffective• Antiarrhythmic therapy not tolerated• Symptomatic afib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9" descr="Others in whom ablation may be a first strategy• Patient very symptomatic in AF and refuses  antiarrhythmic drug therapy•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0" descr="Summary• AF is the commonest arrhythmia• High prevalence• Stroke is one of the most dreadful  complications .• Different m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31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2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3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34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35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36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37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38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AutoShape 39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40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41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42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43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44" descr="Atrial  fibrillatio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8" descr="Etiologies of AF contd:                 NON CARDIAC1.   Pulmonary : Pneumonia, COPD,PE2.   Hyperthyroidism3.   Excess cate...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Title 10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Fibrillation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976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59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0173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58</Words>
  <Application>Microsoft Office PowerPoint</Application>
  <PresentationFormat>On-screen Show (4:3)</PresentationFormat>
  <Paragraphs>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Madison</vt:lpstr>
      <vt:lpstr>ATRIAL FIBRILLATION</vt:lpstr>
      <vt:lpstr>Slide 2</vt:lpstr>
      <vt:lpstr>DEFINITION</vt:lpstr>
      <vt:lpstr>Slide 4</vt:lpstr>
      <vt:lpstr>Slide 5</vt:lpstr>
      <vt:lpstr>Normal ECG</vt:lpstr>
      <vt:lpstr>Atrial Fibrillation</vt:lpstr>
      <vt:lpstr>Slide 8</vt:lpstr>
      <vt:lpstr>Slide 9</vt:lpstr>
      <vt:lpstr>Slide 10</vt:lpstr>
      <vt:lpstr>What causes A fib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Types of Blood Thinners</vt:lpstr>
      <vt:lpstr>Slide 25</vt:lpstr>
      <vt:lpstr>How do we choose blood thinners</vt:lpstr>
      <vt:lpstr>Slide 27</vt:lpstr>
      <vt:lpstr>Slide 28</vt:lpstr>
      <vt:lpstr>Slide 29</vt:lpstr>
      <vt:lpstr>A fib Ablation</vt:lpstr>
      <vt:lpstr>Pacemaker with AV nodal Ablation</vt:lpstr>
      <vt:lpstr>Slide 32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FIBRILLATION</dc:title>
  <dc:creator>radhikaab</dc:creator>
  <cp:lastModifiedBy>HP</cp:lastModifiedBy>
  <cp:revision>57</cp:revision>
  <dcterms:created xsi:type="dcterms:W3CDTF">2016-03-13T20:46:32Z</dcterms:created>
  <dcterms:modified xsi:type="dcterms:W3CDTF">2020-06-26T14:50:13Z</dcterms:modified>
</cp:coreProperties>
</file>