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30"/>
  </p:notesMasterIdLst>
  <p:sldIdLst>
    <p:sldId id="258" r:id="rId2"/>
    <p:sldId id="310" r:id="rId3"/>
    <p:sldId id="311" r:id="rId4"/>
    <p:sldId id="317" r:id="rId5"/>
    <p:sldId id="312" r:id="rId6"/>
    <p:sldId id="300" r:id="rId7"/>
    <p:sldId id="318" r:id="rId8"/>
    <p:sldId id="291" r:id="rId9"/>
    <p:sldId id="292" r:id="rId10"/>
    <p:sldId id="306" r:id="rId11"/>
    <p:sldId id="307" r:id="rId12"/>
    <p:sldId id="308" r:id="rId13"/>
    <p:sldId id="296" r:id="rId14"/>
    <p:sldId id="297" r:id="rId15"/>
    <p:sldId id="293" r:id="rId16"/>
    <p:sldId id="294" r:id="rId17"/>
    <p:sldId id="295" r:id="rId18"/>
    <p:sldId id="301" r:id="rId19"/>
    <p:sldId id="298" r:id="rId20"/>
    <p:sldId id="299" r:id="rId21"/>
    <p:sldId id="315" r:id="rId22"/>
    <p:sldId id="316" r:id="rId23"/>
    <p:sldId id="304" r:id="rId24"/>
    <p:sldId id="303" r:id="rId25"/>
    <p:sldId id="309" r:id="rId26"/>
    <p:sldId id="313" r:id="rId27"/>
    <p:sldId id="314" r:id="rId28"/>
    <p:sldId id="30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324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A5B92A-866F-47ED-8629-8B8F4A005B2E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C16E9-30A2-482D-B7F5-82A1124E6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112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On the next few slides we’ll look at a few common varieties of beans and discuss their shape, size, and flavor.</a:t>
            </a: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FA54AA6-FF45-4EEA-9CCD-5EF3E5C25D35}" type="slidenum">
              <a:rPr lang="en-US" altLang="en-US">
                <a:solidFill>
                  <a:prstClr val="black"/>
                </a:solidFill>
              </a:rPr>
              <a:pPr eaLnBrk="1" hangingPunct="1"/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276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0DFF03-AC64-4C36-96AD-7303914C2E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329CE20-ED4F-4563-8547-77984D9E4CF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3306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1DD101-6754-4454-9ECA-E71DAF99D6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6227A8-572C-40B8-8E3C-196EAD0C31F0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551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1DD101-6754-4454-9ECA-E71DAF99D6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6227A8-572C-40B8-8E3C-196EAD0C31F0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1429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1DD101-6754-4454-9ECA-E71DAF99D6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6227A8-572C-40B8-8E3C-196EAD0C31F0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028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1DD101-6754-4454-9ECA-E71DAF99D6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6227A8-572C-40B8-8E3C-196EAD0C31F0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9448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1DD101-6754-4454-9ECA-E71DAF99D6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6227A8-572C-40B8-8E3C-196EAD0C31F0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216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E63EB0-D92A-44F4-A31E-251B0F3606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A654-A0FE-4A8D-9955-20A3D1BB075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270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3B2F1A-2191-41F3-966E-86AD0AA946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3561-352E-4F83-9882-6270B15575D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7645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5A8A64-8F4D-4DD3-B67B-92173DBDE4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E6346-C60E-4820-AB5C-D5A6CA19353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3843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0A19F8-2F82-4D01-84EE-24EDFDC1F9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91808C8-B9AD-45B8-8CD6-CFB539AE16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4056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96F26A-3841-4259-96EF-493AE29E73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AFCAE5B-9481-4208-8DCA-9F385334B32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3658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A22B91-76A9-4E4F-8C93-31970EDC4E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AF85304-6E19-4DFF-B6A1-0FBD07C9109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2570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DA9AFF-78C1-451B-8D92-E6D06A842E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731B0-E5C4-4486-B5E1-E990156A5E8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72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B92DE1-DBC1-491F-859D-EF979AA7B0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36DEB-AAE8-45CD-AE8A-14499ADA7C4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6764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6D9052-9D2F-4C68-953C-20C7B00E55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F13ED-8D6E-43B0-93A7-BCA47FBC609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4118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EAB8F-DE2B-40C3-ABC5-A42B80A05F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E1C0684-1785-4336-9063-2E70FB383B0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0286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41DD101-6754-4454-9ECA-E71DAF99D6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66227A8-572C-40B8-8E3C-196EAD0C31F0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800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://www.plantbasedonabudget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381395" y="2421081"/>
            <a:ext cx="8915399" cy="932745"/>
          </a:xfrm>
        </p:spPr>
        <p:txBody>
          <a:bodyPr>
            <a:normAutofit/>
          </a:bodyPr>
          <a:lstStyle/>
          <a:p>
            <a:r>
              <a:rPr lang="en-US" dirty="0" smtClean="0"/>
              <a:t>Go green!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Debbie </a:t>
            </a:r>
            <a:r>
              <a:rPr lang="en-US" dirty="0" err="1" smtClean="0"/>
              <a:t>Lucus</a:t>
            </a:r>
            <a:r>
              <a:rPr lang="en-US" dirty="0" smtClean="0"/>
              <a:t>, MS, RD, CDCES</a:t>
            </a:r>
          </a:p>
          <a:p>
            <a:pPr marL="0" indent="0">
              <a:buNone/>
            </a:pPr>
            <a:r>
              <a:rPr lang="en-US" dirty="0" smtClean="0"/>
              <a:t>03.02.21</a:t>
            </a:r>
          </a:p>
          <a:p>
            <a:pPr marL="0" indent="0">
              <a:buNone/>
            </a:pPr>
            <a:r>
              <a:rPr lang="en-US" dirty="0" smtClean="0"/>
              <a:t>dlucusrd@gmail.com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500169"/>
            <a:ext cx="4145973" cy="4145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02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reasons to go green….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458189"/>
            <a:ext cx="8915400" cy="4651665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May help with weight loss by increasing feeling of fullness and curbing desire for junk foods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Reduce risk of macular degeneration &amp; glaucoma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Good source of nitrates – turn to nitric oxide which is associated with lower CVD risk and lower BP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Low in calorie density, high in nutrient density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Mix with healthy fat to increase nutrient absorptions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Nuts &amp; seeds, avocado, olives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753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And if that wasn’t enough…Calcium!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Dark greens are excellent source of calcium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High oxalates – which may block the absorption of calcium and increase risk of kidney stones</a:t>
            </a:r>
          </a:p>
          <a:p>
            <a:pPr lvl="1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Beet greens</a:t>
            </a:r>
          </a:p>
          <a:p>
            <a:pPr lvl="1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Chard</a:t>
            </a:r>
          </a:p>
          <a:p>
            <a:pPr lvl="1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Spinach</a:t>
            </a:r>
          </a:p>
          <a:p>
            <a:pPr lvl="1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Rhubarb (but John has taught me these are toxic!)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Choose variety of greens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094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Other plant-based calcium foods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Broccoli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Tofu – if set with calcium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Tempeh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Tahini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Almonds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Black beans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Oranges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Seeds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Blackstrap molasses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311" y="3355942"/>
            <a:ext cx="3832920" cy="255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759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2-5+ servings daily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This is in addition to your cruciferous veggies and other veggies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Serving size: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 cup raw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½ cup cooked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410" y="3429000"/>
            <a:ext cx="4756738" cy="316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36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Caution with Coumadin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Greens are source of Vitamin K – helps with clotting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If on Coumadin, trying to avoid clots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Doesn’t mean you can’t eat greens – just need to be consistent with them</a:t>
            </a:r>
          </a:p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Protimes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will indicate how to adjust Coumadin level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Don’t use it as an excuse not to eat greens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19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 ways to eat more greens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248032"/>
            <a:ext cx="8915400" cy="5256314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Make savory oats. Cook oats with savory ingredients: mushrooms, garlic, onion, turmeric. Stir in greens at the end of cooking time.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Saute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a hot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pan, add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several handfuls of greens. Leave it be until the greens wilt. With a pair of tongs, turn over. Stir in some minced fresh garlic. Sprinkle with fresh lemon juice or a bit of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vinegar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Season with salt and pepper.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3. Add it to Quesadillas: Finely chop greens. Add half a cup to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white bean spread and put on each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quesadilla before cooking.</a:t>
            </a:r>
            <a:r>
              <a:rPr lang="en-US" dirty="0">
                <a:cs typeface="Arial" panose="020B0604020202020204" pitchFamily="34" charset="0"/>
              </a:rPr>
              <a:t/>
            </a:r>
            <a:br>
              <a:rPr lang="en-US" dirty="0">
                <a:cs typeface="Arial" panose="020B060402020202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7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greens….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572490"/>
            <a:ext cx="8915400" cy="4849091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4. Add it to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Soup or chili: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Greens are a great way to up the nutritional value of canned soup. Just put a couple of handfuls in the bowl or pan before adding soup and heating on stovetop or in microwave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5. Hide it in Spaghetti sauce: roughly chop and stir into warmed sauce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Kale chips. Mix with a little seasoned hummus and lay out on cookie sheet. Bake at 250 for about 1 ½ to 2 hours.</a:t>
            </a:r>
            <a:endParaRPr lang="en-US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7. Make Pesto: With ﬁve minutes and a food processor, you can whip up a quick fresh, green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pesto (nutritional yeast instead of cheese, tofu instead of oil)</a:t>
            </a:r>
            <a:r>
              <a:rPr lang="en-US" dirty="0">
                <a:cs typeface="Arial" panose="020B0604020202020204" pitchFamily="34" charset="0"/>
              </a:rPr>
              <a:t/>
            </a:r>
            <a:br>
              <a:rPr lang="en-US" dirty="0">
                <a:cs typeface="Arial" panose="020B060402020202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67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more…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5251" y="1449923"/>
            <a:ext cx="8915400" cy="4753449"/>
          </a:xfrm>
        </p:spPr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Use collard green as wrap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Scramble it in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tofu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Use it as your salad base: Top with mandarin oranges, red onions, toasted pecans and a balsamic vinaigrette.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990" y="303848"/>
            <a:ext cx="4519699" cy="257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86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green foods…..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0053" y="1447799"/>
            <a:ext cx="8915400" cy="5191991"/>
          </a:xfrm>
        </p:spPr>
        <p:txBody>
          <a:bodyPr>
            <a:normAutofit fontScale="85000" lnSpcReduction="20000"/>
          </a:bodyPr>
          <a:lstStyle/>
          <a:p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Eat your colors</a:t>
            </a:r>
          </a:p>
          <a:p>
            <a:pPr lvl="1"/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The more color, the more antioxidants &amp; nutrients</a:t>
            </a:r>
          </a:p>
          <a:p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Broccoli, cabbage, Brussels</a:t>
            </a:r>
          </a:p>
          <a:p>
            <a:pPr lvl="1"/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Cruciferous veggies</a:t>
            </a:r>
          </a:p>
          <a:p>
            <a:pPr lvl="1"/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Help reduce risk of cancer</a:t>
            </a:r>
          </a:p>
          <a:p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Split peas, peas, soy beans</a:t>
            </a:r>
          </a:p>
          <a:p>
            <a:pPr lvl="1"/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High in fiber</a:t>
            </a:r>
          </a:p>
          <a:p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Green peppers, hot peppers, chilies</a:t>
            </a:r>
          </a:p>
          <a:p>
            <a:pPr lvl="1"/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Great source of Vitamin C</a:t>
            </a:r>
          </a:p>
          <a:p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Asparagus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celery, green beans, zucchini</a:t>
            </a:r>
          </a:p>
          <a:p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Herbs: parsley, basil, oregano, etc.</a:t>
            </a:r>
          </a:p>
          <a:p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Avocado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M&amp;Ms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908" y="2474767"/>
            <a:ext cx="3399703" cy="271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92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Saving ‘Green’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264554"/>
            <a:ext cx="8915400" cy="5593445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Eating plant-based can help your budget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Buy in bulk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Big box stores often have best deals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Planned-overs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Cook extra and freeze or re-purpose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Cook more from scratch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Farmers’ Markets and CSAs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Limit convenience foods (you do the cooking instead)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Eat at home more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Start a garden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Try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www.plantbasedonabudget.com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844" y="2270846"/>
            <a:ext cx="2535365" cy="244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2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Happy National Nutrition Month!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National Nutrition Month 2021 Log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880" y="1415837"/>
            <a:ext cx="4722257" cy="472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5149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 green for the planet</a:t>
            </a:r>
            <a:endParaRPr lang="en-US" dirty="0"/>
          </a:p>
        </p:txBody>
      </p:sp>
      <p:pic>
        <p:nvPicPr>
          <p:cNvPr id="2050" name="Picture 2" descr="https://www.forksoverknives.com/wp-content/uploads/land-use-for-meat-and-veggie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015" y="1175153"/>
            <a:ext cx="5512392" cy="473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41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www.forksoverknives.com/wp-content/uploads/water-use-for-meat-and-veggie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236" y="420569"/>
            <a:ext cx="5684156" cy="549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486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s://www.forksoverknives.com/wp-content/uploads/EarthDay_Greenhouse_Infographic_FR-revise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943" y="446289"/>
            <a:ext cx="5640594" cy="546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4411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Meatless Monday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3643" y="1236518"/>
            <a:ext cx="8294943" cy="467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77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you are ‘green’?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445870"/>
            <a:ext cx="8915400" cy="4705548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Purchase the basics – grains, beans, produce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Look up recipes: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ForksoverKnives.com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Cardiac Wellness Program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PCRM.org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UCDIntegrativeMedicine.com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Try a 21 day Kickstart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Hang out with Cardiac Wellness Program a lot!!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013" y="1983104"/>
            <a:ext cx="2802516" cy="278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17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My Recipes today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Kale Salad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▪ 6 cups kale, de-stemmed and thinly sliced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▪ 1 cup thinly-sliced red cabbage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▪ 1 carrot, grated or julienned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▪ 1⁄2 red pepper, thinly sliced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▪ 2 Tablespoons chopped cilantro or parsley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▪ 2 Tablespoons mint, chopped (optional)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▪ 1⁄4 cup raw sunflower, sesame or chia seeds (optional)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8367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Citrus Dressing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Orange Ginger Dressing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▪ 1 orange, peeled and seeded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▪ 1 1⁄2 Tablespoons tahini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▪ 2 pitted soft dates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▪ 1 tablespoon minced, fresh ginger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▪ 1 1⁄2 teaspoons light miso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▪ 1 tablespoon apple cider vinegar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▪ 1 1⁄2 teaspoons tamari (or light soy sauce)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▪ Pinch Cayenne or black pepper, to taste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9853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Curry in a Hurry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668543"/>
            <a:ext cx="8915400" cy="4647415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Ingredients: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4 cups water or vegetable broth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 onion, diced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 cup dried red lentils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 cups stemmed and chopped kale or spinach, packed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14 ounces canned stewed or crushed tomatoes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 1⁄2 Tablespoons mild Indian curry paste (more as needed)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1⁄2 tsp salt (optional)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Freshly ground black pepper</a:t>
            </a:r>
          </a:p>
        </p:txBody>
      </p:sp>
    </p:spTree>
    <p:extLst>
      <p:ext uri="{BB962C8B-B14F-4D97-AF65-F5344CB8AC3E}">
        <p14:creationId xmlns:p14="http://schemas.microsoft.com/office/powerpoint/2010/main" val="19559507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 Green!!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8267" y="1431249"/>
            <a:ext cx="8915400" cy="4907206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Whether you are trying to: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Get healthy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Stay healthy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Feel better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Look better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Save the planet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Save money</a:t>
            </a:r>
          </a:p>
          <a:p>
            <a:pPr marL="457200" lvl="1" indent="0" algn="ctr">
              <a:buNone/>
            </a:pPr>
            <a:endParaRPr lang="en-US" dirty="0"/>
          </a:p>
          <a:p>
            <a:pPr marL="457200" lvl="1" indent="0" algn="ctr">
              <a:buNone/>
            </a:pPr>
            <a:r>
              <a:rPr lang="en-US" sz="2400" b="1" dirty="0" smtClean="0"/>
              <a:t>Plant-based eating can help you achieve your goals!</a:t>
            </a:r>
            <a:endParaRPr 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912" y="731155"/>
            <a:ext cx="4003964" cy="400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76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1278" y="556181"/>
            <a:ext cx="8642878" cy="515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654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749" y="829559"/>
            <a:ext cx="5436523" cy="5393376"/>
          </a:xfrm>
        </p:spPr>
      </p:pic>
    </p:spTree>
    <p:extLst>
      <p:ext uri="{BB962C8B-B14F-4D97-AF65-F5344CB8AC3E}">
        <p14:creationId xmlns:p14="http://schemas.microsoft.com/office/powerpoint/2010/main" val="3124965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Winter Garden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615" y="1617428"/>
            <a:ext cx="6341779" cy="4756335"/>
          </a:xfrm>
        </p:spPr>
      </p:pic>
    </p:spTree>
    <p:extLst>
      <p:ext uri="{BB962C8B-B14F-4D97-AF65-F5344CB8AC3E}">
        <p14:creationId xmlns:p14="http://schemas.microsoft.com/office/powerpoint/2010/main" val="1701313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shades of green are there?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645228"/>
            <a:ext cx="8915400" cy="4890654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Numerous leafy greens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Green foods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Saving ‘green’ $$$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Going green for the environment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Being green – new, inexperienced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571" y="4343178"/>
            <a:ext cx="4125192" cy="239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4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20990" y="1104374"/>
            <a:ext cx="6194536" cy="4645901"/>
          </a:xfrm>
        </p:spPr>
      </p:pic>
    </p:spTree>
    <p:extLst>
      <p:ext uri="{BB962C8B-B14F-4D97-AF65-F5344CB8AC3E}">
        <p14:creationId xmlns:p14="http://schemas.microsoft.com/office/powerpoint/2010/main" val="501619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that Green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160" y="1449638"/>
            <a:ext cx="6021809" cy="5087052"/>
          </a:xfrm>
        </p:spPr>
      </p:pic>
      <p:sp>
        <p:nvSpPr>
          <p:cNvPr id="8" name="TextBox 7"/>
          <p:cNvSpPr txBox="1"/>
          <p:nvPr/>
        </p:nvSpPr>
        <p:spPr>
          <a:xfrm>
            <a:off x="9220737" y="1569720"/>
            <a:ext cx="245364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/>
              <a:t>Kohlrabi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Bok choy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Spinach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Broccoli </a:t>
            </a:r>
            <a:r>
              <a:rPr lang="en-US" sz="2400" dirty="0" err="1" smtClean="0"/>
              <a:t>Raab</a:t>
            </a: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smtClean="0"/>
              <a:t>Chard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Collards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Mustard greens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Beet greens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Kale (curly &amp; Tuscan)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Sorrel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0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 with Greens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421027"/>
            <a:ext cx="8915400" cy="5208373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Rich in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antioxidants – beta carotene, lutein, anthocyanins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Excellent source of folate, iron, Vitamins A &amp; C, Vitamin K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Associated with strongest protection against chronic diseases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20% reduction for heart attacks and strokes for every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add’l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serving/day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Reduced risk of cancer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453" y="291601"/>
            <a:ext cx="2150098" cy="169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5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832</TotalTime>
  <Words>870</Words>
  <Application>Microsoft Office PowerPoint</Application>
  <PresentationFormat>Widescreen</PresentationFormat>
  <Paragraphs>158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Century Gothic</vt:lpstr>
      <vt:lpstr>Wingdings</vt:lpstr>
      <vt:lpstr>Wingdings 3</vt:lpstr>
      <vt:lpstr>Wisp</vt:lpstr>
      <vt:lpstr>Go green!</vt:lpstr>
      <vt:lpstr>Happy National Nutrition Month!</vt:lpstr>
      <vt:lpstr>PowerPoint Presentation</vt:lpstr>
      <vt:lpstr>PowerPoint Presentation</vt:lpstr>
      <vt:lpstr>My Winter Garden</vt:lpstr>
      <vt:lpstr>How many shades of green are there?</vt:lpstr>
      <vt:lpstr>PowerPoint Presentation</vt:lpstr>
      <vt:lpstr>Name that Green</vt:lpstr>
      <vt:lpstr>Go with Greens</vt:lpstr>
      <vt:lpstr>More reasons to go green….</vt:lpstr>
      <vt:lpstr>And if that wasn’t enough…Calcium!</vt:lpstr>
      <vt:lpstr>Other plant-based calcium foods</vt:lpstr>
      <vt:lpstr>How many?</vt:lpstr>
      <vt:lpstr>Caution with Coumadin</vt:lpstr>
      <vt:lpstr>10 ways to eat more greens</vt:lpstr>
      <vt:lpstr>More greens….</vt:lpstr>
      <vt:lpstr>And more…</vt:lpstr>
      <vt:lpstr>Other green foods…..</vt:lpstr>
      <vt:lpstr>Saving ‘Green’</vt:lpstr>
      <vt:lpstr>Go green for the planet</vt:lpstr>
      <vt:lpstr>PowerPoint Presentation</vt:lpstr>
      <vt:lpstr>PowerPoint Presentation</vt:lpstr>
      <vt:lpstr>Meatless Monday</vt:lpstr>
      <vt:lpstr>What if you are ‘green’? </vt:lpstr>
      <vt:lpstr>My Recipes today</vt:lpstr>
      <vt:lpstr>Citrus Dressing</vt:lpstr>
      <vt:lpstr>Curry in a Hurry</vt:lpstr>
      <vt:lpstr>Go Green!!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Debbie</dc:creator>
  <cp:lastModifiedBy>Debbie</cp:lastModifiedBy>
  <cp:revision>82</cp:revision>
  <dcterms:created xsi:type="dcterms:W3CDTF">2014-07-18T02:26:14Z</dcterms:created>
  <dcterms:modified xsi:type="dcterms:W3CDTF">2021-03-02T19:18:17Z</dcterms:modified>
</cp:coreProperties>
</file>