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4"/>
  </p:notesMasterIdLst>
  <p:sldIdLst>
    <p:sldId id="258" r:id="rId2"/>
    <p:sldId id="321" r:id="rId3"/>
    <p:sldId id="310" r:id="rId4"/>
    <p:sldId id="322" r:id="rId5"/>
    <p:sldId id="317" r:id="rId6"/>
    <p:sldId id="320" r:id="rId7"/>
    <p:sldId id="324" r:id="rId8"/>
    <p:sldId id="328" r:id="rId9"/>
    <p:sldId id="323" r:id="rId10"/>
    <p:sldId id="318" r:id="rId11"/>
    <p:sldId id="329" r:id="rId12"/>
    <p:sldId id="299" r:id="rId13"/>
    <p:sldId id="315" r:id="rId14"/>
    <p:sldId id="316" r:id="rId15"/>
    <p:sldId id="304" r:id="rId16"/>
    <p:sldId id="325" r:id="rId17"/>
    <p:sldId id="326" r:id="rId18"/>
    <p:sldId id="331" r:id="rId19"/>
    <p:sldId id="327" r:id="rId20"/>
    <p:sldId id="309" r:id="rId21"/>
    <p:sldId id="330" r:id="rId22"/>
    <p:sldId id="30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5B92A-866F-47ED-8629-8B8F4A005B2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C16E9-30A2-482D-B7F5-82A1124E6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1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On the next few slides we’ll look at a few common varieties of beans and discuss their shape, size, and flavor.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A54AA6-FF45-4EEA-9CCD-5EF3E5C25D35}" type="slidenum">
              <a:rPr lang="en-US" alt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7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DFF03-AC64-4C36-96AD-7303914C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29CE20-ED4F-4563-8547-77984D9E4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30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5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42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2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448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16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E63EB0-D92A-44F4-A31E-251B0F360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A654-A0FE-4A8D-9955-20A3D1BB07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70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B2F1A-2191-41F3-966E-86AD0AA94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3561-352E-4F83-9882-6270B15575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64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A8A64-8F4D-4DD3-B67B-92173DBDE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6346-C60E-4820-AB5C-D5A6CA1935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84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A19F8-2F82-4D01-84EE-24EDFDC1F9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1808C8-B9AD-45B8-8CD6-CFB539AE16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0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6F26A-3841-4259-96EF-493AE29E73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FCAE5B-9481-4208-8DCA-9F385334B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65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A22B91-76A9-4E4F-8C93-31970EDC4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F85304-6E19-4DFF-B6A1-0FBD07C910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57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DA9AFF-78C1-451B-8D92-E6D06A842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31B0-E5C4-4486-B5E1-E990156A5E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92DE1-DBC1-491F-859D-EF979AA7B0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6DEB-AAE8-45CD-AE8A-14499ADA7C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76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D9052-9D2F-4C68-953C-20C7B00E5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ED-8D6E-43B0-93A7-BCA47FBC60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11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EAB8F-DE2B-40C3-ABC5-A42B80A05F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1C0684-1785-4336-9063-2E70FB383B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28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0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91581" y="-848413"/>
            <a:ext cx="6112156" cy="3817856"/>
          </a:xfrm>
        </p:spPr>
        <p:txBody>
          <a:bodyPr>
            <a:normAutofit/>
          </a:bodyPr>
          <a:lstStyle/>
          <a:p>
            <a:r>
              <a:rPr lang="en-US" dirty="0"/>
              <a:t>Practice Earth Day every Day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Debbie </a:t>
            </a:r>
            <a:r>
              <a:rPr lang="en-US" dirty="0" err="1"/>
              <a:t>Lucus</a:t>
            </a:r>
            <a:r>
              <a:rPr lang="en-US" dirty="0"/>
              <a:t>, MS, RD, CDCES</a:t>
            </a:r>
          </a:p>
          <a:p>
            <a:pPr marL="0" indent="0">
              <a:buNone/>
            </a:pPr>
            <a:r>
              <a:rPr lang="en-US" dirty="0"/>
              <a:t>04.19.22</a:t>
            </a:r>
          </a:p>
          <a:p>
            <a:pPr marL="0" indent="0">
              <a:buNone/>
            </a:pPr>
            <a:r>
              <a:rPr lang="en-US" dirty="0"/>
              <a:t>dlucusrd@gmail.com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00169"/>
            <a:ext cx="4145973" cy="414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28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Decrease waste: expiration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11984"/>
            <a:ext cx="8915400" cy="5090474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Best if used by/before”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indicates when a product will be of best flavor or quality. It is not a purchase or safety date.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“Sell by”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tells the retailer when it’s time to rotate a product off store shelves. It is not a safety date.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“Use by”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is the last date recommended for the use of the product while at peak quality. It is not a safety date except for when used on infant formula.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“Freeze by”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indicates when a product should be frozen to maintain peak quality. It is not a purchase or safety date.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27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climate change?</a:t>
            </a:r>
          </a:p>
        </p:txBody>
      </p:sp>
      <p:pic>
        <p:nvPicPr>
          <p:cNvPr id="1026" name="Picture 2" descr="Climate change: Natural and Anthropogenic causes - Yo Nature | Climate  change, Climates, Chan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06" y="1646237"/>
            <a:ext cx="671688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od Is Climate: A Response to Al Gore, Bill Gates, Paul Hawken, and the  Conventional Narrative on Climate Change: Merzer, Glen: 9798507729623:  Amazon.com: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35" y="1646237"/>
            <a:ext cx="317182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83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green for the planet</a:t>
            </a:r>
          </a:p>
        </p:txBody>
      </p:sp>
      <p:pic>
        <p:nvPicPr>
          <p:cNvPr id="2050" name="Picture 2" descr="https://www.forksoverknives.com/wp-content/uploads/land-use-for-meat-and-veggi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015" y="1175153"/>
            <a:ext cx="5512392" cy="473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17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forksoverknives.com/wp-content/uploads/water-use-for-meat-and-veggi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236" y="420569"/>
            <a:ext cx="5684156" cy="549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6169" y="5930725"/>
            <a:ext cx="725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¼ pound hamburger uses 425 gallons of water and enough energy to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charge your phone for 6 months</a:t>
            </a:r>
          </a:p>
        </p:txBody>
      </p:sp>
    </p:spTree>
    <p:extLst>
      <p:ext uri="{BB962C8B-B14F-4D97-AF65-F5344CB8AC3E}">
        <p14:creationId xmlns:p14="http://schemas.microsoft.com/office/powerpoint/2010/main" val="146548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www.mondaycampaigns.org/wp-content/uploads/2022/03/meatless-monday-graphic-environmental-greenhouse-gas-emission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42" y="840802"/>
            <a:ext cx="5504681" cy="550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41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Meatless Monday</a:t>
            </a:r>
          </a:p>
        </p:txBody>
      </p:sp>
      <p:pic>
        <p:nvPicPr>
          <p:cNvPr id="2060" name="Picture 12" descr="https://www.mondaycampaigns.org/wp-content/uploads/2022/03/meatless-monday-graphic-environmental-climate-change-kitche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77" y="1822516"/>
            <a:ext cx="377825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56092" y="1905000"/>
            <a:ext cx="4848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Swapping out plant-based foods for meat and dairy just one day a week reduces climate-change emissions more than eating locally every day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MeatlessMonday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1770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Eating for our health and for the planet’s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Less meat &amp; more produce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Saves water and carbon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Less green house gases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Better for our health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Animals love it</a:t>
            </a: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273" y="1781666"/>
            <a:ext cx="3342584" cy="39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9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Scrappy Cooking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Recycle your scraps into meals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Mix citrus peels with vinegar to make cleaner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Vegetable scraps to make broth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Potato peels to make nachos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Stale bread? Make croutons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Apple peels? Roast them, add cinnamon/sugar and add to oatmeal or top your nice cream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Vegetable odds &amp; ends? Make soup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Banana peels? Make bacon, or a cake!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05" y="404567"/>
            <a:ext cx="3295969" cy="172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51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Banana Peel Bacon! A vegan bacon recipe made from the banana peels that you would otherwise toss away. Crispy, chewy, smoky, salty, slightly sweet, and has a subtle hint of banana taste which is actually quite delicious! Make this the next time you peel a banana! #itdoesnttastelikechicken #veganrecipes #bananapeel #veganbac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79" y="1155792"/>
            <a:ext cx="3565784" cy="52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tdoesnttastelikechicken.com/wp-content/uploads/2019/05/banana-peel-bacon-uses-eat-vegan-0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48" y="1905000"/>
            <a:ext cx="60960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291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Grow your own food – from scraps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Ginger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Green onions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Celery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Lettuce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Avocado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Sweet potatoes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https://marysnest.com/wp-content/uploads/2020/06/Kitchen-Scrap-Garden-Ready-for-Planting-1024x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00" y="1561899"/>
            <a:ext cx="4840631" cy="30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75835" y="474168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Marysnest.com</a:t>
            </a:r>
          </a:p>
        </p:txBody>
      </p:sp>
    </p:spTree>
    <p:extLst>
      <p:ext uri="{BB962C8B-B14F-4D97-AF65-F5344CB8AC3E}">
        <p14:creationId xmlns:p14="http://schemas.microsoft.com/office/powerpoint/2010/main" val="24945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Hot off the Press: </a:t>
            </a:r>
            <a:r>
              <a:rPr lang="en-US" b="1" dirty="0"/>
              <a:t>Egg Consumption Increases Risk of Death From Heart Disease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1"/>
            <a:ext cx="8915400" cy="461962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Zhao B,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L, et al. Associations of dietary cholesterol, serum cholesterol, and egg consumption with overall and cause-specific mortality, and systematic review and updated meta-analysis.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Published online April 1, 2022.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Researchers compared egg and cholesterol consumption and blood cholesterol levels with death from cardiovascular disease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 = over 27,000 participants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 of existing research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Eating one egg per day significantly increased the risk of dying from heart disease.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Higher blood cholesterol levels and higher intakes of dietary cholesterol were also associated with an elevated risk of death from heart disease.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Zhao B,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Graubard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Männistö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Albanes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D, Huang J. Associations of dietary cholesterol, serum cholesterol, and egg consumption with overall and cause-specific mortality, and systematic review and updated meta-analysis. 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Published online April 1, 2022. doi:10.1161/CIRCULATIONAHA.121.057642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Zhao B, Gan L, Graubard BI, Männistö S, Albanes D, Huang J. Associations of dietary cholesterol, serum cholesterol, and egg consumption with overall and cause-specific mortality, and systematic review and updated meta-analysis. 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Published online April 1, 2022. doi:10.1161/CIRCULATIONAHA.121.057642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89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recipe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14021"/>
            <a:ext cx="8915400" cy="505276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Broccoli stem tater tots: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 broccoli stems grated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 broccoli head finely chopped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 potato grated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tbsp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flax meal mixed with 2 1/2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tbsp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water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tbsp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nutritional yeast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1/2 tsp sea salt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tbsp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olive oil spray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05" y="2120696"/>
            <a:ext cx="3096705" cy="21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36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Clean out the frig vegetable soup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61155"/>
            <a:ext cx="8915400" cy="497735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 cloves garlic minced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 yellow onion diced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 carrots diced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tbsp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oregano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 celery ribs diced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 cups vegetable broth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1/2 cups diced tomatoes canned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1/2 cups white beans drained &amp; rinsed (or any beans)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1/2 lemon squeezed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1/2 cups basmati rice cooked (or any leftover)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 cups kale chopped (or any green)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1/4 cup fresh parsley (or any herb)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72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Save our planet!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267" y="1431249"/>
            <a:ext cx="8915400" cy="490720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will you do?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Recycle?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Reuse?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Rot?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Cook with scraps?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Shop at Farmers’ Market?</a:t>
            </a:r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2400" b="1" dirty="0"/>
              <a:t>Every change can help!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1845861"/>
            <a:ext cx="4334983" cy="22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63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Happy Earth Day!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448" y="1905000"/>
            <a:ext cx="566737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20068" y="6061434"/>
            <a:ext cx="3645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Invest in our planet</a:t>
            </a:r>
          </a:p>
        </p:txBody>
      </p:sp>
    </p:spTree>
    <p:extLst>
      <p:ext uri="{BB962C8B-B14F-4D97-AF65-F5344CB8AC3E}">
        <p14:creationId xmlns:p14="http://schemas.microsoft.com/office/powerpoint/2010/main" val="126651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can we do for our Earth?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93130"/>
            <a:ext cx="8915400" cy="431809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5-R’s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Shop local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Eat what’s in season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Waste less food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From Meatless Monday (to start) up to Meatless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EVERYday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Follow ‘climate-friendly’ eating style </a:t>
            </a:r>
          </a:p>
        </p:txBody>
      </p:sp>
    </p:spTree>
    <p:extLst>
      <p:ext uri="{BB962C8B-B14F-4D97-AF65-F5344CB8AC3E}">
        <p14:creationId xmlns:p14="http://schemas.microsoft.com/office/powerpoint/2010/main" val="326735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5 R’s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mainstreetvegan.net/wp-content/uploads/2022/03/5_Rs_Zero_Waste-350x3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529" y="1356091"/>
            <a:ext cx="5656082" cy="48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50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Recycle &amp; Rot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3637" y="1671687"/>
            <a:ext cx="8915400" cy="377762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EPA states only 8.7% of plastics are recycled – so focus on refuse, reduce/repurpose are especially important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Rot – food waste at the dump produces methane (GHGE) – so be mindful of what you put in the trash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https://www.youtube.com/watch?v=J9tmw9KBCKo</a:t>
            </a:r>
          </a:p>
          <a:p>
            <a:endParaRPr lang="en-US" dirty="0"/>
          </a:p>
        </p:txBody>
      </p:sp>
      <p:pic>
        <p:nvPicPr>
          <p:cNvPr id="5" name="Picture 2" descr="https://mainstreetvegan.net/wp-content/uploads/2022/03/Compost-350x2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66" y="4339646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60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Shop Local – Reduce your carbon footprint</a:t>
            </a:r>
          </a:p>
        </p:txBody>
      </p:sp>
      <p:pic>
        <p:nvPicPr>
          <p:cNvPr id="2050" name="Picture 2" descr="https://sacramento.downtowngrid.com/wp-content/uploads/2013/04/storage-users-2-2-images-2903-farmersmarketlog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58" y="2376340"/>
            <a:ext cx="4868208" cy="389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84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in season this spring?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04594"/>
            <a:ext cx="8915400" cy="450662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Asparagus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Leaf Lettuces &amp; Spinach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Peas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Green &amp; Yellow Beans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Mushrooms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Cabbage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Carrots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Leeks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Strawberries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5" y="2272645"/>
            <a:ext cx="3394296" cy="256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Cut food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32874"/>
            <a:ext cx="8915400" cy="447834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40% of food in our country is never eaten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all parts of the food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Accept less than perfect produce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shopping list from meal plan, and only get what you can use before it goes bad: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aware of your frig and pantry inventory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Eat foods in order of age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Freeze before going bad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Wrap up leftovers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https://www.fda.gov/food/consumers/food-waste-animations</a:t>
            </a:r>
          </a:p>
        </p:txBody>
      </p:sp>
    </p:spTree>
    <p:extLst>
      <p:ext uri="{BB962C8B-B14F-4D97-AF65-F5344CB8AC3E}">
        <p14:creationId xmlns:p14="http://schemas.microsoft.com/office/powerpoint/2010/main" val="221794695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980</Words>
  <Application>Microsoft Office PowerPoint</Application>
  <PresentationFormat>Widescreen</PresentationFormat>
  <Paragraphs>118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Wisp</vt:lpstr>
      <vt:lpstr>Practice Earth Day every Day</vt:lpstr>
      <vt:lpstr>Hot off the Press: Egg Consumption Increases Risk of Death From Heart Disease </vt:lpstr>
      <vt:lpstr>Happy Earth Day!</vt:lpstr>
      <vt:lpstr>What can we do for our Earth?</vt:lpstr>
      <vt:lpstr>The 5 R’s</vt:lpstr>
      <vt:lpstr>Recycle &amp; Rot</vt:lpstr>
      <vt:lpstr>Shop Local – Reduce your carbon footprint</vt:lpstr>
      <vt:lpstr>What’s in season this spring?</vt:lpstr>
      <vt:lpstr>Cut food waste</vt:lpstr>
      <vt:lpstr>Decrease waste: expiration dates</vt:lpstr>
      <vt:lpstr>What is climate change?</vt:lpstr>
      <vt:lpstr>Go green for the planet</vt:lpstr>
      <vt:lpstr>PowerPoint Presentation</vt:lpstr>
      <vt:lpstr>PowerPoint Presentation</vt:lpstr>
      <vt:lpstr>Meatless Monday</vt:lpstr>
      <vt:lpstr>Eating for our health and for the planet’s</vt:lpstr>
      <vt:lpstr>Scrappy Cooking</vt:lpstr>
      <vt:lpstr>PowerPoint Presentation</vt:lpstr>
      <vt:lpstr>Grow your own food – from scraps</vt:lpstr>
      <vt:lpstr>Our recipe today</vt:lpstr>
      <vt:lpstr>Clean out the frig vegetable soup</vt:lpstr>
      <vt:lpstr>Save our planet!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</dc:creator>
  <cp:lastModifiedBy>Paumer, Linda</cp:lastModifiedBy>
  <cp:revision>118</cp:revision>
  <dcterms:created xsi:type="dcterms:W3CDTF">2014-07-18T02:26:14Z</dcterms:created>
  <dcterms:modified xsi:type="dcterms:W3CDTF">2022-04-19T18:04:02Z</dcterms:modified>
</cp:coreProperties>
</file>