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5"/>
  </p:notesMasterIdLst>
  <p:sldIdLst>
    <p:sldId id="258" r:id="rId2"/>
    <p:sldId id="306" r:id="rId3"/>
    <p:sldId id="282" r:id="rId4"/>
    <p:sldId id="292" r:id="rId5"/>
    <p:sldId id="286" r:id="rId6"/>
    <p:sldId id="287" r:id="rId7"/>
    <p:sldId id="294" r:id="rId8"/>
    <p:sldId id="293" r:id="rId9"/>
    <p:sldId id="302" r:id="rId10"/>
    <p:sldId id="303" r:id="rId11"/>
    <p:sldId id="304" r:id="rId12"/>
    <p:sldId id="295" r:id="rId13"/>
    <p:sldId id="297" r:id="rId14"/>
    <p:sldId id="307" r:id="rId15"/>
    <p:sldId id="300" r:id="rId16"/>
    <p:sldId id="301" r:id="rId17"/>
    <p:sldId id="296" r:id="rId18"/>
    <p:sldId id="298" r:id="rId19"/>
    <p:sldId id="299" r:id="rId20"/>
    <p:sldId id="308" r:id="rId21"/>
    <p:sldId id="290" r:id="rId22"/>
    <p:sldId id="309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Grid="0">
      <p:cViewPr>
        <p:scale>
          <a:sx n="53" d="100"/>
          <a:sy n="53" d="100"/>
        </p:scale>
        <p:origin x="-108" y="-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google.com/url?sa=i&amp;rct=j&amp;q=&amp;esrc=s&amp;source=images&amp;cd=&amp;docid=AHhcoNzwCcuI4M&amp;tbnid=zpf2z_EkmH9QAM:&amp;ved=0CAcQjRw&amp;url=http://www.seriouseats.com/2009/10/gadgets-rival-crock-pot.html&amp;ei=nEsiVPnpAaT-8AGM4oHACg&amp;bvm=bv.75775273,d.b2U&amp;psig=AFQjCNHpvydTQeax_H8ck4iwGjmnTt4dFg&amp;ust=14116201197683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Foods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Debbie </a:t>
            </a:r>
            <a:r>
              <a:rPr lang="en-US" dirty="0" err="1" smtClean="0">
                <a:latin typeface="Arial Black" panose="020B0A04020102020204" pitchFamily="34" charset="0"/>
              </a:rPr>
              <a:t>Lucus</a:t>
            </a:r>
            <a:r>
              <a:rPr lang="en-US" dirty="0" smtClean="0">
                <a:latin typeface="Arial Black" panose="020B0A04020102020204" pitchFamily="34" charset="0"/>
              </a:rPr>
              <a:t>, MS, RD, CDCES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10.06.20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dlucusrd@gmail.com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14" y="55153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utternut Squash &amp; Kale Quesadil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4238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Butternut Squash &amp; Kale Quesadil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76601"/>
            <a:ext cx="4397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Butternut Squash &amp; Kale Quesadil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860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Butternut Squash &amp; Kale Quesadill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1"/>
            <a:ext cx="40528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6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utternut Squash &amp; Kale Quesadil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1"/>
            <a:ext cx="45116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Butternut Squash &amp; Kale Quesadil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828800"/>
            <a:ext cx="4811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Butternut Squash &amp; Kale Quesadil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4725"/>
            <a:ext cx="4495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29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with Greens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1027"/>
            <a:ext cx="8915400" cy="449019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Greens may help with weight loss by increasing feeling of fullness and curbing desire for junk foods.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source of folate, iron, Vitamins A &amp; C, iron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Collards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Mustard greens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Lettuce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(darker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Watercress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19" y="2701917"/>
            <a:ext cx="4376928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Beet it!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 veggies in one – beets and greens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Eat raw – grate and make into a salad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Roast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Microwave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Soups and stews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Try red or golden beets or Chioggia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65" y="233535"/>
            <a:ext cx="2013894" cy="190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16" y="3408920"/>
            <a:ext cx="1965196" cy="19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Brussels Sprouts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Cruciferous veggie family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cancer fighter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Good source of Vitamin C &amp; K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Full of antioxidants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in fiber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Roast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Grill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Shred and put on salad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68" y="314001"/>
            <a:ext cx="3882044" cy="25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6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Root veggies: turnip, rutabaga, parsnip, celeriac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in antioxidants, high in fiber, Vitamin C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Turnips often have the greens, too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Parsnips are great pureed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54" y="2177256"/>
            <a:ext cx="271462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07" y="4822936"/>
            <a:ext cx="2400677" cy="1718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87" y="4429125"/>
            <a:ext cx="2816352" cy="2112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2" y="3052762"/>
            <a:ext cx="1945484" cy="1296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9" y="4620768"/>
            <a:ext cx="2013817" cy="17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to do with root veggies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Roast 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Chop 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Put in soup/stew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Sautee 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Puree 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Grill 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1905000"/>
            <a:ext cx="4154424" cy="41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ways to eat more fall foods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48032"/>
            <a:ext cx="8915400" cy="525631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baked apple for dessert: core an apple, fill center with a little sugar, raisins, cinnamon, whatever – then cover and microwave for 5 min.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Wilt greens: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hot pan, 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several handfuls of greens. Leave it be until the greens wilt. With a pair of tongs, turn over. Stir in some minced fresh garlic. Sprinkle with fresh lemon juice or a bit of apple cider vinegar. Season with salt and pepper.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Beet salad for one: peel a raw beet, grate it and add a little balsamic vinegar, mustard, salt/pepper, garlic.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fall foods….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900" y="1487424"/>
            <a:ext cx="8915400" cy="50109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soup: throw some greens and winter squash into any of your favorite soup recipes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spaghetti squash as your spaghetti noodles: top with your favorite sauce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Poach pears: I like it with red wine, a little sugar, cinnamon and pressure cook in the instant pot.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Stuff a winter squash: my favorite is acorn squash – cut in half and bake face down in baking dish with a little water for 20 min at 400. While it is cooking,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diced apple with dried apricots and some orange peel. Place in hollow of squash and cook another 30 min covered – top with some chopped nuts.</a:t>
            </a: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more…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Roast: cut up any root veggie or winter squash and place on cookie sheet – roast at 425 for about 20 min.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homemade applesauce.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salad: top with any of your fall fruits and veggies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you do this summer?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27" y="1415404"/>
            <a:ext cx="2719970" cy="27529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65" y="1415404"/>
            <a:ext cx="3001347" cy="2249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00990" y="2145792"/>
            <a:ext cx="2831781" cy="2127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2" y="4168394"/>
            <a:ext cx="2929149" cy="2200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5625" y="4148201"/>
            <a:ext cx="2762504" cy="2071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3280" y="4173982"/>
            <a:ext cx="2968752" cy="2226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3" y="0"/>
            <a:ext cx="2234722" cy="1676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16" y="4292144"/>
            <a:ext cx="3280864" cy="24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Imperfect Foods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9" y="2041165"/>
            <a:ext cx="6102836" cy="45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127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you up for a challenge?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239" y="1406236"/>
            <a:ext cx="8915400" cy="516525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Aim for 2 cups veggies at lunch and dinner daily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 what is in season – try a new fall fruit or veggie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Buy local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organic when you can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Farmers’ Markets/CSAs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a box of ‘Imperfect Foods’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benefit: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Heart health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Weight loss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diabetes control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Great tasting foods!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a Fall Bucket List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ci3.googleusercontent.com/proxy/wn1NOmUaKfcsK80FzU3p-MPHPMXwXXuFdXyFU4YQZnYmnSphLLxErkwDABXtvBiR12QdlhDmD38m7aQAJa5oz270_n8gH66fT5Vs-tbbBXdXPL5TuyO1LwHcYTZF50jtDvKO-eIveCeTXT0_T8sVJiVo=s0-d-e1-ft#https://d31hzlhk6di2h5.cloudfront.net/20200917/b0/a1/8c/6c/70414262028bc15f04c7ab12_448x5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13" y="1414272"/>
            <a:ext cx="3470655" cy="45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0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316736"/>
            <a:ext cx="8915399" cy="2210814"/>
          </a:xfrm>
        </p:spPr>
        <p:txBody>
          <a:bodyPr>
            <a:normAutofit/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7876" y="4039284"/>
            <a:ext cx="8915399" cy="8604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5700" dirty="0" smtClean="0"/>
              <a:t>Thank you!</a:t>
            </a:r>
            <a:endParaRPr lang="en-US" sz="5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0996" y="2749633"/>
            <a:ext cx="4176228" cy="3132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75" y="305322"/>
            <a:ext cx="3107983" cy="41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What’s in season?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24" y="1486284"/>
            <a:ext cx="4342893" cy="5112223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Winter Squash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Beets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potatoes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Turnips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Parsnips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Brussels Sprouts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712904"/>
            <a:ext cx="4338637" cy="3019691"/>
          </a:xfrm>
        </p:spPr>
      </p:pic>
    </p:spTree>
    <p:extLst>
      <p:ext uri="{BB962C8B-B14F-4D97-AF65-F5344CB8AC3E}">
        <p14:creationId xmlns:p14="http://schemas.microsoft.com/office/powerpoint/2010/main" val="15229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Helpful tools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33540"/>
            <a:ext cx="8915400" cy="510930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Crockpot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cooker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Rice cooker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iPot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Blender/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Vitamix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Chopper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pan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Grill basket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Veggie peeler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knife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jpeg;base64,/9j/4AAQSkZJRgABAQAAAQABAAD/2wCEAAkGBxQSEhQUEhQUFBQUFRQUFBUVGBQUFxUUFBQXFhQUFxgYHSggGBolHBQUITEhJSkrLi4uGB8zODMsNygtLisBCgoKDg0MFA8QFSsZFBkrLCwsLCwsLCwsLCwrNzcsNywsNywsLCwrLCsrKysrLCssLCsrLCwrKysrKysrKysrK//AABEIAMEBBQMBIgACEQEDEQH/xAAcAAACAgMBAQAAAAAAAAAAAAAABQQGAQMHAgj/xABHEAABAwICBQgGBwYFBAMAAAABAAIDBBEFIQYSMUFRBzJhcYGRobETIlJywdEUIzNCYoKSFUNTstLhc4OTovEkZJTwFhdj/8QAFgEBAQEAAAAAAAAAAAAAAAAAAAEC/8QAFhEBAQEAAAAAAAAAAAAAAAAAABEB/9oADAMBAAIRAxEAPwDuKEIQCEIQCEIQCEIQCEIQCEIQCELBQeZJA0EuIAAuScgAN5XPNJ+VGCAkRubbc5wLi73IxnbpNkj5ZtMnMvTQmwabSH2pCLhnU0Zla+Tbkra9ravEml73+uyB+4Hmvl9px9nYMlFKn8tD9a4ExaN4bAB3WPmrVovytRTuDZd+8DVeOktuQ4e6exdFjwuEN1RFEG7NUMZa3VZc25RuSyOVjqigb6KoYNb0bPVZLbP1R92TLIjI7+KDqFNUNka17HBzXC7XA3BB3grauJcjmmjtf6NMec7VN8rSbnW3axyI49q7aqgQhCAQhCAQhCAQhCAQhCAQhCAQhCAQhCAQhCAQhRqqujj572t6yL9yCShVTE9PqWHYS89GQ8UjqNPamT7GBrAdjpTqg9V7E9gUqx0e6w5wG3Jc6j/aNRm6pdGD/CYGD9T7HwW9ui8ZzqJZpjv15XkdzbBKRb6rG6eP7SeJvW9vzSubTqibsm1zwY1z/IJbBg9FHzYIustBPebqY2riZzWsb1ADyQA02Y77Onq5OkREDxWnENMZWRPk+hTNaxpOs90bQOBIvfbZbX4uFUNOdIC5noG7zG918i4Nfrao/SEFCwqndWYq0OaJW0310oe4Rh77hzruPGQty4NsuxTaYSt2x0w/zyfJi4BQvq6eaSRjL+kJ1xe9xrFwzGY2pmMalPOp5b9FirB2b/527/tv1y/0LLNNJnc2OmP+c4ebFxk4tKebTy9uq1a3VVa7YGRdN9Z3ySDZpi11NivpQxsIqLS6rHh4aXkhxBH4xrW6V2yh0xndGx/0GZ4c0HXY5hDssyBe4zXBf2IZH608rnG4JO05dLr/AAXWdDtIPqxCM2xNy3nMk5ntUFldp21v2lJVs647jwXuHlEojznvYfxscPJeW4ysSVcT+exjutoPmiGlNpdRP5tRH2nV802gq438x7Xe64HyVJmwaik2wsHSBq+SXzaEwHOCSSI7tV5+KVXS7rK5TJRYjTZx1UhA2B+s4d41h4BbKbT2sh+3hbI0bXt+bLgdoCVI6khU/CeUOlmtra0Z6fWHeFaKStjlF43teOggqiQhCEAhCEAhCEAhCEGCUhxTSeOO4Z9Y4cD6o6zv7FC01xYs1YWm2sNZxHs3sB5qll6m6uYaYrpXM4H1tUcGZeO1VD6XLVOdquIaDqufm71/4bAM3v6Bs3kLTpT6RxZDFkXi7ncG5/JW3AqFlO1rWDKNjWMPvNDnv63Em5UVjCNFWss+Q+jPE2fMes82PqaL9KfQehizjYNb23es4/mOaX1FXbablQpqzpViU6mxJx3qI6rJ3pK6rWl9YeKsQ9dMtL6kBJHVRO8rU6cqwN5K08Ulx6jZUss/nDNjt7XbiFh0q8+kSCgMxSank9HKGmxtd19l7XuFbBJMWgsjhIOw67iO7VXvFMMjnFpG36d6Tw4LUQfYT+r7LwSAglufXk5R0wHU8la66aaJutM+Fv4WtzPesPZXOy9JG3pAK1Q6MhzteokdK7hsHcgkYP8A9S61wGDnOAt2A2VxwuCKBurHlfaSbk9ZSiBrWABoAA3BbfSoLEKgcR3rP0jpVebKs+mSCwiqW6Outvsq02oPFbBVKQW6DFHDYV6lEMub26rvbYdU9ttqq0VX0qXHXWUivOMaKhwL2evv1o7NlHW3myeB6VWW1slLI0F5AcSI5W3DXEbWXyLXjew59au9PWXzBSvSihZURTB9gHxuLjuD2C8UnvA2F94KgaYPprM2wfaQfiyd3hXTCdIIZ7AHVf7Dsj2cVwzRB8lpIZufCbA7SW9PHaLFWRstt57FasdlQq3oZi7p2Oa83dHbM7S07L9ysirIQhCAQhCCg8qOHS6jaqFjpPRAtlY0Xd6O99do36udxwPQqDh2kMcm9d7K5jyjcn7HtdU0zLPHrSRtAzG9zBx6BtU1c0pETZCHtILg0t6wc7daV4BpY1p9BU3jcwlrHvuABc2jk4dDtiq0dTNAfUc4W3Ov/wAhT349HMA2rhD7bHjJw6njNRVurZ3A579h3EcQd4UF06R0DfR5UVUNQ7aeqGvH+Vw5vZZMvpeX18EsX/6QWq4T02addvbdaxnUgyrwZF7poWy/YTQzHe1rwJB1xvs4dyxNRyM57Hs95rh5haHnXWC9Yay69+jVRr1kXW4RLIgKDQSsXUr6OVn6MghrCm/Rl5NOgiEo1lJdAvBhRGnXRrrZ6JeXRFB511kSLw5tlKpcLml+zikf0ta63fsQahKvbZrKVUYS2EXq6mmph7MkjXSdjGXN1E/a9OB/0lNU1z9z5GmngHTbnEddlm41DCgkcTrDJrc3OJs1o3lzjkFX9I9LWyvZBT3dGZGBz8x6UhwyaNuoLXvvtwWjE2VFVYVlRHHGDdtPTgOA6mN9XW6XFykUz46cfURBhtb0kvrSdNuCyp+2BsZfIbBzw0Z5Wa3j0n4BQJ8VaOZdx47Ak08z5DtL3E2F88+AC6boLoP6PVnqxd+1kR2M/E4e10blIU15O8KkjidLMLOmtqt3tYL2v0m6t6wFlaQIQhB4lkDQS4gAZknYAudac8qTaNoFPH6V7r2c8lrBbacszt2ZXUvlbrZYoItRrjG55Erm/dy9TW4DauRyVQkFnAEbw4fNRcxpxPlSxSckCoMY9mFjWW7bF3ilTMUr3uEkstW9ozJe+UgDcbE2yNlYKSIN5jWDqFlFxfFZ42uY6AFrwW64c45HfayRpYsIr4cSja2YiKqAtrZBshGWRO/o7lAxfRaWA5g24jMd+7tSWnpOA+8wi3SAbrqeGV72NDSddttjs/HaojmH0a20dv8AcKXTsI5r3N7V0yfBqSozdGY3e0zLySmq0AvnBOOp4+IsrSKrIHvFpBHKOEjA7tuQbKXRVk0X2Zmj6I5pNT/Tc4s/2qVPovXRfuxIOLHA+BsVAkmkjP1sErfym3fZVDMY48/aBjzxmgjPe5gYfFe2Ys07YKdx/BJNF3Al4SgYzFvJHWh1bE/e09YVFgbiEJ208w92Zjv5mBbPp9P/AA6odkDvJ4VVdDGebqDqIHkos8TxzXyDqkf80FyfitMNv0j/AEb/AMryvH7ZpeM/+g/5qgVFVVN5s8w7Q7zal8uOV7dk7j1sZ/Sg6f8Atml4z/8Ajyry7F6XjP8A+PJ8Vyl2lFeP3p/RF/SvDtLa7+Mf0R/0oOrftamJtaoPVDbzetn02D+FVO6hAz+Z5K5I3SqvdsmkPU1vwavRxvEXfvajxHkEqOs/TI/u0k7vfmjb4MYVg1zt1FA3/EfUP8DqhckL69+19Qf8xw8LoZhdS7ntcfedf+YqDq/7bmZe0tJT/wCDDA1w/NI5x8ErxDFfTC09bNMOBmk1f0QhjVSoMMLecYx+ZvzTzD8Ne7JjHv8AcY9w7wLIJ1MaePOKMNPtNjYD+p93L3PWF21pPvuc7w2JjS6K1LtrAzpkc1vgLnwTqj0KbtlkL/wxg2/U75IqkyVbjk3uYLeSYUGjM8nrSERM4u2921XyHD4ofs42tPE+s7vUHGD6hO1Qc90oxBsJEFJcnVLny7JHHYxrLcwXN8szYZqt0ukuJ0/NqatnQXyOb3OuFMrMRa2Z8hYTqPYDYgEho3E9KaYdWS1JJZTuDPaLr9mzMoN2Ccs+IxECUx1Ld4kaGO/UwDyXadEdO4K6NjrGJzxk1xyuDYgO61xWpwbWN3wtJ6lvjEjLfdAtbdbhYIsfR10JVou+Q0sJlvrlgvfbb7pPTayyqyZSxBwLXAEHIg5ghVLEeT+leS5jAw8BkPl4K4IQc2qOTy3Nv2ap+SVVmgMtjqvkb1MJ+K68gotfPOF0wEz2u2tAHa3L4K2UqrlG3WrKt25spb2mR/yVkpwsqbUid0gSSkTujQM4oAf7Er2aEHee0AhZgUlqqaUVWjsT+dFC7rYB5JRVaA0rttMwe4dVXFCqOc1PJnTnmsmb7r7pdPybMHNknb1gFdWKjzKK5DNoA4bJ39rR8kvn0Df/ABz3NC6zWJBXBWjnTtBXfxv5UM0McP3zO0R/FWOvjSSWEXSgboo7fUADo9H8l6Gi7fvVLuxzR5BT6SEWGQU1kQ4KUhZFovT/AHpXu/O/4JpRaLUh2Rh3S67vMqQGbMk0w5qDfh+AxN5scbepjbp5Dh7QM7ntt5LTSplGg1ima3Y0eaiVaYvS2sUUmqktroNeNzd+7rTGqUaNByrBcGnmleIXNY7WcXF7NcGxI2K50ei+IHJ1SLcGQkJhyaU+rXTt4Of/ADOI8HBdZVRy+k0Fndz5ZT2NZ/dWbBNB4IXB72+keMxrkuAPHNWtCFYshZQqgQhCAWCsoQcnm0fdStkMlteaofKbG/qnmi/eswKz6cjm9Y8iqxCstGlIndGktInNGgcQKU1RYFKaqmvSEIVRhyjzLe5aJUUrqwkVande8NBJNgNpVXrMSY4HUDnbr2AbfhdxCgW1oSaUZqUyolEYFQ363PXMYGrtNrAOJ2WUNsrX5tN+8eaBlStyCmMCjUjMgprAg2W2Jhh6g2U+gQO6VMY0spkyjQe3pbWJi5Lq0qKSVSjRKRVlRoTmgZaJ4K9tbLUAD0b2DO+evYAi35b9qvKUaNj6s+98E3VxkIQhUCEIQCEIQCEIQVHTgc3r+BVXhVq03HM6/gqtEstGdKnNIk1KnNIgbwKW1Q4FLaqmvaysBCqMFLsXrWwxPkcCQ0XsNpJNg0X3kkBMHKBi1MJInscCQ4WIGR2ixB3EbexAnqcQDC0TmOJzuYNfW1rAF1jYbLi6qEuG0rc/SawLnc4g3Ja/WbsuBaUm27Iqw4ph7pD9a5z/AKqaLJur6krQHH1QfW9TdtukMmGObL6YO+tJIcS12qWFjBqhv3TaJud9t+pQV+mw+OVrJQ+T0lg65c1zmkuIN8rHWDQMxzQLbEtw3EowNVznNa1jC0yanMJcAPV3gMN77s00gwhsVue6ztdty8arnN1XbPukWyOyx4pbJhdo2tbkWCRpcBm4SBzX5W222Ho6VQ/wiuEpeGtNo3FhdsBcADlxGe1NmBK8AovRscBezn6wB3eqGkXsL81OGBZV7UygUZzclKolQ4pkxiS2mTGJQbHJdXJi5Lq1AiqlGh2qTVqNAc0F30dH1XaU1SzR77IdZTNXECEIVAhCEAhCEAhCEFV02/d9qqsSs2mMt3hvsgHsdf8ApVbjWVMKVOKVJ6VOKVVTaBS2qJTqW1EbAhYCyqjyVolW9y0SoFVa+wJJsOPWQAkFVMDexBtwN+pP68ixvs/9/sqliVYyO5Ja3zPYMyoIVc8AEk2HEpWJWk2BB38cuK81GMMOxspH+G8jyWqjqI3E6hbtz436VRYKRvqhSmBaaUeqFKaFFenNyW+iGa1uGS2Um1A3gTCIpfTqdEg3OS+t2KeVArNiBDVKLT7VLq1Eg5ygvmAfYjrPmmST6M1GtG8bmPLR+lrj4uKcK4gQhCoEIQgEIQgEIQgpWn5LHRSAXAa5rgN7bg36wc+0pDC8GxBuDmCOCvmk2E/SYXNGTx6zD+LgegrjTa+Slkc1zTYOOvGcrHeRwPgVFxeqVN6VVrBcWim5jhrb2nJw7N/YrLSoptTlTGqFApjERsCysBZVR4colRBc31nC1sgbA24qWVplRVH0/wAcNM1oaLkgk552B3eK5HjmLmZx1XEm2ZJItfc1q6lynYe17YZMw9rnNB3FpbrFp7jZc3qsJhcQ7WEbjkC/Jjjw1tx60wUqSoex12vcDfIhzge9N8K0ieZG+ldrOyAky1h0OI5zetSsZwMsb60Z6CM+5w2hVt1I5pyv3Zqo7pQxmRjHtkc0OaDYWPXa6aQx2Frk9J/sk2hZJpIidufddP2hZUOGS90ozWXDJFMM1A0gU2MqDCpsaDcVCrAppUOrVCGrCVz1Yiz2uOTW73O3D5lece0gjiJa0+kf7IOQP4nbupKdGKOWtqRfPe51smMvmBw+Kg6pofT6lKwHNzi57jxc5xLj3+Fk6XiGINaGjINAA6gva0gQhCAQhCAQhCAQhCAKpun2igqW+ljH1rRnba5o8yFclhB80zwOjdncEbxcW+IVgwjTCoiABLZWjc/b+ofFdH0u0JZVXfFZkv8Atd8iuR4vhU1K8tlYW9mR6Qd6iumYRp1Tvt6QOiPSC5ve3PvCttFXxSi8cjH+64Hw2r5/p6sf8JjTztJyIv3FIO+AIXHaPG6iLmTSAcCdYdzrptFpvVN2mN/W23kQqOlOWmVUePlDeOfA0+64jzC2/wD2JD96GQdRa75IGek2HCohdHezucwnYHjZfoOYPQVxitY6IuimaWlvq+sMtXcHfA7DxXTJuUClO0Sj8oPkUhxfSrD5xaRr3cCYzcdRBuEFBhlEWTJHxjgDrM/STaya0EJmtYg57Qwty7V7krcMabtbJfpa4rbDpZStItrge6iL7h0AZG1rcg0WCmNCqUGnNNqiwkPY0fFYk0+iHNieetzAsquLwinGaoNVygvsdWFg63F3gAEjl5RKlxszVZ0ho8LkqjtkK81GLwQi8ssbOguF+4ZriMuPVMvPmkIO7WIHcLIhhdtIt0nLzQdSxDT+FtxCx0h3E+o3xz8FUMX0mqKi4L9Rp+4zIHrO0pXDF29XzVlwHRSaoOTdRm9xuPHf2IhJguByVEgY0HPdvtxPAdJXbNHcFZSRCNgF9rj7TkYDgUdKzVYLuPOcdp+QTVAIQhUCEIQCEIQCEIQCEIQCEIQCjV1BHM3UlY17eDhfu4KShBzjHeSqKS7qZ5idua71m9+0Kj4pobX01yYjI0feZ648M/Bd/Qg+Z2V5YbPa5h7R4KbFibT9+3WAV36twqGYWlijf7zQVXa/k4oZNkboz+BxHgboOVenvsLT3haZb9HeugVHJJF+7qJG+80O8rKBJyUzjmVLD7zXD5q0c+qIyl09OeIXR5uTKtGx8TuokeYUV3JrW7wzsI+aK5pLSH2m+PyWkYcXG2uz/cfguojkxqt7f9zR8VJh5NKgbGNH5mqUc1p8H1RnJ3AhTI6Fo+849n910yDkzm+85je0nyCYwcmXtSjsBPmojlBo2nIhx7QPJbKfCWDmxN7bu8yu0UvJ7Tt5znO7gnNJozTR7Igel2aDi1FgUshs1p6mi3krVhXJ3I6xk9Qfi29y6nFC1os0Bo6AAtioruE6H08Fjq67uLtncrC1oGQyHBZQgEIQgEIQgEIQgEIQgEIQgEIQgEIQgEIQgEIQgEIQgEIQgFgoQgyFhCEGUIQoBCEKgQhCAQhCAQhCAQhCAQhCAQhC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966984" y="624110"/>
            <a:ext cx="4762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46" y="346717"/>
            <a:ext cx="4800600" cy="3895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27" y="3360287"/>
            <a:ext cx="3289712" cy="37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of eating apples &amp; pears?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476" y="1499754"/>
            <a:ext cx="8915400" cy="51448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Good source of soluble fiber (helps to lower cholesterol)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ways to enjoy them: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Raw, snacks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Applesauce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Baked apples or pears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Apple/pear crisp/cobbler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Soups/stews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to oatmeal</a:t>
            </a: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5" y="2800222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Winter Squash	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666" y="1241465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Good source of fiber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Vitamins A &amp; C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Versatile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Acorn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Butternut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Delicata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Kabocha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39" y="1209087"/>
            <a:ext cx="381000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92" y="311408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Squash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40" y="1470454"/>
            <a:ext cx="7914041" cy="4797564"/>
          </a:xfrm>
        </p:spPr>
      </p:pic>
    </p:spTree>
    <p:extLst>
      <p:ext uri="{BB962C8B-B14F-4D97-AF65-F5344CB8AC3E}">
        <p14:creationId xmlns:p14="http://schemas.microsoft.com/office/powerpoint/2010/main" val="5167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to do with squash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Roast it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Grill it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Stuff it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Chop it (and add to soups/stews)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Puree it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Scrape it (spaghetti)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12" y="4462550"/>
            <a:ext cx="3382191" cy="2254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93" y="1542020"/>
            <a:ext cx="2819210" cy="21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utternut Squash &amp; Kale Quesadil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0"/>
            <a:ext cx="4468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Butternut Squash &amp; Kale Quesadil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4495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Butternut Squash &amp; Kale Quesadil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3981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Butternut Squash &amp; Kale Quesadill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352800"/>
            <a:ext cx="4468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54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492</Words>
  <Application>Microsoft Office PowerPoint</Application>
  <PresentationFormat>Custom</PresentationFormat>
  <Paragraphs>125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Wisp</vt:lpstr>
      <vt:lpstr>Fall Foods </vt:lpstr>
      <vt:lpstr>What did you do this summer?</vt:lpstr>
      <vt:lpstr>What’s in season?</vt:lpstr>
      <vt:lpstr>Helpful tools</vt:lpstr>
      <vt:lpstr>Benefits of eating apples &amp; pears?</vt:lpstr>
      <vt:lpstr>Winter Squash </vt:lpstr>
      <vt:lpstr>Name that Squash</vt:lpstr>
      <vt:lpstr>What to do with squash</vt:lpstr>
      <vt:lpstr>PowerPoint Presentation</vt:lpstr>
      <vt:lpstr>PowerPoint Presentation</vt:lpstr>
      <vt:lpstr>PowerPoint Presentation</vt:lpstr>
      <vt:lpstr>Go with Greens</vt:lpstr>
      <vt:lpstr>Beet it!</vt:lpstr>
      <vt:lpstr>Brussels Sprouts </vt:lpstr>
      <vt:lpstr>Root veggies: turnip, rutabaga, parsnip, celeriac</vt:lpstr>
      <vt:lpstr>What to do with root veggies</vt:lpstr>
      <vt:lpstr>10 ways to eat more fall foods</vt:lpstr>
      <vt:lpstr>More fall foods….</vt:lpstr>
      <vt:lpstr>And more…</vt:lpstr>
      <vt:lpstr>Imperfect Foods</vt:lpstr>
      <vt:lpstr>Are you up for a challenge?</vt:lpstr>
      <vt:lpstr>Make a Fall Bucket List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HP</cp:lastModifiedBy>
  <cp:revision>39</cp:revision>
  <dcterms:created xsi:type="dcterms:W3CDTF">2014-07-18T02:26:14Z</dcterms:created>
  <dcterms:modified xsi:type="dcterms:W3CDTF">2020-10-07T02:18:42Z</dcterms:modified>
</cp:coreProperties>
</file>