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14" r:id="rId3"/>
    <p:sldId id="308" r:id="rId4"/>
    <p:sldId id="301" r:id="rId5"/>
    <p:sldId id="309" r:id="rId6"/>
    <p:sldId id="311" r:id="rId7"/>
    <p:sldId id="312" r:id="rId8"/>
    <p:sldId id="319" r:id="rId9"/>
    <p:sldId id="321" r:id="rId10"/>
    <p:sldId id="313" r:id="rId11"/>
    <p:sldId id="320" r:id="rId12"/>
    <p:sldId id="31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2" d="100"/>
          <a:sy n="82" d="100"/>
        </p:scale>
        <p:origin x="-26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E72C-878F-40EC-88BF-6843DEA6305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DFB7-0C88-486F-A82B-2704292DC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26C2FC-800A-4436-B3F9-5E70B47A7B4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13389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98DEF4-96DC-4EB2-B6BF-F53175285935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smtClean="0"/>
              <a:t>Breakfast Ideas: </a:t>
            </a:r>
          </a:p>
          <a:p>
            <a:pPr>
              <a:buFontTx/>
              <a:buChar char="•"/>
            </a:pPr>
            <a:r>
              <a:rPr lang="en-US" altLang="en-US" sz="1000" smtClean="0"/>
              <a:t>Oatmeal + BB + walnuts + non-fat milk</a:t>
            </a:r>
          </a:p>
          <a:p>
            <a:pPr>
              <a:buFontTx/>
              <a:buChar char="•"/>
            </a:pPr>
            <a:r>
              <a:rPr lang="en-US" altLang="en-US" sz="1000" smtClean="0"/>
              <a:t>Toast + grapefruit + 1 egg </a:t>
            </a:r>
          </a:p>
          <a:p>
            <a:pPr>
              <a:buFontTx/>
              <a:buChar char="•"/>
            </a:pPr>
            <a:r>
              <a:rPr lang="en-US" altLang="en-US" sz="1000" smtClean="0"/>
              <a:t>Yogurt + granola + berries</a:t>
            </a:r>
          </a:p>
          <a:p>
            <a:endParaRPr lang="en-US" altLang="en-US" sz="1000" smtClean="0"/>
          </a:p>
          <a:p>
            <a:r>
              <a:rPr lang="en-US" altLang="en-US" sz="1000" smtClean="0"/>
              <a:t>Lunch Ideas: </a:t>
            </a:r>
          </a:p>
          <a:p>
            <a:pPr>
              <a:buFontTx/>
              <a:buChar char="•"/>
            </a:pPr>
            <a:r>
              <a:rPr lang="en-US" altLang="en-US" sz="1000" smtClean="0"/>
              <a:t>Salad with a grain + lentils</a:t>
            </a:r>
          </a:p>
          <a:p>
            <a:pPr>
              <a:buFontTx/>
              <a:buChar char="•"/>
            </a:pPr>
            <a:r>
              <a:rPr lang="en-US" altLang="en-US" sz="1000" smtClean="0"/>
              <a:t>Sandwich + lean meat + side salad </a:t>
            </a:r>
          </a:p>
          <a:p>
            <a:pPr>
              <a:buFontTx/>
              <a:buChar char="•"/>
            </a:pPr>
            <a:r>
              <a:rPr lang="en-US" altLang="en-US" sz="1000" smtClean="0"/>
              <a:t>Pasta + chicken + veggies </a:t>
            </a:r>
          </a:p>
          <a:p>
            <a:pPr>
              <a:buFontTx/>
              <a:buChar char="•"/>
            </a:pPr>
            <a:r>
              <a:rPr lang="en-US" altLang="en-US" sz="1000" smtClean="0"/>
              <a:t>Leftovers </a:t>
            </a:r>
          </a:p>
          <a:p>
            <a:endParaRPr lang="en-US" altLang="en-US" sz="1000" smtClean="0"/>
          </a:p>
          <a:p>
            <a:r>
              <a:rPr lang="en-US" altLang="en-US" sz="1000" smtClean="0"/>
              <a:t>Snack </a:t>
            </a:r>
          </a:p>
          <a:p>
            <a:pPr>
              <a:buFontTx/>
              <a:buChar char="•"/>
            </a:pPr>
            <a:r>
              <a:rPr lang="en-US" altLang="en-US" sz="1000" smtClean="0"/>
              <a:t>Handful of almonds + dried fruit </a:t>
            </a:r>
          </a:p>
          <a:p>
            <a:pPr>
              <a:buFontTx/>
              <a:buChar char="•"/>
            </a:pPr>
            <a:r>
              <a:rPr lang="en-US" altLang="en-US" sz="1000" smtClean="0"/>
              <a:t>Apple with PB </a:t>
            </a:r>
          </a:p>
          <a:p>
            <a:pPr>
              <a:buFontTx/>
              <a:buChar char="•"/>
            </a:pPr>
            <a:r>
              <a:rPr lang="en-US" altLang="en-US" sz="1000" smtClean="0"/>
              <a:t>Yogurt + flaxseed </a:t>
            </a:r>
          </a:p>
          <a:p>
            <a:endParaRPr lang="en-US" altLang="en-US" sz="1000" smtClean="0"/>
          </a:p>
          <a:p>
            <a:r>
              <a:rPr lang="en-US" altLang="en-US" sz="1000" smtClean="0"/>
              <a:t>Dinner</a:t>
            </a:r>
          </a:p>
          <a:p>
            <a:pPr>
              <a:buFontTx/>
              <a:buChar char="•"/>
            </a:pPr>
            <a:r>
              <a:rPr lang="en-US" altLang="en-US" sz="1000" smtClean="0"/>
              <a:t>NS veggie + grain + lean meat</a:t>
            </a:r>
          </a:p>
          <a:p>
            <a:pPr>
              <a:buFontTx/>
              <a:buChar char="•"/>
            </a:pPr>
            <a:r>
              <a:rPr lang="en-US" altLang="en-US" sz="1000" smtClean="0"/>
              <a:t>NS veggie + grain + lentils </a:t>
            </a:r>
          </a:p>
          <a:p>
            <a:pPr>
              <a:buFontTx/>
              <a:buChar char="•"/>
            </a:pPr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xmlns="" val="382859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All I wish, is that people would eat as if their life depended on it!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14211D-5FDA-4763-B98A-D5FA3C936E0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6115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41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56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0066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49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793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98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04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51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7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0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55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4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35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3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9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46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ECEC-C7B2-4946-8EB2-CEE8DB41F0F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A72DC3-9DFF-4358-B3A5-87526BE2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9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4-pIuXQ290" TargetMode="External"/><Relationship Id="rId2" Type="http://schemas.openxmlformats.org/officeDocument/2006/relationships/hyperlink" Target="https://www.youtube.com/watch?v=oL2rCOOECQ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228850" y="1562101"/>
            <a:ext cx="7772400" cy="12985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>
                <a:latin typeface="Arial" panose="020B0604020202020204" pitchFamily="34" charset="0"/>
              </a:rPr>
              <a:t>Let’s Batch Cook!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523" y="4946650"/>
            <a:ext cx="4213159" cy="1168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MS, RD, CDCES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07.21.20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food he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6269" y="3526126"/>
            <a:ext cx="2589880" cy="25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74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a big salad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348" y="1562099"/>
            <a:ext cx="8915400" cy="49841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Chop lots of dark greens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Add other favorite chopped veggies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Top with your batch items:</a:t>
            </a:r>
          </a:p>
          <a:p>
            <a:pPr lvl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Rice or quinoa</a:t>
            </a:r>
          </a:p>
          <a:p>
            <a:pPr lvl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Lentils</a:t>
            </a:r>
          </a:p>
          <a:p>
            <a:pPr lvl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Nuts/seeds</a:t>
            </a:r>
          </a:p>
          <a:p>
            <a:pPr lvl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6724" y="428543"/>
            <a:ext cx="1672024" cy="167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44190" y="3626716"/>
            <a:ext cx="3336636" cy="25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685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 together some meals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9904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Oatmeal or quinoa bowl for breakfast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bowl for lunch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flavored bowl for dinner or serve items over your sweet potato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Stuff your items into pita, tortilla, bread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228" y="3929471"/>
            <a:ext cx="1796255" cy="2694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11" y="3905143"/>
            <a:ext cx="1894753" cy="1268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000" y="3929471"/>
            <a:ext cx="3026751" cy="2270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349" y="4279275"/>
            <a:ext cx="2150918" cy="21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7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you try this week?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9775"/>
            <a:ext cx="8915400" cy="3777622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Pick an item or two you’d like to try batch cook this week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be on your menu?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be on your shopping list?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will you do some prep…and make your meals quick and easy for the week?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499" y="4028558"/>
            <a:ext cx="4082329" cy="22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A9B84-99BF-4BEF-BDC0-CDD0D3852CA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313279"/>
            <a:ext cx="4877557" cy="6170647"/>
          </a:xfrm>
        </p:spPr>
      </p:pic>
    </p:spTree>
    <p:extLst>
      <p:ext uri="{BB962C8B-B14F-4D97-AF65-F5344CB8AC3E}">
        <p14:creationId xmlns:p14="http://schemas.microsoft.com/office/powerpoint/2010/main" xmlns="" val="332309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katesapartmentsteading.files.wordpress.com/2012/09/vegan-pl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728" y="3941306"/>
            <a:ext cx="2793884" cy="2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Arial" panose="020B0604020202020204" pitchFamily="34" charset="0"/>
              </a:rPr>
              <a:t>Meal Planning with 4 food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</a:rPr>
              <a:t>Fruit (3/day</a:t>
            </a:r>
            <a:r>
              <a:rPr lang="en-US" sz="3200" b="1" dirty="0" smtClean="0">
                <a:solidFill>
                  <a:srgbClr val="FF0000"/>
                </a:solidFill>
              </a:rPr>
              <a:t>) + </a:t>
            </a:r>
            <a:r>
              <a:rPr lang="en-US" sz="3200" b="1" dirty="0" smtClean="0">
                <a:solidFill>
                  <a:srgbClr val="00B050"/>
                </a:solidFill>
              </a:rPr>
              <a:t>Vegetable </a:t>
            </a:r>
            <a:r>
              <a:rPr lang="en-US" sz="3200" b="1" dirty="0">
                <a:solidFill>
                  <a:srgbClr val="00B050"/>
                </a:solidFill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</a:rPr>
              <a:t>4+/</a:t>
            </a:r>
            <a:r>
              <a:rPr lang="en-US" sz="3200" b="1" dirty="0">
                <a:solidFill>
                  <a:srgbClr val="00B050"/>
                </a:solidFill>
              </a:rPr>
              <a:t>day</a:t>
            </a:r>
            <a:r>
              <a:rPr lang="en-US" sz="3200" b="1" dirty="0" smtClean="0">
                <a:solidFill>
                  <a:srgbClr val="00B050"/>
                </a:solidFill>
              </a:rPr>
              <a:t>) 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Aim for fruit &amp;/or veg at every meal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A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whole grain (5/day)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/>
              <a:t>or starch with every meal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A </a:t>
            </a:r>
            <a:r>
              <a:rPr lang="en-US" sz="3200" b="1" dirty="0">
                <a:solidFill>
                  <a:srgbClr val="7030A0"/>
                </a:solidFill>
              </a:rPr>
              <a:t>protein </a:t>
            </a:r>
            <a:r>
              <a:rPr lang="en-US" sz="3200" b="1" dirty="0" smtClean="0">
                <a:solidFill>
                  <a:srgbClr val="7030A0"/>
                </a:solidFill>
              </a:rPr>
              <a:t>(3/day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or with                                  every meal 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9596F-676E-4520-9635-315B4377A8D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5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0391" y="305810"/>
            <a:ext cx="8229600" cy="862012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Verdana" panose="020B0604030504040204" pitchFamily="34" charset="0"/>
              </a:rPr>
              <a:t>Sample meals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1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</a:rPr>
              <a:t>Breakfast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Verdana" panose="020B0604030504040204" pitchFamily="34" charset="0"/>
              </a:rPr>
              <a:t>Fruit + Grain + Protein/Dairy sub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</a:rPr>
              <a:t>Lunch</a:t>
            </a:r>
            <a:r>
              <a:rPr lang="en-US" altLang="en-US" sz="28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Verdana" panose="020B0604030504040204" pitchFamily="34" charset="0"/>
              </a:rPr>
              <a:t>Vegetable + Grain +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Verdana" panose="020B0604030504040204" pitchFamily="34" charset="0"/>
              </a:rPr>
              <a:t>Dinner</a:t>
            </a:r>
            <a:r>
              <a:rPr lang="en-US" altLang="en-US" sz="2800" dirty="0" smtClean="0">
                <a:latin typeface="Verdana" panose="020B0604030504040204" pitchFamily="34" charset="0"/>
              </a:rPr>
              <a:t> </a:t>
            </a:r>
            <a:endParaRPr lang="en-US" altLang="en-US" sz="2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Verdana" panose="020B0604030504040204" pitchFamily="34" charset="0"/>
              </a:rPr>
              <a:t>Vegetable + Grain + Protein + Fruit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Verdana" panose="020B0604030504040204" pitchFamily="34" charset="0"/>
              </a:rPr>
              <a:t>Snack(s) </a:t>
            </a:r>
            <a:endParaRPr lang="en-US" altLang="en-US" sz="2800" b="1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Verdana" panose="020B0604030504040204" pitchFamily="34" charset="0"/>
              </a:rPr>
              <a:t>Fruit or veggie or protein or healthy </a:t>
            </a:r>
            <a:r>
              <a:rPr lang="en-US" altLang="en-US" dirty="0" smtClean="0">
                <a:latin typeface="Verdana" panose="020B0604030504040204" pitchFamily="34" charset="0"/>
              </a:rPr>
              <a:t>fat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Verdana" panose="020B0604030504040204" pitchFamily="34" charset="0"/>
              </a:rPr>
              <a:t>Snacks appropriate if hungry or will be long time until next meal</a:t>
            </a:r>
            <a:endParaRPr lang="en-US" altLang="en-US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35845" name="Picture 5" descr="vegeta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568" y="1558637"/>
            <a:ext cx="3912150" cy="37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18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855" y="0"/>
            <a:ext cx="441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4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Batch Cooking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7964"/>
            <a:ext cx="8915400" cy="445423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in season?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week going to be like?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Pick out a few recipes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menu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shopping list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to know your store/farmers’ market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the pantry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Prep foods for the week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your meal components that you can recycle into other items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7220" y="624110"/>
            <a:ext cx="3127392" cy="38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8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in season now?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562" y="1589809"/>
            <a:ext cx="2150485" cy="286731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8091" y="1589809"/>
            <a:ext cx="2881745" cy="1921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825" y="4407688"/>
            <a:ext cx="3045402" cy="20302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589" y="1589809"/>
            <a:ext cx="2789959" cy="1846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481" y="3326524"/>
            <a:ext cx="2130137" cy="3205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6872" y="3962581"/>
            <a:ext cx="2861705" cy="24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5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I prep for the week?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10591"/>
            <a:ext cx="8915400" cy="396586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Grains/rice/quinoa/pasta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Beans/Lentils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Tofu/tempeh – baked, scrambled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Baked or roasted potatoes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Chop veggies/fruits for the week’s recipes: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Diced, sliced, wedges, chopped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Roast some, leave some raw for recipes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Prep quick-grab fruits and veggies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769" y="1610591"/>
            <a:ext cx="3437659" cy="2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7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on the menu this week?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Oatmeal or quinoa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Lentils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Brown Rice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some sauces (see handout)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Extras: greens, chopped veggies, roasted veggies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cauliflower, peppers, onions)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cooking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www.youtube.com/watch?v=oL2rCOOECQ0</a:t>
            </a:r>
            <a:endParaRPr lang="en-US" dirty="0" smtClean="0"/>
          </a:p>
          <a:p>
            <a:r>
              <a:rPr lang="en-US">
                <a:hlinkClick r:id="rId3"/>
              </a:rPr>
              <a:t>https://www.youtube.com/watch?v=24-pIuXQ290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1467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741</TotalTime>
  <Words>465</Words>
  <Application>Microsoft Office PowerPoint</Application>
  <PresentationFormat>Custom</PresentationFormat>
  <Paragraphs>92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Let’s Batch Cook!</vt:lpstr>
      <vt:lpstr>Meal Planning with 4 food groups</vt:lpstr>
      <vt:lpstr>Sample meals</vt:lpstr>
      <vt:lpstr>Slide 4</vt:lpstr>
      <vt:lpstr>Tips for Batch Cooking</vt:lpstr>
      <vt:lpstr>What’s in season now?</vt:lpstr>
      <vt:lpstr>What can I prep for the week?</vt:lpstr>
      <vt:lpstr>What’s on the menu this week?</vt:lpstr>
      <vt:lpstr>Batch cooking fun</vt:lpstr>
      <vt:lpstr>Make a big salad</vt:lpstr>
      <vt:lpstr>Put together some meals</vt:lpstr>
      <vt:lpstr>What will you try this week?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44</cp:revision>
  <dcterms:created xsi:type="dcterms:W3CDTF">2017-10-06T15:56:23Z</dcterms:created>
  <dcterms:modified xsi:type="dcterms:W3CDTF">2020-07-23T00:28:24Z</dcterms:modified>
</cp:coreProperties>
</file>