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notesMasterIdLst>
    <p:notesMasterId r:id="rId9"/>
  </p:notesMasterIdLst>
  <p:sldIdLst>
    <p:sldId id="256" r:id="rId2"/>
    <p:sldId id="264" r:id="rId3"/>
    <p:sldId id="263" r:id="rId4"/>
    <p:sldId id="257" r:id="rId5"/>
    <p:sldId id="259" r:id="rId6"/>
    <p:sldId id="258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29"/>
    <p:restoredTop sz="94529"/>
  </p:normalViewPr>
  <p:slideViewPr>
    <p:cSldViewPr snapToGrid="0" snapToObjects="1">
      <p:cViewPr>
        <p:scale>
          <a:sx n="95" d="100"/>
          <a:sy n="95" d="100"/>
        </p:scale>
        <p:origin x="-768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4D620-E57F-E944-B327-7497C34713D7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58273-9A74-AC41-9CED-7804505C4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5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bcnews.com/better/lifestyle/staying-home-due-coronavirus-here-s-what-stock-your-fridge-ncna115579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cra.com/article/norcal-stores-offer-special-hours-for-seniors-coronavirus-outbreak/31786475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cart.com/grocery-delivery/sacramento-ca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https://www.nbcnews.com/better/lifestyle/staying-home-due-coronavirus-here-s-what-stock-your-fridge-ncna1155791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58273-9A74-AC41-9CED-7804505C40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44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https://www.kcra.com/article/norcal-stores-offer-special-hours-for-seniors-coronavirus-outbreak/31786475#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58273-9A74-AC41-9CED-7804505C40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https://www.instacart.com/grocery-delivery/sacramento-ca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58273-9A74-AC41-9CED-7804505C40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05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60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78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8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8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xmlns="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86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3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xmlns="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9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xmlns="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1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6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xmlns="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7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28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1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81" r:id="rId5"/>
    <p:sldLayoutId id="2147483682" r:id="rId6"/>
    <p:sldLayoutId id="2147483688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xmlns="" id="{06DA9DF9-31F7-4056-B42E-878CC92417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207CF7-9CA9-0C41-88CE-1176FE364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r>
              <a:rPr lang="en-US" sz="4400" b="1" dirty="0"/>
              <a:t>Cardiovascular Wellness Program Cooking Demo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03D2314-E790-3047-B769-A2CBC428D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r>
              <a:rPr lang="en-US" sz="2000" dirty="0"/>
              <a:t>Caitlin and Jamee </a:t>
            </a:r>
          </a:p>
        </p:txBody>
      </p:sp>
      <p:pic>
        <p:nvPicPr>
          <p:cNvPr id="5" name="Picture 4" descr="A group of oranges on a table&#10;&#10;Description automatically generated">
            <a:extLst>
              <a:ext uri="{FF2B5EF4-FFF2-40B4-BE49-F238E27FC236}">
                <a16:creationId xmlns:a16="http://schemas.microsoft.com/office/drawing/2014/main" xmlns="" id="{96FDFF35-76E8-CC40-A09E-5AA47187CA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50" r="27243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8746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6C7FC6-4871-D14B-89EF-7EFFA7F98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Minestrone Soup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1DF863-B89A-C942-80E9-787DB73C39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2904" y="2185214"/>
            <a:ext cx="5321530" cy="3836631"/>
          </a:xfrm>
        </p:spPr>
        <p:txBody>
          <a:bodyPr>
            <a:normAutofit fontScale="250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½ onion 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1 carrot (or handful of baby carrots) 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1 Celery stalk 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2 cloves garlic, minced or chopped 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2 tbs tomato paste 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1 cup vegetables 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¼ tsp oregano 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¼ tsp thyme 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¼ tsp black pepper (and more to taste) 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1 14 oz can of tomatoes 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2 cups vegetable broth 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1 cup water 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1 bay leaf 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½ cup pasta 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¾ cup cooked beans 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A0B9B79D-0B01-5241-991B-A72CB8800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4434" y="2185214"/>
            <a:ext cx="5321531" cy="3839528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AutoNum type="arabicPeriod"/>
            </a:pPr>
            <a:r>
              <a:rPr lang="en-US" sz="7200" dirty="0"/>
              <a:t> In a large pan, on medium heat, dry sauté   chopped onion, carrot, celery, and garlic, until tender or about 5 minutes. </a:t>
            </a:r>
          </a:p>
          <a:p>
            <a:pPr marL="0" lvl="0" indent="0">
              <a:buAutoNum type="arabicPeriod"/>
            </a:pPr>
            <a:r>
              <a:rPr lang="en-US" sz="7200" dirty="0"/>
              <a:t>Stir in tomato paste or alternative, and let cook for about 3-5 minutes, stirring occasionally. </a:t>
            </a:r>
          </a:p>
          <a:p>
            <a:pPr marL="0" lvl="0" indent="0">
              <a:buAutoNum type="arabicPeriod"/>
            </a:pPr>
            <a:r>
              <a:rPr lang="en-US" sz="7200" dirty="0"/>
              <a:t>Add vegetables and herbs. Continue cooking, stirring occasionally for an additional 3-5 minutes. </a:t>
            </a:r>
          </a:p>
          <a:p>
            <a:pPr marL="0" lvl="0" indent="0">
              <a:buAutoNum type="arabicPeriod"/>
            </a:pPr>
            <a:r>
              <a:rPr lang="en-US" sz="7200" dirty="0"/>
              <a:t>Add canned tomatoes, broth, water, and bay leaf. Stir and bring stove to medium/high heat, until soup is at a light bubble. Cook for 15 minutes, stirring occasionally. </a:t>
            </a:r>
          </a:p>
          <a:p>
            <a:pPr marL="0" lvl="0" indent="0">
              <a:buAutoNum type="arabicPeriod"/>
            </a:pPr>
            <a:r>
              <a:rPr lang="en-US" sz="7200" dirty="0"/>
              <a:t>Add pasta and cooked beans. Cook for the time recommended for the pasts. </a:t>
            </a:r>
          </a:p>
          <a:p>
            <a:pPr marL="0" lvl="0" indent="0">
              <a:buAutoNum type="arabicPeriod"/>
            </a:pPr>
            <a:r>
              <a:rPr lang="en-US" sz="7200" dirty="0"/>
              <a:t>Add greens, if on hand. </a:t>
            </a:r>
          </a:p>
          <a:p>
            <a:pPr marL="0" lvl="0" indent="0">
              <a:buAutoNum type="arabicPeriod"/>
            </a:pPr>
            <a:r>
              <a:rPr lang="en-US" sz="7200" dirty="0"/>
              <a:t>Serve and enjoy!</a:t>
            </a:r>
          </a:p>
          <a:p>
            <a:pPr marL="1143000" lvl="0" indent="-1143000">
              <a:buAutoNum type="arabicPeriod"/>
            </a:pPr>
            <a:endParaRPr lang="en-US" sz="7200" dirty="0"/>
          </a:p>
          <a:p>
            <a:pPr marL="1143000" lvl="0" indent="-1143000">
              <a:buFont typeface="+mj-lt"/>
              <a:buAutoNum type="arabicPeriod"/>
            </a:pPr>
            <a:endParaRPr lang="en-US" sz="7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D167EB2-6414-F148-B02E-2F06EAA2C2CF}"/>
              </a:ext>
            </a:extLst>
          </p:cNvPr>
          <p:cNvSpPr txBox="1"/>
          <p:nvPr/>
        </p:nvSpPr>
        <p:spPr>
          <a:xfrm>
            <a:off x="838200" y="1284617"/>
            <a:ext cx="8704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Serving Size: </a:t>
            </a:r>
            <a:r>
              <a:rPr lang="en-US" dirty="0"/>
              <a:t>2-4</a:t>
            </a:r>
          </a:p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B55F6D46-A367-E743-A584-E7D301C6BF94}"/>
              </a:ext>
            </a:extLst>
          </p:cNvPr>
          <p:cNvSpPr txBox="1">
            <a:spLocks/>
          </p:cNvSpPr>
          <p:nvPr/>
        </p:nvSpPr>
        <p:spPr>
          <a:xfrm>
            <a:off x="838200" y="1696482"/>
            <a:ext cx="4937760" cy="4843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Ingredients: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73AC92B0-4770-354D-ADFF-1F9F98E5F9C7}"/>
              </a:ext>
            </a:extLst>
          </p:cNvPr>
          <p:cNvSpPr txBox="1">
            <a:spLocks/>
          </p:cNvSpPr>
          <p:nvPr/>
        </p:nvSpPr>
        <p:spPr>
          <a:xfrm>
            <a:off x="6096000" y="1690688"/>
            <a:ext cx="4937760" cy="4843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Directions:</a:t>
            </a:r>
          </a:p>
        </p:txBody>
      </p:sp>
      <p:pic>
        <p:nvPicPr>
          <p:cNvPr id="9" name="Picture 8" descr="A bowl of soup&#10;&#10;Description automatically generated">
            <a:extLst>
              <a:ext uri="{FF2B5EF4-FFF2-40B4-BE49-F238E27FC236}">
                <a16:creationId xmlns:a16="http://schemas.microsoft.com/office/drawing/2014/main" xmlns="" id="{93182936-5E32-A04B-8349-AA69C5BE7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750" y="0"/>
            <a:ext cx="2218250" cy="201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62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2438B6-3FB3-4848-A9C6-320FD804D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Spaghetti Squash with Vegan Sauce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2C34A6-F716-9447-9B93-362F664CC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51184"/>
            <a:ext cx="4937760" cy="48438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Ingredients: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4DAD528-C471-1045-BC2B-491BD40FD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96065"/>
            <a:ext cx="4937760" cy="3694423"/>
          </a:xfrm>
        </p:spPr>
        <p:txBody>
          <a:bodyPr/>
          <a:lstStyle/>
          <a:p>
            <a:r>
              <a:rPr lang="en-US" sz="1800" dirty="0"/>
              <a:t>2 spaghetti squashes</a:t>
            </a:r>
          </a:p>
          <a:p>
            <a:r>
              <a:rPr lang="en-US" sz="1800" dirty="0"/>
              <a:t>1 15 oz. can of tomato sauce</a:t>
            </a:r>
          </a:p>
          <a:p>
            <a:r>
              <a:rPr lang="en-US" sz="1800" dirty="0"/>
              <a:t>¼ cup raw cashews</a:t>
            </a:r>
          </a:p>
          <a:p>
            <a:r>
              <a:rPr lang="en-US" sz="1800" dirty="0"/>
              <a:t>salt</a:t>
            </a:r>
          </a:p>
          <a:p>
            <a:r>
              <a:rPr lang="en-US" sz="1800"/>
              <a:t>1 tsp</a:t>
            </a:r>
            <a:r>
              <a:rPr lang="en-US" sz="1800" dirty="0"/>
              <a:t>. avocado oil</a:t>
            </a:r>
          </a:p>
          <a:p>
            <a:r>
              <a:rPr lang="en-US" sz="1800" dirty="0"/>
              <a:t>Nutritional Yeast + Pine Nuts (for toppings)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4345D5C-D8E3-0D41-8E1E-37B38C3A13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1861069"/>
            <a:ext cx="4937760" cy="48438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Directions: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AC2736B-75F9-1A42-AFD7-279956A6E5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2515835"/>
            <a:ext cx="4937760" cy="367465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800" dirty="0"/>
              <a:t>Set your oven to bake at 350 degrees F.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Cut squashes in half vertically, scrape out the seeds, and coat the insides with the avocado oil and salt.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Roast squash for 30 to 45 minutes.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Blend the tomato sauce,  cashews and salt in a blender.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Scrape the insides of the squash creating a spaghetti-like texture and toss with the blended cashew sauce.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456B413-4EC1-864E-94C8-087F9D88A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788" y="6350984"/>
            <a:ext cx="4114800" cy="365125"/>
          </a:xfrm>
        </p:spPr>
        <p:txBody>
          <a:bodyPr/>
          <a:lstStyle/>
          <a:p>
            <a:pPr algn="l"/>
            <a:r>
              <a:rPr lang="en-US" b="1" dirty="0"/>
              <a:t>Source:</a:t>
            </a:r>
            <a:r>
              <a:rPr lang="en-US" dirty="0"/>
              <a:t> </a:t>
            </a:r>
            <a:r>
              <a:rPr lang="en-US" dirty="0" err="1"/>
              <a:t>www.instagram.com</a:t>
            </a:r>
            <a:r>
              <a:rPr lang="en-US" dirty="0"/>
              <a:t>/</a:t>
            </a:r>
            <a:r>
              <a:rPr lang="en-US" dirty="0" err="1"/>
              <a:t>hannahann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A535DD8-4A48-234D-9E24-A2409CB43270}"/>
              </a:ext>
            </a:extLst>
          </p:cNvPr>
          <p:cNvSpPr txBox="1"/>
          <p:nvPr/>
        </p:nvSpPr>
        <p:spPr>
          <a:xfrm>
            <a:off x="836612" y="1331241"/>
            <a:ext cx="8662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Serving Size: </a:t>
            </a:r>
            <a:r>
              <a:rPr lang="en-US" dirty="0"/>
              <a:t>4|</a:t>
            </a:r>
            <a:r>
              <a:rPr lang="en-US" b="1" dirty="0"/>
              <a:t>Prep Time: </a:t>
            </a:r>
            <a:r>
              <a:rPr lang="en-US" dirty="0"/>
              <a:t>15 mins. |</a:t>
            </a:r>
            <a:r>
              <a:rPr lang="en-US" b="1" dirty="0"/>
              <a:t>Cook Time: </a:t>
            </a:r>
            <a:r>
              <a:rPr lang="en-US" dirty="0"/>
              <a:t>30-45 mins.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3958B71-4730-DE48-9216-293A73CEA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211483" y="-656420"/>
            <a:ext cx="2324100" cy="363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64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AF8631-30B6-0B49-B169-158DC4C6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Shelf-Stable Food Items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E77E31B-B76E-8F47-B4FA-43FF6E6837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Cereals</a:t>
            </a:r>
          </a:p>
          <a:p>
            <a:r>
              <a:rPr lang="en-US" dirty="0"/>
              <a:t>Pastas</a:t>
            </a:r>
          </a:p>
          <a:p>
            <a:r>
              <a:rPr lang="en-US" dirty="0"/>
              <a:t>Rice</a:t>
            </a:r>
          </a:p>
          <a:p>
            <a:r>
              <a:rPr lang="en-US" dirty="0"/>
              <a:t>Granola bars</a:t>
            </a:r>
          </a:p>
          <a:p>
            <a:r>
              <a:rPr lang="en-US" dirty="0"/>
              <a:t>Crackers</a:t>
            </a:r>
          </a:p>
          <a:p>
            <a:r>
              <a:rPr lang="en-US" dirty="0"/>
              <a:t>Dried beans and legumes</a:t>
            </a:r>
          </a:p>
          <a:p>
            <a:r>
              <a:rPr lang="en-US" dirty="0"/>
              <a:t>Nuts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1CD61D4-49E5-124F-8A56-752B7A15C2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Applesauce</a:t>
            </a:r>
          </a:p>
          <a:p>
            <a:r>
              <a:rPr lang="en-US" dirty="0"/>
              <a:t>Nut butters</a:t>
            </a:r>
          </a:p>
          <a:p>
            <a:r>
              <a:rPr lang="en-US" dirty="0"/>
              <a:t>Canned tuna, salmon, or sardines</a:t>
            </a:r>
          </a:p>
          <a:p>
            <a:r>
              <a:rPr lang="en-US" dirty="0"/>
              <a:t>Boxed or shelf-stable milk</a:t>
            </a:r>
          </a:p>
          <a:p>
            <a:r>
              <a:rPr lang="en-US" dirty="0"/>
              <a:t>Low or reduced sodium soups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967F629-B929-0B48-B087-02F606029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pPr algn="l"/>
            <a:r>
              <a:rPr lang="en-US" b="1" dirty="0"/>
              <a:t>Source:</a:t>
            </a:r>
            <a:r>
              <a:rPr lang="en-US" dirty="0"/>
              <a:t> https://</a:t>
            </a:r>
            <a:r>
              <a:rPr lang="en-US" dirty="0" err="1"/>
              <a:t>extension.colostate.edu</a:t>
            </a:r>
            <a:r>
              <a:rPr lang="en-US" dirty="0"/>
              <a:t>/disaster-web-sites/three-day-emergency-supply-of-shelf-stable-food-for-one-person/</a:t>
            </a:r>
          </a:p>
        </p:txBody>
      </p:sp>
    </p:spTree>
    <p:extLst>
      <p:ext uri="{BB962C8B-B14F-4D97-AF65-F5344CB8AC3E}">
        <p14:creationId xmlns:p14="http://schemas.microsoft.com/office/powerpoint/2010/main" val="2552516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8F662B-F255-3649-B993-F80D12C3F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Shelf-Stable Produce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FE30872-C704-9644-A94D-E5A03BD2DA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Bananas</a:t>
            </a:r>
          </a:p>
          <a:p>
            <a:r>
              <a:rPr lang="en-US" dirty="0"/>
              <a:t>Apples</a:t>
            </a:r>
          </a:p>
          <a:p>
            <a:r>
              <a:rPr lang="en-US" dirty="0"/>
              <a:t>Oranges</a:t>
            </a:r>
          </a:p>
          <a:p>
            <a:r>
              <a:rPr lang="en-US" dirty="0"/>
              <a:t>Grapefruit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833D4941-505F-E94B-A997-17B6596662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Broccoli</a:t>
            </a:r>
          </a:p>
          <a:p>
            <a:r>
              <a:rPr lang="en-US" dirty="0"/>
              <a:t>Cauliflower</a:t>
            </a:r>
          </a:p>
          <a:p>
            <a:r>
              <a:rPr lang="en-US" dirty="0"/>
              <a:t>Brussel sprouts</a:t>
            </a:r>
          </a:p>
          <a:p>
            <a:r>
              <a:rPr lang="en-US" dirty="0"/>
              <a:t>Carrots</a:t>
            </a:r>
          </a:p>
          <a:p>
            <a:r>
              <a:rPr lang="en-US" dirty="0"/>
              <a:t>Potatoes</a:t>
            </a:r>
          </a:p>
          <a:p>
            <a:r>
              <a:rPr lang="en-US" dirty="0"/>
              <a:t>Squash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2404F8C-DDDF-424D-B1D0-CF2CB99D7E15}"/>
              </a:ext>
            </a:extLst>
          </p:cNvPr>
          <p:cNvSpPr txBox="1"/>
          <p:nvPr/>
        </p:nvSpPr>
        <p:spPr>
          <a:xfrm>
            <a:off x="838200" y="1321356"/>
            <a:ext cx="9299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Dried, frozen, or canned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D4055B8-6960-ED48-9A9B-972A5F703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9332"/>
          </a:xfrm>
        </p:spPr>
        <p:txBody>
          <a:bodyPr/>
          <a:lstStyle/>
          <a:p>
            <a:pPr algn="l"/>
            <a:r>
              <a:rPr lang="en-US" b="1" dirty="0"/>
              <a:t>Source: </a:t>
            </a:r>
            <a:r>
              <a:rPr lang="en-US" dirty="0"/>
              <a:t>https://</a:t>
            </a:r>
            <a:r>
              <a:rPr lang="en-US" dirty="0" err="1"/>
              <a:t>www.nbcnews.com</a:t>
            </a:r>
            <a:r>
              <a:rPr lang="en-US" dirty="0"/>
              <a:t>/better/lifestyle/staying-home-due-coronavirus-here-s-what-stock-your-fridge-ncna1155791</a:t>
            </a:r>
          </a:p>
        </p:txBody>
      </p:sp>
    </p:spTree>
    <p:extLst>
      <p:ext uri="{BB962C8B-B14F-4D97-AF65-F5344CB8AC3E}">
        <p14:creationId xmlns:p14="http://schemas.microsoft.com/office/powerpoint/2010/main" val="4293464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F33BC1-16B5-194C-A5E5-735DEBCEC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Useful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7DBEEF-F616-A54A-ABBB-18EE35266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1512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/>
              <a:t>Safeway </a:t>
            </a:r>
          </a:p>
          <a:p>
            <a:pPr lvl="1"/>
            <a:r>
              <a:rPr lang="en-US" sz="2000" dirty="0"/>
              <a:t>Tuesdays and Thursdays 7:00 – 9:00 am</a:t>
            </a:r>
            <a:endParaRPr lang="en-US" sz="2000" b="1" dirty="0"/>
          </a:p>
          <a:p>
            <a:r>
              <a:rPr lang="en-US" sz="2400" b="1" dirty="0"/>
              <a:t>Whole Foods</a:t>
            </a:r>
          </a:p>
          <a:p>
            <a:pPr lvl="1"/>
            <a:r>
              <a:rPr lang="en-US" sz="2000" dirty="0"/>
              <a:t>Everyday 8:00 – 9:00 am</a:t>
            </a:r>
          </a:p>
          <a:p>
            <a:r>
              <a:rPr lang="en-US" sz="2400" b="1" dirty="0"/>
              <a:t>Smart &amp; Final</a:t>
            </a:r>
          </a:p>
          <a:p>
            <a:pPr lvl="1"/>
            <a:r>
              <a:rPr lang="en-US" sz="2000" dirty="0"/>
              <a:t>Everyday 8:30 – 9:00 am</a:t>
            </a:r>
          </a:p>
          <a:p>
            <a:r>
              <a:rPr lang="en-US" sz="2400" b="1" dirty="0"/>
              <a:t>Walmart</a:t>
            </a:r>
          </a:p>
          <a:p>
            <a:pPr lvl="1"/>
            <a:r>
              <a:rPr lang="en-US" sz="2000" dirty="0"/>
              <a:t>Everyday 7:00 – 8:00 am</a:t>
            </a:r>
          </a:p>
          <a:p>
            <a:r>
              <a:rPr lang="en-US" sz="2400" b="1" dirty="0"/>
              <a:t>Target</a:t>
            </a:r>
          </a:p>
          <a:p>
            <a:pPr lvl="1"/>
            <a:r>
              <a:rPr lang="en-US" sz="2000" dirty="0"/>
              <a:t>Everyday 8:00 – 9:00 am</a:t>
            </a:r>
          </a:p>
          <a:p>
            <a:r>
              <a:rPr lang="en-US" sz="2400" b="1" dirty="0"/>
              <a:t>Raley’s </a:t>
            </a:r>
          </a:p>
          <a:p>
            <a:pPr lvl="1"/>
            <a:r>
              <a:rPr lang="en-US" sz="2000" dirty="0"/>
              <a:t>“Senior Essentials” available for curbside or in-store pick-up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20D7747-26BF-5C4B-82DF-78FDE832F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pPr algn="l"/>
            <a:r>
              <a:rPr lang="en-US" b="1" dirty="0"/>
              <a:t>Source:</a:t>
            </a:r>
            <a:r>
              <a:rPr lang="en-US" dirty="0"/>
              <a:t> https://</a:t>
            </a:r>
            <a:r>
              <a:rPr lang="en-US" dirty="0" err="1"/>
              <a:t>www.kcra.com</a:t>
            </a:r>
            <a:r>
              <a:rPr lang="en-US" dirty="0"/>
              <a:t>/article/norcal-stores-offer-special-hours-for-seniors-coronavirus-outbreak/31786475</a:t>
            </a:r>
          </a:p>
        </p:txBody>
      </p:sp>
    </p:spTree>
    <p:extLst>
      <p:ext uri="{BB962C8B-B14F-4D97-AF65-F5344CB8AC3E}">
        <p14:creationId xmlns:p14="http://schemas.microsoft.com/office/powerpoint/2010/main" val="1094972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0E3596DD-156A-473E-9BB3-C6A29F7574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2C46C4D6-C474-4E92-B52E-944C1118F7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9B5133-0682-7749-A193-8A0D2FA30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n-US" b="1" dirty="0"/>
              <a:t>Useful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620334-FFC0-3148-925C-4D25F6047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57400"/>
            <a:ext cx="3888528" cy="41195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b="1" dirty="0"/>
              <a:t>Produce Express*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$20 - $50 per box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Place order by calling               </a:t>
            </a:r>
            <a:r>
              <a:rPr lang="en-US" sz="1800" b="1" dirty="0"/>
              <a:t>(916) 446-8918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M-F 11 am – 2pm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Sat 10 am – 1pm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b="1" dirty="0"/>
              <a:t>Instacart App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Costco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Sprouts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Sam’s Club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Sacramento Co-Op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Petco</a:t>
            </a:r>
          </a:p>
        </p:txBody>
      </p:sp>
      <p:pic>
        <p:nvPicPr>
          <p:cNvPr id="5" name="Picture 4" descr="A bunch of different types of food&#10;&#10;Description automatically generated">
            <a:extLst>
              <a:ext uri="{FF2B5EF4-FFF2-40B4-BE49-F238E27FC236}">
                <a16:creationId xmlns:a16="http://schemas.microsoft.com/office/drawing/2014/main" xmlns="" id="{E058587A-0123-DF47-893C-B4EA3E601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225" y="643234"/>
            <a:ext cx="3727069" cy="5599876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4C8DD0C7-D0C5-4F47-9B52-3757DB11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243110"/>
            <a:ext cx="7315199" cy="478365"/>
          </a:xfrm>
        </p:spPr>
        <p:txBody>
          <a:bodyPr/>
          <a:lstStyle/>
          <a:p>
            <a:pPr algn="l"/>
            <a:r>
              <a:rPr lang="en-US" b="1" dirty="0"/>
              <a:t>*Source: </a:t>
            </a:r>
            <a:r>
              <a:rPr lang="en-US" dirty="0"/>
              <a:t>https://</a:t>
            </a:r>
            <a:r>
              <a:rPr lang="en-US" dirty="0" err="1"/>
              <a:t>www.produceexpress.net</a:t>
            </a:r>
            <a:r>
              <a:rPr lang="en-US" dirty="0"/>
              <a:t>/products/consumer-</a:t>
            </a:r>
            <a:r>
              <a:rPr lang="en-US" dirty="0" err="1"/>
              <a:t>boxes.html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566599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RegularSeedRightStep">
      <a:dk1>
        <a:srgbClr val="000000"/>
      </a:dk1>
      <a:lt1>
        <a:srgbClr val="FFFFFF"/>
      </a:lt1>
      <a:dk2>
        <a:srgbClr val="343B21"/>
      </a:dk2>
      <a:lt2>
        <a:srgbClr val="E2E8E2"/>
      </a:lt2>
      <a:accent1>
        <a:srgbClr val="C34DBA"/>
      </a:accent1>
      <a:accent2>
        <a:srgbClr val="B4417B"/>
      </a:accent2>
      <a:accent3>
        <a:srgbClr val="C34D57"/>
      </a:accent3>
      <a:accent4>
        <a:srgbClr val="B1623B"/>
      </a:accent4>
      <a:accent5>
        <a:srgbClr val="BDA04A"/>
      </a:accent5>
      <a:accent6>
        <a:srgbClr val="9AAC39"/>
      </a:accent6>
      <a:hlink>
        <a:srgbClr val="329639"/>
      </a:hlink>
      <a:folHlink>
        <a:srgbClr val="828282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2670</TotalTime>
  <Words>512</Words>
  <Application>Microsoft Office PowerPoint</Application>
  <PresentationFormat>Custom</PresentationFormat>
  <Paragraphs>106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BrushVTI</vt:lpstr>
      <vt:lpstr>Cardiovascular Wellness Program Cooking Demo</vt:lpstr>
      <vt:lpstr>Minestrone Soup</vt:lpstr>
      <vt:lpstr>Spaghetti Squash with Vegan Sauce</vt:lpstr>
      <vt:lpstr>Shelf-Stable Food Items</vt:lpstr>
      <vt:lpstr>Shelf-Stable Produce</vt:lpstr>
      <vt:lpstr>Useful Resources</vt:lpstr>
      <vt:lpstr>Useful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Wellness Program Cooking Demo</dc:title>
  <dc:creator>Calisa, Jamee Fleurel</dc:creator>
  <cp:lastModifiedBy>HP</cp:lastModifiedBy>
  <cp:revision>13</cp:revision>
  <dcterms:created xsi:type="dcterms:W3CDTF">2020-04-17T02:33:08Z</dcterms:created>
  <dcterms:modified xsi:type="dcterms:W3CDTF">2020-05-01T20:58:58Z</dcterms:modified>
</cp:coreProperties>
</file>