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7" r:id="rId7"/>
    <p:sldId id="268" r:id="rId8"/>
    <p:sldId id="271" r:id="rId9"/>
    <p:sldId id="272" r:id="rId10"/>
    <p:sldId id="273" r:id="rId11"/>
    <p:sldId id="266" r:id="rId12"/>
    <p:sldId id="258" r:id="rId13"/>
    <p:sldId id="269" r:id="rId14"/>
    <p:sldId id="260" r:id="rId15"/>
    <p:sldId id="270" r:id="rId16"/>
    <p:sldId id="274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43"/>
  </p:normalViewPr>
  <p:slideViewPr>
    <p:cSldViewPr snapToGrid="0" snapToObjects="1">
      <p:cViewPr varScale="1">
        <p:scale>
          <a:sx n="81" d="100"/>
          <a:sy n="81" d="100"/>
        </p:scale>
        <p:origin x="-27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Fall PREVENTION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Radhika Nandur Bukkapatnam</a:t>
            </a:r>
          </a:p>
          <a:p>
            <a:r>
              <a:rPr lang="en-US" smtClean="0"/>
              <a:t>July 24,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325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Medications causing dizziness</a:t>
            </a:r>
            <a:endParaRPr lang="en-US" dirty="0"/>
          </a:p>
        </p:txBody>
      </p:sp>
      <p:sp>
        <p:nvSpPr>
          <p:cNvPr id="4" name="AutoShape 2" descr="C Davis Medical Center - 815 Photos - 563 Reviews - Hospital ...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1451578" y="1541599"/>
            <a:ext cx="9603275" cy="345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800" dirty="0"/>
              <a:t>Antibiotics, including gentamicin and streptomycin</a:t>
            </a:r>
          </a:p>
          <a:p>
            <a:r>
              <a:rPr lang="en-US" sz="2800" dirty="0"/>
              <a:t>Anti-depressants</a:t>
            </a:r>
          </a:p>
          <a:p>
            <a:r>
              <a:rPr lang="en-US" sz="2800" dirty="0"/>
              <a:t>Anti-seizure medications</a:t>
            </a:r>
          </a:p>
          <a:p>
            <a:r>
              <a:rPr lang="en-US" sz="2800" dirty="0"/>
              <a:t>Blood pressure </a:t>
            </a:r>
            <a:r>
              <a:rPr lang="en-US" sz="2800" dirty="0" smtClean="0"/>
              <a:t>medicine, Arrhythmia medications</a:t>
            </a:r>
            <a:endParaRPr lang="en-US" sz="2800" dirty="0"/>
          </a:p>
          <a:p>
            <a:r>
              <a:rPr lang="en-US" sz="2800" dirty="0" smtClean="0"/>
              <a:t>Sedatives</a:t>
            </a:r>
          </a:p>
          <a:p>
            <a:r>
              <a:rPr lang="en-US" sz="2800" dirty="0" smtClean="0"/>
              <a:t>Antihistaminic</a:t>
            </a:r>
          </a:p>
          <a:p>
            <a:r>
              <a:rPr lang="en-US" sz="2800" dirty="0" smtClean="0"/>
              <a:t>Acid reducing agents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998974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 you call 911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4068189"/>
          </a:xfrm>
        </p:spPr>
        <p:txBody>
          <a:bodyPr>
            <a:normAutofit/>
          </a:bodyPr>
          <a:lstStyle/>
          <a:p>
            <a:r>
              <a:rPr lang="en-US" sz="2800" dirty="0"/>
              <a:t>a head injury</a:t>
            </a:r>
          </a:p>
          <a:p>
            <a:r>
              <a:rPr lang="en-US" sz="2800" dirty="0"/>
              <a:t>a headache</a:t>
            </a:r>
          </a:p>
          <a:p>
            <a:r>
              <a:rPr lang="en-US" sz="2800" dirty="0"/>
              <a:t>a neck ache</a:t>
            </a:r>
          </a:p>
          <a:p>
            <a:r>
              <a:rPr lang="en-US" sz="2800" dirty="0"/>
              <a:t>a high fever</a:t>
            </a:r>
          </a:p>
          <a:p>
            <a:r>
              <a:rPr lang="en-US" sz="2800" dirty="0"/>
              <a:t>blurred vision</a:t>
            </a:r>
          </a:p>
          <a:p>
            <a:r>
              <a:rPr lang="en-US" sz="2800" dirty="0"/>
              <a:t>hearing loss</a:t>
            </a:r>
          </a:p>
          <a:p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difficulty speaking</a:t>
            </a:r>
          </a:p>
          <a:p>
            <a:r>
              <a:rPr lang="en-US" sz="2800" dirty="0"/>
              <a:t>numbness or tingling</a:t>
            </a:r>
          </a:p>
          <a:p>
            <a:r>
              <a:rPr lang="en-US" sz="2800" dirty="0" smtClean="0"/>
              <a:t>of </a:t>
            </a:r>
            <a:r>
              <a:rPr lang="en-US" sz="2800" dirty="0"/>
              <a:t>the eye or mouth</a:t>
            </a:r>
          </a:p>
          <a:p>
            <a:r>
              <a:rPr lang="en-US" sz="2800" dirty="0"/>
              <a:t>loss of consciousness</a:t>
            </a:r>
          </a:p>
          <a:p>
            <a:r>
              <a:rPr lang="en-US" sz="2800" dirty="0"/>
              <a:t>chest pain</a:t>
            </a:r>
          </a:p>
          <a:p>
            <a:r>
              <a:rPr lang="en-US" sz="2800" dirty="0"/>
              <a:t>ongoing </a:t>
            </a:r>
            <a:r>
              <a:rPr lang="en-US" sz="2800" dirty="0" smtClean="0"/>
              <a:t>vomiting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046899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ad best-practice information and local resources around fall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8421" y="825407"/>
            <a:ext cx="10148380" cy="481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84077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 to prevent 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8" y="1853754"/>
            <a:ext cx="9603275" cy="4571335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Core muscle exercises</a:t>
            </a:r>
          </a:p>
          <a:p>
            <a:r>
              <a:rPr lang="en-US" sz="2800" dirty="0" smtClean="0"/>
              <a:t>Lifting up you feet while walking</a:t>
            </a:r>
          </a:p>
          <a:p>
            <a:r>
              <a:rPr lang="en-US" sz="2800" dirty="0" smtClean="0"/>
              <a:t>Recognizing that our muscles become weaker at the later part of the day, so using canes and walkers</a:t>
            </a:r>
          </a:p>
          <a:p>
            <a:r>
              <a:rPr lang="en-US" sz="2800" dirty="0" smtClean="0"/>
              <a:t>Avoid ladders when on blood thinners</a:t>
            </a:r>
          </a:p>
          <a:p>
            <a:r>
              <a:rPr lang="en-US" sz="2800" dirty="0" smtClean="0"/>
              <a:t>Walking with aids, especially cell phones when going to unfamiliar places</a:t>
            </a:r>
          </a:p>
          <a:p>
            <a:r>
              <a:rPr lang="en-US" sz="2800" dirty="0" smtClean="0"/>
              <a:t>Always keep your cell phone on and make sure you can access it when you fall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6897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nior Fall Prevention Home Checkl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49941" y="-1727198"/>
            <a:ext cx="8227486" cy="11425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46020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2786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Minimize sleep/ pain medications</a:t>
            </a:r>
          </a:p>
          <a:p>
            <a:r>
              <a:rPr lang="en-US" sz="2400" dirty="0" smtClean="0"/>
              <a:t>If dizzy from BP meds, discuss with your doctor, and let BP run high</a:t>
            </a:r>
          </a:p>
          <a:p>
            <a:r>
              <a:rPr lang="en-US" sz="2400" dirty="0" smtClean="0"/>
              <a:t>Avoid too much water and diuretics late in the day, to avoid getting up in the middle of the night</a:t>
            </a:r>
          </a:p>
          <a:p>
            <a:r>
              <a:rPr lang="en-US" sz="2400" dirty="0" smtClean="0"/>
              <a:t>Always review drug interactions when starting new medications to avoid dizziness and falls</a:t>
            </a:r>
          </a:p>
          <a:p>
            <a:r>
              <a:rPr lang="en-US" sz="2400" dirty="0" smtClean="0"/>
              <a:t>Alert your doctor if any medication makes you dizzy</a:t>
            </a:r>
            <a:endParaRPr lang="en-US" sz="2400" dirty="0"/>
          </a:p>
        </p:txBody>
      </p:sp>
      <p:pic>
        <p:nvPicPr>
          <p:cNvPr id="9218" name="Picture 2" descr="rugs That Might Be the Cause of Your Dizziness - Consumer Repor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45393" y="0"/>
            <a:ext cx="6046607" cy="2059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68730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bout STEADI | STEADI - Older Adult Fall Prevention | CDC Injury .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294" name="Picture 6" descr="bout STEADI | STEADI - Older Adult Fall Prevention | CDC Injury 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798001"/>
            <a:ext cx="11176000" cy="465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6638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8377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lder Adult Falls | Home and Recreational Safety | CDC Injury Center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lder Adult Falls | Home and Recreational Safety | CDC Injury Cen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04799"/>
            <a:ext cx="12249570" cy="613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1467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ll Prevention Resources - Healthy Aging Associ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3333" y="863600"/>
            <a:ext cx="10953750" cy="521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38115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causes falls?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Imbalance</a:t>
            </a:r>
          </a:p>
          <a:p>
            <a:r>
              <a:rPr lang="en-US" sz="3200" dirty="0" smtClean="0"/>
              <a:t>Dizziness</a:t>
            </a:r>
          </a:p>
          <a:p>
            <a:r>
              <a:rPr lang="en-US" sz="3200" dirty="0" smtClean="0"/>
              <a:t>Decreased strength</a:t>
            </a:r>
          </a:p>
          <a:p>
            <a:r>
              <a:rPr lang="en-US" sz="3200" dirty="0" smtClean="0"/>
              <a:t>Mechanical factors: Home safety, uneven surfaces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02929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Inner ear dysfunction</a:t>
            </a:r>
          </a:p>
          <a:p>
            <a:r>
              <a:rPr lang="en-US" sz="2800" dirty="0" smtClean="0"/>
              <a:t>Poor depth perception</a:t>
            </a:r>
          </a:p>
          <a:p>
            <a:r>
              <a:rPr lang="en-US" sz="2800" dirty="0" smtClean="0"/>
              <a:t>Getting up/ leaning forward suddenly from sitting position</a:t>
            </a:r>
          </a:p>
          <a:p>
            <a:r>
              <a:rPr lang="en-US" sz="2800" dirty="0" smtClean="0"/>
              <a:t>Reaching beyond safety range</a:t>
            </a:r>
          </a:p>
          <a:p>
            <a:r>
              <a:rPr lang="en-US" sz="2800" dirty="0" smtClean="0"/>
              <a:t>Muscle strength: Not using aids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718525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979" y="279901"/>
            <a:ext cx="9603275" cy="1049235"/>
          </a:xfrm>
        </p:spPr>
        <p:txBody>
          <a:bodyPr/>
          <a:lstStyle/>
          <a:p>
            <a:r>
              <a:rPr lang="en-US" dirty="0" smtClean="0"/>
              <a:t>Inner ear</a:t>
            </a:r>
            <a:endParaRPr lang="en-US" dirty="0"/>
          </a:p>
        </p:txBody>
      </p:sp>
      <p:pic>
        <p:nvPicPr>
          <p:cNvPr id="7170" name="Picture 2" descr="iddiness and Dizziness | Tachy Brady Syndrome | Narayana Health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454"/>
          <a:stretch/>
        </p:blipFill>
        <p:spPr bwMode="auto">
          <a:xfrm>
            <a:off x="2612549" y="804519"/>
            <a:ext cx="6299200" cy="533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18527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izziness causes, symptoms and treat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100"/>
            <a:ext cx="12192000" cy="685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41841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Sudden onset of dizziness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Bleeding</a:t>
            </a:r>
          </a:p>
          <a:p>
            <a:r>
              <a:rPr lang="en-US" sz="2800" dirty="0" smtClean="0"/>
              <a:t>Low blood sugar</a:t>
            </a:r>
          </a:p>
          <a:p>
            <a:r>
              <a:rPr lang="en-US" sz="2800" dirty="0" smtClean="0"/>
              <a:t>Dehydration/ overheating</a:t>
            </a:r>
          </a:p>
          <a:p>
            <a:r>
              <a:rPr lang="en-US" sz="2800" dirty="0" smtClean="0"/>
              <a:t>Infections</a:t>
            </a:r>
          </a:p>
          <a:p>
            <a:r>
              <a:rPr lang="en-US" sz="2800" dirty="0" smtClean="0"/>
              <a:t>Strokes</a:t>
            </a:r>
          </a:p>
          <a:p>
            <a:r>
              <a:rPr lang="en-US" sz="2800" dirty="0" smtClean="0"/>
              <a:t>Arrhythmias and Heart attacks</a:t>
            </a:r>
          </a:p>
        </p:txBody>
      </p:sp>
    </p:spTree>
    <p:extLst>
      <p:ext uri="{BB962C8B-B14F-4D97-AF65-F5344CB8AC3E}">
        <p14:creationId xmlns:p14="http://schemas.microsoft.com/office/powerpoint/2010/main" xmlns="" val="1838968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Insidious causes of dizziness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Medications</a:t>
            </a:r>
          </a:p>
          <a:p>
            <a:r>
              <a:rPr lang="en-US" sz="2800" dirty="0" smtClean="0"/>
              <a:t>Chronic anemia</a:t>
            </a:r>
          </a:p>
          <a:p>
            <a:r>
              <a:rPr lang="en-US" sz="2800" dirty="0" smtClean="0"/>
              <a:t>Low Sodium, Low Potassium</a:t>
            </a:r>
          </a:p>
          <a:p>
            <a:r>
              <a:rPr lang="en-US" sz="2800" dirty="0" smtClean="0"/>
              <a:t>Diseases of the brain: Post stroke, </a:t>
            </a:r>
            <a:r>
              <a:rPr lang="en-US" sz="2800" dirty="0" err="1" smtClean="0"/>
              <a:t>Parkinsons</a:t>
            </a:r>
            <a:r>
              <a:rPr lang="en-US" sz="2800" dirty="0" smtClean="0"/>
              <a:t> disease, dementia, Meniere’s disease, tumors</a:t>
            </a:r>
          </a:p>
          <a:p>
            <a:r>
              <a:rPr lang="en-US" sz="2800" dirty="0" smtClean="0"/>
              <a:t>Benign Positional Vertigo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169655358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74</TotalTime>
  <Words>295</Words>
  <Application>Microsoft Office PowerPoint</Application>
  <PresentationFormat>Custom</PresentationFormat>
  <Paragraphs>63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Gallery</vt:lpstr>
      <vt:lpstr>Fall PREVENTION</vt:lpstr>
      <vt:lpstr>Slide 2</vt:lpstr>
      <vt:lpstr>Slide 3</vt:lpstr>
      <vt:lpstr>What causes falls?</vt:lpstr>
      <vt:lpstr>Imbalance</vt:lpstr>
      <vt:lpstr>Inner ear</vt:lpstr>
      <vt:lpstr>Slide 7</vt:lpstr>
      <vt:lpstr>Sudden onset of dizziness</vt:lpstr>
      <vt:lpstr>Insidious causes of dizziness</vt:lpstr>
      <vt:lpstr>Medications causing dizziness</vt:lpstr>
      <vt:lpstr>When do you call 911</vt:lpstr>
      <vt:lpstr>Slide 12</vt:lpstr>
      <vt:lpstr>Exercises to prevent falls</vt:lpstr>
      <vt:lpstr>Slide 14</vt:lpstr>
      <vt:lpstr>Medications</vt:lpstr>
      <vt:lpstr>Slide 16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PREVENTION</dc:title>
  <dc:creator>Radhika Nandur Bukkapatnam</dc:creator>
  <cp:lastModifiedBy>HP</cp:lastModifiedBy>
  <cp:revision>9</cp:revision>
  <dcterms:created xsi:type="dcterms:W3CDTF">2020-07-24T02:22:58Z</dcterms:created>
  <dcterms:modified xsi:type="dcterms:W3CDTF">2020-07-28T16:44:33Z</dcterms:modified>
</cp:coreProperties>
</file>