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23"/>
  </p:notesMasterIdLst>
  <p:sldIdLst>
    <p:sldId id="258" r:id="rId2"/>
    <p:sldId id="320" r:id="rId3"/>
    <p:sldId id="287" r:id="rId4"/>
    <p:sldId id="295" r:id="rId5"/>
    <p:sldId id="296" r:id="rId6"/>
    <p:sldId id="321" r:id="rId7"/>
    <p:sldId id="322" r:id="rId8"/>
    <p:sldId id="288" r:id="rId9"/>
    <p:sldId id="289" r:id="rId10"/>
    <p:sldId id="297" r:id="rId11"/>
    <p:sldId id="292" r:id="rId12"/>
    <p:sldId id="293" r:id="rId13"/>
    <p:sldId id="294" r:id="rId14"/>
    <p:sldId id="298" r:id="rId15"/>
    <p:sldId id="299" r:id="rId16"/>
    <p:sldId id="300" r:id="rId17"/>
    <p:sldId id="301" r:id="rId18"/>
    <p:sldId id="323" r:id="rId19"/>
    <p:sldId id="325" r:id="rId20"/>
    <p:sldId id="324" r:id="rId21"/>
    <p:sldId id="31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5501" autoAdjust="0"/>
  </p:normalViewPr>
  <p:slideViewPr>
    <p:cSldViewPr snapToGrid="0">
      <p:cViewPr>
        <p:scale>
          <a:sx n="69" d="100"/>
          <a:sy n="69" d="100"/>
        </p:scale>
        <p:origin x="-126" y="-2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077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A5B92A-866F-47ED-8629-8B8F4A005B2E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C16E9-30A2-482D-B7F5-82A1124E6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112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flic.kr/p/41qvEZ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/3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flic.kr/p/41qvEZ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/3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flic.kr/p/41qvEZ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/3.0/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On the next few slides we’ll look at a few common varieties of beans and discuss their shape, size, and flavor.</a:t>
            </a: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FA54AA6-FF45-4EEA-9CCD-5EF3E5C25D35}" type="slidenum">
              <a:rPr lang="en-US" altLang="en-US">
                <a:solidFill>
                  <a:prstClr val="black"/>
                </a:solidFill>
              </a:rPr>
              <a:pPr eaLnBrk="1" hangingPunct="1"/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276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37378" indent="-283607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34428" indent="-226886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588199" indent="-226886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41970" indent="-226886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495741" indent="-226886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49512" indent="-226886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03283" indent="-226886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57054" indent="-226886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33FF490-D332-47B1-BD88-830E34B53BD3}" type="slidenum">
              <a:rPr lang="en-US" sz="1200"/>
              <a:pPr eaLnBrk="1" hangingPunct="1"/>
              <a:t>14</a:t>
            </a:fld>
            <a:endParaRPr lang="en-US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5763" y="687388"/>
            <a:ext cx="6091237" cy="3427412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>
                <a:solidFill>
                  <a:schemeClr val="bg2">
                    <a:lumMod val="50000"/>
                  </a:schemeClr>
                </a:solidFill>
              </a:rPr>
              <a:t>Blueberry bagel image courtesy of </a:t>
            </a:r>
            <a:r>
              <a:rPr lang="en-US" sz="1200" b="0" dirty="0" err="1" smtClean="0">
                <a:solidFill>
                  <a:schemeClr val="bg2">
                    <a:lumMod val="50000"/>
                  </a:schemeClr>
                </a:solidFill>
              </a:rPr>
              <a:t>pengrim</a:t>
            </a:r>
            <a:r>
              <a:rPr lang="en-US" sz="1200" b="0" dirty="0" smtClean="0">
                <a:solidFill>
                  <a:schemeClr val="bg2">
                    <a:lumMod val="50000"/>
                  </a:schemeClr>
                </a:solidFill>
              </a:rPr>
              <a:t>™ at  </a:t>
            </a:r>
            <a:r>
              <a:rPr lang="en-US" sz="1200" b="0" dirty="0" smtClean="0">
                <a:solidFill>
                  <a:schemeClr val="bg2">
                    <a:lumMod val="50000"/>
                  </a:schemeClr>
                </a:solidFill>
                <a:hlinkClick r:id="rId3"/>
              </a:rPr>
              <a:t>http://flic.kr/p/41qvEZ</a:t>
            </a:r>
            <a:r>
              <a:rPr lang="en-US" sz="1200" b="0" dirty="0" smtClean="0">
                <a:solidFill>
                  <a:schemeClr val="bg2">
                    <a:lumMod val="50000"/>
                  </a:schemeClr>
                </a:solidFill>
              </a:rPr>
              <a:t> under a Creative Commons Attribution-</a:t>
            </a:r>
            <a:r>
              <a:rPr lang="en-US" sz="1200" b="0" dirty="0" err="1" smtClean="0">
                <a:solidFill>
                  <a:schemeClr val="bg2">
                    <a:lumMod val="50000"/>
                  </a:schemeClr>
                </a:solidFill>
              </a:rPr>
              <a:t>NonCommerical</a:t>
            </a:r>
            <a:r>
              <a:rPr lang="en-US" sz="1200" b="0" dirty="0" smtClean="0">
                <a:solidFill>
                  <a:schemeClr val="bg2">
                    <a:lumMod val="50000"/>
                  </a:schemeClr>
                </a:solidFill>
              </a:rPr>
              <a:t> license: </a:t>
            </a:r>
            <a:r>
              <a:rPr lang="en-US" sz="1200" b="0" dirty="0" smtClean="0">
                <a:solidFill>
                  <a:schemeClr val="bg2">
                    <a:lumMod val="50000"/>
                  </a:schemeClr>
                </a:solidFill>
                <a:hlinkClick r:id="rId4"/>
              </a:rPr>
              <a:t>http://creativecommons.org/licenses/by-nc/3.0/</a:t>
            </a:r>
            <a:r>
              <a:rPr lang="en-US" sz="1200" b="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655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37378" indent="-283607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34428" indent="-226886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588199" indent="-226886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41970" indent="-226886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495741" indent="-226886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49512" indent="-226886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03283" indent="-226886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57054" indent="-226886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33FF490-D332-47B1-BD88-830E34B53BD3}" type="slidenum">
              <a:rPr lang="en-US" sz="1200"/>
              <a:pPr eaLnBrk="1" hangingPunct="1"/>
              <a:t>15</a:t>
            </a:fld>
            <a:endParaRPr lang="en-US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5763" y="687388"/>
            <a:ext cx="6091237" cy="3427412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>
                <a:solidFill>
                  <a:schemeClr val="bg2">
                    <a:lumMod val="50000"/>
                  </a:schemeClr>
                </a:solidFill>
              </a:rPr>
              <a:t>Blueberry bagel image courtesy of </a:t>
            </a:r>
            <a:r>
              <a:rPr lang="en-US" sz="1200" b="0" dirty="0" err="1" smtClean="0">
                <a:solidFill>
                  <a:schemeClr val="bg2">
                    <a:lumMod val="50000"/>
                  </a:schemeClr>
                </a:solidFill>
              </a:rPr>
              <a:t>pengrim</a:t>
            </a:r>
            <a:r>
              <a:rPr lang="en-US" sz="1200" b="0" dirty="0" smtClean="0">
                <a:solidFill>
                  <a:schemeClr val="bg2">
                    <a:lumMod val="50000"/>
                  </a:schemeClr>
                </a:solidFill>
              </a:rPr>
              <a:t>™ at  </a:t>
            </a:r>
            <a:r>
              <a:rPr lang="en-US" sz="1200" b="0" dirty="0" smtClean="0">
                <a:solidFill>
                  <a:schemeClr val="bg2">
                    <a:lumMod val="50000"/>
                  </a:schemeClr>
                </a:solidFill>
                <a:hlinkClick r:id="rId3"/>
              </a:rPr>
              <a:t>http://flic.kr/p/41qvEZ</a:t>
            </a:r>
            <a:r>
              <a:rPr lang="en-US" sz="1200" b="0" dirty="0" smtClean="0">
                <a:solidFill>
                  <a:schemeClr val="bg2">
                    <a:lumMod val="50000"/>
                  </a:schemeClr>
                </a:solidFill>
              </a:rPr>
              <a:t> under a Creative Commons Attribution-</a:t>
            </a:r>
            <a:r>
              <a:rPr lang="en-US" sz="1200" b="0" dirty="0" err="1" smtClean="0">
                <a:solidFill>
                  <a:schemeClr val="bg2">
                    <a:lumMod val="50000"/>
                  </a:schemeClr>
                </a:solidFill>
              </a:rPr>
              <a:t>NonCommerical</a:t>
            </a:r>
            <a:r>
              <a:rPr lang="en-US" sz="1200" b="0" dirty="0" smtClean="0">
                <a:solidFill>
                  <a:schemeClr val="bg2">
                    <a:lumMod val="50000"/>
                  </a:schemeClr>
                </a:solidFill>
              </a:rPr>
              <a:t> license: </a:t>
            </a:r>
            <a:r>
              <a:rPr lang="en-US" sz="1200" b="0" dirty="0" smtClean="0">
                <a:solidFill>
                  <a:schemeClr val="bg2">
                    <a:lumMod val="50000"/>
                  </a:schemeClr>
                </a:solidFill>
                <a:hlinkClick r:id="rId4"/>
              </a:rPr>
              <a:t>http://creativecommons.org/licenses/by-nc/3.0/</a:t>
            </a:r>
            <a:r>
              <a:rPr lang="en-US" sz="1200" b="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016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 b="1">
                <a:solidFill>
                  <a:srgbClr val="FF0000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rgbClr val="FF0000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rgbClr val="FF0000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fld id="{04EA8BC2-8539-4219-985F-F04797F06460}" type="slidenum">
              <a:rPr lang="en-US" sz="1200" b="0" smtClean="0">
                <a:solidFill>
                  <a:schemeClr val="tx1"/>
                </a:solidFill>
              </a:rPr>
              <a:pPr eaLnBrk="1" hangingPunct="1"/>
              <a:t>16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>
                <a:solidFill>
                  <a:schemeClr val="bg2">
                    <a:lumMod val="50000"/>
                  </a:schemeClr>
                </a:solidFill>
              </a:rPr>
              <a:t>Blueberry bagel image courtesy of </a:t>
            </a:r>
            <a:r>
              <a:rPr lang="en-US" sz="1200" b="0" dirty="0" err="1" smtClean="0">
                <a:solidFill>
                  <a:schemeClr val="bg2">
                    <a:lumMod val="50000"/>
                  </a:schemeClr>
                </a:solidFill>
              </a:rPr>
              <a:t>pengrim</a:t>
            </a:r>
            <a:r>
              <a:rPr lang="en-US" sz="1200" b="0" dirty="0" smtClean="0">
                <a:solidFill>
                  <a:schemeClr val="bg2">
                    <a:lumMod val="50000"/>
                  </a:schemeClr>
                </a:solidFill>
              </a:rPr>
              <a:t>™ at  </a:t>
            </a:r>
            <a:r>
              <a:rPr lang="en-US" sz="1200" b="0" dirty="0" smtClean="0">
                <a:solidFill>
                  <a:schemeClr val="bg2">
                    <a:lumMod val="50000"/>
                  </a:schemeClr>
                </a:solidFill>
                <a:hlinkClick r:id="rId3"/>
              </a:rPr>
              <a:t>http://flic.kr/p/41qvEZ</a:t>
            </a:r>
            <a:r>
              <a:rPr lang="en-US" sz="1200" b="0" dirty="0" smtClean="0">
                <a:solidFill>
                  <a:schemeClr val="bg2">
                    <a:lumMod val="50000"/>
                  </a:schemeClr>
                </a:solidFill>
              </a:rPr>
              <a:t> under a Creative Commons Attribution-</a:t>
            </a:r>
            <a:r>
              <a:rPr lang="en-US" sz="1200" b="0" dirty="0" err="1" smtClean="0">
                <a:solidFill>
                  <a:schemeClr val="bg2">
                    <a:lumMod val="50000"/>
                  </a:schemeClr>
                </a:solidFill>
              </a:rPr>
              <a:t>NonCommerical</a:t>
            </a:r>
            <a:r>
              <a:rPr lang="en-US" sz="1200" b="0" dirty="0" smtClean="0">
                <a:solidFill>
                  <a:schemeClr val="bg2">
                    <a:lumMod val="50000"/>
                  </a:schemeClr>
                </a:solidFill>
              </a:rPr>
              <a:t> license: </a:t>
            </a:r>
            <a:r>
              <a:rPr lang="en-US" sz="1200" b="0" dirty="0" smtClean="0">
                <a:solidFill>
                  <a:schemeClr val="bg2">
                    <a:lumMod val="50000"/>
                  </a:schemeClr>
                </a:solidFill>
                <a:hlinkClick r:id="rId4"/>
              </a:rPr>
              <a:t>http://creativecommons.org/licenses/by-nc/3.0/</a:t>
            </a:r>
            <a:r>
              <a:rPr lang="en-US" sz="1200" b="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36046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 b="1">
                <a:solidFill>
                  <a:srgbClr val="FF0000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rgbClr val="FF0000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rgbClr val="FF0000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fld id="{04EA8BC2-8539-4219-985F-F04797F06460}" type="slidenum">
              <a:rPr lang="en-US" sz="1200" b="0" smtClean="0">
                <a:solidFill>
                  <a:schemeClr val="tx1"/>
                </a:solidFill>
              </a:rPr>
              <a:pPr eaLnBrk="1" hangingPunct="1"/>
              <a:t>17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1160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0DFF03-AC64-4C36-96AD-7303914C2E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329CE20-ED4F-4563-8547-77984D9E4CF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3306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1DD101-6754-4454-9ECA-E71DAF99D6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6227A8-572C-40B8-8E3C-196EAD0C31F0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551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1DD101-6754-4454-9ECA-E71DAF99D6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6227A8-572C-40B8-8E3C-196EAD0C31F0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1429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1DD101-6754-4454-9ECA-E71DAF99D6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6227A8-572C-40B8-8E3C-196EAD0C31F0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028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1DD101-6754-4454-9ECA-E71DAF99D6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6227A8-572C-40B8-8E3C-196EAD0C31F0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9448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1DD101-6754-4454-9ECA-E71DAF99D6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6227A8-572C-40B8-8E3C-196EAD0C31F0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216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E63EB0-D92A-44F4-A31E-251B0F3606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A654-A0FE-4A8D-9955-20A3D1BB075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270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3B2F1A-2191-41F3-966E-86AD0AA946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3561-352E-4F83-9882-6270B15575D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7645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5A8A64-8F4D-4DD3-B67B-92173DBDE4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E6346-C60E-4820-AB5C-D5A6CA19353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3843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0A19F8-2F82-4D01-84EE-24EDFDC1F9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91808C8-B9AD-45B8-8CD6-CFB539AE16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4056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96F26A-3841-4259-96EF-493AE29E73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AFCAE5B-9481-4208-8DCA-9F385334B32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3658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A22B91-76A9-4E4F-8C93-31970EDC4E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AF85304-6E19-4DFF-B6A1-0FBD07C9109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2570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DA9AFF-78C1-451B-8D92-E6D06A842E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731B0-E5C4-4486-B5E1-E990156A5E8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72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B92DE1-DBC1-491F-859D-EF979AA7B0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36DEB-AAE8-45CD-AE8A-14499ADA7C4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6764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6D9052-9D2F-4C68-953C-20C7B00E55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F13ED-8D6E-43B0-93A7-BCA47FBC609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4118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EAB8F-DE2B-40C3-ABC5-A42B80A05F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E1C0684-1785-4336-9063-2E70FB383B0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0286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41DD101-6754-4454-9ECA-E71DAF99D6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66227A8-572C-40B8-8E3C-196EAD0C31F0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800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flic.kr/p/41qvEZ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hyperlink" Target="http://creativecommons.org/licenses/by-nc/3.0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g"/><Relationship Id="rId4" Type="http://schemas.openxmlformats.org/officeDocument/2006/relationships/image" Target="../media/image23.jpeg"/><Relationship Id="rId9" Type="http://schemas.openxmlformats.org/officeDocument/2006/relationships/image" Target="../media/image2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://www.google.com/url?sa=i&amp;rct=j&amp;q=&amp;esrc=s&amp;source=images&amp;cd=&amp;cad=rja&amp;uact=8&amp;ved=0ahUKEwjr2pPx39TQAhUCh1QKHRQWBDYQjRwIBw&amp;url=http://www.foodnetwork.com/recipes/patrick-and-gina-neely/twice-baked-sweet-potatoes-recipe.html&amp;psig=AFQjCNGRUi9nipTbr66gapMz2T273_C19w&amp;ust=1480741979161823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Holiday tips &amp; tricks – modifying your favorite recipes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Debbie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Lucus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MS, RD, CDCES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11.17.20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dlucusrd@gmail.com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028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9637" y="346364"/>
            <a:ext cx="9564976" cy="748145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Healthy Substitutions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3891" y="1094509"/>
            <a:ext cx="9975273" cy="5306291"/>
          </a:xfrm>
        </p:spPr>
        <p:txBody>
          <a:bodyPr>
            <a:noAutofit/>
          </a:bodyPr>
          <a:lstStyle/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Pasta/Rice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whole-wheat pasta instead of enriched pasta. 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Brown rice or barley or quinoa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instead of white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rice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Try cauliflower rice or veggie noodles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Milk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If including dairy, use fat-free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milk instead of whole milk to save 66 calories and almost 8 grams of fat per cup.  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Choose plant-based milks–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soy milk, almond milk, rice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milk, oat milk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Nut cheeses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967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3491" y="235527"/>
            <a:ext cx="9551121" cy="831273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Reduce high calorie ingredients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236" y="1122218"/>
            <a:ext cx="9582295" cy="5153891"/>
          </a:xfrm>
        </p:spPr>
        <p:txBody>
          <a:bodyPr>
            <a:noAutofit/>
          </a:bodyPr>
          <a:lstStyle/>
          <a:p>
            <a:pPr lvl="0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Toppings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Make a lighter gravy or skip it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Condiments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Cut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condiments, such as pickles, olives, butter, mayonnaise, syrup, jelly and mustard, which can have large amounts of salt, sugar, fat and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calories </a:t>
            </a: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low-sodium soy sauce in a smaller amount than a recipe calls for to decrease the amount of salt.</a:t>
            </a:r>
          </a:p>
          <a:p>
            <a:pPr lvl="0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Cheese.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Eliminate cheese? Nut cheese?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337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9637" y="318656"/>
            <a:ext cx="9564976" cy="720436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Change cooking methods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7855" y="1080655"/>
            <a:ext cx="9717375" cy="5101936"/>
          </a:xfrm>
        </p:spPr>
        <p:txBody>
          <a:bodyPr>
            <a:normAutofit/>
          </a:bodyPr>
          <a:lstStyle/>
          <a:p>
            <a:pPr lvl="0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Cooking method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Instead of frying, try braising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broiling, grilling, poaching, sautéing and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steaming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Saute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/Basting liquid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Instead of oil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or drippings, use a small amount of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wine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fruit juice, vegetable juice or fat-free vegetable broth </a:t>
            </a: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nonstick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spray</a:t>
            </a: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Air fryer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for fried recipes?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918" y="203562"/>
            <a:ext cx="1807627" cy="285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662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437" y="193964"/>
            <a:ext cx="6026727" cy="845127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Reduce the portion size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9927" y="1052945"/>
            <a:ext cx="10261166" cy="5482937"/>
          </a:xfrm>
        </p:spPr>
        <p:txBody>
          <a:bodyPr>
            <a:normAutofit/>
          </a:bodyPr>
          <a:lstStyle/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Slow down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Eat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your meals more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slowly: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Takes 20 min to figure out you are full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Put fork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down between bites 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Have a conversation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Savor each bite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Check portion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sizes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smaller plates, spoons and cups. 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Remember ½ plate should be veggies – even on Thanksgiving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</a:pP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197" y="431799"/>
            <a:ext cx="3499556" cy="286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614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990600"/>
          </a:xfrm>
          <a:solidFill>
            <a:srgbClr val="C00000"/>
          </a:solidFill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</a:rPr>
              <a:t>Guess the calorie difference! </a:t>
            </a:r>
            <a:endParaRPr lang="en-US" dirty="0" smtClean="0">
              <a:solidFill>
                <a:schemeClr val="bg2"/>
              </a:solidFill>
            </a:endParaRPr>
          </a:p>
        </p:txBody>
      </p:sp>
      <p:sp>
        <p:nvSpPr>
          <p:cNvPr id="34818" name="Slide Number Placeholder 7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EDB40CF-C076-4537-AA5D-41FE4489FA4B}" type="slidenum">
              <a:rPr lang="en-US" sz="1400"/>
              <a:pPr eaLnBrk="1" hangingPunct="1"/>
              <a:t>14</a:t>
            </a:fld>
            <a:endParaRPr lang="en-US" sz="1400"/>
          </a:p>
        </p:txBody>
      </p:sp>
      <p:grpSp>
        <p:nvGrpSpPr>
          <p:cNvPr id="17" name="Group 16"/>
          <p:cNvGrpSpPr/>
          <p:nvPr/>
        </p:nvGrpSpPr>
        <p:grpSpPr>
          <a:xfrm>
            <a:off x="1924366" y="6019800"/>
            <a:ext cx="590235" cy="763588"/>
            <a:chOff x="304800" y="5867400"/>
            <a:chExt cx="457200" cy="763588"/>
          </a:xfrm>
        </p:grpSpPr>
        <p:sp>
          <p:nvSpPr>
            <p:cNvPr id="18" name="Freeform 11"/>
            <p:cNvSpPr>
              <a:spLocks noEditPoints="1"/>
            </p:cNvSpPr>
            <p:nvPr/>
          </p:nvSpPr>
          <p:spPr bwMode="auto">
            <a:xfrm>
              <a:off x="304800" y="6096000"/>
              <a:ext cx="457200" cy="534988"/>
            </a:xfrm>
            <a:custGeom>
              <a:avLst/>
              <a:gdLst>
                <a:gd name="T0" fmla="*/ 2147483647 w 10704"/>
                <a:gd name="T1" fmla="*/ 2147483647 h 12542"/>
                <a:gd name="T2" fmla="*/ 2147483647 w 10704"/>
                <a:gd name="T3" fmla="*/ 2147483647 h 12542"/>
                <a:gd name="T4" fmla="*/ 2147483647 w 10704"/>
                <a:gd name="T5" fmla="*/ 2147483647 h 12542"/>
                <a:gd name="T6" fmla="*/ 2147483647 w 10704"/>
                <a:gd name="T7" fmla="*/ 2147483647 h 12542"/>
                <a:gd name="T8" fmla="*/ 2147483647 w 10704"/>
                <a:gd name="T9" fmla="*/ 2147483647 h 12542"/>
                <a:gd name="T10" fmla="*/ 2147483647 w 10704"/>
                <a:gd name="T11" fmla="*/ 2147483647 h 12542"/>
                <a:gd name="T12" fmla="*/ 2147483647 w 10704"/>
                <a:gd name="T13" fmla="*/ 2147483647 h 12542"/>
                <a:gd name="T14" fmla="*/ 2147483647 w 10704"/>
                <a:gd name="T15" fmla="*/ 2147483647 h 12542"/>
                <a:gd name="T16" fmla="*/ 2147483647 w 10704"/>
                <a:gd name="T17" fmla="*/ 2147483647 h 12542"/>
                <a:gd name="T18" fmla="*/ 2147483647 w 10704"/>
                <a:gd name="T19" fmla="*/ 2147483647 h 12542"/>
                <a:gd name="T20" fmla="*/ 2147483647 w 10704"/>
                <a:gd name="T21" fmla="*/ 2147483647 h 12542"/>
                <a:gd name="T22" fmla="*/ 2147483647 w 10704"/>
                <a:gd name="T23" fmla="*/ 2147483647 h 12542"/>
                <a:gd name="T24" fmla="*/ 2147483647 w 10704"/>
                <a:gd name="T25" fmla="*/ 2147483647 h 12542"/>
                <a:gd name="T26" fmla="*/ 2147483647 w 10704"/>
                <a:gd name="T27" fmla="*/ 2147483647 h 12542"/>
                <a:gd name="T28" fmla="*/ 2147483647 w 10704"/>
                <a:gd name="T29" fmla="*/ 2147483647 h 12542"/>
                <a:gd name="T30" fmla="*/ 2147483647 w 10704"/>
                <a:gd name="T31" fmla="*/ 2147483647 h 12542"/>
                <a:gd name="T32" fmla="*/ 2147483647 w 10704"/>
                <a:gd name="T33" fmla="*/ 2147483647 h 12542"/>
                <a:gd name="T34" fmla="*/ 2147483647 w 10704"/>
                <a:gd name="T35" fmla="*/ 2147483647 h 12542"/>
                <a:gd name="T36" fmla="*/ 2147483647 w 10704"/>
                <a:gd name="T37" fmla="*/ 2147483647 h 12542"/>
                <a:gd name="T38" fmla="*/ 2147483647 w 10704"/>
                <a:gd name="T39" fmla="*/ 2147483647 h 12542"/>
                <a:gd name="T40" fmla="*/ 2147483647 w 10704"/>
                <a:gd name="T41" fmla="*/ 2147483647 h 12542"/>
                <a:gd name="T42" fmla="*/ 2147483647 w 10704"/>
                <a:gd name="T43" fmla="*/ 2147483647 h 12542"/>
                <a:gd name="T44" fmla="*/ 2147483647 w 10704"/>
                <a:gd name="T45" fmla="*/ 2147483647 h 12542"/>
                <a:gd name="T46" fmla="*/ 2147483647 w 10704"/>
                <a:gd name="T47" fmla="*/ 2147483647 h 12542"/>
                <a:gd name="T48" fmla="*/ 2147483647 w 10704"/>
                <a:gd name="T49" fmla="*/ 2147483647 h 12542"/>
                <a:gd name="T50" fmla="*/ 2147483647 w 10704"/>
                <a:gd name="T51" fmla="*/ 2147483647 h 12542"/>
                <a:gd name="T52" fmla="*/ 2147483647 w 10704"/>
                <a:gd name="T53" fmla="*/ 2147483647 h 12542"/>
                <a:gd name="T54" fmla="*/ 2147483647 w 10704"/>
                <a:gd name="T55" fmla="*/ 2147483647 h 12542"/>
                <a:gd name="T56" fmla="*/ 2147483647 w 10704"/>
                <a:gd name="T57" fmla="*/ 2147483647 h 12542"/>
                <a:gd name="T58" fmla="*/ 2147483647 w 10704"/>
                <a:gd name="T59" fmla="*/ 2147483647 h 12542"/>
                <a:gd name="T60" fmla="*/ 2147483647 w 10704"/>
                <a:gd name="T61" fmla="*/ 2147483647 h 12542"/>
                <a:gd name="T62" fmla="*/ 2147483647 w 10704"/>
                <a:gd name="T63" fmla="*/ 2147483647 h 12542"/>
                <a:gd name="T64" fmla="*/ 2147483647 w 10704"/>
                <a:gd name="T65" fmla="*/ 2147483647 h 12542"/>
                <a:gd name="T66" fmla="*/ 2147483647 w 10704"/>
                <a:gd name="T67" fmla="*/ 2147483647 h 12542"/>
                <a:gd name="T68" fmla="*/ 2147483647 w 10704"/>
                <a:gd name="T69" fmla="*/ 2147483647 h 12542"/>
                <a:gd name="T70" fmla="*/ 2147483647 w 10704"/>
                <a:gd name="T71" fmla="*/ 2147483647 h 12542"/>
                <a:gd name="T72" fmla="*/ 2147483647 w 10704"/>
                <a:gd name="T73" fmla="*/ 2147483647 h 12542"/>
                <a:gd name="T74" fmla="*/ 2147483647 w 10704"/>
                <a:gd name="T75" fmla="*/ 2147483647 h 12542"/>
                <a:gd name="T76" fmla="*/ 2147483647 w 10704"/>
                <a:gd name="T77" fmla="*/ 2147483647 h 12542"/>
                <a:gd name="T78" fmla="*/ 2147483647 w 10704"/>
                <a:gd name="T79" fmla="*/ 2147483647 h 12542"/>
                <a:gd name="T80" fmla="*/ 2147483647 w 10704"/>
                <a:gd name="T81" fmla="*/ 2147483647 h 12542"/>
                <a:gd name="T82" fmla="*/ 2147483647 w 10704"/>
                <a:gd name="T83" fmla="*/ 2147483647 h 12542"/>
                <a:gd name="T84" fmla="*/ 2147483647 w 10704"/>
                <a:gd name="T85" fmla="*/ 2147483647 h 12542"/>
                <a:gd name="T86" fmla="*/ 2147483647 w 10704"/>
                <a:gd name="T87" fmla="*/ 2147483647 h 12542"/>
                <a:gd name="T88" fmla="*/ 2147483647 w 10704"/>
                <a:gd name="T89" fmla="*/ 2147483647 h 12542"/>
                <a:gd name="T90" fmla="*/ 2147483647 w 10704"/>
                <a:gd name="T91" fmla="*/ 2147483647 h 12542"/>
                <a:gd name="T92" fmla="*/ 2147483647 w 10704"/>
                <a:gd name="T93" fmla="*/ 2147483647 h 12542"/>
                <a:gd name="T94" fmla="*/ 2147483647 w 10704"/>
                <a:gd name="T95" fmla="*/ 2147483647 h 12542"/>
                <a:gd name="T96" fmla="*/ 2147483647 w 10704"/>
                <a:gd name="T97" fmla="*/ 2147483647 h 12542"/>
                <a:gd name="T98" fmla="*/ 2147483647 w 10704"/>
                <a:gd name="T99" fmla="*/ 2147483647 h 12542"/>
                <a:gd name="T100" fmla="*/ 2147483647 w 10704"/>
                <a:gd name="T101" fmla="*/ 2147483647 h 12542"/>
                <a:gd name="T102" fmla="*/ 2147483647 w 10704"/>
                <a:gd name="T103" fmla="*/ 2147483647 h 12542"/>
                <a:gd name="T104" fmla="*/ 2147483647 w 10704"/>
                <a:gd name="T105" fmla="*/ 2147483647 h 12542"/>
                <a:gd name="T106" fmla="*/ 2147483647 w 10704"/>
                <a:gd name="T107" fmla="*/ 2147483647 h 12542"/>
                <a:gd name="T108" fmla="*/ 2147483647 w 10704"/>
                <a:gd name="T109" fmla="*/ 2147483647 h 12542"/>
                <a:gd name="T110" fmla="*/ 2147483647 w 10704"/>
                <a:gd name="T111" fmla="*/ 2147483647 h 1254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704"/>
                <a:gd name="T169" fmla="*/ 0 h 12542"/>
                <a:gd name="T170" fmla="*/ 10704 w 10704"/>
                <a:gd name="T171" fmla="*/ 12542 h 1254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704" h="12542">
                  <a:moveTo>
                    <a:pt x="5418" y="2093"/>
                  </a:moveTo>
                  <a:lnTo>
                    <a:pt x="5426" y="2076"/>
                  </a:lnTo>
                  <a:lnTo>
                    <a:pt x="5436" y="2059"/>
                  </a:lnTo>
                  <a:lnTo>
                    <a:pt x="5446" y="2042"/>
                  </a:lnTo>
                  <a:lnTo>
                    <a:pt x="5455" y="2025"/>
                  </a:lnTo>
                  <a:lnTo>
                    <a:pt x="5465" y="2009"/>
                  </a:lnTo>
                  <a:lnTo>
                    <a:pt x="5475" y="1992"/>
                  </a:lnTo>
                  <a:lnTo>
                    <a:pt x="5485" y="1975"/>
                  </a:lnTo>
                  <a:lnTo>
                    <a:pt x="5495" y="1959"/>
                  </a:lnTo>
                  <a:lnTo>
                    <a:pt x="5505" y="1942"/>
                  </a:lnTo>
                  <a:lnTo>
                    <a:pt x="5516" y="1924"/>
                  </a:lnTo>
                  <a:lnTo>
                    <a:pt x="5527" y="1908"/>
                  </a:lnTo>
                  <a:lnTo>
                    <a:pt x="5537" y="1891"/>
                  </a:lnTo>
                  <a:lnTo>
                    <a:pt x="5549" y="1874"/>
                  </a:lnTo>
                  <a:lnTo>
                    <a:pt x="5560" y="1858"/>
                  </a:lnTo>
                  <a:lnTo>
                    <a:pt x="5571" y="1841"/>
                  </a:lnTo>
                  <a:lnTo>
                    <a:pt x="5583" y="1825"/>
                  </a:lnTo>
                  <a:lnTo>
                    <a:pt x="5612" y="1780"/>
                  </a:lnTo>
                  <a:lnTo>
                    <a:pt x="5644" y="1736"/>
                  </a:lnTo>
                  <a:lnTo>
                    <a:pt x="5674" y="1694"/>
                  </a:lnTo>
                  <a:lnTo>
                    <a:pt x="5706" y="1654"/>
                  </a:lnTo>
                  <a:lnTo>
                    <a:pt x="5739" y="1614"/>
                  </a:lnTo>
                  <a:lnTo>
                    <a:pt x="5772" y="1576"/>
                  </a:lnTo>
                  <a:lnTo>
                    <a:pt x="5807" y="1540"/>
                  </a:lnTo>
                  <a:lnTo>
                    <a:pt x="5843" y="1505"/>
                  </a:lnTo>
                  <a:lnTo>
                    <a:pt x="5879" y="1472"/>
                  </a:lnTo>
                  <a:lnTo>
                    <a:pt x="5918" y="1441"/>
                  </a:lnTo>
                  <a:lnTo>
                    <a:pt x="5957" y="1411"/>
                  </a:lnTo>
                  <a:lnTo>
                    <a:pt x="5997" y="1384"/>
                  </a:lnTo>
                  <a:lnTo>
                    <a:pt x="6040" y="1358"/>
                  </a:lnTo>
                  <a:lnTo>
                    <a:pt x="6083" y="1332"/>
                  </a:lnTo>
                  <a:lnTo>
                    <a:pt x="6129" y="1310"/>
                  </a:lnTo>
                  <a:lnTo>
                    <a:pt x="6177" y="1290"/>
                  </a:lnTo>
                  <a:lnTo>
                    <a:pt x="6225" y="1272"/>
                  </a:lnTo>
                  <a:lnTo>
                    <a:pt x="6272" y="1256"/>
                  </a:lnTo>
                  <a:lnTo>
                    <a:pt x="6322" y="1242"/>
                  </a:lnTo>
                  <a:lnTo>
                    <a:pt x="6370" y="1231"/>
                  </a:lnTo>
                  <a:lnTo>
                    <a:pt x="6421" y="1221"/>
                  </a:lnTo>
                  <a:lnTo>
                    <a:pt x="6471" y="1213"/>
                  </a:lnTo>
                  <a:lnTo>
                    <a:pt x="6521" y="1207"/>
                  </a:lnTo>
                  <a:lnTo>
                    <a:pt x="6573" y="1204"/>
                  </a:lnTo>
                  <a:lnTo>
                    <a:pt x="6623" y="1201"/>
                  </a:lnTo>
                  <a:lnTo>
                    <a:pt x="6675" y="1201"/>
                  </a:lnTo>
                  <a:lnTo>
                    <a:pt x="6726" y="1203"/>
                  </a:lnTo>
                  <a:lnTo>
                    <a:pt x="6778" y="1206"/>
                  </a:lnTo>
                  <a:lnTo>
                    <a:pt x="6829" y="1210"/>
                  </a:lnTo>
                  <a:lnTo>
                    <a:pt x="6882" y="1217"/>
                  </a:lnTo>
                  <a:lnTo>
                    <a:pt x="6933" y="1225"/>
                  </a:lnTo>
                  <a:lnTo>
                    <a:pt x="6986" y="1235"/>
                  </a:lnTo>
                  <a:lnTo>
                    <a:pt x="7070" y="1254"/>
                  </a:lnTo>
                  <a:lnTo>
                    <a:pt x="7152" y="1278"/>
                  </a:lnTo>
                  <a:lnTo>
                    <a:pt x="7231" y="1306"/>
                  </a:lnTo>
                  <a:lnTo>
                    <a:pt x="7306" y="1340"/>
                  </a:lnTo>
                  <a:lnTo>
                    <a:pt x="7379" y="1377"/>
                  </a:lnTo>
                  <a:lnTo>
                    <a:pt x="7450" y="1418"/>
                  </a:lnTo>
                  <a:lnTo>
                    <a:pt x="7517" y="1463"/>
                  </a:lnTo>
                  <a:lnTo>
                    <a:pt x="7580" y="1512"/>
                  </a:lnTo>
                  <a:lnTo>
                    <a:pt x="7641" y="1565"/>
                  </a:lnTo>
                  <a:lnTo>
                    <a:pt x="7698" y="1621"/>
                  </a:lnTo>
                  <a:lnTo>
                    <a:pt x="7751" y="1683"/>
                  </a:lnTo>
                  <a:lnTo>
                    <a:pt x="7801" y="1746"/>
                  </a:lnTo>
                  <a:lnTo>
                    <a:pt x="7847" y="1813"/>
                  </a:lnTo>
                  <a:lnTo>
                    <a:pt x="7890" y="1884"/>
                  </a:lnTo>
                  <a:lnTo>
                    <a:pt x="7929" y="1959"/>
                  </a:lnTo>
                  <a:lnTo>
                    <a:pt x="7965" y="2036"/>
                  </a:lnTo>
                  <a:lnTo>
                    <a:pt x="7999" y="2127"/>
                  </a:lnTo>
                  <a:lnTo>
                    <a:pt x="8029" y="2220"/>
                  </a:lnTo>
                  <a:lnTo>
                    <a:pt x="8054" y="2314"/>
                  </a:lnTo>
                  <a:lnTo>
                    <a:pt x="8073" y="2407"/>
                  </a:lnTo>
                  <a:lnTo>
                    <a:pt x="8088" y="2501"/>
                  </a:lnTo>
                  <a:lnTo>
                    <a:pt x="8099" y="2596"/>
                  </a:lnTo>
                  <a:lnTo>
                    <a:pt x="8106" y="2690"/>
                  </a:lnTo>
                  <a:lnTo>
                    <a:pt x="8109" y="2785"/>
                  </a:lnTo>
                  <a:lnTo>
                    <a:pt x="8110" y="2880"/>
                  </a:lnTo>
                  <a:lnTo>
                    <a:pt x="8107" y="2975"/>
                  </a:lnTo>
                  <a:lnTo>
                    <a:pt x="8102" y="3070"/>
                  </a:lnTo>
                  <a:lnTo>
                    <a:pt x="8095" y="3166"/>
                  </a:lnTo>
                  <a:lnTo>
                    <a:pt x="8086" y="3261"/>
                  </a:lnTo>
                  <a:lnTo>
                    <a:pt x="8075" y="3355"/>
                  </a:lnTo>
                  <a:lnTo>
                    <a:pt x="8063" y="3451"/>
                  </a:lnTo>
                  <a:lnTo>
                    <a:pt x="8050" y="3546"/>
                  </a:lnTo>
                  <a:lnTo>
                    <a:pt x="8039" y="3616"/>
                  </a:lnTo>
                  <a:lnTo>
                    <a:pt x="8026" y="3685"/>
                  </a:lnTo>
                  <a:lnTo>
                    <a:pt x="8012" y="3756"/>
                  </a:lnTo>
                  <a:lnTo>
                    <a:pt x="7996" y="3825"/>
                  </a:lnTo>
                  <a:lnTo>
                    <a:pt x="7978" y="3893"/>
                  </a:lnTo>
                  <a:lnTo>
                    <a:pt x="7958" y="3962"/>
                  </a:lnTo>
                  <a:lnTo>
                    <a:pt x="7937" y="4030"/>
                  </a:lnTo>
                  <a:lnTo>
                    <a:pt x="7914" y="4098"/>
                  </a:lnTo>
                  <a:lnTo>
                    <a:pt x="7890" y="4165"/>
                  </a:lnTo>
                  <a:lnTo>
                    <a:pt x="7864" y="4232"/>
                  </a:lnTo>
                  <a:lnTo>
                    <a:pt x="7837" y="4299"/>
                  </a:lnTo>
                  <a:lnTo>
                    <a:pt x="7810" y="4366"/>
                  </a:lnTo>
                  <a:lnTo>
                    <a:pt x="7781" y="4431"/>
                  </a:lnTo>
                  <a:lnTo>
                    <a:pt x="7750" y="4497"/>
                  </a:lnTo>
                  <a:lnTo>
                    <a:pt x="7718" y="4562"/>
                  </a:lnTo>
                  <a:lnTo>
                    <a:pt x="7687" y="4627"/>
                  </a:lnTo>
                  <a:lnTo>
                    <a:pt x="7677" y="4644"/>
                  </a:lnTo>
                  <a:lnTo>
                    <a:pt x="7668" y="4661"/>
                  </a:lnTo>
                  <a:lnTo>
                    <a:pt x="7659" y="4678"/>
                  </a:lnTo>
                  <a:lnTo>
                    <a:pt x="7649" y="4695"/>
                  </a:lnTo>
                  <a:lnTo>
                    <a:pt x="7640" y="4712"/>
                  </a:lnTo>
                  <a:lnTo>
                    <a:pt x="7630" y="4729"/>
                  </a:lnTo>
                  <a:lnTo>
                    <a:pt x="7620" y="4746"/>
                  </a:lnTo>
                  <a:lnTo>
                    <a:pt x="7610" y="4763"/>
                  </a:lnTo>
                  <a:lnTo>
                    <a:pt x="7600" y="4779"/>
                  </a:lnTo>
                  <a:lnTo>
                    <a:pt x="7589" y="4796"/>
                  </a:lnTo>
                  <a:lnTo>
                    <a:pt x="7577" y="4813"/>
                  </a:lnTo>
                  <a:lnTo>
                    <a:pt x="7566" y="4829"/>
                  </a:lnTo>
                  <a:lnTo>
                    <a:pt x="7555" y="4845"/>
                  </a:lnTo>
                  <a:lnTo>
                    <a:pt x="7544" y="4861"/>
                  </a:lnTo>
                  <a:lnTo>
                    <a:pt x="7532" y="4877"/>
                  </a:lnTo>
                  <a:lnTo>
                    <a:pt x="7521" y="4893"/>
                  </a:lnTo>
                  <a:lnTo>
                    <a:pt x="7405" y="5039"/>
                  </a:lnTo>
                  <a:lnTo>
                    <a:pt x="7286" y="5182"/>
                  </a:lnTo>
                  <a:lnTo>
                    <a:pt x="7166" y="5322"/>
                  </a:lnTo>
                  <a:lnTo>
                    <a:pt x="7044" y="5458"/>
                  </a:lnTo>
                  <a:lnTo>
                    <a:pt x="6919" y="5592"/>
                  </a:lnTo>
                  <a:lnTo>
                    <a:pt x="6792" y="5722"/>
                  </a:lnTo>
                  <a:lnTo>
                    <a:pt x="6662" y="5850"/>
                  </a:lnTo>
                  <a:lnTo>
                    <a:pt x="6528" y="5973"/>
                  </a:lnTo>
                  <a:lnTo>
                    <a:pt x="6393" y="6093"/>
                  </a:lnTo>
                  <a:lnTo>
                    <a:pt x="6253" y="6211"/>
                  </a:lnTo>
                  <a:lnTo>
                    <a:pt x="6111" y="6325"/>
                  </a:lnTo>
                  <a:lnTo>
                    <a:pt x="5965" y="6437"/>
                  </a:lnTo>
                  <a:lnTo>
                    <a:pt x="5815" y="6544"/>
                  </a:lnTo>
                  <a:lnTo>
                    <a:pt x="5662" y="6648"/>
                  </a:lnTo>
                  <a:lnTo>
                    <a:pt x="5505" y="6751"/>
                  </a:lnTo>
                  <a:lnTo>
                    <a:pt x="5344" y="6849"/>
                  </a:lnTo>
                  <a:lnTo>
                    <a:pt x="5184" y="6751"/>
                  </a:lnTo>
                  <a:lnTo>
                    <a:pt x="5027" y="6648"/>
                  </a:lnTo>
                  <a:lnTo>
                    <a:pt x="4873" y="6544"/>
                  </a:lnTo>
                  <a:lnTo>
                    <a:pt x="4725" y="6437"/>
                  </a:lnTo>
                  <a:lnTo>
                    <a:pt x="4578" y="6325"/>
                  </a:lnTo>
                  <a:lnTo>
                    <a:pt x="4436" y="6211"/>
                  </a:lnTo>
                  <a:lnTo>
                    <a:pt x="4297" y="6093"/>
                  </a:lnTo>
                  <a:lnTo>
                    <a:pt x="4161" y="5973"/>
                  </a:lnTo>
                  <a:lnTo>
                    <a:pt x="4027" y="5850"/>
                  </a:lnTo>
                  <a:lnTo>
                    <a:pt x="3897" y="5722"/>
                  </a:lnTo>
                  <a:lnTo>
                    <a:pt x="3770" y="5592"/>
                  </a:lnTo>
                  <a:lnTo>
                    <a:pt x="3645" y="5458"/>
                  </a:lnTo>
                  <a:lnTo>
                    <a:pt x="3523" y="5322"/>
                  </a:lnTo>
                  <a:lnTo>
                    <a:pt x="3403" y="5182"/>
                  </a:lnTo>
                  <a:lnTo>
                    <a:pt x="3284" y="5039"/>
                  </a:lnTo>
                  <a:lnTo>
                    <a:pt x="3169" y="4893"/>
                  </a:lnTo>
                  <a:lnTo>
                    <a:pt x="3157" y="4877"/>
                  </a:lnTo>
                  <a:lnTo>
                    <a:pt x="3145" y="4861"/>
                  </a:lnTo>
                  <a:lnTo>
                    <a:pt x="3134" y="4845"/>
                  </a:lnTo>
                  <a:lnTo>
                    <a:pt x="3123" y="4829"/>
                  </a:lnTo>
                  <a:lnTo>
                    <a:pt x="3111" y="4813"/>
                  </a:lnTo>
                  <a:lnTo>
                    <a:pt x="3100" y="4796"/>
                  </a:lnTo>
                  <a:lnTo>
                    <a:pt x="3090" y="4779"/>
                  </a:lnTo>
                  <a:lnTo>
                    <a:pt x="3079" y="4763"/>
                  </a:lnTo>
                  <a:lnTo>
                    <a:pt x="3069" y="4746"/>
                  </a:lnTo>
                  <a:lnTo>
                    <a:pt x="3059" y="4729"/>
                  </a:lnTo>
                  <a:lnTo>
                    <a:pt x="3050" y="4712"/>
                  </a:lnTo>
                  <a:lnTo>
                    <a:pt x="3040" y="4695"/>
                  </a:lnTo>
                  <a:lnTo>
                    <a:pt x="3031" y="4678"/>
                  </a:lnTo>
                  <a:lnTo>
                    <a:pt x="3021" y="4661"/>
                  </a:lnTo>
                  <a:lnTo>
                    <a:pt x="3012" y="4644"/>
                  </a:lnTo>
                  <a:lnTo>
                    <a:pt x="3004" y="4627"/>
                  </a:lnTo>
                  <a:lnTo>
                    <a:pt x="2971" y="4562"/>
                  </a:lnTo>
                  <a:lnTo>
                    <a:pt x="2940" y="4497"/>
                  </a:lnTo>
                  <a:lnTo>
                    <a:pt x="2909" y="4431"/>
                  </a:lnTo>
                  <a:lnTo>
                    <a:pt x="2880" y="4366"/>
                  </a:lnTo>
                  <a:lnTo>
                    <a:pt x="2852" y="4299"/>
                  </a:lnTo>
                  <a:lnTo>
                    <a:pt x="2824" y="4232"/>
                  </a:lnTo>
                  <a:lnTo>
                    <a:pt x="2799" y="4165"/>
                  </a:lnTo>
                  <a:lnTo>
                    <a:pt x="2775" y="4098"/>
                  </a:lnTo>
                  <a:lnTo>
                    <a:pt x="2752" y="4030"/>
                  </a:lnTo>
                  <a:lnTo>
                    <a:pt x="2730" y="3962"/>
                  </a:lnTo>
                  <a:lnTo>
                    <a:pt x="2711" y="3893"/>
                  </a:lnTo>
                  <a:lnTo>
                    <a:pt x="2693" y="3825"/>
                  </a:lnTo>
                  <a:lnTo>
                    <a:pt x="2677" y="3756"/>
                  </a:lnTo>
                  <a:lnTo>
                    <a:pt x="2663" y="3685"/>
                  </a:lnTo>
                  <a:lnTo>
                    <a:pt x="2649" y="3616"/>
                  </a:lnTo>
                  <a:lnTo>
                    <a:pt x="2639" y="3546"/>
                  </a:lnTo>
                  <a:lnTo>
                    <a:pt x="2626" y="3451"/>
                  </a:lnTo>
                  <a:lnTo>
                    <a:pt x="2614" y="3355"/>
                  </a:lnTo>
                  <a:lnTo>
                    <a:pt x="2603" y="3261"/>
                  </a:lnTo>
                  <a:lnTo>
                    <a:pt x="2594" y="3166"/>
                  </a:lnTo>
                  <a:lnTo>
                    <a:pt x="2587" y="3070"/>
                  </a:lnTo>
                  <a:lnTo>
                    <a:pt x="2582" y="2975"/>
                  </a:lnTo>
                  <a:lnTo>
                    <a:pt x="2579" y="2880"/>
                  </a:lnTo>
                  <a:lnTo>
                    <a:pt x="2580" y="2785"/>
                  </a:lnTo>
                  <a:lnTo>
                    <a:pt x="2583" y="2690"/>
                  </a:lnTo>
                  <a:lnTo>
                    <a:pt x="2590" y="2596"/>
                  </a:lnTo>
                  <a:lnTo>
                    <a:pt x="2601" y="2501"/>
                  </a:lnTo>
                  <a:lnTo>
                    <a:pt x="2616" y="2407"/>
                  </a:lnTo>
                  <a:lnTo>
                    <a:pt x="2635" y="2314"/>
                  </a:lnTo>
                  <a:lnTo>
                    <a:pt x="2660" y="2220"/>
                  </a:lnTo>
                  <a:lnTo>
                    <a:pt x="2690" y="2127"/>
                  </a:lnTo>
                  <a:lnTo>
                    <a:pt x="2725" y="2036"/>
                  </a:lnTo>
                  <a:lnTo>
                    <a:pt x="2760" y="1959"/>
                  </a:lnTo>
                  <a:lnTo>
                    <a:pt x="2799" y="1884"/>
                  </a:lnTo>
                  <a:lnTo>
                    <a:pt x="2842" y="1813"/>
                  </a:lnTo>
                  <a:lnTo>
                    <a:pt x="2888" y="1746"/>
                  </a:lnTo>
                  <a:lnTo>
                    <a:pt x="2939" y="1683"/>
                  </a:lnTo>
                  <a:lnTo>
                    <a:pt x="2992" y="1621"/>
                  </a:lnTo>
                  <a:lnTo>
                    <a:pt x="3049" y="1565"/>
                  </a:lnTo>
                  <a:lnTo>
                    <a:pt x="3109" y="1512"/>
                  </a:lnTo>
                  <a:lnTo>
                    <a:pt x="3173" y="1463"/>
                  </a:lnTo>
                  <a:lnTo>
                    <a:pt x="3240" y="1418"/>
                  </a:lnTo>
                  <a:lnTo>
                    <a:pt x="3310" y="1377"/>
                  </a:lnTo>
                  <a:lnTo>
                    <a:pt x="3382" y="1340"/>
                  </a:lnTo>
                  <a:lnTo>
                    <a:pt x="3458" y="1306"/>
                  </a:lnTo>
                  <a:lnTo>
                    <a:pt x="3537" y="1278"/>
                  </a:lnTo>
                  <a:lnTo>
                    <a:pt x="3619" y="1254"/>
                  </a:lnTo>
                  <a:lnTo>
                    <a:pt x="3704" y="1235"/>
                  </a:lnTo>
                  <a:lnTo>
                    <a:pt x="3755" y="1225"/>
                  </a:lnTo>
                  <a:lnTo>
                    <a:pt x="3808" y="1217"/>
                  </a:lnTo>
                  <a:lnTo>
                    <a:pt x="3859" y="1210"/>
                  </a:lnTo>
                  <a:lnTo>
                    <a:pt x="3911" y="1206"/>
                  </a:lnTo>
                  <a:lnTo>
                    <a:pt x="3964" y="1203"/>
                  </a:lnTo>
                  <a:lnTo>
                    <a:pt x="4015" y="1201"/>
                  </a:lnTo>
                  <a:lnTo>
                    <a:pt x="4066" y="1201"/>
                  </a:lnTo>
                  <a:lnTo>
                    <a:pt x="4117" y="1204"/>
                  </a:lnTo>
                  <a:lnTo>
                    <a:pt x="4168" y="1207"/>
                  </a:lnTo>
                  <a:lnTo>
                    <a:pt x="4218" y="1213"/>
                  </a:lnTo>
                  <a:lnTo>
                    <a:pt x="4269" y="1221"/>
                  </a:lnTo>
                  <a:lnTo>
                    <a:pt x="4318" y="1231"/>
                  </a:lnTo>
                  <a:lnTo>
                    <a:pt x="4368" y="1242"/>
                  </a:lnTo>
                  <a:lnTo>
                    <a:pt x="4416" y="1256"/>
                  </a:lnTo>
                  <a:lnTo>
                    <a:pt x="4465" y="1272"/>
                  </a:lnTo>
                  <a:lnTo>
                    <a:pt x="4513" y="1290"/>
                  </a:lnTo>
                  <a:lnTo>
                    <a:pt x="4560" y="1310"/>
                  </a:lnTo>
                  <a:lnTo>
                    <a:pt x="4605" y="1332"/>
                  </a:lnTo>
                  <a:lnTo>
                    <a:pt x="4650" y="1358"/>
                  </a:lnTo>
                  <a:lnTo>
                    <a:pt x="4692" y="1384"/>
                  </a:lnTo>
                  <a:lnTo>
                    <a:pt x="4733" y="1411"/>
                  </a:lnTo>
                  <a:lnTo>
                    <a:pt x="4772" y="1441"/>
                  </a:lnTo>
                  <a:lnTo>
                    <a:pt x="4810" y="1472"/>
                  </a:lnTo>
                  <a:lnTo>
                    <a:pt x="4847" y="1505"/>
                  </a:lnTo>
                  <a:lnTo>
                    <a:pt x="4882" y="1540"/>
                  </a:lnTo>
                  <a:lnTo>
                    <a:pt x="4917" y="1576"/>
                  </a:lnTo>
                  <a:lnTo>
                    <a:pt x="4950" y="1614"/>
                  </a:lnTo>
                  <a:lnTo>
                    <a:pt x="4983" y="1654"/>
                  </a:lnTo>
                  <a:lnTo>
                    <a:pt x="5015" y="1694"/>
                  </a:lnTo>
                  <a:lnTo>
                    <a:pt x="5046" y="1736"/>
                  </a:lnTo>
                  <a:lnTo>
                    <a:pt x="5077" y="1780"/>
                  </a:lnTo>
                  <a:lnTo>
                    <a:pt x="5108" y="1825"/>
                  </a:lnTo>
                  <a:lnTo>
                    <a:pt x="5119" y="1841"/>
                  </a:lnTo>
                  <a:lnTo>
                    <a:pt x="5129" y="1858"/>
                  </a:lnTo>
                  <a:lnTo>
                    <a:pt x="5140" y="1874"/>
                  </a:lnTo>
                  <a:lnTo>
                    <a:pt x="5151" y="1891"/>
                  </a:lnTo>
                  <a:lnTo>
                    <a:pt x="5162" y="1908"/>
                  </a:lnTo>
                  <a:lnTo>
                    <a:pt x="5173" y="1924"/>
                  </a:lnTo>
                  <a:lnTo>
                    <a:pt x="5184" y="1942"/>
                  </a:lnTo>
                  <a:lnTo>
                    <a:pt x="5194" y="1959"/>
                  </a:lnTo>
                  <a:lnTo>
                    <a:pt x="5204" y="1975"/>
                  </a:lnTo>
                  <a:lnTo>
                    <a:pt x="5214" y="1992"/>
                  </a:lnTo>
                  <a:lnTo>
                    <a:pt x="5224" y="2009"/>
                  </a:lnTo>
                  <a:lnTo>
                    <a:pt x="5234" y="2025"/>
                  </a:lnTo>
                  <a:lnTo>
                    <a:pt x="5243" y="2042"/>
                  </a:lnTo>
                  <a:lnTo>
                    <a:pt x="5252" y="2059"/>
                  </a:lnTo>
                  <a:lnTo>
                    <a:pt x="5263" y="2076"/>
                  </a:lnTo>
                  <a:lnTo>
                    <a:pt x="5272" y="2093"/>
                  </a:lnTo>
                  <a:lnTo>
                    <a:pt x="5276" y="2101"/>
                  </a:lnTo>
                  <a:lnTo>
                    <a:pt x="5281" y="2110"/>
                  </a:lnTo>
                  <a:lnTo>
                    <a:pt x="5285" y="2120"/>
                  </a:lnTo>
                  <a:lnTo>
                    <a:pt x="5290" y="2129"/>
                  </a:lnTo>
                  <a:lnTo>
                    <a:pt x="5294" y="2139"/>
                  </a:lnTo>
                  <a:lnTo>
                    <a:pt x="5299" y="2148"/>
                  </a:lnTo>
                  <a:lnTo>
                    <a:pt x="5304" y="2158"/>
                  </a:lnTo>
                  <a:lnTo>
                    <a:pt x="5308" y="2169"/>
                  </a:lnTo>
                  <a:lnTo>
                    <a:pt x="5313" y="2179"/>
                  </a:lnTo>
                  <a:lnTo>
                    <a:pt x="5317" y="2189"/>
                  </a:lnTo>
                  <a:lnTo>
                    <a:pt x="5322" y="2199"/>
                  </a:lnTo>
                  <a:lnTo>
                    <a:pt x="5326" y="2210"/>
                  </a:lnTo>
                  <a:lnTo>
                    <a:pt x="5331" y="2220"/>
                  </a:lnTo>
                  <a:lnTo>
                    <a:pt x="5335" y="2230"/>
                  </a:lnTo>
                  <a:lnTo>
                    <a:pt x="5339" y="2241"/>
                  </a:lnTo>
                  <a:lnTo>
                    <a:pt x="5344" y="2252"/>
                  </a:lnTo>
                  <a:lnTo>
                    <a:pt x="5348" y="2241"/>
                  </a:lnTo>
                  <a:lnTo>
                    <a:pt x="5353" y="2230"/>
                  </a:lnTo>
                  <a:lnTo>
                    <a:pt x="5358" y="2220"/>
                  </a:lnTo>
                  <a:lnTo>
                    <a:pt x="5362" y="2210"/>
                  </a:lnTo>
                  <a:lnTo>
                    <a:pt x="5367" y="2199"/>
                  </a:lnTo>
                  <a:lnTo>
                    <a:pt x="5371" y="2189"/>
                  </a:lnTo>
                  <a:lnTo>
                    <a:pt x="5376" y="2179"/>
                  </a:lnTo>
                  <a:lnTo>
                    <a:pt x="5381" y="2169"/>
                  </a:lnTo>
                  <a:lnTo>
                    <a:pt x="5385" y="2158"/>
                  </a:lnTo>
                  <a:lnTo>
                    <a:pt x="5390" y="2148"/>
                  </a:lnTo>
                  <a:lnTo>
                    <a:pt x="5395" y="2139"/>
                  </a:lnTo>
                  <a:lnTo>
                    <a:pt x="5399" y="2129"/>
                  </a:lnTo>
                  <a:lnTo>
                    <a:pt x="5404" y="2120"/>
                  </a:lnTo>
                  <a:lnTo>
                    <a:pt x="5408" y="2110"/>
                  </a:lnTo>
                  <a:lnTo>
                    <a:pt x="5413" y="2101"/>
                  </a:lnTo>
                  <a:lnTo>
                    <a:pt x="5418" y="2093"/>
                  </a:lnTo>
                  <a:close/>
                  <a:moveTo>
                    <a:pt x="2432" y="0"/>
                  </a:moveTo>
                  <a:lnTo>
                    <a:pt x="2183" y="12"/>
                  </a:lnTo>
                  <a:lnTo>
                    <a:pt x="1942" y="48"/>
                  </a:lnTo>
                  <a:lnTo>
                    <a:pt x="1708" y="108"/>
                  </a:lnTo>
                  <a:lnTo>
                    <a:pt x="1486" y="190"/>
                  </a:lnTo>
                  <a:lnTo>
                    <a:pt x="1273" y="291"/>
                  </a:lnTo>
                  <a:lnTo>
                    <a:pt x="1073" y="412"/>
                  </a:lnTo>
                  <a:lnTo>
                    <a:pt x="887" y="551"/>
                  </a:lnTo>
                  <a:lnTo>
                    <a:pt x="714" y="707"/>
                  </a:lnTo>
                  <a:lnTo>
                    <a:pt x="557" y="878"/>
                  </a:lnTo>
                  <a:lnTo>
                    <a:pt x="418" y="1065"/>
                  </a:lnTo>
                  <a:lnTo>
                    <a:pt x="296" y="1263"/>
                  </a:lnTo>
                  <a:lnTo>
                    <a:pt x="194" y="1474"/>
                  </a:lnTo>
                  <a:lnTo>
                    <a:pt x="112" y="1696"/>
                  </a:lnTo>
                  <a:lnTo>
                    <a:pt x="53" y="1927"/>
                  </a:lnTo>
                  <a:lnTo>
                    <a:pt x="16" y="2167"/>
                  </a:lnTo>
                  <a:lnTo>
                    <a:pt x="4" y="2414"/>
                  </a:lnTo>
                  <a:lnTo>
                    <a:pt x="0" y="7843"/>
                  </a:lnTo>
                  <a:lnTo>
                    <a:pt x="4" y="7928"/>
                  </a:lnTo>
                  <a:lnTo>
                    <a:pt x="17" y="8013"/>
                  </a:lnTo>
                  <a:lnTo>
                    <a:pt x="37" y="8093"/>
                  </a:lnTo>
                  <a:lnTo>
                    <a:pt x="67" y="8170"/>
                  </a:lnTo>
                  <a:lnTo>
                    <a:pt x="102" y="8245"/>
                  </a:lnTo>
                  <a:lnTo>
                    <a:pt x="145" y="8314"/>
                  </a:lnTo>
                  <a:lnTo>
                    <a:pt x="193" y="8378"/>
                  </a:lnTo>
                  <a:lnTo>
                    <a:pt x="249" y="8438"/>
                  </a:lnTo>
                  <a:lnTo>
                    <a:pt x="308" y="8492"/>
                  </a:lnTo>
                  <a:lnTo>
                    <a:pt x="374" y="8541"/>
                  </a:lnTo>
                  <a:lnTo>
                    <a:pt x="444" y="8583"/>
                  </a:lnTo>
                  <a:lnTo>
                    <a:pt x="519" y="8619"/>
                  </a:lnTo>
                  <a:lnTo>
                    <a:pt x="596" y="8647"/>
                  </a:lnTo>
                  <a:lnTo>
                    <a:pt x="677" y="8667"/>
                  </a:lnTo>
                  <a:lnTo>
                    <a:pt x="762" y="8680"/>
                  </a:lnTo>
                  <a:lnTo>
                    <a:pt x="849" y="8685"/>
                  </a:lnTo>
                  <a:lnTo>
                    <a:pt x="935" y="8680"/>
                  </a:lnTo>
                  <a:lnTo>
                    <a:pt x="1020" y="8667"/>
                  </a:lnTo>
                  <a:lnTo>
                    <a:pt x="1101" y="8647"/>
                  </a:lnTo>
                  <a:lnTo>
                    <a:pt x="1180" y="8619"/>
                  </a:lnTo>
                  <a:lnTo>
                    <a:pt x="1253" y="8583"/>
                  </a:lnTo>
                  <a:lnTo>
                    <a:pt x="1323" y="8541"/>
                  </a:lnTo>
                  <a:lnTo>
                    <a:pt x="1389" y="8492"/>
                  </a:lnTo>
                  <a:lnTo>
                    <a:pt x="1450" y="8438"/>
                  </a:lnTo>
                  <a:lnTo>
                    <a:pt x="1504" y="8378"/>
                  </a:lnTo>
                  <a:lnTo>
                    <a:pt x="1553" y="8314"/>
                  </a:lnTo>
                  <a:lnTo>
                    <a:pt x="1595" y="8245"/>
                  </a:lnTo>
                  <a:lnTo>
                    <a:pt x="1632" y="8170"/>
                  </a:lnTo>
                  <a:lnTo>
                    <a:pt x="1660" y="8093"/>
                  </a:lnTo>
                  <a:lnTo>
                    <a:pt x="1680" y="8013"/>
                  </a:lnTo>
                  <a:lnTo>
                    <a:pt x="1693" y="7928"/>
                  </a:lnTo>
                  <a:lnTo>
                    <a:pt x="1698" y="7843"/>
                  </a:lnTo>
                  <a:lnTo>
                    <a:pt x="2746" y="12542"/>
                  </a:lnTo>
                  <a:lnTo>
                    <a:pt x="5161" y="12542"/>
                  </a:lnTo>
                  <a:lnTo>
                    <a:pt x="4870" y="10071"/>
                  </a:lnTo>
                  <a:lnTo>
                    <a:pt x="4869" y="10069"/>
                  </a:lnTo>
                  <a:lnTo>
                    <a:pt x="4869" y="10068"/>
                  </a:lnTo>
                  <a:lnTo>
                    <a:pt x="4869" y="10067"/>
                  </a:lnTo>
                  <a:lnTo>
                    <a:pt x="4869" y="10068"/>
                  </a:lnTo>
                  <a:lnTo>
                    <a:pt x="4869" y="10069"/>
                  </a:lnTo>
                  <a:lnTo>
                    <a:pt x="4869" y="10070"/>
                  </a:lnTo>
                  <a:lnTo>
                    <a:pt x="4869" y="10071"/>
                  </a:lnTo>
                  <a:lnTo>
                    <a:pt x="4869" y="10072"/>
                  </a:lnTo>
                  <a:lnTo>
                    <a:pt x="4869" y="10073"/>
                  </a:lnTo>
                  <a:lnTo>
                    <a:pt x="4869" y="10074"/>
                  </a:lnTo>
                  <a:lnTo>
                    <a:pt x="4869" y="10073"/>
                  </a:lnTo>
                  <a:lnTo>
                    <a:pt x="4869" y="10072"/>
                  </a:lnTo>
                  <a:lnTo>
                    <a:pt x="4870" y="10071"/>
                  </a:lnTo>
                  <a:lnTo>
                    <a:pt x="4872" y="10020"/>
                  </a:lnTo>
                  <a:lnTo>
                    <a:pt x="4879" y="9972"/>
                  </a:lnTo>
                  <a:lnTo>
                    <a:pt x="4892" y="9926"/>
                  </a:lnTo>
                  <a:lnTo>
                    <a:pt x="4908" y="9880"/>
                  </a:lnTo>
                  <a:lnTo>
                    <a:pt x="4928" y="9837"/>
                  </a:lnTo>
                  <a:lnTo>
                    <a:pt x="4952" y="9796"/>
                  </a:lnTo>
                  <a:lnTo>
                    <a:pt x="4979" y="9758"/>
                  </a:lnTo>
                  <a:lnTo>
                    <a:pt x="5011" y="9721"/>
                  </a:lnTo>
                  <a:lnTo>
                    <a:pt x="5045" y="9688"/>
                  </a:lnTo>
                  <a:lnTo>
                    <a:pt x="5082" y="9659"/>
                  </a:lnTo>
                  <a:lnTo>
                    <a:pt x="5122" y="9634"/>
                  </a:lnTo>
                  <a:lnTo>
                    <a:pt x="5163" y="9612"/>
                  </a:lnTo>
                  <a:lnTo>
                    <a:pt x="5208" y="9595"/>
                  </a:lnTo>
                  <a:lnTo>
                    <a:pt x="5254" y="9582"/>
                  </a:lnTo>
                  <a:lnTo>
                    <a:pt x="5302" y="9574"/>
                  </a:lnTo>
                  <a:lnTo>
                    <a:pt x="5351" y="9572"/>
                  </a:lnTo>
                  <a:lnTo>
                    <a:pt x="5400" y="9574"/>
                  </a:lnTo>
                  <a:lnTo>
                    <a:pt x="5449" y="9582"/>
                  </a:lnTo>
                  <a:lnTo>
                    <a:pt x="5495" y="9595"/>
                  </a:lnTo>
                  <a:lnTo>
                    <a:pt x="5539" y="9612"/>
                  </a:lnTo>
                  <a:lnTo>
                    <a:pt x="5581" y="9634"/>
                  </a:lnTo>
                  <a:lnTo>
                    <a:pt x="5620" y="9659"/>
                  </a:lnTo>
                  <a:lnTo>
                    <a:pt x="5658" y="9688"/>
                  </a:lnTo>
                  <a:lnTo>
                    <a:pt x="5692" y="9721"/>
                  </a:lnTo>
                  <a:lnTo>
                    <a:pt x="5723" y="9758"/>
                  </a:lnTo>
                  <a:lnTo>
                    <a:pt x="5751" y="9796"/>
                  </a:lnTo>
                  <a:lnTo>
                    <a:pt x="5775" y="9837"/>
                  </a:lnTo>
                  <a:lnTo>
                    <a:pt x="5795" y="9880"/>
                  </a:lnTo>
                  <a:lnTo>
                    <a:pt x="5811" y="9926"/>
                  </a:lnTo>
                  <a:lnTo>
                    <a:pt x="5824" y="9972"/>
                  </a:lnTo>
                  <a:lnTo>
                    <a:pt x="5831" y="10020"/>
                  </a:lnTo>
                  <a:lnTo>
                    <a:pt x="5834" y="10071"/>
                  </a:lnTo>
                  <a:lnTo>
                    <a:pt x="5834" y="10072"/>
                  </a:lnTo>
                  <a:lnTo>
                    <a:pt x="5834" y="10073"/>
                  </a:lnTo>
                  <a:lnTo>
                    <a:pt x="5834" y="10074"/>
                  </a:lnTo>
                  <a:lnTo>
                    <a:pt x="5834" y="10073"/>
                  </a:lnTo>
                  <a:lnTo>
                    <a:pt x="5834" y="10072"/>
                  </a:lnTo>
                  <a:lnTo>
                    <a:pt x="5834" y="10071"/>
                  </a:lnTo>
                  <a:lnTo>
                    <a:pt x="5834" y="10070"/>
                  </a:lnTo>
                  <a:lnTo>
                    <a:pt x="5834" y="10069"/>
                  </a:lnTo>
                  <a:lnTo>
                    <a:pt x="5834" y="10068"/>
                  </a:lnTo>
                  <a:lnTo>
                    <a:pt x="5834" y="10067"/>
                  </a:lnTo>
                  <a:lnTo>
                    <a:pt x="5834" y="10068"/>
                  </a:lnTo>
                  <a:lnTo>
                    <a:pt x="5834" y="10069"/>
                  </a:lnTo>
                  <a:lnTo>
                    <a:pt x="5834" y="10071"/>
                  </a:lnTo>
                  <a:lnTo>
                    <a:pt x="5544" y="12542"/>
                  </a:lnTo>
                  <a:lnTo>
                    <a:pt x="7958" y="12542"/>
                  </a:lnTo>
                  <a:lnTo>
                    <a:pt x="9006" y="7843"/>
                  </a:lnTo>
                  <a:lnTo>
                    <a:pt x="9010" y="7928"/>
                  </a:lnTo>
                  <a:lnTo>
                    <a:pt x="9023" y="8013"/>
                  </a:lnTo>
                  <a:lnTo>
                    <a:pt x="9043" y="8093"/>
                  </a:lnTo>
                  <a:lnTo>
                    <a:pt x="9072" y="8170"/>
                  </a:lnTo>
                  <a:lnTo>
                    <a:pt x="9108" y="8245"/>
                  </a:lnTo>
                  <a:lnTo>
                    <a:pt x="9150" y="8314"/>
                  </a:lnTo>
                  <a:lnTo>
                    <a:pt x="9199" y="8378"/>
                  </a:lnTo>
                  <a:lnTo>
                    <a:pt x="9254" y="8438"/>
                  </a:lnTo>
                  <a:lnTo>
                    <a:pt x="9314" y="8492"/>
                  </a:lnTo>
                  <a:lnTo>
                    <a:pt x="9380" y="8541"/>
                  </a:lnTo>
                  <a:lnTo>
                    <a:pt x="9450" y="8583"/>
                  </a:lnTo>
                  <a:lnTo>
                    <a:pt x="9524" y="8619"/>
                  </a:lnTo>
                  <a:lnTo>
                    <a:pt x="9602" y="8647"/>
                  </a:lnTo>
                  <a:lnTo>
                    <a:pt x="9683" y="8667"/>
                  </a:lnTo>
                  <a:lnTo>
                    <a:pt x="9768" y="8680"/>
                  </a:lnTo>
                  <a:lnTo>
                    <a:pt x="9855" y="8685"/>
                  </a:lnTo>
                  <a:lnTo>
                    <a:pt x="9941" y="8680"/>
                  </a:lnTo>
                  <a:lnTo>
                    <a:pt x="10026" y="8667"/>
                  </a:lnTo>
                  <a:lnTo>
                    <a:pt x="10107" y="8647"/>
                  </a:lnTo>
                  <a:lnTo>
                    <a:pt x="10184" y="8619"/>
                  </a:lnTo>
                  <a:lnTo>
                    <a:pt x="10258" y="8583"/>
                  </a:lnTo>
                  <a:lnTo>
                    <a:pt x="10329" y="8541"/>
                  </a:lnTo>
                  <a:lnTo>
                    <a:pt x="10394" y="8492"/>
                  </a:lnTo>
                  <a:lnTo>
                    <a:pt x="10454" y="8438"/>
                  </a:lnTo>
                  <a:lnTo>
                    <a:pt x="10509" y="8378"/>
                  </a:lnTo>
                  <a:lnTo>
                    <a:pt x="10558" y="8314"/>
                  </a:lnTo>
                  <a:lnTo>
                    <a:pt x="10601" y="8245"/>
                  </a:lnTo>
                  <a:lnTo>
                    <a:pt x="10636" y="8170"/>
                  </a:lnTo>
                  <a:lnTo>
                    <a:pt x="10666" y="8093"/>
                  </a:lnTo>
                  <a:lnTo>
                    <a:pt x="10686" y="8013"/>
                  </a:lnTo>
                  <a:lnTo>
                    <a:pt x="10699" y="7928"/>
                  </a:lnTo>
                  <a:lnTo>
                    <a:pt x="10704" y="7843"/>
                  </a:lnTo>
                  <a:lnTo>
                    <a:pt x="10701" y="2409"/>
                  </a:lnTo>
                  <a:lnTo>
                    <a:pt x="10688" y="2162"/>
                  </a:lnTo>
                  <a:lnTo>
                    <a:pt x="10651" y="1922"/>
                  </a:lnTo>
                  <a:lnTo>
                    <a:pt x="10592" y="1692"/>
                  </a:lnTo>
                  <a:lnTo>
                    <a:pt x="10510" y="1470"/>
                  </a:lnTo>
                  <a:lnTo>
                    <a:pt x="10408" y="1259"/>
                  </a:lnTo>
                  <a:lnTo>
                    <a:pt x="10285" y="1061"/>
                  </a:lnTo>
                  <a:lnTo>
                    <a:pt x="10146" y="875"/>
                  </a:lnTo>
                  <a:lnTo>
                    <a:pt x="9989" y="704"/>
                  </a:lnTo>
                  <a:lnTo>
                    <a:pt x="9816" y="549"/>
                  </a:lnTo>
                  <a:lnTo>
                    <a:pt x="9629" y="410"/>
                  </a:lnTo>
                  <a:lnTo>
                    <a:pt x="9429" y="290"/>
                  </a:lnTo>
                  <a:lnTo>
                    <a:pt x="9217" y="189"/>
                  </a:lnTo>
                  <a:lnTo>
                    <a:pt x="8994" y="107"/>
                  </a:lnTo>
                  <a:lnTo>
                    <a:pt x="8761" y="48"/>
                  </a:lnTo>
                  <a:lnTo>
                    <a:pt x="8520" y="12"/>
                  </a:lnTo>
                  <a:lnTo>
                    <a:pt x="8272" y="0"/>
                  </a:lnTo>
                  <a:lnTo>
                    <a:pt x="2432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457200" y="5867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667001" y="5935907"/>
            <a:ext cx="70950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2">
                    <a:lumMod val="50000"/>
                  </a:schemeClr>
                </a:solidFill>
              </a:rPr>
              <a:t>Blueberry bagel photo courtesy of </a:t>
            </a:r>
            <a:r>
              <a:rPr lang="en-US" sz="1600" i="1" dirty="0" err="1">
                <a:solidFill>
                  <a:schemeClr val="bg2">
                    <a:lumMod val="50000"/>
                  </a:schemeClr>
                </a:solidFill>
              </a:rPr>
              <a:t>pengrim</a:t>
            </a:r>
            <a:r>
              <a:rPr lang="en-US" sz="1600" i="1" dirty="0">
                <a:solidFill>
                  <a:schemeClr val="bg2">
                    <a:lumMod val="50000"/>
                  </a:schemeClr>
                </a:solidFill>
              </a:rPr>
              <a:t>™ at  </a:t>
            </a:r>
            <a:r>
              <a:rPr lang="en-US" sz="1600" i="1" dirty="0">
                <a:solidFill>
                  <a:schemeClr val="bg2">
                    <a:lumMod val="50000"/>
                  </a:schemeClr>
                </a:solidFill>
                <a:hlinkClick r:id="rId3"/>
              </a:rPr>
              <a:t>http://flic.kr/p/41qvEZ</a:t>
            </a:r>
            <a:r>
              <a:rPr lang="en-US" sz="1600" i="1" dirty="0">
                <a:solidFill>
                  <a:schemeClr val="bg2">
                    <a:lumMod val="50000"/>
                  </a:schemeClr>
                </a:solidFill>
              </a:rPr>
              <a:t> under a Creative Commons Attribution-</a:t>
            </a:r>
            <a:r>
              <a:rPr lang="en-US" sz="1600" i="1" dirty="0" err="1">
                <a:solidFill>
                  <a:schemeClr val="bg2">
                    <a:lumMod val="50000"/>
                  </a:schemeClr>
                </a:solidFill>
              </a:rPr>
              <a:t>NonCommerical</a:t>
            </a:r>
            <a:r>
              <a:rPr lang="en-US" sz="1600" i="1" dirty="0">
                <a:solidFill>
                  <a:schemeClr val="bg2">
                    <a:lumMod val="50000"/>
                  </a:schemeClr>
                </a:solidFill>
              </a:rPr>
              <a:t> license: </a:t>
            </a:r>
            <a:r>
              <a:rPr lang="en-US" sz="1600" i="1" dirty="0">
                <a:solidFill>
                  <a:schemeClr val="bg2">
                    <a:lumMod val="50000"/>
                  </a:schemeClr>
                </a:solidFill>
                <a:hlinkClick r:id="rId4"/>
              </a:rPr>
              <a:t>http://creativecommons.org/licenses/by-nc/3.0/</a:t>
            </a:r>
            <a:r>
              <a:rPr lang="en-US" sz="1600" i="1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752600" y="1102407"/>
            <a:ext cx="8839200" cy="4587769"/>
            <a:chOff x="228600" y="1102406"/>
            <a:chExt cx="8839200" cy="4587769"/>
          </a:xfrm>
        </p:grpSpPr>
        <p:sp>
          <p:nvSpPr>
            <p:cNvPr id="34830" name="Rectangle 8"/>
            <p:cNvSpPr>
              <a:spLocks noChangeArrowheads="1"/>
            </p:cNvSpPr>
            <p:nvPr/>
          </p:nvSpPr>
          <p:spPr bwMode="auto">
            <a:xfrm>
              <a:off x="928688" y="1121003"/>
              <a:ext cx="184864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b="1" dirty="0">
                  <a:solidFill>
                    <a:srgbClr val="C00000"/>
                  </a:solidFill>
                  <a:latin typeface="Arial Black" pitchFamily="34" charset="0"/>
                </a:rPr>
                <a:t>20 Years Ago</a:t>
              </a:r>
            </a:p>
          </p:txBody>
        </p:sp>
        <p:sp>
          <p:nvSpPr>
            <p:cNvPr id="34831" name="Text Box 9"/>
            <p:cNvSpPr txBox="1">
              <a:spLocks noChangeArrowheads="1"/>
            </p:cNvSpPr>
            <p:nvPr/>
          </p:nvSpPr>
          <p:spPr bwMode="auto">
            <a:xfrm>
              <a:off x="228600" y="5064327"/>
              <a:ext cx="48006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3200" dirty="0"/>
                <a:t>3-inch diameter</a:t>
              </a:r>
            </a:p>
          </p:txBody>
        </p:sp>
        <p:sp>
          <p:nvSpPr>
            <p:cNvPr id="34828" name="Rectangle 11"/>
            <p:cNvSpPr>
              <a:spLocks noChangeArrowheads="1"/>
            </p:cNvSpPr>
            <p:nvPr/>
          </p:nvSpPr>
          <p:spPr bwMode="auto">
            <a:xfrm>
              <a:off x="6096229" y="1102406"/>
              <a:ext cx="93846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b="1" dirty="0">
                  <a:solidFill>
                    <a:srgbClr val="C00000"/>
                  </a:solidFill>
                  <a:latin typeface="Arial Black" pitchFamily="34" charset="0"/>
                </a:rPr>
                <a:t>Today</a:t>
              </a:r>
            </a:p>
          </p:txBody>
        </p:sp>
        <p:sp>
          <p:nvSpPr>
            <p:cNvPr id="34829" name="Rectangle 12"/>
            <p:cNvSpPr>
              <a:spLocks noChangeArrowheads="1"/>
            </p:cNvSpPr>
            <p:nvPr/>
          </p:nvSpPr>
          <p:spPr bwMode="auto">
            <a:xfrm>
              <a:off x="5029200" y="5105400"/>
              <a:ext cx="40386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sz="3200" dirty="0"/>
                <a:t>6-inch diameter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0826" y="1905000"/>
              <a:ext cx="3683000" cy="296410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8743" y="2250294"/>
              <a:ext cx="2552722" cy="22735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1400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990600"/>
          </a:xfrm>
          <a:solidFill>
            <a:srgbClr val="C00000"/>
          </a:solidFill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</a:rPr>
              <a:t>Guess the calorie difference! </a:t>
            </a:r>
            <a:endParaRPr lang="en-US" dirty="0" smtClean="0">
              <a:solidFill>
                <a:schemeClr val="bg2"/>
              </a:solidFill>
            </a:endParaRPr>
          </a:p>
        </p:txBody>
      </p:sp>
      <p:sp>
        <p:nvSpPr>
          <p:cNvPr id="34818" name="Slide Number Placeholder 7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EDB40CF-C076-4537-AA5D-41FE4489FA4B}" type="slidenum">
              <a:rPr lang="en-US" sz="1400"/>
              <a:pPr eaLnBrk="1" hangingPunct="1"/>
              <a:t>15</a:t>
            </a:fld>
            <a:endParaRPr lang="en-US" sz="1400"/>
          </a:p>
        </p:txBody>
      </p:sp>
      <p:grpSp>
        <p:nvGrpSpPr>
          <p:cNvPr id="11" name="Group 10"/>
          <p:cNvGrpSpPr/>
          <p:nvPr/>
        </p:nvGrpSpPr>
        <p:grpSpPr>
          <a:xfrm>
            <a:off x="1924366" y="6019800"/>
            <a:ext cx="590235" cy="763588"/>
            <a:chOff x="304800" y="5867400"/>
            <a:chExt cx="457200" cy="763588"/>
          </a:xfrm>
        </p:grpSpPr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304800" y="6096000"/>
              <a:ext cx="457200" cy="534988"/>
            </a:xfrm>
            <a:custGeom>
              <a:avLst/>
              <a:gdLst>
                <a:gd name="T0" fmla="*/ 2147483647 w 10704"/>
                <a:gd name="T1" fmla="*/ 2147483647 h 12542"/>
                <a:gd name="T2" fmla="*/ 2147483647 w 10704"/>
                <a:gd name="T3" fmla="*/ 2147483647 h 12542"/>
                <a:gd name="T4" fmla="*/ 2147483647 w 10704"/>
                <a:gd name="T5" fmla="*/ 2147483647 h 12542"/>
                <a:gd name="T6" fmla="*/ 2147483647 w 10704"/>
                <a:gd name="T7" fmla="*/ 2147483647 h 12542"/>
                <a:gd name="T8" fmla="*/ 2147483647 w 10704"/>
                <a:gd name="T9" fmla="*/ 2147483647 h 12542"/>
                <a:gd name="T10" fmla="*/ 2147483647 w 10704"/>
                <a:gd name="T11" fmla="*/ 2147483647 h 12542"/>
                <a:gd name="T12" fmla="*/ 2147483647 w 10704"/>
                <a:gd name="T13" fmla="*/ 2147483647 h 12542"/>
                <a:gd name="T14" fmla="*/ 2147483647 w 10704"/>
                <a:gd name="T15" fmla="*/ 2147483647 h 12542"/>
                <a:gd name="T16" fmla="*/ 2147483647 w 10704"/>
                <a:gd name="T17" fmla="*/ 2147483647 h 12542"/>
                <a:gd name="T18" fmla="*/ 2147483647 w 10704"/>
                <a:gd name="T19" fmla="*/ 2147483647 h 12542"/>
                <a:gd name="T20" fmla="*/ 2147483647 w 10704"/>
                <a:gd name="T21" fmla="*/ 2147483647 h 12542"/>
                <a:gd name="T22" fmla="*/ 2147483647 w 10704"/>
                <a:gd name="T23" fmla="*/ 2147483647 h 12542"/>
                <a:gd name="T24" fmla="*/ 2147483647 w 10704"/>
                <a:gd name="T25" fmla="*/ 2147483647 h 12542"/>
                <a:gd name="T26" fmla="*/ 2147483647 w 10704"/>
                <a:gd name="T27" fmla="*/ 2147483647 h 12542"/>
                <a:gd name="T28" fmla="*/ 2147483647 w 10704"/>
                <a:gd name="T29" fmla="*/ 2147483647 h 12542"/>
                <a:gd name="T30" fmla="*/ 2147483647 w 10704"/>
                <a:gd name="T31" fmla="*/ 2147483647 h 12542"/>
                <a:gd name="T32" fmla="*/ 2147483647 w 10704"/>
                <a:gd name="T33" fmla="*/ 2147483647 h 12542"/>
                <a:gd name="T34" fmla="*/ 2147483647 w 10704"/>
                <a:gd name="T35" fmla="*/ 2147483647 h 12542"/>
                <a:gd name="T36" fmla="*/ 2147483647 w 10704"/>
                <a:gd name="T37" fmla="*/ 2147483647 h 12542"/>
                <a:gd name="T38" fmla="*/ 2147483647 w 10704"/>
                <a:gd name="T39" fmla="*/ 2147483647 h 12542"/>
                <a:gd name="T40" fmla="*/ 2147483647 w 10704"/>
                <a:gd name="T41" fmla="*/ 2147483647 h 12542"/>
                <a:gd name="T42" fmla="*/ 2147483647 w 10704"/>
                <a:gd name="T43" fmla="*/ 2147483647 h 12542"/>
                <a:gd name="T44" fmla="*/ 2147483647 w 10704"/>
                <a:gd name="T45" fmla="*/ 2147483647 h 12542"/>
                <a:gd name="T46" fmla="*/ 2147483647 w 10704"/>
                <a:gd name="T47" fmla="*/ 2147483647 h 12542"/>
                <a:gd name="T48" fmla="*/ 2147483647 w 10704"/>
                <a:gd name="T49" fmla="*/ 2147483647 h 12542"/>
                <a:gd name="T50" fmla="*/ 2147483647 w 10704"/>
                <a:gd name="T51" fmla="*/ 2147483647 h 12542"/>
                <a:gd name="T52" fmla="*/ 2147483647 w 10704"/>
                <a:gd name="T53" fmla="*/ 2147483647 h 12542"/>
                <a:gd name="T54" fmla="*/ 2147483647 w 10704"/>
                <a:gd name="T55" fmla="*/ 2147483647 h 12542"/>
                <a:gd name="T56" fmla="*/ 2147483647 w 10704"/>
                <a:gd name="T57" fmla="*/ 2147483647 h 12542"/>
                <a:gd name="T58" fmla="*/ 2147483647 w 10704"/>
                <a:gd name="T59" fmla="*/ 2147483647 h 12542"/>
                <a:gd name="T60" fmla="*/ 2147483647 w 10704"/>
                <a:gd name="T61" fmla="*/ 2147483647 h 12542"/>
                <a:gd name="T62" fmla="*/ 2147483647 w 10704"/>
                <a:gd name="T63" fmla="*/ 2147483647 h 12542"/>
                <a:gd name="T64" fmla="*/ 2147483647 w 10704"/>
                <a:gd name="T65" fmla="*/ 2147483647 h 12542"/>
                <a:gd name="T66" fmla="*/ 2147483647 w 10704"/>
                <a:gd name="T67" fmla="*/ 2147483647 h 12542"/>
                <a:gd name="T68" fmla="*/ 2147483647 w 10704"/>
                <a:gd name="T69" fmla="*/ 2147483647 h 12542"/>
                <a:gd name="T70" fmla="*/ 2147483647 w 10704"/>
                <a:gd name="T71" fmla="*/ 2147483647 h 12542"/>
                <a:gd name="T72" fmla="*/ 2147483647 w 10704"/>
                <a:gd name="T73" fmla="*/ 2147483647 h 12542"/>
                <a:gd name="T74" fmla="*/ 2147483647 w 10704"/>
                <a:gd name="T75" fmla="*/ 2147483647 h 12542"/>
                <a:gd name="T76" fmla="*/ 2147483647 w 10704"/>
                <a:gd name="T77" fmla="*/ 2147483647 h 12542"/>
                <a:gd name="T78" fmla="*/ 2147483647 w 10704"/>
                <a:gd name="T79" fmla="*/ 2147483647 h 12542"/>
                <a:gd name="T80" fmla="*/ 2147483647 w 10704"/>
                <a:gd name="T81" fmla="*/ 2147483647 h 12542"/>
                <a:gd name="T82" fmla="*/ 2147483647 w 10704"/>
                <a:gd name="T83" fmla="*/ 2147483647 h 12542"/>
                <a:gd name="T84" fmla="*/ 2147483647 w 10704"/>
                <a:gd name="T85" fmla="*/ 2147483647 h 12542"/>
                <a:gd name="T86" fmla="*/ 2147483647 w 10704"/>
                <a:gd name="T87" fmla="*/ 2147483647 h 12542"/>
                <a:gd name="T88" fmla="*/ 2147483647 w 10704"/>
                <a:gd name="T89" fmla="*/ 2147483647 h 12542"/>
                <a:gd name="T90" fmla="*/ 2147483647 w 10704"/>
                <a:gd name="T91" fmla="*/ 2147483647 h 12542"/>
                <a:gd name="T92" fmla="*/ 2147483647 w 10704"/>
                <a:gd name="T93" fmla="*/ 2147483647 h 12542"/>
                <a:gd name="T94" fmla="*/ 2147483647 w 10704"/>
                <a:gd name="T95" fmla="*/ 2147483647 h 12542"/>
                <a:gd name="T96" fmla="*/ 2147483647 w 10704"/>
                <a:gd name="T97" fmla="*/ 2147483647 h 12542"/>
                <a:gd name="T98" fmla="*/ 2147483647 w 10704"/>
                <a:gd name="T99" fmla="*/ 2147483647 h 12542"/>
                <a:gd name="T100" fmla="*/ 2147483647 w 10704"/>
                <a:gd name="T101" fmla="*/ 2147483647 h 12542"/>
                <a:gd name="T102" fmla="*/ 2147483647 w 10704"/>
                <a:gd name="T103" fmla="*/ 2147483647 h 12542"/>
                <a:gd name="T104" fmla="*/ 2147483647 w 10704"/>
                <a:gd name="T105" fmla="*/ 2147483647 h 12542"/>
                <a:gd name="T106" fmla="*/ 2147483647 w 10704"/>
                <a:gd name="T107" fmla="*/ 2147483647 h 12542"/>
                <a:gd name="T108" fmla="*/ 2147483647 w 10704"/>
                <a:gd name="T109" fmla="*/ 2147483647 h 12542"/>
                <a:gd name="T110" fmla="*/ 2147483647 w 10704"/>
                <a:gd name="T111" fmla="*/ 2147483647 h 1254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704"/>
                <a:gd name="T169" fmla="*/ 0 h 12542"/>
                <a:gd name="T170" fmla="*/ 10704 w 10704"/>
                <a:gd name="T171" fmla="*/ 12542 h 1254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704" h="12542">
                  <a:moveTo>
                    <a:pt x="5418" y="2093"/>
                  </a:moveTo>
                  <a:lnTo>
                    <a:pt x="5426" y="2076"/>
                  </a:lnTo>
                  <a:lnTo>
                    <a:pt x="5436" y="2059"/>
                  </a:lnTo>
                  <a:lnTo>
                    <a:pt x="5446" y="2042"/>
                  </a:lnTo>
                  <a:lnTo>
                    <a:pt x="5455" y="2025"/>
                  </a:lnTo>
                  <a:lnTo>
                    <a:pt x="5465" y="2009"/>
                  </a:lnTo>
                  <a:lnTo>
                    <a:pt x="5475" y="1992"/>
                  </a:lnTo>
                  <a:lnTo>
                    <a:pt x="5485" y="1975"/>
                  </a:lnTo>
                  <a:lnTo>
                    <a:pt x="5495" y="1959"/>
                  </a:lnTo>
                  <a:lnTo>
                    <a:pt x="5505" y="1942"/>
                  </a:lnTo>
                  <a:lnTo>
                    <a:pt x="5516" y="1924"/>
                  </a:lnTo>
                  <a:lnTo>
                    <a:pt x="5527" y="1908"/>
                  </a:lnTo>
                  <a:lnTo>
                    <a:pt x="5537" y="1891"/>
                  </a:lnTo>
                  <a:lnTo>
                    <a:pt x="5549" y="1874"/>
                  </a:lnTo>
                  <a:lnTo>
                    <a:pt x="5560" y="1858"/>
                  </a:lnTo>
                  <a:lnTo>
                    <a:pt x="5571" y="1841"/>
                  </a:lnTo>
                  <a:lnTo>
                    <a:pt x="5583" y="1825"/>
                  </a:lnTo>
                  <a:lnTo>
                    <a:pt x="5612" y="1780"/>
                  </a:lnTo>
                  <a:lnTo>
                    <a:pt x="5644" y="1736"/>
                  </a:lnTo>
                  <a:lnTo>
                    <a:pt x="5674" y="1694"/>
                  </a:lnTo>
                  <a:lnTo>
                    <a:pt x="5706" y="1654"/>
                  </a:lnTo>
                  <a:lnTo>
                    <a:pt x="5739" y="1614"/>
                  </a:lnTo>
                  <a:lnTo>
                    <a:pt x="5772" y="1576"/>
                  </a:lnTo>
                  <a:lnTo>
                    <a:pt x="5807" y="1540"/>
                  </a:lnTo>
                  <a:lnTo>
                    <a:pt x="5843" y="1505"/>
                  </a:lnTo>
                  <a:lnTo>
                    <a:pt x="5879" y="1472"/>
                  </a:lnTo>
                  <a:lnTo>
                    <a:pt x="5918" y="1441"/>
                  </a:lnTo>
                  <a:lnTo>
                    <a:pt x="5957" y="1411"/>
                  </a:lnTo>
                  <a:lnTo>
                    <a:pt x="5997" y="1384"/>
                  </a:lnTo>
                  <a:lnTo>
                    <a:pt x="6040" y="1358"/>
                  </a:lnTo>
                  <a:lnTo>
                    <a:pt x="6083" y="1332"/>
                  </a:lnTo>
                  <a:lnTo>
                    <a:pt x="6129" y="1310"/>
                  </a:lnTo>
                  <a:lnTo>
                    <a:pt x="6177" y="1290"/>
                  </a:lnTo>
                  <a:lnTo>
                    <a:pt x="6225" y="1272"/>
                  </a:lnTo>
                  <a:lnTo>
                    <a:pt x="6272" y="1256"/>
                  </a:lnTo>
                  <a:lnTo>
                    <a:pt x="6322" y="1242"/>
                  </a:lnTo>
                  <a:lnTo>
                    <a:pt x="6370" y="1231"/>
                  </a:lnTo>
                  <a:lnTo>
                    <a:pt x="6421" y="1221"/>
                  </a:lnTo>
                  <a:lnTo>
                    <a:pt x="6471" y="1213"/>
                  </a:lnTo>
                  <a:lnTo>
                    <a:pt x="6521" y="1207"/>
                  </a:lnTo>
                  <a:lnTo>
                    <a:pt x="6573" y="1204"/>
                  </a:lnTo>
                  <a:lnTo>
                    <a:pt x="6623" y="1201"/>
                  </a:lnTo>
                  <a:lnTo>
                    <a:pt x="6675" y="1201"/>
                  </a:lnTo>
                  <a:lnTo>
                    <a:pt x="6726" y="1203"/>
                  </a:lnTo>
                  <a:lnTo>
                    <a:pt x="6778" y="1206"/>
                  </a:lnTo>
                  <a:lnTo>
                    <a:pt x="6829" y="1210"/>
                  </a:lnTo>
                  <a:lnTo>
                    <a:pt x="6882" y="1217"/>
                  </a:lnTo>
                  <a:lnTo>
                    <a:pt x="6933" y="1225"/>
                  </a:lnTo>
                  <a:lnTo>
                    <a:pt x="6986" y="1235"/>
                  </a:lnTo>
                  <a:lnTo>
                    <a:pt x="7070" y="1254"/>
                  </a:lnTo>
                  <a:lnTo>
                    <a:pt x="7152" y="1278"/>
                  </a:lnTo>
                  <a:lnTo>
                    <a:pt x="7231" y="1306"/>
                  </a:lnTo>
                  <a:lnTo>
                    <a:pt x="7306" y="1340"/>
                  </a:lnTo>
                  <a:lnTo>
                    <a:pt x="7379" y="1377"/>
                  </a:lnTo>
                  <a:lnTo>
                    <a:pt x="7450" y="1418"/>
                  </a:lnTo>
                  <a:lnTo>
                    <a:pt x="7517" y="1463"/>
                  </a:lnTo>
                  <a:lnTo>
                    <a:pt x="7580" y="1512"/>
                  </a:lnTo>
                  <a:lnTo>
                    <a:pt x="7641" y="1565"/>
                  </a:lnTo>
                  <a:lnTo>
                    <a:pt x="7698" y="1621"/>
                  </a:lnTo>
                  <a:lnTo>
                    <a:pt x="7751" y="1683"/>
                  </a:lnTo>
                  <a:lnTo>
                    <a:pt x="7801" y="1746"/>
                  </a:lnTo>
                  <a:lnTo>
                    <a:pt x="7847" y="1813"/>
                  </a:lnTo>
                  <a:lnTo>
                    <a:pt x="7890" y="1884"/>
                  </a:lnTo>
                  <a:lnTo>
                    <a:pt x="7929" y="1959"/>
                  </a:lnTo>
                  <a:lnTo>
                    <a:pt x="7965" y="2036"/>
                  </a:lnTo>
                  <a:lnTo>
                    <a:pt x="7999" y="2127"/>
                  </a:lnTo>
                  <a:lnTo>
                    <a:pt x="8029" y="2220"/>
                  </a:lnTo>
                  <a:lnTo>
                    <a:pt x="8054" y="2314"/>
                  </a:lnTo>
                  <a:lnTo>
                    <a:pt x="8073" y="2407"/>
                  </a:lnTo>
                  <a:lnTo>
                    <a:pt x="8088" y="2501"/>
                  </a:lnTo>
                  <a:lnTo>
                    <a:pt x="8099" y="2596"/>
                  </a:lnTo>
                  <a:lnTo>
                    <a:pt x="8106" y="2690"/>
                  </a:lnTo>
                  <a:lnTo>
                    <a:pt x="8109" y="2785"/>
                  </a:lnTo>
                  <a:lnTo>
                    <a:pt x="8110" y="2880"/>
                  </a:lnTo>
                  <a:lnTo>
                    <a:pt x="8107" y="2975"/>
                  </a:lnTo>
                  <a:lnTo>
                    <a:pt x="8102" y="3070"/>
                  </a:lnTo>
                  <a:lnTo>
                    <a:pt x="8095" y="3166"/>
                  </a:lnTo>
                  <a:lnTo>
                    <a:pt x="8086" y="3261"/>
                  </a:lnTo>
                  <a:lnTo>
                    <a:pt x="8075" y="3355"/>
                  </a:lnTo>
                  <a:lnTo>
                    <a:pt x="8063" y="3451"/>
                  </a:lnTo>
                  <a:lnTo>
                    <a:pt x="8050" y="3546"/>
                  </a:lnTo>
                  <a:lnTo>
                    <a:pt x="8039" y="3616"/>
                  </a:lnTo>
                  <a:lnTo>
                    <a:pt x="8026" y="3685"/>
                  </a:lnTo>
                  <a:lnTo>
                    <a:pt x="8012" y="3756"/>
                  </a:lnTo>
                  <a:lnTo>
                    <a:pt x="7996" y="3825"/>
                  </a:lnTo>
                  <a:lnTo>
                    <a:pt x="7978" y="3893"/>
                  </a:lnTo>
                  <a:lnTo>
                    <a:pt x="7958" y="3962"/>
                  </a:lnTo>
                  <a:lnTo>
                    <a:pt x="7937" y="4030"/>
                  </a:lnTo>
                  <a:lnTo>
                    <a:pt x="7914" y="4098"/>
                  </a:lnTo>
                  <a:lnTo>
                    <a:pt x="7890" y="4165"/>
                  </a:lnTo>
                  <a:lnTo>
                    <a:pt x="7864" y="4232"/>
                  </a:lnTo>
                  <a:lnTo>
                    <a:pt x="7837" y="4299"/>
                  </a:lnTo>
                  <a:lnTo>
                    <a:pt x="7810" y="4366"/>
                  </a:lnTo>
                  <a:lnTo>
                    <a:pt x="7781" y="4431"/>
                  </a:lnTo>
                  <a:lnTo>
                    <a:pt x="7750" y="4497"/>
                  </a:lnTo>
                  <a:lnTo>
                    <a:pt x="7718" y="4562"/>
                  </a:lnTo>
                  <a:lnTo>
                    <a:pt x="7687" y="4627"/>
                  </a:lnTo>
                  <a:lnTo>
                    <a:pt x="7677" y="4644"/>
                  </a:lnTo>
                  <a:lnTo>
                    <a:pt x="7668" y="4661"/>
                  </a:lnTo>
                  <a:lnTo>
                    <a:pt x="7659" y="4678"/>
                  </a:lnTo>
                  <a:lnTo>
                    <a:pt x="7649" y="4695"/>
                  </a:lnTo>
                  <a:lnTo>
                    <a:pt x="7640" y="4712"/>
                  </a:lnTo>
                  <a:lnTo>
                    <a:pt x="7630" y="4729"/>
                  </a:lnTo>
                  <a:lnTo>
                    <a:pt x="7620" y="4746"/>
                  </a:lnTo>
                  <a:lnTo>
                    <a:pt x="7610" y="4763"/>
                  </a:lnTo>
                  <a:lnTo>
                    <a:pt x="7600" y="4779"/>
                  </a:lnTo>
                  <a:lnTo>
                    <a:pt x="7589" y="4796"/>
                  </a:lnTo>
                  <a:lnTo>
                    <a:pt x="7577" y="4813"/>
                  </a:lnTo>
                  <a:lnTo>
                    <a:pt x="7566" y="4829"/>
                  </a:lnTo>
                  <a:lnTo>
                    <a:pt x="7555" y="4845"/>
                  </a:lnTo>
                  <a:lnTo>
                    <a:pt x="7544" y="4861"/>
                  </a:lnTo>
                  <a:lnTo>
                    <a:pt x="7532" y="4877"/>
                  </a:lnTo>
                  <a:lnTo>
                    <a:pt x="7521" y="4893"/>
                  </a:lnTo>
                  <a:lnTo>
                    <a:pt x="7405" y="5039"/>
                  </a:lnTo>
                  <a:lnTo>
                    <a:pt x="7286" y="5182"/>
                  </a:lnTo>
                  <a:lnTo>
                    <a:pt x="7166" y="5322"/>
                  </a:lnTo>
                  <a:lnTo>
                    <a:pt x="7044" y="5458"/>
                  </a:lnTo>
                  <a:lnTo>
                    <a:pt x="6919" y="5592"/>
                  </a:lnTo>
                  <a:lnTo>
                    <a:pt x="6792" y="5722"/>
                  </a:lnTo>
                  <a:lnTo>
                    <a:pt x="6662" y="5850"/>
                  </a:lnTo>
                  <a:lnTo>
                    <a:pt x="6528" y="5973"/>
                  </a:lnTo>
                  <a:lnTo>
                    <a:pt x="6393" y="6093"/>
                  </a:lnTo>
                  <a:lnTo>
                    <a:pt x="6253" y="6211"/>
                  </a:lnTo>
                  <a:lnTo>
                    <a:pt x="6111" y="6325"/>
                  </a:lnTo>
                  <a:lnTo>
                    <a:pt x="5965" y="6437"/>
                  </a:lnTo>
                  <a:lnTo>
                    <a:pt x="5815" y="6544"/>
                  </a:lnTo>
                  <a:lnTo>
                    <a:pt x="5662" y="6648"/>
                  </a:lnTo>
                  <a:lnTo>
                    <a:pt x="5505" y="6751"/>
                  </a:lnTo>
                  <a:lnTo>
                    <a:pt x="5344" y="6849"/>
                  </a:lnTo>
                  <a:lnTo>
                    <a:pt x="5184" y="6751"/>
                  </a:lnTo>
                  <a:lnTo>
                    <a:pt x="5027" y="6648"/>
                  </a:lnTo>
                  <a:lnTo>
                    <a:pt x="4873" y="6544"/>
                  </a:lnTo>
                  <a:lnTo>
                    <a:pt x="4725" y="6437"/>
                  </a:lnTo>
                  <a:lnTo>
                    <a:pt x="4578" y="6325"/>
                  </a:lnTo>
                  <a:lnTo>
                    <a:pt x="4436" y="6211"/>
                  </a:lnTo>
                  <a:lnTo>
                    <a:pt x="4297" y="6093"/>
                  </a:lnTo>
                  <a:lnTo>
                    <a:pt x="4161" y="5973"/>
                  </a:lnTo>
                  <a:lnTo>
                    <a:pt x="4027" y="5850"/>
                  </a:lnTo>
                  <a:lnTo>
                    <a:pt x="3897" y="5722"/>
                  </a:lnTo>
                  <a:lnTo>
                    <a:pt x="3770" y="5592"/>
                  </a:lnTo>
                  <a:lnTo>
                    <a:pt x="3645" y="5458"/>
                  </a:lnTo>
                  <a:lnTo>
                    <a:pt x="3523" y="5322"/>
                  </a:lnTo>
                  <a:lnTo>
                    <a:pt x="3403" y="5182"/>
                  </a:lnTo>
                  <a:lnTo>
                    <a:pt x="3284" y="5039"/>
                  </a:lnTo>
                  <a:lnTo>
                    <a:pt x="3169" y="4893"/>
                  </a:lnTo>
                  <a:lnTo>
                    <a:pt x="3157" y="4877"/>
                  </a:lnTo>
                  <a:lnTo>
                    <a:pt x="3145" y="4861"/>
                  </a:lnTo>
                  <a:lnTo>
                    <a:pt x="3134" y="4845"/>
                  </a:lnTo>
                  <a:lnTo>
                    <a:pt x="3123" y="4829"/>
                  </a:lnTo>
                  <a:lnTo>
                    <a:pt x="3111" y="4813"/>
                  </a:lnTo>
                  <a:lnTo>
                    <a:pt x="3100" y="4796"/>
                  </a:lnTo>
                  <a:lnTo>
                    <a:pt x="3090" y="4779"/>
                  </a:lnTo>
                  <a:lnTo>
                    <a:pt x="3079" y="4763"/>
                  </a:lnTo>
                  <a:lnTo>
                    <a:pt x="3069" y="4746"/>
                  </a:lnTo>
                  <a:lnTo>
                    <a:pt x="3059" y="4729"/>
                  </a:lnTo>
                  <a:lnTo>
                    <a:pt x="3050" y="4712"/>
                  </a:lnTo>
                  <a:lnTo>
                    <a:pt x="3040" y="4695"/>
                  </a:lnTo>
                  <a:lnTo>
                    <a:pt x="3031" y="4678"/>
                  </a:lnTo>
                  <a:lnTo>
                    <a:pt x="3021" y="4661"/>
                  </a:lnTo>
                  <a:lnTo>
                    <a:pt x="3012" y="4644"/>
                  </a:lnTo>
                  <a:lnTo>
                    <a:pt x="3004" y="4627"/>
                  </a:lnTo>
                  <a:lnTo>
                    <a:pt x="2971" y="4562"/>
                  </a:lnTo>
                  <a:lnTo>
                    <a:pt x="2940" y="4497"/>
                  </a:lnTo>
                  <a:lnTo>
                    <a:pt x="2909" y="4431"/>
                  </a:lnTo>
                  <a:lnTo>
                    <a:pt x="2880" y="4366"/>
                  </a:lnTo>
                  <a:lnTo>
                    <a:pt x="2852" y="4299"/>
                  </a:lnTo>
                  <a:lnTo>
                    <a:pt x="2824" y="4232"/>
                  </a:lnTo>
                  <a:lnTo>
                    <a:pt x="2799" y="4165"/>
                  </a:lnTo>
                  <a:lnTo>
                    <a:pt x="2775" y="4098"/>
                  </a:lnTo>
                  <a:lnTo>
                    <a:pt x="2752" y="4030"/>
                  </a:lnTo>
                  <a:lnTo>
                    <a:pt x="2730" y="3962"/>
                  </a:lnTo>
                  <a:lnTo>
                    <a:pt x="2711" y="3893"/>
                  </a:lnTo>
                  <a:lnTo>
                    <a:pt x="2693" y="3825"/>
                  </a:lnTo>
                  <a:lnTo>
                    <a:pt x="2677" y="3756"/>
                  </a:lnTo>
                  <a:lnTo>
                    <a:pt x="2663" y="3685"/>
                  </a:lnTo>
                  <a:lnTo>
                    <a:pt x="2649" y="3616"/>
                  </a:lnTo>
                  <a:lnTo>
                    <a:pt x="2639" y="3546"/>
                  </a:lnTo>
                  <a:lnTo>
                    <a:pt x="2626" y="3451"/>
                  </a:lnTo>
                  <a:lnTo>
                    <a:pt x="2614" y="3355"/>
                  </a:lnTo>
                  <a:lnTo>
                    <a:pt x="2603" y="3261"/>
                  </a:lnTo>
                  <a:lnTo>
                    <a:pt x="2594" y="3166"/>
                  </a:lnTo>
                  <a:lnTo>
                    <a:pt x="2587" y="3070"/>
                  </a:lnTo>
                  <a:lnTo>
                    <a:pt x="2582" y="2975"/>
                  </a:lnTo>
                  <a:lnTo>
                    <a:pt x="2579" y="2880"/>
                  </a:lnTo>
                  <a:lnTo>
                    <a:pt x="2580" y="2785"/>
                  </a:lnTo>
                  <a:lnTo>
                    <a:pt x="2583" y="2690"/>
                  </a:lnTo>
                  <a:lnTo>
                    <a:pt x="2590" y="2596"/>
                  </a:lnTo>
                  <a:lnTo>
                    <a:pt x="2601" y="2501"/>
                  </a:lnTo>
                  <a:lnTo>
                    <a:pt x="2616" y="2407"/>
                  </a:lnTo>
                  <a:lnTo>
                    <a:pt x="2635" y="2314"/>
                  </a:lnTo>
                  <a:lnTo>
                    <a:pt x="2660" y="2220"/>
                  </a:lnTo>
                  <a:lnTo>
                    <a:pt x="2690" y="2127"/>
                  </a:lnTo>
                  <a:lnTo>
                    <a:pt x="2725" y="2036"/>
                  </a:lnTo>
                  <a:lnTo>
                    <a:pt x="2760" y="1959"/>
                  </a:lnTo>
                  <a:lnTo>
                    <a:pt x="2799" y="1884"/>
                  </a:lnTo>
                  <a:lnTo>
                    <a:pt x="2842" y="1813"/>
                  </a:lnTo>
                  <a:lnTo>
                    <a:pt x="2888" y="1746"/>
                  </a:lnTo>
                  <a:lnTo>
                    <a:pt x="2939" y="1683"/>
                  </a:lnTo>
                  <a:lnTo>
                    <a:pt x="2992" y="1621"/>
                  </a:lnTo>
                  <a:lnTo>
                    <a:pt x="3049" y="1565"/>
                  </a:lnTo>
                  <a:lnTo>
                    <a:pt x="3109" y="1512"/>
                  </a:lnTo>
                  <a:lnTo>
                    <a:pt x="3173" y="1463"/>
                  </a:lnTo>
                  <a:lnTo>
                    <a:pt x="3240" y="1418"/>
                  </a:lnTo>
                  <a:lnTo>
                    <a:pt x="3310" y="1377"/>
                  </a:lnTo>
                  <a:lnTo>
                    <a:pt x="3382" y="1340"/>
                  </a:lnTo>
                  <a:lnTo>
                    <a:pt x="3458" y="1306"/>
                  </a:lnTo>
                  <a:lnTo>
                    <a:pt x="3537" y="1278"/>
                  </a:lnTo>
                  <a:lnTo>
                    <a:pt x="3619" y="1254"/>
                  </a:lnTo>
                  <a:lnTo>
                    <a:pt x="3704" y="1235"/>
                  </a:lnTo>
                  <a:lnTo>
                    <a:pt x="3755" y="1225"/>
                  </a:lnTo>
                  <a:lnTo>
                    <a:pt x="3808" y="1217"/>
                  </a:lnTo>
                  <a:lnTo>
                    <a:pt x="3859" y="1210"/>
                  </a:lnTo>
                  <a:lnTo>
                    <a:pt x="3911" y="1206"/>
                  </a:lnTo>
                  <a:lnTo>
                    <a:pt x="3964" y="1203"/>
                  </a:lnTo>
                  <a:lnTo>
                    <a:pt x="4015" y="1201"/>
                  </a:lnTo>
                  <a:lnTo>
                    <a:pt x="4066" y="1201"/>
                  </a:lnTo>
                  <a:lnTo>
                    <a:pt x="4117" y="1204"/>
                  </a:lnTo>
                  <a:lnTo>
                    <a:pt x="4168" y="1207"/>
                  </a:lnTo>
                  <a:lnTo>
                    <a:pt x="4218" y="1213"/>
                  </a:lnTo>
                  <a:lnTo>
                    <a:pt x="4269" y="1221"/>
                  </a:lnTo>
                  <a:lnTo>
                    <a:pt x="4318" y="1231"/>
                  </a:lnTo>
                  <a:lnTo>
                    <a:pt x="4368" y="1242"/>
                  </a:lnTo>
                  <a:lnTo>
                    <a:pt x="4416" y="1256"/>
                  </a:lnTo>
                  <a:lnTo>
                    <a:pt x="4465" y="1272"/>
                  </a:lnTo>
                  <a:lnTo>
                    <a:pt x="4513" y="1290"/>
                  </a:lnTo>
                  <a:lnTo>
                    <a:pt x="4560" y="1310"/>
                  </a:lnTo>
                  <a:lnTo>
                    <a:pt x="4605" y="1332"/>
                  </a:lnTo>
                  <a:lnTo>
                    <a:pt x="4650" y="1358"/>
                  </a:lnTo>
                  <a:lnTo>
                    <a:pt x="4692" y="1384"/>
                  </a:lnTo>
                  <a:lnTo>
                    <a:pt x="4733" y="1411"/>
                  </a:lnTo>
                  <a:lnTo>
                    <a:pt x="4772" y="1441"/>
                  </a:lnTo>
                  <a:lnTo>
                    <a:pt x="4810" y="1472"/>
                  </a:lnTo>
                  <a:lnTo>
                    <a:pt x="4847" y="1505"/>
                  </a:lnTo>
                  <a:lnTo>
                    <a:pt x="4882" y="1540"/>
                  </a:lnTo>
                  <a:lnTo>
                    <a:pt x="4917" y="1576"/>
                  </a:lnTo>
                  <a:lnTo>
                    <a:pt x="4950" y="1614"/>
                  </a:lnTo>
                  <a:lnTo>
                    <a:pt x="4983" y="1654"/>
                  </a:lnTo>
                  <a:lnTo>
                    <a:pt x="5015" y="1694"/>
                  </a:lnTo>
                  <a:lnTo>
                    <a:pt x="5046" y="1736"/>
                  </a:lnTo>
                  <a:lnTo>
                    <a:pt x="5077" y="1780"/>
                  </a:lnTo>
                  <a:lnTo>
                    <a:pt x="5108" y="1825"/>
                  </a:lnTo>
                  <a:lnTo>
                    <a:pt x="5119" y="1841"/>
                  </a:lnTo>
                  <a:lnTo>
                    <a:pt x="5129" y="1858"/>
                  </a:lnTo>
                  <a:lnTo>
                    <a:pt x="5140" y="1874"/>
                  </a:lnTo>
                  <a:lnTo>
                    <a:pt x="5151" y="1891"/>
                  </a:lnTo>
                  <a:lnTo>
                    <a:pt x="5162" y="1908"/>
                  </a:lnTo>
                  <a:lnTo>
                    <a:pt x="5173" y="1924"/>
                  </a:lnTo>
                  <a:lnTo>
                    <a:pt x="5184" y="1942"/>
                  </a:lnTo>
                  <a:lnTo>
                    <a:pt x="5194" y="1959"/>
                  </a:lnTo>
                  <a:lnTo>
                    <a:pt x="5204" y="1975"/>
                  </a:lnTo>
                  <a:lnTo>
                    <a:pt x="5214" y="1992"/>
                  </a:lnTo>
                  <a:lnTo>
                    <a:pt x="5224" y="2009"/>
                  </a:lnTo>
                  <a:lnTo>
                    <a:pt x="5234" y="2025"/>
                  </a:lnTo>
                  <a:lnTo>
                    <a:pt x="5243" y="2042"/>
                  </a:lnTo>
                  <a:lnTo>
                    <a:pt x="5252" y="2059"/>
                  </a:lnTo>
                  <a:lnTo>
                    <a:pt x="5263" y="2076"/>
                  </a:lnTo>
                  <a:lnTo>
                    <a:pt x="5272" y="2093"/>
                  </a:lnTo>
                  <a:lnTo>
                    <a:pt x="5276" y="2101"/>
                  </a:lnTo>
                  <a:lnTo>
                    <a:pt x="5281" y="2110"/>
                  </a:lnTo>
                  <a:lnTo>
                    <a:pt x="5285" y="2120"/>
                  </a:lnTo>
                  <a:lnTo>
                    <a:pt x="5290" y="2129"/>
                  </a:lnTo>
                  <a:lnTo>
                    <a:pt x="5294" y="2139"/>
                  </a:lnTo>
                  <a:lnTo>
                    <a:pt x="5299" y="2148"/>
                  </a:lnTo>
                  <a:lnTo>
                    <a:pt x="5304" y="2158"/>
                  </a:lnTo>
                  <a:lnTo>
                    <a:pt x="5308" y="2169"/>
                  </a:lnTo>
                  <a:lnTo>
                    <a:pt x="5313" y="2179"/>
                  </a:lnTo>
                  <a:lnTo>
                    <a:pt x="5317" y="2189"/>
                  </a:lnTo>
                  <a:lnTo>
                    <a:pt x="5322" y="2199"/>
                  </a:lnTo>
                  <a:lnTo>
                    <a:pt x="5326" y="2210"/>
                  </a:lnTo>
                  <a:lnTo>
                    <a:pt x="5331" y="2220"/>
                  </a:lnTo>
                  <a:lnTo>
                    <a:pt x="5335" y="2230"/>
                  </a:lnTo>
                  <a:lnTo>
                    <a:pt x="5339" y="2241"/>
                  </a:lnTo>
                  <a:lnTo>
                    <a:pt x="5344" y="2252"/>
                  </a:lnTo>
                  <a:lnTo>
                    <a:pt x="5348" y="2241"/>
                  </a:lnTo>
                  <a:lnTo>
                    <a:pt x="5353" y="2230"/>
                  </a:lnTo>
                  <a:lnTo>
                    <a:pt x="5358" y="2220"/>
                  </a:lnTo>
                  <a:lnTo>
                    <a:pt x="5362" y="2210"/>
                  </a:lnTo>
                  <a:lnTo>
                    <a:pt x="5367" y="2199"/>
                  </a:lnTo>
                  <a:lnTo>
                    <a:pt x="5371" y="2189"/>
                  </a:lnTo>
                  <a:lnTo>
                    <a:pt x="5376" y="2179"/>
                  </a:lnTo>
                  <a:lnTo>
                    <a:pt x="5381" y="2169"/>
                  </a:lnTo>
                  <a:lnTo>
                    <a:pt x="5385" y="2158"/>
                  </a:lnTo>
                  <a:lnTo>
                    <a:pt x="5390" y="2148"/>
                  </a:lnTo>
                  <a:lnTo>
                    <a:pt x="5395" y="2139"/>
                  </a:lnTo>
                  <a:lnTo>
                    <a:pt x="5399" y="2129"/>
                  </a:lnTo>
                  <a:lnTo>
                    <a:pt x="5404" y="2120"/>
                  </a:lnTo>
                  <a:lnTo>
                    <a:pt x="5408" y="2110"/>
                  </a:lnTo>
                  <a:lnTo>
                    <a:pt x="5413" y="2101"/>
                  </a:lnTo>
                  <a:lnTo>
                    <a:pt x="5418" y="2093"/>
                  </a:lnTo>
                  <a:close/>
                  <a:moveTo>
                    <a:pt x="2432" y="0"/>
                  </a:moveTo>
                  <a:lnTo>
                    <a:pt x="2183" y="12"/>
                  </a:lnTo>
                  <a:lnTo>
                    <a:pt x="1942" y="48"/>
                  </a:lnTo>
                  <a:lnTo>
                    <a:pt x="1708" y="108"/>
                  </a:lnTo>
                  <a:lnTo>
                    <a:pt x="1486" y="190"/>
                  </a:lnTo>
                  <a:lnTo>
                    <a:pt x="1273" y="291"/>
                  </a:lnTo>
                  <a:lnTo>
                    <a:pt x="1073" y="412"/>
                  </a:lnTo>
                  <a:lnTo>
                    <a:pt x="887" y="551"/>
                  </a:lnTo>
                  <a:lnTo>
                    <a:pt x="714" y="707"/>
                  </a:lnTo>
                  <a:lnTo>
                    <a:pt x="557" y="878"/>
                  </a:lnTo>
                  <a:lnTo>
                    <a:pt x="418" y="1065"/>
                  </a:lnTo>
                  <a:lnTo>
                    <a:pt x="296" y="1263"/>
                  </a:lnTo>
                  <a:lnTo>
                    <a:pt x="194" y="1474"/>
                  </a:lnTo>
                  <a:lnTo>
                    <a:pt x="112" y="1696"/>
                  </a:lnTo>
                  <a:lnTo>
                    <a:pt x="53" y="1927"/>
                  </a:lnTo>
                  <a:lnTo>
                    <a:pt x="16" y="2167"/>
                  </a:lnTo>
                  <a:lnTo>
                    <a:pt x="4" y="2414"/>
                  </a:lnTo>
                  <a:lnTo>
                    <a:pt x="0" y="7843"/>
                  </a:lnTo>
                  <a:lnTo>
                    <a:pt x="4" y="7928"/>
                  </a:lnTo>
                  <a:lnTo>
                    <a:pt x="17" y="8013"/>
                  </a:lnTo>
                  <a:lnTo>
                    <a:pt x="37" y="8093"/>
                  </a:lnTo>
                  <a:lnTo>
                    <a:pt x="67" y="8170"/>
                  </a:lnTo>
                  <a:lnTo>
                    <a:pt x="102" y="8245"/>
                  </a:lnTo>
                  <a:lnTo>
                    <a:pt x="145" y="8314"/>
                  </a:lnTo>
                  <a:lnTo>
                    <a:pt x="193" y="8378"/>
                  </a:lnTo>
                  <a:lnTo>
                    <a:pt x="249" y="8438"/>
                  </a:lnTo>
                  <a:lnTo>
                    <a:pt x="308" y="8492"/>
                  </a:lnTo>
                  <a:lnTo>
                    <a:pt x="374" y="8541"/>
                  </a:lnTo>
                  <a:lnTo>
                    <a:pt x="444" y="8583"/>
                  </a:lnTo>
                  <a:lnTo>
                    <a:pt x="519" y="8619"/>
                  </a:lnTo>
                  <a:lnTo>
                    <a:pt x="596" y="8647"/>
                  </a:lnTo>
                  <a:lnTo>
                    <a:pt x="677" y="8667"/>
                  </a:lnTo>
                  <a:lnTo>
                    <a:pt x="762" y="8680"/>
                  </a:lnTo>
                  <a:lnTo>
                    <a:pt x="849" y="8685"/>
                  </a:lnTo>
                  <a:lnTo>
                    <a:pt x="935" y="8680"/>
                  </a:lnTo>
                  <a:lnTo>
                    <a:pt x="1020" y="8667"/>
                  </a:lnTo>
                  <a:lnTo>
                    <a:pt x="1101" y="8647"/>
                  </a:lnTo>
                  <a:lnTo>
                    <a:pt x="1180" y="8619"/>
                  </a:lnTo>
                  <a:lnTo>
                    <a:pt x="1253" y="8583"/>
                  </a:lnTo>
                  <a:lnTo>
                    <a:pt x="1323" y="8541"/>
                  </a:lnTo>
                  <a:lnTo>
                    <a:pt x="1389" y="8492"/>
                  </a:lnTo>
                  <a:lnTo>
                    <a:pt x="1450" y="8438"/>
                  </a:lnTo>
                  <a:lnTo>
                    <a:pt x="1504" y="8378"/>
                  </a:lnTo>
                  <a:lnTo>
                    <a:pt x="1553" y="8314"/>
                  </a:lnTo>
                  <a:lnTo>
                    <a:pt x="1595" y="8245"/>
                  </a:lnTo>
                  <a:lnTo>
                    <a:pt x="1632" y="8170"/>
                  </a:lnTo>
                  <a:lnTo>
                    <a:pt x="1660" y="8093"/>
                  </a:lnTo>
                  <a:lnTo>
                    <a:pt x="1680" y="8013"/>
                  </a:lnTo>
                  <a:lnTo>
                    <a:pt x="1693" y="7928"/>
                  </a:lnTo>
                  <a:lnTo>
                    <a:pt x="1698" y="7843"/>
                  </a:lnTo>
                  <a:lnTo>
                    <a:pt x="2746" y="12542"/>
                  </a:lnTo>
                  <a:lnTo>
                    <a:pt x="5161" y="12542"/>
                  </a:lnTo>
                  <a:lnTo>
                    <a:pt x="4870" y="10071"/>
                  </a:lnTo>
                  <a:lnTo>
                    <a:pt x="4869" y="10069"/>
                  </a:lnTo>
                  <a:lnTo>
                    <a:pt x="4869" y="10068"/>
                  </a:lnTo>
                  <a:lnTo>
                    <a:pt x="4869" y="10067"/>
                  </a:lnTo>
                  <a:lnTo>
                    <a:pt x="4869" y="10068"/>
                  </a:lnTo>
                  <a:lnTo>
                    <a:pt x="4869" y="10069"/>
                  </a:lnTo>
                  <a:lnTo>
                    <a:pt x="4869" y="10070"/>
                  </a:lnTo>
                  <a:lnTo>
                    <a:pt x="4869" y="10071"/>
                  </a:lnTo>
                  <a:lnTo>
                    <a:pt x="4869" y="10072"/>
                  </a:lnTo>
                  <a:lnTo>
                    <a:pt x="4869" y="10073"/>
                  </a:lnTo>
                  <a:lnTo>
                    <a:pt x="4869" y="10074"/>
                  </a:lnTo>
                  <a:lnTo>
                    <a:pt x="4869" y="10073"/>
                  </a:lnTo>
                  <a:lnTo>
                    <a:pt x="4869" y="10072"/>
                  </a:lnTo>
                  <a:lnTo>
                    <a:pt x="4870" y="10071"/>
                  </a:lnTo>
                  <a:lnTo>
                    <a:pt x="4872" y="10020"/>
                  </a:lnTo>
                  <a:lnTo>
                    <a:pt x="4879" y="9972"/>
                  </a:lnTo>
                  <a:lnTo>
                    <a:pt x="4892" y="9926"/>
                  </a:lnTo>
                  <a:lnTo>
                    <a:pt x="4908" y="9880"/>
                  </a:lnTo>
                  <a:lnTo>
                    <a:pt x="4928" y="9837"/>
                  </a:lnTo>
                  <a:lnTo>
                    <a:pt x="4952" y="9796"/>
                  </a:lnTo>
                  <a:lnTo>
                    <a:pt x="4979" y="9758"/>
                  </a:lnTo>
                  <a:lnTo>
                    <a:pt x="5011" y="9721"/>
                  </a:lnTo>
                  <a:lnTo>
                    <a:pt x="5045" y="9688"/>
                  </a:lnTo>
                  <a:lnTo>
                    <a:pt x="5082" y="9659"/>
                  </a:lnTo>
                  <a:lnTo>
                    <a:pt x="5122" y="9634"/>
                  </a:lnTo>
                  <a:lnTo>
                    <a:pt x="5163" y="9612"/>
                  </a:lnTo>
                  <a:lnTo>
                    <a:pt x="5208" y="9595"/>
                  </a:lnTo>
                  <a:lnTo>
                    <a:pt x="5254" y="9582"/>
                  </a:lnTo>
                  <a:lnTo>
                    <a:pt x="5302" y="9574"/>
                  </a:lnTo>
                  <a:lnTo>
                    <a:pt x="5351" y="9572"/>
                  </a:lnTo>
                  <a:lnTo>
                    <a:pt x="5400" y="9574"/>
                  </a:lnTo>
                  <a:lnTo>
                    <a:pt x="5449" y="9582"/>
                  </a:lnTo>
                  <a:lnTo>
                    <a:pt x="5495" y="9595"/>
                  </a:lnTo>
                  <a:lnTo>
                    <a:pt x="5539" y="9612"/>
                  </a:lnTo>
                  <a:lnTo>
                    <a:pt x="5581" y="9634"/>
                  </a:lnTo>
                  <a:lnTo>
                    <a:pt x="5620" y="9659"/>
                  </a:lnTo>
                  <a:lnTo>
                    <a:pt x="5658" y="9688"/>
                  </a:lnTo>
                  <a:lnTo>
                    <a:pt x="5692" y="9721"/>
                  </a:lnTo>
                  <a:lnTo>
                    <a:pt x="5723" y="9758"/>
                  </a:lnTo>
                  <a:lnTo>
                    <a:pt x="5751" y="9796"/>
                  </a:lnTo>
                  <a:lnTo>
                    <a:pt x="5775" y="9837"/>
                  </a:lnTo>
                  <a:lnTo>
                    <a:pt x="5795" y="9880"/>
                  </a:lnTo>
                  <a:lnTo>
                    <a:pt x="5811" y="9926"/>
                  </a:lnTo>
                  <a:lnTo>
                    <a:pt x="5824" y="9972"/>
                  </a:lnTo>
                  <a:lnTo>
                    <a:pt x="5831" y="10020"/>
                  </a:lnTo>
                  <a:lnTo>
                    <a:pt x="5834" y="10071"/>
                  </a:lnTo>
                  <a:lnTo>
                    <a:pt x="5834" y="10072"/>
                  </a:lnTo>
                  <a:lnTo>
                    <a:pt x="5834" y="10073"/>
                  </a:lnTo>
                  <a:lnTo>
                    <a:pt x="5834" y="10074"/>
                  </a:lnTo>
                  <a:lnTo>
                    <a:pt x="5834" y="10073"/>
                  </a:lnTo>
                  <a:lnTo>
                    <a:pt x="5834" y="10072"/>
                  </a:lnTo>
                  <a:lnTo>
                    <a:pt x="5834" y="10071"/>
                  </a:lnTo>
                  <a:lnTo>
                    <a:pt x="5834" y="10070"/>
                  </a:lnTo>
                  <a:lnTo>
                    <a:pt x="5834" y="10069"/>
                  </a:lnTo>
                  <a:lnTo>
                    <a:pt x="5834" y="10068"/>
                  </a:lnTo>
                  <a:lnTo>
                    <a:pt x="5834" y="10067"/>
                  </a:lnTo>
                  <a:lnTo>
                    <a:pt x="5834" y="10068"/>
                  </a:lnTo>
                  <a:lnTo>
                    <a:pt x="5834" y="10069"/>
                  </a:lnTo>
                  <a:lnTo>
                    <a:pt x="5834" y="10071"/>
                  </a:lnTo>
                  <a:lnTo>
                    <a:pt x="5544" y="12542"/>
                  </a:lnTo>
                  <a:lnTo>
                    <a:pt x="7958" y="12542"/>
                  </a:lnTo>
                  <a:lnTo>
                    <a:pt x="9006" y="7843"/>
                  </a:lnTo>
                  <a:lnTo>
                    <a:pt x="9010" y="7928"/>
                  </a:lnTo>
                  <a:lnTo>
                    <a:pt x="9023" y="8013"/>
                  </a:lnTo>
                  <a:lnTo>
                    <a:pt x="9043" y="8093"/>
                  </a:lnTo>
                  <a:lnTo>
                    <a:pt x="9072" y="8170"/>
                  </a:lnTo>
                  <a:lnTo>
                    <a:pt x="9108" y="8245"/>
                  </a:lnTo>
                  <a:lnTo>
                    <a:pt x="9150" y="8314"/>
                  </a:lnTo>
                  <a:lnTo>
                    <a:pt x="9199" y="8378"/>
                  </a:lnTo>
                  <a:lnTo>
                    <a:pt x="9254" y="8438"/>
                  </a:lnTo>
                  <a:lnTo>
                    <a:pt x="9314" y="8492"/>
                  </a:lnTo>
                  <a:lnTo>
                    <a:pt x="9380" y="8541"/>
                  </a:lnTo>
                  <a:lnTo>
                    <a:pt x="9450" y="8583"/>
                  </a:lnTo>
                  <a:lnTo>
                    <a:pt x="9524" y="8619"/>
                  </a:lnTo>
                  <a:lnTo>
                    <a:pt x="9602" y="8647"/>
                  </a:lnTo>
                  <a:lnTo>
                    <a:pt x="9683" y="8667"/>
                  </a:lnTo>
                  <a:lnTo>
                    <a:pt x="9768" y="8680"/>
                  </a:lnTo>
                  <a:lnTo>
                    <a:pt x="9855" y="8685"/>
                  </a:lnTo>
                  <a:lnTo>
                    <a:pt x="9941" y="8680"/>
                  </a:lnTo>
                  <a:lnTo>
                    <a:pt x="10026" y="8667"/>
                  </a:lnTo>
                  <a:lnTo>
                    <a:pt x="10107" y="8647"/>
                  </a:lnTo>
                  <a:lnTo>
                    <a:pt x="10184" y="8619"/>
                  </a:lnTo>
                  <a:lnTo>
                    <a:pt x="10258" y="8583"/>
                  </a:lnTo>
                  <a:lnTo>
                    <a:pt x="10329" y="8541"/>
                  </a:lnTo>
                  <a:lnTo>
                    <a:pt x="10394" y="8492"/>
                  </a:lnTo>
                  <a:lnTo>
                    <a:pt x="10454" y="8438"/>
                  </a:lnTo>
                  <a:lnTo>
                    <a:pt x="10509" y="8378"/>
                  </a:lnTo>
                  <a:lnTo>
                    <a:pt x="10558" y="8314"/>
                  </a:lnTo>
                  <a:lnTo>
                    <a:pt x="10601" y="8245"/>
                  </a:lnTo>
                  <a:lnTo>
                    <a:pt x="10636" y="8170"/>
                  </a:lnTo>
                  <a:lnTo>
                    <a:pt x="10666" y="8093"/>
                  </a:lnTo>
                  <a:lnTo>
                    <a:pt x="10686" y="8013"/>
                  </a:lnTo>
                  <a:lnTo>
                    <a:pt x="10699" y="7928"/>
                  </a:lnTo>
                  <a:lnTo>
                    <a:pt x="10704" y="7843"/>
                  </a:lnTo>
                  <a:lnTo>
                    <a:pt x="10701" y="2409"/>
                  </a:lnTo>
                  <a:lnTo>
                    <a:pt x="10688" y="2162"/>
                  </a:lnTo>
                  <a:lnTo>
                    <a:pt x="10651" y="1922"/>
                  </a:lnTo>
                  <a:lnTo>
                    <a:pt x="10592" y="1692"/>
                  </a:lnTo>
                  <a:lnTo>
                    <a:pt x="10510" y="1470"/>
                  </a:lnTo>
                  <a:lnTo>
                    <a:pt x="10408" y="1259"/>
                  </a:lnTo>
                  <a:lnTo>
                    <a:pt x="10285" y="1061"/>
                  </a:lnTo>
                  <a:lnTo>
                    <a:pt x="10146" y="875"/>
                  </a:lnTo>
                  <a:lnTo>
                    <a:pt x="9989" y="704"/>
                  </a:lnTo>
                  <a:lnTo>
                    <a:pt x="9816" y="549"/>
                  </a:lnTo>
                  <a:lnTo>
                    <a:pt x="9629" y="410"/>
                  </a:lnTo>
                  <a:lnTo>
                    <a:pt x="9429" y="290"/>
                  </a:lnTo>
                  <a:lnTo>
                    <a:pt x="9217" y="189"/>
                  </a:lnTo>
                  <a:lnTo>
                    <a:pt x="8994" y="107"/>
                  </a:lnTo>
                  <a:lnTo>
                    <a:pt x="8761" y="48"/>
                  </a:lnTo>
                  <a:lnTo>
                    <a:pt x="8520" y="12"/>
                  </a:lnTo>
                  <a:lnTo>
                    <a:pt x="8272" y="0"/>
                  </a:lnTo>
                  <a:lnTo>
                    <a:pt x="2432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457200" y="5867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524000" y="1143000"/>
            <a:ext cx="8991600" cy="5528548"/>
            <a:chOff x="0" y="1143000"/>
            <a:chExt cx="8991600" cy="5528548"/>
          </a:xfrm>
        </p:grpSpPr>
        <p:sp>
          <p:nvSpPr>
            <p:cNvPr id="34831" name="Text Box 9"/>
            <p:cNvSpPr txBox="1">
              <a:spLocks noChangeArrowheads="1"/>
            </p:cNvSpPr>
            <p:nvPr/>
          </p:nvSpPr>
          <p:spPr bwMode="auto">
            <a:xfrm>
              <a:off x="0" y="1143000"/>
              <a:ext cx="48006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4000" dirty="0"/>
                <a:t>140 calories</a:t>
              </a:r>
            </a:p>
          </p:txBody>
        </p:sp>
        <p:sp>
          <p:nvSpPr>
            <p:cNvPr id="34829" name="Rectangle 12"/>
            <p:cNvSpPr>
              <a:spLocks noChangeArrowheads="1"/>
            </p:cNvSpPr>
            <p:nvPr/>
          </p:nvSpPr>
          <p:spPr bwMode="auto">
            <a:xfrm>
              <a:off x="4953000" y="1143000"/>
              <a:ext cx="40386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sz="4000" dirty="0"/>
                <a:t>350 calories</a:t>
              </a:r>
            </a:p>
          </p:txBody>
        </p:sp>
        <p:sp>
          <p:nvSpPr>
            <p:cNvPr id="10" name="Explosion 1 9"/>
            <p:cNvSpPr/>
            <p:nvPr/>
          </p:nvSpPr>
          <p:spPr bwMode="auto">
            <a:xfrm>
              <a:off x="428171" y="5029200"/>
              <a:ext cx="8534400" cy="1642348"/>
            </a:xfrm>
            <a:prstGeom prst="irregularSeal1">
              <a:avLst/>
            </a:prstGeom>
            <a:solidFill>
              <a:srgbClr val="FFFF00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>
                  <a:solidFill>
                    <a:srgbClr val="C00000"/>
                  </a:solidFill>
                  <a:latin typeface="Arial Black" pitchFamily="34" charset="0"/>
                </a:rPr>
                <a:t>210 more calories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0826" y="1905000"/>
              <a:ext cx="3683000" cy="296410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8743" y="2250294"/>
              <a:ext cx="2552722" cy="22735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3193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 b="1">
                <a:solidFill>
                  <a:srgbClr val="FF0000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rgbClr val="FF0000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rgbClr val="FF0000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fld id="{DB78D404-0773-4C8D-AEFE-A4DA6D2A0C8D}" type="slidenum">
              <a:rPr lang="en-US" sz="1400" b="0">
                <a:solidFill>
                  <a:schemeClr val="tx1"/>
                </a:solidFill>
              </a:rPr>
              <a:pPr eaLnBrk="1" hangingPunct="1"/>
              <a:t>16</a:t>
            </a:fld>
            <a:endParaRPr lang="en-US" sz="1400" b="0">
              <a:solidFill>
                <a:schemeClr val="tx1"/>
              </a:solidFill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1709739" y="1295400"/>
            <a:ext cx="8772525" cy="6457950"/>
          </a:xfrm>
          <a:prstGeom prst="roundRect">
            <a:avLst>
              <a:gd name="adj" fmla="val 16667"/>
            </a:avLst>
          </a:prstGeom>
          <a:noFill/>
          <a:ln w="28575" algn="ctr">
            <a:noFill/>
            <a:round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wrap="none" anchor="ctr"/>
          <a:lstStyle/>
          <a:p>
            <a:pPr algn="l" eaLnBrk="0" hangingPunct="0">
              <a:defRPr/>
            </a:pPr>
            <a:endParaRPr lang="en-US" sz="6000" baseline="-250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19300" name="Rectangle 4"/>
          <p:cNvSpPr>
            <a:spLocks noChangeArrowheads="1"/>
          </p:cNvSpPr>
          <p:nvPr/>
        </p:nvSpPr>
        <p:spPr bwMode="auto">
          <a:xfrm>
            <a:off x="1538288" y="42863"/>
            <a:ext cx="9072562" cy="6781800"/>
          </a:xfrm>
          <a:prstGeom prst="rect">
            <a:avLst/>
          </a:prstGeom>
          <a:noFill/>
          <a:ln w="1270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0" hangingPunct="0">
              <a:defRPr/>
            </a:pPr>
            <a:endParaRPr lang="en-US" sz="4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44" name="Rectangle 8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1295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>
                <a:solidFill>
                  <a:schemeClr val="bg2"/>
                </a:solidFill>
                <a:latin typeface="Arial" charset="0"/>
              </a:rPr>
              <a:t>How long would you have to rake leaves to burn 210 more calories?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096934" y="620713"/>
            <a:ext cx="8513916" cy="5399087"/>
            <a:chOff x="152400" y="1447800"/>
            <a:chExt cx="8513916" cy="5399087"/>
          </a:xfrm>
        </p:grpSpPr>
        <p:pic>
          <p:nvPicPr>
            <p:cNvPr id="14341" name="Picture 12" descr="balance scale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1447800"/>
              <a:ext cx="7270750" cy="5399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7800" y="2667000"/>
              <a:ext cx="3408516" cy="27432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349"/>
            <a:stretch/>
          </p:blipFill>
          <p:spPr>
            <a:xfrm>
              <a:off x="152400" y="2813640"/>
              <a:ext cx="3319462" cy="2667406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11" name="Group 10"/>
          <p:cNvGrpSpPr/>
          <p:nvPr/>
        </p:nvGrpSpPr>
        <p:grpSpPr>
          <a:xfrm>
            <a:off x="1924366" y="6019800"/>
            <a:ext cx="590235" cy="763588"/>
            <a:chOff x="304800" y="5867400"/>
            <a:chExt cx="457200" cy="763588"/>
          </a:xfrm>
        </p:grpSpPr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304800" y="6096000"/>
              <a:ext cx="457200" cy="534988"/>
            </a:xfrm>
            <a:custGeom>
              <a:avLst/>
              <a:gdLst>
                <a:gd name="T0" fmla="*/ 2147483647 w 10704"/>
                <a:gd name="T1" fmla="*/ 2147483647 h 12542"/>
                <a:gd name="T2" fmla="*/ 2147483647 w 10704"/>
                <a:gd name="T3" fmla="*/ 2147483647 h 12542"/>
                <a:gd name="T4" fmla="*/ 2147483647 w 10704"/>
                <a:gd name="T5" fmla="*/ 2147483647 h 12542"/>
                <a:gd name="T6" fmla="*/ 2147483647 w 10704"/>
                <a:gd name="T7" fmla="*/ 2147483647 h 12542"/>
                <a:gd name="T8" fmla="*/ 2147483647 w 10704"/>
                <a:gd name="T9" fmla="*/ 2147483647 h 12542"/>
                <a:gd name="T10" fmla="*/ 2147483647 w 10704"/>
                <a:gd name="T11" fmla="*/ 2147483647 h 12542"/>
                <a:gd name="T12" fmla="*/ 2147483647 w 10704"/>
                <a:gd name="T13" fmla="*/ 2147483647 h 12542"/>
                <a:gd name="T14" fmla="*/ 2147483647 w 10704"/>
                <a:gd name="T15" fmla="*/ 2147483647 h 12542"/>
                <a:gd name="T16" fmla="*/ 2147483647 w 10704"/>
                <a:gd name="T17" fmla="*/ 2147483647 h 12542"/>
                <a:gd name="T18" fmla="*/ 2147483647 w 10704"/>
                <a:gd name="T19" fmla="*/ 2147483647 h 12542"/>
                <a:gd name="T20" fmla="*/ 2147483647 w 10704"/>
                <a:gd name="T21" fmla="*/ 2147483647 h 12542"/>
                <a:gd name="T22" fmla="*/ 2147483647 w 10704"/>
                <a:gd name="T23" fmla="*/ 2147483647 h 12542"/>
                <a:gd name="T24" fmla="*/ 2147483647 w 10704"/>
                <a:gd name="T25" fmla="*/ 2147483647 h 12542"/>
                <a:gd name="T26" fmla="*/ 2147483647 w 10704"/>
                <a:gd name="T27" fmla="*/ 2147483647 h 12542"/>
                <a:gd name="T28" fmla="*/ 2147483647 w 10704"/>
                <a:gd name="T29" fmla="*/ 2147483647 h 12542"/>
                <a:gd name="T30" fmla="*/ 2147483647 w 10704"/>
                <a:gd name="T31" fmla="*/ 2147483647 h 12542"/>
                <a:gd name="T32" fmla="*/ 2147483647 w 10704"/>
                <a:gd name="T33" fmla="*/ 2147483647 h 12542"/>
                <a:gd name="T34" fmla="*/ 2147483647 w 10704"/>
                <a:gd name="T35" fmla="*/ 2147483647 h 12542"/>
                <a:gd name="T36" fmla="*/ 2147483647 w 10704"/>
                <a:gd name="T37" fmla="*/ 2147483647 h 12542"/>
                <a:gd name="T38" fmla="*/ 2147483647 w 10704"/>
                <a:gd name="T39" fmla="*/ 2147483647 h 12542"/>
                <a:gd name="T40" fmla="*/ 2147483647 w 10704"/>
                <a:gd name="T41" fmla="*/ 2147483647 h 12542"/>
                <a:gd name="T42" fmla="*/ 2147483647 w 10704"/>
                <a:gd name="T43" fmla="*/ 2147483647 h 12542"/>
                <a:gd name="T44" fmla="*/ 2147483647 w 10704"/>
                <a:gd name="T45" fmla="*/ 2147483647 h 12542"/>
                <a:gd name="T46" fmla="*/ 2147483647 w 10704"/>
                <a:gd name="T47" fmla="*/ 2147483647 h 12542"/>
                <a:gd name="T48" fmla="*/ 2147483647 w 10704"/>
                <a:gd name="T49" fmla="*/ 2147483647 h 12542"/>
                <a:gd name="T50" fmla="*/ 2147483647 w 10704"/>
                <a:gd name="T51" fmla="*/ 2147483647 h 12542"/>
                <a:gd name="T52" fmla="*/ 2147483647 w 10704"/>
                <a:gd name="T53" fmla="*/ 2147483647 h 12542"/>
                <a:gd name="T54" fmla="*/ 2147483647 w 10704"/>
                <a:gd name="T55" fmla="*/ 2147483647 h 12542"/>
                <a:gd name="T56" fmla="*/ 2147483647 w 10704"/>
                <a:gd name="T57" fmla="*/ 2147483647 h 12542"/>
                <a:gd name="T58" fmla="*/ 2147483647 w 10704"/>
                <a:gd name="T59" fmla="*/ 2147483647 h 12542"/>
                <a:gd name="T60" fmla="*/ 2147483647 w 10704"/>
                <a:gd name="T61" fmla="*/ 2147483647 h 12542"/>
                <a:gd name="T62" fmla="*/ 2147483647 w 10704"/>
                <a:gd name="T63" fmla="*/ 2147483647 h 12542"/>
                <a:gd name="T64" fmla="*/ 2147483647 w 10704"/>
                <a:gd name="T65" fmla="*/ 2147483647 h 12542"/>
                <a:gd name="T66" fmla="*/ 2147483647 w 10704"/>
                <a:gd name="T67" fmla="*/ 2147483647 h 12542"/>
                <a:gd name="T68" fmla="*/ 2147483647 w 10704"/>
                <a:gd name="T69" fmla="*/ 2147483647 h 12542"/>
                <a:gd name="T70" fmla="*/ 2147483647 w 10704"/>
                <a:gd name="T71" fmla="*/ 2147483647 h 12542"/>
                <a:gd name="T72" fmla="*/ 2147483647 w 10704"/>
                <a:gd name="T73" fmla="*/ 2147483647 h 12542"/>
                <a:gd name="T74" fmla="*/ 2147483647 w 10704"/>
                <a:gd name="T75" fmla="*/ 2147483647 h 12542"/>
                <a:gd name="T76" fmla="*/ 2147483647 w 10704"/>
                <a:gd name="T77" fmla="*/ 2147483647 h 12542"/>
                <a:gd name="T78" fmla="*/ 2147483647 w 10704"/>
                <a:gd name="T79" fmla="*/ 2147483647 h 12542"/>
                <a:gd name="T80" fmla="*/ 2147483647 w 10704"/>
                <a:gd name="T81" fmla="*/ 2147483647 h 12542"/>
                <a:gd name="T82" fmla="*/ 2147483647 w 10704"/>
                <a:gd name="T83" fmla="*/ 2147483647 h 12542"/>
                <a:gd name="T84" fmla="*/ 2147483647 w 10704"/>
                <a:gd name="T85" fmla="*/ 2147483647 h 12542"/>
                <a:gd name="T86" fmla="*/ 2147483647 w 10704"/>
                <a:gd name="T87" fmla="*/ 2147483647 h 12542"/>
                <a:gd name="T88" fmla="*/ 2147483647 w 10704"/>
                <a:gd name="T89" fmla="*/ 2147483647 h 12542"/>
                <a:gd name="T90" fmla="*/ 2147483647 w 10704"/>
                <a:gd name="T91" fmla="*/ 2147483647 h 12542"/>
                <a:gd name="T92" fmla="*/ 2147483647 w 10704"/>
                <a:gd name="T93" fmla="*/ 2147483647 h 12542"/>
                <a:gd name="T94" fmla="*/ 2147483647 w 10704"/>
                <a:gd name="T95" fmla="*/ 2147483647 h 12542"/>
                <a:gd name="T96" fmla="*/ 2147483647 w 10704"/>
                <a:gd name="T97" fmla="*/ 2147483647 h 12542"/>
                <a:gd name="T98" fmla="*/ 2147483647 w 10704"/>
                <a:gd name="T99" fmla="*/ 2147483647 h 12542"/>
                <a:gd name="T100" fmla="*/ 2147483647 w 10704"/>
                <a:gd name="T101" fmla="*/ 2147483647 h 12542"/>
                <a:gd name="T102" fmla="*/ 2147483647 w 10704"/>
                <a:gd name="T103" fmla="*/ 2147483647 h 12542"/>
                <a:gd name="T104" fmla="*/ 2147483647 w 10704"/>
                <a:gd name="T105" fmla="*/ 2147483647 h 12542"/>
                <a:gd name="T106" fmla="*/ 2147483647 w 10704"/>
                <a:gd name="T107" fmla="*/ 2147483647 h 12542"/>
                <a:gd name="T108" fmla="*/ 2147483647 w 10704"/>
                <a:gd name="T109" fmla="*/ 2147483647 h 12542"/>
                <a:gd name="T110" fmla="*/ 2147483647 w 10704"/>
                <a:gd name="T111" fmla="*/ 2147483647 h 1254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704"/>
                <a:gd name="T169" fmla="*/ 0 h 12542"/>
                <a:gd name="T170" fmla="*/ 10704 w 10704"/>
                <a:gd name="T171" fmla="*/ 12542 h 1254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704" h="12542">
                  <a:moveTo>
                    <a:pt x="5418" y="2093"/>
                  </a:moveTo>
                  <a:lnTo>
                    <a:pt x="5426" y="2076"/>
                  </a:lnTo>
                  <a:lnTo>
                    <a:pt x="5436" y="2059"/>
                  </a:lnTo>
                  <a:lnTo>
                    <a:pt x="5446" y="2042"/>
                  </a:lnTo>
                  <a:lnTo>
                    <a:pt x="5455" y="2025"/>
                  </a:lnTo>
                  <a:lnTo>
                    <a:pt x="5465" y="2009"/>
                  </a:lnTo>
                  <a:lnTo>
                    <a:pt x="5475" y="1992"/>
                  </a:lnTo>
                  <a:lnTo>
                    <a:pt x="5485" y="1975"/>
                  </a:lnTo>
                  <a:lnTo>
                    <a:pt x="5495" y="1959"/>
                  </a:lnTo>
                  <a:lnTo>
                    <a:pt x="5505" y="1942"/>
                  </a:lnTo>
                  <a:lnTo>
                    <a:pt x="5516" y="1924"/>
                  </a:lnTo>
                  <a:lnTo>
                    <a:pt x="5527" y="1908"/>
                  </a:lnTo>
                  <a:lnTo>
                    <a:pt x="5537" y="1891"/>
                  </a:lnTo>
                  <a:lnTo>
                    <a:pt x="5549" y="1874"/>
                  </a:lnTo>
                  <a:lnTo>
                    <a:pt x="5560" y="1858"/>
                  </a:lnTo>
                  <a:lnTo>
                    <a:pt x="5571" y="1841"/>
                  </a:lnTo>
                  <a:lnTo>
                    <a:pt x="5583" y="1825"/>
                  </a:lnTo>
                  <a:lnTo>
                    <a:pt x="5612" y="1780"/>
                  </a:lnTo>
                  <a:lnTo>
                    <a:pt x="5644" y="1736"/>
                  </a:lnTo>
                  <a:lnTo>
                    <a:pt x="5674" y="1694"/>
                  </a:lnTo>
                  <a:lnTo>
                    <a:pt x="5706" y="1654"/>
                  </a:lnTo>
                  <a:lnTo>
                    <a:pt x="5739" y="1614"/>
                  </a:lnTo>
                  <a:lnTo>
                    <a:pt x="5772" y="1576"/>
                  </a:lnTo>
                  <a:lnTo>
                    <a:pt x="5807" y="1540"/>
                  </a:lnTo>
                  <a:lnTo>
                    <a:pt x="5843" y="1505"/>
                  </a:lnTo>
                  <a:lnTo>
                    <a:pt x="5879" y="1472"/>
                  </a:lnTo>
                  <a:lnTo>
                    <a:pt x="5918" y="1441"/>
                  </a:lnTo>
                  <a:lnTo>
                    <a:pt x="5957" y="1411"/>
                  </a:lnTo>
                  <a:lnTo>
                    <a:pt x="5997" y="1384"/>
                  </a:lnTo>
                  <a:lnTo>
                    <a:pt x="6040" y="1358"/>
                  </a:lnTo>
                  <a:lnTo>
                    <a:pt x="6083" y="1332"/>
                  </a:lnTo>
                  <a:lnTo>
                    <a:pt x="6129" y="1310"/>
                  </a:lnTo>
                  <a:lnTo>
                    <a:pt x="6177" y="1290"/>
                  </a:lnTo>
                  <a:lnTo>
                    <a:pt x="6225" y="1272"/>
                  </a:lnTo>
                  <a:lnTo>
                    <a:pt x="6272" y="1256"/>
                  </a:lnTo>
                  <a:lnTo>
                    <a:pt x="6322" y="1242"/>
                  </a:lnTo>
                  <a:lnTo>
                    <a:pt x="6370" y="1231"/>
                  </a:lnTo>
                  <a:lnTo>
                    <a:pt x="6421" y="1221"/>
                  </a:lnTo>
                  <a:lnTo>
                    <a:pt x="6471" y="1213"/>
                  </a:lnTo>
                  <a:lnTo>
                    <a:pt x="6521" y="1207"/>
                  </a:lnTo>
                  <a:lnTo>
                    <a:pt x="6573" y="1204"/>
                  </a:lnTo>
                  <a:lnTo>
                    <a:pt x="6623" y="1201"/>
                  </a:lnTo>
                  <a:lnTo>
                    <a:pt x="6675" y="1201"/>
                  </a:lnTo>
                  <a:lnTo>
                    <a:pt x="6726" y="1203"/>
                  </a:lnTo>
                  <a:lnTo>
                    <a:pt x="6778" y="1206"/>
                  </a:lnTo>
                  <a:lnTo>
                    <a:pt x="6829" y="1210"/>
                  </a:lnTo>
                  <a:lnTo>
                    <a:pt x="6882" y="1217"/>
                  </a:lnTo>
                  <a:lnTo>
                    <a:pt x="6933" y="1225"/>
                  </a:lnTo>
                  <a:lnTo>
                    <a:pt x="6986" y="1235"/>
                  </a:lnTo>
                  <a:lnTo>
                    <a:pt x="7070" y="1254"/>
                  </a:lnTo>
                  <a:lnTo>
                    <a:pt x="7152" y="1278"/>
                  </a:lnTo>
                  <a:lnTo>
                    <a:pt x="7231" y="1306"/>
                  </a:lnTo>
                  <a:lnTo>
                    <a:pt x="7306" y="1340"/>
                  </a:lnTo>
                  <a:lnTo>
                    <a:pt x="7379" y="1377"/>
                  </a:lnTo>
                  <a:lnTo>
                    <a:pt x="7450" y="1418"/>
                  </a:lnTo>
                  <a:lnTo>
                    <a:pt x="7517" y="1463"/>
                  </a:lnTo>
                  <a:lnTo>
                    <a:pt x="7580" y="1512"/>
                  </a:lnTo>
                  <a:lnTo>
                    <a:pt x="7641" y="1565"/>
                  </a:lnTo>
                  <a:lnTo>
                    <a:pt x="7698" y="1621"/>
                  </a:lnTo>
                  <a:lnTo>
                    <a:pt x="7751" y="1683"/>
                  </a:lnTo>
                  <a:lnTo>
                    <a:pt x="7801" y="1746"/>
                  </a:lnTo>
                  <a:lnTo>
                    <a:pt x="7847" y="1813"/>
                  </a:lnTo>
                  <a:lnTo>
                    <a:pt x="7890" y="1884"/>
                  </a:lnTo>
                  <a:lnTo>
                    <a:pt x="7929" y="1959"/>
                  </a:lnTo>
                  <a:lnTo>
                    <a:pt x="7965" y="2036"/>
                  </a:lnTo>
                  <a:lnTo>
                    <a:pt x="7999" y="2127"/>
                  </a:lnTo>
                  <a:lnTo>
                    <a:pt x="8029" y="2220"/>
                  </a:lnTo>
                  <a:lnTo>
                    <a:pt x="8054" y="2314"/>
                  </a:lnTo>
                  <a:lnTo>
                    <a:pt x="8073" y="2407"/>
                  </a:lnTo>
                  <a:lnTo>
                    <a:pt x="8088" y="2501"/>
                  </a:lnTo>
                  <a:lnTo>
                    <a:pt x="8099" y="2596"/>
                  </a:lnTo>
                  <a:lnTo>
                    <a:pt x="8106" y="2690"/>
                  </a:lnTo>
                  <a:lnTo>
                    <a:pt x="8109" y="2785"/>
                  </a:lnTo>
                  <a:lnTo>
                    <a:pt x="8110" y="2880"/>
                  </a:lnTo>
                  <a:lnTo>
                    <a:pt x="8107" y="2975"/>
                  </a:lnTo>
                  <a:lnTo>
                    <a:pt x="8102" y="3070"/>
                  </a:lnTo>
                  <a:lnTo>
                    <a:pt x="8095" y="3166"/>
                  </a:lnTo>
                  <a:lnTo>
                    <a:pt x="8086" y="3261"/>
                  </a:lnTo>
                  <a:lnTo>
                    <a:pt x="8075" y="3355"/>
                  </a:lnTo>
                  <a:lnTo>
                    <a:pt x="8063" y="3451"/>
                  </a:lnTo>
                  <a:lnTo>
                    <a:pt x="8050" y="3546"/>
                  </a:lnTo>
                  <a:lnTo>
                    <a:pt x="8039" y="3616"/>
                  </a:lnTo>
                  <a:lnTo>
                    <a:pt x="8026" y="3685"/>
                  </a:lnTo>
                  <a:lnTo>
                    <a:pt x="8012" y="3756"/>
                  </a:lnTo>
                  <a:lnTo>
                    <a:pt x="7996" y="3825"/>
                  </a:lnTo>
                  <a:lnTo>
                    <a:pt x="7978" y="3893"/>
                  </a:lnTo>
                  <a:lnTo>
                    <a:pt x="7958" y="3962"/>
                  </a:lnTo>
                  <a:lnTo>
                    <a:pt x="7937" y="4030"/>
                  </a:lnTo>
                  <a:lnTo>
                    <a:pt x="7914" y="4098"/>
                  </a:lnTo>
                  <a:lnTo>
                    <a:pt x="7890" y="4165"/>
                  </a:lnTo>
                  <a:lnTo>
                    <a:pt x="7864" y="4232"/>
                  </a:lnTo>
                  <a:lnTo>
                    <a:pt x="7837" y="4299"/>
                  </a:lnTo>
                  <a:lnTo>
                    <a:pt x="7810" y="4366"/>
                  </a:lnTo>
                  <a:lnTo>
                    <a:pt x="7781" y="4431"/>
                  </a:lnTo>
                  <a:lnTo>
                    <a:pt x="7750" y="4497"/>
                  </a:lnTo>
                  <a:lnTo>
                    <a:pt x="7718" y="4562"/>
                  </a:lnTo>
                  <a:lnTo>
                    <a:pt x="7687" y="4627"/>
                  </a:lnTo>
                  <a:lnTo>
                    <a:pt x="7677" y="4644"/>
                  </a:lnTo>
                  <a:lnTo>
                    <a:pt x="7668" y="4661"/>
                  </a:lnTo>
                  <a:lnTo>
                    <a:pt x="7659" y="4678"/>
                  </a:lnTo>
                  <a:lnTo>
                    <a:pt x="7649" y="4695"/>
                  </a:lnTo>
                  <a:lnTo>
                    <a:pt x="7640" y="4712"/>
                  </a:lnTo>
                  <a:lnTo>
                    <a:pt x="7630" y="4729"/>
                  </a:lnTo>
                  <a:lnTo>
                    <a:pt x="7620" y="4746"/>
                  </a:lnTo>
                  <a:lnTo>
                    <a:pt x="7610" y="4763"/>
                  </a:lnTo>
                  <a:lnTo>
                    <a:pt x="7600" y="4779"/>
                  </a:lnTo>
                  <a:lnTo>
                    <a:pt x="7589" y="4796"/>
                  </a:lnTo>
                  <a:lnTo>
                    <a:pt x="7577" y="4813"/>
                  </a:lnTo>
                  <a:lnTo>
                    <a:pt x="7566" y="4829"/>
                  </a:lnTo>
                  <a:lnTo>
                    <a:pt x="7555" y="4845"/>
                  </a:lnTo>
                  <a:lnTo>
                    <a:pt x="7544" y="4861"/>
                  </a:lnTo>
                  <a:lnTo>
                    <a:pt x="7532" y="4877"/>
                  </a:lnTo>
                  <a:lnTo>
                    <a:pt x="7521" y="4893"/>
                  </a:lnTo>
                  <a:lnTo>
                    <a:pt x="7405" y="5039"/>
                  </a:lnTo>
                  <a:lnTo>
                    <a:pt x="7286" y="5182"/>
                  </a:lnTo>
                  <a:lnTo>
                    <a:pt x="7166" y="5322"/>
                  </a:lnTo>
                  <a:lnTo>
                    <a:pt x="7044" y="5458"/>
                  </a:lnTo>
                  <a:lnTo>
                    <a:pt x="6919" y="5592"/>
                  </a:lnTo>
                  <a:lnTo>
                    <a:pt x="6792" y="5722"/>
                  </a:lnTo>
                  <a:lnTo>
                    <a:pt x="6662" y="5850"/>
                  </a:lnTo>
                  <a:lnTo>
                    <a:pt x="6528" y="5973"/>
                  </a:lnTo>
                  <a:lnTo>
                    <a:pt x="6393" y="6093"/>
                  </a:lnTo>
                  <a:lnTo>
                    <a:pt x="6253" y="6211"/>
                  </a:lnTo>
                  <a:lnTo>
                    <a:pt x="6111" y="6325"/>
                  </a:lnTo>
                  <a:lnTo>
                    <a:pt x="5965" y="6437"/>
                  </a:lnTo>
                  <a:lnTo>
                    <a:pt x="5815" y="6544"/>
                  </a:lnTo>
                  <a:lnTo>
                    <a:pt x="5662" y="6648"/>
                  </a:lnTo>
                  <a:lnTo>
                    <a:pt x="5505" y="6751"/>
                  </a:lnTo>
                  <a:lnTo>
                    <a:pt x="5344" y="6849"/>
                  </a:lnTo>
                  <a:lnTo>
                    <a:pt x="5184" y="6751"/>
                  </a:lnTo>
                  <a:lnTo>
                    <a:pt x="5027" y="6648"/>
                  </a:lnTo>
                  <a:lnTo>
                    <a:pt x="4873" y="6544"/>
                  </a:lnTo>
                  <a:lnTo>
                    <a:pt x="4725" y="6437"/>
                  </a:lnTo>
                  <a:lnTo>
                    <a:pt x="4578" y="6325"/>
                  </a:lnTo>
                  <a:lnTo>
                    <a:pt x="4436" y="6211"/>
                  </a:lnTo>
                  <a:lnTo>
                    <a:pt x="4297" y="6093"/>
                  </a:lnTo>
                  <a:lnTo>
                    <a:pt x="4161" y="5973"/>
                  </a:lnTo>
                  <a:lnTo>
                    <a:pt x="4027" y="5850"/>
                  </a:lnTo>
                  <a:lnTo>
                    <a:pt x="3897" y="5722"/>
                  </a:lnTo>
                  <a:lnTo>
                    <a:pt x="3770" y="5592"/>
                  </a:lnTo>
                  <a:lnTo>
                    <a:pt x="3645" y="5458"/>
                  </a:lnTo>
                  <a:lnTo>
                    <a:pt x="3523" y="5322"/>
                  </a:lnTo>
                  <a:lnTo>
                    <a:pt x="3403" y="5182"/>
                  </a:lnTo>
                  <a:lnTo>
                    <a:pt x="3284" y="5039"/>
                  </a:lnTo>
                  <a:lnTo>
                    <a:pt x="3169" y="4893"/>
                  </a:lnTo>
                  <a:lnTo>
                    <a:pt x="3157" y="4877"/>
                  </a:lnTo>
                  <a:lnTo>
                    <a:pt x="3145" y="4861"/>
                  </a:lnTo>
                  <a:lnTo>
                    <a:pt x="3134" y="4845"/>
                  </a:lnTo>
                  <a:lnTo>
                    <a:pt x="3123" y="4829"/>
                  </a:lnTo>
                  <a:lnTo>
                    <a:pt x="3111" y="4813"/>
                  </a:lnTo>
                  <a:lnTo>
                    <a:pt x="3100" y="4796"/>
                  </a:lnTo>
                  <a:lnTo>
                    <a:pt x="3090" y="4779"/>
                  </a:lnTo>
                  <a:lnTo>
                    <a:pt x="3079" y="4763"/>
                  </a:lnTo>
                  <a:lnTo>
                    <a:pt x="3069" y="4746"/>
                  </a:lnTo>
                  <a:lnTo>
                    <a:pt x="3059" y="4729"/>
                  </a:lnTo>
                  <a:lnTo>
                    <a:pt x="3050" y="4712"/>
                  </a:lnTo>
                  <a:lnTo>
                    <a:pt x="3040" y="4695"/>
                  </a:lnTo>
                  <a:lnTo>
                    <a:pt x="3031" y="4678"/>
                  </a:lnTo>
                  <a:lnTo>
                    <a:pt x="3021" y="4661"/>
                  </a:lnTo>
                  <a:lnTo>
                    <a:pt x="3012" y="4644"/>
                  </a:lnTo>
                  <a:lnTo>
                    <a:pt x="3004" y="4627"/>
                  </a:lnTo>
                  <a:lnTo>
                    <a:pt x="2971" y="4562"/>
                  </a:lnTo>
                  <a:lnTo>
                    <a:pt x="2940" y="4497"/>
                  </a:lnTo>
                  <a:lnTo>
                    <a:pt x="2909" y="4431"/>
                  </a:lnTo>
                  <a:lnTo>
                    <a:pt x="2880" y="4366"/>
                  </a:lnTo>
                  <a:lnTo>
                    <a:pt x="2852" y="4299"/>
                  </a:lnTo>
                  <a:lnTo>
                    <a:pt x="2824" y="4232"/>
                  </a:lnTo>
                  <a:lnTo>
                    <a:pt x="2799" y="4165"/>
                  </a:lnTo>
                  <a:lnTo>
                    <a:pt x="2775" y="4098"/>
                  </a:lnTo>
                  <a:lnTo>
                    <a:pt x="2752" y="4030"/>
                  </a:lnTo>
                  <a:lnTo>
                    <a:pt x="2730" y="3962"/>
                  </a:lnTo>
                  <a:lnTo>
                    <a:pt x="2711" y="3893"/>
                  </a:lnTo>
                  <a:lnTo>
                    <a:pt x="2693" y="3825"/>
                  </a:lnTo>
                  <a:lnTo>
                    <a:pt x="2677" y="3756"/>
                  </a:lnTo>
                  <a:lnTo>
                    <a:pt x="2663" y="3685"/>
                  </a:lnTo>
                  <a:lnTo>
                    <a:pt x="2649" y="3616"/>
                  </a:lnTo>
                  <a:lnTo>
                    <a:pt x="2639" y="3546"/>
                  </a:lnTo>
                  <a:lnTo>
                    <a:pt x="2626" y="3451"/>
                  </a:lnTo>
                  <a:lnTo>
                    <a:pt x="2614" y="3355"/>
                  </a:lnTo>
                  <a:lnTo>
                    <a:pt x="2603" y="3261"/>
                  </a:lnTo>
                  <a:lnTo>
                    <a:pt x="2594" y="3166"/>
                  </a:lnTo>
                  <a:lnTo>
                    <a:pt x="2587" y="3070"/>
                  </a:lnTo>
                  <a:lnTo>
                    <a:pt x="2582" y="2975"/>
                  </a:lnTo>
                  <a:lnTo>
                    <a:pt x="2579" y="2880"/>
                  </a:lnTo>
                  <a:lnTo>
                    <a:pt x="2580" y="2785"/>
                  </a:lnTo>
                  <a:lnTo>
                    <a:pt x="2583" y="2690"/>
                  </a:lnTo>
                  <a:lnTo>
                    <a:pt x="2590" y="2596"/>
                  </a:lnTo>
                  <a:lnTo>
                    <a:pt x="2601" y="2501"/>
                  </a:lnTo>
                  <a:lnTo>
                    <a:pt x="2616" y="2407"/>
                  </a:lnTo>
                  <a:lnTo>
                    <a:pt x="2635" y="2314"/>
                  </a:lnTo>
                  <a:lnTo>
                    <a:pt x="2660" y="2220"/>
                  </a:lnTo>
                  <a:lnTo>
                    <a:pt x="2690" y="2127"/>
                  </a:lnTo>
                  <a:lnTo>
                    <a:pt x="2725" y="2036"/>
                  </a:lnTo>
                  <a:lnTo>
                    <a:pt x="2760" y="1959"/>
                  </a:lnTo>
                  <a:lnTo>
                    <a:pt x="2799" y="1884"/>
                  </a:lnTo>
                  <a:lnTo>
                    <a:pt x="2842" y="1813"/>
                  </a:lnTo>
                  <a:lnTo>
                    <a:pt x="2888" y="1746"/>
                  </a:lnTo>
                  <a:lnTo>
                    <a:pt x="2939" y="1683"/>
                  </a:lnTo>
                  <a:lnTo>
                    <a:pt x="2992" y="1621"/>
                  </a:lnTo>
                  <a:lnTo>
                    <a:pt x="3049" y="1565"/>
                  </a:lnTo>
                  <a:lnTo>
                    <a:pt x="3109" y="1512"/>
                  </a:lnTo>
                  <a:lnTo>
                    <a:pt x="3173" y="1463"/>
                  </a:lnTo>
                  <a:lnTo>
                    <a:pt x="3240" y="1418"/>
                  </a:lnTo>
                  <a:lnTo>
                    <a:pt x="3310" y="1377"/>
                  </a:lnTo>
                  <a:lnTo>
                    <a:pt x="3382" y="1340"/>
                  </a:lnTo>
                  <a:lnTo>
                    <a:pt x="3458" y="1306"/>
                  </a:lnTo>
                  <a:lnTo>
                    <a:pt x="3537" y="1278"/>
                  </a:lnTo>
                  <a:lnTo>
                    <a:pt x="3619" y="1254"/>
                  </a:lnTo>
                  <a:lnTo>
                    <a:pt x="3704" y="1235"/>
                  </a:lnTo>
                  <a:lnTo>
                    <a:pt x="3755" y="1225"/>
                  </a:lnTo>
                  <a:lnTo>
                    <a:pt x="3808" y="1217"/>
                  </a:lnTo>
                  <a:lnTo>
                    <a:pt x="3859" y="1210"/>
                  </a:lnTo>
                  <a:lnTo>
                    <a:pt x="3911" y="1206"/>
                  </a:lnTo>
                  <a:lnTo>
                    <a:pt x="3964" y="1203"/>
                  </a:lnTo>
                  <a:lnTo>
                    <a:pt x="4015" y="1201"/>
                  </a:lnTo>
                  <a:lnTo>
                    <a:pt x="4066" y="1201"/>
                  </a:lnTo>
                  <a:lnTo>
                    <a:pt x="4117" y="1204"/>
                  </a:lnTo>
                  <a:lnTo>
                    <a:pt x="4168" y="1207"/>
                  </a:lnTo>
                  <a:lnTo>
                    <a:pt x="4218" y="1213"/>
                  </a:lnTo>
                  <a:lnTo>
                    <a:pt x="4269" y="1221"/>
                  </a:lnTo>
                  <a:lnTo>
                    <a:pt x="4318" y="1231"/>
                  </a:lnTo>
                  <a:lnTo>
                    <a:pt x="4368" y="1242"/>
                  </a:lnTo>
                  <a:lnTo>
                    <a:pt x="4416" y="1256"/>
                  </a:lnTo>
                  <a:lnTo>
                    <a:pt x="4465" y="1272"/>
                  </a:lnTo>
                  <a:lnTo>
                    <a:pt x="4513" y="1290"/>
                  </a:lnTo>
                  <a:lnTo>
                    <a:pt x="4560" y="1310"/>
                  </a:lnTo>
                  <a:lnTo>
                    <a:pt x="4605" y="1332"/>
                  </a:lnTo>
                  <a:lnTo>
                    <a:pt x="4650" y="1358"/>
                  </a:lnTo>
                  <a:lnTo>
                    <a:pt x="4692" y="1384"/>
                  </a:lnTo>
                  <a:lnTo>
                    <a:pt x="4733" y="1411"/>
                  </a:lnTo>
                  <a:lnTo>
                    <a:pt x="4772" y="1441"/>
                  </a:lnTo>
                  <a:lnTo>
                    <a:pt x="4810" y="1472"/>
                  </a:lnTo>
                  <a:lnTo>
                    <a:pt x="4847" y="1505"/>
                  </a:lnTo>
                  <a:lnTo>
                    <a:pt x="4882" y="1540"/>
                  </a:lnTo>
                  <a:lnTo>
                    <a:pt x="4917" y="1576"/>
                  </a:lnTo>
                  <a:lnTo>
                    <a:pt x="4950" y="1614"/>
                  </a:lnTo>
                  <a:lnTo>
                    <a:pt x="4983" y="1654"/>
                  </a:lnTo>
                  <a:lnTo>
                    <a:pt x="5015" y="1694"/>
                  </a:lnTo>
                  <a:lnTo>
                    <a:pt x="5046" y="1736"/>
                  </a:lnTo>
                  <a:lnTo>
                    <a:pt x="5077" y="1780"/>
                  </a:lnTo>
                  <a:lnTo>
                    <a:pt x="5108" y="1825"/>
                  </a:lnTo>
                  <a:lnTo>
                    <a:pt x="5119" y="1841"/>
                  </a:lnTo>
                  <a:lnTo>
                    <a:pt x="5129" y="1858"/>
                  </a:lnTo>
                  <a:lnTo>
                    <a:pt x="5140" y="1874"/>
                  </a:lnTo>
                  <a:lnTo>
                    <a:pt x="5151" y="1891"/>
                  </a:lnTo>
                  <a:lnTo>
                    <a:pt x="5162" y="1908"/>
                  </a:lnTo>
                  <a:lnTo>
                    <a:pt x="5173" y="1924"/>
                  </a:lnTo>
                  <a:lnTo>
                    <a:pt x="5184" y="1942"/>
                  </a:lnTo>
                  <a:lnTo>
                    <a:pt x="5194" y="1959"/>
                  </a:lnTo>
                  <a:lnTo>
                    <a:pt x="5204" y="1975"/>
                  </a:lnTo>
                  <a:lnTo>
                    <a:pt x="5214" y="1992"/>
                  </a:lnTo>
                  <a:lnTo>
                    <a:pt x="5224" y="2009"/>
                  </a:lnTo>
                  <a:lnTo>
                    <a:pt x="5234" y="2025"/>
                  </a:lnTo>
                  <a:lnTo>
                    <a:pt x="5243" y="2042"/>
                  </a:lnTo>
                  <a:lnTo>
                    <a:pt x="5252" y="2059"/>
                  </a:lnTo>
                  <a:lnTo>
                    <a:pt x="5263" y="2076"/>
                  </a:lnTo>
                  <a:lnTo>
                    <a:pt x="5272" y="2093"/>
                  </a:lnTo>
                  <a:lnTo>
                    <a:pt x="5276" y="2101"/>
                  </a:lnTo>
                  <a:lnTo>
                    <a:pt x="5281" y="2110"/>
                  </a:lnTo>
                  <a:lnTo>
                    <a:pt x="5285" y="2120"/>
                  </a:lnTo>
                  <a:lnTo>
                    <a:pt x="5290" y="2129"/>
                  </a:lnTo>
                  <a:lnTo>
                    <a:pt x="5294" y="2139"/>
                  </a:lnTo>
                  <a:lnTo>
                    <a:pt x="5299" y="2148"/>
                  </a:lnTo>
                  <a:lnTo>
                    <a:pt x="5304" y="2158"/>
                  </a:lnTo>
                  <a:lnTo>
                    <a:pt x="5308" y="2169"/>
                  </a:lnTo>
                  <a:lnTo>
                    <a:pt x="5313" y="2179"/>
                  </a:lnTo>
                  <a:lnTo>
                    <a:pt x="5317" y="2189"/>
                  </a:lnTo>
                  <a:lnTo>
                    <a:pt x="5322" y="2199"/>
                  </a:lnTo>
                  <a:lnTo>
                    <a:pt x="5326" y="2210"/>
                  </a:lnTo>
                  <a:lnTo>
                    <a:pt x="5331" y="2220"/>
                  </a:lnTo>
                  <a:lnTo>
                    <a:pt x="5335" y="2230"/>
                  </a:lnTo>
                  <a:lnTo>
                    <a:pt x="5339" y="2241"/>
                  </a:lnTo>
                  <a:lnTo>
                    <a:pt x="5344" y="2252"/>
                  </a:lnTo>
                  <a:lnTo>
                    <a:pt x="5348" y="2241"/>
                  </a:lnTo>
                  <a:lnTo>
                    <a:pt x="5353" y="2230"/>
                  </a:lnTo>
                  <a:lnTo>
                    <a:pt x="5358" y="2220"/>
                  </a:lnTo>
                  <a:lnTo>
                    <a:pt x="5362" y="2210"/>
                  </a:lnTo>
                  <a:lnTo>
                    <a:pt x="5367" y="2199"/>
                  </a:lnTo>
                  <a:lnTo>
                    <a:pt x="5371" y="2189"/>
                  </a:lnTo>
                  <a:lnTo>
                    <a:pt x="5376" y="2179"/>
                  </a:lnTo>
                  <a:lnTo>
                    <a:pt x="5381" y="2169"/>
                  </a:lnTo>
                  <a:lnTo>
                    <a:pt x="5385" y="2158"/>
                  </a:lnTo>
                  <a:lnTo>
                    <a:pt x="5390" y="2148"/>
                  </a:lnTo>
                  <a:lnTo>
                    <a:pt x="5395" y="2139"/>
                  </a:lnTo>
                  <a:lnTo>
                    <a:pt x="5399" y="2129"/>
                  </a:lnTo>
                  <a:lnTo>
                    <a:pt x="5404" y="2120"/>
                  </a:lnTo>
                  <a:lnTo>
                    <a:pt x="5408" y="2110"/>
                  </a:lnTo>
                  <a:lnTo>
                    <a:pt x="5413" y="2101"/>
                  </a:lnTo>
                  <a:lnTo>
                    <a:pt x="5418" y="2093"/>
                  </a:lnTo>
                  <a:close/>
                  <a:moveTo>
                    <a:pt x="2432" y="0"/>
                  </a:moveTo>
                  <a:lnTo>
                    <a:pt x="2183" y="12"/>
                  </a:lnTo>
                  <a:lnTo>
                    <a:pt x="1942" y="48"/>
                  </a:lnTo>
                  <a:lnTo>
                    <a:pt x="1708" y="108"/>
                  </a:lnTo>
                  <a:lnTo>
                    <a:pt x="1486" y="190"/>
                  </a:lnTo>
                  <a:lnTo>
                    <a:pt x="1273" y="291"/>
                  </a:lnTo>
                  <a:lnTo>
                    <a:pt x="1073" y="412"/>
                  </a:lnTo>
                  <a:lnTo>
                    <a:pt x="887" y="551"/>
                  </a:lnTo>
                  <a:lnTo>
                    <a:pt x="714" y="707"/>
                  </a:lnTo>
                  <a:lnTo>
                    <a:pt x="557" y="878"/>
                  </a:lnTo>
                  <a:lnTo>
                    <a:pt x="418" y="1065"/>
                  </a:lnTo>
                  <a:lnTo>
                    <a:pt x="296" y="1263"/>
                  </a:lnTo>
                  <a:lnTo>
                    <a:pt x="194" y="1474"/>
                  </a:lnTo>
                  <a:lnTo>
                    <a:pt x="112" y="1696"/>
                  </a:lnTo>
                  <a:lnTo>
                    <a:pt x="53" y="1927"/>
                  </a:lnTo>
                  <a:lnTo>
                    <a:pt x="16" y="2167"/>
                  </a:lnTo>
                  <a:lnTo>
                    <a:pt x="4" y="2414"/>
                  </a:lnTo>
                  <a:lnTo>
                    <a:pt x="0" y="7843"/>
                  </a:lnTo>
                  <a:lnTo>
                    <a:pt x="4" y="7928"/>
                  </a:lnTo>
                  <a:lnTo>
                    <a:pt x="17" y="8013"/>
                  </a:lnTo>
                  <a:lnTo>
                    <a:pt x="37" y="8093"/>
                  </a:lnTo>
                  <a:lnTo>
                    <a:pt x="67" y="8170"/>
                  </a:lnTo>
                  <a:lnTo>
                    <a:pt x="102" y="8245"/>
                  </a:lnTo>
                  <a:lnTo>
                    <a:pt x="145" y="8314"/>
                  </a:lnTo>
                  <a:lnTo>
                    <a:pt x="193" y="8378"/>
                  </a:lnTo>
                  <a:lnTo>
                    <a:pt x="249" y="8438"/>
                  </a:lnTo>
                  <a:lnTo>
                    <a:pt x="308" y="8492"/>
                  </a:lnTo>
                  <a:lnTo>
                    <a:pt x="374" y="8541"/>
                  </a:lnTo>
                  <a:lnTo>
                    <a:pt x="444" y="8583"/>
                  </a:lnTo>
                  <a:lnTo>
                    <a:pt x="519" y="8619"/>
                  </a:lnTo>
                  <a:lnTo>
                    <a:pt x="596" y="8647"/>
                  </a:lnTo>
                  <a:lnTo>
                    <a:pt x="677" y="8667"/>
                  </a:lnTo>
                  <a:lnTo>
                    <a:pt x="762" y="8680"/>
                  </a:lnTo>
                  <a:lnTo>
                    <a:pt x="849" y="8685"/>
                  </a:lnTo>
                  <a:lnTo>
                    <a:pt x="935" y="8680"/>
                  </a:lnTo>
                  <a:lnTo>
                    <a:pt x="1020" y="8667"/>
                  </a:lnTo>
                  <a:lnTo>
                    <a:pt x="1101" y="8647"/>
                  </a:lnTo>
                  <a:lnTo>
                    <a:pt x="1180" y="8619"/>
                  </a:lnTo>
                  <a:lnTo>
                    <a:pt x="1253" y="8583"/>
                  </a:lnTo>
                  <a:lnTo>
                    <a:pt x="1323" y="8541"/>
                  </a:lnTo>
                  <a:lnTo>
                    <a:pt x="1389" y="8492"/>
                  </a:lnTo>
                  <a:lnTo>
                    <a:pt x="1450" y="8438"/>
                  </a:lnTo>
                  <a:lnTo>
                    <a:pt x="1504" y="8378"/>
                  </a:lnTo>
                  <a:lnTo>
                    <a:pt x="1553" y="8314"/>
                  </a:lnTo>
                  <a:lnTo>
                    <a:pt x="1595" y="8245"/>
                  </a:lnTo>
                  <a:lnTo>
                    <a:pt x="1632" y="8170"/>
                  </a:lnTo>
                  <a:lnTo>
                    <a:pt x="1660" y="8093"/>
                  </a:lnTo>
                  <a:lnTo>
                    <a:pt x="1680" y="8013"/>
                  </a:lnTo>
                  <a:lnTo>
                    <a:pt x="1693" y="7928"/>
                  </a:lnTo>
                  <a:lnTo>
                    <a:pt x="1698" y="7843"/>
                  </a:lnTo>
                  <a:lnTo>
                    <a:pt x="2746" y="12542"/>
                  </a:lnTo>
                  <a:lnTo>
                    <a:pt x="5161" y="12542"/>
                  </a:lnTo>
                  <a:lnTo>
                    <a:pt x="4870" y="10071"/>
                  </a:lnTo>
                  <a:lnTo>
                    <a:pt x="4869" y="10069"/>
                  </a:lnTo>
                  <a:lnTo>
                    <a:pt x="4869" y="10068"/>
                  </a:lnTo>
                  <a:lnTo>
                    <a:pt x="4869" y="10067"/>
                  </a:lnTo>
                  <a:lnTo>
                    <a:pt x="4869" y="10068"/>
                  </a:lnTo>
                  <a:lnTo>
                    <a:pt x="4869" y="10069"/>
                  </a:lnTo>
                  <a:lnTo>
                    <a:pt x="4869" y="10070"/>
                  </a:lnTo>
                  <a:lnTo>
                    <a:pt x="4869" y="10071"/>
                  </a:lnTo>
                  <a:lnTo>
                    <a:pt x="4869" y="10072"/>
                  </a:lnTo>
                  <a:lnTo>
                    <a:pt x="4869" y="10073"/>
                  </a:lnTo>
                  <a:lnTo>
                    <a:pt x="4869" y="10074"/>
                  </a:lnTo>
                  <a:lnTo>
                    <a:pt x="4869" y="10073"/>
                  </a:lnTo>
                  <a:lnTo>
                    <a:pt x="4869" y="10072"/>
                  </a:lnTo>
                  <a:lnTo>
                    <a:pt x="4870" y="10071"/>
                  </a:lnTo>
                  <a:lnTo>
                    <a:pt x="4872" y="10020"/>
                  </a:lnTo>
                  <a:lnTo>
                    <a:pt x="4879" y="9972"/>
                  </a:lnTo>
                  <a:lnTo>
                    <a:pt x="4892" y="9926"/>
                  </a:lnTo>
                  <a:lnTo>
                    <a:pt x="4908" y="9880"/>
                  </a:lnTo>
                  <a:lnTo>
                    <a:pt x="4928" y="9837"/>
                  </a:lnTo>
                  <a:lnTo>
                    <a:pt x="4952" y="9796"/>
                  </a:lnTo>
                  <a:lnTo>
                    <a:pt x="4979" y="9758"/>
                  </a:lnTo>
                  <a:lnTo>
                    <a:pt x="5011" y="9721"/>
                  </a:lnTo>
                  <a:lnTo>
                    <a:pt x="5045" y="9688"/>
                  </a:lnTo>
                  <a:lnTo>
                    <a:pt x="5082" y="9659"/>
                  </a:lnTo>
                  <a:lnTo>
                    <a:pt x="5122" y="9634"/>
                  </a:lnTo>
                  <a:lnTo>
                    <a:pt x="5163" y="9612"/>
                  </a:lnTo>
                  <a:lnTo>
                    <a:pt x="5208" y="9595"/>
                  </a:lnTo>
                  <a:lnTo>
                    <a:pt x="5254" y="9582"/>
                  </a:lnTo>
                  <a:lnTo>
                    <a:pt x="5302" y="9574"/>
                  </a:lnTo>
                  <a:lnTo>
                    <a:pt x="5351" y="9572"/>
                  </a:lnTo>
                  <a:lnTo>
                    <a:pt x="5400" y="9574"/>
                  </a:lnTo>
                  <a:lnTo>
                    <a:pt x="5449" y="9582"/>
                  </a:lnTo>
                  <a:lnTo>
                    <a:pt x="5495" y="9595"/>
                  </a:lnTo>
                  <a:lnTo>
                    <a:pt x="5539" y="9612"/>
                  </a:lnTo>
                  <a:lnTo>
                    <a:pt x="5581" y="9634"/>
                  </a:lnTo>
                  <a:lnTo>
                    <a:pt x="5620" y="9659"/>
                  </a:lnTo>
                  <a:lnTo>
                    <a:pt x="5658" y="9688"/>
                  </a:lnTo>
                  <a:lnTo>
                    <a:pt x="5692" y="9721"/>
                  </a:lnTo>
                  <a:lnTo>
                    <a:pt x="5723" y="9758"/>
                  </a:lnTo>
                  <a:lnTo>
                    <a:pt x="5751" y="9796"/>
                  </a:lnTo>
                  <a:lnTo>
                    <a:pt x="5775" y="9837"/>
                  </a:lnTo>
                  <a:lnTo>
                    <a:pt x="5795" y="9880"/>
                  </a:lnTo>
                  <a:lnTo>
                    <a:pt x="5811" y="9926"/>
                  </a:lnTo>
                  <a:lnTo>
                    <a:pt x="5824" y="9972"/>
                  </a:lnTo>
                  <a:lnTo>
                    <a:pt x="5831" y="10020"/>
                  </a:lnTo>
                  <a:lnTo>
                    <a:pt x="5834" y="10071"/>
                  </a:lnTo>
                  <a:lnTo>
                    <a:pt x="5834" y="10072"/>
                  </a:lnTo>
                  <a:lnTo>
                    <a:pt x="5834" y="10073"/>
                  </a:lnTo>
                  <a:lnTo>
                    <a:pt x="5834" y="10074"/>
                  </a:lnTo>
                  <a:lnTo>
                    <a:pt x="5834" y="10073"/>
                  </a:lnTo>
                  <a:lnTo>
                    <a:pt x="5834" y="10072"/>
                  </a:lnTo>
                  <a:lnTo>
                    <a:pt x="5834" y="10071"/>
                  </a:lnTo>
                  <a:lnTo>
                    <a:pt x="5834" y="10070"/>
                  </a:lnTo>
                  <a:lnTo>
                    <a:pt x="5834" y="10069"/>
                  </a:lnTo>
                  <a:lnTo>
                    <a:pt x="5834" y="10068"/>
                  </a:lnTo>
                  <a:lnTo>
                    <a:pt x="5834" y="10067"/>
                  </a:lnTo>
                  <a:lnTo>
                    <a:pt x="5834" y="10068"/>
                  </a:lnTo>
                  <a:lnTo>
                    <a:pt x="5834" y="10069"/>
                  </a:lnTo>
                  <a:lnTo>
                    <a:pt x="5834" y="10071"/>
                  </a:lnTo>
                  <a:lnTo>
                    <a:pt x="5544" y="12542"/>
                  </a:lnTo>
                  <a:lnTo>
                    <a:pt x="7958" y="12542"/>
                  </a:lnTo>
                  <a:lnTo>
                    <a:pt x="9006" y="7843"/>
                  </a:lnTo>
                  <a:lnTo>
                    <a:pt x="9010" y="7928"/>
                  </a:lnTo>
                  <a:lnTo>
                    <a:pt x="9023" y="8013"/>
                  </a:lnTo>
                  <a:lnTo>
                    <a:pt x="9043" y="8093"/>
                  </a:lnTo>
                  <a:lnTo>
                    <a:pt x="9072" y="8170"/>
                  </a:lnTo>
                  <a:lnTo>
                    <a:pt x="9108" y="8245"/>
                  </a:lnTo>
                  <a:lnTo>
                    <a:pt x="9150" y="8314"/>
                  </a:lnTo>
                  <a:lnTo>
                    <a:pt x="9199" y="8378"/>
                  </a:lnTo>
                  <a:lnTo>
                    <a:pt x="9254" y="8438"/>
                  </a:lnTo>
                  <a:lnTo>
                    <a:pt x="9314" y="8492"/>
                  </a:lnTo>
                  <a:lnTo>
                    <a:pt x="9380" y="8541"/>
                  </a:lnTo>
                  <a:lnTo>
                    <a:pt x="9450" y="8583"/>
                  </a:lnTo>
                  <a:lnTo>
                    <a:pt x="9524" y="8619"/>
                  </a:lnTo>
                  <a:lnTo>
                    <a:pt x="9602" y="8647"/>
                  </a:lnTo>
                  <a:lnTo>
                    <a:pt x="9683" y="8667"/>
                  </a:lnTo>
                  <a:lnTo>
                    <a:pt x="9768" y="8680"/>
                  </a:lnTo>
                  <a:lnTo>
                    <a:pt x="9855" y="8685"/>
                  </a:lnTo>
                  <a:lnTo>
                    <a:pt x="9941" y="8680"/>
                  </a:lnTo>
                  <a:lnTo>
                    <a:pt x="10026" y="8667"/>
                  </a:lnTo>
                  <a:lnTo>
                    <a:pt x="10107" y="8647"/>
                  </a:lnTo>
                  <a:lnTo>
                    <a:pt x="10184" y="8619"/>
                  </a:lnTo>
                  <a:lnTo>
                    <a:pt x="10258" y="8583"/>
                  </a:lnTo>
                  <a:lnTo>
                    <a:pt x="10329" y="8541"/>
                  </a:lnTo>
                  <a:lnTo>
                    <a:pt x="10394" y="8492"/>
                  </a:lnTo>
                  <a:lnTo>
                    <a:pt x="10454" y="8438"/>
                  </a:lnTo>
                  <a:lnTo>
                    <a:pt x="10509" y="8378"/>
                  </a:lnTo>
                  <a:lnTo>
                    <a:pt x="10558" y="8314"/>
                  </a:lnTo>
                  <a:lnTo>
                    <a:pt x="10601" y="8245"/>
                  </a:lnTo>
                  <a:lnTo>
                    <a:pt x="10636" y="8170"/>
                  </a:lnTo>
                  <a:lnTo>
                    <a:pt x="10666" y="8093"/>
                  </a:lnTo>
                  <a:lnTo>
                    <a:pt x="10686" y="8013"/>
                  </a:lnTo>
                  <a:lnTo>
                    <a:pt x="10699" y="7928"/>
                  </a:lnTo>
                  <a:lnTo>
                    <a:pt x="10704" y="7843"/>
                  </a:lnTo>
                  <a:lnTo>
                    <a:pt x="10701" y="2409"/>
                  </a:lnTo>
                  <a:lnTo>
                    <a:pt x="10688" y="2162"/>
                  </a:lnTo>
                  <a:lnTo>
                    <a:pt x="10651" y="1922"/>
                  </a:lnTo>
                  <a:lnTo>
                    <a:pt x="10592" y="1692"/>
                  </a:lnTo>
                  <a:lnTo>
                    <a:pt x="10510" y="1470"/>
                  </a:lnTo>
                  <a:lnTo>
                    <a:pt x="10408" y="1259"/>
                  </a:lnTo>
                  <a:lnTo>
                    <a:pt x="10285" y="1061"/>
                  </a:lnTo>
                  <a:lnTo>
                    <a:pt x="10146" y="875"/>
                  </a:lnTo>
                  <a:lnTo>
                    <a:pt x="9989" y="704"/>
                  </a:lnTo>
                  <a:lnTo>
                    <a:pt x="9816" y="549"/>
                  </a:lnTo>
                  <a:lnTo>
                    <a:pt x="9629" y="410"/>
                  </a:lnTo>
                  <a:lnTo>
                    <a:pt x="9429" y="290"/>
                  </a:lnTo>
                  <a:lnTo>
                    <a:pt x="9217" y="189"/>
                  </a:lnTo>
                  <a:lnTo>
                    <a:pt x="8994" y="107"/>
                  </a:lnTo>
                  <a:lnTo>
                    <a:pt x="8761" y="48"/>
                  </a:lnTo>
                  <a:lnTo>
                    <a:pt x="8520" y="12"/>
                  </a:lnTo>
                  <a:lnTo>
                    <a:pt x="8272" y="0"/>
                  </a:lnTo>
                  <a:lnTo>
                    <a:pt x="2432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457200" y="5867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73207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 b="1">
                <a:solidFill>
                  <a:srgbClr val="FF0000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rgbClr val="FF0000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rgbClr val="FF0000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fld id="{DB78D404-0773-4C8D-AEFE-A4DA6D2A0C8D}" type="slidenum">
              <a:rPr lang="en-US" sz="1400" b="0">
                <a:solidFill>
                  <a:schemeClr val="tx1"/>
                </a:solidFill>
              </a:rPr>
              <a:pPr eaLnBrk="1" hangingPunct="1"/>
              <a:t>17</a:t>
            </a:fld>
            <a:endParaRPr lang="en-US" sz="1400" b="0">
              <a:solidFill>
                <a:schemeClr val="tx1"/>
              </a:solidFill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1709739" y="1295400"/>
            <a:ext cx="8772525" cy="6457950"/>
          </a:xfrm>
          <a:prstGeom prst="roundRect">
            <a:avLst>
              <a:gd name="adj" fmla="val 16667"/>
            </a:avLst>
          </a:prstGeom>
          <a:noFill/>
          <a:ln w="28575" algn="ctr">
            <a:noFill/>
            <a:round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wrap="none" anchor="ctr"/>
          <a:lstStyle/>
          <a:p>
            <a:pPr algn="l" eaLnBrk="0" hangingPunct="0">
              <a:defRPr/>
            </a:pPr>
            <a:endParaRPr lang="en-US" sz="6000" baseline="-250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19300" name="Rectangle 4"/>
          <p:cNvSpPr>
            <a:spLocks noChangeArrowheads="1"/>
          </p:cNvSpPr>
          <p:nvPr/>
        </p:nvSpPr>
        <p:spPr bwMode="auto">
          <a:xfrm>
            <a:off x="1538288" y="42863"/>
            <a:ext cx="9072562" cy="6781800"/>
          </a:xfrm>
          <a:prstGeom prst="rect">
            <a:avLst/>
          </a:prstGeom>
          <a:noFill/>
          <a:ln w="1270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0" hangingPunct="0">
              <a:defRPr/>
            </a:pPr>
            <a:endParaRPr lang="en-US" sz="4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44" name="Rectangle 8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1295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>
                <a:solidFill>
                  <a:schemeClr val="bg2"/>
                </a:solidFill>
                <a:latin typeface="Arial" charset="0"/>
              </a:rPr>
              <a:t>How long would you have to rake leaves to burn 210 more calories?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949587" y="734219"/>
            <a:ext cx="8532677" cy="5399087"/>
            <a:chOff x="152400" y="1447800"/>
            <a:chExt cx="8532677" cy="5399087"/>
          </a:xfrm>
        </p:grpSpPr>
        <p:grpSp>
          <p:nvGrpSpPr>
            <p:cNvPr id="2" name="Group 1"/>
            <p:cNvGrpSpPr/>
            <p:nvPr/>
          </p:nvGrpSpPr>
          <p:grpSpPr>
            <a:xfrm>
              <a:off x="152400" y="1447800"/>
              <a:ext cx="8532677" cy="5399087"/>
              <a:chOff x="152400" y="1447800"/>
              <a:chExt cx="8532677" cy="5399087"/>
            </a:xfrm>
          </p:grpSpPr>
          <p:pic>
            <p:nvPicPr>
              <p:cNvPr id="15" name="Picture 12" descr="balance scale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800" y="1447800"/>
                <a:ext cx="7270750" cy="53990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Oval 8"/>
              <p:cNvSpPr/>
              <p:nvPr/>
            </p:nvSpPr>
            <p:spPr bwMode="auto">
              <a:xfrm>
                <a:off x="5250543" y="2925529"/>
                <a:ext cx="3434534" cy="2581984"/>
              </a:xfrm>
              <a:prstGeom prst="ellipse">
                <a:avLst/>
              </a:prstGeom>
              <a:solidFill>
                <a:srgbClr val="FFFF00"/>
              </a:solidFill>
              <a:ln w="635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eaLnBrk="1" hangingPunct="1"/>
                <a:r>
                  <a:rPr lang="en-US" sz="4000" dirty="0">
                    <a:solidFill>
                      <a:srgbClr val="CC0000"/>
                    </a:solidFill>
                  </a:rPr>
                  <a:t>50 minutes</a:t>
                </a:r>
              </a:p>
            </p:txBody>
          </p:sp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6349"/>
              <a:stretch/>
            </p:blipFill>
            <p:spPr>
              <a:xfrm>
                <a:off x="152400" y="2813640"/>
                <a:ext cx="3319462" cy="2667406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sp>
          <p:nvSpPr>
            <p:cNvPr id="14" name="Rectangle 4"/>
            <p:cNvSpPr>
              <a:spLocks noChangeArrowheads="1"/>
            </p:cNvSpPr>
            <p:nvPr/>
          </p:nvSpPr>
          <p:spPr bwMode="auto">
            <a:xfrm>
              <a:off x="997744" y="6414056"/>
              <a:ext cx="353831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  <a:cs typeface="Arial" charset="0"/>
                </a:rPr>
                <a:t>Based on 130-pound person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400365" y="6019800"/>
              <a:ext cx="590235" cy="763588"/>
              <a:chOff x="304800" y="5867400"/>
              <a:chExt cx="457200" cy="763588"/>
            </a:xfrm>
          </p:grpSpPr>
          <p:sp>
            <p:nvSpPr>
              <p:cNvPr id="12" name="Freeform 11"/>
              <p:cNvSpPr>
                <a:spLocks noEditPoints="1"/>
              </p:cNvSpPr>
              <p:nvPr/>
            </p:nvSpPr>
            <p:spPr bwMode="auto">
              <a:xfrm>
                <a:off x="304800" y="6096000"/>
                <a:ext cx="457200" cy="534988"/>
              </a:xfrm>
              <a:custGeom>
                <a:avLst/>
                <a:gdLst>
                  <a:gd name="T0" fmla="*/ 2147483647 w 10704"/>
                  <a:gd name="T1" fmla="*/ 2147483647 h 12542"/>
                  <a:gd name="T2" fmla="*/ 2147483647 w 10704"/>
                  <a:gd name="T3" fmla="*/ 2147483647 h 12542"/>
                  <a:gd name="T4" fmla="*/ 2147483647 w 10704"/>
                  <a:gd name="T5" fmla="*/ 2147483647 h 12542"/>
                  <a:gd name="T6" fmla="*/ 2147483647 w 10704"/>
                  <a:gd name="T7" fmla="*/ 2147483647 h 12542"/>
                  <a:gd name="T8" fmla="*/ 2147483647 w 10704"/>
                  <a:gd name="T9" fmla="*/ 2147483647 h 12542"/>
                  <a:gd name="T10" fmla="*/ 2147483647 w 10704"/>
                  <a:gd name="T11" fmla="*/ 2147483647 h 12542"/>
                  <a:gd name="T12" fmla="*/ 2147483647 w 10704"/>
                  <a:gd name="T13" fmla="*/ 2147483647 h 12542"/>
                  <a:gd name="T14" fmla="*/ 2147483647 w 10704"/>
                  <a:gd name="T15" fmla="*/ 2147483647 h 12542"/>
                  <a:gd name="T16" fmla="*/ 2147483647 w 10704"/>
                  <a:gd name="T17" fmla="*/ 2147483647 h 12542"/>
                  <a:gd name="T18" fmla="*/ 2147483647 w 10704"/>
                  <a:gd name="T19" fmla="*/ 2147483647 h 12542"/>
                  <a:gd name="T20" fmla="*/ 2147483647 w 10704"/>
                  <a:gd name="T21" fmla="*/ 2147483647 h 12542"/>
                  <a:gd name="T22" fmla="*/ 2147483647 w 10704"/>
                  <a:gd name="T23" fmla="*/ 2147483647 h 12542"/>
                  <a:gd name="T24" fmla="*/ 2147483647 w 10704"/>
                  <a:gd name="T25" fmla="*/ 2147483647 h 12542"/>
                  <a:gd name="T26" fmla="*/ 2147483647 w 10704"/>
                  <a:gd name="T27" fmla="*/ 2147483647 h 12542"/>
                  <a:gd name="T28" fmla="*/ 2147483647 w 10704"/>
                  <a:gd name="T29" fmla="*/ 2147483647 h 12542"/>
                  <a:gd name="T30" fmla="*/ 2147483647 w 10704"/>
                  <a:gd name="T31" fmla="*/ 2147483647 h 12542"/>
                  <a:gd name="T32" fmla="*/ 2147483647 w 10704"/>
                  <a:gd name="T33" fmla="*/ 2147483647 h 12542"/>
                  <a:gd name="T34" fmla="*/ 2147483647 w 10704"/>
                  <a:gd name="T35" fmla="*/ 2147483647 h 12542"/>
                  <a:gd name="T36" fmla="*/ 2147483647 w 10704"/>
                  <a:gd name="T37" fmla="*/ 2147483647 h 12542"/>
                  <a:gd name="T38" fmla="*/ 2147483647 w 10704"/>
                  <a:gd name="T39" fmla="*/ 2147483647 h 12542"/>
                  <a:gd name="T40" fmla="*/ 2147483647 w 10704"/>
                  <a:gd name="T41" fmla="*/ 2147483647 h 12542"/>
                  <a:gd name="T42" fmla="*/ 2147483647 w 10704"/>
                  <a:gd name="T43" fmla="*/ 2147483647 h 12542"/>
                  <a:gd name="T44" fmla="*/ 2147483647 w 10704"/>
                  <a:gd name="T45" fmla="*/ 2147483647 h 12542"/>
                  <a:gd name="T46" fmla="*/ 2147483647 w 10704"/>
                  <a:gd name="T47" fmla="*/ 2147483647 h 12542"/>
                  <a:gd name="T48" fmla="*/ 2147483647 w 10704"/>
                  <a:gd name="T49" fmla="*/ 2147483647 h 12542"/>
                  <a:gd name="T50" fmla="*/ 2147483647 w 10704"/>
                  <a:gd name="T51" fmla="*/ 2147483647 h 12542"/>
                  <a:gd name="T52" fmla="*/ 2147483647 w 10704"/>
                  <a:gd name="T53" fmla="*/ 2147483647 h 12542"/>
                  <a:gd name="T54" fmla="*/ 2147483647 w 10704"/>
                  <a:gd name="T55" fmla="*/ 2147483647 h 12542"/>
                  <a:gd name="T56" fmla="*/ 2147483647 w 10704"/>
                  <a:gd name="T57" fmla="*/ 2147483647 h 12542"/>
                  <a:gd name="T58" fmla="*/ 2147483647 w 10704"/>
                  <a:gd name="T59" fmla="*/ 2147483647 h 12542"/>
                  <a:gd name="T60" fmla="*/ 2147483647 w 10704"/>
                  <a:gd name="T61" fmla="*/ 2147483647 h 12542"/>
                  <a:gd name="T62" fmla="*/ 2147483647 w 10704"/>
                  <a:gd name="T63" fmla="*/ 2147483647 h 12542"/>
                  <a:gd name="T64" fmla="*/ 2147483647 w 10704"/>
                  <a:gd name="T65" fmla="*/ 2147483647 h 12542"/>
                  <a:gd name="T66" fmla="*/ 2147483647 w 10704"/>
                  <a:gd name="T67" fmla="*/ 2147483647 h 12542"/>
                  <a:gd name="T68" fmla="*/ 2147483647 w 10704"/>
                  <a:gd name="T69" fmla="*/ 2147483647 h 12542"/>
                  <a:gd name="T70" fmla="*/ 2147483647 w 10704"/>
                  <a:gd name="T71" fmla="*/ 2147483647 h 12542"/>
                  <a:gd name="T72" fmla="*/ 2147483647 w 10704"/>
                  <a:gd name="T73" fmla="*/ 2147483647 h 12542"/>
                  <a:gd name="T74" fmla="*/ 2147483647 w 10704"/>
                  <a:gd name="T75" fmla="*/ 2147483647 h 12542"/>
                  <a:gd name="T76" fmla="*/ 2147483647 w 10704"/>
                  <a:gd name="T77" fmla="*/ 2147483647 h 12542"/>
                  <a:gd name="T78" fmla="*/ 2147483647 w 10704"/>
                  <a:gd name="T79" fmla="*/ 2147483647 h 12542"/>
                  <a:gd name="T80" fmla="*/ 2147483647 w 10704"/>
                  <a:gd name="T81" fmla="*/ 2147483647 h 12542"/>
                  <a:gd name="T82" fmla="*/ 2147483647 w 10704"/>
                  <a:gd name="T83" fmla="*/ 2147483647 h 12542"/>
                  <a:gd name="T84" fmla="*/ 2147483647 w 10704"/>
                  <a:gd name="T85" fmla="*/ 2147483647 h 12542"/>
                  <a:gd name="T86" fmla="*/ 2147483647 w 10704"/>
                  <a:gd name="T87" fmla="*/ 2147483647 h 12542"/>
                  <a:gd name="T88" fmla="*/ 2147483647 w 10704"/>
                  <a:gd name="T89" fmla="*/ 2147483647 h 12542"/>
                  <a:gd name="T90" fmla="*/ 2147483647 w 10704"/>
                  <a:gd name="T91" fmla="*/ 2147483647 h 12542"/>
                  <a:gd name="T92" fmla="*/ 2147483647 w 10704"/>
                  <a:gd name="T93" fmla="*/ 2147483647 h 12542"/>
                  <a:gd name="T94" fmla="*/ 2147483647 w 10704"/>
                  <a:gd name="T95" fmla="*/ 2147483647 h 12542"/>
                  <a:gd name="T96" fmla="*/ 2147483647 w 10704"/>
                  <a:gd name="T97" fmla="*/ 2147483647 h 12542"/>
                  <a:gd name="T98" fmla="*/ 2147483647 w 10704"/>
                  <a:gd name="T99" fmla="*/ 2147483647 h 12542"/>
                  <a:gd name="T100" fmla="*/ 2147483647 w 10704"/>
                  <a:gd name="T101" fmla="*/ 2147483647 h 12542"/>
                  <a:gd name="T102" fmla="*/ 2147483647 w 10704"/>
                  <a:gd name="T103" fmla="*/ 2147483647 h 12542"/>
                  <a:gd name="T104" fmla="*/ 2147483647 w 10704"/>
                  <a:gd name="T105" fmla="*/ 2147483647 h 12542"/>
                  <a:gd name="T106" fmla="*/ 2147483647 w 10704"/>
                  <a:gd name="T107" fmla="*/ 2147483647 h 12542"/>
                  <a:gd name="T108" fmla="*/ 2147483647 w 10704"/>
                  <a:gd name="T109" fmla="*/ 2147483647 h 12542"/>
                  <a:gd name="T110" fmla="*/ 2147483647 w 10704"/>
                  <a:gd name="T111" fmla="*/ 2147483647 h 1254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0704"/>
                  <a:gd name="T169" fmla="*/ 0 h 12542"/>
                  <a:gd name="T170" fmla="*/ 10704 w 10704"/>
                  <a:gd name="T171" fmla="*/ 12542 h 1254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0704" h="12542">
                    <a:moveTo>
                      <a:pt x="5418" y="2093"/>
                    </a:moveTo>
                    <a:lnTo>
                      <a:pt x="5426" y="2076"/>
                    </a:lnTo>
                    <a:lnTo>
                      <a:pt x="5436" y="2059"/>
                    </a:lnTo>
                    <a:lnTo>
                      <a:pt x="5446" y="2042"/>
                    </a:lnTo>
                    <a:lnTo>
                      <a:pt x="5455" y="2025"/>
                    </a:lnTo>
                    <a:lnTo>
                      <a:pt x="5465" y="2009"/>
                    </a:lnTo>
                    <a:lnTo>
                      <a:pt x="5475" y="1992"/>
                    </a:lnTo>
                    <a:lnTo>
                      <a:pt x="5485" y="1975"/>
                    </a:lnTo>
                    <a:lnTo>
                      <a:pt x="5495" y="1959"/>
                    </a:lnTo>
                    <a:lnTo>
                      <a:pt x="5505" y="1942"/>
                    </a:lnTo>
                    <a:lnTo>
                      <a:pt x="5516" y="1924"/>
                    </a:lnTo>
                    <a:lnTo>
                      <a:pt x="5527" y="1908"/>
                    </a:lnTo>
                    <a:lnTo>
                      <a:pt x="5537" y="1891"/>
                    </a:lnTo>
                    <a:lnTo>
                      <a:pt x="5549" y="1874"/>
                    </a:lnTo>
                    <a:lnTo>
                      <a:pt x="5560" y="1858"/>
                    </a:lnTo>
                    <a:lnTo>
                      <a:pt x="5571" y="1841"/>
                    </a:lnTo>
                    <a:lnTo>
                      <a:pt x="5583" y="1825"/>
                    </a:lnTo>
                    <a:lnTo>
                      <a:pt x="5612" y="1780"/>
                    </a:lnTo>
                    <a:lnTo>
                      <a:pt x="5644" y="1736"/>
                    </a:lnTo>
                    <a:lnTo>
                      <a:pt x="5674" y="1694"/>
                    </a:lnTo>
                    <a:lnTo>
                      <a:pt x="5706" y="1654"/>
                    </a:lnTo>
                    <a:lnTo>
                      <a:pt x="5739" y="1614"/>
                    </a:lnTo>
                    <a:lnTo>
                      <a:pt x="5772" y="1576"/>
                    </a:lnTo>
                    <a:lnTo>
                      <a:pt x="5807" y="1540"/>
                    </a:lnTo>
                    <a:lnTo>
                      <a:pt x="5843" y="1505"/>
                    </a:lnTo>
                    <a:lnTo>
                      <a:pt x="5879" y="1472"/>
                    </a:lnTo>
                    <a:lnTo>
                      <a:pt x="5918" y="1441"/>
                    </a:lnTo>
                    <a:lnTo>
                      <a:pt x="5957" y="1411"/>
                    </a:lnTo>
                    <a:lnTo>
                      <a:pt x="5997" y="1384"/>
                    </a:lnTo>
                    <a:lnTo>
                      <a:pt x="6040" y="1358"/>
                    </a:lnTo>
                    <a:lnTo>
                      <a:pt x="6083" y="1332"/>
                    </a:lnTo>
                    <a:lnTo>
                      <a:pt x="6129" y="1310"/>
                    </a:lnTo>
                    <a:lnTo>
                      <a:pt x="6177" y="1290"/>
                    </a:lnTo>
                    <a:lnTo>
                      <a:pt x="6225" y="1272"/>
                    </a:lnTo>
                    <a:lnTo>
                      <a:pt x="6272" y="1256"/>
                    </a:lnTo>
                    <a:lnTo>
                      <a:pt x="6322" y="1242"/>
                    </a:lnTo>
                    <a:lnTo>
                      <a:pt x="6370" y="1231"/>
                    </a:lnTo>
                    <a:lnTo>
                      <a:pt x="6421" y="1221"/>
                    </a:lnTo>
                    <a:lnTo>
                      <a:pt x="6471" y="1213"/>
                    </a:lnTo>
                    <a:lnTo>
                      <a:pt x="6521" y="1207"/>
                    </a:lnTo>
                    <a:lnTo>
                      <a:pt x="6573" y="1204"/>
                    </a:lnTo>
                    <a:lnTo>
                      <a:pt x="6623" y="1201"/>
                    </a:lnTo>
                    <a:lnTo>
                      <a:pt x="6675" y="1201"/>
                    </a:lnTo>
                    <a:lnTo>
                      <a:pt x="6726" y="1203"/>
                    </a:lnTo>
                    <a:lnTo>
                      <a:pt x="6778" y="1206"/>
                    </a:lnTo>
                    <a:lnTo>
                      <a:pt x="6829" y="1210"/>
                    </a:lnTo>
                    <a:lnTo>
                      <a:pt x="6882" y="1217"/>
                    </a:lnTo>
                    <a:lnTo>
                      <a:pt x="6933" y="1225"/>
                    </a:lnTo>
                    <a:lnTo>
                      <a:pt x="6986" y="1235"/>
                    </a:lnTo>
                    <a:lnTo>
                      <a:pt x="7070" y="1254"/>
                    </a:lnTo>
                    <a:lnTo>
                      <a:pt x="7152" y="1278"/>
                    </a:lnTo>
                    <a:lnTo>
                      <a:pt x="7231" y="1306"/>
                    </a:lnTo>
                    <a:lnTo>
                      <a:pt x="7306" y="1340"/>
                    </a:lnTo>
                    <a:lnTo>
                      <a:pt x="7379" y="1377"/>
                    </a:lnTo>
                    <a:lnTo>
                      <a:pt x="7450" y="1418"/>
                    </a:lnTo>
                    <a:lnTo>
                      <a:pt x="7517" y="1463"/>
                    </a:lnTo>
                    <a:lnTo>
                      <a:pt x="7580" y="1512"/>
                    </a:lnTo>
                    <a:lnTo>
                      <a:pt x="7641" y="1565"/>
                    </a:lnTo>
                    <a:lnTo>
                      <a:pt x="7698" y="1621"/>
                    </a:lnTo>
                    <a:lnTo>
                      <a:pt x="7751" y="1683"/>
                    </a:lnTo>
                    <a:lnTo>
                      <a:pt x="7801" y="1746"/>
                    </a:lnTo>
                    <a:lnTo>
                      <a:pt x="7847" y="1813"/>
                    </a:lnTo>
                    <a:lnTo>
                      <a:pt x="7890" y="1884"/>
                    </a:lnTo>
                    <a:lnTo>
                      <a:pt x="7929" y="1959"/>
                    </a:lnTo>
                    <a:lnTo>
                      <a:pt x="7965" y="2036"/>
                    </a:lnTo>
                    <a:lnTo>
                      <a:pt x="7999" y="2127"/>
                    </a:lnTo>
                    <a:lnTo>
                      <a:pt x="8029" y="2220"/>
                    </a:lnTo>
                    <a:lnTo>
                      <a:pt x="8054" y="2314"/>
                    </a:lnTo>
                    <a:lnTo>
                      <a:pt x="8073" y="2407"/>
                    </a:lnTo>
                    <a:lnTo>
                      <a:pt x="8088" y="2501"/>
                    </a:lnTo>
                    <a:lnTo>
                      <a:pt x="8099" y="2596"/>
                    </a:lnTo>
                    <a:lnTo>
                      <a:pt x="8106" y="2690"/>
                    </a:lnTo>
                    <a:lnTo>
                      <a:pt x="8109" y="2785"/>
                    </a:lnTo>
                    <a:lnTo>
                      <a:pt x="8110" y="2880"/>
                    </a:lnTo>
                    <a:lnTo>
                      <a:pt x="8107" y="2975"/>
                    </a:lnTo>
                    <a:lnTo>
                      <a:pt x="8102" y="3070"/>
                    </a:lnTo>
                    <a:lnTo>
                      <a:pt x="8095" y="3166"/>
                    </a:lnTo>
                    <a:lnTo>
                      <a:pt x="8086" y="3261"/>
                    </a:lnTo>
                    <a:lnTo>
                      <a:pt x="8075" y="3355"/>
                    </a:lnTo>
                    <a:lnTo>
                      <a:pt x="8063" y="3451"/>
                    </a:lnTo>
                    <a:lnTo>
                      <a:pt x="8050" y="3546"/>
                    </a:lnTo>
                    <a:lnTo>
                      <a:pt x="8039" y="3616"/>
                    </a:lnTo>
                    <a:lnTo>
                      <a:pt x="8026" y="3685"/>
                    </a:lnTo>
                    <a:lnTo>
                      <a:pt x="8012" y="3756"/>
                    </a:lnTo>
                    <a:lnTo>
                      <a:pt x="7996" y="3825"/>
                    </a:lnTo>
                    <a:lnTo>
                      <a:pt x="7978" y="3893"/>
                    </a:lnTo>
                    <a:lnTo>
                      <a:pt x="7958" y="3962"/>
                    </a:lnTo>
                    <a:lnTo>
                      <a:pt x="7937" y="4030"/>
                    </a:lnTo>
                    <a:lnTo>
                      <a:pt x="7914" y="4098"/>
                    </a:lnTo>
                    <a:lnTo>
                      <a:pt x="7890" y="4165"/>
                    </a:lnTo>
                    <a:lnTo>
                      <a:pt x="7864" y="4232"/>
                    </a:lnTo>
                    <a:lnTo>
                      <a:pt x="7837" y="4299"/>
                    </a:lnTo>
                    <a:lnTo>
                      <a:pt x="7810" y="4366"/>
                    </a:lnTo>
                    <a:lnTo>
                      <a:pt x="7781" y="4431"/>
                    </a:lnTo>
                    <a:lnTo>
                      <a:pt x="7750" y="4497"/>
                    </a:lnTo>
                    <a:lnTo>
                      <a:pt x="7718" y="4562"/>
                    </a:lnTo>
                    <a:lnTo>
                      <a:pt x="7687" y="4627"/>
                    </a:lnTo>
                    <a:lnTo>
                      <a:pt x="7677" y="4644"/>
                    </a:lnTo>
                    <a:lnTo>
                      <a:pt x="7668" y="4661"/>
                    </a:lnTo>
                    <a:lnTo>
                      <a:pt x="7659" y="4678"/>
                    </a:lnTo>
                    <a:lnTo>
                      <a:pt x="7649" y="4695"/>
                    </a:lnTo>
                    <a:lnTo>
                      <a:pt x="7640" y="4712"/>
                    </a:lnTo>
                    <a:lnTo>
                      <a:pt x="7630" y="4729"/>
                    </a:lnTo>
                    <a:lnTo>
                      <a:pt x="7620" y="4746"/>
                    </a:lnTo>
                    <a:lnTo>
                      <a:pt x="7610" y="4763"/>
                    </a:lnTo>
                    <a:lnTo>
                      <a:pt x="7600" y="4779"/>
                    </a:lnTo>
                    <a:lnTo>
                      <a:pt x="7589" y="4796"/>
                    </a:lnTo>
                    <a:lnTo>
                      <a:pt x="7577" y="4813"/>
                    </a:lnTo>
                    <a:lnTo>
                      <a:pt x="7566" y="4829"/>
                    </a:lnTo>
                    <a:lnTo>
                      <a:pt x="7555" y="4845"/>
                    </a:lnTo>
                    <a:lnTo>
                      <a:pt x="7544" y="4861"/>
                    </a:lnTo>
                    <a:lnTo>
                      <a:pt x="7532" y="4877"/>
                    </a:lnTo>
                    <a:lnTo>
                      <a:pt x="7521" y="4893"/>
                    </a:lnTo>
                    <a:lnTo>
                      <a:pt x="7405" y="5039"/>
                    </a:lnTo>
                    <a:lnTo>
                      <a:pt x="7286" y="5182"/>
                    </a:lnTo>
                    <a:lnTo>
                      <a:pt x="7166" y="5322"/>
                    </a:lnTo>
                    <a:lnTo>
                      <a:pt x="7044" y="5458"/>
                    </a:lnTo>
                    <a:lnTo>
                      <a:pt x="6919" y="5592"/>
                    </a:lnTo>
                    <a:lnTo>
                      <a:pt x="6792" y="5722"/>
                    </a:lnTo>
                    <a:lnTo>
                      <a:pt x="6662" y="5850"/>
                    </a:lnTo>
                    <a:lnTo>
                      <a:pt x="6528" y="5973"/>
                    </a:lnTo>
                    <a:lnTo>
                      <a:pt x="6393" y="6093"/>
                    </a:lnTo>
                    <a:lnTo>
                      <a:pt x="6253" y="6211"/>
                    </a:lnTo>
                    <a:lnTo>
                      <a:pt x="6111" y="6325"/>
                    </a:lnTo>
                    <a:lnTo>
                      <a:pt x="5965" y="6437"/>
                    </a:lnTo>
                    <a:lnTo>
                      <a:pt x="5815" y="6544"/>
                    </a:lnTo>
                    <a:lnTo>
                      <a:pt x="5662" y="6648"/>
                    </a:lnTo>
                    <a:lnTo>
                      <a:pt x="5505" y="6751"/>
                    </a:lnTo>
                    <a:lnTo>
                      <a:pt x="5344" y="6849"/>
                    </a:lnTo>
                    <a:lnTo>
                      <a:pt x="5184" y="6751"/>
                    </a:lnTo>
                    <a:lnTo>
                      <a:pt x="5027" y="6648"/>
                    </a:lnTo>
                    <a:lnTo>
                      <a:pt x="4873" y="6544"/>
                    </a:lnTo>
                    <a:lnTo>
                      <a:pt x="4725" y="6437"/>
                    </a:lnTo>
                    <a:lnTo>
                      <a:pt x="4578" y="6325"/>
                    </a:lnTo>
                    <a:lnTo>
                      <a:pt x="4436" y="6211"/>
                    </a:lnTo>
                    <a:lnTo>
                      <a:pt x="4297" y="6093"/>
                    </a:lnTo>
                    <a:lnTo>
                      <a:pt x="4161" y="5973"/>
                    </a:lnTo>
                    <a:lnTo>
                      <a:pt x="4027" y="5850"/>
                    </a:lnTo>
                    <a:lnTo>
                      <a:pt x="3897" y="5722"/>
                    </a:lnTo>
                    <a:lnTo>
                      <a:pt x="3770" y="5592"/>
                    </a:lnTo>
                    <a:lnTo>
                      <a:pt x="3645" y="5458"/>
                    </a:lnTo>
                    <a:lnTo>
                      <a:pt x="3523" y="5322"/>
                    </a:lnTo>
                    <a:lnTo>
                      <a:pt x="3403" y="5182"/>
                    </a:lnTo>
                    <a:lnTo>
                      <a:pt x="3284" y="5039"/>
                    </a:lnTo>
                    <a:lnTo>
                      <a:pt x="3169" y="4893"/>
                    </a:lnTo>
                    <a:lnTo>
                      <a:pt x="3157" y="4877"/>
                    </a:lnTo>
                    <a:lnTo>
                      <a:pt x="3145" y="4861"/>
                    </a:lnTo>
                    <a:lnTo>
                      <a:pt x="3134" y="4845"/>
                    </a:lnTo>
                    <a:lnTo>
                      <a:pt x="3123" y="4829"/>
                    </a:lnTo>
                    <a:lnTo>
                      <a:pt x="3111" y="4813"/>
                    </a:lnTo>
                    <a:lnTo>
                      <a:pt x="3100" y="4796"/>
                    </a:lnTo>
                    <a:lnTo>
                      <a:pt x="3090" y="4779"/>
                    </a:lnTo>
                    <a:lnTo>
                      <a:pt x="3079" y="4763"/>
                    </a:lnTo>
                    <a:lnTo>
                      <a:pt x="3069" y="4746"/>
                    </a:lnTo>
                    <a:lnTo>
                      <a:pt x="3059" y="4729"/>
                    </a:lnTo>
                    <a:lnTo>
                      <a:pt x="3050" y="4712"/>
                    </a:lnTo>
                    <a:lnTo>
                      <a:pt x="3040" y="4695"/>
                    </a:lnTo>
                    <a:lnTo>
                      <a:pt x="3031" y="4678"/>
                    </a:lnTo>
                    <a:lnTo>
                      <a:pt x="3021" y="4661"/>
                    </a:lnTo>
                    <a:lnTo>
                      <a:pt x="3012" y="4644"/>
                    </a:lnTo>
                    <a:lnTo>
                      <a:pt x="3004" y="4627"/>
                    </a:lnTo>
                    <a:lnTo>
                      <a:pt x="2971" y="4562"/>
                    </a:lnTo>
                    <a:lnTo>
                      <a:pt x="2940" y="4497"/>
                    </a:lnTo>
                    <a:lnTo>
                      <a:pt x="2909" y="4431"/>
                    </a:lnTo>
                    <a:lnTo>
                      <a:pt x="2880" y="4366"/>
                    </a:lnTo>
                    <a:lnTo>
                      <a:pt x="2852" y="4299"/>
                    </a:lnTo>
                    <a:lnTo>
                      <a:pt x="2824" y="4232"/>
                    </a:lnTo>
                    <a:lnTo>
                      <a:pt x="2799" y="4165"/>
                    </a:lnTo>
                    <a:lnTo>
                      <a:pt x="2775" y="4098"/>
                    </a:lnTo>
                    <a:lnTo>
                      <a:pt x="2752" y="4030"/>
                    </a:lnTo>
                    <a:lnTo>
                      <a:pt x="2730" y="3962"/>
                    </a:lnTo>
                    <a:lnTo>
                      <a:pt x="2711" y="3893"/>
                    </a:lnTo>
                    <a:lnTo>
                      <a:pt x="2693" y="3825"/>
                    </a:lnTo>
                    <a:lnTo>
                      <a:pt x="2677" y="3756"/>
                    </a:lnTo>
                    <a:lnTo>
                      <a:pt x="2663" y="3685"/>
                    </a:lnTo>
                    <a:lnTo>
                      <a:pt x="2649" y="3616"/>
                    </a:lnTo>
                    <a:lnTo>
                      <a:pt x="2639" y="3546"/>
                    </a:lnTo>
                    <a:lnTo>
                      <a:pt x="2626" y="3451"/>
                    </a:lnTo>
                    <a:lnTo>
                      <a:pt x="2614" y="3355"/>
                    </a:lnTo>
                    <a:lnTo>
                      <a:pt x="2603" y="3261"/>
                    </a:lnTo>
                    <a:lnTo>
                      <a:pt x="2594" y="3166"/>
                    </a:lnTo>
                    <a:lnTo>
                      <a:pt x="2587" y="3070"/>
                    </a:lnTo>
                    <a:lnTo>
                      <a:pt x="2582" y="2975"/>
                    </a:lnTo>
                    <a:lnTo>
                      <a:pt x="2579" y="2880"/>
                    </a:lnTo>
                    <a:lnTo>
                      <a:pt x="2580" y="2785"/>
                    </a:lnTo>
                    <a:lnTo>
                      <a:pt x="2583" y="2690"/>
                    </a:lnTo>
                    <a:lnTo>
                      <a:pt x="2590" y="2596"/>
                    </a:lnTo>
                    <a:lnTo>
                      <a:pt x="2601" y="2501"/>
                    </a:lnTo>
                    <a:lnTo>
                      <a:pt x="2616" y="2407"/>
                    </a:lnTo>
                    <a:lnTo>
                      <a:pt x="2635" y="2314"/>
                    </a:lnTo>
                    <a:lnTo>
                      <a:pt x="2660" y="2220"/>
                    </a:lnTo>
                    <a:lnTo>
                      <a:pt x="2690" y="2127"/>
                    </a:lnTo>
                    <a:lnTo>
                      <a:pt x="2725" y="2036"/>
                    </a:lnTo>
                    <a:lnTo>
                      <a:pt x="2760" y="1959"/>
                    </a:lnTo>
                    <a:lnTo>
                      <a:pt x="2799" y="1884"/>
                    </a:lnTo>
                    <a:lnTo>
                      <a:pt x="2842" y="1813"/>
                    </a:lnTo>
                    <a:lnTo>
                      <a:pt x="2888" y="1746"/>
                    </a:lnTo>
                    <a:lnTo>
                      <a:pt x="2939" y="1683"/>
                    </a:lnTo>
                    <a:lnTo>
                      <a:pt x="2992" y="1621"/>
                    </a:lnTo>
                    <a:lnTo>
                      <a:pt x="3049" y="1565"/>
                    </a:lnTo>
                    <a:lnTo>
                      <a:pt x="3109" y="1512"/>
                    </a:lnTo>
                    <a:lnTo>
                      <a:pt x="3173" y="1463"/>
                    </a:lnTo>
                    <a:lnTo>
                      <a:pt x="3240" y="1418"/>
                    </a:lnTo>
                    <a:lnTo>
                      <a:pt x="3310" y="1377"/>
                    </a:lnTo>
                    <a:lnTo>
                      <a:pt x="3382" y="1340"/>
                    </a:lnTo>
                    <a:lnTo>
                      <a:pt x="3458" y="1306"/>
                    </a:lnTo>
                    <a:lnTo>
                      <a:pt x="3537" y="1278"/>
                    </a:lnTo>
                    <a:lnTo>
                      <a:pt x="3619" y="1254"/>
                    </a:lnTo>
                    <a:lnTo>
                      <a:pt x="3704" y="1235"/>
                    </a:lnTo>
                    <a:lnTo>
                      <a:pt x="3755" y="1225"/>
                    </a:lnTo>
                    <a:lnTo>
                      <a:pt x="3808" y="1217"/>
                    </a:lnTo>
                    <a:lnTo>
                      <a:pt x="3859" y="1210"/>
                    </a:lnTo>
                    <a:lnTo>
                      <a:pt x="3911" y="1206"/>
                    </a:lnTo>
                    <a:lnTo>
                      <a:pt x="3964" y="1203"/>
                    </a:lnTo>
                    <a:lnTo>
                      <a:pt x="4015" y="1201"/>
                    </a:lnTo>
                    <a:lnTo>
                      <a:pt x="4066" y="1201"/>
                    </a:lnTo>
                    <a:lnTo>
                      <a:pt x="4117" y="1204"/>
                    </a:lnTo>
                    <a:lnTo>
                      <a:pt x="4168" y="1207"/>
                    </a:lnTo>
                    <a:lnTo>
                      <a:pt x="4218" y="1213"/>
                    </a:lnTo>
                    <a:lnTo>
                      <a:pt x="4269" y="1221"/>
                    </a:lnTo>
                    <a:lnTo>
                      <a:pt x="4318" y="1231"/>
                    </a:lnTo>
                    <a:lnTo>
                      <a:pt x="4368" y="1242"/>
                    </a:lnTo>
                    <a:lnTo>
                      <a:pt x="4416" y="1256"/>
                    </a:lnTo>
                    <a:lnTo>
                      <a:pt x="4465" y="1272"/>
                    </a:lnTo>
                    <a:lnTo>
                      <a:pt x="4513" y="1290"/>
                    </a:lnTo>
                    <a:lnTo>
                      <a:pt x="4560" y="1310"/>
                    </a:lnTo>
                    <a:lnTo>
                      <a:pt x="4605" y="1332"/>
                    </a:lnTo>
                    <a:lnTo>
                      <a:pt x="4650" y="1358"/>
                    </a:lnTo>
                    <a:lnTo>
                      <a:pt x="4692" y="1384"/>
                    </a:lnTo>
                    <a:lnTo>
                      <a:pt x="4733" y="1411"/>
                    </a:lnTo>
                    <a:lnTo>
                      <a:pt x="4772" y="1441"/>
                    </a:lnTo>
                    <a:lnTo>
                      <a:pt x="4810" y="1472"/>
                    </a:lnTo>
                    <a:lnTo>
                      <a:pt x="4847" y="1505"/>
                    </a:lnTo>
                    <a:lnTo>
                      <a:pt x="4882" y="1540"/>
                    </a:lnTo>
                    <a:lnTo>
                      <a:pt x="4917" y="1576"/>
                    </a:lnTo>
                    <a:lnTo>
                      <a:pt x="4950" y="1614"/>
                    </a:lnTo>
                    <a:lnTo>
                      <a:pt x="4983" y="1654"/>
                    </a:lnTo>
                    <a:lnTo>
                      <a:pt x="5015" y="1694"/>
                    </a:lnTo>
                    <a:lnTo>
                      <a:pt x="5046" y="1736"/>
                    </a:lnTo>
                    <a:lnTo>
                      <a:pt x="5077" y="1780"/>
                    </a:lnTo>
                    <a:lnTo>
                      <a:pt x="5108" y="1825"/>
                    </a:lnTo>
                    <a:lnTo>
                      <a:pt x="5119" y="1841"/>
                    </a:lnTo>
                    <a:lnTo>
                      <a:pt x="5129" y="1858"/>
                    </a:lnTo>
                    <a:lnTo>
                      <a:pt x="5140" y="1874"/>
                    </a:lnTo>
                    <a:lnTo>
                      <a:pt x="5151" y="1891"/>
                    </a:lnTo>
                    <a:lnTo>
                      <a:pt x="5162" y="1908"/>
                    </a:lnTo>
                    <a:lnTo>
                      <a:pt x="5173" y="1924"/>
                    </a:lnTo>
                    <a:lnTo>
                      <a:pt x="5184" y="1942"/>
                    </a:lnTo>
                    <a:lnTo>
                      <a:pt x="5194" y="1959"/>
                    </a:lnTo>
                    <a:lnTo>
                      <a:pt x="5204" y="1975"/>
                    </a:lnTo>
                    <a:lnTo>
                      <a:pt x="5214" y="1992"/>
                    </a:lnTo>
                    <a:lnTo>
                      <a:pt x="5224" y="2009"/>
                    </a:lnTo>
                    <a:lnTo>
                      <a:pt x="5234" y="2025"/>
                    </a:lnTo>
                    <a:lnTo>
                      <a:pt x="5243" y="2042"/>
                    </a:lnTo>
                    <a:lnTo>
                      <a:pt x="5252" y="2059"/>
                    </a:lnTo>
                    <a:lnTo>
                      <a:pt x="5263" y="2076"/>
                    </a:lnTo>
                    <a:lnTo>
                      <a:pt x="5272" y="2093"/>
                    </a:lnTo>
                    <a:lnTo>
                      <a:pt x="5276" y="2101"/>
                    </a:lnTo>
                    <a:lnTo>
                      <a:pt x="5281" y="2110"/>
                    </a:lnTo>
                    <a:lnTo>
                      <a:pt x="5285" y="2120"/>
                    </a:lnTo>
                    <a:lnTo>
                      <a:pt x="5290" y="2129"/>
                    </a:lnTo>
                    <a:lnTo>
                      <a:pt x="5294" y="2139"/>
                    </a:lnTo>
                    <a:lnTo>
                      <a:pt x="5299" y="2148"/>
                    </a:lnTo>
                    <a:lnTo>
                      <a:pt x="5304" y="2158"/>
                    </a:lnTo>
                    <a:lnTo>
                      <a:pt x="5308" y="2169"/>
                    </a:lnTo>
                    <a:lnTo>
                      <a:pt x="5313" y="2179"/>
                    </a:lnTo>
                    <a:lnTo>
                      <a:pt x="5317" y="2189"/>
                    </a:lnTo>
                    <a:lnTo>
                      <a:pt x="5322" y="2199"/>
                    </a:lnTo>
                    <a:lnTo>
                      <a:pt x="5326" y="2210"/>
                    </a:lnTo>
                    <a:lnTo>
                      <a:pt x="5331" y="2220"/>
                    </a:lnTo>
                    <a:lnTo>
                      <a:pt x="5335" y="2230"/>
                    </a:lnTo>
                    <a:lnTo>
                      <a:pt x="5339" y="2241"/>
                    </a:lnTo>
                    <a:lnTo>
                      <a:pt x="5344" y="2252"/>
                    </a:lnTo>
                    <a:lnTo>
                      <a:pt x="5348" y="2241"/>
                    </a:lnTo>
                    <a:lnTo>
                      <a:pt x="5353" y="2230"/>
                    </a:lnTo>
                    <a:lnTo>
                      <a:pt x="5358" y="2220"/>
                    </a:lnTo>
                    <a:lnTo>
                      <a:pt x="5362" y="2210"/>
                    </a:lnTo>
                    <a:lnTo>
                      <a:pt x="5367" y="2199"/>
                    </a:lnTo>
                    <a:lnTo>
                      <a:pt x="5371" y="2189"/>
                    </a:lnTo>
                    <a:lnTo>
                      <a:pt x="5376" y="2179"/>
                    </a:lnTo>
                    <a:lnTo>
                      <a:pt x="5381" y="2169"/>
                    </a:lnTo>
                    <a:lnTo>
                      <a:pt x="5385" y="2158"/>
                    </a:lnTo>
                    <a:lnTo>
                      <a:pt x="5390" y="2148"/>
                    </a:lnTo>
                    <a:lnTo>
                      <a:pt x="5395" y="2139"/>
                    </a:lnTo>
                    <a:lnTo>
                      <a:pt x="5399" y="2129"/>
                    </a:lnTo>
                    <a:lnTo>
                      <a:pt x="5404" y="2120"/>
                    </a:lnTo>
                    <a:lnTo>
                      <a:pt x="5408" y="2110"/>
                    </a:lnTo>
                    <a:lnTo>
                      <a:pt x="5413" y="2101"/>
                    </a:lnTo>
                    <a:lnTo>
                      <a:pt x="5418" y="2093"/>
                    </a:lnTo>
                    <a:close/>
                    <a:moveTo>
                      <a:pt x="2432" y="0"/>
                    </a:moveTo>
                    <a:lnTo>
                      <a:pt x="2183" y="12"/>
                    </a:lnTo>
                    <a:lnTo>
                      <a:pt x="1942" y="48"/>
                    </a:lnTo>
                    <a:lnTo>
                      <a:pt x="1708" y="108"/>
                    </a:lnTo>
                    <a:lnTo>
                      <a:pt x="1486" y="190"/>
                    </a:lnTo>
                    <a:lnTo>
                      <a:pt x="1273" y="291"/>
                    </a:lnTo>
                    <a:lnTo>
                      <a:pt x="1073" y="412"/>
                    </a:lnTo>
                    <a:lnTo>
                      <a:pt x="887" y="551"/>
                    </a:lnTo>
                    <a:lnTo>
                      <a:pt x="714" y="707"/>
                    </a:lnTo>
                    <a:lnTo>
                      <a:pt x="557" y="878"/>
                    </a:lnTo>
                    <a:lnTo>
                      <a:pt x="418" y="1065"/>
                    </a:lnTo>
                    <a:lnTo>
                      <a:pt x="296" y="1263"/>
                    </a:lnTo>
                    <a:lnTo>
                      <a:pt x="194" y="1474"/>
                    </a:lnTo>
                    <a:lnTo>
                      <a:pt x="112" y="1696"/>
                    </a:lnTo>
                    <a:lnTo>
                      <a:pt x="53" y="1927"/>
                    </a:lnTo>
                    <a:lnTo>
                      <a:pt x="16" y="2167"/>
                    </a:lnTo>
                    <a:lnTo>
                      <a:pt x="4" y="2414"/>
                    </a:lnTo>
                    <a:lnTo>
                      <a:pt x="0" y="7843"/>
                    </a:lnTo>
                    <a:lnTo>
                      <a:pt x="4" y="7928"/>
                    </a:lnTo>
                    <a:lnTo>
                      <a:pt x="17" y="8013"/>
                    </a:lnTo>
                    <a:lnTo>
                      <a:pt x="37" y="8093"/>
                    </a:lnTo>
                    <a:lnTo>
                      <a:pt x="67" y="8170"/>
                    </a:lnTo>
                    <a:lnTo>
                      <a:pt x="102" y="8245"/>
                    </a:lnTo>
                    <a:lnTo>
                      <a:pt x="145" y="8314"/>
                    </a:lnTo>
                    <a:lnTo>
                      <a:pt x="193" y="8378"/>
                    </a:lnTo>
                    <a:lnTo>
                      <a:pt x="249" y="8438"/>
                    </a:lnTo>
                    <a:lnTo>
                      <a:pt x="308" y="8492"/>
                    </a:lnTo>
                    <a:lnTo>
                      <a:pt x="374" y="8541"/>
                    </a:lnTo>
                    <a:lnTo>
                      <a:pt x="444" y="8583"/>
                    </a:lnTo>
                    <a:lnTo>
                      <a:pt x="519" y="8619"/>
                    </a:lnTo>
                    <a:lnTo>
                      <a:pt x="596" y="8647"/>
                    </a:lnTo>
                    <a:lnTo>
                      <a:pt x="677" y="8667"/>
                    </a:lnTo>
                    <a:lnTo>
                      <a:pt x="762" y="8680"/>
                    </a:lnTo>
                    <a:lnTo>
                      <a:pt x="849" y="8685"/>
                    </a:lnTo>
                    <a:lnTo>
                      <a:pt x="935" y="8680"/>
                    </a:lnTo>
                    <a:lnTo>
                      <a:pt x="1020" y="8667"/>
                    </a:lnTo>
                    <a:lnTo>
                      <a:pt x="1101" y="8647"/>
                    </a:lnTo>
                    <a:lnTo>
                      <a:pt x="1180" y="8619"/>
                    </a:lnTo>
                    <a:lnTo>
                      <a:pt x="1253" y="8583"/>
                    </a:lnTo>
                    <a:lnTo>
                      <a:pt x="1323" y="8541"/>
                    </a:lnTo>
                    <a:lnTo>
                      <a:pt x="1389" y="8492"/>
                    </a:lnTo>
                    <a:lnTo>
                      <a:pt x="1450" y="8438"/>
                    </a:lnTo>
                    <a:lnTo>
                      <a:pt x="1504" y="8378"/>
                    </a:lnTo>
                    <a:lnTo>
                      <a:pt x="1553" y="8314"/>
                    </a:lnTo>
                    <a:lnTo>
                      <a:pt x="1595" y="8245"/>
                    </a:lnTo>
                    <a:lnTo>
                      <a:pt x="1632" y="8170"/>
                    </a:lnTo>
                    <a:lnTo>
                      <a:pt x="1660" y="8093"/>
                    </a:lnTo>
                    <a:lnTo>
                      <a:pt x="1680" y="8013"/>
                    </a:lnTo>
                    <a:lnTo>
                      <a:pt x="1693" y="7928"/>
                    </a:lnTo>
                    <a:lnTo>
                      <a:pt x="1698" y="7843"/>
                    </a:lnTo>
                    <a:lnTo>
                      <a:pt x="2746" y="12542"/>
                    </a:lnTo>
                    <a:lnTo>
                      <a:pt x="5161" y="12542"/>
                    </a:lnTo>
                    <a:lnTo>
                      <a:pt x="4870" y="10071"/>
                    </a:lnTo>
                    <a:lnTo>
                      <a:pt x="4869" y="10069"/>
                    </a:lnTo>
                    <a:lnTo>
                      <a:pt x="4869" y="10068"/>
                    </a:lnTo>
                    <a:lnTo>
                      <a:pt x="4869" y="10067"/>
                    </a:lnTo>
                    <a:lnTo>
                      <a:pt x="4869" y="10068"/>
                    </a:lnTo>
                    <a:lnTo>
                      <a:pt x="4869" y="10069"/>
                    </a:lnTo>
                    <a:lnTo>
                      <a:pt x="4869" y="10070"/>
                    </a:lnTo>
                    <a:lnTo>
                      <a:pt x="4869" y="10071"/>
                    </a:lnTo>
                    <a:lnTo>
                      <a:pt x="4869" y="10072"/>
                    </a:lnTo>
                    <a:lnTo>
                      <a:pt x="4869" y="10073"/>
                    </a:lnTo>
                    <a:lnTo>
                      <a:pt x="4869" y="10074"/>
                    </a:lnTo>
                    <a:lnTo>
                      <a:pt x="4869" y="10073"/>
                    </a:lnTo>
                    <a:lnTo>
                      <a:pt x="4869" y="10072"/>
                    </a:lnTo>
                    <a:lnTo>
                      <a:pt x="4870" y="10071"/>
                    </a:lnTo>
                    <a:lnTo>
                      <a:pt x="4872" y="10020"/>
                    </a:lnTo>
                    <a:lnTo>
                      <a:pt x="4879" y="9972"/>
                    </a:lnTo>
                    <a:lnTo>
                      <a:pt x="4892" y="9926"/>
                    </a:lnTo>
                    <a:lnTo>
                      <a:pt x="4908" y="9880"/>
                    </a:lnTo>
                    <a:lnTo>
                      <a:pt x="4928" y="9837"/>
                    </a:lnTo>
                    <a:lnTo>
                      <a:pt x="4952" y="9796"/>
                    </a:lnTo>
                    <a:lnTo>
                      <a:pt x="4979" y="9758"/>
                    </a:lnTo>
                    <a:lnTo>
                      <a:pt x="5011" y="9721"/>
                    </a:lnTo>
                    <a:lnTo>
                      <a:pt x="5045" y="9688"/>
                    </a:lnTo>
                    <a:lnTo>
                      <a:pt x="5082" y="9659"/>
                    </a:lnTo>
                    <a:lnTo>
                      <a:pt x="5122" y="9634"/>
                    </a:lnTo>
                    <a:lnTo>
                      <a:pt x="5163" y="9612"/>
                    </a:lnTo>
                    <a:lnTo>
                      <a:pt x="5208" y="9595"/>
                    </a:lnTo>
                    <a:lnTo>
                      <a:pt x="5254" y="9582"/>
                    </a:lnTo>
                    <a:lnTo>
                      <a:pt x="5302" y="9574"/>
                    </a:lnTo>
                    <a:lnTo>
                      <a:pt x="5351" y="9572"/>
                    </a:lnTo>
                    <a:lnTo>
                      <a:pt x="5400" y="9574"/>
                    </a:lnTo>
                    <a:lnTo>
                      <a:pt x="5449" y="9582"/>
                    </a:lnTo>
                    <a:lnTo>
                      <a:pt x="5495" y="9595"/>
                    </a:lnTo>
                    <a:lnTo>
                      <a:pt x="5539" y="9612"/>
                    </a:lnTo>
                    <a:lnTo>
                      <a:pt x="5581" y="9634"/>
                    </a:lnTo>
                    <a:lnTo>
                      <a:pt x="5620" y="9659"/>
                    </a:lnTo>
                    <a:lnTo>
                      <a:pt x="5658" y="9688"/>
                    </a:lnTo>
                    <a:lnTo>
                      <a:pt x="5692" y="9721"/>
                    </a:lnTo>
                    <a:lnTo>
                      <a:pt x="5723" y="9758"/>
                    </a:lnTo>
                    <a:lnTo>
                      <a:pt x="5751" y="9796"/>
                    </a:lnTo>
                    <a:lnTo>
                      <a:pt x="5775" y="9837"/>
                    </a:lnTo>
                    <a:lnTo>
                      <a:pt x="5795" y="9880"/>
                    </a:lnTo>
                    <a:lnTo>
                      <a:pt x="5811" y="9926"/>
                    </a:lnTo>
                    <a:lnTo>
                      <a:pt x="5824" y="9972"/>
                    </a:lnTo>
                    <a:lnTo>
                      <a:pt x="5831" y="10020"/>
                    </a:lnTo>
                    <a:lnTo>
                      <a:pt x="5834" y="10071"/>
                    </a:lnTo>
                    <a:lnTo>
                      <a:pt x="5834" y="10072"/>
                    </a:lnTo>
                    <a:lnTo>
                      <a:pt x="5834" y="10073"/>
                    </a:lnTo>
                    <a:lnTo>
                      <a:pt x="5834" y="10074"/>
                    </a:lnTo>
                    <a:lnTo>
                      <a:pt x="5834" y="10073"/>
                    </a:lnTo>
                    <a:lnTo>
                      <a:pt x="5834" y="10072"/>
                    </a:lnTo>
                    <a:lnTo>
                      <a:pt x="5834" y="10071"/>
                    </a:lnTo>
                    <a:lnTo>
                      <a:pt x="5834" y="10070"/>
                    </a:lnTo>
                    <a:lnTo>
                      <a:pt x="5834" y="10069"/>
                    </a:lnTo>
                    <a:lnTo>
                      <a:pt x="5834" y="10068"/>
                    </a:lnTo>
                    <a:lnTo>
                      <a:pt x="5834" y="10067"/>
                    </a:lnTo>
                    <a:lnTo>
                      <a:pt x="5834" y="10068"/>
                    </a:lnTo>
                    <a:lnTo>
                      <a:pt x="5834" y="10069"/>
                    </a:lnTo>
                    <a:lnTo>
                      <a:pt x="5834" y="10071"/>
                    </a:lnTo>
                    <a:lnTo>
                      <a:pt x="5544" y="12542"/>
                    </a:lnTo>
                    <a:lnTo>
                      <a:pt x="7958" y="12542"/>
                    </a:lnTo>
                    <a:lnTo>
                      <a:pt x="9006" y="7843"/>
                    </a:lnTo>
                    <a:lnTo>
                      <a:pt x="9010" y="7928"/>
                    </a:lnTo>
                    <a:lnTo>
                      <a:pt x="9023" y="8013"/>
                    </a:lnTo>
                    <a:lnTo>
                      <a:pt x="9043" y="8093"/>
                    </a:lnTo>
                    <a:lnTo>
                      <a:pt x="9072" y="8170"/>
                    </a:lnTo>
                    <a:lnTo>
                      <a:pt x="9108" y="8245"/>
                    </a:lnTo>
                    <a:lnTo>
                      <a:pt x="9150" y="8314"/>
                    </a:lnTo>
                    <a:lnTo>
                      <a:pt x="9199" y="8378"/>
                    </a:lnTo>
                    <a:lnTo>
                      <a:pt x="9254" y="8438"/>
                    </a:lnTo>
                    <a:lnTo>
                      <a:pt x="9314" y="8492"/>
                    </a:lnTo>
                    <a:lnTo>
                      <a:pt x="9380" y="8541"/>
                    </a:lnTo>
                    <a:lnTo>
                      <a:pt x="9450" y="8583"/>
                    </a:lnTo>
                    <a:lnTo>
                      <a:pt x="9524" y="8619"/>
                    </a:lnTo>
                    <a:lnTo>
                      <a:pt x="9602" y="8647"/>
                    </a:lnTo>
                    <a:lnTo>
                      <a:pt x="9683" y="8667"/>
                    </a:lnTo>
                    <a:lnTo>
                      <a:pt x="9768" y="8680"/>
                    </a:lnTo>
                    <a:lnTo>
                      <a:pt x="9855" y="8685"/>
                    </a:lnTo>
                    <a:lnTo>
                      <a:pt x="9941" y="8680"/>
                    </a:lnTo>
                    <a:lnTo>
                      <a:pt x="10026" y="8667"/>
                    </a:lnTo>
                    <a:lnTo>
                      <a:pt x="10107" y="8647"/>
                    </a:lnTo>
                    <a:lnTo>
                      <a:pt x="10184" y="8619"/>
                    </a:lnTo>
                    <a:lnTo>
                      <a:pt x="10258" y="8583"/>
                    </a:lnTo>
                    <a:lnTo>
                      <a:pt x="10329" y="8541"/>
                    </a:lnTo>
                    <a:lnTo>
                      <a:pt x="10394" y="8492"/>
                    </a:lnTo>
                    <a:lnTo>
                      <a:pt x="10454" y="8438"/>
                    </a:lnTo>
                    <a:lnTo>
                      <a:pt x="10509" y="8378"/>
                    </a:lnTo>
                    <a:lnTo>
                      <a:pt x="10558" y="8314"/>
                    </a:lnTo>
                    <a:lnTo>
                      <a:pt x="10601" y="8245"/>
                    </a:lnTo>
                    <a:lnTo>
                      <a:pt x="10636" y="8170"/>
                    </a:lnTo>
                    <a:lnTo>
                      <a:pt x="10666" y="8093"/>
                    </a:lnTo>
                    <a:lnTo>
                      <a:pt x="10686" y="8013"/>
                    </a:lnTo>
                    <a:lnTo>
                      <a:pt x="10699" y="7928"/>
                    </a:lnTo>
                    <a:lnTo>
                      <a:pt x="10704" y="7843"/>
                    </a:lnTo>
                    <a:lnTo>
                      <a:pt x="10701" y="2409"/>
                    </a:lnTo>
                    <a:lnTo>
                      <a:pt x="10688" y="2162"/>
                    </a:lnTo>
                    <a:lnTo>
                      <a:pt x="10651" y="1922"/>
                    </a:lnTo>
                    <a:lnTo>
                      <a:pt x="10592" y="1692"/>
                    </a:lnTo>
                    <a:lnTo>
                      <a:pt x="10510" y="1470"/>
                    </a:lnTo>
                    <a:lnTo>
                      <a:pt x="10408" y="1259"/>
                    </a:lnTo>
                    <a:lnTo>
                      <a:pt x="10285" y="1061"/>
                    </a:lnTo>
                    <a:lnTo>
                      <a:pt x="10146" y="875"/>
                    </a:lnTo>
                    <a:lnTo>
                      <a:pt x="9989" y="704"/>
                    </a:lnTo>
                    <a:lnTo>
                      <a:pt x="9816" y="549"/>
                    </a:lnTo>
                    <a:lnTo>
                      <a:pt x="9629" y="410"/>
                    </a:lnTo>
                    <a:lnTo>
                      <a:pt x="9429" y="290"/>
                    </a:lnTo>
                    <a:lnTo>
                      <a:pt x="9217" y="189"/>
                    </a:lnTo>
                    <a:lnTo>
                      <a:pt x="8994" y="107"/>
                    </a:lnTo>
                    <a:lnTo>
                      <a:pt x="8761" y="48"/>
                    </a:lnTo>
                    <a:lnTo>
                      <a:pt x="8520" y="12"/>
                    </a:lnTo>
                    <a:lnTo>
                      <a:pt x="8272" y="0"/>
                    </a:lnTo>
                    <a:lnTo>
                      <a:pt x="2432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Oval 12"/>
              <p:cNvSpPr>
                <a:spLocks noChangeArrowheads="1"/>
              </p:cNvSpPr>
              <p:nvPr/>
            </p:nvSpPr>
            <p:spPr bwMode="auto">
              <a:xfrm>
                <a:off x="457200" y="5867400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884040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545" y="138545"/>
            <a:ext cx="9925194" cy="858982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Typical Thanksgiving foods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873" y="838010"/>
            <a:ext cx="10174576" cy="471299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Turkey – sub a yummy plant dish</a:t>
            </a:r>
          </a:p>
          <a:p>
            <a:pPr>
              <a:spcBef>
                <a:spcPts val="0"/>
              </a:spcBef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Mashed potatoes –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C, fiber – make with skin, use plant milk</a:t>
            </a:r>
          </a:p>
          <a:p>
            <a:pPr>
              <a:spcBef>
                <a:spcPts val="0"/>
              </a:spcBef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Sweet potatoes – Beta carotene,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A, B, C &amp; E – tasty as is</a:t>
            </a:r>
          </a:p>
          <a:p>
            <a:pPr>
              <a:spcBef>
                <a:spcPts val="0"/>
              </a:spcBef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Stuffing – can be high fiber if using WW bread, veg broth, add veggies &amp; herbs</a:t>
            </a:r>
          </a:p>
          <a:p>
            <a:pPr>
              <a:spcBef>
                <a:spcPts val="0"/>
              </a:spcBef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Mac ‘n Cheese – use whole grain, add sweet potato</a:t>
            </a:r>
          </a:p>
          <a:p>
            <a:pPr>
              <a:spcBef>
                <a:spcPts val="0"/>
              </a:spcBef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Gravy – use mushroom base</a:t>
            </a:r>
          </a:p>
          <a:p>
            <a:pPr>
              <a:spcBef>
                <a:spcPts val="0"/>
              </a:spcBef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Green bean casserole – try plain old green beans</a:t>
            </a:r>
          </a:p>
          <a:p>
            <a:pPr>
              <a:spcBef>
                <a:spcPts val="0"/>
              </a:spcBef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Greens – awesome choice!</a:t>
            </a:r>
          </a:p>
          <a:p>
            <a:pPr>
              <a:spcBef>
                <a:spcPts val="0"/>
              </a:spcBef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Cranberry sauce –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C - use juice or dates for sweetener</a:t>
            </a:r>
          </a:p>
          <a:p>
            <a:pPr>
              <a:spcBef>
                <a:spcPts val="0"/>
              </a:spcBef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Rolls – sub no-knead bread</a:t>
            </a:r>
          </a:p>
          <a:p>
            <a:pPr>
              <a:spcBef>
                <a:spcPts val="0"/>
              </a:spcBef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Pumpkin pie – lower calorie than most, make with plant-based ingredients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9503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442" y="360219"/>
            <a:ext cx="4088284" cy="272934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8" y="1274617"/>
            <a:ext cx="5948200" cy="3990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8654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My new toy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508" y="1489653"/>
            <a:ext cx="5037666" cy="37782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40364" y="1755526"/>
            <a:ext cx="3927764" cy="294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4608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9361" y="208474"/>
            <a:ext cx="8911687" cy="128089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Take care of yourself during the holidays	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3273" y="914400"/>
            <a:ext cx="9911339" cy="499682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Get enough sleep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Don’t skip meals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Choose healthy snacks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Lighten your holiday favorites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Make a plan for your food choices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Careful with portions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Put leftovers away immediately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Careful with your alcohol &amp;/or beverages with calories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Keep up with your activity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Practice stress management techniques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Be grateful every day!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623" y="807525"/>
            <a:ext cx="4310743" cy="241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8620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4228" y="277092"/>
            <a:ext cx="9830384" cy="858982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Happy Thanksgiving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sharonpalmer.com/wp-content/uploads/2020/10/stuffed-butternut-squash-3-scaled-e1605106591443-1024x7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39" y="2015835"/>
            <a:ext cx="2682043" cy="206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haronpalmer.com/wp-content/uploads/2019/12/maple-balsamic-brussel-sprouts-5-1024x6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702" y="1423625"/>
            <a:ext cx="2433099" cy="162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521" y="2285843"/>
            <a:ext cx="3016679" cy="15837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743" y="930267"/>
            <a:ext cx="2599286" cy="19494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953146"/>
            <a:ext cx="3842657" cy="20173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868" y="3469821"/>
            <a:ext cx="3167743" cy="23758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39" y="4657724"/>
            <a:ext cx="2745977" cy="18315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231" y="4300641"/>
            <a:ext cx="1459829" cy="218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10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8343" y="250037"/>
            <a:ext cx="8911687" cy="128089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Why Modify?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1382" y="1116774"/>
            <a:ext cx="9987539" cy="4660571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Lower fat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Lower salt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Lower sugar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Increase fiber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Add more produce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Turn into healthier option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Lower calories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Eliminate animal products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To highlight how great healthy food can taste!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Because you love yourself, your family, your guests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273" y="1303908"/>
            <a:ext cx="2857500" cy="2524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264" y="4131376"/>
            <a:ext cx="2035629" cy="20356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472" y="415363"/>
            <a:ext cx="2275114" cy="341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201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688" y="319310"/>
            <a:ext cx="8911687" cy="761345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How to handle the holiday favorites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8691" y="1122218"/>
            <a:ext cx="9859634" cy="466431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your plan? Stick with plan? Splurge?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Modify to a lower fat, lower calorie version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Have smaller portion of the real deal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Try a new favorite</a:t>
            </a:r>
          </a:p>
          <a:p>
            <a:pPr lvl="1"/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Traditional Sweet potatoes with brown sugar and marshmallows </a:t>
            </a: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What would be another form of sweet potato that would be healthier?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" descr="Image result for sweet potato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688426" y="-1008929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462" y="4753440"/>
            <a:ext cx="2259157" cy="169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794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5568" y="160463"/>
            <a:ext cx="8911687" cy="128089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Reduce the fat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3673" y="1039092"/>
            <a:ext cx="9970221" cy="513310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Use half or even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less</a:t>
            </a: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vegetable oil spray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For baked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goods: </a:t>
            </a:r>
          </a:p>
          <a:p>
            <a:pPr lvl="2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Sub butter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shortening or oil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unsweetened applesauce, mashed banana or prune puree, or even canned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pumpkin</a:t>
            </a:r>
          </a:p>
          <a:p>
            <a:pPr lvl="2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Sub egg with ‘flax egg’ (3 T water + 1 T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flaxmeal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 or pureed tofu (1/4 cup)</a:t>
            </a: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Coconut milk: 1 cup plant milk + ½ tsp coconut extract</a:t>
            </a:r>
          </a:p>
          <a:p>
            <a:pPr lvl="2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144" y="375681"/>
            <a:ext cx="2155728" cy="271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334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7179" y="319310"/>
            <a:ext cx="8911687" cy="996872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Reduce the sugar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6291" y="1480457"/>
            <a:ext cx="10008321" cy="4430765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Reduce the amount of sugar by one-third to one-half. </a:t>
            </a:r>
            <a:endParaRPr lang="en-US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Use dates for sweetener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Add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spices for sweetness:</a:t>
            </a:r>
          </a:p>
          <a:p>
            <a:pPr lvl="2"/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Cinnamon</a:t>
            </a:r>
          </a:p>
          <a:p>
            <a:pPr lvl="2"/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Cloves</a:t>
            </a:r>
          </a:p>
          <a:p>
            <a:pPr lvl="2"/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Allspice</a:t>
            </a:r>
          </a:p>
          <a:p>
            <a:pPr lvl="2"/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nutmeg </a:t>
            </a:r>
          </a:p>
          <a:p>
            <a:pPr lvl="1"/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Add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flavorings such as vanilla extract or almond flavoring to boost sweetness.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486" y="2255158"/>
            <a:ext cx="2794000" cy="21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795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3943" y="224298"/>
            <a:ext cx="8911687" cy="128089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Reduce the salt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4509" y="1066800"/>
            <a:ext cx="9375960" cy="5203650"/>
          </a:xfrm>
        </p:spPr>
        <p:txBody>
          <a:bodyPr>
            <a:noAutofit/>
          </a:bodyPr>
          <a:lstStyle/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Reduce the salt by half or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just leave it out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Cut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salt in half in baked goods that don't require yeast 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low sodium items in your recipes –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broth, beans, tomatoes</a:t>
            </a: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Spice foods up with seasonings other than salt</a:t>
            </a: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Traditional seasonings: bay leaves, parsley, sage, rosemary &amp; thyme</a:t>
            </a: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Make more foods from scratch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343" y="224298"/>
            <a:ext cx="3265714" cy="217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894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004" y="202028"/>
            <a:ext cx="8911687" cy="837064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Reduce the animals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6291" y="955964"/>
            <a:ext cx="9457603" cy="5216235"/>
          </a:xfrm>
        </p:spPr>
        <p:txBody>
          <a:bodyPr>
            <a:noAutofit/>
          </a:bodyPr>
          <a:lstStyle/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Vegetable broth instead of chicken or beef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Liquid smoke instead of bacon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Beans instead of meat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Plant-based milks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Thanksgiving entrée ideas:</a:t>
            </a:r>
          </a:p>
          <a:p>
            <a:pPr lvl="2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Stuffed Portobello mushrooms</a:t>
            </a:r>
          </a:p>
          <a:p>
            <a:pPr lvl="2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Portobello mushroom ‘roast’</a:t>
            </a:r>
          </a:p>
          <a:p>
            <a:pPr lvl="2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Stuffed squash</a:t>
            </a:r>
          </a:p>
          <a:p>
            <a:pPr lvl="2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Veg pot pie</a:t>
            </a:r>
          </a:p>
          <a:p>
            <a:pPr lvl="2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Shepherd’s pie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Field Roast ‘roast’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775" y="1663608"/>
            <a:ext cx="2794844" cy="419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981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783" y="249382"/>
            <a:ext cx="9578830" cy="775854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Healthy Substitutions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0982" y="969818"/>
            <a:ext cx="9218612" cy="5430982"/>
          </a:xfrm>
        </p:spPr>
        <p:txBody>
          <a:bodyPr>
            <a:noAutofit/>
          </a:bodyPr>
          <a:lstStyle/>
          <a:p>
            <a:pPr lvl="0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 meat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Use beans  or tofu instead of meat (or use less meat)</a:t>
            </a: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Adding beans increases fiber and reduces unhealthy fats</a:t>
            </a: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Try meat substitutes?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Add expanders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Foods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filled with water and fiber that expand the portion of food without adding many calories: veggies, mushrooms, broccoli slaw, beans.</a:t>
            </a:r>
          </a:p>
        </p:txBody>
      </p:sp>
    </p:spTree>
    <p:extLst>
      <p:ext uri="{BB962C8B-B14F-4D97-AF65-F5344CB8AC3E}">
        <p14:creationId xmlns:p14="http://schemas.microsoft.com/office/powerpoint/2010/main" val="2530664411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</TotalTime>
  <Words>1010</Words>
  <Application>Microsoft Office PowerPoint</Application>
  <PresentationFormat>Custom</PresentationFormat>
  <Paragraphs>152</Paragraphs>
  <Slides>21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Wisp</vt:lpstr>
      <vt:lpstr>Holiday tips &amp; tricks – modifying your favorite recipes </vt:lpstr>
      <vt:lpstr>My new toy</vt:lpstr>
      <vt:lpstr>Why Modify?</vt:lpstr>
      <vt:lpstr>How to handle the holiday favorites</vt:lpstr>
      <vt:lpstr>Reduce the fat</vt:lpstr>
      <vt:lpstr>Reduce the sugar</vt:lpstr>
      <vt:lpstr>Reduce the salt</vt:lpstr>
      <vt:lpstr>Reduce the animals</vt:lpstr>
      <vt:lpstr>Healthy Substitutions</vt:lpstr>
      <vt:lpstr>Healthy Substitutions</vt:lpstr>
      <vt:lpstr>Reduce high calorie ingredients</vt:lpstr>
      <vt:lpstr>Change cooking methods</vt:lpstr>
      <vt:lpstr>Reduce the portion size</vt:lpstr>
      <vt:lpstr>Guess the calorie difference! </vt:lpstr>
      <vt:lpstr>Guess the calorie difference! </vt:lpstr>
      <vt:lpstr>How long would you have to rake leaves to burn 210 more calories?</vt:lpstr>
      <vt:lpstr>How long would you have to rake leaves to burn 210 more calories?</vt:lpstr>
      <vt:lpstr>Typical Thanksgiving foods</vt:lpstr>
      <vt:lpstr>PowerPoint Presentation</vt:lpstr>
      <vt:lpstr>Take care of yourself during the holidays </vt:lpstr>
      <vt:lpstr>Happy Thanksgiving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Debbie</dc:creator>
  <cp:lastModifiedBy>HP</cp:lastModifiedBy>
  <cp:revision>39</cp:revision>
  <dcterms:created xsi:type="dcterms:W3CDTF">2014-07-18T02:26:14Z</dcterms:created>
  <dcterms:modified xsi:type="dcterms:W3CDTF">2020-11-16T15:28:52Z</dcterms:modified>
</cp:coreProperties>
</file>