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5143500" type="screen16x9"/>
  <p:notesSz cx="6858000" cy="9144000"/>
  <p:embeddedFontLst>
    <p:embeddedFont>
      <p:font typeface="Proxima Nova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-276" y="-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5176b30d608ea655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5176b30d608ea655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8cb184c5f7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8cb184c5f7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8e72976bff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8e72976bff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8e72976bff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8e72976bff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8e72976bff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8e72976bff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8e72976bff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8e72976bff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8cb184c5f7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8cb184c5f7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8c98236928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8c98236928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8c98236928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8c98236928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af2afd33f6336d9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af2afd33f6336d9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8c98236928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8c98236928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8c98236928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8c98236928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8cb184c5f7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8cb184c5f7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8cb184c5f7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8cb184c5f7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8cb184c5f7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8cb184c5f7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8c98236928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8c98236928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8c9823692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8c9823692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8c9823692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8c9823692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8c98236928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8c98236928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8c98236928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8c98236928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8c98236928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8c98236928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8c98236928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8c98236928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8c98236928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8c98236928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991475"/>
            <a:ext cx="8520600" cy="191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071300"/>
            <a:ext cx="8520600" cy="90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Google Shape;15;p3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7975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65500" y="1205825"/>
            <a:ext cx="4045200" cy="15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42368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pearmin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roxima Nova"/>
              <a:buChar char="●"/>
              <a:defRPr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Watch Your Step!!</a:t>
            </a:r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Fall Prevention CWP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Ananya Bukkapatnam, Soumya Bukkapatnam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You Can Fix That (Continued)</a:t>
            </a:r>
            <a:endParaRPr/>
          </a:p>
        </p:txBody>
      </p:sp>
      <p:pic>
        <p:nvPicPr>
          <p:cNvPr id="122" name="Google Shape;122;p22"/>
          <p:cNvPicPr preferRelativeResize="0"/>
          <p:nvPr/>
        </p:nvPicPr>
        <p:blipFill rotWithShape="1">
          <a:blip r:embed="rId3">
            <a:alphaModFix amt="25000"/>
          </a:blip>
          <a:srcRect b="10698"/>
          <a:stretch/>
        </p:blipFill>
        <p:spPr>
          <a:xfrm>
            <a:off x="3558907" y="1152475"/>
            <a:ext cx="5585092" cy="399102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6834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2000">
                <a:solidFill>
                  <a:srgbClr val="000000"/>
                </a:solidFill>
              </a:rPr>
              <a:t>Get socks with a grip on the sole to help with balance</a:t>
            </a:r>
            <a:endParaRPr sz="2000">
              <a:solidFill>
                <a:srgbClr val="000000"/>
              </a:solidFill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2000">
                <a:solidFill>
                  <a:srgbClr val="000000"/>
                </a:solidFill>
              </a:rPr>
              <a:t>Make sure your laces are tied if you are going outside</a:t>
            </a:r>
            <a:endParaRPr sz="2000">
              <a:solidFill>
                <a:srgbClr val="000000"/>
              </a:solidFill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2000">
                <a:solidFill>
                  <a:srgbClr val="000000"/>
                </a:solidFill>
              </a:rPr>
              <a:t>Watch your step! Make sure you can see where you are going.</a:t>
            </a:r>
            <a:endParaRPr sz="20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68700"/>
            <a:ext cx="9144000" cy="4647826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3"/>
          <p:cNvSpPr txBox="1"/>
          <p:nvPr/>
        </p:nvSpPr>
        <p:spPr>
          <a:xfrm>
            <a:off x="0" y="0"/>
            <a:ext cx="5685900" cy="15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>
                <a:latin typeface="Proxima Nova"/>
                <a:ea typeface="Proxima Nova"/>
                <a:cs typeface="Proxima Nova"/>
                <a:sym typeface="Proxima Nova"/>
              </a:rPr>
              <a:t>Your At Home Checklist</a:t>
            </a:r>
            <a:endParaRPr sz="55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Bedroom</a:t>
            </a:r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971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Ensure lamps are easy to reach</a:t>
            </a: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Plug in night lights</a:t>
            </a: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Install a phone on the floor in case of an emergency, such as a major fall.</a:t>
            </a:r>
            <a:endParaRPr sz="2400">
              <a:solidFill>
                <a:srgbClr val="000000"/>
              </a:solidFill>
            </a:endParaRPr>
          </a:p>
        </p:txBody>
      </p:sp>
      <p:pic>
        <p:nvPicPr>
          <p:cNvPr id="136" name="Google Shape;136;p24"/>
          <p:cNvPicPr preferRelativeResize="0"/>
          <p:nvPr/>
        </p:nvPicPr>
        <p:blipFill rotWithShape="1">
          <a:blip r:embed="rId3">
            <a:alphaModFix/>
          </a:blip>
          <a:srcRect l="43629" t="38414" r="26427" b="49037"/>
          <a:stretch/>
        </p:blipFill>
        <p:spPr>
          <a:xfrm>
            <a:off x="5282775" y="1152477"/>
            <a:ext cx="3549525" cy="2021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Floors</a:t>
            </a:r>
            <a:endParaRPr/>
          </a:p>
        </p:txBody>
      </p:sp>
      <p:sp>
        <p:nvSpPr>
          <p:cNvPr id="142" name="Google Shape;142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144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Use non skid rugs</a:t>
            </a: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Coil or tape extension cords or wires</a:t>
            </a: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Keep pathways clear of excessive furniture or items you can trip on like ropes or fruit/vegetable peels</a:t>
            </a:r>
            <a:endParaRPr sz="2400">
              <a:solidFill>
                <a:srgbClr val="000000"/>
              </a:solidFill>
            </a:endParaRPr>
          </a:p>
        </p:txBody>
      </p:sp>
      <p:pic>
        <p:nvPicPr>
          <p:cNvPr id="143" name="Google Shape;143;p25"/>
          <p:cNvPicPr preferRelativeResize="0"/>
          <p:nvPr/>
        </p:nvPicPr>
        <p:blipFill rotWithShape="1">
          <a:blip r:embed="rId3">
            <a:alphaModFix/>
          </a:blip>
          <a:srcRect l="26375" t="36899" r="52318" b="36321"/>
          <a:stretch/>
        </p:blipFill>
        <p:spPr>
          <a:xfrm>
            <a:off x="6721050" y="1359288"/>
            <a:ext cx="1758299" cy="3002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Stairs</a:t>
            </a:r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>
            <a:off x="311700" y="1246325"/>
            <a:ext cx="5028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Fix loose or uneven steps</a:t>
            </a: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Install handrails on both sides and lights</a:t>
            </a: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Attach non-slip rubber to tread to steps</a:t>
            </a:r>
            <a:endParaRPr sz="2400">
              <a:solidFill>
                <a:srgbClr val="000000"/>
              </a:solidFill>
            </a:endParaRPr>
          </a:p>
        </p:txBody>
      </p:sp>
      <p:pic>
        <p:nvPicPr>
          <p:cNvPr id="150" name="Google Shape;150;p26"/>
          <p:cNvPicPr preferRelativeResize="0"/>
          <p:nvPr/>
        </p:nvPicPr>
        <p:blipFill rotWithShape="1">
          <a:blip r:embed="rId3">
            <a:alphaModFix/>
          </a:blip>
          <a:srcRect l="24878" t="75890" r="46333" b="8762"/>
          <a:stretch/>
        </p:blipFill>
        <p:spPr>
          <a:xfrm>
            <a:off x="5359950" y="1639213"/>
            <a:ext cx="3631650" cy="2630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Kitchen</a:t>
            </a:r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536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Keep often-used items in easy-to-reach places</a:t>
            </a: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Never use anything other than a non skid step-stool as a step stool</a:t>
            </a:r>
            <a:endParaRPr sz="2400">
              <a:solidFill>
                <a:srgbClr val="000000"/>
              </a:solidFill>
            </a:endParaRPr>
          </a:p>
        </p:txBody>
      </p:sp>
      <p:pic>
        <p:nvPicPr>
          <p:cNvPr id="157" name="Google Shape;157;p27"/>
          <p:cNvPicPr preferRelativeResize="0"/>
          <p:nvPr/>
        </p:nvPicPr>
        <p:blipFill rotWithShape="1">
          <a:blip r:embed="rId3">
            <a:alphaModFix/>
          </a:blip>
          <a:srcRect l="47202" t="51105" r="26988" b="36686"/>
          <a:stretch/>
        </p:blipFill>
        <p:spPr>
          <a:xfrm>
            <a:off x="5028450" y="1291313"/>
            <a:ext cx="3984601" cy="25608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Bathrooms</a:t>
            </a:r>
            <a:endParaRPr/>
          </a:p>
        </p:txBody>
      </p:sp>
      <p:sp>
        <p:nvSpPr>
          <p:cNvPr id="163" name="Google Shape;163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302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Install grab bars next to toilets and inside showers</a:t>
            </a: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Use non-slip mats</a:t>
            </a: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Consider a shower chair</a:t>
            </a:r>
            <a:endParaRPr sz="2400">
              <a:solidFill>
                <a:srgbClr val="000000"/>
              </a:solidFill>
            </a:endParaRPr>
          </a:p>
        </p:txBody>
      </p:sp>
      <p:pic>
        <p:nvPicPr>
          <p:cNvPr id="164" name="Google Shape;164;p28"/>
          <p:cNvPicPr preferRelativeResize="0"/>
          <p:nvPr/>
        </p:nvPicPr>
        <p:blipFill rotWithShape="1">
          <a:blip r:embed="rId3">
            <a:alphaModFix/>
          </a:blip>
          <a:srcRect l="54001" t="63908" r="27199" b="24155"/>
          <a:stretch/>
        </p:blipFill>
        <p:spPr>
          <a:xfrm>
            <a:off x="5339450" y="1449975"/>
            <a:ext cx="3615126" cy="311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Behavioral Hazard</a:t>
            </a:r>
            <a:endParaRPr sz="3600"/>
          </a:p>
        </p:txBody>
      </p:sp>
      <p:sp>
        <p:nvSpPr>
          <p:cNvPr id="170" name="Google Shape;170;p29"/>
          <p:cNvSpPr txBox="1">
            <a:spLocks noGrp="1"/>
          </p:cNvSpPr>
          <p:nvPr>
            <p:ph type="body" idx="1"/>
          </p:nvPr>
        </p:nvSpPr>
        <p:spPr>
          <a:xfrm>
            <a:off x="311700" y="1609675"/>
            <a:ext cx="426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rgbClr val="000000"/>
                </a:solidFill>
              </a:rPr>
              <a:t>Rushing to do work before gathering your balance can be the cause of a fall.  </a:t>
            </a:r>
            <a:endParaRPr sz="2400">
              <a:solidFill>
                <a:srgbClr val="000000"/>
              </a:solidFill>
            </a:endParaRPr>
          </a:p>
        </p:txBody>
      </p:sp>
      <p:pic>
        <p:nvPicPr>
          <p:cNvPr id="171" name="Google Shape;171;p29"/>
          <p:cNvPicPr preferRelativeResize="0"/>
          <p:nvPr/>
        </p:nvPicPr>
        <p:blipFill rotWithShape="1">
          <a:blip r:embed="rId3">
            <a:alphaModFix/>
          </a:blip>
          <a:srcRect b="9074"/>
          <a:stretch/>
        </p:blipFill>
        <p:spPr>
          <a:xfrm>
            <a:off x="5348950" y="1017725"/>
            <a:ext cx="3483362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You Can Fix That</a:t>
            </a:r>
            <a:endParaRPr/>
          </a:p>
        </p:txBody>
      </p:sp>
      <p:sp>
        <p:nvSpPr>
          <p:cNvPr id="177" name="Google Shape;177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Make sure you have everything in control</a:t>
            </a: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Take a minute before you move - there is no rush.</a:t>
            </a: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Get into the habit of using something for support</a:t>
            </a:r>
            <a:endParaRPr sz="2400">
              <a:solidFill>
                <a:srgbClr val="000000"/>
              </a:solidFill>
            </a:endParaRPr>
          </a:p>
        </p:txBody>
      </p:sp>
      <p:pic>
        <p:nvPicPr>
          <p:cNvPr id="178" name="Google Shape;17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0675" y="661263"/>
            <a:ext cx="3820976" cy="382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Fall</a:t>
            </a:r>
            <a:endParaRPr/>
          </a:p>
        </p:txBody>
      </p:sp>
      <p:sp>
        <p:nvSpPr>
          <p:cNvPr id="184" name="Google Shape;184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615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</a:rPr>
              <a:t>Let your bottom fall first. It will cushion the fall.</a:t>
            </a:r>
            <a:endParaRPr sz="2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</a:rPr>
              <a:t>Then fall on your back.</a:t>
            </a:r>
            <a:endParaRPr sz="2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</a:rPr>
              <a:t>Lastly your arms hit the ground.</a:t>
            </a:r>
            <a:endParaRPr sz="2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rgbClr val="000000"/>
                </a:solidFill>
              </a:rPr>
              <a:t>If nothing, at least tuck in your head. It is the most important and a lot of the damage is irreversible.</a:t>
            </a:r>
            <a:endParaRPr sz="2400">
              <a:solidFill>
                <a:srgbClr val="000000"/>
              </a:solidFill>
            </a:endParaRPr>
          </a:p>
        </p:txBody>
      </p:sp>
      <p:pic>
        <p:nvPicPr>
          <p:cNvPr id="185" name="Google Shape;18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5875" y="1357413"/>
            <a:ext cx="2428675" cy="242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133350"/>
            <a:ext cx="7620000" cy="487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Get Up If You Fall</a:t>
            </a:r>
            <a:endParaRPr/>
          </a:p>
        </p:txBody>
      </p:sp>
      <p:sp>
        <p:nvSpPr>
          <p:cNvPr id="191" name="Google Shape;191;p32"/>
          <p:cNvSpPr txBox="1">
            <a:spLocks noGrp="1"/>
          </p:cNvSpPr>
          <p:nvPr>
            <p:ph type="body" idx="1"/>
          </p:nvPr>
        </p:nvSpPr>
        <p:spPr>
          <a:xfrm>
            <a:off x="378825" y="1103800"/>
            <a:ext cx="4917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AutoNum type="arabicPeriod"/>
            </a:pPr>
            <a:r>
              <a:rPr lang="en" sz="2300">
                <a:solidFill>
                  <a:srgbClr val="000000"/>
                </a:solidFill>
              </a:rPr>
              <a:t>Check to see if/ where you are hurt.</a:t>
            </a:r>
            <a:endParaRPr sz="2300">
              <a:solidFill>
                <a:srgbClr val="000000"/>
              </a:solidFill>
            </a:endParaRPr>
          </a:p>
          <a:p>
            <a:pPr marL="914400" lvl="1" indent="-3746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AutoNum type="alphaLcPeriod"/>
            </a:pPr>
            <a:r>
              <a:rPr lang="en" sz="2300">
                <a:solidFill>
                  <a:srgbClr val="000000"/>
                </a:solidFill>
              </a:rPr>
              <a:t>If you are hurt </a:t>
            </a:r>
            <a:r>
              <a:rPr lang="en" sz="2300" b="1">
                <a:solidFill>
                  <a:srgbClr val="000000"/>
                </a:solidFill>
              </a:rPr>
              <a:t>immediately</a:t>
            </a:r>
            <a:r>
              <a:rPr lang="en" sz="2300">
                <a:solidFill>
                  <a:srgbClr val="000000"/>
                </a:solidFill>
              </a:rPr>
              <a:t> call for help (Use help to get up. Call a neighbor or a family member who is fit enough to maintain their balance while picking you up). If it is not serious, do NOT call 911!</a:t>
            </a:r>
            <a:endParaRPr sz="2300">
              <a:solidFill>
                <a:srgbClr val="000000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300">
              <a:solidFill>
                <a:srgbClr val="000000"/>
              </a:solidFill>
            </a:endParaRPr>
          </a:p>
        </p:txBody>
      </p:sp>
      <p:pic>
        <p:nvPicPr>
          <p:cNvPr id="192" name="Google Shape;192;p32"/>
          <p:cNvPicPr preferRelativeResize="0"/>
          <p:nvPr/>
        </p:nvPicPr>
        <p:blipFill rotWithShape="1">
          <a:blip r:embed="rId3">
            <a:alphaModFix/>
          </a:blip>
          <a:srcRect l="46109"/>
          <a:stretch/>
        </p:blipFill>
        <p:spPr>
          <a:xfrm>
            <a:off x="6030900" y="262413"/>
            <a:ext cx="2418424" cy="461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Get Up If You Fall and Are NOT Hurt</a:t>
            </a:r>
            <a:endParaRPr/>
          </a:p>
        </p:txBody>
      </p:sp>
      <p:sp>
        <p:nvSpPr>
          <p:cNvPr id="198" name="Google Shape;198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127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If you are not hurt, SLOWLY roll on your side to a chair/table/sofa, something that can support your weight.</a:t>
            </a: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Hold firmly onto the chair/table/sofa with both hands, and get into a crawling position.</a:t>
            </a:r>
            <a:endParaRPr sz="2400">
              <a:solidFill>
                <a:srgbClr val="000000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>
              <a:solidFill>
                <a:srgbClr val="000000"/>
              </a:solidFill>
            </a:endParaRPr>
          </a:p>
        </p:txBody>
      </p:sp>
      <p:pic>
        <p:nvPicPr>
          <p:cNvPr id="199" name="Google Shape;199;p33"/>
          <p:cNvPicPr preferRelativeResize="0"/>
          <p:nvPr/>
        </p:nvPicPr>
        <p:blipFill rotWithShape="1">
          <a:blip r:embed="rId3">
            <a:alphaModFix/>
          </a:blip>
          <a:srcRect l="22394" r="27740"/>
          <a:stretch/>
        </p:blipFill>
        <p:spPr>
          <a:xfrm>
            <a:off x="5867201" y="1098702"/>
            <a:ext cx="2965100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How to Get Up If You Fall and Are NOT Hurt (continued)</a:t>
            </a:r>
            <a:endParaRPr sz="2700"/>
          </a:p>
        </p:txBody>
      </p:sp>
      <p:sp>
        <p:nvSpPr>
          <p:cNvPr id="205" name="Google Shape;205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665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</a:rPr>
              <a:t>3.   Pick you more dominant leg, and bring it to a 90 degree position to your side with the help of the chair.</a:t>
            </a:r>
            <a:endParaRPr sz="2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</a:rPr>
              <a:t>4.   Finally use that leg and the chair to hoist yourself up.</a:t>
            </a:r>
            <a:endParaRPr sz="2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</a:rPr>
              <a:t>REMEMBER TO TAKE YOUR TIME. DON’T RUSH THROUGH THE STEPS!!!!</a:t>
            </a:r>
            <a:endParaRPr sz="2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>
              <a:solidFill>
                <a:srgbClr val="000000"/>
              </a:solidFill>
            </a:endParaRPr>
          </a:p>
        </p:txBody>
      </p:sp>
      <p:pic>
        <p:nvPicPr>
          <p:cNvPr id="206" name="Google Shape;206;p34"/>
          <p:cNvPicPr preferRelativeResize="0"/>
          <p:nvPr/>
        </p:nvPicPr>
        <p:blipFill rotWithShape="1">
          <a:blip r:embed="rId3">
            <a:alphaModFix/>
          </a:blip>
          <a:srcRect l="22394" r="27740"/>
          <a:stretch/>
        </p:blipFill>
        <p:spPr>
          <a:xfrm>
            <a:off x="5867201" y="1098702"/>
            <a:ext cx="2965100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35" descr="O-Tip of the Week: Properly Recover from a Fall | SOLUTIONS FOR LIVI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8300" y="18550"/>
            <a:ext cx="6527400" cy="504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36" descr="Image result for thank you"/>
          <p:cNvPicPr preferRelativeResize="0"/>
          <p:nvPr/>
        </p:nvPicPr>
        <p:blipFill rotWithShape="1">
          <a:blip r:embed="rId3">
            <a:alphaModFix/>
          </a:blip>
          <a:srcRect t="6149" b="4723"/>
          <a:stretch/>
        </p:blipFill>
        <p:spPr>
          <a:xfrm>
            <a:off x="0" y="5675"/>
            <a:ext cx="9144001" cy="5132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Five Main Causes of Falls in the Elderly</a:t>
            </a:r>
            <a:endParaRPr sz="3600"/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Decline in fitness</a:t>
            </a: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 i="1">
                <a:solidFill>
                  <a:srgbClr val="000000"/>
                </a:solidFill>
              </a:rPr>
              <a:t>Medications</a:t>
            </a:r>
            <a:endParaRPr sz="2400" i="1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Impaired Vision</a:t>
            </a: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Environmental Hazards</a:t>
            </a: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Behavioral Hazards</a:t>
            </a:r>
            <a:endParaRPr sz="2400">
              <a:solidFill>
                <a:srgbClr val="000000"/>
              </a:solidFill>
            </a:endParaRPr>
          </a:p>
        </p:txBody>
      </p:sp>
      <p:pic>
        <p:nvPicPr>
          <p:cNvPr id="72" name="Google Shape;72;p15"/>
          <p:cNvPicPr preferRelativeResize="0"/>
          <p:nvPr/>
        </p:nvPicPr>
        <p:blipFill rotWithShape="1">
          <a:blip r:embed="rId3">
            <a:alphaModFix/>
          </a:blip>
          <a:srcRect b="8634"/>
          <a:stretch/>
        </p:blipFill>
        <p:spPr>
          <a:xfrm>
            <a:off x="5698600" y="1236150"/>
            <a:ext cx="2446325" cy="333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Decline in Fitness</a:t>
            </a:r>
            <a:endParaRPr sz="3600"/>
          </a:p>
        </p:txBody>
      </p:sp>
      <p:sp>
        <p:nvSpPr>
          <p:cNvPr id="78" name="Google Shape;78;p16"/>
          <p:cNvSpPr txBox="1">
            <a:spLocks noGrp="1"/>
          </p:cNvSpPr>
          <p:nvPr>
            <p:ph type="body" idx="1"/>
          </p:nvPr>
        </p:nvSpPr>
        <p:spPr>
          <a:xfrm>
            <a:off x="311700" y="1784850"/>
            <a:ext cx="4260300" cy="157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rgbClr val="000000"/>
                </a:solidFill>
              </a:rPr>
              <a:t>The lack of strength in your legs can cause you to lose you balance and fall. It can also cause for you to lose coordination.</a:t>
            </a:r>
            <a:endParaRPr sz="2400">
              <a:solidFill>
                <a:srgbClr val="000000"/>
              </a:solidFill>
            </a:endParaRPr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1325" y="445025"/>
            <a:ext cx="3820975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How You Can Fix That</a:t>
            </a:r>
            <a:endParaRPr sz="3600"/>
          </a:p>
        </p:txBody>
      </p:sp>
      <p:sp>
        <p:nvSpPr>
          <p:cNvPr id="85" name="Google Shape;85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581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Work on your balance</a:t>
            </a: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Build strength and muscle in your legs</a:t>
            </a: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Keep yourself and fit</a:t>
            </a: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Come to virtual classes here</a:t>
            </a:r>
            <a:endParaRPr sz="2400">
              <a:solidFill>
                <a:srgbClr val="000000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Build arm strength so you can pick yourself up if you fall</a:t>
            </a:r>
            <a:endParaRPr sz="2400">
              <a:solidFill>
                <a:srgbClr val="000000"/>
              </a:solidFill>
            </a:endParaRPr>
          </a:p>
        </p:txBody>
      </p:sp>
      <p:pic>
        <p:nvPicPr>
          <p:cNvPr id="86" name="Google Shape;8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6125" y="1479550"/>
            <a:ext cx="3996275" cy="218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Impaired Vision</a:t>
            </a:r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>
                <a:solidFill>
                  <a:srgbClr val="000000"/>
                </a:solidFill>
              </a:rPr>
              <a:t>Not having your glasses on or suddenly feeling dizzy are some of the leading causes to falls in the elderly.</a:t>
            </a:r>
            <a:endParaRPr sz="2000">
              <a:solidFill>
                <a:srgbClr val="000000"/>
              </a:solidFill>
            </a:endParaRPr>
          </a:p>
        </p:txBody>
      </p:sp>
      <p:pic>
        <p:nvPicPr>
          <p:cNvPr id="93" name="Google Shape;9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1447" y="1953800"/>
            <a:ext cx="4839225" cy="294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5175" y="2571750"/>
            <a:ext cx="3410275" cy="207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You Can Fix That</a:t>
            </a:r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86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Have your glasses near your bed, in case you need to get up in the middle of the night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Make sure there is adequate lighting, where you are not relying on muscle memory to go somewhere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000000"/>
                </a:solidFill>
              </a:rPr>
              <a:t>If you feel dizzy, just take a seat.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101" name="Google Shape;10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34675" y="0"/>
            <a:ext cx="2709325" cy="270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4000" y="2861725"/>
            <a:ext cx="3657600" cy="20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>
            <a:spLocks noGrp="1"/>
          </p:cNvSpPr>
          <p:nvPr>
            <p:ph type="body" idx="1"/>
          </p:nvPr>
        </p:nvSpPr>
        <p:spPr>
          <a:xfrm>
            <a:off x="311700" y="10000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Be aware of your surroundings. Something as simple as a banana peel of the ground, or having you shoelaces untied can cause a fall.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Here is a list of items to beware of:</a:t>
            </a:r>
            <a:endParaRPr sz="2400"/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Carpet corners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Ropes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Fruit/ vegetable peels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Small items</a:t>
            </a:r>
            <a:endParaRPr sz="2400"/>
          </a:p>
        </p:txBody>
      </p:sp>
      <p:sp>
        <p:nvSpPr>
          <p:cNvPr id="108" name="Google Shape;108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Environmental Hazards</a:t>
            </a:r>
            <a:endParaRPr/>
          </a:p>
        </p:txBody>
      </p:sp>
      <p:pic>
        <p:nvPicPr>
          <p:cNvPr id="109" name="Google Shape;10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000" y="2489200"/>
            <a:ext cx="3688302" cy="245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You Can Fix That</a:t>
            </a:r>
            <a:endParaRPr/>
          </a:p>
        </p:txBody>
      </p:sp>
      <p:pic>
        <p:nvPicPr>
          <p:cNvPr id="115" name="Google Shape;115;p21"/>
          <p:cNvPicPr preferRelativeResize="0"/>
          <p:nvPr/>
        </p:nvPicPr>
        <p:blipFill rotWithShape="1">
          <a:blip r:embed="rId3">
            <a:alphaModFix amt="25000"/>
          </a:blip>
          <a:srcRect b="10698"/>
          <a:stretch/>
        </p:blipFill>
        <p:spPr>
          <a:xfrm>
            <a:off x="3558907" y="1152475"/>
            <a:ext cx="5585092" cy="3991025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6834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2000">
                <a:solidFill>
                  <a:srgbClr val="000000"/>
                </a:solidFill>
              </a:rPr>
              <a:t>Don’t leave small items on the floor that you would trip on.</a:t>
            </a:r>
            <a:endParaRPr sz="2000">
              <a:solidFill>
                <a:srgbClr val="000000"/>
              </a:solidFill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2000">
                <a:solidFill>
                  <a:srgbClr val="000000"/>
                </a:solidFill>
              </a:rPr>
              <a:t>Pick your feet up and walk.</a:t>
            </a:r>
            <a:endParaRPr sz="2000">
              <a:solidFill>
                <a:srgbClr val="000000"/>
              </a:solidFill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2000">
                <a:solidFill>
                  <a:srgbClr val="000000"/>
                </a:solidFill>
              </a:rPr>
              <a:t>Hold onto the railing on the stairs or at places where you might fall.</a:t>
            </a:r>
            <a:endParaRPr sz="2000">
              <a:solidFill>
                <a:srgbClr val="000000"/>
              </a:solidFill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2000">
                <a:solidFill>
                  <a:srgbClr val="000000"/>
                </a:solidFill>
              </a:rPr>
              <a:t>Consider investing in motion sensor lights to place in your bedroom to illuminate the path if you need to use the restroom in the dark.</a:t>
            </a:r>
            <a:endParaRPr sz="20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pearmint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732</Words>
  <Application>Microsoft Office PowerPoint</Application>
  <PresentationFormat>On-screen Show (16:9)</PresentationFormat>
  <Paragraphs>80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Proxima Nova</vt:lpstr>
      <vt:lpstr>Spearmint</vt:lpstr>
      <vt:lpstr>Watch Your Step!!</vt:lpstr>
      <vt:lpstr>Slide 2</vt:lpstr>
      <vt:lpstr>Five Main Causes of Falls in the Elderly</vt:lpstr>
      <vt:lpstr>Decline in Fitness</vt:lpstr>
      <vt:lpstr>How You Can Fix That</vt:lpstr>
      <vt:lpstr>Impaired Vision</vt:lpstr>
      <vt:lpstr>How You Can Fix That</vt:lpstr>
      <vt:lpstr>Environmental Hazards</vt:lpstr>
      <vt:lpstr>How You Can Fix That</vt:lpstr>
      <vt:lpstr>How You Can Fix That (Continued)</vt:lpstr>
      <vt:lpstr>Slide 11</vt:lpstr>
      <vt:lpstr>Bedroom</vt:lpstr>
      <vt:lpstr>Floors</vt:lpstr>
      <vt:lpstr>Stairs</vt:lpstr>
      <vt:lpstr>Kitchen</vt:lpstr>
      <vt:lpstr>Bathrooms</vt:lpstr>
      <vt:lpstr>Behavioral Hazard</vt:lpstr>
      <vt:lpstr>How You Can Fix That</vt:lpstr>
      <vt:lpstr>How to Fall</vt:lpstr>
      <vt:lpstr>How to Get Up If You Fall</vt:lpstr>
      <vt:lpstr>How to Get Up If You Fall and Are NOT Hurt</vt:lpstr>
      <vt:lpstr>How to Get Up If You Fall and Are NOT Hurt (continued)</vt:lpstr>
      <vt:lpstr>Slide 23</vt:lpstr>
      <vt:lpstr>Slide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Watch Your Step!!</dc:title>
  <dc:creator>HP</dc:creator>
  <cp:lastModifiedBy>HP</cp:lastModifiedBy>
  <cp:revision>1</cp:revision>
  <dcterms:modified xsi:type="dcterms:W3CDTF">2020-07-28T16:46:53Z</dcterms:modified>
</cp:coreProperties>
</file>