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4" r:id="rId6"/>
    <p:sldId id="261" r:id="rId7"/>
    <p:sldId id="262" r:id="rId8"/>
    <p:sldId id="258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5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5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E8B32A-3B6C-43E4-95ED-6AE0DECCE8C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C0FEB96-481B-483B-93B1-A0D98A995698}">
      <dgm:prSet/>
      <dgm:spPr/>
      <dgm:t>
        <a:bodyPr/>
        <a:lstStyle/>
        <a:p>
          <a:r>
            <a:rPr lang="en-US" dirty="0"/>
            <a:t>If a power outage is 2 hours or less, you need not be concerned about perishable foods.</a:t>
          </a:r>
        </a:p>
      </dgm:t>
    </dgm:pt>
    <dgm:pt modelId="{D4B92DB9-28B6-4F4B-A1A0-D05BEC15F750}" type="parTrans" cxnId="{1D8CE6D4-E53C-43AE-8349-7DF634C64EA9}">
      <dgm:prSet/>
      <dgm:spPr/>
      <dgm:t>
        <a:bodyPr/>
        <a:lstStyle/>
        <a:p>
          <a:endParaRPr lang="en-US"/>
        </a:p>
      </dgm:t>
    </dgm:pt>
    <dgm:pt modelId="{A9B73E64-AF7D-4D1C-9FEA-78337B743D94}" type="sibTrans" cxnId="{1D8CE6D4-E53C-43AE-8349-7DF634C64EA9}">
      <dgm:prSet/>
      <dgm:spPr/>
      <dgm:t>
        <a:bodyPr/>
        <a:lstStyle/>
        <a:p>
          <a:endParaRPr lang="en-US"/>
        </a:p>
      </dgm:t>
    </dgm:pt>
    <dgm:pt modelId="{E30B6FB2-0DB8-4C99-A56C-4E5942FDEDB7}">
      <dgm:prSet/>
      <dgm:spPr/>
      <dgm:t>
        <a:bodyPr/>
        <a:lstStyle/>
        <a:p>
          <a:r>
            <a:rPr lang="en-US"/>
            <a:t>Frozen foods will stay frozen with the door closed for 48 hours if its full and door remains closed. 24 hours if it is half full.</a:t>
          </a:r>
        </a:p>
      </dgm:t>
    </dgm:pt>
    <dgm:pt modelId="{50ACA984-0D82-4C38-A524-236BA0F01DF3}" type="parTrans" cxnId="{0D5ECC91-7E63-42FC-9269-E2670A521885}">
      <dgm:prSet/>
      <dgm:spPr/>
      <dgm:t>
        <a:bodyPr/>
        <a:lstStyle/>
        <a:p>
          <a:endParaRPr lang="en-US"/>
        </a:p>
      </dgm:t>
    </dgm:pt>
    <dgm:pt modelId="{71A0336E-7B9B-4880-9E28-24F853876A58}" type="sibTrans" cxnId="{0D5ECC91-7E63-42FC-9269-E2670A521885}">
      <dgm:prSet/>
      <dgm:spPr/>
      <dgm:t>
        <a:bodyPr/>
        <a:lstStyle/>
        <a:p>
          <a:endParaRPr lang="en-US"/>
        </a:p>
      </dgm:t>
    </dgm:pt>
    <dgm:pt modelId="{B961275B-011F-456E-8078-5029C336B626}">
      <dgm:prSet/>
      <dgm:spPr/>
      <dgm:t>
        <a:bodyPr/>
        <a:lstStyle/>
        <a:p>
          <a:r>
            <a:rPr lang="en-US"/>
            <a:t>Refrigerator food will stay good for if the door stays closed for 4 hours</a:t>
          </a:r>
        </a:p>
      </dgm:t>
    </dgm:pt>
    <dgm:pt modelId="{B34CAD03-BDD5-4B03-BE86-1FEB50E220BC}" type="parTrans" cxnId="{D03DDC72-17AF-4D51-801F-4289E76FD91E}">
      <dgm:prSet/>
      <dgm:spPr/>
      <dgm:t>
        <a:bodyPr/>
        <a:lstStyle/>
        <a:p>
          <a:endParaRPr lang="en-US"/>
        </a:p>
      </dgm:t>
    </dgm:pt>
    <dgm:pt modelId="{1D01494C-32FD-4327-AB4A-CD7730F6CBA1}" type="sibTrans" cxnId="{D03DDC72-17AF-4D51-801F-4289E76FD91E}">
      <dgm:prSet/>
      <dgm:spPr/>
      <dgm:t>
        <a:bodyPr/>
        <a:lstStyle/>
        <a:p>
          <a:endParaRPr lang="en-US"/>
        </a:p>
      </dgm:t>
    </dgm:pt>
    <dgm:pt modelId="{3DB77D0B-A40E-4963-96B9-74E9972CE8A0}">
      <dgm:prSet/>
      <dgm:spPr/>
      <dgm:t>
        <a:bodyPr/>
        <a:lstStyle/>
        <a:p>
          <a:r>
            <a:rPr lang="en-US" dirty="0"/>
            <a:t>Throw away any food that has been exposed to temperatures 40°F (4°C) for 2 hours or more or that has an unusual odor, color or texture.! </a:t>
          </a:r>
        </a:p>
      </dgm:t>
    </dgm:pt>
    <dgm:pt modelId="{7C74A334-A6A2-4D30-81B2-506357F179A3}" type="parTrans" cxnId="{613A7381-D815-49F5-BEDB-79084A283292}">
      <dgm:prSet/>
      <dgm:spPr/>
      <dgm:t>
        <a:bodyPr/>
        <a:lstStyle/>
        <a:p>
          <a:endParaRPr lang="en-US"/>
        </a:p>
      </dgm:t>
    </dgm:pt>
    <dgm:pt modelId="{6025BC55-CFBC-43EE-A7BE-4E0342270597}" type="sibTrans" cxnId="{613A7381-D815-49F5-BEDB-79084A283292}">
      <dgm:prSet/>
      <dgm:spPr/>
      <dgm:t>
        <a:bodyPr/>
        <a:lstStyle/>
        <a:p>
          <a:endParaRPr lang="en-US"/>
        </a:p>
      </dgm:t>
    </dgm:pt>
    <dgm:pt modelId="{9FFD4C66-FB5F-49A0-A707-3273CB580C7E}" type="pres">
      <dgm:prSet presAssocID="{EBE8B32A-3B6C-43E4-95ED-6AE0DECCE8C5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C40ECE-BD65-4353-9D55-E2511EABE97C}" type="pres">
      <dgm:prSet presAssocID="{CC0FEB96-481B-483B-93B1-A0D98A995698}" presName="compNode" presStyleCnt="0"/>
      <dgm:spPr/>
    </dgm:pt>
    <dgm:pt modelId="{FABBB670-A3A8-4A48-B6B3-8409E27D0840}" type="pres">
      <dgm:prSet presAssocID="{CC0FEB96-481B-483B-93B1-A0D98A995698}" presName="bgRect" presStyleLbl="bgShp" presStyleIdx="0" presStyleCnt="4"/>
      <dgm:spPr/>
    </dgm:pt>
    <dgm:pt modelId="{BC3D0580-ACAB-43E4-A0CA-C5D943AE491D}" type="pres">
      <dgm:prSet presAssocID="{CC0FEB96-481B-483B-93B1-A0D98A995698}" presName="iconRect" presStyleLbl="nod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Japanese Dolls"/>
        </a:ext>
      </dgm:extLst>
    </dgm:pt>
    <dgm:pt modelId="{4BE29E75-6D2E-4DC2-9619-3C6E548EAC71}" type="pres">
      <dgm:prSet presAssocID="{CC0FEB96-481B-483B-93B1-A0D98A995698}" presName="spaceRect" presStyleCnt="0"/>
      <dgm:spPr/>
    </dgm:pt>
    <dgm:pt modelId="{56E45562-C7E9-4955-BBCF-F6D9BB8BA04D}" type="pres">
      <dgm:prSet presAssocID="{CC0FEB96-481B-483B-93B1-A0D98A995698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2CF204D-2E63-438E-B784-25456E747DF6}" type="pres">
      <dgm:prSet presAssocID="{A9B73E64-AF7D-4D1C-9FEA-78337B743D94}" presName="sibTrans" presStyleCnt="0"/>
      <dgm:spPr/>
    </dgm:pt>
    <dgm:pt modelId="{207258D6-362F-41EA-B4CB-B90B3E098EC6}" type="pres">
      <dgm:prSet presAssocID="{E30B6FB2-0DB8-4C99-A56C-4E5942FDEDB7}" presName="compNode" presStyleCnt="0"/>
      <dgm:spPr/>
    </dgm:pt>
    <dgm:pt modelId="{95CD053D-2C69-4873-A20A-19F2EA596474}" type="pres">
      <dgm:prSet presAssocID="{E30B6FB2-0DB8-4C99-A56C-4E5942FDEDB7}" presName="bgRect" presStyleLbl="bgShp" presStyleIdx="1" presStyleCnt="4"/>
      <dgm:spPr/>
    </dgm:pt>
    <dgm:pt modelId="{6B372522-F0B0-4482-A29E-915660C17F91}" type="pres">
      <dgm:prSet presAssocID="{E30B6FB2-0DB8-4C99-A56C-4E5942FDEDB7}" presName="iconRect" presStyleLbl="node1" presStyleIdx="1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Low Temperature"/>
        </a:ext>
      </dgm:extLst>
    </dgm:pt>
    <dgm:pt modelId="{600ECFB7-9E77-4594-BAD5-46483448F0EA}" type="pres">
      <dgm:prSet presAssocID="{E30B6FB2-0DB8-4C99-A56C-4E5942FDEDB7}" presName="spaceRect" presStyleCnt="0"/>
      <dgm:spPr/>
    </dgm:pt>
    <dgm:pt modelId="{CEABD9A6-F294-4304-A8B6-298524CA1996}" type="pres">
      <dgm:prSet presAssocID="{E30B6FB2-0DB8-4C99-A56C-4E5942FDEDB7}" presName="parTx" presStyleLbl="revTx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F523D3A-772F-4A12-920E-98F917A1F048}" type="pres">
      <dgm:prSet presAssocID="{71A0336E-7B9B-4880-9E28-24F853876A58}" presName="sibTrans" presStyleCnt="0"/>
      <dgm:spPr/>
    </dgm:pt>
    <dgm:pt modelId="{9F397BA7-CA0D-4392-AEC2-9FD9DB890563}" type="pres">
      <dgm:prSet presAssocID="{B961275B-011F-456E-8078-5029C336B626}" presName="compNode" presStyleCnt="0"/>
      <dgm:spPr/>
    </dgm:pt>
    <dgm:pt modelId="{BBF96D77-9FF5-41F5-AD45-D66EDAF6B373}" type="pres">
      <dgm:prSet presAssocID="{B961275B-011F-456E-8078-5029C336B626}" presName="bgRect" presStyleLbl="bgShp" presStyleIdx="2" presStyleCnt="4"/>
      <dgm:spPr/>
    </dgm:pt>
    <dgm:pt modelId="{2B2055C6-1FC9-4C2D-9B47-8BDE3B9C7BEA}" type="pres">
      <dgm:prSet presAssocID="{B961275B-011F-456E-8078-5029C336B626}" presName="iconRect" presStyleLbl="node1" presStyleIdx="2" presStyleCnt="4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Fork and knife"/>
        </a:ext>
      </dgm:extLst>
    </dgm:pt>
    <dgm:pt modelId="{5A95ABBE-266A-4692-A329-538D39076353}" type="pres">
      <dgm:prSet presAssocID="{B961275B-011F-456E-8078-5029C336B626}" presName="spaceRect" presStyleCnt="0"/>
      <dgm:spPr/>
    </dgm:pt>
    <dgm:pt modelId="{E1320923-328E-4F6A-BF6D-DC5E8DB94431}" type="pres">
      <dgm:prSet presAssocID="{B961275B-011F-456E-8078-5029C336B626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0450660-D9CA-4FB3-ACC4-B3183D8D95FA}" type="pres">
      <dgm:prSet presAssocID="{1D01494C-32FD-4327-AB4A-CD7730F6CBA1}" presName="sibTrans" presStyleCnt="0"/>
      <dgm:spPr/>
    </dgm:pt>
    <dgm:pt modelId="{034F39FF-383E-40DE-8DD9-D295FC74AF1D}" type="pres">
      <dgm:prSet presAssocID="{3DB77D0B-A40E-4963-96B9-74E9972CE8A0}" presName="compNode" presStyleCnt="0"/>
      <dgm:spPr/>
    </dgm:pt>
    <dgm:pt modelId="{4C1745E6-35A0-47DE-A80C-274752010D12}" type="pres">
      <dgm:prSet presAssocID="{3DB77D0B-A40E-4963-96B9-74E9972CE8A0}" presName="bgRect" presStyleLbl="bgShp" presStyleIdx="3" presStyleCnt="4"/>
      <dgm:spPr/>
    </dgm:pt>
    <dgm:pt modelId="{8DB9673D-09D9-495A-BC8B-C8997A14BF86}" type="pres">
      <dgm:prSet presAssocID="{3DB77D0B-A40E-4963-96B9-74E9972CE8A0}" presName="iconRect" presStyleLbl="node1" presStyleIdx="3" presStyleCnt="4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Thermometer"/>
        </a:ext>
      </dgm:extLst>
    </dgm:pt>
    <dgm:pt modelId="{EA673A1D-3C0F-4B0C-BAC9-AD2CF66ACD49}" type="pres">
      <dgm:prSet presAssocID="{3DB77D0B-A40E-4963-96B9-74E9972CE8A0}" presName="spaceRect" presStyleCnt="0"/>
      <dgm:spPr/>
    </dgm:pt>
    <dgm:pt modelId="{52D658AC-6640-4C1A-87F7-E670CC19D19A}" type="pres">
      <dgm:prSet presAssocID="{3DB77D0B-A40E-4963-96B9-74E9972CE8A0}" presName="parTx" presStyleLbl="revTx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1D8CE6D4-E53C-43AE-8349-7DF634C64EA9}" srcId="{EBE8B32A-3B6C-43E4-95ED-6AE0DECCE8C5}" destId="{CC0FEB96-481B-483B-93B1-A0D98A995698}" srcOrd="0" destOrd="0" parTransId="{D4B92DB9-28B6-4F4B-A1A0-D05BEC15F750}" sibTransId="{A9B73E64-AF7D-4D1C-9FEA-78337B743D94}"/>
    <dgm:cxn modelId="{D03DDC72-17AF-4D51-801F-4289E76FD91E}" srcId="{EBE8B32A-3B6C-43E4-95ED-6AE0DECCE8C5}" destId="{B961275B-011F-456E-8078-5029C336B626}" srcOrd="2" destOrd="0" parTransId="{B34CAD03-BDD5-4B03-BE86-1FEB50E220BC}" sibTransId="{1D01494C-32FD-4327-AB4A-CD7730F6CBA1}"/>
    <dgm:cxn modelId="{E6DDB910-3160-455D-9C99-335CE637D601}" type="presOf" srcId="{B961275B-011F-456E-8078-5029C336B626}" destId="{E1320923-328E-4F6A-BF6D-DC5E8DB94431}" srcOrd="0" destOrd="0" presId="urn:microsoft.com/office/officeart/2018/2/layout/IconVerticalSolidList"/>
    <dgm:cxn modelId="{85611E19-670A-4F48-BE8C-F8866811D1DC}" type="presOf" srcId="{EBE8B32A-3B6C-43E4-95ED-6AE0DECCE8C5}" destId="{9FFD4C66-FB5F-49A0-A707-3273CB580C7E}" srcOrd="0" destOrd="0" presId="urn:microsoft.com/office/officeart/2018/2/layout/IconVerticalSolidList"/>
    <dgm:cxn modelId="{613A7381-D815-49F5-BEDB-79084A283292}" srcId="{EBE8B32A-3B6C-43E4-95ED-6AE0DECCE8C5}" destId="{3DB77D0B-A40E-4963-96B9-74E9972CE8A0}" srcOrd="3" destOrd="0" parTransId="{7C74A334-A6A2-4D30-81B2-506357F179A3}" sibTransId="{6025BC55-CFBC-43EE-A7BE-4E0342270597}"/>
    <dgm:cxn modelId="{503361AF-62E0-4CB4-8E20-069879EEBBCF}" type="presOf" srcId="{E30B6FB2-0DB8-4C99-A56C-4E5942FDEDB7}" destId="{CEABD9A6-F294-4304-A8B6-298524CA1996}" srcOrd="0" destOrd="0" presId="urn:microsoft.com/office/officeart/2018/2/layout/IconVerticalSolidList"/>
    <dgm:cxn modelId="{4E43239E-4BDC-4D92-AFD6-126F9082FE3F}" type="presOf" srcId="{3DB77D0B-A40E-4963-96B9-74E9972CE8A0}" destId="{52D658AC-6640-4C1A-87F7-E670CC19D19A}" srcOrd="0" destOrd="0" presId="urn:microsoft.com/office/officeart/2018/2/layout/IconVerticalSolidList"/>
    <dgm:cxn modelId="{132791A6-2DB3-41E8-85FB-02BD5FB15C87}" type="presOf" srcId="{CC0FEB96-481B-483B-93B1-A0D98A995698}" destId="{56E45562-C7E9-4955-BBCF-F6D9BB8BA04D}" srcOrd="0" destOrd="0" presId="urn:microsoft.com/office/officeart/2018/2/layout/IconVerticalSolidList"/>
    <dgm:cxn modelId="{0D5ECC91-7E63-42FC-9269-E2670A521885}" srcId="{EBE8B32A-3B6C-43E4-95ED-6AE0DECCE8C5}" destId="{E30B6FB2-0DB8-4C99-A56C-4E5942FDEDB7}" srcOrd="1" destOrd="0" parTransId="{50ACA984-0D82-4C38-A524-236BA0F01DF3}" sibTransId="{71A0336E-7B9B-4880-9E28-24F853876A58}"/>
    <dgm:cxn modelId="{44B4323A-436B-424A-9389-A6ED6045D731}" type="presParOf" srcId="{9FFD4C66-FB5F-49A0-A707-3273CB580C7E}" destId="{19C40ECE-BD65-4353-9D55-E2511EABE97C}" srcOrd="0" destOrd="0" presId="urn:microsoft.com/office/officeart/2018/2/layout/IconVerticalSolidList"/>
    <dgm:cxn modelId="{7FE369FC-917E-4A98-9E29-A04BFDCC8BDE}" type="presParOf" srcId="{19C40ECE-BD65-4353-9D55-E2511EABE97C}" destId="{FABBB670-A3A8-4A48-B6B3-8409E27D0840}" srcOrd="0" destOrd="0" presId="urn:microsoft.com/office/officeart/2018/2/layout/IconVerticalSolidList"/>
    <dgm:cxn modelId="{5394B66B-0BB9-46B2-B415-6CCF24C6D64C}" type="presParOf" srcId="{19C40ECE-BD65-4353-9D55-E2511EABE97C}" destId="{BC3D0580-ACAB-43E4-A0CA-C5D943AE491D}" srcOrd="1" destOrd="0" presId="urn:microsoft.com/office/officeart/2018/2/layout/IconVerticalSolidList"/>
    <dgm:cxn modelId="{9C7734C8-0BF3-4BFE-8D63-B096DC23878A}" type="presParOf" srcId="{19C40ECE-BD65-4353-9D55-E2511EABE97C}" destId="{4BE29E75-6D2E-4DC2-9619-3C6E548EAC71}" srcOrd="2" destOrd="0" presId="urn:microsoft.com/office/officeart/2018/2/layout/IconVerticalSolidList"/>
    <dgm:cxn modelId="{8A978790-8612-407C-A91A-7A134AD12116}" type="presParOf" srcId="{19C40ECE-BD65-4353-9D55-E2511EABE97C}" destId="{56E45562-C7E9-4955-BBCF-F6D9BB8BA04D}" srcOrd="3" destOrd="0" presId="urn:microsoft.com/office/officeart/2018/2/layout/IconVerticalSolidList"/>
    <dgm:cxn modelId="{076075AE-9C7D-4E61-A7C0-0C68FA74B1A0}" type="presParOf" srcId="{9FFD4C66-FB5F-49A0-A707-3273CB580C7E}" destId="{E2CF204D-2E63-438E-B784-25456E747DF6}" srcOrd="1" destOrd="0" presId="urn:microsoft.com/office/officeart/2018/2/layout/IconVerticalSolidList"/>
    <dgm:cxn modelId="{0D33E1A9-5848-4080-A774-8364EF2AB7C7}" type="presParOf" srcId="{9FFD4C66-FB5F-49A0-A707-3273CB580C7E}" destId="{207258D6-362F-41EA-B4CB-B90B3E098EC6}" srcOrd="2" destOrd="0" presId="urn:microsoft.com/office/officeart/2018/2/layout/IconVerticalSolidList"/>
    <dgm:cxn modelId="{E90F324D-31DE-4C17-B5F7-F1309B319892}" type="presParOf" srcId="{207258D6-362F-41EA-B4CB-B90B3E098EC6}" destId="{95CD053D-2C69-4873-A20A-19F2EA596474}" srcOrd="0" destOrd="0" presId="urn:microsoft.com/office/officeart/2018/2/layout/IconVerticalSolidList"/>
    <dgm:cxn modelId="{BEDABC96-C09D-4153-99B1-8E64E502A858}" type="presParOf" srcId="{207258D6-362F-41EA-B4CB-B90B3E098EC6}" destId="{6B372522-F0B0-4482-A29E-915660C17F91}" srcOrd="1" destOrd="0" presId="urn:microsoft.com/office/officeart/2018/2/layout/IconVerticalSolidList"/>
    <dgm:cxn modelId="{75039D0A-0D60-4F25-BAC3-F1E85BB5932E}" type="presParOf" srcId="{207258D6-362F-41EA-B4CB-B90B3E098EC6}" destId="{600ECFB7-9E77-4594-BAD5-46483448F0EA}" srcOrd="2" destOrd="0" presId="urn:microsoft.com/office/officeart/2018/2/layout/IconVerticalSolidList"/>
    <dgm:cxn modelId="{E563CA71-E39C-4C6B-B804-98C65F74EA15}" type="presParOf" srcId="{207258D6-362F-41EA-B4CB-B90B3E098EC6}" destId="{CEABD9A6-F294-4304-A8B6-298524CA1996}" srcOrd="3" destOrd="0" presId="urn:microsoft.com/office/officeart/2018/2/layout/IconVerticalSolidList"/>
    <dgm:cxn modelId="{E6476F13-2AE7-46C3-BAB6-C8C45E80768D}" type="presParOf" srcId="{9FFD4C66-FB5F-49A0-A707-3273CB580C7E}" destId="{DF523D3A-772F-4A12-920E-98F917A1F048}" srcOrd="3" destOrd="0" presId="urn:microsoft.com/office/officeart/2018/2/layout/IconVerticalSolidList"/>
    <dgm:cxn modelId="{616EB513-5D88-4C5F-AEF8-366310C151CC}" type="presParOf" srcId="{9FFD4C66-FB5F-49A0-A707-3273CB580C7E}" destId="{9F397BA7-CA0D-4392-AEC2-9FD9DB890563}" srcOrd="4" destOrd="0" presId="urn:microsoft.com/office/officeart/2018/2/layout/IconVerticalSolidList"/>
    <dgm:cxn modelId="{1F116B95-5551-46F6-8E7A-46124A277428}" type="presParOf" srcId="{9F397BA7-CA0D-4392-AEC2-9FD9DB890563}" destId="{BBF96D77-9FF5-41F5-AD45-D66EDAF6B373}" srcOrd="0" destOrd="0" presId="urn:microsoft.com/office/officeart/2018/2/layout/IconVerticalSolidList"/>
    <dgm:cxn modelId="{EB83D047-DA06-4758-836A-182601110087}" type="presParOf" srcId="{9F397BA7-CA0D-4392-AEC2-9FD9DB890563}" destId="{2B2055C6-1FC9-4C2D-9B47-8BDE3B9C7BEA}" srcOrd="1" destOrd="0" presId="urn:microsoft.com/office/officeart/2018/2/layout/IconVerticalSolidList"/>
    <dgm:cxn modelId="{4218FD3D-3AD8-4471-8D7A-0B8497D1F30E}" type="presParOf" srcId="{9F397BA7-CA0D-4392-AEC2-9FD9DB890563}" destId="{5A95ABBE-266A-4692-A329-538D39076353}" srcOrd="2" destOrd="0" presId="urn:microsoft.com/office/officeart/2018/2/layout/IconVerticalSolidList"/>
    <dgm:cxn modelId="{431D24E0-FB80-4EDD-A5F8-7DB8BD769B3E}" type="presParOf" srcId="{9F397BA7-CA0D-4392-AEC2-9FD9DB890563}" destId="{E1320923-328E-4F6A-BF6D-DC5E8DB94431}" srcOrd="3" destOrd="0" presId="urn:microsoft.com/office/officeart/2018/2/layout/IconVerticalSolidList"/>
    <dgm:cxn modelId="{7C204439-E846-45F1-A662-A863D6333D48}" type="presParOf" srcId="{9FFD4C66-FB5F-49A0-A707-3273CB580C7E}" destId="{E0450660-D9CA-4FB3-ACC4-B3183D8D95FA}" srcOrd="5" destOrd="0" presId="urn:microsoft.com/office/officeart/2018/2/layout/IconVerticalSolidList"/>
    <dgm:cxn modelId="{E09D8798-51F1-474E-8DB1-F54A5324FB0F}" type="presParOf" srcId="{9FFD4C66-FB5F-49A0-A707-3273CB580C7E}" destId="{034F39FF-383E-40DE-8DD9-D295FC74AF1D}" srcOrd="6" destOrd="0" presId="urn:microsoft.com/office/officeart/2018/2/layout/IconVerticalSolidList"/>
    <dgm:cxn modelId="{1CD74135-1956-4708-9894-F4FBD49E9550}" type="presParOf" srcId="{034F39FF-383E-40DE-8DD9-D295FC74AF1D}" destId="{4C1745E6-35A0-47DE-A80C-274752010D12}" srcOrd="0" destOrd="0" presId="urn:microsoft.com/office/officeart/2018/2/layout/IconVerticalSolidList"/>
    <dgm:cxn modelId="{45A3467E-4CE7-419F-80B7-E77D96656C13}" type="presParOf" srcId="{034F39FF-383E-40DE-8DD9-D295FC74AF1D}" destId="{8DB9673D-09D9-495A-BC8B-C8997A14BF86}" srcOrd="1" destOrd="0" presId="urn:microsoft.com/office/officeart/2018/2/layout/IconVerticalSolidList"/>
    <dgm:cxn modelId="{C254E95D-D206-4C2C-AC47-E3392BD27756}" type="presParOf" srcId="{034F39FF-383E-40DE-8DD9-D295FC74AF1D}" destId="{EA673A1D-3C0F-4B0C-BAC9-AD2CF66ACD49}" srcOrd="2" destOrd="0" presId="urn:microsoft.com/office/officeart/2018/2/layout/IconVerticalSolidList"/>
    <dgm:cxn modelId="{7267ECCC-08B7-4AC3-A5A1-19A624FE7072}" type="presParOf" srcId="{034F39FF-383E-40DE-8DD9-D295FC74AF1D}" destId="{52D658AC-6640-4C1A-87F7-E670CC19D19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04E58E-90BA-4225-A0ED-F77856ECF38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AEFBE0A-0C66-4305-99D6-A8EBF6603695}">
      <dgm:prSet custT="1"/>
      <dgm:spPr/>
      <dgm:t>
        <a:bodyPr/>
        <a:lstStyle/>
        <a:p>
          <a:r>
            <a:rPr lang="en-US" sz="3600" dirty="0"/>
            <a:t>Large cooler</a:t>
          </a:r>
        </a:p>
      </dgm:t>
    </dgm:pt>
    <dgm:pt modelId="{DF4A1692-538F-4353-9462-6644DE8C4DC2}" type="parTrans" cxnId="{3BA3FED5-1AA1-45E1-9777-2C2135E09BB1}">
      <dgm:prSet/>
      <dgm:spPr/>
      <dgm:t>
        <a:bodyPr/>
        <a:lstStyle/>
        <a:p>
          <a:endParaRPr lang="en-US"/>
        </a:p>
      </dgm:t>
    </dgm:pt>
    <dgm:pt modelId="{79775DBC-1C7D-4F3A-B91B-FDC58A76F3F9}" type="sibTrans" cxnId="{3BA3FED5-1AA1-45E1-9777-2C2135E09BB1}">
      <dgm:prSet/>
      <dgm:spPr/>
      <dgm:t>
        <a:bodyPr/>
        <a:lstStyle/>
        <a:p>
          <a:endParaRPr lang="en-US"/>
        </a:p>
      </dgm:t>
    </dgm:pt>
    <dgm:pt modelId="{F0BBE7CF-7974-4C11-A575-62F08D3D807B}">
      <dgm:prSet custT="1"/>
      <dgm:spPr/>
      <dgm:t>
        <a:bodyPr/>
        <a:lstStyle/>
        <a:p>
          <a:r>
            <a:rPr lang="en-US" sz="3600" dirty="0" smtClean="0"/>
            <a:t>Bagged </a:t>
          </a:r>
          <a:r>
            <a:rPr lang="en-US" sz="3600" dirty="0"/>
            <a:t>ice or dry ice</a:t>
          </a:r>
        </a:p>
      </dgm:t>
    </dgm:pt>
    <dgm:pt modelId="{BB2D6B50-79A2-49C8-BDF6-0B0E03CCBDD2}" type="parTrans" cxnId="{B18AA166-A9F6-43E3-8373-9CC64971AABA}">
      <dgm:prSet/>
      <dgm:spPr/>
      <dgm:t>
        <a:bodyPr/>
        <a:lstStyle/>
        <a:p>
          <a:endParaRPr lang="en-US"/>
        </a:p>
      </dgm:t>
    </dgm:pt>
    <dgm:pt modelId="{04A44B2D-5E73-410C-8959-1D07C03E9EFB}" type="sibTrans" cxnId="{B18AA166-A9F6-43E3-8373-9CC64971AABA}">
      <dgm:prSet/>
      <dgm:spPr/>
      <dgm:t>
        <a:bodyPr/>
        <a:lstStyle/>
        <a:p>
          <a:endParaRPr lang="en-US"/>
        </a:p>
      </dgm:t>
    </dgm:pt>
    <dgm:pt modelId="{4C492570-0499-48A9-96BD-85E9C7E1CB56}">
      <dgm:prSet custT="1"/>
      <dgm:spPr/>
      <dgm:t>
        <a:bodyPr/>
        <a:lstStyle/>
        <a:p>
          <a:r>
            <a:rPr lang="en-US" sz="3600" dirty="0" smtClean="0"/>
            <a:t>Digital </a:t>
          </a:r>
          <a:r>
            <a:rPr lang="en-US" sz="3600" dirty="0"/>
            <a:t>thermometer</a:t>
          </a:r>
        </a:p>
      </dgm:t>
    </dgm:pt>
    <dgm:pt modelId="{0BC9CDA8-D46F-4540-B0B8-27F271E793E9}" type="parTrans" cxnId="{ACBFD8A9-04B9-4589-A37D-3ABBDACD9370}">
      <dgm:prSet/>
      <dgm:spPr/>
      <dgm:t>
        <a:bodyPr/>
        <a:lstStyle/>
        <a:p>
          <a:endParaRPr lang="en-US"/>
        </a:p>
      </dgm:t>
    </dgm:pt>
    <dgm:pt modelId="{13E0E122-C7E4-4D02-8C1C-1554B00A92C4}" type="sibTrans" cxnId="{ACBFD8A9-04B9-4589-A37D-3ABBDACD9370}">
      <dgm:prSet/>
      <dgm:spPr/>
      <dgm:t>
        <a:bodyPr/>
        <a:lstStyle/>
        <a:p>
          <a:endParaRPr lang="en-US"/>
        </a:p>
      </dgm:t>
    </dgm:pt>
    <dgm:pt modelId="{928E9976-A26B-4152-BD6B-5E92A087C9F1}" type="pres">
      <dgm:prSet presAssocID="{A804E58E-90BA-4225-A0ED-F77856ECF3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CA5F87-6C17-464D-95EC-0D34C8D08A22}" type="pres">
      <dgm:prSet presAssocID="{BAEFBE0A-0C66-4305-99D6-A8EBF660369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BA0BDC-4151-401B-B237-7296DA2BABF2}" type="pres">
      <dgm:prSet presAssocID="{79775DBC-1C7D-4F3A-B91B-FDC58A76F3F9}" presName="spacer" presStyleCnt="0"/>
      <dgm:spPr/>
    </dgm:pt>
    <dgm:pt modelId="{EEC18AD2-E3C7-40E8-8450-0DAB593DF526}" type="pres">
      <dgm:prSet presAssocID="{F0BBE7CF-7974-4C11-A575-62F08D3D807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B25073-5248-4B4C-A2DB-0C6BE20CF9DE}" type="pres">
      <dgm:prSet presAssocID="{04A44B2D-5E73-410C-8959-1D07C03E9EFB}" presName="spacer" presStyleCnt="0"/>
      <dgm:spPr/>
    </dgm:pt>
    <dgm:pt modelId="{988AD8F6-75FA-4960-99DF-D4885EDD9108}" type="pres">
      <dgm:prSet presAssocID="{4C492570-0499-48A9-96BD-85E9C7E1CB5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AFC8A6-3EE8-4CAE-A2F6-49F5B05849D1}" type="presOf" srcId="{A804E58E-90BA-4225-A0ED-F77856ECF384}" destId="{928E9976-A26B-4152-BD6B-5E92A087C9F1}" srcOrd="0" destOrd="0" presId="urn:microsoft.com/office/officeart/2005/8/layout/vList2"/>
    <dgm:cxn modelId="{B18AA166-A9F6-43E3-8373-9CC64971AABA}" srcId="{A804E58E-90BA-4225-A0ED-F77856ECF384}" destId="{F0BBE7CF-7974-4C11-A575-62F08D3D807B}" srcOrd="1" destOrd="0" parTransId="{BB2D6B50-79A2-49C8-BDF6-0B0E03CCBDD2}" sibTransId="{04A44B2D-5E73-410C-8959-1D07C03E9EFB}"/>
    <dgm:cxn modelId="{0BABD5C5-A213-4746-9296-7B7A1D58302E}" type="presOf" srcId="{BAEFBE0A-0C66-4305-99D6-A8EBF6603695}" destId="{96CA5F87-6C17-464D-95EC-0D34C8D08A22}" srcOrd="0" destOrd="0" presId="urn:microsoft.com/office/officeart/2005/8/layout/vList2"/>
    <dgm:cxn modelId="{CDA7C6E2-AC67-4038-97D2-5A7E836D1810}" type="presOf" srcId="{F0BBE7CF-7974-4C11-A575-62F08D3D807B}" destId="{EEC18AD2-E3C7-40E8-8450-0DAB593DF526}" srcOrd="0" destOrd="0" presId="urn:microsoft.com/office/officeart/2005/8/layout/vList2"/>
    <dgm:cxn modelId="{3BA3FED5-1AA1-45E1-9777-2C2135E09BB1}" srcId="{A804E58E-90BA-4225-A0ED-F77856ECF384}" destId="{BAEFBE0A-0C66-4305-99D6-A8EBF6603695}" srcOrd="0" destOrd="0" parTransId="{DF4A1692-538F-4353-9462-6644DE8C4DC2}" sibTransId="{79775DBC-1C7D-4F3A-B91B-FDC58A76F3F9}"/>
    <dgm:cxn modelId="{ACBFD8A9-04B9-4589-A37D-3ABBDACD9370}" srcId="{A804E58E-90BA-4225-A0ED-F77856ECF384}" destId="{4C492570-0499-48A9-96BD-85E9C7E1CB56}" srcOrd="2" destOrd="0" parTransId="{0BC9CDA8-D46F-4540-B0B8-27F271E793E9}" sibTransId="{13E0E122-C7E4-4D02-8C1C-1554B00A92C4}"/>
    <dgm:cxn modelId="{5B1DBFC7-F8B0-4B7E-8C7F-8B186AF303B8}" type="presOf" srcId="{4C492570-0499-48A9-96BD-85E9C7E1CB56}" destId="{988AD8F6-75FA-4960-99DF-D4885EDD9108}" srcOrd="0" destOrd="0" presId="urn:microsoft.com/office/officeart/2005/8/layout/vList2"/>
    <dgm:cxn modelId="{948AF693-B9BC-43DE-8A8F-CA329948752D}" type="presParOf" srcId="{928E9976-A26B-4152-BD6B-5E92A087C9F1}" destId="{96CA5F87-6C17-464D-95EC-0D34C8D08A22}" srcOrd="0" destOrd="0" presId="urn:microsoft.com/office/officeart/2005/8/layout/vList2"/>
    <dgm:cxn modelId="{427D4FC3-C961-4F9F-96E1-060EE6AC6AC8}" type="presParOf" srcId="{928E9976-A26B-4152-BD6B-5E92A087C9F1}" destId="{D6BA0BDC-4151-401B-B237-7296DA2BABF2}" srcOrd="1" destOrd="0" presId="urn:microsoft.com/office/officeart/2005/8/layout/vList2"/>
    <dgm:cxn modelId="{33770A5B-2E29-421E-AB7D-273302AF36D2}" type="presParOf" srcId="{928E9976-A26B-4152-BD6B-5E92A087C9F1}" destId="{EEC18AD2-E3C7-40E8-8450-0DAB593DF526}" srcOrd="2" destOrd="0" presId="urn:microsoft.com/office/officeart/2005/8/layout/vList2"/>
    <dgm:cxn modelId="{3E89F9A6-53BB-42AF-981B-2D48D5AFB40D}" type="presParOf" srcId="{928E9976-A26B-4152-BD6B-5E92A087C9F1}" destId="{C2B25073-5248-4B4C-A2DB-0C6BE20CF9DE}" srcOrd="3" destOrd="0" presId="urn:microsoft.com/office/officeart/2005/8/layout/vList2"/>
    <dgm:cxn modelId="{0283FB9A-AAE9-4E99-9FC4-0FEB5CD49519}" type="presParOf" srcId="{928E9976-A26B-4152-BD6B-5E92A087C9F1}" destId="{988AD8F6-75FA-4960-99DF-D4885EDD910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BBB670-A3A8-4A48-B6B3-8409E27D0840}">
      <dsp:nvSpPr>
        <dsp:cNvPr id="0" name=""/>
        <dsp:cNvSpPr/>
      </dsp:nvSpPr>
      <dsp:spPr>
        <a:xfrm>
          <a:off x="0" y="1924"/>
          <a:ext cx="5913437" cy="97541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3D0580-ACAB-43E4-A0CA-C5D943AE491D}">
      <dsp:nvSpPr>
        <dsp:cNvPr id="0" name=""/>
        <dsp:cNvSpPr/>
      </dsp:nvSpPr>
      <dsp:spPr>
        <a:xfrm>
          <a:off x="295064" y="221393"/>
          <a:ext cx="536480" cy="536480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E45562-C7E9-4955-BBCF-F6D9BB8BA04D}">
      <dsp:nvSpPr>
        <dsp:cNvPr id="0" name=""/>
        <dsp:cNvSpPr/>
      </dsp:nvSpPr>
      <dsp:spPr>
        <a:xfrm>
          <a:off x="1126608" y="1924"/>
          <a:ext cx="4786828" cy="9754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232" tIns="103232" rIns="103232" bIns="103232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If a power outage is 2 hours or less, you need not be concerned about perishable foods.</a:t>
          </a:r>
        </a:p>
      </dsp:txBody>
      <dsp:txXfrm>
        <a:off x="1126608" y="1924"/>
        <a:ext cx="4786828" cy="975418"/>
      </dsp:txXfrm>
    </dsp:sp>
    <dsp:sp modelId="{95CD053D-2C69-4873-A20A-19F2EA596474}">
      <dsp:nvSpPr>
        <dsp:cNvPr id="0" name=""/>
        <dsp:cNvSpPr/>
      </dsp:nvSpPr>
      <dsp:spPr>
        <a:xfrm>
          <a:off x="0" y="1221197"/>
          <a:ext cx="5913437" cy="97541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372522-F0B0-4482-A29E-915660C17F91}">
      <dsp:nvSpPr>
        <dsp:cNvPr id="0" name=""/>
        <dsp:cNvSpPr/>
      </dsp:nvSpPr>
      <dsp:spPr>
        <a:xfrm>
          <a:off x="295064" y="1440667"/>
          <a:ext cx="536480" cy="536480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ABD9A6-F294-4304-A8B6-298524CA1996}">
      <dsp:nvSpPr>
        <dsp:cNvPr id="0" name=""/>
        <dsp:cNvSpPr/>
      </dsp:nvSpPr>
      <dsp:spPr>
        <a:xfrm>
          <a:off x="1126608" y="1221197"/>
          <a:ext cx="4786828" cy="9754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232" tIns="103232" rIns="103232" bIns="103232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Frozen foods will stay frozen with the door closed for 48 hours if its full and door remains closed. 24 hours if it is half full.</a:t>
          </a:r>
        </a:p>
      </dsp:txBody>
      <dsp:txXfrm>
        <a:off x="1126608" y="1221197"/>
        <a:ext cx="4786828" cy="975418"/>
      </dsp:txXfrm>
    </dsp:sp>
    <dsp:sp modelId="{BBF96D77-9FF5-41F5-AD45-D66EDAF6B373}">
      <dsp:nvSpPr>
        <dsp:cNvPr id="0" name=""/>
        <dsp:cNvSpPr/>
      </dsp:nvSpPr>
      <dsp:spPr>
        <a:xfrm>
          <a:off x="0" y="2440471"/>
          <a:ext cx="5913437" cy="97541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2055C6-1FC9-4C2D-9B47-8BDE3B9C7BEA}">
      <dsp:nvSpPr>
        <dsp:cNvPr id="0" name=""/>
        <dsp:cNvSpPr/>
      </dsp:nvSpPr>
      <dsp:spPr>
        <a:xfrm>
          <a:off x="295064" y="2659940"/>
          <a:ext cx="536480" cy="536480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320923-328E-4F6A-BF6D-DC5E8DB94431}">
      <dsp:nvSpPr>
        <dsp:cNvPr id="0" name=""/>
        <dsp:cNvSpPr/>
      </dsp:nvSpPr>
      <dsp:spPr>
        <a:xfrm>
          <a:off x="1126608" y="2440471"/>
          <a:ext cx="4786828" cy="9754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232" tIns="103232" rIns="103232" bIns="103232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Refrigerator food will stay good for if the door stays closed for 4 hours</a:t>
          </a:r>
        </a:p>
      </dsp:txBody>
      <dsp:txXfrm>
        <a:off x="1126608" y="2440471"/>
        <a:ext cx="4786828" cy="975418"/>
      </dsp:txXfrm>
    </dsp:sp>
    <dsp:sp modelId="{4C1745E6-35A0-47DE-A80C-274752010D12}">
      <dsp:nvSpPr>
        <dsp:cNvPr id="0" name=""/>
        <dsp:cNvSpPr/>
      </dsp:nvSpPr>
      <dsp:spPr>
        <a:xfrm>
          <a:off x="0" y="3659744"/>
          <a:ext cx="5913437" cy="97541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B9673D-09D9-495A-BC8B-C8997A14BF86}">
      <dsp:nvSpPr>
        <dsp:cNvPr id="0" name=""/>
        <dsp:cNvSpPr/>
      </dsp:nvSpPr>
      <dsp:spPr>
        <a:xfrm>
          <a:off x="295064" y="3879213"/>
          <a:ext cx="536480" cy="536480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D658AC-6640-4C1A-87F7-E670CC19D19A}">
      <dsp:nvSpPr>
        <dsp:cNvPr id="0" name=""/>
        <dsp:cNvSpPr/>
      </dsp:nvSpPr>
      <dsp:spPr>
        <a:xfrm>
          <a:off x="1126608" y="3659744"/>
          <a:ext cx="4786828" cy="9754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232" tIns="103232" rIns="103232" bIns="103232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Throw away any food that has been exposed to temperatures 40°F (4°C) for 2 hours or more or that has an unusual odor, color or texture.! </a:t>
          </a:r>
        </a:p>
      </dsp:txBody>
      <dsp:txXfrm>
        <a:off x="1126608" y="3659744"/>
        <a:ext cx="4786828" cy="9754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CA5F87-6C17-464D-95EC-0D34C8D08A22}">
      <dsp:nvSpPr>
        <dsp:cNvPr id="0" name=""/>
        <dsp:cNvSpPr/>
      </dsp:nvSpPr>
      <dsp:spPr>
        <a:xfrm>
          <a:off x="0" y="306143"/>
          <a:ext cx="5913437" cy="1216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Large cooler</a:t>
          </a:r>
        </a:p>
      </dsp:txBody>
      <dsp:txXfrm>
        <a:off x="59399" y="365542"/>
        <a:ext cx="5794639" cy="1098002"/>
      </dsp:txXfrm>
    </dsp:sp>
    <dsp:sp modelId="{EEC18AD2-E3C7-40E8-8450-0DAB593DF526}">
      <dsp:nvSpPr>
        <dsp:cNvPr id="0" name=""/>
        <dsp:cNvSpPr/>
      </dsp:nvSpPr>
      <dsp:spPr>
        <a:xfrm>
          <a:off x="0" y="1710144"/>
          <a:ext cx="5913437" cy="1216800"/>
        </a:xfrm>
        <a:prstGeom prst="roundRect">
          <a:avLst/>
        </a:prstGeom>
        <a:gradFill rotWithShape="0">
          <a:gsLst>
            <a:gs pos="0">
              <a:schemeClr val="accent2">
                <a:hueOff val="-1696488"/>
                <a:satOff val="5592"/>
                <a:lumOff val="5981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1696488"/>
                <a:satOff val="5592"/>
                <a:lumOff val="5981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1696488"/>
                <a:satOff val="5592"/>
                <a:lumOff val="5981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Bagged </a:t>
          </a:r>
          <a:r>
            <a:rPr lang="en-US" sz="3600" kern="1200" dirty="0"/>
            <a:t>ice or dry ice</a:t>
          </a:r>
        </a:p>
      </dsp:txBody>
      <dsp:txXfrm>
        <a:off x="59399" y="1769543"/>
        <a:ext cx="5794639" cy="1098002"/>
      </dsp:txXfrm>
    </dsp:sp>
    <dsp:sp modelId="{988AD8F6-75FA-4960-99DF-D4885EDD9108}">
      <dsp:nvSpPr>
        <dsp:cNvPr id="0" name=""/>
        <dsp:cNvSpPr/>
      </dsp:nvSpPr>
      <dsp:spPr>
        <a:xfrm>
          <a:off x="0" y="3114144"/>
          <a:ext cx="5913437" cy="1216800"/>
        </a:xfrm>
        <a:prstGeom prst="roundRect">
          <a:avLst/>
        </a:prstGeom>
        <a:gradFill rotWithShape="0">
          <a:gsLst>
            <a:gs pos="0">
              <a:schemeClr val="accent2">
                <a:hueOff val="-3392975"/>
                <a:satOff val="11185"/>
                <a:lumOff val="11961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3392975"/>
                <a:satOff val="11185"/>
                <a:lumOff val="11961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3392975"/>
                <a:satOff val="11185"/>
                <a:lumOff val="11961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Digital </a:t>
          </a:r>
          <a:r>
            <a:rPr lang="en-US" sz="3600" kern="1200" dirty="0"/>
            <a:t>thermometer</a:t>
          </a:r>
        </a:p>
      </dsp:txBody>
      <dsp:txXfrm>
        <a:off x="59399" y="3173543"/>
        <a:ext cx="5794639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DF33-77D2-42EB-9E52-54E872D76FC5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DF27975-A705-4A37-B21B-952A2D027152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746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DF33-77D2-42EB-9E52-54E872D76FC5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7975-A705-4A37-B21B-952A2D027152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542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DF33-77D2-42EB-9E52-54E872D76FC5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7975-A705-4A37-B21B-952A2D027152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884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DF33-77D2-42EB-9E52-54E872D76FC5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7975-A705-4A37-B21B-952A2D027152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04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DF33-77D2-42EB-9E52-54E872D76FC5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7975-A705-4A37-B21B-952A2D027152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4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DF33-77D2-42EB-9E52-54E872D76FC5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7975-A705-4A37-B21B-952A2D027152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640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DF33-77D2-42EB-9E52-54E872D76FC5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7975-A705-4A37-B21B-952A2D027152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998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DF33-77D2-42EB-9E52-54E872D76FC5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7975-A705-4A37-B21B-952A2D027152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77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DF33-77D2-42EB-9E52-54E872D76FC5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7975-A705-4A37-B21B-952A2D027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1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DF33-77D2-42EB-9E52-54E872D76FC5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7975-A705-4A37-B21B-952A2D027152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065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6CADF33-77D2-42EB-9E52-54E872D76FC5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7975-A705-4A37-B21B-952A2D027152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3508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ADF33-77D2-42EB-9E52-54E872D76FC5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DF27975-A705-4A37-B21B-952A2D02715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3001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7A517AF-13A5-40C8-86D3-0E55AC5018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092" r="-1" b="4357"/>
          <a:stretch/>
        </p:blipFill>
        <p:spPr>
          <a:xfrm>
            <a:off x="305" y="10"/>
            <a:ext cx="12191695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A0FFA78-985C-4F50-B21A-77045C7DF6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65511" y="3236470"/>
            <a:ext cx="6832500" cy="1252601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FFFFFE"/>
                </a:solidFill>
              </a:rPr>
              <a:t>Power outage checklist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5511" y="4669144"/>
            <a:ext cx="6832499" cy="71652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FFFFFE"/>
                </a:solidFill>
              </a:rPr>
              <a:t>evacuation checklist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FFFFFE"/>
                </a:solidFill>
              </a:rPr>
              <a:t>Cari Shulkin MSN, RN-BC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65409EC7-69B1-45CC-8FB7-1964C1AB67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065509" y="4666480"/>
            <a:ext cx="6832499" cy="0"/>
          </a:xfrm>
          <a:prstGeom prst="line">
            <a:avLst/>
          </a:prstGeom>
          <a:ln w="31750">
            <a:solidFill>
              <a:srgbClr val="6004F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8961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an eagle scout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be prepared</a:t>
            </a:r>
            <a:endParaRPr lang="en-US" dirty="0"/>
          </a:p>
          <a:p>
            <a:r>
              <a:rPr lang="en-US" smtClean="0"/>
              <a:t>Any questions?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717" y="1927046"/>
            <a:ext cx="2919663" cy="3627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261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63C748C-967B-4A7B-A90F-3EDD0F485A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0143637-4934-44E4-B909-BAF1E7B279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Be Red Cross Ready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/>
              <a:t>Always better to be prepared for an emergency</a:t>
            </a:r>
          </a:p>
          <a:p>
            <a:r>
              <a:rPr lang="en-US" dirty="0"/>
              <a:t>Perishable food</a:t>
            </a:r>
          </a:p>
          <a:p>
            <a:r>
              <a:rPr lang="en-US" dirty="0"/>
              <a:t>Supplies </a:t>
            </a:r>
          </a:p>
          <a:p>
            <a:r>
              <a:rPr lang="en-US" dirty="0"/>
              <a:t>Medication </a:t>
            </a:r>
          </a:p>
          <a:p>
            <a:r>
              <a:rPr lang="en-US" dirty="0"/>
              <a:t> Your car</a:t>
            </a:r>
          </a:p>
          <a:p>
            <a:r>
              <a:rPr lang="en-US" dirty="0"/>
              <a:t>Cash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680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0216D9FD-860F-4F5C-8D9B-CE7002071D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92CDA6-E9E4-48BB-BC94-989633112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651" y="977028"/>
            <a:ext cx="3333410" cy="5237503"/>
          </a:xfrm>
        </p:spPr>
        <p:txBody>
          <a:bodyPr anchor="ctr">
            <a:normAutofit/>
          </a:bodyPr>
          <a:lstStyle/>
          <a:p>
            <a:r>
              <a:rPr lang="en-US" dirty="0"/>
              <a:t>You know a storm is coming what do you do?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D074069-7026-466C-B495-20FB9578CF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53993" y="0"/>
            <a:ext cx="7538007" cy="6858000"/>
          </a:xfrm>
          <a:prstGeom prst="rect">
            <a:avLst/>
          </a:prstGeom>
          <a:solidFill>
            <a:schemeClr val="tx2"/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1685D80-4D5A-471F-9215-651424F475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53787" y="0"/>
            <a:ext cx="16459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4147E3-4EFD-4A23-89A4-61FA1036D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954" y="977029"/>
            <a:ext cx="5428789" cy="5237503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Do you have a bag of ice in your freezer</a:t>
            </a:r>
          </a:p>
          <a:p>
            <a:r>
              <a:rPr lang="en-US" dirty="0">
                <a:solidFill>
                  <a:schemeClr val="bg1"/>
                </a:solidFill>
              </a:rPr>
              <a:t>Charge up all your chargers</a:t>
            </a:r>
          </a:p>
          <a:p>
            <a:r>
              <a:rPr lang="en-US" dirty="0">
                <a:solidFill>
                  <a:schemeClr val="bg1"/>
                </a:solidFill>
              </a:rPr>
              <a:t>Fill up your gas tank in your car</a:t>
            </a:r>
          </a:p>
        </p:txBody>
      </p:sp>
    </p:spTree>
    <p:extLst>
      <p:ext uri="{BB962C8B-B14F-4D97-AF65-F5344CB8AC3E}">
        <p14:creationId xmlns:p14="http://schemas.microsoft.com/office/powerpoint/2010/main" val="2962199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2D32A60-013B-47A8-8833-D242408091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E27932B-B694-4C4C-90D7-A0333A7C58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3ACBB5-FF99-47B6-8C33-5FA490BA5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en-US" dirty="0"/>
              <a:t>How long is your power out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9EBB0476-5CF0-4F44-8D68-5D42D7AEE4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A9DA474E-6B91-4200-840F-0257B2358A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DF63C9AD-AE6E-4512-8171-91612E84C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FE1A49CE-B63D-457A-A180-1C883E1A63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5BFD60D5-27E2-48FA-8785-72E1D72B6F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768383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73243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0216D9FD-860F-4F5C-8D9B-CE7002071D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79CBFE-A4F7-4E26-95BD-3F397D89B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651" y="977028"/>
            <a:ext cx="3333410" cy="5237503"/>
          </a:xfrm>
        </p:spPr>
        <p:txBody>
          <a:bodyPr anchor="ctr">
            <a:normAutofit/>
          </a:bodyPr>
          <a:lstStyle/>
          <a:p>
            <a:r>
              <a:rPr lang="en-US" dirty="0"/>
              <a:t>Food Safety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D074069-7026-466C-B495-20FB9578CF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53993" y="0"/>
            <a:ext cx="7538007" cy="6858000"/>
          </a:xfrm>
          <a:prstGeom prst="rect">
            <a:avLst/>
          </a:prstGeom>
          <a:solidFill>
            <a:schemeClr val="tx2"/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1685D80-4D5A-471F-9215-651424F475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53787" y="0"/>
            <a:ext cx="16459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E49B76-527D-43E2-99E1-A50D86937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954" y="977029"/>
            <a:ext cx="5428789" cy="5237503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When in doubt, throw it out!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387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xmlns="" id="{32D32A60-013B-47A8-8833-D242408091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xmlns="" id="{AE27932B-B694-4C4C-90D7-A0333A7C58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4B883A-949E-49EA-93DA-3A660ABE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en-US" dirty="0"/>
              <a:t>How to save perishable foods</a:t>
            </a:r>
          </a:p>
        </p:txBody>
      </p:sp>
      <p:cxnSp>
        <p:nvCxnSpPr>
          <p:cNvPr id="20" name="Straight Connector 12">
            <a:extLst>
              <a:ext uri="{FF2B5EF4-FFF2-40B4-BE49-F238E27FC236}">
                <a16:creationId xmlns:a16="http://schemas.microsoft.com/office/drawing/2014/main" xmlns="" id="{9EBB0476-5CF0-4F44-8D68-5D42D7AEE4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A9DA474E-6B91-4200-840F-0257B2358A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DF63C9AD-AE6E-4512-8171-91612E84C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FE1A49CE-B63D-457A-A180-1C883E1A63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xmlns="" id="{A78FB8E8-B564-4B9A-900F-44E4FA907F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075310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16300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E9E5E629-7060-41F9-8B50-02B2E85F7D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0F3CA6-F6DC-4CEE-A0CC-BFE138154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455" y="1268898"/>
            <a:ext cx="3441845" cy="4361688"/>
          </a:xfrm>
        </p:spPr>
        <p:txBody>
          <a:bodyPr anchor="ctr">
            <a:normAutofit/>
          </a:bodyPr>
          <a:lstStyle/>
          <a:p>
            <a:r>
              <a:rPr lang="en-US" dirty="0"/>
              <a:t>Other supplies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F0A74D93-ED7F-4633-8594-99D9FA43DA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603005" y="676656"/>
            <a:ext cx="6945528" cy="5546173"/>
            <a:chOff x="4603005" y="1286439"/>
            <a:chExt cx="6292376" cy="428948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88493448-FE74-4227-AC61-AF38A222783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603005" y="1286439"/>
              <a:ext cx="6292376" cy="428948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1BDA5412-7A0F-451B-86FE-5B4B38E058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802049" y="1490915"/>
              <a:ext cx="5894288" cy="3880536"/>
            </a:xfrm>
            <a:prstGeom prst="rect">
              <a:avLst/>
            </a:prstGeom>
            <a:solidFill>
              <a:schemeClr val="bg1">
                <a:alpha val="98000"/>
              </a:schemeClr>
            </a:soli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D1598E19-BACC-4AD6-8E51-F08B186A01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85097" y="1104306"/>
            <a:ext cx="6181344" cy="4690872"/>
          </a:xfrm>
          <a:prstGeom prst="rect">
            <a:avLst/>
          </a:prstGeom>
          <a:solidFill>
            <a:schemeClr val="tx2"/>
          </a:solidFill>
          <a:ln w="6350">
            <a:solidFill>
              <a:schemeClr val="bg2"/>
            </a:solidFill>
          </a:ln>
          <a:effectLst>
            <a:innerShdw blurRad="114300">
              <a:prstClr val="black">
                <a:alpha val="7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07537E-F880-45D4-83D5-5604982DB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9689" y="2125522"/>
            <a:ext cx="5852160" cy="4361688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Flashlight/lantern</a:t>
            </a:r>
          </a:p>
          <a:p>
            <a:r>
              <a:rPr lang="en-US" dirty="0">
                <a:solidFill>
                  <a:schemeClr val="bg1"/>
                </a:solidFill>
              </a:rPr>
              <a:t>Chargers for phone,  laptop </a:t>
            </a:r>
          </a:p>
          <a:p>
            <a:r>
              <a:rPr lang="en-US" dirty="0">
                <a:solidFill>
                  <a:schemeClr val="bg1"/>
                </a:solidFill>
              </a:rPr>
              <a:t>Extra batteries</a:t>
            </a:r>
          </a:p>
          <a:p>
            <a:r>
              <a:rPr lang="en-US" dirty="0">
                <a:solidFill>
                  <a:schemeClr val="bg1"/>
                </a:solidFill>
              </a:rPr>
              <a:t>Entertainment- deck of cards, puzzle, </a:t>
            </a:r>
            <a:r>
              <a:rPr lang="en-US" dirty="0" err="1">
                <a:solidFill>
                  <a:schemeClr val="bg1"/>
                </a:solidFill>
              </a:rPr>
              <a:t>etc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Medications- one weeks supply</a:t>
            </a:r>
          </a:p>
          <a:p>
            <a:r>
              <a:rPr lang="en-US" dirty="0">
                <a:solidFill>
                  <a:schemeClr val="bg1"/>
                </a:solidFill>
              </a:rPr>
              <a:t>Water- one gallon per person, per day (3 day supply for evacuation, 2-week supply for home evacuation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943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63C748C-967B-4A7B-A90F-3EDD0F485A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0143637-4934-44E4-B909-BAF1E7B279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5DD755-1269-4651-8222-8BA2C2ADC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Evacuation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D5D72E-B0B0-4CD8-9F01-09513FD8F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700" dirty="0"/>
              <a:t>Battery-powered or hand-crank radio (NOAA Weather Radio)</a:t>
            </a:r>
          </a:p>
          <a:p>
            <a:pPr>
              <a:lnSpc>
                <a:spcPct val="110000"/>
              </a:lnSpc>
            </a:pPr>
            <a:r>
              <a:rPr lang="en-US" sz="1700" dirty="0"/>
              <a:t>Extra batteries </a:t>
            </a:r>
          </a:p>
          <a:p>
            <a:pPr>
              <a:lnSpc>
                <a:spcPct val="110000"/>
              </a:lnSpc>
            </a:pPr>
            <a:r>
              <a:rPr lang="en-US" sz="1700" dirty="0"/>
              <a:t>First aid kit</a:t>
            </a:r>
          </a:p>
          <a:p>
            <a:pPr>
              <a:lnSpc>
                <a:spcPct val="110000"/>
              </a:lnSpc>
            </a:pPr>
            <a:r>
              <a:rPr lang="en-US" sz="1700" dirty="0"/>
              <a:t>Medications (7-day supply) and medical items</a:t>
            </a:r>
          </a:p>
          <a:p>
            <a:pPr>
              <a:lnSpc>
                <a:spcPct val="110000"/>
              </a:lnSpc>
            </a:pPr>
            <a:r>
              <a:rPr lang="en-US" sz="1700" dirty="0"/>
              <a:t>Multi-purpose tool</a:t>
            </a:r>
          </a:p>
          <a:p>
            <a:pPr>
              <a:lnSpc>
                <a:spcPct val="110000"/>
              </a:lnSpc>
            </a:pPr>
            <a:r>
              <a:rPr lang="en-US" sz="1700" dirty="0"/>
              <a:t> Sanitation and personal hygiene items</a:t>
            </a:r>
          </a:p>
          <a:p>
            <a:pPr>
              <a:lnSpc>
                <a:spcPct val="110000"/>
              </a:lnSpc>
            </a:pPr>
            <a:r>
              <a:rPr lang="en-US" sz="1700" dirty="0"/>
              <a:t>Copies of personal documents (medication list and pertinent medical information, deed/lease to home, birth certificates, insurance policies)</a:t>
            </a:r>
          </a:p>
          <a:p>
            <a:pPr>
              <a:lnSpc>
                <a:spcPct val="110000"/>
              </a:lnSpc>
            </a:pPr>
            <a:r>
              <a:rPr lang="en-US" sz="1700" dirty="0"/>
              <a:t>Cell phone with chargers </a:t>
            </a:r>
          </a:p>
          <a:p>
            <a:pPr>
              <a:lnSpc>
                <a:spcPct val="110000"/>
              </a:lnSpc>
            </a:pPr>
            <a:r>
              <a:rPr lang="en-US" sz="1700" dirty="0"/>
              <a:t>Family and emergency contact information</a:t>
            </a:r>
          </a:p>
          <a:p>
            <a:pPr>
              <a:lnSpc>
                <a:spcPct val="110000"/>
              </a:lnSpc>
            </a:pPr>
            <a:r>
              <a:rPr lang="en-US" sz="1700" dirty="0"/>
              <a:t>Extra cash </a:t>
            </a:r>
          </a:p>
        </p:txBody>
      </p:sp>
    </p:spTree>
    <p:extLst>
      <p:ext uri="{BB962C8B-B14F-4D97-AF65-F5344CB8AC3E}">
        <p14:creationId xmlns:p14="http://schemas.microsoft.com/office/powerpoint/2010/main" val="2328940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xmlns="" id="{E9E5E629-7060-41F9-8B50-02B2E85F7D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6D3CFC-E7E5-4E31-8B9A-B463C2977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455" y="1268898"/>
            <a:ext cx="3441845" cy="4361688"/>
          </a:xfrm>
        </p:spPr>
        <p:txBody>
          <a:bodyPr anchor="ctr">
            <a:normAutofit/>
          </a:bodyPr>
          <a:lstStyle/>
          <a:p>
            <a:r>
              <a:rPr lang="en-US"/>
              <a:t>Electrical equipment</a:t>
            </a:r>
            <a:endParaRPr lang="en-US" dirty="0"/>
          </a:p>
        </p:txBody>
      </p:sp>
      <p:grpSp>
        <p:nvGrpSpPr>
          <p:cNvPr id="21" name="Group 9">
            <a:extLst>
              <a:ext uri="{FF2B5EF4-FFF2-40B4-BE49-F238E27FC236}">
                <a16:creationId xmlns:a16="http://schemas.microsoft.com/office/drawing/2014/main" xmlns="" id="{F0A74D93-ED7F-4633-8594-99D9FA43DA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603005" y="676656"/>
            <a:ext cx="6945528" cy="5546173"/>
            <a:chOff x="4603005" y="1286439"/>
            <a:chExt cx="6292376" cy="428948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88493448-FE74-4227-AC61-AF38A222783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603005" y="1286439"/>
              <a:ext cx="6292376" cy="428948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11">
              <a:extLst>
                <a:ext uri="{FF2B5EF4-FFF2-40B4-BE49-F238E27FC236}">
                  <a16:creationId xmlns:a16="http://schemas.microsoft.com/office/drawing/2014/main" xmlns="" id="{1BDA5412-7A0F-451B-86FE-5B4B38E058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802049" y="1490915"/>
              <a:ext cx="5894288" cy="3880536"/>
            </a:xfrm>
            <a:prstGeom prst="rect">
              <a:avLst/>
            </a:prstGeom>
            <a:solidFill>
              <a:schemeClr val="bg1">
                <a:alpha val="98000"/>
              </a:schemeClr>
            </a:soli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13">
            <a:extLst>
              <a:ext uri="{FF2B5EF4-FFF2-40B4-BE49-F238E27FC236}">
                <a16:creationId xmlns:a16="http://schemas.microsoft.com/office/drawing/2014/main" xmlns="" id="{D1598E19-BACC-4AD6-8E51-F08B186A01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85097" y="1104306"/>
            <a:ext cx="6181344" cy="4690872"/>
          </a:xfrm>
          <a:prstGeom prst="rect">
            <a:avLst/>
          </a:prstGeom>
          <a:solidFill>
            <a:schemeClr val="tx2"/>
          </a:solidFill>
          <a:ln w="6350">
            <a:solidFill>
              <a:schemeClr val="bg2"/>
            </a:solidFill>
          </a:ln>
          <a:effectLst>
            <a:innerShdw blurRad="114300">
              <a:prstClr val="black">
                <a:alpha val="7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1C0390-54A9-4721-8909-2589A1A88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9689" y="1268898"/>
            <a:ext cx="5852160" cy="436168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Turn off and unplug unnecessary equipment and electronics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When power comes back on, surges may can damage to equipment and electronics</a:t>
            </a:r>
          </a:p>
          <a:p>
            <a:pPr marL="0" indent="0">
              <a:buNone/>
            </a:pPr>
            <a:r>
              <a:rPr lang="en-US">
                <a:solidFill>
                  <a:schemeClr val="bg1"/>
                </a:solidFill>
              </a:rPr>
              <a:t>The primary hazards to avoid when using alternate  sources for electricity,  heating or cooking are carbon monoxide poisoning,  electric shock and fire.   </a:t>
            </a:r>
          </a:p>
        </p:txBody>
      </p:sp>
    </p:spTree>
    <p:extLst>
      <p:ext uri="{BB962C8B-B14F-4D97-AF65-F5344CB8AC3E}">
        <p14:creationId xmlns:p14="http://schemas.microsoft.com/office/powerpoint/2010/main" val="401277052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350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Gallery</vt:lpstr>
      <vt:lpstr>Power outage checklist</vt:lpstr>
      <vt:lpstr>Be Red Cross Ready</vt:lpstr>
      <vt:lpstr>You know a storm is coming what do you do?</vt:lpstr>
      <vt:lpstr>How long is your power out</vt:lpstr>
      <vt:lpstr>Food Safety</vt:lpstr>
      <vt:lpstr>How to save perishable foods</vt:lpstr>
      <vt:lpstr>Other supplies</vt:lpstr>
      <vt:lpstr>Evacuation</vt:lpstr>
      <vt:lpstr>Electrical equipment</vt:lpstr>
      <vt:lpstr>Be an eagle scout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Cari Shulkin</dc:creator>
  <cp:lastModifiedBy>Microsoft account</cp:lastModifiedBy>
  <cp:revision>5</cp:revision>
  <dcterms:created xsi:type="dcterms:W3CDTF">2021-02-08T03:02:58Z</dcterms:created>
  <dcterms:modified xsi:type="dcterms:W3CDTF">2021-02-25T18:41:46Z</dcterms:modified>
</cp:coreProperties>
</file>