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5"/>
  </p:notesMasterIdLst>
  <p:sldIdLst>
    <p:sldId id="257" r:id="rId2"/>
    <p:sldId id="258" r:id="rId3"/>
    <p:sldId id="259" r:id="rId4"/>
    <p:sldId id="263" r:id="rId5"/>
    <p:sldId id="262" r:id="rId6"/>
    <p:sldId id="261" r:id="rId7"/>
    <p:sldId id="272" r:id="rId8"/>
    <p:sldId id="303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05" r:id="rId17"/>
    <p:sldId id="304" r:id="rId18"/>
    <p:sldId id="314" r:id="rId19"/>
    <p:sldId id="270" r:id="rId20"/>
    <p:sldId id="315" r:id="rId21"/>
    <p:sldId id="271" r:id="rId22"/>
    <p:sldId id="26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2" r:id="rId32"/>
    <p:sldId id="283" r:id="rId33"/>
    <p:sldId id="285" r:id="rId34"/>
    <p:sldId id="284" r:id="rId35"/>
    <p:sldId id="286" r:id="rId36"/>
    <p:sldId id="287" r:id="rId37"/>
    <p:sldId id="288" r:id="rId38"/>
    <p:sldId id="289" r:id="rId39"/>
    <p:sldId id="280" r:id="rId40"/>
    <p:sldId id="290" r:id="rId41"/>
    <p:sldId id="291" r:id="rId42"/>
    <p:sldId id="292" r:id="rId43"/>
    <p:sldId id="293" r:id="rId44"/>
    <p:sldId id="294" r:id="rId45"/>
    <p:sldId id="316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87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noFill/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noFill/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noFill/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noFill/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noFill/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noFill/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noFill/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noFill/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21A5025F-5508-4B3E-A593-4C7027A6571F}" type="presOf" srcId="{1AC476F6-2E32-4DC6-AA86-77AADB1C4F15}" destId="{3FAE8AB5-73F4-4330-BCF7-9FBD2A14531B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956AC883-BC57-4A12-A022-C12AE8AA1383}" type="presOf" srcId="{57802EC8-4A8F-48DF-93FA-EFD44931A415}" destId="{4B9D6655-2ED1-4D70-98DD-39CD877D9D8B}" srcOrd="0" destOrd="0" presId="urn:microsoft.com/office/officeart/2009/3/layout/CircleRelationship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4EE906A0-8A23-4D89-8219-692B627F1B6B}" type="presOf" srcId="{FF5DDB10-E748-4B91-A790-9BAD3E29693C}" destId="{59E0DC3F-58C5-4E6A-9CD3-C46F658BEFC7}" srcOrd="0" destOrd="0" presId="urn:microsoft.com/office/officeart/2009/3/layout/CircleRelationship"/>
    <dgm:cxn modelId="{C753B3B7-5FEE-41BE-9F73-4A24FAE8B335}" type="presOf" srcId="{119CBEEA-BB7E-4A4F-9F6B-5A22478FB6C7}" destId="{DB7ECF1C-C1AE-45AB-AC8B-9DBE87C59EDF}" srcOrd="0" destOrd="0" presId="urn:microsoft.com/office/officeart/2009/3/layout/CircleRelationship"/>
    <dgm:cxn modelId="{86E8D746-6C99-4BCD-A557-7208CF565C8A}" type="presParOf" srcId="{3FAE8AB5-73F4-4330-BCF7-9FBD2A14531B}" destId="{DB7ECF1C-C1AE-45AB-AC8B-9DBE87C59EDF}" srcOrd="0" destOrd="0" presId="urn:microsoft.com/office/officeart/2009/3/layout/CircleRelationship"/>
    <dgm:cxn modelId="{670D6176-B14E-44AC-92BF-D274DC4DEDCC}" type="presParOf" srcId="{3FAE8AB5-73F4-4330-BCF7-9FBD2A14531B}" destId="{975E0056-C551-4C0F-B4C7-CC2FB5F0E988}" srcOrd="1" destOrd="0" presId="urn:microsoft.com/office/officeart/2009/3/layout/CircleRelationship"/>
    <dgm:cxn modelId="{2170CB15-9B14-432F-8BF9-C4E6E4110B84}" type="presParOf" srcId="{3FAE8AB5-73F4-4330-BCF7-9FBD2A14531B}" destId="{996AB250-F071-402F-8390-6E99FA8C488A}" srcOrd="2" destOrd="0" presId="urn:microsoft.com/office/officeart/2009/3/layout/CircleRelationship"/>
    <dgm:cxn modelId="{AFF1D18B-43A1-465B-B504-068222E1CA97}" type="presParOf" srcId="{3FAE8AB5-73F4-4330-BCF7-9FBD2A14531B}" destId="{B9FB9C28-A0F2-4F0B-806D-58E9AC30C947}" srcOrd="3" destOrd="0" presId="urn:microsoft.com/office/officeart/2009/3/layout/CircleRelationship"/>
    <dgm:cxn modelId="{457DF82A-CE35-439E-921C-8B23D38CA687}" type="presParOf" srcId="{3FAE8AB5-73F4-4330-BCF7-9FBD2A14531B}" destId="{131864A7-4EC3-46B2-8EFE-26B61D2A9D49}" srcOrd="4" destOrd="0" presId="urn:microsoft.com/office/officeart/2009/3/layout/CircleRelationship"/>
    <dgm:cxn modelId="{C6C2B2D7-D2BA-479E-8EA1-80E51FF47747}" type="presParOf" srcId="{3FAE8AB5-73F4-4330-BCF7-9FBD2A14531B}" destId="{1B9D0666-8844-4C75-8FCA-CC33C10D5D88}" srcOrd="5" destOrd="0" presId="urn:microsoft.com/office/officeart/2009/3/layout/CircleRelationship"/>
    <dgm:cxn modelId="{C0B73DD0-7606-465F-B2A3-4616661F0E4D}" type="presParOf" srcId="{3FAE8AB5-73F4-4330-BCF7-9FBD2A14531B}" destId="{5EE014A8-D715-4A4F-A253-212CC9B02A09}" srcOrd="6" destOrd="0" presId="urn:microsoft.com/office/officeart/2009/3/layout/CircleRelationship"/>
    <dgm:cxn modelId="{FEA72EC5-7551-4966-8FBB-B63985828E1A}" type="presParOf" srcId="{3FAE8AB5-73F4-4330-BCF7-9FBD2A14531B}" destId="{59E0DC3F-58C5-4E6A-9CD3-C46F658BEFC7}" srcOrd="7" destOrd="0" presId="urn:microsoft.com/office/officeart/2009/3/layout/CircleRelationship"/>
    <dgm:cxn modelId="{DB36FE08-7A6E-4564-9493-5975B9879F8B}" type="presParOf" srcId="{3FAE8AB5-73F4-4330-BCF7-9FBD2A14531B}" destId="{88835BC8-5AE0-48F0-BD18-4B596C7696F9}" srcOrd="8" destOrd="0" presId="urn:microsoft.com/office/officeart/2009/3/layout/CircleRelationship"/>
    <dgm:cxn modelId="{C47686C9-3AF0-45B8-A4A7-1A871316BCAD}" type="presParOf" srcId="{88835BC8-5AE0-48F0-BD18-4B596C7696F9}" destId="{59E3A7C1-3238-4BFA-91CF-34D1EB03A47F}" srcOrd="0" destOrd="0" presId="urn:microsoft.com/office/officeart/2009/3/layout/CircleRelationship"/>
    <dgm:cxn modelId="{D3B8DE60-C797-4CDF-B349-A7405C58794C}" type="presParOf" srcId="{3FAE8AB5-73F4-4330-BCF7-9FBD2A14531B}" destId="{ABEA0791-3E14-4A5F-8654-EBC611E27C20}" srcOrd="9" destOrd="0" presId="urn:microsoft.com/office/officeart/2009/3/layout/CircleRelationship"/>
    <dgm:cxn modelId="{C2D069B3-B1B0-4787-8987-F9536D9CFF51}" type="presParOf" srcId="{ABEA0791-3E14-4A5F-8654-EBC611E27C20}" destId="{BAA59991-BBF5-485A-81F9-92803BCE9E47}" srcOrd="0" destOrd="0" presId="urn:microsoft.com/office/officeart/2009/3/layout/CircleRelationship"/>
    <dgm:cxn modelId="{E8D4C738-725E-43A1-AC72-5CCB98722CD7}" type="presParOf" srcId="{3FAE8AB5-73F4-4330-BCF7-9FBD2A14531B}" destId="{4B9D6655-2ED1-4D70-98DD-39CD877D9D8B}" srcOrd="10" destOrd="0" presId="urn:microsoft.com/office/officeart/2009/3/layout/CircleRelationship"/>
    <dgm:cxn modelId="{4BF2716F-D883-43DD-98C5-377AD39B6D11}" type="presParOf" srcId="{3FAE8AB5-73F4-4330-BCF7-9FBD2A14531B}" destId="{FA868187-2D63-4EA1-9B08-69C5F0D8CCEA}" srcOrd="11" destOrd="0" presId="urn:microsoft.com/office/officeart/2009/3/layout/CircleRelationship"/>
    <dgm:cxn modelId="{4912005F-FFB1-43CC-80BD-3D56D696AD49}" type="presParOf" srcId="{FA868187-2D63-4EA1-9B08-69C5F0D8CCEA}" destId="{23BAA56A-96EF-4482-AE38-D605917A2FC9}" srcOrd="0" destOrd="0" presId="urn:microsoft.com/office/officeart/2009/3/layout/CircleRelationship"/>
    <dgm:cxn modelId="{7B969D71-2F30-433F-B016-16985579431F}" type="presParOf" srcId="{3FAE8AB5-73F4-4330-BCF7-9FBD2A14531B}" destId="{590D478A-A84D-481C-A502-1E07C9C67886}" srcOrd="12" destOrd="0" presId="urn:microsoft.com/office/officeart/2009/3/layout/CircleRelationship"/>
    <dgm:cxn modelId="{A5C7A219-42E7-4FF2-9420-A9A883977FD9}" type="presParOf" srcId="{590D478A-A84D-481C-A502-1E07C9C67886}" destId="{BEB2D013-7397-436E-BE5F-147D3026A6E5}" srcOrd="0" destOrd="0" presId="urn:microsoft.com/office/officeart/2009/3/layout/CircleRelationship"/>
    <dgm:cxn modelId="{2EB22E53-42D1-46FF-86FE-448A63C0ACB5}" type="presParOf" srcId="{3FAE8AB5-73F4-4330-BCF7-9FBD2A14531B}" destId="{B98E37CD-FEC3-4504-80F5-70B72B79A177}" srcOrd="13" destOrd="0" presId="urn:microsoft.com/office/officeart/2009/3/layout/CircleRelationship"/>
    <dgm:cxn modelId="{E4E80A1E-5421-4FBB-A56D-2F3DCEEE5726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solidFill>
          <a:schemeClr val="accent2">
            <a:lumMod val="40000"/>
            <a:lumOff val="60000"/>
          </a:schemeClr>
        </a:solidFill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solidFill>
          <a:schemeClr val="accent5">
            <a:lumMod val="50000"/>
          </a:schemeClr>
        </a:solidFill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solidFill>
          <a:schemeClr val="accent6">
            <a:lumMod val="40000"/>
            <a:lumOff val="60000"/>
          </a:schemeClr>
        </a:solidFill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solidFill>
          <a:srgbClr val="FFC000"/>
        </a:solidFill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solidFill>
          <a:schemeClr val="accent5">
            <a:lumMod val="50000"/>
          </a:schemeClr>
        </a:solidFill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solidFill>
          <a:schemeClr val="bg1">
            <a:lumMod val="50000"/>
          </a:schemeClr>
        </a:solidFill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solidFill>
          <a:schemeClr val="accent5">
            <a:lumMod val="50000"/>
          </a:schemeClr>
        </a:solidFill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C2400534-F65A-4B92-84FD-DBBB5D4E75DC}" type="presOf" srcId="{FF5DDB10-E748-4B91-A790-9BAD3E29693C}" destId="{59E0DC3F-58C5-4E6A-9CD3-C46F658BEFC7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0252599B-5605-4C03-8024-D6780CDB261F}" type="presOf" srcId="{57802EC8-4A8F-48DF-93FA-EFD44931A415}" destId="{4B9D6655-2ED1-4D70-98DD-39CD877D9D8B}" srcOrd="0" destOrd="0" presId="urn:microsoft.com/office/officeart/2009/3/layout/CircleRelationship"/>
    <dgm:cxn modelId="{EC87CCB5-96F9-4AF0-97C2-59FFF7E031D9}" type="presOf" srcId="{1AC476F6-2E32-4DC6-AA86-77AADB1C4F15}" destId="{3FAE8AB5-73F4-4330-BCF7-9FBD2A14531B}" srcOrd="0" destOrd="0" presId="urn:microsoft.com/office/officeart/2009/3/layout/CircleRelationship"/>
    <dgm:cxn modelId="{9EBB82DE-D2DD-44C8-B125-9E5291614B94}" type="presOf" srcId="{119CBEEA-BB7E-4A4F-9F6B-5A22478FB6C7}" destId="{DB7ECF1C-C1AE-45AB-AC8B-9DBE87C59EDF}" srcOrd="0" destOrd="0" presId="urn:microsoft.com/office/officeart/2009/3/layout/CircleRelationship"/>
    <dgm:cxn modelId="{3AD790BF-6E76-4CE5-9FF6-6F1CA1ABEEEB}" type="presParOf" srcId="{3FAE8AB5-73F4-4330-BCF7-9FBD2A14531B}" destId="{DB7ECF1C-C1AE-45AB-AC8B-9DBE87C59EDF}" srcOrd="0" destOrd="0" presId="urn:microsoft.com/office/officeart/2009/3/layout/CircleRelationship"/>
    <dgm:cxn modelId="{4A87D8BA-CB5D-4ADE-9E5F-4863D4C32724}" type="presParOf" srcId="{3FAE8AB5-73F4-4330-BCF7-9FBD2A14531B}" destId="{975E0056-C551-4C0F-B4C7-CC2FB5F0E988}" srcOrd="1" destOrd="0" presId="urn:microsoft.com/office/officeart/2009/3/layout/CircleRelationship"/>
    <dgm:cxn modelId="{BB9FF27C-08AD-46B8-87EA-34C62C13BA55}" type="presParOf" srcId="{3FAE8AB5-73F4-4330-BCF7-9FBD2A14531B}" destId="{996AB250-F071-402F-8390-6E99FA8C488A}" srcOrd="2" destOrd="0" presId="urn:microsoft.com/office/officeart/2009/3/layout/CircleRelationship"/>
    <dgm:cxn modelId="{8687DD13-6F56-4630-8A6D-FF96D880DBD0}" type="presParOf" srcId="{3FAE8AB5-73F4-4330-BCF7-9FBD2A14531B}" destId="{B9FB9C28-A0F2-4F0B-806D-58E9AC30C947}" srcOrd="3" destOrd="0" presId="urn:microsoft.com/office/officeart/2009/3/layout/CircleRelationship"/>
    <dgm:cxn modelId="{7B072044-7E01-4DE1-BE26-F8142BD0187B}" type="presParOf" srcId="{3FAE8AB5-73F4-4330-BCF7-9FBD2A14531B}" destId="{131864A7-4EC3-46B2-8EFE-26B61D2A9D49}" srcOrd="4" destOrd="0" presId="urn:microsoft.com/office/officeart/2009/3/layout/CircleRelationship"/>
    <dgm:cxn modelId="{05408271-A7CB-4399-8489-4A6F8A9371C3}" type="presParOf" srcId="{3FAE8AB5-73F4-4330-BCF7-9FBD2A14531B}" destId="{1B9D0666-8844-4C75-8FCA-CC33C10D5D88}" srcOrd="5" destOrd="0" presId="urn:microsoft.com/office/officeart/2009/3/layout/CircleRelationship"/>
    <dgm:cxn modelId="{2A9A9C57-057E-4152-8AF2-E10051847FD8}" type="presParOf" srcId="{3FAE8AB5-73F4-4330-BCF7-9FBD2A14531B}" destId="{5EE014A8-D715-4A4F-A253-212CC9B02A09}" srcOrd="6" destOrd="0" presId="urn:microsoft.com/office/officeart/2009/3/layout/CircleRelationship"/>
    <dgm:cxn modelId="{3D52AD0A-C79F-46F7-B932-C908E6DF72D9}" type="presParOf" srcId="{3FAE8AB5-73F4-4330-BCF7-9FBD2A14531B}" destId="{59E0DC3F-58C5-4E6A-9CD3-C46F658BEFC7}" srcOrd="7" destOrd="0" presId="urn:microsoft.com/office/officeart/2009/3/layout/CircleRelationship"/>
    <dgm:cxn modelId="{E3E10E69-93A2-4968-A292-5596D1435CAB}" type="presParOf" srcId="{3FAE8AB5-73F4-4330-BCF7-9FBD2A14531B}" destId="{88835BC8-5AE0-48F0-BD18-4B596C7696F9}" srcOrd="8" destOrd="0" presId="urn:microsoft.com/office/officeart/2009/3/layout/CircleRelationship"/>
    <dgm:cxn modelId="{92452270-C97C-4EA6-9DF0-E1E43E3AACD4}" type="presParOf" srcId="{88835BC8-5AE0-48F0-BD18-4B596C7696F9}" destId="{59E3A7C1-3238-4BFA-91CF-34D1EB03A47F}" srcOrd="0" destOrd="0" presId="urn:microsoft.com/office/officeart/2009/3/layout/CircleRelationship"/>
    <dgm:cxn modelId="{48F6D6E4-BCE2-416E-A78A-D7E5195B6F70}" type="presParOf" srcId="{3FAE8AB5-73F4-4330-BCF7-9FBD2A14531B}" destId="{ABEA0791-3E14-4A5F-8654-EBC611E27C20}" srcOrd="9" destOrd="0" presId="urn:microsoft.com/office/officeart/2009/3/layout/CircleRelationship"/>
    <dgm:cxn modelId="{07C3F251-BADA-497B-B8E5-0FF1B6105AE9}" type="presParOf" srcId="{ABEA0791-3E14-4A5F-8654-EBC611E27C20}" destId="{BAA59991-BBF5-485A-81F9-92803BCE9E47}" srcOrd="0" destOrd="0" presId="urn:microsoft.com/office/officeart/2009/3/layout/CircleRelationship"/>
    <dgm:cxn modelId="{1EB20F4F-0AE4-4CAB-8B37-01CF4F2DBE9A}" type="presParOf" srcId="{3FAE8AB5-73F4-4330-BCF7-9FBD2A14531B}" destId="{4B9D6655-2ED1-4D70-98DD-39CD877D9D8B}" srcOrd="10" destOrd="0" presId="urn:microsoft.com/office/officeart/2009/3/layout/CircleRelationship"/>
    <dgm:cxn modelId="{D720E9C8-FB3A-4EF4-814F-928AA3857615}" type="presParOf" srcId="{3FAE8AB5-73F4-4330-BCF7-9FBD2A14531B}" destId="{FA868187-2D63-4EA1-9B08-69C5F0D8CCEA}" srcOrd="11" destOrd="0" presId="urn:microsoft.com/office/officeart/2009/3/layout/CircleRelationship"/>
    <dgm:cxn modelId="{8573AE68-A066-42B4-876A-4D8320B3D982}" type="presParOf" srcId="{FA868187-2D63-4EA1-9B08-69C5F0D8CCEA}" destId="{23BAA56A-96EF-4482-AE38-D605917A2FC9}" srcOrd="0" destOrd="0" presId="urn:microsoft.com/office/officeart/2009/3/layout/CircleRelationship"/>
    <dgm:cxn modelId="{E5A405C8-5366-441A-BCD5-5D6B68072825}" type="presParOf" srcId="{3FAE8AB5-73F4-4330-BCF7-9FBD2A14531B}" destId="{590D478A-A84D-481C-A502-1E07C9C67886}" srcOrd="12" destOrd="0" presId="urn:microsoft.com/office/officeart/2009/3/layout/CircleRelationship"/>
    <dgm:cxn modelId="{EE187E99-BC74-469E-9D61-57D1C3EC85F6}" type="presParOf" srcId="{590D478A-A84D-481C-A502-1E07C9C67886}" destId="{BEB2D013-7397-436E-BE5F-147D3026A6E5}" srcOrd="0" destOrd="0" presId="urn:microsoft.com/office/officeart/2009/3/layout/CircleRelationship"/>
    <dgm:cxn modelId="{E4F4B374-ADBF-44C7-B65C-AB365FCD7D27}" type="presParOf" srcId="{3FAE8AB5-73F4-4330-BCF7-9FBD2A14531B}" destId="{B98E37CD-FEC3-4504-80F5-70B72B79A177}" srcOrd="13" destOrd="0" presId="urn:microsoft.com/office/officeart/2009/3/layout/CircleRelationship"/>
    <dgm:cxn modelId="{55336E6E-9FC8-476E-A316-E5635616FC6C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/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solidFill>
          <a:schemeClr val="accent5">
            <a:lumMod val="50000"/>
          </a:schemeClr>
        </a:solidFill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solidFill>
          <a:schemeClr val="accent6">
            <a:lumMod val="40000"/>
            <a:lumOff val="60000"/>
          </a:schemeClr>
        </a:solidFill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solidFill>
          <a:srgbClr val="FFC000"/>
        </a:solidFill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solidFill>
          <a:schemeClr val="accent5">
            <a:lumMod val="50000"/>
          </a:schemeClr>
        </a:solidFill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solidFill>
          <a:schemeClr val="bg1">
            <a:lumMod val="50000"/>
          </a:schemeClr>
        </a:solidFill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solidFill>
          <a:schemeClr val="accent5">
            <a:lumMod val="50000"/>
          </a:schemeClr>
        </a:solidFill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81332A5E-E4E5-4E77-A158-4ED4D2439C02}" type="presOf" srcId="{57802EC8-4A8F-48DF-93FA-EFD44931A415}" destId="{4B9D6655-2ED1-4D70-98DD-39CD877D9D8B}" srcOrd="0" destOrd="0" presId="urn:microsoft.com/office/officeart/2009/3/layout/CircleRelationship"/>
    <dgm:cxn modelId="{D3151841-AE67-454A-A401-B0648825157C}" type="presOf" srcId="{119CBEEA-BB7E-4A4F-9F6B-5A22478FB6C7}" destId="{DB7ECF1C-C1AE-45AB-AC8B-9DBE87C59EDF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195E84BA-BBDF-4630-8F24-175F381B7E7A}" type="presOf" srcId="{1AC476F6-2E32-4DC6-AA86-77AADB1C4F15}" destId="{3FAE8AB5-73F4-4330-BCF7-9FBD2A14531B}" srcOrd="0" destOrd="0" presId="urn:microsoft.com/office/officeart/2009/3/layout/CircleRelationship"/>
    <dgm:cxn modelId="{D68F0CC5-7C94-42EE-8002-9DF9262A2D8B}" type="presOf" srcId="{FF5DDB10-E748-4B91-A790-9BAD3E29693C}" destId="{59E0DC3F-58C5-4E6A-9CD3-C46F658BEFC7}" srcOrd="0" destOrd="0" presId="urn:microsoft.com/office/officeart/2009/3/layout/CircleRelationship"/>
    <dgm:cxn modelId="{5FB88C30-19E6-490F-A60D-3831D75F7EE7}" type="presParOf" srcId="{3FAE8AB5-73F4-4330-BCF7-9FBD2A14531B}" destId="{DB7ECF1C-C1AE-45AB-AC8B-9DBE87C59EDF}" srcOrd="0" destOrd="0" presId="urn:microsoft.com/office/officeart/2009/3/layout/CircleRelationship"/>
    <dgm:cxn modelId="{ECD72E8B-7ADA-43C6-B8C6-E0594982687E}" type="presParOf" srcId="{3FAE8AB5-73F4-4330-BCF7-9FBD2A14531B}" destId="{975E0056-C551-4C0F-B4C7-CC2FB5F0E988}" srcOrd="1" destOrd="0" presId="urn:microsoft.com/office/officeart/2009/3/layout/CircleRelationship"/>
    <dgm:cxn modelId="{02A64960-2F47-45CB-9421-C680FCD87A9E}" type="presParOf" srcId="{3FAE8AB5-73F4-4330-BCF7-9FBD2A14531B}" destId="{996AB250-F071-402F-8390-6E99FA8C488A}" srcOrd="2" destOrd="0" presId="urn:microsoft.com/office/officeart/2009/3/layout/CircleRelationship"/>
    <dgm:cxn modelId="{5CE8105F-2D84-46FE-B20C-856575ECB09D}" type="presParOf" srcId="{3FAE8AB5-73F4-4330-BCF7-9FBD2A14531B}" destId="{B9FB9C28-A0F2-4F0B-806D-58E9AC30C947}" srcOrd="3" destOrd="0" presId="urn:microsoft.com/office/officeart/2009/3/layout/CircleRelationship"/>
    <dgm:cxn modelId="{4049CA16-10C3-43E4-8BAA-E026D4A15F55}" type="presParOf" srcId="{3FAE8AB5-73F4-4330-BCF7-9FBD2A14531B}" destId="{131864A7-4EC3-46B2-8EFE-26B61D2A9D49}" srcOrd="4" destOrd="0" presId="urn:microsoft.com/office/officeart/2009/3/layout/CircleRelationship"/>
    <dgm:cxn modelId="{03A04F33-697A-4337-9A8A-B2C547302B6D}" type="presParOf" srcId="{3FAE8AB5-73F4-4330-BCF7-9FBD2A14531B}" destId="{1B9D0666-8844-4C75-8FCA-CC33C10D5D88}" srcOrd="5" destOrd="0" presId="urn:microsoft.com/office/officeart/2009/3/layout/CircleRelationship"/>
    <dgm:cxn modelId="{9B82F50C-02D7-4FC6-B038-4A3DF39A3387}" type="presParOf" srcId="{3FAE8AB5-73F4-4330-BCF7-9FBD2A14531B}" destId="{5EE014A8-D715-4A4F-A253-212CC9B02A09}" srcOrd="6" destOrd="0" presId="urn:microsoft.com/office/officeart/2009/3/layout/CircleRelationship"/>
    <dgm:cxn modelId="{9825F6AD-E70C-4790-AFE0-DD7F0504D975}" type="presParOf" srcId="{3FAE8AB5-73F4-4330-BCF7-9FBD2A14531B}" destId="{59E0DC3F-58C5-4E6A-9CD3-C46F658BEFC7}" srcOrd="7" destOrd="0" presId="urn:microsoft.com/office/officeart/2009/3/layout/CircleRelationship"/>
    <dgm:cxn modelId="{0C10A7D1-D69B-4B67-9A91-E5D3A3FA453D}" type="presParOf" srcId="{3FAE8AB5-73F4-4330-BCF7-9FBD2A14531B}" destId="{88835BC8-5AE0-48F0-BD18-4B596C7696F9}" srcOrd="8" destOrd="0" presId="urn:microsoft.com/office/officeart/2009/3/layout/CircleRelationship"/>
    <dgm:cxn modelId="{FAE69562-9627-44FD-82C4-02A6CA954B0B}" type="presParOf" srcId="{88835BC8-5AE0-48F0-BD18-4B596C7696F9}" destId="{59E3A7C1-3238-4BFA-91CF-34D1EB03A47F}" srcOrd="0" destOrd="0" presId="urn:microsoft.com/office/officeart/2009/3/layout/CircleRelationship"/>
    <dgm:cxn modelId="{B5A0769B-AEDB-46BF-8D16-20E8419D1D08}" type="presParOf" srcId="{3FAE8AB5-73F4-4330-BCF7-9FBD2A14531B}" destId="{ABEA0791-3E14-4A5F-8654-EBC611E27C20}" srcOrd="9" destOrd="0" presId="urn:microsoft.com/office/officeart/2009/3/layout/CircleRelationship"/>
    <dgm:cxn modelId="{0071F6B7-10DC-4E51-AE8D-E6B7A994AC14}" type="presParOf" srcId="{ABEA0791-3E14-4A5F-8654-EBC611E27C20}" destId="{BAA59991-BBF5-485A-81F9-92803BCE9E47}" srcOrd="0" destOrd="0" presId="urn:microsoft.com/office/officeart/2009/3/layout/CircleRelationship"/>
    <dgm:cxn modelId="{21669D61-989E-45C9-A614-DB475D80A120}" type="presParOf" srcId="{3FAE8AB5-73F4-4330-BCF7-9FBD2A14531B}" destId="{4B9D6655-2ED1-4D70-98DD-39CD877D9D8B}" srcOrd="10" destOrd="0" presId="urn:microsoft.com/office/officeart/2009/3/layout/CircleRelationship"/>
    <dgm:cxn modelId="{A3752812-4186-48DA-8B63-EFC160EDE0F1}" type="presParOf" srcId="{3FAE8AB5-73F4-4330-BCF7-9FBD2A14531B}" destId="{FA868187-2D63-4EA1-9B08-69C5F0D8CCEA}" srcOrd="11" destOrd="0" presId="urn:microsoft.com/office/officeart/2009/3/layout/CircleRelationship"/>
    <dgm:cxn modelId="{19198369-7A01-427D-A54F-5BB3A08C321F}" type="presParOf" srcId="{FA868187-2D63-4EA1-9B08-69C5F0D8CCEA}" destId="{23BAA56A-96EF-4482-AE38-D605917A2FC9}" srcOrd="0" destOrd="0" presId="urn:microsoft.com/office/officeart/2009/3/layout/CircleRelationship"/>
    <dgm:cxn modelId="{7F15B03E-289C-4C98-97C4-A6A495332552}" type="presParOf" srcId="{3FAE8AB5-73F4-4330-BCF7-9FBD2A14531B}" destId="{590D478A-A84D-481C-A502-1E07C9C67886}" srcOrd="12" destOrd="0" presId="urn:microsoft.com/office/officeart/2009/3/layout/CircleRelationship"/>
    <dgm:cxn modelId="{F16E2410-576A-4E7C-9060-DEB300792384}" type="presParOf" srcId="{590D478A-A84D-481C-A502-1E07C9C67886}" destId="{BEB2D013-7397-436E-BE5F-147D3026A6E5}" srcOrd="0" destOrd="0" presId="urn:microsoft.com/office/officeart/2009/3/layout/CircleRelationship"/>
    <dgm:cxn modelId="{D39F0019-F766-4720-B125-282CE21653D1}" type="presParOf" srcId="{3FAE8AB5-73F4-4330-BCF7-9FBD2A14531B}" destId="{B98E37CD-FEC3-4504-80F5-70B72B79A177}" srcOrd="13" destOrd="0" presId="urn:microsoft.com/office/officeart/2009/3/layout/CircleRelationship"/>
    <dgm:cxn modelId="{B0B886D3-41E2-4B10-8ADF-68B25A3323BE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/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solidFill>
          <a:schemeClr val="accent5">
            <a:lumMod val="50000"/>
          </a:schemeClr>
        </a:solidFill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solidFill>
          <a:schemeClr val="accent6">
            <a:lumMod val="40000"/>
            <a:lumOff val="60000"/>
          </a:schemeClr>
        </a:solidFill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solidFill>
          <a:srgbClr val="FFC000"/>
        </a:solidFill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solidFill>
          <a:schemeClr val="accent5">
            <a:lumMod val="50000"/>
          </a:schemeClr>
        </a:solidFill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solidFill>
          <a:schemeClr val="bg1">
            <a:lumMod val="50000"/>
          </a:schemeClr>
        </a:solidFill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solidFill>
          <a:schemeClr val="accent5">
            <a:lumMod val="50000"/>
          </a:schemeClr>
        </a:solidFill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81332A5E-E4E5-4E77-A158-4ED4D2439C02}" type="presOf" srcId="{57802EC8-4A8F-48DF-93FA-EFD44931A415}" destId="{4B9D6655-2ED1-4D70-98DD-39CD877D9D8B}" srcOrd="0" destOrd="0" presId="urn:microsoft.com/office/officeart/2009/3/layout/CircleRelationship"/>
    <dgm:cxn modelId="{D3151841-AE67-454A-A401-B0648825157C}" type="presOf" srcId="{119CBEEA-BB7E-4A4F-9F6B-5A22478FB6C7}" destId="{DB7ECF1C-C1AE-45AB-AC8B-9DBE87C59EDF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195E84BA-BBDF-4630-8F24-175F381B7E7A}" type="presOf" srcId="{1AC476F6-2E32-4DC6-AA86-77AADB1C4F15}" destId="{3FAE8AB5-73F4-4330-BCF7-9FBD2A14531B}" srcOrd="0" destOrd="0" presId="urn:microsoft.com/office/officeart/2009/3/layout/CircleRelationship"/>
    <dgm:cxn modelId="{D68F0CC5-7C94-42EE-8002-9DF9262A2D8B}" type="presOf" srcId="{FF5DDB10-E748-4B91-A790-9BAD3E29693C}" destId="{59E0DC3F-58C5-4E6A-9CD3-C46F658BEFC7}" srcOrd="0" destOrd="0" presId="urn:microsoft.com/office/officeart/2009/3/layout/CircleRelationship"/>
    <dgm:cxn modelId="{5FB88C30-19E6-490F-A60D-3831D75F7EE7}" type="presParOf" srcId="{3FAE8AB5-73F4-4330-BCF7-9FBD2A14531B}" destId="{DB7ECF1C-C1AE-45AB-AC8B-9DBE87C59EDF}" srcOrd="0" destOrd="0" presId="urn:microsoft.com/office/officeart/2009/3/layout/CircleRelationship"/>
    <dgm:cxn modelId="{ECD72E8B-7ADA-43C6-B8C6-E0594982687E}" type="presParOf" srcId="{3FAE8AB5-73F4-4330-BCF7-9FBD2A14531B}" destId="{975E0056-C551-4C0F-B4C7-CC2FB5F0E988}" srcOrd="1" destOrd="0" presId="urn:microsoft.com/office/officeart/2009/3/layout/CircleRelationship"/>
    <dgm:cxn modelId="{02A64960-2F47-45CB-9421-C680FCD87A9E}" type="presParOf" srcId="{3FAE8AB5-73F4-4330-BCF7-9FBD2A14531B}" destId="{996AB250-F071-402F-8390-6E99FA8C488A}" srcOrd="2" destOrd="0" presId="urn:microsoft.com/office/officeart/2009/3/layout/CircleRelationship"/>
    <dgm:cxn modelId="{5CE8105F-2D84-46FE-B20C-856575ECB09D}" type="presParOf" srcId="{3FAE8AB5-73F4-4330-BCF7-9FBD2A14531B}" destId="{B9FB9C28-A0F2-4F0B-806D-58E9AC30C947}" srcOrd="3" destOrd="0" presId="urn:microsoft.com/office/officeart/2009/3/layout/CircleRelationship"/>
    <dgm:cxn modelId="{4049CA16-10C3-43E4-8BAA-E026D4A15F55}" type="presParOf" srcId="{3FAE8AB5-73F4-4330-BCF7-9FBD2A14531B}" destId="{131864A7-4EC3-46B2-8EFE-26B61D2A9D49}" srcOrd="4" destOrd="0" presId="urn:microsoft.com/office/officeart/2009/3/layout/CircleRelationship"/>
    <dgm:cxn modelId="{03A04F33-697A-4337-9A8A-B2C547302B6D}" type="presParOf" srcId="{3FAE8AB5-73F4-4330-BCF7-9FBD2A14531B}" destId="{1B9D0666-8844-4C75-8FCA-CC33C10D5D88}" srcOrd="5" destOrd="0" presId="urn:microsoft.com/office/officeart/2009/3/layout/CircleRelationship"/>
    <dgm:cxn modelId="{9B82F50C-02D7-4FC6-B038-4A3DF39A3387}" type="presParOf" srcId="{3FAE8AB5-73F4-4330-BCF7-9FBD2A14531B}" destId="{5EE014A8-D715-4A4F-A253-212CC9B02A09}" srcOrd="6" destOrd="0" presId="urn:microsoft.com/office/officeart/2009/3/layout/CircleRelationship"/>
    <dgm:cxn modelId="{9825F6AD-E70C-4790-AFE0-DD7F0504D975}" type="presParOf" srcId="{3FAE8AB5-73F4-4330-BCF7-9FBD2A14531B}" destId="{59E0DC3F-58C5-4E6A-9CD3-C46F658BEFC7}" srcOrd="7" destOrd="0" presId="urn:microsoft.com/office/officeart/2009/3/layout/CircleRelationship"/>
    <dgm:cxn modelId="{0C10A7D1-D69B-4B67-9A91-E5D3A3FA453D}" type="presParOf" srcId="{3FAE8AB5-73F4-4330-BCF7-9FBD2A14531B}" destId="{88835BC8-5AE0-48F0-BD18-4B596C7696F9}" srcOrd="8" destOrd="0" presId="urn:microsoft.com/office/officeart/2009/3/layout/CircleRelationship"/>
    <dgm:cxn modelId="{FAE69562-9627-44FD-82C4-02A6CA954B0B}" type="presParOf" srcId="{88835BC8-5AE0-48F0-BD18-4B596C7696F9}" destId="{59E3A7C1-3238-4BFA-91CF-34D1EB03A47F}" srcOrd="0" destOrd="0" presId="urn:microsoft.com/office/officeart/2009/3/layout/CircleRelationship"/>
    <dgm:cxn modelId="{B5A0769B-AEDB-46BF-8D16-20E8419D1D08}" type="presParOf" srcId="{3FAE8AB5-73F4-4330-BCF7-9FBD2A14531B}" destId="{ABEA0791-3E14-4A5F-8654-EBC611E27C20}" srcOrd="9" destOrd="0" presId="urn:microsoft.com/office/officeart/2009/3/layout/CircleRelationship"/>
    <dgm:cxn modelId="{0071F6B7-10DC-4E51-AE8D-E6B7A994AC14}" type="presParOf" srcId="{ABEA0791-3E14-4A5F-8654-EBC611E27C20}" destId="{BAA59991-BBF5-485A-81F9-92803BCE9E47}" srcOrd="0" destOrd="0" presId="urn:microsoft.com/office/officeart/2009/3/layout/CircleRelationship"/>
    <dgm:cxn modelId="{21669D61-989E-45C9-A614-DB475D80A120}" type="presParOf" srcId="{3FAE8AB5-73F4-4330-BCF7-9FBD2A14531B}" destId="{4B9D6655-2ED1-4D70-98DD-39CD877D9D8B}" srcOrd="10" destOrd="0" presId="urn:microsoft.com/office/officeart/2009/3/layout/CircleRelationship"/>
    <dgm:cxn modelId="{A3752812-4186-48DA-8B63-EFC160EDE0F1}" type="presParOf" srcId="{3FAE8AB5-73F4-4330-BCF7-9FBD2A14531B}" destId="{FA868187-2D63-4EA1-9B08-69C5F0D8CCEA}" srcOrd="11" destOrd="0" presId="urn:microsoft.com/office/officeart/2009/3/layout/CircleRelationship"/>
    <dgm:cxn modelId="{19198369-7A01-427D-A54F-5BB3A08C321F}" type="presParOf" srcId="{FA868187-2D63-4EA1-9B08-69C5F0D8CCEA}" destId="{23BAA56A-96EF-4482-AE38-D605917A2FC9}" srcOrd="0" destOrd="0" presId="urn:microsoft.com/office/officeart/2009/3/layout/CircleRelationship"/>
    <dgm:cxn modelId="{7F15B03E-289C-4C98-97C4-A6A495332552}" type="presParOf" srcId="{3FAE8AB5-73F4-4330-BCF7-9FBD2A14531B}" destId="{590D478A-A84D-481C-A502-1E07C9C67886}" srcOrd="12" destOrd="0" presId="urn:microsoft.com/office/officeart/2009/3/layout/CircleRelationship"/>
    <dgm:cxn modelId="{F16E2410-576A-4E7C-9060-DEB300792384}" type="presParOf" srcId="{590D478A-A84D-481C-A502-1E07C9C67886}" destId="{BEB2D013-7397-436E-BE5F-147D3026A6E5}" srcOrd="0" destOrd="0" presId="urn:microsoft.com/office/officeart/2009/3/layout/CircleRelationship"/>
    <dgm:cxn modelId="{D39F0019-F766-4720-B125-282CE21653D1}" type="presParOf" srcId="{3FAE8AB5-73F4-4330-BCF7-9FBD2A14531B}" destId="{B98E37CD-FEC3-4504-80F5-70B72B79A177}" srcOrd="13" destOrd="0" presId="urn:microsoft.com/office/officeart/2009/3/layout/CircleRelationship"/>
    <dgm:cxn modelId="{B0B886D3-41E2-4B10-8ADF-68B25A3323BE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E121EB-DA77-4450-92C5-7CCAF73E47F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14D802C9-97BA-45EA-A892-51A756D8F4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21C24C06-A722-4B2A-8B14-B5FCEBA9BAF6}" type="parTrans" cxnId="{E56EB71A-E953-4D15-B02F-E9E08AF967A8}">
      <dgm:prSet/>
      <dgm:spPr/>
      <dgm:t>
        <a:bodyPr/>
        <a:lstStyle/>
        <a:p>
          <a:endParaRPr lang="en-US"/>
        </a:p>
      </dgm:t>
    </dgm:pt>
    <dgm:pt modelId="{ADB7A9D6-2A85-47D4-8961-F9B52C69EC65}" type="sibTrans" cxnId="{E56EB71A-E953-4D15-B02F-E9E08AF967A8}">
      <dgm:prSet/>
      <dgm:spPr/>
      <dgm:t>
        <a:bodyPr/>
        <a:lstStyle/>
        <a:p>
          <a:endParaRPr lang="en-US"/>
        </a:p>
      </dgm:t>
    </dgm:pt>
    <dgm:pt modelId="{B701C666-C08C-490A-9EE2-F52AE887E5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Chief Officer</a:t>
          </a:r>
        </a:p>
      </dgm:t>
    </dgm:pt>
    <dgm:pt modelId="{91ADEABA-DCAE-4FAD-80B7-B63F6A812FA6}" type="parTrans" cxnId="{30FE1B72-E8DF-439A-BB25-65D5BB0E2D49}">
      <dgm:prSet/>
      <dgm:spPr/>
      <dgm:t>
        <a:bodyPr/>
        <a:lstStyle/>
        <a:p>
          <a:endParaRPr lang="en-US"/>
        </a:p>
      </dgm:t>
    </dgm:pt>
    <dgm:pt modelId="{08F89F2D-4923-440D-9BF5-7DD86856276B}" type="sibTrans" cxnId="{30FE1B72-E8DF-439A-BB25-65D5BB0E2D49}">
      <dgm:prSet/>
      <dgm:spPr/>
      <dgm:t>
        <a:bodyPr/>
        <a:lstStyle/>
        <a:p>
          <a:endParaRPr lang="en-US"/>
        </a:p>
      </dgm:t>
    </dgm:pt>
    <dgm:pt modelId="{F4B02AF7-EBBB-4C75-8967-82B6C9A0A3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Global Manager</a:t>
          </a:r>
        </a:p>
      </dgm:t>
    </dgm:pt>
    <dgm:pt modelId="{9669D651-82F1-4BCA-9A1E-EB89D2E77C5D}" type="parTrans" cxnId="{E145D112-EF1E-469B-B999-10EFC5C03F19}">
      <dgm:prSet/>
      <dgm:spPr/>
      <dgm:t>
        <a:bodyPr/>
        <a:lstStyle/>
        <a:p>
          <a:endParaRPr lang="en-US"/>
        </a:p>
      </dgm:t>
    </dgm:pt>
    <dgm:pt modelId="{D7C52165-B162-4EF6-A4F5-E25419B4BC44}" type="sibTrans" cxnId="{E145D112-EF1E-469B-B999-10EFC5C03F19}">
      <dgm:prSet/>
      <dgm:spPr/>
      <dgm:t>
        <a:bodyPr/>
        <a:lstStyle/>
        <a:p>
          <a:endParaRPr lang="en-US"/>
        </a:p>
      </dgm:t>
    </dgm:pt>
    <dgm:pt modelId="{EA2E6042-B12F-4151-BADE-5BBDA4EE31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Vice President/ Director</a:t>
          </a:r>
        </a:p>
      </dgm:t>
    </dgm:pt>
    <dgm:pt modelId="{B0FD1DE3-3811-47D3-A300-BC96C6DF8806}" type="parTrans" cxnId="{C9EEA6FF-6955-4162-83F3-D69AB1F35BFE}">
      <dgm:prSet/>
      <dgm:spPr/>
      <dgm:t>
        <a:bodyPr/>
        <a:lstStyle/>
        <a:p>
          <a:endParaRPr lang="en-US"/>
        </a:p>
      </dgm:t>
    </dgm:pt>
    <dgm:pt modelId="{44665089-2A7B-48CE-8524-06F1C48FB2AF}" type="sibTrans" cxnId="{C9EEA6FF-6955-4162-83F3-D69AB1F35BFE}">
      <dgm:prSet/>
      <dgm:spPr/>
      <dgm:t>
        <a:bodyPr/>
        <a:lstStyle/>
        <a:p>
          <a:endParaRPr lang="en-US"/>
        </a:p>
      </dgm:t>
    </dgm:pt>
    <dgm:pt modelId="{794DFBD8-6DCD-49FA-911E-3D4175FE06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Manager/ AVP/ Program Manager</a:t>
          </a:r>
        </a:p>
      </dgm:t>
    </dgm:pt>
    <dgm:pt modelId="{701AF9D3-BDDC-430A-9512-3FA3282E568F}" type="parTrans" cxnId="{96E74EFD-43C7-4FA1-9819-CB6FCBA0BE71}">
      <dgm:prSet/>
      <dgm:spPr/>
      <dgm:t>
        <a:bodyPr/>
        <a:lstStyle/>
        <a:p>
          <a:endParaRPr lang="en-US"/>
        </a:p>
      </dgm:t>
    </dgm:pt>
    <dgm:pt modelId="{011A15B4-DCD3-41F7-858D-30F78A847253}" type="sibTrans" cxnId="{96E74EFD-43C7-4FA1-9819-CB6FCBA0BE71}">
      <dgm:prSet/>
      <dgm:spPr/>
      <dgm:t>
        <a:bodyPr/>
        <a:lstStyle/>
        <a:p>
          <a:endParaRPr lang="en-US"/>
        </a:p>
      </dgm:t>
    </dgm:pt>
    <dgm:pt modelId="{F8A32977-B998-4F21-8478-4A386A1FB8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Specialist/ Strategist/ Analyst</a:t>
          </a:r>
        </a:p>
      </dgm:t>
    </dgm:pt>
    <dgm:pt modelId="{944E8E6E-C269-4160-A3BA-FA15DC9EE981}" type="parTrans" cxnId="{BBD04326-C348-4A0D-BAFE-BE1BF6B15A61}">
      <dgm:prSet/>
      <dgm:spPr/>
      <dgm:t>
        <a:bodyPr/>
        <a:lstStyle/>
        <a:p>
          <a:endParaRPr lang="en-US"/>
        </a:p>
      </dgm:t>
    </dgm:pt>
    <dgm:pt modelId="{D51E8234-CAA2-456C-9B58-669EB119C1C1}" type="sibTrans" cxnId="{BBD04326-C348-4A0D-BAFE-BE1BF6B15A61}">
      <dgm:prSet/>
      <dgm:spPr/>
      <dgm:t>
        <a:bodyPr/>
        <a:lstStyle/>
        <a:p>
          <a:endParaRPr lang="en-US"/>
        </a:p>
      </dgm:t>
    </dgm:pt>
    <dgm:pt modelId="{60A308F8-106D-4AFD-BBAD-2FB2CB1E565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Entry-level</a:t>
          </a:r>
        </a:p>
      </dgm:t>
    </dgm:pt>
    <dgm:pt modelId="{BABDBAB1-10CC-4F03-A006-EF4002AD27BD}" type="parTrans" cxnId="{9DD88CF9-DF0A-448C-B81F-11A1109A7029}">
      <dgm:prSet/>
      <dgm:spPr/>
      <dgm:t>
        <a:bodyPr/>
        <a:lstStyle/>
        <a:p>
          <a:endParaRPr lang="en-US"/>
        </a:p>
      </dgm:t>
    </dgm:pt>
    <dgm:pt modelId="{9F176534-6236-4FF6-AD64-0B83BF85AA4B}" type="sibTrans" cxnId="{9DD88CF9-DF0A-448C-B81F-11A1109A7029}">
      <dgm:prSet/>
      <dgm:spPr/>
      <dgm:t>
        <a:bodyPr/>
        <a:lstStyle/>
        <a:p>
          <a:endParaRPr lang="en-US"/>
        </a:p>
      </dgm:t>
    </dgm:pt>
    <dgm:pt modelId="{2488CEF3-09E1-43E0-AD24-8AA18104BDD2}" type="pres">
      <dgm:prSet presAssocID="{D1E121EB-DA77-4450-92C5-7CCAF73E47FA}" presName="Name0" presStyleCnt="0">
        <dgm:presLayoutVars>
          <dgm:dir/>
          <dgm:animLvl val="lvl"/>
          <dgm:resizeHandles val="exact"/>
        </dgm:presLayoutVars>
      </dgm:prSet>
      <dgm:spPr/>
    </dgm:pt>
    <dgm:pt modelId="{765337AC-03E3-4FB8-84E1-1621478FAF64}" type="pres">
      <dgm:prSet presAssocID="{14D802C9-97BA-45EA-A892-51A756D8F40F}" presName="Name8" presStyleCnt="0"/>
      <dgm:spPr/>
    </dgm:pt>
    <dgm:pt modelId="{60CC861C-3949-4AE7-BFF4-82D395212752}" type="pres">
      <dgm:prSet presAssocID="{14D802C9-97BA-45EA-A892-51A756D8F40F}" presName="level" presStyleLbl="node1" presStyleIdx="0" presStyleCnt="7">
        <dgm:presLayoutVars>
          <dgm:chMax val="1"/>
          <dgm:bulletEnabled val="1"/>
        </dgm:presLayoutVars>
      </dgm:prSet>
      <dgm:spPr/>
    </dgm:pt>
    <dgm:pt modelId="{22C5E7C3-EC8C-40C7-A6F9-8837B3D90801}" type="pres">
      <dgm:prSet presAssocID="{14D802C9-97BA-45EA-A892-51A756D8F40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C1C032-A7F0-44E3-89F2-A6B5BE36AF6B}" type="pres">
      <dgm:prSet presAssocID="{B701C666-C08C-490A-9EE2-F52AE887E5A8}" presName="Name8" presStyleCnt="0"/>
      <dgm:spPr/>
    </dgm:pt>
    <dgm:pt modelId="{230EB53B-7D4C-487B-8DB5-574888278D9D}" type="pres">
      <dgm:prSet presAssocID="{B701C666-C08C-490A-9EE2-F52AE887E5A8}" presName="level" presStyleLbl="node1" presStyleIdx="1" presStyleCnt="7">
        <dgm:presLayoutVars>
          <dgm:chMax val="1"/>
          <dgm:bulletEnabled val="1"/>
        </dgm:presLayoutVars>
      </dgm:prSet>
      <dgm:spPr/>
    </dgm:pt>
    <dgm:pt modelId="{DC1886C9-9B83-4ED8-A0BE-3F289CAFF495}" type="pres">
      <dgm:prSet presAssocID="{B701C666-C08C-490A-9EE2-F52AE887E5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1343E5-BC41-485C-9354-A4844314309F}" type="pres">
      <dgm:prSet presAssocID="{F4B02AF7-EBBB-4C75-8967-82B6C9A0A3AF}" presName="Name8" presStyleCnt="0"/>
      <dgm:spPr/>
    </dgm:pt>
    <dgm:pt modelId="{471FE4D5-9105-4886-895D-3FAFB1113D32}" type="pres">
      <dgm:prSet presAssocID="{F4B02AF7-EBBB-4C75-8967-82B6C9A0A3AF}" presName="level" presStyleLbl="node1" presStyleIdx="2" presStyleCnt="7">
        <dgm:presLayoutVars>
          <dgm:chMax val="1"/>
          <dgm:bulletEnabled val="1"/>
        </dgm:presLayoutVars>
      </dgm:prSet>
      <dgm:spPr/>
    </dgm:pt>
    <dgm:pt modelId="{D91A4860-CF6B-4CC1-BA59-394186DAED1C}" type="pres">
      <dgm:prSet presAssocID="{F4B02AF7-EBBB-4C75-8967-82B6C9A0A3A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3F1705-2952-4C4A-9E79-4701526E556E}" type="pres">
      <dgm:prSet presAssocID="{EA2E6042-B12F-4151-BADE-5BBDA4EE31B1}" presName="Name8" presStyleCnt="0"/>
      <dgm:spPr/>
    </dgm:pt>
    <dgm:pt modelId="{EB4ED94C-0597-4072-AE84-C29C0EB01782}" type="pres">
      <dgm:prSet presAssocID="{EA2E6042-B12F-4151-BADE-5BBDA4EE31B1}" presName="level" presStyleLbl="node1" presStyleIdx="3" presStyleCnt="7">
        <dgm:presLayoutVars>
          <dgm:chMax val="1"/>
          <dgm:bulletEnabled val="1"/>
        </dgm:presLayoutVars>
      </dgm:prSet>
      <dgm:spPr/>
    </dgm:pt>
    <dgm:pt modelId="{5EE3A7C2-6FDF-43AC-9EC6-8CCC6C8A7F3D}" type="pres">
      <dgm:prSet presAssocID="{EA2E6042-B12F-4151-BADE-5BBDA4EE31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00086E-540F-47BA-BDAC-298ED6924979}" type="pres">
      <dgm:prSet presAssocID="{794DFBD8-6DCD-49FA-911E-3D4175FE064B}" presName="Name8" presStyleCnt="0"/>
      <dgm:spPr/>
    </dgm:pt>
    <dgm:pt modelId="{EFA6BDCD-D7D0-4EDA-B361-B7306289D2E1}" type="pres">
      <dgm:prSet presAssocID="{794DFBD8-6DCD-49FA-911E-3D4175FE064B}" presName="level" presStyleLbl="node1" presStyleIdx="4" presStyleCnt="7">
        <dgm:presLayoutVars>
          <dgm:chMax val="1"/>
          <dgm:bulletEnabled val="1"/>
        </dgm:presLayoutVars>
      </dgm:prSet>
      <dgm:spPr/>
    </dgm:pt>
    <dgm:pt modelId="{D5E8401A-2600-4DCA-AC6C-94B365B05B34}" type="pres">
      <dgm:prSet presAssocID="{794DFBD8-6DCD-49FA-911E-3D4175FE06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6D4E3F-D390-4173-934A-75E924877605}" type="pres">
      <dgm:prSet presAssocID="{F8A32977-B998-4F21-8478-4A386A1FB816}" presName="Name8" presStyleCnt="0"/>
      <dgm:spPr/>
    </dgm:pt>
    <dgm:pt modelId="{2DAF6CD3-A58E-46C8-AF63-C5BB2C8D247A}" type="pres">
      <dgm:prSet presAssocID="{F8A32977-B998-4F21-8478-4A386A1FB816}" presName="level" presStyleLbl="node1" presStyleIdx="5" presStyleCnt="7">
        <dgm:presLayoutVars>
          <dgm:chMax val="1"/>
          <dgm:bulletEnabled val="1"/>
        </dgm:presLayoutVars>
      </dgm:prSet>
      <dgm:spPr/>
    </dgm:pt>
    <dgm:pt modelId="{E7E049A7-938F-4BCC-BEA4-CFE38874CB90}" type="pres">
      <dgm:prSet presAssocID="{F8A32977-B998-4F21-8478-4A386A1FB8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41B7F2-FA9D-49AF-B4FC-3800DD8C1B38}" type="pres">
      <dgm:prSet presAssocID="{60A308F8-106D-4AFD-BBAD-2FB2CB1E5659}" presName="Name8" presStyleCnt="0"/>
      <dgm:spPr/>
    </dgm:pt>
    <dgm:pt modelId="{4AFBDF6C-5EF3-48A3-AE3E-73615E4D357A}" type="pres">
      <dgm:prSet presAssocID="{60A308F8-106D-4AFD-BBAD-2FB2CB1E5659}" presName="level" presStyleLbl="node1" presStyleIdx="6" presStyleCnt="7">
        <dgm:presLayoutVars>
          <dgm:chMax val="1"/>
          <dgm:bulletEnabled val="1"/>
        </dgm:presLayoutVars>
      </dgm:prSet>
      <dgm:spPr/>
    </dgm:pt>
    <dgm:pt modelId="{86E1868D-4711-4E71-B2F1-16B05D0925EA}" type="pres">
      <dgm:prSet presAssocID="{60A308F8-106D-4AFD-BBAD-2FB2CB1E565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32FEE08-43AC-4E5E-9915-BF11816A82CC}" type="presOf" srcId="{EA2E6042-B12F-4151-BADE-5BBDA4EE31B1}" destId="{5EE3A7C2-6FDF-43AC-9EC6-8CCC6C8A7F3D}" srcOrd="1" destOrd="0" presId="urn:microsoft.com/office/officeart/2005/8/layout/pyramid1"/>
    <dgm:cxn modelId="{DAA9D90B-1423-43FD-91D1-1FD4A9305F55}" type="presOf" srcId="{D1E121EB-DA77-4450-92C5-7CCAF73E47FA}" destId="{2488CEF3-09E1-43E0-AD24-8AA18104BDD2}" srcOrd="0" destOrd="0" presId="urn:microsoft.com/office/officeart/2005/8/layout/pyramid1"/>
    <dgm:cxn modelId="{E145D112-EF1E-469B-B999-10EFC5C03F19}" srcId="{D1E121EB-DA77-4450-92C5-7CCAF73E47FA}" destId="{F4B02AF7-EBBB-4C75-8967-82B6C9A0A3AF}" srcOrd="2" destOrd="0" parTransId="{9669D651-82F1-4BCA-9A1E-EB89D2E77C5D}" sibTransId="{D7C52165-B162-4EF6-A4F5-E25419B4BC44}"/>
    <dgm:cxn modelId="{E56EB71A-E953-4D15-B02F-E9E08AF967A8}" srcId="{D1E121EB-DA77-4450-92C5-7CCAF73E47FA}" destId="{14D802C9-97BA-45EA-A892-51A756D8F40F}" srcOrd="0" destOrd="0" parTransId="{21C24C06-A722-4B2A-8B14-B5FCEBA9BAF6}" sibTransId="{ADB7A9D6-2A85-47D4-8961-F9B52C69EC65}"/>
    <dgm:cxn modelId="{BBD04326-C348-4A0D-BAFE-BE1BF6B15A61}" srcId="{D1E121EB-DA77-4450-92C5-7CCAF73E47FA}" destId="{F8A32977-B998-4F21-8478-4A386A1FB816}" srcOrd="5" destOrd="0" parTransId="{944E8E6E-C269-4160-A3BA-FA15DC9EE981}" sibTransId="{D51E8234-CAA2-456C-9B58-669EB119C1C1}"/>
    <dgm:cxn modelId="{0FD2AE32-3EA8-42B4-BDF3-D526B0457627}" type="presOf" srcId="{14D802C9-97BA-45EA-A892-51A756D8F40F}" destId="{22C5E7C3-EC8C-40C7-A6F9-8837B3D90801}" srcOrd="1" destOrd="0" presId="urn:microsoft.com/office/officeart/2005/8/layout/pyramid1"/>
    <dgm:cxn modelId="{96260F39-CF3E-4F77-B1D6-89C63218EEB9}" type="presOf" srcId="{F8A32977-B998-4F21-8478-4A386A1FB816}" destId="{E7E049A7-938F-4BCC-BEA4-CFE38874CB90}" srcOrd="1" destOrd="0" presId="urn:microsoft.com/office/officeart/2005/8/layout/pyramid1"/>
    <dgm:cxn modelId="{7BE1AB3F-7762-4F53-8141-DB25DDFD013F}" type="presOf" srcId="{B701C666-C08C-490A-9EE2-F52AE887E5A8}" destId="{DC1886C9-9B83-4ED8-A0BE-3F289CAFF495}" srcOrd="1" destOrd="0" presId="urn:microsoft.com/office/officeart/2005/8/layout/pyramid1"/>
    <dgm:cxn modelId="{BABA8243-EA55-4F84-A053-EBC16C38960F}" type="presOf" srcId="{794DFBD8-6DCD-49FA-911E-3D4175FE064B}" destId="{EFA6BDCD-D7D0-4EDA-B361-B7306289D2E1}" srcOrd="0" destOrd="0" presId="urn:microsoft.com/office/officeart/2005/8/layout/pyramid1"/>
    <dgm:cxn modelId="{AE8F9043-C185-43F1-8995-F00F791BC0CC}" type="presOf" srcId="{F4B02AF7-EBBB-4C75-8967-82B6C9A0A3AF}" destId="{D91A4860-CF6B-4CC1-BA59-394186DAED1C}" srcOrd="1" destOrd="0" presId="urn:microsoft.com/office/officeart/2005/8/layout/pyramid1"/>
    <dgm:cxn modelId="{C26FB86A-88FB-4C38-B587-C3B7BF35E333}" type="presOf" srcId="{B701C666-C08C-490A-9EE2-F52AE887E5A8}" destId="{230EB53B-7D4C-487B-8DB5-574888278D9D}" srcOrd="0" destOrd="0" presId="urn:microsoft.com/office/officeart/2005/8/layout/pyramid1"/>
    <dgm:cxn modelId="{30FE1B72-E8DF-439A-BB25-65D5BB0E2D49}" srcId="{D1E121EB-DA77-4450-92C5-7CCAF73E47FA}" destId="{B701C666-C08C-490A-9EE2-F52AE887E5A8}" srcOrd="1" destOrd="0" parTransId="{91ADEABA-DCAE-4FAD-80B7-B63F6A812FA6}" sibTransId="{08F89F2D-4923-440D-9BF5-7DD86856276B}"/>
    <dgm:cxn modelId="{8286327B-2EBA-4D4D-98D3-29FFC63DD118}" type="presOf" srcId="{60A308F8-106D-4AFD-BBAD-2FB2CB1E5659}" destId="{4AFBDF6C-5EF3-48A3-AE3E-73615E4D357A}" srcOrd="0" destOrd="0" presId="urn:microsoft.com/office/officeart/2005/8/layout/pyramid1"/>
    <dgm:cxn modelId="{F02D1198-6B41-4455-8C19-9EA3AD64226D}" type="presOf" srcId="{14D802C9-97BA-45EA-A892-51A756D8F40F}" destId="{60CC861C-3949-4AE7-BFF4-82D395212752}" srcOrd="0" destOrd="0" presId="urn:microsoft.com/office/officeart/2005/8/layout/pyramid1"/>
    <dgm:cxn modelId="{DAD14CB7-9E9F-49E2-B563-A5A71548EF42}" type="presOf" srcId="{F8A32977-B998-4F21-8478-4A386A1FB816}" destId="{2DAF6CD3-A58E-46C8-AF63-C5BB2C8D247A}" srcOrd="0" destOrd="0" presId="urn:microsoft.com/office/officeart/2005/8/layout/pyramid1"/>
    <dgm:cxn modelId="{F47593B8-B8D5-4ADE-A84E-891FC6D14C6E}" type="presOf" srcId="{794DFBD8-6DCD-49FA-911E-3D4175FE064B}" destId="{D5E8401A-2600-4DCA-AC6C-94B365B05B34}" srcOrd="1" destOrd="0" presId="urn:microsoft.com/office/officeart/2005/8/layout/pyramid1"/>
    <dgm:cxn modelId="{773F91C6-5ED1-4679-8351-5D769EDF899F}" type="presOf" srcId="{EA2E6042-B12F-4151-BADE-5BBDA4EE31B1}" destId="{EB4ED94C-0597-4072-AE84-C29C0EB01782}" srcOrd="0" destOrd="0" presId="urn:microsoft.com/office/officeart/2005/8/layout/pyramid1"/>
    <dgm:cxn modelId="{EEA670C7-A7F6-496E-9B63-C9E7F9E14FB6}" type="presOf" srcId="{F4B02AF7-EBBB-4C75-8967-82B6C9A0A3AF}" destId="{471FE4D5-9105-4886-895D-3FAFB1113D32}" srcOrd="0" destOrd="0" presId="urn:microsoft.com/office/officeart/2005/8/layout/pyramid1"/>
    <dgm:cxn modelId="{EDF453E8-002C-4FB1-80F3-3B113AD996B9}" type="presOf" srcId="{60A308F8-106D-4AFD-BBAD-2FB2CB1E5659}" destId="{86E1868D-4711-4E71-B2F1-16B05D0925EA}" srcOrd="1" destOrd="0" presId="urn:microsoft.com/office/officeart/2005/8/layout/pyramid1"/>
    <dgm:cxn modelId="{9DD88CF9-DF0A-448C-B81F-11A1109A7029}" srcId="{D1E121EB-DA77-4450-92C5-7CCAF73E47FA}" destId="{60A308F8-106D-4AFD-BBAD-2FB2CB1E5659}" srcOrd="6" destOrd="0" parTransId="{BABDBAB1-10CC-4F03-A006-EF4002AD27BD}" sibTransId="{9F176534-6236-4FF6-AD64-0B83BF85AA4B}"/>
    <dgm:cxn modelId="{96E74EFD-43C7-4FA1-9819-CB6FCBA0BE71}" srcId="{D1E121EB-DA77-4450-92C5-7CCAF73E47FA}" destId="{794DFBD8-6DCD-49FA-911E-3D4175FE064B}" srcOrd="4" destOrd="0" parTransId="{701AF9D3-BDDC-430A-9512-3FA3282E568F}" sibTransId="{011A15B4-DCD3-41F7-858D-30F78A847253}"/>
    <dgm:cxn modelId="{C9EEA6FF-6955-4162-83F3-D69AB1F35BFE}" srcId="{D1E121EB-DA77-4450-92C5-7CCAF73E47FA}" destId="{EA2E6042-B12F-4151-BADE-5BBDA4EE31B1}" srcOrd="3" destOrd="0" parTransId="{B0FD1DE3-3811-47D3-A300-BC96C6DF8806}" sibTransId="{44665089-2A7B-48CE-8524-06F1C48FB2AF}"/>
    <dgm:cxn modelId="{054CCD1A-18EE-4BCA-9405-346D8C9593F2}" type="presParOf" srcId="{2488CEF3-09E1-43E0-AD24-8AA18104BDD2}" destId="{765337AC-03E3-4FB8-84E1-1621478FAF64}" srcOrd="0" destOrd="0" presId="urn:microsoft.com/office/officeart/2005/8/layout/pyramid1"/>
    <dgm:cxn modelId="{16F697C1-8789-427B-8667-F3EFB3F35116}" type="presParOf" srcId="{765337AC-03E3-4FB8-84E1-1621478FAF64}" destId="{60CC861C-3949-4AE7-BFF4-82D395212752}" srcOrd="0" destOrd="0" presId="urn:microsoft.com/office/officeart/2005/8/layout/pyramid1"/>
    <dgm:cxn modelId="{BE31624D-844B-4E64-8213-E498F16FCFE6}" type="presParOf" srcId="{765337AC-03E3-4FB8-84E1-1621478FAF64}" destId="{22C5E7C3-EC8C-40C7-A6F9-8837B3D90801}" srcOrd="1" destOrd="0" presId="urn:microsoft.com/office/officeart/2005/8/layout/pyramid1"/>
    <dgm:cxn modelId="{6C5D09C7-7A0F-4FF1-B198-6FBD7AE4B619}" type="presParOf" srcId="{2488CEF3-09E1-43E0-AD24-8AA18104BDD2}" destId="{30C1C032-A7F0-44E3-89F2-A6B5BE36AF6B}" srcOrd="1" destOrd="0" presId="urn:microsoft.com/office/officeart/2005/8/layout/pyramid1"/>
    <dgm:cxn modelId="{E425628A-E8BF-4939-BC4B-FE52499C7E40}" type="presParOf" srcId="{30C1C032-A7F0-44E3-89F2-A6B5BE36AF6B}" destId="{230EB53B-7D4C-487B-8DB5-574888278D9D}" srcOrd="0" destOrd="0" presId="urn:microsoft.com/office/officeart/2005/8/layout/pyramid1"/>
    <dgm:cxn modelId="{D19CF522-A88C-4B96-87C9-4F4E0B8432EA}" type="presParOf" srcId="{30C1C032-A7F0-44E3-89F2-A6B5BE36AF6B}" destId="{DC1886C9-9B83-4ED8-A0BE-3F289CAFF495}" srcOrd="1" destOrd="0" presId="urn:microsoft.com/office/officeart/2005/8/layout/pyramid1"/>
    <dgm:cxn modelId="{1B99381C-2594-4E9C-86C8-304C68A3AA6F}" type="presParOf" srcId="{2488CEF3-09E1-43E0-AD24-8AA18104BDD2}" destId="{E41343E5-BC41-485C-9354-A4844314309F}" srcOrd="2" destOrd="0" presId="urn:microsoft.com/office/officeart/2005/8/layout/pyramid1"/>
    <dgm:cxn modelId="{06F1F541-291F-4132-975D-9D602395E5E7}" type="presParOf" srcId="{E41343E5-BC41-485C-9354-A4844314309F}" destId="{471FE4D5-9105-4886-895D-3FAFB1113D32}" srcOrd="0" destOrd="0" presId="urn:microsoft.com/office/officeart/2005/8/layout/pyramid1"/>
    <dgm:cxn modelId="{7772577B-B50D-475A-B5F7-20AE9F8BD833}" type="presParOf" srcId="{E41343E5-BC41-485C-9354-A4844314309F}" destId="{D91A4860-CF6B-4CC1-BA59-394186DAED1C}" srcOrd="1" destOrd="0" presId="urn:microsoft.com/office/officeart/2005/8/layout/pyramid1"/>
    <dgm:cxn modelId="{CBD63E81-CF1B-46D2-BB28-9A50D2733D72}" type="presParOf" srcId="{2488CEF3-09E1-43E0-AD24-8AA18104BDD2}" destId="{E13F1705-2952-4C4A-9E79-4701526E556E}" srcOrd="3" destOrd="0" presId="urn:microsoft.com/office/officeart/2005/8/layout/pyramid1"/>
    <dgm:cxn modelId="{1A3FB400-DED9-4047-AFA2-390230C7F2D9}" type="presParOf" srcId="{E13F1705-2952-4C4A-9E79-4701526E556E}" destId="{EB4ED94C-0597-4072-AE84-C29C0EB01782}" srcOrd="0" destOrd="0" presId="urn:microsoft.com/office/officeart/2005/8/layout/pyramid1"/>
    <dgm:cxn modelId="{61CE93BB-4968-4300-8223-B87B03513441}" type="presParOf" srcId="{E13F1705-2952-4C4A-9E79-4701526E556E}" destId="{5EE3A7C2-6FDF-43AC-9EC6-8CCC6C8A7F3D}" srcOrd="1" destOrd="0" presId="urn:microsoft.com/office/officeart/2005/8/layout/pyramid1"/>
    <dgm:cxn modelId="{D5DB5CA3-1BC9-49CB-A526-AFD4C2245100}" type="presParOf" srcId="{2488CEF3-09E1-43E0-AD24-8AA18104BDD2}" destId="{DB00086E-540F-47BA-BDAC-298ED6924979}" srcOrd="4" destOrd="0" presId="urn:microsoft.com/office/officeart/2005/8/layout/pyramid1"/>
    <dgm:cxn modelId="{FE6CA743-76F0-42AA-9570-9C572AE7DDDE}" type="presParOf" srcId="{DB00086E-540F-47BA-BDAC-298ED6924979}" destId="{EFA6BDCD-D7D0-4EDA-B361-B7306289D2E1}" srcOrd="0" destOrd="0" presId="urn:microsoft.com/office/officeart/2005/8/layout/pyramid1"/>
    <dgm:cxn modelId="{FDA2E0F2-E1CE-4878-BAFD-7781453A061C}" type="presParOf" srcId="{DB00086E-540F-47BA-BDAC-298ED6924979}" destId="{D5E8401A-2600-4DCA-AC6C-94B365B05B34}" srcOrd="1" destOrd="0" presId="urn:microsoft.com/office/officeart/2005/8/layout/pyramid1"/>
    <dgm:cxn modelId="{D469E740-2B35-4D3A-A359-00DB8B1E3E52}" type="presParOf" srcId="{2488CEF3-09E1-43E0-AD24-8AA18104BDD2}" destId="{986D4E3F-D390-4173-934A-75E924877605}" srcOrd="5" destOrd="0" presId="urn:microsoft.com/office/officeart/2005/8/layout/pyramid1"/>
    <dgm:cxn modelId="{DDF6C5DC-D92F-4F9D-AFD4-1F3132ED860D}" type="presParOf" srcId="{986D4E3F-D390-4173-934A-75E924877605}" destId="{2DAF6CD3-A58E-46C8-AF63-C5BB2C8D247A}" srcOrd="0" destOrd="0" presId="urn:microsoft.com/office/officeart/2005/8/layout/pyramid1"/>
    <dgm:cxn modelId="{1B0B07B7-F693-4FC9-A99E-4E21D85B8260}" type="presParOf" srcId="{986D4E3F-D390-4173-934A-75E924877605}" destId="{E7E049A7-938F-4BCC-BEA4-CFE38874CB90}" srcOrd="1" destOrd="0" presId="urn:microsoft.com/office/officeart/2005/8/layout/pyramid1"/>
    <dgm:cxn modelId="{CECC8391-84A1-4934-AA6F-ADC28A2D9C22}" type="presParOf" srcId="{2488CEF3-09E1-43E0-AD24-8AA18104BDD2}" destId="{FC41B7F2-FA9D-49AF-B4FC-3800DD8C1B38}" srcOrd="6" destOrd="0" presId="urn:microsoft.com/office/officeart/2005/8/layout/pyramid1"/>
    <dgm:cxn modelId="{9810638B-BDCC-4953-9329-8B69E50F0C7D}" type="presParOf" srcId="{FC41B7F2-FA9D-49AF-B4FC-3800DD8C1B38}" destId="{4AFBDF6C-5EF3-48A3-AE3E-73615E4D357A}" srcOrd="0" destOrd="0" presId="urn:microsoft.com/office/officeart/2005/8/layout/pyramid1"/>
    <dgm:cxn modelId="{803DE088-06B1-45B7-9BF9-F5A8429B7A87}" type="presParOf" srcId="{FC41B7F2-FA9D-49AF-B4FC-3800DD8C1B38}" destId="{86E1868D-4711-4E71-B2F1-16B05D0925E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noFill/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noFill/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noFill/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noFill/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noFill/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noFill/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noFill/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noFill/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4DCE3893-2979-4754-B05B-ECE2CBF18038}" type="presOf" srcId="{1AC476F6-2E32-4DC6-AA86-77AADB1C4F15}" destId="{3FAE8AB5-73F4-4330-BCF7-9FBD2A14531B}" srcOrd="0" destOrd="0" presId="urn:microsoft.com/office/officeart/2009/3/layout/CircleRelationship"/>
    <dgm:cxn modelId="{4ACFBA96-D305-4149-A66D-5457B787F0BE}" type="presOf" srcId="{119CBEEA-BB7E-4A4F-9F6B-5A22478FB6C7}" destId="{DB7ECF1C-C1AE-45AB-AC8B-9DBE87C59EDF}" srcOrd="0" destOrd="0" presId="urn:microsoft.com/office/officeart/2009/3/layout/CircleRelationship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8F46F3BC-130D-4D31-9D35-F8273EDDFD5F}" type="presOf" srcId="{57802EC8-4A8F-48DF-93FA-EFD44931A415}" destId="{4B9D6655-2ED1-4D70-98DD-39CD877D9D8B}" srcOrd="0" destOrd="0" presId="urn:microsoft.com/office/officeart/2009/3/layout/CircleRelationship"/>
    <dgm:cxn modelId="{F88E20E3-5806-4395-8A73-DC77189656B4}" type="presOf" srcId="{FF5DDB10-E748-4B91-A790-9BAD3E29693C}" destId="{59E0DC3F-58C5-4E6A-9CD3-C46F658BEFC7}" srcOrd="0" destOrd="0" presId="urn:microsoft.com/office/officeart/2009/3/layout/CircleRelationship"/>
    <dgm:cxn modelId="{2BC8BB7C-7283-4EAA-9AE5-0DFAF3CCB5CC}" type="presParOf" srcId="{3FAE8AB5-73F4-4330-BCF7-9FBD2A14531B}" destId="{DB7ECF1C-C1AE-45AB-AC8B-9DBE87C59EDF}" srcOrd="0" destOrd="0" presId="urn:microsoft.com/office/officeart/2009/3/layout/CircleRelationship"/>
    <dgm:cxn modelId="{F470406A-B1D6-4E3F-B374-2C3C081DE7F2}" type="presParOf" srcId="{3FAE8AB5-73F4-4330-BCF7-9FBD2A14531B}" destId="{975E0056-C551-4C0F-B4C7-CC2FB5F0E988}" srcOrd="1" destOrd="0" presId="urn:microsoft.com/office/officeart/2009/3/layout/CircleRelationship"/>
    <dgm:cxn modelId="{C58C54FA-DAA5-4A02-B9EB-F741A1080888}" type="presParOf" srcId="{3FAE8AB5-73F4-4330-BCF7-9FBD2A14531B}" destId="{996AB250-F071-402F-8390-6E99FA8C488A}" srcOrd="2" destOrd="0" presId="urn:microsoft.com/office/officeart/2009/3/layout/CircleRelationship"/>
    <dgm:cxn modelId="{41E6BC10-97A0-4685-8211-9BA17615CF6B}" type="presParOf" srcId="{3FAE8AB5-73F4-4330-BCF7-9FBD2A14531B}" destId="{B9FB9C28-A0F2-4F0B-806D-58E9AC30C947}" srcOrd="3" destOrd="0" presId="urn:microsoft.com/office/officeart/2009/3/layout/CircleRelationship"/>
    <dgm:cxn modelId="{186B3A25-93C2-4534-A8CB-4765597A8890}" type="presParOf" srcId="{3FAE8AB5-73F4-4330-BCF7-9FBD2A14531B}" destId="{131864A7-4EC3-46B2-8EFE-26B61D2A9D49}" srcOrd="4" destOrd="0" presId="urn:microsoft.com/office/officeart/2009/3/layout/CircleRelationship"/>
    <dgm:cxn modelId="{E8AE986F-04AE-41E7-A1A1-CB5277527FE6}" type="presParOf" srcId="{3FAE8AB5-73F4-4330-BCF7-9FBD2A14531B}" destId="{1B9D0666-8844-4C75-8FCA-CC33C10D5D88}" srcOrd="5" destOrd="0" presId="urn:microsoft.com/office/officeart/2009/3/layout/CircleRelationship"/>
    <dgm:cxn modelId="{BB8C89D9-5D27-47E7-8C48-421C455B63F0}" type="presParOf" srcId="{3FAE8AB5-73F4-4330-BCF7-9FBD2A14531B}" destId="{5EE014A8-D715-4A4F-A253-212CC9B02A09}" srcOrd="6" destOrd="0" presId="urn:microsoft.com/office/officeart/2009/3/layout/CircleRelationship"/>
    <dgm:cxn modelId="{FBFEC02E-292B-4739-B6B5-36F26516F4B0}" type="presParOf" srcId="{3FAE8AB5-73F4-4330-BCF7-9FBD2A14531B}" destId="{59E0DC3F-58C5-4E6A-9CD3-C46F658BEFC7}" srcOrd="7" destOrd="0" presId="urn:microsoft.com/office/officeart/2009/3/layout/CircleRelationship"/>
    <dgm:cxn modelId="{ED98985F-9C5D-4C26-A53D-85790C7F32EC}" type="presParOf" srcId="{3FAE8AB5-73F4-4330-BCF7-9FBD2A14531B}" destId="{88835BC8-5AE0-48F0-BD18-4B596C7696F9}" srcOrd="8" destOrd="0" presId="urn:microsoft.com/office/officeart/2009/3/layout/CircleRelationship"/>
    <dgm:cxn modelId="{1E1D4842-85C2-40F3-8EB4-5AC01387B0C7}" type="presParOf" srcId="{88835BC8-5AE0-48F0-BD18-4B596C7696F9}" destId="{59E3A7C1-3238-4BFA-91CF-34D1EB03A47F}" srcOrd="0" destOrd="0" presId="urn:microsoft.com/office/officeart/2009/3/layout/CircleRelationship"/>
    <dgm:cxn modelId="{35D2E1C9-FC73-4227-9D66-795ED3D2AA5C}" type="presParOf" srcId="{3FAE8AB5-73F4-4330-BCF7-9FBD2A14531B}" destId="{ABEA0791-3E14-4A5F-8654-EBC611E27C20}" srcOrd="9" destOrd="0" presId="urn:microsoft.com/office/officeart/2009/3/layout/CircleRelationship"/>
    <dgm:cxn modelId="{FECE18A3-14E5-43C5-838F-89B50B36022E}" type="presParOf" srcId="{ABEA0791-3E14-4A5F-8654-EBC611E27C20}" destId="{BAA59991-BBF5-485A-81F9-92803BCE9E47}" srcOrd="0" destOrd="0" presId="urn:microsoft.com/office/officeart/2009/3/layout/CircleRelationship"/>
    <dgm:cxn modelId="{DCA5B89B-C189-4A11-AC24-062C90CC8233}" type="presParOf" srcId="{3FAE8AB5-73F4-4330-BCF7-9FBD2A14531B}" destId="{4B9D6655-2ED1-4D70-98DD-39CD877D9D8B}" srcOrd="10" destOrd="0" presId="urn:microsoft.com/office/officeart/2009/3/layout/CircleRelationship"/>
    <dgm:cxn modelId="{DD00BE3A-347C-4194-80E0-0B5B05CBA1B9}" type="presParOf" srcId="{3FAE8AB5-73F4-4330-BCF7-9FBD2A14531B}" destId="{FA868187-2D63-4EA1-9B08-69C5F0D8CCEA}" srcOrd="11" destOrd="0" presId="urn:microsoft.com/office/officeart/2009/3/layout/CircleRelationship"/>
    <dgm:cxn modelId="{5CF7970F-0312-4EF3-8F04-25B13E9C6522}" type="presParOf" srcId="{FA868187-2D63-4EA1-9B08-69C5F0D8CCEA}" destId="{23BAA56A-96EF-4482-AE38-D605917A2FC9}" srcOrd="0" destOrd="0" presId="urn:microsoft.com/office/officeart/2009/3/layout/CircleRelationship"/>
    <dgm:cxn modelId="{7D82D533-C952-4467-99C1-9741E9A03A5D}" type="presParOf" srcId="{3FAE8AB5-73F4-4330-BCF7-9FBD2A14531B}" destId="{590D478A-A84D-481C-A502-1E07C9C67886}" srcOrd="12" destOrd="0" presId="urn:microsoft.com/office/officeart/2009/3/layout/CircleRelationship"/>
    <dgm:cxn modelId="{0537ED00-794A-479A-9573-F0EA0302245A}" type="presParOf" srcId="{590D478A-A84D-481C-A502-1E07C9C67886}" destId="{BEB2D013-7397-436E-BE5F-147D3026A6E5}" srcOrd="0" destOrd="0" presId="urn:microsoft.com/office/officeart/2009/3/layout/CircleRelationship"/>
    <dgm:cxn modelId="{EB0E18F5-F19F-4872-A2C9-D6FC51EE93AB}" type="presParOf" srcId="{3FAE8AB5-73F4-4330-BCF7-9FBD2A14531B}" destId="{B98E37CD-FEC3-4504-80F5-70B72B79A177}" srcOrd="13" destOrd="0" presId="urn:microsoft.com/office/officeart/2009/3/layout/CircleRelationship"/>
    <dgm:cxn modelId="{B71ABAE0-7D57-478E-BBF9-FCE23B383D13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noFill/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noFill/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noFill/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noFill/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noFill/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noFill/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noFill/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A68BEB28-1DF4-480A-B687-14897982E902}" type="presOf" srcId="{119CBEEA-BB7E-4A4F-9F6B-5A22478FB6C7}" destId="{DB7ECF1C-C1AE-45AB-AC8B-9DBE87C59EDF}" srcOrd="0" destOrd="0" presId="urn:microsoft.com/office/officeart/2009/3/layout/CircleRelationship"/>
    <dgm:cxn modelId="{4F0AA864-F3F0-4A0A-83F1-F44DFDF39832}" type="presOf" srcId="{57802EC8-4A8F-48DF-93FA-EFD44931A415}" destId="{4B9D6655-2ED1-4D70-98DD-39CD877D9D8B}" srcOrd="0" destOrd="0" presId="urn:microsoft.com/office/officeart/2009/3/layout/CircleRelationship"/>
    <dgm:cxn modelId="{2A92E149-5789-481A-9403-F05626E8CC86}" type="presOf" srcId="{1AC476F6-2E32-4DC6-AA86-77AADB1C4F15}" destId="{3FAE8AB5-73F4-4330-BCF7-9FBD2A14531B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C6712F88-B0C4-43A7-A256-6DF18C5ABC41}" type="presOf" srcId="{FF5DDB10-E748-4B91-A790-9BAD3E29693C}" destId="{59E0DC3F-58C5-4E6A-9CD3-C46F658BEFC7}" srcOrd="0" destOrd="0" presId="urn:microsoft.com/office/officeart/2009/3/layout/CircleRelationship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272B4393-941F-45D4-8B1D-9C41E0E53015}" type="presParOf" srcId="{3FAE8AB5-73F4-4330-BCF7-9FBD2A14531B}" destId="{DB7ECF1C-C1AE-45AB-AC8B-9DBE87C59EDF}" srcOrd="0" destOrd="0" presId="urn:microsoft.com/office/officeart/2009/3/layout/CircleRelationship"/>
    <dgm:cxn modelId="{7E7B3BD2-57A0-485E-A83A-EEA023CD0162}" type="presParOf" srcId="{3FAE8AB5-73F4-4330-BCF7-9FBD2A14531B}" destId="{975E0056-C551-4C0F-B4C7-CC2FB5F0E988}" srcOrd="1" destOrd="0" presId="urn:microsoft.com/office/officeart/2009/3/layout/CircleRelationship"/>
    <dgm:cxn modelId="{19DC0B89-CB78-40B0-BFB9-7996CCEE9464}" type="presParOf" srcId="{3FAE8AB5-73F4-4330-BCF7-9FBD2A14531B}" destId="{996AB250-F071-402F-8390-6E99FA8C488A}" srcOrd="2" destOrd="0" presId="urn:microsoft.com/office/officeart/2009/3/layout/CircleRelationship"/>
    <dgm:cxn modelId="{80F23697-B2CD-4B18-8FFD-AD0731A3869E}" type="presParOf" srcId="{3FAE8AB5-73F4-4330-BCF7-9FBD2A14531B}" destId="{B9FB9C28-A0F2-4F0B-806D-58E9AC30C947}" srcOrd="3" destOrd="0" presId="urn:microsoft.com/office/officeart/2009/3/layout/CircleRelationship"/>
    <dgm:cxn modelId="{B8E16388-ACF9-4D8B-BC13-41A9AF8DC7D9}" type="presParOf" srcId="{3FAE8AB5-73F4-4330-BCF7-9FBD2A14531B}" destId="{131864A7-4EC3-46B2-8EFE-26B61D2A9D49}" srcOrd="4" destOrd="0" presId="urn:microsoft.com/office/officeart/2009/3/layout/CircleRelationship"/>
    <dgm:cxn modelId="{FE90E675-AB89-41CC-AFC6-4DDB27D70AB2}" type="presParOf" srcId="{3FAE8AB5-73F4-4330-BCF7-9FBD2A14531B}" destId="{1B9D0666-8844-4C75-8FCA-CC33C10D5D88}" srcOrd="5" destOrd="0" presId="urn:microsoft.com/office/officeart/2009/3/layout/CircleRelationship"/>
    <dgm:cxn modelId="{2750F665-BB81-4E39-8B2F-3ABA2347FA72}" type="presParOf" srcId="{3FAE8AB5-73F4-4330-BCF7-9FBD2A14531B}" destId="{5EE014A8-D715-4A4F-A253-212CC9B02A09}" srcOrd="6" destOrd="0" presId="urn:microsoft.com/office/officeart/2009/3/layout/CircleRelationship"/>
    <dgm:cxn modelId="{3BDAF8D2-B6F9-4516-A8B5-58DC6919CBC5}" type="presParOf" srcId="{3FAE8AB5-73F4-4330-BCF7-9FBD2A14531B}" destId="{59E0DC3F-58C5-4E6A-9CD3-C46F658BEFC7}" srcOrd="7" destOrd="0" presId="urn:microsoft.com/office/officeart/2009/3/layout/CircleRelationship"/>
    <dgm:cxn modelId="{F5A29AD4-B946-45CA-8493-9554A98C6EA4}" type="presParOf" srcId="{3FAE8AB5-73F4-4330-BCF7-9FBD2A14531B}" destId="{88835BC8-5AE0-48F0-BD18-4B596C7696F9}" srcOrd="8" destOrd="0" presId="urn:microsoft.com/office/officeart/2009/3/layout/CircleRelationship"/>
    <dgm:cxn modelId="{CC39BA45-F39E-46A1-AEC3-CDD64C1F908E}" type="presParOf" srcId="{88835BC8-5AE0-48F0-BD18-4B596C7696F9}" destId="{59E3A7C1-3238-4BFA-91CF-34D1EB03A47F}" srcOrd="0" destOrd="0" presId="urn:microsoft.com/office/officeart/2009/3/layout/CircleRelationship"/>
    <dgm:cxn modelId="{1DC97965-36A6-4B6D-9F7A-D9393CCAE07A}" type="presParOf" srcId="{3FAE8AB5-73F4-4330-BCF7-9FBD2A14531B}" destId="{ABEA0791-3E14-4A5F-8654-EBC611E27C20}" srcOrd="9" destOrd="0" presId="urn:microsoft.com/office/officeart/2009/3/layout/CircleRelationship"/>
    <dgm:cxn modelId="{4986484A-5A05-43EB-B824-BE71B2514FD4}" type="presParOf" srcId="{ABEA0791-3E14-4A5F-8654-EBC611E27C20}" destId="{BAA59991-BBF5-485A-81F9-92803BCE9E47}" srcOrd="0" destOrd="0" presId="urn:microsoft.com/office/officeart/2009/3/layout/CircleRelationship"/>
    <dgm:cxn modelId="{EDE889BA-AD36-42AC-8E5A-888608FCE9E3}" type="presParOf" srcId="{3FAE8AB5-73F4-4330-BCF7-9FBD2A14531B}" destId="{4B9D6655-2ED1-4D70-98DD-39CD877D9D8B}" srcOrd="10" destOrd="0" presId="urn:microsoft.com/office/officeart/2009/3/layout/CircleRelationship"/>
    <dgm:cxn modelId="{78E99677-A61A-4763-849E-71383B9B415E}" type="presParOf" srcId="{3FAE8AB5-73F4-4330-BCF7-9FBD2A14531B}" destId="{FA868187-2D63-4EA1-9B08-69C5F0D8CCEA}" srcOrd="11" destOrd="0" presId="urn:microsoft.com/office/officeart/2009/3/layout/CircleRelationship"/>
    <dgm:cxn modelId="{8C1B37D3-E2F6-4928-9869-16C1F50950EB}" type="presParOf" srcId="{FA868187-2D63-4EA1-9B08-69C5F0D8CCEA}" destId="{23BAA56A-96EF-4482-AE38-D605917A2FC9}" srcOrd="0" destOrd="0" presId="urn:microsoft.com/office/officeart/2009/3/layout/CircleRelationship"/>
    <dgm:cxn modelId="{5EFA07FE-DFEF-481F-A59C-0E71CB793B89}" type="presParOf" srcId="{3FAE8AB5-73F4-4330-BCF7-9FBD2A14531B}" destId="{590D478A-A84D-481C-A502-1E07C9C67886}" srcOrd="12" destOrd="0" presId="urn:microsoft.com/office/officeart/2009/3/layout/CircleRelationship"/>
    <dgm:cxn modelId="{B252A48E-4983-44B6-B550-55A82A953A34}" type="presParOf" srcId="{590D478A-A84D-481C-A502-1E07C9C67886}" destId="{BEB2D013-7397-436E-BE5F-147D3026A6E5}" srcOrd="0" destOrd="0" presId="urn:microsoft.com/office/officeart/2009/3/layout/CircleRelationship"/>
    <dgm:cxn modelId="{3CD09D8E-612A-43AA-9830-18F63482B7AD}" type="presParOf" srcId="{3FAE8AB5-73F4-4330-BCF7-9FBD2A14531B}" destId="{B98E37CD-FEC3-4504-80F5-70B72B79A177}" srcOrd="13" destOrd="0" presId="urn:microsoft.com/office/officeart/2009/3/layout/CircleRelationship"/>
    <dgm:cxn modelId="{E95F0874-F57F-405C-B3FA-F3F553C2D4DD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noFill/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noFill/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noFill/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noFill/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noFill/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noFill/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6A1F1135-5630-4AAE-8D88-6D1FEBACA2BE}" type="presOf" srcId="{1AC476F6-2E32-4DC6-AA86-77AADB1C4F15}" destId="{3FAE8AB5-73F4-4330-BCF7-9FBD2A14531B}" srcOrd="0" destOrd="0" presId="urn:microsoft.com/office/officeart/2009/3/layout/CircleRelationship"/>
    <dgm:cxn modelId="{5B192A75-1045-4B80-8099-C52FC26BD783}" type="presOf" srcId="{57802EC8-4A8F-48DF-93FA-EFD44931A415}" destId="{4B9D6655-2ED1-4D70-98DD-39CD877D9D8B}" srcOrd="0" destOrd="0" presId="urn:microsoft.com/office/officeart/2009/3/layout/CircleRelationship"/>
    <dgm:cxn modelId="{A2A65278-E4A2-4F8C-B1B3-DF26B1201201}" type="presOf" srcId="{FF5DDB10-E748-4B91-A790-9BAD3E29693C}" destId="{59E0DC3F-58C5-4E6A-9CD3-C46F658BEFC7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D1DF3BBE-2859-41C5-B701-3EA423EE38A6}" type="presOf" srcId="{119CBEEA-BB7E-4A4F-9F6B-5A22478FB6C7}" destId="{DB7ECF1C-C1AE-45AB-AC8B-9DBE87C59EDF}" srcOrd="0" destOrd="0" presId="urn:microsoft.com/office/officeart/2009/3/layout/CircleRelationship"/>
    <dgm:cxn modelId="{98501F6C-FDB5-4DF6-9FFD-26A896908450}" type="presParOf" srcId="{3FAE8AB5-73F4-4330-BCF7-9FBD2A14531B}" destId="{DB7ECF1C-C1AE-45AB-AC8B-9DBE87C59EDF}" srcOrd="0" destOrd="0" presId="urn:microsoft.com/office/officeart/2009/3/layout/CircleRelationship"/>
    <dgm:cxn modelId="{1440C575-255A-4C59-901E-A9A08201CAB1}" type="presParOf" srcId="{3FAE8AB5-73F4-4330-BCF7-9FBD2A14531B}" destId="{975E0056-C551-4C0F-B4C7-CC2FB5F0E988}" srcOrd="1" destOrd="0" presId="urn:microsoft.com/office/officeart/2009/3/layout/CircleRelationship"/>
    <dgm:cxn modelId="{200383F5-99F1-4AD5-8D4B-CA128F485F79}" type="presParOf" srcId="{3FAE8AB5-73F4-4330-BCF7-9FBD2A14531B}" destId="{996AB250-F071-402F-8390-6E99FA8C488A}" srcOrd="2" destOrd="0" presId="urn:microsoft.com/office/officeart/2009/3/layout/CircleRelationship"/>
    <dgm:cxn modelId="{F38D1ED3-EB48-44F9-A7E3-739A2EA8EFA3}" type="presParOf" srcId="{3FAE8AB5-73F4-4330-BCF7-9FBD2A14531B}" destId="{B9FB9C28-A0F2-4F0B-806D-58E9AC30C947}" srcOrd="3" destOrd="0" presId="urn:microsoft.com/office/officeart/2009/3/layout/CircleRelationship"/>
    <dgm:cxn modelId="{BA3922A9-4A47-414F-B045-19AFB8C3685A}" type="presParOf" srcId="{3FAE8AB5-73F4-4330-BCF7-9FBD2A14531B}" destId="{131864A7-4EC3-46B2-8EFE-26B61D2A9D49}" srcOrd="4" destOrd="0" presId="urn:microsoft.com/office/officeart/2009/3/layout/CircleRelationship"/>
    <dgm:cxn modelId="{9F364DE0-CD39-41A0-9AFC-A2AD59167136}" type="presParOf" srcId="{3FAE8AB5-73F4-4330-BCF7-9FBD2A14531B}" destId="{1B9D0666-8844-4C75-8FCA-CC33C10D5D88}" srcOrd="5" destOrd="0" presId="urn:microsoft.com/office/officeart/2009/3/layout/CircleRelationship"/>
    <dgm:cxn modelId="{A26010FA-554E-41B3-A330-6A69F4965220}" type="presParOf" srcId="{3FAE8AB5-73F4-4330-BCF7-9FBD2A14531B}" destId="{5EE014A8-D715-4A4F-A253-212CC9B02A09}" srcOrd="6" destOrd="0" presId="urn:microsoft.com/office/officeart/2009/3/layout/CircleRelationship"/>
    <dgm:cxn modelId="{CC4C7DA9-D35B-4D0D-8BD5-98B9840EB269}" type="presParOf" srcId="{3FAE8AB5-73F4-4330-BCF7-9FBD2A14531B}" destId="{59E0DC3F-58C5-4E6A-9CD3-C46F658BEFC7}" srcOrd="7" destOrd="0" presId="urn:microsoft.com/office/officeart/2009/3/layout/CircleRelationship"/>
    <dgm:cxn modelId="{C559FB8B-DA03-41BE-B0DB-4002FA662855}" type="presParOf" srcId="{3FAE8AB5-73F4-4330-BCF7-9FBD2A14531B}" destId="{88835BC8-5AE0-48F0-BD18-4B596C7696F9}" srcOrd="8" destOrd="0" presId="urn:microsoft.com/office/officeart/2009/3/layout/CircleRelationship"/>
    <dgm:cxn modelId="{14E28DD2-B586-4FBA-BE13-2A39C1577DE3}" type="presParOf" srcId="{88835BC8-5AE0-48F0-BD18-4B596C7696F9}" destId="{59E3A7C1-3238-4BFA-91CF-34D1EB03A47F}" srcOrd="0" destOrd="0" presId="urn:microsoft.com/office/officeart/2009/3/layout/CircleRelationship"/>
    <dgm:cxn modelId="{D386B933-A9E8-4A61-89CD-8BA2B1D5F467}" type="presParOf" srcId="{3FAE8AB5-73F4-4330-BCF7-9FBD2A14531B}" destId="{ABEA0791-3E14-4A5F-8654-EBC611E27C20}" srcOrd="9" destOrd="0" presId="urn:microsoft.com/office/officeart/2009/3/layout/CircleRelationship"/>
    <dgm:cxn modelId="{8CFA1775-CED7-40C1-93DA-8DC0E597E283}" type="presParOf" srcId="{ABEA0791-3E14-4A5F-8654-EBC611E27C20}" destId="{BAA59991-BBF5-485A-81F9-92803BCE9E47}" srcOrd="0" destOrd="0" presId="urn:microsoft.com/office/officeart/2009/3/layout/CircleRelationship"/>
    <dgm:cxn modelId="{D884DAD5-C5C0-4DC3-AAEE-03DC591F369D}" type="presParOf" srcId="{3FAE8AB5-73F4-4330-BCF7-9FBD2A14531B}" destId="{4B9D6655-2ED1-4D70-98DD-39CD877D9D8B}" srcOrd="10" destOrd="0" presId="urn:microsoft.com/office/officeart/2009/3/layout/CircleRelationship"/>
    <dgm:cxn modelId="{DE3BB12E-8E80-4355-AF0C-914658E7015E}" type="presParOf" srcId="{3FAE8AB5-73F4-4330-BCF7-9FBD2A14531B}" destId="{FA868187-2D63-4EA1-9B08-69C5F0D8CCEA}" srcOrd="11" destOrd="0" presId="urn:microsoft.com/office/officeart/2009/3/layout/CircleRelationship"/>
    <dgm:cxn modelId="{1DB39276-8DD2-41B0-BDEE-8858CA73C884}" type="presParOf" srcId="{FA868187-2D63-4EA1-9B08-69C5F0D8CCEA}" destId="{23BAA56A-96EF-4482-AE38-D605917A2FC9}" srcOrd="0" destOrd="0" presId="urn:microsoft.com/office/officeart/2009/3/layout/CircleRelationship"/>
    <dgm:cxn modelId="{18EBF0EC-317D-48D2-A031-ED66F907A50E}" type="presParOf" srcId="{3FAE8AB5-73F4-4330-BCF7-9FBD2A14531B}" destId="{590D478A-A84D-481C-A502-1E07C9C67886}" srcOrd="12" destOrd="0" presId="urn:microsoft.com/office/officeart/2009/3/layout/CircleRelationship"/>
    <dgm:cxn modelId="{50F67117-34D0-4ED5-AA24-39A752BD9635}" type="presParOf" srcId="{590D478A-A84D-481C-A502-1E07C9C67886}" destId="{BEB2D013-7397-436E-BE5F-147D3026A6E5}" srcOrd="0" destOrd="0" presId="urn:microsoft.com/office/officeart/2009/3/layout/CircleRelationship"/>
    <dgm:cxn modelId="{7D7A03F0-1F7B-4654-B296-8C9A2A9A805B}" type="presParOf" srcId="{3FAE8AB5-73F4-4330-BCF7-9FBD2A14531B}" destId="{B98E37CD-FEC3-4504-80F5-70B72B79A177}" srcOrd="13" destOrd="0" presId="urn:microsoft.com/office/officeart/2009/3/layout/CircleRelationship"/>
    <dgm:cxn modelId="{085D0BC6-AA43-434A-8DB3-1B4823AD48C5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noFill/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noFill/>
      </dgm:spPr>
    </dgm:pt>
    <dgm:pt modelId="{131864A7-4EC3-46B2-8EFE-26B61D2A9D49}" type="pres">
      <dgm:prSet presAssocID="{119CBEEA-BB7E-4A4F-9F6B-5A22478FB6C7}" presName="Accent4" presStyleLbl="node1" presStyleIdx="3" presStyleCnt="13" custLinFactNeighborX="-1681" custLinFactNeighborY="0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noFill/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noFill/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noFill/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noFill/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5E928C46-B5E7-4B0B-B6C1-3CB19A72BBA5}" type="presOf" srcId="{FF5DDB10-E748-4B91-A790-9BAD3E29693C}" destId="{59E0DC3F-58C5-4E6A-9CD3-C46F658BEFC7}" srcOrd="0" destOrd="0" presId="urn:microsoft.com/office/officeart/2009/3/layout/CircleRelationship"/>
    <dgm:cxn modelId="{DF2CE94A-56CA-418F-A0E0-1A3084384AB9}" type="presOf" srcId="{1AC476F6-2E32-4DC6-AA86-77AADB1C4F15}" destId="{3FAE8AB5-73F4-4330-BCF7-9FBD2A14531B}" srcOrd="0" destOrd="0" presId="urn:microsoft.com/office/officeart/2009/3/layout/CircleRelationship"/>
    <dgm:cxn modelId="{F20B0A76-6EB9-4544-9F54-84912F670B79}" type="presOf" srcId="{57802EC8-4A8F-48DF-93FA-EFD44931A415}" destId="{4B9D6655-2ED1-4D70-98DD-39CD877D9D8B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5310EAE1-3593-4EBA-A0B8-6B51ADDA90C9}" type="presOf" srcId="{119CBEEA-BB7E-4A4F-9F6B-5A22478FB6C7}" destId="{DB7ECF1C-C1AE-45AB-AC8B-9DBE87C59EDF}" srcOrd="0" destOrd="0" presId="urn:microsoft.com/office/officeart/2009/3/layout/CircleRelationship"/>
    <dgm:cxn modelId="{30082DAD-16C9-4E3D-B4FA-07C0FB96F220}" type="presParOf" srcId="{3FAE8AB5-73F4-4330-BCF7-9FBD2A14531B}" destId="{DB7ECF1C-C1AE-45AB-AC8B-9DBE87C59EDF}" srcOrd="0" destOrd="0" presId="urn:microsoft.com/office/officeart/2009/3/layout/CircleRelationship"/>
    <dgm:cxn modelId="{80B6E0F7-CF32-42EB-94A8-9EABA0531F76}" type="presParOf" srcId="{3FAE8AB5-73F4-4330-BCF7-9FBD2A14531B}" destId="{975E0056-C551-4C0F-B4C7-CC2FB5F0E988}" srcOrd="1" destOrd="0" presId="urn:microsoft.com/office/officeart/2009/3/layout/CircleRelationship"/>
    <dgm:cxn modelId="{BA9781B3-0C4C-4E23-9B54-3DFD9F3BB200}" type="presParOf" srcId="{3FAE8AB5-73F4-4330-BCF7-9FBD2A14531B}" destId="{996AB250-F071-402F-8390-6E99FA8C488A}" srcOrd="2" destOrd="0" presId="urn:microsoft.com/office/officeart/2009/3/layout/CircleRelationship"/>
    <dgm:cxn modelId="{3A5555CE-77FC-4EEB-91FF-B1BAB41ECD4A}" type="presParOf" srcId="{3FAE8AB5-73F4-4330-BCF7-9FBD2A14531B}" destId="{B9FB9C28-A0F2-4F0B-806D-58E9AC30C947}" srcOrd="3" destOrd="0" presId="urn:microsoft.com/office/officeart/2009/3/layout/CircleRelationship"/>
    <dgm:cxn modelId="{1B08F40E-3BC5-4E9B-A2BF-0E8FFE8C9BD0}" type="presParOf" srcId="{3FAE8AB5-73F4-4330-BCF7-9FBD2A14531B}" destId="{131864A7-4EC3-46B2-8EFE-26B61D2A9D49}" srcOrd="4" destOrd="0" presId="urn:microsoft.com/office/officeart/2009/3/layout/CircleRelationship"/>
    <dgm:cxn modelId="{19FC618F-A2AB-4909-9117-F4D7550441D9}" type="presParOf" srcId="{3FAE8AB5-73F4-4330-BCF7-9FBD2A14531B}" destId="{1B9D0666-8844-4C75-8FCA-CC33C10D5D88}" srcOrd="5" destOrd="0" presId="urn:microsoft.com/office/officeart/2009/3/layout/CircleRelationship"/>
    <dgm:cxn modelId="{AD6D18FB-4FFB-4B5A-BA21-366DBEBB8861}" type="presParOf" srcId="{3FAE8AB5-73F4-4330-BCF7-9FBD2A14531B}" destId="{5EE014A8-D715-4A4F-A253-212CC9B02A09}" srcOrd="6" destOrd="0" presId="urn:microsoft.com/office/officeart/2009/3/layout/CircleRelationship"/>
    <dgm:cxn modelId="{FB229450-2501-4A5C-842A-9F845D842011}" type="presParOf" srcId="{3FAE8AB5-73F4-4330-BCF7-9FBD2A14531B}" destId="{59E0DC3F-58C5-4E6A-9CD3-C46F658BEFC7}" srcOrd="7" destOrd="0" presId="urn:microsoft.com/office/officeart/2009/3/layout/CircleRelationship"/>
    <dgm:cxn modelId="{2F63D0CE-5810-43F1-8DCC-673FC9E237D0}" type="presParOf" srcId="{3FAE8AB5-73F4-4330-BCF7-9FBD2A14531B}" destId="{88835BC8-5AE0-48F0-BD18-4B596C7696F9}" srcOrd="8" destOrd="0" presId="urn:microsoft.com/office/officeart/2009/3/layout/CircleRelationship"/>
    <dgm:cxn modelId="{7F8D7FA4-A4F9-4CC9-9701-89B47BEB9D4B}" type="presParOf" srcId="{88835BC8-5AE0-48F0-BD18-4B596C7696F9}" destId="{59E3A7C1-3238-4BFA-91CF-34D1EB03A47F}" srcOrd="0" destOrd="0" presId="urn:microsoft.com/office/officeart/2009/3/layout/CircleRelationship"/>
    <dgm:cxn modelId="{A0100F05-4728-44E0-8D48-2C9A75E59876}" type="presParOf" srcId="{3FAE8AB5-73F4-4330-BCF7-9FBD2A14531B}" destId="{ABEA0791-3E14-4A5F-8654-EBC611E27C20}" srcOrd="9" destOrd="0" presId="urn:microsoft.com/office/officeart/2009/3/layout/CircleRelationship"/>
    <dgm:cxn modelId="{A9618143-FA7A-44F8-87BA-5846BE2A3974}" type="presParOf" srcId="{ABEA0791-3E14-4A5F-8654-EBC611E27C20}" destId="{BAA59991-BBF5-485A-81F9-92803BCE9E47}" srcOrd="0" destOrd="0" presId="urn:microsoft.com/office/officeart/2009/3/layout/CircleRelationship"/>
    <dgm:cxn modelId="{01E5FCB0-AD5B-463D-8CF4-FC71B9D31698}" type="presParOf" srcId="{3FAE8AB5-73F4-4330-BCF7-9FBD2A14531B}" destId="{4B9D6655-2ED1-4D70-98DD-39CD877D9D8B}" srcOrd="10" destOrd="0" presId="urn:microsoft.com/office/officeart/2009/3/layout/CircleRelationship"/>
    <dgm:cxn modelId="{2194F18C-F40D-4934-B30C-E46837155458}" type="presParOf" srcId="{3FAE8AB5-73F4-4330-BCF7-9FBD2A14531B}" destId="{FA868187-2D63-4EA1-9B08-69C5F0D8CCEA}" srcOrd="11" destOrd="0" presId="urn:microsoft.com/office/officeart/2009/3/layout/CircleRelationship"/>
    <dgm:cxn modelId="{11271649-7D1F-448B-9E97-41697F1D9376}" type="presParOf" srcId="{FA868187-2D63-4EA1-9B08-69C5F0D8CCEA}" destId="{23BAA56A-96EF-4482-AE38-D605917A2FC9}" srcOrd="0" destOrd="0" presId="urn:microsoft.com/office/officeart/2009/3/layout/CircleRelationship"/>
    <dgm:cxn modelId="{C8753230-6A7C-48F8-976A-C067CA41E081}" type="presParOf" srcId="{3FAE8AB5-73F4-4330-BCF7-9FBD2A14531B}" destId="{590D478A-A84D-481C-A502-1E07C9C67886}" srcOrd="12" destOrd="0" presId="urn:microsoft.com/office/officeart/2009/3/layout/CircleRelationship"/>
    <dgm:cxn modelId="{87164F9A-16AE-42A6-B7D9-6BC2BBBC80DA}" type="presParOf" srcId="{590D478A-A84D-481C-A502-1E07C9C67886}" destId="{BEB2D013-7397-436E-BE5F-147D3026A6E5}" srcOrd="0" destOrd="0" presId="urn:microsoft.com/office/officeart/2009/3/layout/CircleRelationship"/>
    <dgm:cxn modelId="{571738D2-A41E-412D-922E-5E6AC294946E}" type="presParOf" srcId="{3FAE8AB5-73F4-4330-BCF7-9FBD2A14531B}" destId="{B98E37CD-FEC3-4504-80F5-70B72B79A177}" srcOrd="13" destOrd="0" presId="urn:microsoft.com/office/officeart/2009/3/layout/CircleRelationship"/>
    <dgm:cxn modelId="{C7AC9B1D-45F5-4F57-91E2-A4EE6CC345D0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noFill/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solidFill>
          <a:schemeClr val="accent5">
            <a:lumMod val="50000"/>
          </a:schemeClr>
        </a:solidFill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noFill/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solidFill>
          <a:schemeClr val="accent5">
            <a:lumMod val="50000"/>
          </a:schemeClr>
        </a:solidFill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noFill/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solidFill>
          <a:schemeClr val="accent5">
            <a:lumMod val="50000"/>
          </a:schemeClr>
        </a:solidFill>
      </dgm:spPr>
    </dgm:pt>
  </dgm:ptLst>
  <dgm:cxnLst>
    <dgm:cxn modelId="{62DD7213-F009-4C26-85DD-ED81B247081D}" type="presOf" srcId="{1AC476F6-2E32-4DC6-AA86-77AADB1C4F15}" destId="{3FAE8AB5-73F4-4330-BCF7-9FBD2A14531B}" srcOrd="0" destOrd="0" presId="urn:microsoft.com/office/officeart/2009/3/layout/CircleRelationship"/>
    <dgm:cxn modelId="{7B033314-581A-4F76-BCC0-F2DDC24DFAC0}" type="presOf" srcId="{FF5DDB10-E748-4B91-A790-9BAD3E29693C}" destId="{59E0DC3F-58C5-4E6A-9CD3-C46F658BEFC7}" srcOrd="0" destOrd="0" presId="urn:microsoft.com/office/officeart/2009/3/layout/CircleRelationship"/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5C4D7367-B241-4B8A-AFD6-7D558EDBD53A}" type="presOf" srcId="{119CBEEA-BB7E-4A4F-9F6B-5A22478FB6C7}" destId="{DB7ECF1C-C1AE-45AB-AC8B-9DBE87C59EDF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F54528E6-D3E2-41FB-8BC0-14BFFAB8416A}" type="presOf" srcId="{57802EC8-4A8F-48DF-93FA-EFD44931A415}" destId="{4B9D6655-2ED1-4D70-98DD-39CD877D9D8B}" srcOrd="0" destOrd="0" presId="urn:microsoft.com/office/officeart/2009/3/layout/CircleRelationship"/>
    <dgm:cxn modelId="{A1C0F32C-BB6F-4A82-B758-0E2F5388A453}" type="presParOf" srcId="{3FAE8AB5-73F4-4330-BCF7-9FBD2A14531B}" destId="{DB7ECF1C-C1AE-45AB-AC8B-9DBE87C59EDF}" srcOrd="0" destOrd="0" presId="urn:microsoft.com/office/officeart/2009/3/layout/CircleRelationship"/>
    <dgm:cxn modelId="{41DE92ED-9818-4E6D-BF93-1A3568AD5C64}" type="presParOf" srcId="{3FAE8AB5-73F4-4330-BCF7-9FBD2A14531B}" destId="{975E0056-C551-4C0F-B4C7-CC2FB5F0E988}" srcOrd="1" destOrd="0" presId="urn:microsoft.com/office/officeart/2009/3/layout/CircleRelationship"/>
    <dgm:cxn modelId="{BA27FA18-ACE2-4CB6-AA29-28A4224F6763}" type="presParOf" srcId="{3FAE8AB5-73F4-4330-BCF7-9FBD2A14531B}" destId="{996AB250-F071-402F-8390-6E99FA8C488A}" srcOrd="2" destOrd="0" presId="urn:microsoft.com/office/officeart/2009/3/layout/CircleRelationship"/>
    <dgm:cxn modelId="{415DFAB5-0E46-496E-8D1B-EB4ED4B9361E}" type="presParOf" srcId="{3FAE8AB5-73F4-4330-BCF7-9FBD2A14531B}" destId="{B9FB9C28-A0F2-4F0B-806D-58E9AC30C947}" srcOrd="3" destOrd="0" presId="urn:microsoft.com/office/officeart/2009/3/layout/CircleRelationship"/>
    <dgm:cxn modelId="{8BD61C50-405E-472B-9889-C5CD0C98851A}" type="presParOf" srcId="{3FAE8AB5-73F4-4330-BCF7-9FBD2A14531B}" destId="{131864A7-4EC3-46B2-8EFE-26B61D2A9D49}" srcOrd="4" destOrd="0" presId="urn:microsoft.com/office/officeart/2009/3/layout/CircleRelationship"/>
    <dgm:cxn modelId="{05547F1C-7741-4178-8A42-40F9527D2BDB}" type="presParOf" srcId="{3FAE8AB5-73F4-4330-BCF7-9FBD2A14531B}" destId="{1B9D0666-8844-4C75-8FCA-CC33C10D5D88}" srcOrd="5" destOrd="0" presId="urn:microsoft.com/office/officeart/2009/3/layout/CircleRelationship"/>
    <dgm:cxn modelId="{5B3000EC-E9AC-46E5-A81C-6E683F352D8A}" type="presParOf" srcId="{3FAE8AB5-73F4-4330-BCF7-9FBD2A14531B}" destId="{5EE014A8-D715-4A4F-A253-212CC9B02A09}" srcOrd="6" destOrd="0" presId="urn:microsoft.com/office/officeart/2009/3/layout/CircleRelationship"/>
    <dgm:cxn modelId="{DD16682F-1BB8-45BE-95FA-B542CC58228D}" type="presParOf" srcId="{3FAE8AB5-73F4-4330-BCF7-9FBD2A14531B}" destId="{59E0DC3F-58C5-4E6A-9CD3-C46F658BEFC7}" srcOrd="7" destOrd="0" presId="urn:microsoft.com/office/officeart/2009/3/layout/CircleRelationship"/>
    <dgm:cxn modelId="{020D975E-87EF-4A25-80DC-0B9EF90E46B8}" type="presParOf" srcId="{3FAE8AB5-73F4-4330-BCF7-9FBD2A14531B}" destId="{88835BC8-5AE0-48F0-BD18-4B596C7696F9}" srcOrd="8" destOrd="0" presId="urn:microsoft.com/office/officeart/2009/3/layout/CircleRelationship"/>
    <dgm:cxn modelId="{FFA1FCB7-749D-47E3-8B14-BE18BF436E1B}" type="presParOf" srcId="{88835BC8-5AE0-48F0-BD18-4B596C7696F9}" destId="{59E3A7C1-3238-4BFA-91CF-34D1EB03A47F}" srcOrd="0" destOrd="0" presId="urn:microsoft.com/office/officeart/2009/3/layout/CircleRelationship"/>
    <dgm:cxn modelId="{628BB3EF-1DCE-4A87-BA00-8DD6763DC381}" type="presParOf" srcId="{3FAE8AB5-73F4-4330-BCF7-9FBD2A14531B}" destId="{ABEA0791-3E14-4A5F-8654-EBC611E27C20}" srcOrd="9" destOrd="0" presId="urn:microsoft.com/office/officeart/2009/3/layout/CircleRelationship"/>
    <dgm:cxn modelId="{1C1BB13B-CFD9-4088-9FA1-4222A764C54F}" type="presParOf" srcId="{ABEA0791-3E14-4A5F-8654-EBC611E27C20}" destId="{BAA59991-BBF5-485A-81F9-92803BCE9E47}" srcOrd="0" destOrd="0" presId="urn:microsoft.com/office/officeart/2009/3/layout/CircleRelationship"/>
    <dgm:cxn modelId="{EA5559B1-013A-4169-B973-836E856976EC}" type="presParOf" srcId="{3FAE8AB5-73F4-4330-BCF7-9FBD2A14531B}" destId="{4B9D6655-2ED1-4D70-98DD-39CD877D9D8B}" srcOrd="10" destOrd="0" presId="urn:microsoft.com/office/officeart/2009/3/layout/CircleRelationship"/>
    <dgm:cxn modelId="{6F8F1E57-8E41-43D3-BDA4-02C57138D4E0}" type="presParOf" srcId="{3FAE8AB5-73F4-4330-BCF7-9FBD2A14531B}" destId="{FA868187-2D63-4EA1-9B08-69C5F0D8CCEA}" srcOrd="11" destOrd="0" presId="urn:microsoft.com/office/officeart/2009/3/layout/CircleRelationship"/>
    <dgm:cxn modelId="{8D8D531D-82DB-4563-821E-A42504F6816D}" type="presParOf" srcId="{FA868187-2D63-4EA1-9B08-69C5F0D8CCEA}" destId="{23BAA56A-96EF-4482-AE38-D605917A2FC9}" srcOrd="0" destOrd="0" presId="urn:microsoft.com/office/officeart/2009/3/layout/CircleRelationship"/>
    <dgm:cxn modelId="{F6A2E2ED-52B9-4F45-AD32-A2AC3EB6BC4B}" type="presParOf" srcId="{3FAE8AB5-73F4-4330-BCF7-9FBD2A14531B}" destId="{590D478A-A84D-481C-A502-1E07C9C67886}" srcOrd="12" destOrd="0" presId="urn:microsoft.com/office/officeart/2009/3/layout/CircleRelationship"/>
    <dgm:cxn modelId="{0DED7413-866D-48B3-AA88-02EEFBEBDEA5}" type="presParOf" srcId="{590D478A-A84D-481C-A502-1E07C9C67886}" destId="{BEB2D013-7397-436E-BE5F-147D3026A6E5}" srcOrd="0" destOrd="0" presId="urn:microsoft.com/office/officeart/2009/3/layout/CircleRelationship"/>
    <dgm:cxn modelId="{FF598BF0-28D7-4378-9232-AB4C4A7E458D}" type="presParOf" srcId="{3FAE8AB5-73F4-4330-BCF7-9FBD2A14531B}" destId="{B98E37CD-FEC3-4504-80F5-70B72B79A177}" srcOrd="13" destOrd="0" presId="urn:microsoft.com/office/officeart/2009/3/layout/CircleRelationship"/>
    <dgm:cxn modelId="{4B95BDBF-39AD-4D66-BBB6-41D5634A0952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solidFill>
          <a:schemeClr val="accent2">
            <a:lumMod val="40000"/>
            <a:lumOff val="60000"/>
          </a:schemeClr>
        </a:solidFill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solidFill>
          <a:schemeClr val="accent5">
            <a:lumMod val="50000"/>
          </a:schemeClr>
        </a:solidFill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noFill/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solidFill>
          <a:schemeClr val="accent5">
            <a:lumMod val="50000"/>
          </a:schemeClr>
        </a:solidFill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noFill/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solidFill>
          <a:schemeClr val="accent5">
            <a:lumMod val="50000"/>
          </a:schemeClr>
        </a:solidFill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ECDADA37-DAFE-4E79-AA48-32F8D260046A}" type="presOf" srcId="{FF5DDB10-E748-4B91-A790-9BAD3E29693C}" destId="{59E0DC3F-58C5-4E6A-9CD3-C46F658BEFC7}" srcOrd="0" destOrd="0" presId="urn:microsoft.com/office/officeart/2009/3/layout/CircleRelationship"/>
    <dgm:cxn modelId="{8D627D54-B796-4EFD-91DE-952A98C55516}" type="presOf" srcId="{119CBEEA-BB7E-4A4F-9F6B-5A22478FB6C7}" destId="{DB7ECF1C-C1AE-45AB-AC8B-9DBE87C59EDF}" srcOrd="0" destOrd="0" presId="urn:microsoft.com/office/officeart/2009/3/layout/CircleRelationship"/>
    <dgm:cxn modelId="{9529D359-1796-4B96-97EF-A51BFCE0C3B9}" type="presOf" srcId="{57802EC8-4A8F-48DF-93FA-EFD44931A415}" destId="{4B9D6655-2ED1-4D70-98DD-39CD877D9D8B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10F69FBF-4487-44BD-9360-24F9C19573C0}" type="presOf" srcId="{1AC476F6-2E32-4DC6-AA86-77AADB1C4F15}" destId="{3FAE8AB5-73F4-4330-BCF7-9FBD2A14531B}" srcOrd="0" destOrd="0" presId="urn:microsoft.com/office/officeart/2009/3/layout/CircleRelationship"/>
    <dgm:cxn modelId="{4412A94B-B010-4D0A-A20E-099EAD89FD04}" type="presParOf" srcId="{3FAE8AB5-73F4-4330-BCF7-9FBD2A14531B}" destId="{DB7ECF1C-C1AE-45AB-AC8B-9DBE87C59EDF}" srcOrd="0" destOrd="0" presId="urn:microsoft.com/office/officeart/2009/3/layout/CircleRelationship"/>
    <dgm:cxn modelId="{012F12DE-6371-4998-8B9D-58EC1B5A3F43}" type="presParOf" srcId="{3FAE8AB5-73F4-4330-BCF7-9FBD2A14531B}" destId="{975E0056-C551-4C0F-B4C7-CC2FB5F0E988}" srcOrd="1" destOrd="0" presId="urn:microsoft.com/office/officeart/2009/3/layout/CircleRelationship"/>
    <dgm:cxn modelId="{FA405868-C834-49B6-83B5-53F997353BDC}" type="presParOf" srcId="{3FAE8AB5-73F4-4330-BCF7-9FBD2A14531B}" destId="{996AB250-F071-402F-8390-6E99FA8C488A}" srcOrd="2" destOrd="0" presId="urn:microsoft.com/office/officeart/2009/3/layout/CircleRelationship"/>
    <dgm:cxn modelId="{E5473A7B-3670-4FDD-8C92-32DAC65DC2EC}" type="presParOf" srcId="{3FAE8AB5-73F4-4330-BCF7-9FBD2A14531B}" destId="{B9FB9C28-A0F2-4F0B-806D-58E9AC30C947}" srcOrd="3" destOrd="0" presId="urn:microsoft.com/office/officeart/2009/3/layout/CircleRelationship"/>
    <dgm:cxn modelId="{C78BC745-9924-4ADB-9864-E7EE74447F88}" type="presParOf" srcId="{3FAE8AB5-73F4-4330-BCF7-9FBD2A14531B}" destId="{131864A7-4EC3-46B2-8EFE-26B61D2A9D49}" srcOrd="4" destOrd="0" presId="urn:microsoft.com/office/officeart/2009/3/layout/CircleRelationship"/>
    <dgm:cxn modelId="{68C14430-7041-4A84-90BE-507883A8602D}" type="presParOf" srcId="{3FAE8AB5-73F4-4330-BCF7-9FBD2A14531B}" destId="{1B9D0666-8844-4C75-8FCA-CC33C10D5D88}" srcOrd="5" destOrd="0" presId="urn:microsoft.com/office/officeart/2009/3/layout/CircleRelationship"/>
    <dgm:cxn modelId="{B766602E-6640-41CD-A93A-4746535B1AD4}" type="presParOf" srcId="{3FAE8AB5-73F4-4330-BCF7-9FBD2A14531B}" destId="{5EE014A8-D715-4A4F-A253-212CC9B02A09}" srcOrd="6" destOrd="0" presId="urn:microsoft.com/office/officeart/2009/3/layout/CircleRelationship"/>
    <dgm:cxn modelId="{7F848975-444F-41D8-BC2C-6B54C433A6D4}" type="presParOf" srcId="{3FAE8AB5-73F4-4330-BCF7-9FBD2A14531B}" destId="{59E0DC3F-58C5-4E6A-9CD3-C46F658BEFC7}" srcOrd="7" destOrd="0" presId="urn:microsoft.com/office/officeart/2009/3/layout/CircleRelationship"/>
    <dgm:cxn modelId="{7FCD5E05-B5B0-485C-9E7B-3500C0990967}" type="presParOf" srcId="{3FAE8AB5-73F4-4330-BCF7-9FBD2A14531B}" destId="{88835BC8-5AE0-48F0-BD18-4B596C7696F9}" srcOrd="8" destOrd="0" presId="urn:microsoft.com/office/officeart/2009/3/layout/CircleRelationship"/>
    <dgm:cxn modelId="{5F5A0B90-EB37-4DC6-B238-E1995978E518}" type="presParOf" srcId="{88835BC8-5AE0-48F0-BD18-4B596C7696F9}" destId="{59E3A7C1-3238-4BFA-91CF-34D1EB03A47F}" srcOrd="0" destOrd="0" presId="urn:microsoft.com/office/officeart/2009/3/layout/CircleRelationship"/>
    <dgm:cxn modelId="{BEA1F0B1-5540-43AF-8E2F-16F4EE571478}" type="presParOf" srcId="{3FAE8AB5-73F4-4330-BCF7-9FBD2A14531B}" destId="{ABEA0791-3E14-4A5F-8654-EBC611E27C20}" srcOrd="9" destOrd="0" presId="urn:microsoft.com/office/officeart/2009/3/layout/CircleRelationship"/>
    <dgm:cxn modelId="{23F9CC60-89B7-457C-9EAF-98763B9ACCB1}" type="presParOf" srcId="{ABEA0791-3E14-4A5F-8654-EBC611E27C20}" destId="{BAA59991-BBF5-485A-81F9-92803BCE9E47}" srcOrd="0" destOrd="0" presId="urn:microsoft.com/office/officeart/2009/3/layout/CircleRelationship"/>
    <dgm:cxn modelId="{D3825EE9-48CC-43A8-9232-A25B2ADC8E07}" type="presParOf" srcId="{3FAE8AB5-73F4-4330-BCF7-9FBD2A14531B}" destId="{4B9D6655-2ED1-4D70-98DD-39CD877D9D8B}" srcOrd="10" destOrd="0" presId="urn:microsoft.com/office/officeart/2009/3/layout/CircleRelationship"/>
    <dgm:cxn modelId="{B3A0A388-64C6-47A3-9404-46119EE296BF}" type="presParOf" srcId="{3FAE8AB5-73F4-4330-BCF7-9FBD2A14531B}" destId="{FA868187-2D63-4EA1-9B08-69C5F0D8CCEA}" srcOrd="11" destOrd="0" presId="urn:microsoft.com/office/officeart/2009/3/layout/CircleRelationship"/>
    <dgm:cxn modelId="{6C2B0938-D0EC-4ACC-9C49-96D60590FF98}" type="presParOf" srcId="{FA868187-2D63-4EA1-9B08-69C5F0D8CCEA}" destId="{23BAA56A-96EF-4482-AE38-D605917A2FC9}" srcOrd="0" destOrd="0" presId="urn:microsoft.com/office/officeart/2009/3/layout/CircleRelationship"/>
    <dgm:cxn modelId="{0DE26D26-AC7F-45B8-A581-DE639255DB41}" type="presParOf" srcId="{3FAE8AB5-73F4-4330-BCF7-9FBD2A14531B}" destId="{590D478A-A84D-481C-A502-1E07C9C67886}" srcOrd="12" destOrd="0" presId="urn:microsoft.com/office/officeart/2009/3/layout/CircleRelationship"/>
    <dgm:cxn modelId="{170683B4-B864-47A7-8E2C-F5B9A55762BD}" type="presParOf" srcId="{590D478A-A84D-481C-A502-1E07C9C67886}" destId="{BEB2D013-7397-436E-BE5F-147D3026A6E5}" srcOrd="0" destOrd="0" presId="urn:microsoft.com/office/officeart/2009/3/layout/CircleRelationship"/>
    <dgm:cxn modelId="{4D1A6AC0-6B8B-4FAA-B44B-D457C26128ED}" type="presParOf" srcId="{3FAE8AB5-73F4-4330-BCF7-9FBD2A14531B}" destId="{B98E37CD-FEC3-4504-80F5-70B72B79A177}" srcOrd="13" destOrd="0" presId="urn:microsoft.com/office/officeart/2009/3/layout/CircleRelationship"/>
    <dgm:cxn modelId="{A14D058F-6AC2-4894-AFAD-E44D101C4476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solidFill>
          <a:schemeClr val="accent2">
            <a:lumMod val="40000"/>
            <a:lumOff val="60000"/>
          </a:schemeClr>
        </a:solidFill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solidFill>
          <a:schemeClr val="accent5">
            <a:lumMod val="50000"/>
          </a:schemeClr>
        </a:solidFill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solidFill>
          <a:srgbClr val="FFC000"/>
        </a:solidFill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solidFill>
          <a:schemeClr val="accent5">
            <a:lumMod val="50000"/>
          </a:schemeClr>
        </a:solidFill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noFill/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solidFill>
          <a:schemeClr val="accent5">
            <a:lumMod val="50000"/>
          </a:schemeClr>
        </a:solidFill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46BCA95E-B753-4FBF-A384-CA9E550BDCDF}" type="presOf" srcId="{119CBEEA-BB7E-4A4F-9F6B-5A22478FB6C7}" destId="{DB7ECF1C-C1AE-45AB-AC8B-9DBE87C59EDF}" srcOrd="0" destOrd="0" presId="urn:microsoft.com/office/officeart/2009/3/layout/CircleRelationship"/>
    <dgm:cxn modelId="{99EB9870-A922-4D3B-A7EF-426895EFB4F4}" type="presOf" srcId="{FF5DDB10-E748-4B91-A790-9BAD3E29693C}" destId="{59E0DC3F-58C5-4E6A-9CD3-C46F658BEFC7}" srcOrd="0" destOrd="0" presId="urn:microsoft.com/office/officeart/2009/3/layout/CircleRelationship"/>
    <dgm:cxn modelId="{54D21272-3C7C-46CB-83D4-6E31A15391B0}" type="presOf" srcId="{1AC476F6-2E32-4DC6-AA86-77AADB1C4F15}" destId="{3FAE8AB5-73F4-4330-BCF7-9FBD2A14531B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148651C7-3410-41D5-A58A-C4B82FA9C683}" type="presOf" srcId="{57802EC8-4A8F-48DF-93FA-EFD44931A415}" destId="{4B9D6655-2ED1-4D70-98DD-39CD877D9D8B}" srcOrd="0" destOrd="0" presId="urn:microsoft.com/office/officeart/2009/3/layout/CircleRelationship"/>
    <dgm:cxn modelId="{BAC470FE-B2D5-45A4-9BA3-5FECCA26F468}" type="presParOf" srcId="{3FAE8AB5-73F4-4330-BCF7-9FBD2A14531B}" destId="{DB7ECF1C-C1AE-45AB-AC8B-9DBE87C59EDF}" srcOrd="0" destOrd="0" presId="urn:microsoft.com/office/officeart/2009/3/layout/CircleRelationship"/>
    <dgm:cxn modelId="{62C476D4-8C67-46C9-9426-5840BD8F101F}" type="presParOf" srcId="{3FAE8AB5-73F4-4330-BCF7-9FBD2A14531B}" destId="{975E0056-C551-4C0F-B4C7-CC2FB5F0E988}" srcOrd="1" destOrd="0" presId="urn:microsoft.com/office/officeart/2009/3/layout/CircleRelationship"/>
    <dgm:cxn modelId="{0EEC9904-49D6-4682-980D-728133E39270}" type="presParOf" srcId="{3FAE8AB5-73F4-4330-BCF7-9FBD2A14531B}" destId="{996AB250-F071-402F-8390-6E99FA8C488A}" srcOrd="2" destOrd="0" presId="urn:microsoft.com/office/officeart/2009/3/layout/CircleRelationship"/>
    <dgm:cxn modelId="{F4E11ABF-817E-4293-8C29-851927D25761}" type="presParOf" srcId="{3FAE8AB5-73F4-4330-BCF7-9FBD2A14531B}" destId="{B9FB9C28-A0F2-4F0B-806D-58E9AC30C947}" srcOrd="3" destOrd="0" presId="urn:microsoft.com/office/officeart/2009/3/layout/CircleRelationship"/>
    <dgm:cxn modelId="{72E19C1F-CBF5-43B0-BB80-E2051DC74E7B}" type="presParOf" srcId="{3FAE8AB5-73F4-4330-BCF7-9FBD2A14531B}" destId="{131864A7-4EC3-46B2-8EFE-26B61D2A9D49}" srcOrd="4" destOrd="0" presId="urn:microsoft.com/office/officeart/2009/3/layout/CircleRelationship"/>
    <dgm:cxn modelId="{1CE130AE-E5F1-47E9-BDC9-78627F25D86E}" type="presParOf" srcId="{3FAE8AB5-73F4-4330-BCF7-9FBD2A14531B}" destId="{1B9D0666-8844-4C75-8FCA-CC33C10D5D88}" srcOrd="5" destOrd="0" presId="urn:microsoft.com/office/officeart/2009/3/layout/CircleRelationship"/>
    <dgm:cxn modelId="{5CF2EA2B-FC13-4B20-8C64-F12D01AD71F4}" type="presParOf" srcId="{3FAE8AB5-73F4-4330-BCF7-9FBD2A14531B}" destId="{5EE014A8-D715-4A4F-A253-212CC9B02A09}" srcOrd="6" destOrd="0" presId="urn:microsoft.com/office/officeart/2009/3/layout/CircleRelationship"/>
    <dgm:cxn modelId="{8C687F53-D3AD-4404-94B4-3A9E194652E6}" type="presParOf" srcId="{3FAE8AB5-73F4-4330-BCF7-9FBD2A14531B}" destId="{59E0DC3F-58C5-4E6A-9CD3-C46F658BEFC7}" srcOrd="7" destOrd="0" presId="urn:microsoft.com/office/officeart/2009/3/layout/CircleRelationship"/>
    <dgm:cxn modelId="{D95EC240-D47C-437C-9647-BA2BB1FB1DC6}" type="presParOf" srcId="{3FAE8AB5-73F4-4330-BCF7-9FBD2A14531B}" destId="{88835BC8-5AE0-48F0-BD18-4B596C7696F9}" srcOrd="8" destOrd="0" presId="urn:microsoft.com/office/officeart/2009/3/layout/CircleRelationship"/>
    <dgm:cxn modelId="{B76FE145-ABAB-46FC-A9CF-2C2CEDC5B064}" type="presParOf" srcId="{88835BC8-5AE0-48F0-BD18-4B596C7696F9}" destId="{59E3A7C1-3238-4BFA-91CF-34D1EB03A47F}" srcOrd="0" destOrd="0" presId="urn:microsoft.com/office/officeart/2009/3/layout/CircleRelationship"/>
    <dgm:cxn modelId="{B7D0BFE0-9C76-497B-B329-529F76C5F094}" type="presParOf" srcId="{3FAE8AB5-73F4-4330-BCF7-9FBD2A14531B}" destId="{ABEA0791-3E14-4A5F-8654-EBC611E27C20}" srcOrd="9" destOrd="0" presId="urn:microsoft.com/office/officeart/2009/3/layout/CircleRelationship"/>
    <dgm:cxn modelId="{3DB9AFC7-C93A-4560-8D2E-6720DFCC40D1}" type="presParOf" srcId="{ABEA0791-3E14-4A5F-8654-EBC611E27C20}" destId="{BAA59991-BBF5-485A-81F9-92803BCE9E47}" srcOrd="0" destOrd="0" presId="urn:microsoft.com/office/officeart/2009/3/layout/CircleRelationship"/>
    <dgm:cxn modelId="{2838AD6D-6E9B-48F3-85C1-BB7933E58249}" type="presParOf" srcId="{3FAE8AB5-73F4-4330-BCF7-9FBD2A14531B}" destId="{4B9D6655-2ED1-4D70-98DD-39CD877D9D8B}" srcOrd="10" destOrd="0" presId="urn:microsoft.com/office/officeart/2009/3/layout/CircleRelationship"/>
    <dgm:cxn modelId="{35F1B426-B5CE-497C-AB1F-E6B3B73D356C}" type="presParOf" srcId="{3FAE8AB5-73F4-4330-BCF7-9FBD2A14531B}" destId="{FA868187-2D63-4EA1-9B08-69C5F0D8CCEA}" srcOrd="11" destOrd="0" presId="urn:microsoft.com/office/officeart/2009/3/layout/CircleRelationship"/>
    <dgm:cxn modelId="{C615C8BF-F86E-4482-807B-1B9DA239D916}" type="presParOf" srcId="{FA868187-2D63-4EA1-9B08-69C5F0D8CCEA}" destId="{23BAA56A-96EF-4482-AE38-D605917A2FC9}" srcOrd="0" destOrd="0" presId="urn:microsoft.com/office/officeart/2009/3/layout/CircleRelationship"/>
    <dgm:cxn modelId="{32BEB9E6-90FD-4337-A77C-145BAD5911C0}" type="presParOf" srcId="{3FAE8AB5-73F4-4330-BCF7-9FBD2A14531B}" destId="{590D478A-A84D-481C-A502-1E07C9C67886}" srcOrd="12" destOrd="0" presId="urn:microsoft.com/office/officeart/2009/3/layout/CircleRelationship"/>
    <dgm:cxn modelId="{ADAC0A9D-D7EF-4994-9F97-9354DBF27323}" type="presParOf" srcId="{590D478A-A84D-481C-A502-1E07C9C67886}" destId="{BEB2D013-7397-436E-BE5F-147D3026A6E5}" srcOrd="0" destOrd="0" presId="urn:microsoft.com/office/officeart/2009/3/layout/CircleRelationship"/>
    <dgm:cxn modelId="{BB0C3319-C7E7-4B79-A3C0-01B5CD5BD399}" type="presParOf" srcId="{3FAE8AB5-73F4-4330-BCF7-9FBD2A14531B}" destId="{B98E37CD-FEC3-4504-80F5-70B72B79A177}" srcOrd="13" destOrd="0" presId="urn:microsoft.com/office/officeart/2009/3/layout/CircleRelationship"/>
    <dgm:cxn modelId="{84BEEF2F-725E-4885-866C-86BE2CB2747F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C476F6-2E32-4DC6-AA86-77AADB1C4F1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CBEEA-BB7E-4A4F-9F6B-5A22478FB6C7}">
      <dgm:prSet phldrT="[Text]"/>
      <dgm:spPr/>
      <dgm:t>
        <a:bodyPr/>
        <a:lstStyle/>
        <a:p>
          <a:r>
            <a:rPr lang="en-US" dirty="0"/>
            <a:t>Enterprise Program</a:t>
          </a:r>
        </a:p>
      </dgm:t>
    </dgm:pt>
    <dgm:pt modelId="{7FA9ED07-3A1D-4E41-895A-12F67B5A2D1D}" type="parTrans" cxnId="{F19BCB96-9B0E-420D-B9F4-FC913A8E47CD}">
      <dgm:prSet/>
      <dgm:spPr/>
      <dgm:t>
        <a:bodyPr/>
        <a:lstStyle/>
        <a:p>
          <a:endParaRPr lang="en-US"/>
        </a:p>
      </dgm:t>
    </dgm:pt>
    <dgm:pt modelId="{76774F8A-30AB-42B4-B793-8E0C7813C611}" type="sibTrans" cxnId="{F19BCB96-9B0E-420D-B9F4-FC913A8E47CD}">
      <dgm:prSet/>
      <dgm:spPr/>
      <dgm:t>
        <a:bodyPr/>
        <a:lstStyle/>
        <a:p>
          <a:endParaRPr lang="en-US"/>
        </a:p>
      </dgm:t>
    </dgm:pt>
    <dgm:pt modelId="{FF5DDB10-E748-4B91-A790-9BAD3E2969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Risk – 65%</a:t>
          </a:r>
        </a:p>
      </dgm:t>
    </dgm:pt>
    <dgm:pt modelId="{77EDEF10-D51A-4FC6-9E9D-EDE4EB858394}" type="parTrans" cxnId="{F1902415-1EE0-4605-8460-C3ABDD9BD20D}">
      <dgm:prSet/>
      <dgm:spPr/>
      <dgm:t>
        <a:bodyPr/>
        <a:lstStyle/>
        <a:p>
          <a:endParaRPr lang="en-US"/>
        </a:p>
      </dgm:t>
    </dgm:pt>
    <dgm:pt modelId="{0E1F195C-3BE7-49A2-91B3-D4B71F0647EB}" type="sibTrans" cxnId="{F1902415-1EE0-4605-8460-C3ABDD9BD20D}">
      <dgm:prSet/>
      <dgm:spPr/>
      <dgm:t>
        <a:bodyPr/>
        <a:lstStyle/>
        <a:p>
          <a:endParaRPr lang="en-US"/>
        </a:p>
      </dgm:t>
    </dgm:pt>
    <dgm:pt modelId="{57802EC8-4A8F-48DF-93FA-EFD44931A41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/>
            <a:t>IT – 17%</a:t>
          </a:r>
        </a:p>
      </dgm:t>
    </dgm:pt>
    <dgm:pt modelId="{E614088F-121D-488D-AE1B-38A1C8133CED}" type="parTrans" cxnId="{A6EED759-98D4-4EB7-B13E-F5FA441249B5}">
      <dgm:prSet/>
      <dgm:spPr/>
      <dgm:t>
        <a:bodyPr/>
        <a:lstStyle/>
        <a:p>
          <a:endParaRPr lang="en-US"/>
        </a:p>
      </dgm:t>
    </dgm:pt>
    <dgm:pt modelId="{04C27529-9213-4B4E-9AA7-5C42921CB5AB}" type="sibTrans" cxnId="{A6EED759-98D4-4EB7-B13E-F5FA441249B5}">
      <dgm:prSet/>
      <dgm:spPr/>
      <dgm:t>
        <a:bodyPr/>
        <a:lstStyle/>
        <a:p>
          <a:endParaRPr lang="en-US"/>
        </a:p>
      </dgm:t>
    </dgm:pt>
    <dgm:pt modelId="{3FAE8AB5-73F4-4330-BCF7-9FBD2A14531B}" type="pres">
      <dgm:prSet presAssocID="{1AC476F6-2E32-4DC6-AA86-77AADB1C4F15}" presName="Name0" presStyleCnt="0">
        <dgm:presLayoutVars>
          <dgm:chMax val="1"/>
          <dgm:chPref val="1"/>
        </dgm:presLayoutVars>
      </dgm:prSet>
      <dgm:spPr/>
    </dgm:pt>
    <dgm:pt modelId="{DB7ECF1C-C1AE-45AB-AC8B-9DBE87C59EDF}" type="pres">
      <dgm:prSet presAssocID="{119CBEEA-BB7E-4A4F-9F6B-5A22478FB6C7}" presName="Parent" presStyleLbl="node0" presStyleIdx="0" presStyleCnt="1" custLinFactNeighborX="726" custLinFactNeighborY="1155">
        <dgm:presLayoutVars>
          <dgm:chMax val="5"/>
          <dgm:chPref val="5"/>
        </dgm:presLayoutVars>
      </dgm:prSet>
      <dgm:spPr/>
    </dgm:pt>
    <dgm:pt modelId="{975E0056-C551-4C0F-B4C7-CC2FB5F0E988}" type="pres">
      <dgm:prSet presAssocID="{119CBEEA-BB7E-4A4F-9F6B-5A22478FB6C7}" presName="Accent1" presStyleLbl="node1" presStyleIdx="0" presStyleCnt="13" custLinFactX="-100000" custLinFactNeighborX="-126582" custLinFactNeighborY="82724"/>
      <dgm:spPr>
        <a:solidFill>
          <a:schemeClr val="accent5"/>
        </a:solidFill>
      </dgm:spPr>
    </dgm:pt>
    <dgm:pt modelId="{996AB250-F071-402F-8390-6E99FA8C488A}" type="pres">
      <dgm:prSet presAssocID="{119CBEEA-BB7E-4A4F-9F6B-5A22478FB6C7}" presName="Accent2" presStyleLbl="node1" presStyleIdx="1" presStyleCnt="13" custLinFactX="800000" custLinFactY="-509415" custLinFactNeighborX="814768" custLinFactNeighborY="-600000"/>
      <dgm:spPr>
        <a:solidFill>
          <a:schemeClr val="accent2">
            <a:lumMod val="40000"/>
            <a:lumOff val="60000"/>
          </a:schemeClr>
        </a:solidFill>
      </dgm:spPr>
    </dgm:pt>
    <dgm:pt modelId="{B9FB9C28-A0F2-4F0B-806D-58E9AC30C947}" type="pres">
      <dgm:prSet presAssocID="{119CBEEA-BB7E-4A4F-9F6B-5A22478FB6C7}" presName="Accent3" presStyleLbl="node1" presStyleIdx="2" presStyleCnt="13" custLinFactY="84932" custLinFactNeighborX="27037" custLinFactNeighborY="100000"/>
      <dgm:spPr>
        <a:solidFill>
          <a:schemeClr val="accent5">
            <a:lumMod val="50000"/>
          </a:schemeClr>
        </a:solidFill>
      </dgm:spPr>
    </dgm:pt>
    <dgm:pt modelId="{131864A7-4EC3-46B2-8EFE-26B61D2A9D49}" type="pres">
      <dgm:prSet presAssocID="{119CBEEA-BB7E-4A4F-9F6B-5A22478FB6C7}" presName="Accent4" presStyleLbl="node1" presStyleIdx="3" presStyleCnt="13"/>
      <dgm:spPr>
        <a:solidFill>
          <a:schemeClr val="accent2"/>
        </a:solidFill>
      </dgm:spPr>
    </dgm:pt>
    <dgm:pt modelId="{1B9D0666-8844-4C75-8FCA-CC33C10D5D88}" type="pres">
      <dgm:prSet presAssocID="{119CBEEA-BB7E-4A4F-9F6B-5A22478FB6C7}" presName="Accent5" presStyleLbl="node1" presStyleIdx="4" presStyleCnt="13" custLinFactX="-171809" custLinFactY="402157" custLinFactNeighborX="-200000" custLinFactNeighborY="500000"/>
      <dgm:spPr>
        <a:noFill/>
      </dgm:spPr>
    </dgm:pt>
    <dgm:pt modelId="{5EE014A8-D715-4A4F-A253-212CC9B02A09}" type="pres">
      <dgm:prSet presAssocID="{119CBEEA-BB7E-4A4F-9F6B-5A22478FB6C7}" presName="Accent6" presStyleLbl="node1" presStyleIdx="5" presStyleCnt="13" custLinFactX="-102861" custLinFactY="300000" custLinFactNeighborX="-200000" custLinFactNeighborY="320907"/>
      <dgm:spPr>
        <a:solidFill>
          <a:srgbClr val="FFC000"/>
        </a:solidFill>
      </dgm:spPr>
    </dgm:pt>
    <dgm:pt modelId="{59E0DC3F-58C5-4E6A-9CD3-C46F658BEFC7}" type="pres">
      <dgm:prSet presAssocID="{FF5DDB10-E748-4B91-A790-9BAD3E29693C}" presName="Child1" presStyleLbl="node1" presStyleIdx="6" presStyleCnt="13" custLinFactNeighborX="-109" custLinFactNeighborY="-97">
        <dgm:presLayoutVars>
          <dgm:chMax val="0"/>
          <dgm:chPref val="0"/>
        </dgm:presLayoutVars>
      </dgm:prSet>
      <dgm:spPr/>
    </dgm:pt>
    <dgm:pt modelId="{88835BC8-5AE0-48F0-BD18-4B596C7696F9}" type="pres">
      <dgm:prSet presAssocID="{FF5DDB10-E748-4B91-A790-9BAD3E29693C}" presName="Accent7" presStyleCnt="0"/>
      <dgm:spPr/>
    </dgm:pt>
    <dgm:pt modelId="{59E3A7C1-3238-4BFA-91CF-34D1EB03A47F}" type="pres">
      <dgm:prSet presAssocID="{FF5DDB10-E748-4B91-A790-9BAD3E29693C}" presName="AccentHold1" presStyleLbl="node1" presStyleIdx="7" presStyleCnt="13" custLinFactNeighborX="-4188" custLinFactNeighborY="-1275"/>
      <dgm:spPr/>
    </dgm:pt>
    <dgm:pt modelId="{ABEA0791-3E14-4A5F-8654-EBC611E27C20}" type="pres">
      <dgm:prSet presAssocID="{FF5DDB10-E748-4B91-A790-9BAD3E29693C}" presName="Accent8" presStyleCnt="0"/>
      <dgm:spPr/>
    </dgm:pt>
    <dgm:pt modelId="{BAA59991-BBF5-485A-81F9-92803BCE9E47}" type="pres">
      <dgm:prSet presAssocID="{FF5DDB10-E748-4B91-A790-9BAD3E29693C}" presName="AccentHold2" presStyleLbl="node1" presStyleIdx="8" presStyleCnt="13"/>
      <dgm:spPr>
        <a:solidFill>
          <a:schemeClr val="accent5">
            <a:lumMod val="50000"/>
          </a:schemeClr>
        </a:solidFill>
      </dgm:spPr>
    </dgm:pt>
    <dgm:pt modelId="{4B9D6655-2ED1-4D70-98DD-39CD877D9D8B}" type="pres">
      <dgm:prSet presAssocID="{57802EC8-4A8F-48DF-93FA-EFD44931A415}" presName="Child2" presStyleLbl="node1" presStyleIdx="9" presStyleCnt="13">
        <dgm:presLayoutVars>
          <dgm:chMax val="0"/>
          <dgm:chPref val="0"/>
        </dgm:presLayoutVars>
      </dgm:prSet>
      <dgm:spPr/>
    </dgm:pt>
    <dgm:pt modelId="{FA868187-2D63-4EA1-9B08-69C5F0D8CCEA}" type="pres">
      <dgm:prSet presAssocID="{57802EC8-4A8F-48DF-93FA-EFD44931A415}" presName="Accent9" presStyleCnt="0"/>
      <dgm:spPr/>
    </dgm:pt>
    <dgm:pt modelId="{23BAA56A-96EF-4482-AE38-D605917A2FC9}" type="pres">
      <dgm:prSet presAssocID="{57802EC8-4A8F-48DF-93FA-EFD44931A415}" presName="AccentHold1" presStyleLbl="node1" presStyleIdx="10" presStyleCnt="13" custScaleX="76818" custScaleY="72886" custLinFactX="-24648" custLinFactNeighborX="-100000" custLinFactNeighborY="-16218"/>
      <dgm:spPr>
        <a:solidFill>
          <a:srgbClr val="7030A0"/>
        </a:solidFill>
      </dgm:spPr>
    </dgm:pt>
    <dgm:pt modelId="{590D478A-A84D-481C-A502-1E07C9C67886}" type="pres">
      <dgm:prSet presAssocID="{57802EC8-4A8F-48DF-93FA-EFD44931A415}" presName="Accent10" presStyleCnt="0"/>
      <dgm:spPr/>
    </dgm:pt>
    <dgm:pt modelId="{BEB2D013-7397-436E-BE5F-147D3026A6E5}" type="pres">
      <dgm:prSet presAssocID="{57802EC8-4A8F-48DF-93FA-EFD44931A415}" presName="AccentHold2" presStyleLbl="node1" presStyleIdx="11" presStyleCnt="13" custLinFactX="-2891" custLinFactNeighborX="-100000" custLinFactNeighborY="-92218"/>
      <dgm:spPr>
        <a:solidFill>
          <a:schemeClr val="bg1">
            <a:lumMod val="50000"/>
          </a:schemeClr>
        </a:solidFill>
      </dgm:spPr>
    </dgm:pt>
    <dgm:pt modelId="{B98E37CD-FEC3-4504-80F5-70B72B79A177}" type="pres">
      <dgm:prSet presAssocID="{57802EC8-4A8F-48DF-93FA-EFD44931A415}" presName="Accent11" presStyleCnt="0"/>
      <dgm:spPr/>
    </dgm:pt>
    <dgm:pt modelId="{E1DDB264-982A-4768-BE85-CC78A5356F03}" type="pres">
      <dgm:prSet presAssocID="{57802EC8-4A8F-48DF-93FA-EFD44931A415}" presName="AccentHold3" presStyleLbl="node1" presStyleIdx="12" presStyleCnt="13" custFlipVert="1" custFlipHor="1" custScaleX="109212" custScaleY="123949" custLinFactX="-38052" custLinFactY="100000" custLinFactNeighborX="-100000" custLinFactNeighborY="128720"/>
      <dgm:spPr>
        <a:solidFill>
          <a:schemeClr val="accent5">
            <a:lumMod val="50000"/>
          </a:schemeClr>
        </a:solidFill>
      </dgm:spPr>
    </dgm:pt>
  </dgm:ptLst>
  <dgm:cxnLst>
    <dgm:cxn modelId="{F1902415-1EE0-4605-8460-C3ABDD9BD20D}" srcId="{119CBEEA-BB7E-4A4F-9F6B-5A22478FB6C7}" destId="{FF5DDB10-E748-4B91-A790-9BAD3E29693C}" srcOrd="0" destOrd="0" parTransId="{77EDEF10-D51A-4FC6-9E9D-EDE4EB858394}" sibTransId="{0E1F195C-3BE7-49A2-91B3-D4B71F0647EB}"/>
    <dgm:cxn modelId="{AC1A1423-F16F-463C-B4F9-B49BD41287BF}" type="presOf" srcId="{1AC476F6-2E32-4DC6-AA86-77AADB1C4F15}" destId="{3FAE8AB5-73F4-4330-BCF7-9FBD2A14531B}" srcOrd="0" destOrd="0" presId="urn:microsoft.com/office/officeart/2009/3/layout/CircleRelationship"/>
    <dgm:cxn modelId="{A6EED759-98D4-4EB7-B13E-F5FA441249B5}" srcId="{119CBEEA-BB7E-4A4F-9F6B-5A22478FB6C7}" destId="{57802EC8-4A8F-48DF-93FA-EFD44931A415}" srcOrd="1" destOrd="0" parTransId="{E614088F-121D-488D-AE1B-38A1C8133CED}" sibTransId="{04C27529-9213-4B4E-9AA7-5C42921CB5AB}"/>
    <dgm:cxn modelId="{F19BCB96-9B0E-420D-B9F4-FC913A8E47CD}" srcId="{1AC476F6-2E32-4DC6-AA86-77AADB1C4F15}" destId="{119CBEEA-BB7E-4A4F-9F6B-5A22478FB6C7}" srcOrd="0" destOrd="0" parTransId="{7FA9ED07-3A1D-4E41-895A-12F67B5A2D1D}" sibTransId="{76774F8A-30AB-42B4-B793-8E0C7813C611}"/>
    <dgm:cxn modelId="{07C24FA3-6311-43CC-9A45-D98E8C51D4FA}" type="presOf" srcId="{119CBEEA-BB7E-4A4F-9F6B-5A22478FB6C7}" destId="{DB7ECF1C-C1AE-45AB-AC8B-9DBE87C59EDF}" srcOrd="0" destOrd="0" presId="urn:microsoft.com/office/officeart/2009/3/layout/CircleRelationship"/>
    <dgm:cxn modelId="{8F4E5CE0-CF7A-4597-96B8-C41FFC477721}" type="presOf" srcId="{FF5DDB10-E748-4B91-A790-9BAD3E29693C}" destId="{59E0DC3F-58C5-4E6A-9CD3-C46F658BEFC7}" srcOrd="0" destOrd="0" presId="urn:microsoft.com/office/officeart/2009/3/layout/CircleRelationship"/>
    <dgm:cxn modelId="{6DC52EE3-1308-4406-85CF-60BFCA5D8D2A}" type="presOf" srcId="{57802EC8-4A8F-48DF-93FA-EFD44931A415}" destId="{4B9D6655-2ED1-4D70-98DD-39CD877D9D8B}" srcOrd="0" destOrd="0" presId="urn:microsoft.com/office/officeart/2009/3/layout/CircleRelationship"/>
    <dgm:cxn modelId="{534256E8-2B4D-4EC5-8650-4449E45F5DDB}" type="presParOf" srcId="{3FAE8AB5-73F4-4330-BCF7-9FBD2A14531B}" destId="{DB7ECF1C-C1AE-45AB-AC8B-9DBE87C59EDF}" srcOrd="0" destOrd="0" presId="urn:microsoft.com/office/officeart/2009/3/layout/CircleRelationship"/>
    <dgm:cxn modelId="{A88CEC4B-A476-4CB4-ADF4-5E4E90B65B0F}" type="presParOf" srcId="{3FAE8AB5-73F4-4330-BCF7-9FBD2A14531B}" destId="{975E0056-C551-4C0F-B4C7-CC2FB5F0E988}" srcOrd="1" destOrd="0" presId="urn:microsoft.com/office/officeart/2009/3/layout/CircleRelationship"/>
    <dgm:cxn modelId="{CDD943D9-7675-475F-A12A-E996BB43F866}" type="presParOf" srcId="{3FAE8AB5-73F4-4330-BCF7-9FBD2A14531B}" destId="{996AB250-F071-402F-8390-6E99FA8C488A}" srcOrd="2" destOrd="0" presId="urn:microsoft.com/office/officeart/2009/3/layout/CircleRelationship"/>
    <dgm:cxn modelId="{838B6B19-996E-4EC3-BD76-A598BF550675}" type="presParOf" srcId="{3FAE8AB5-73F4-4330-BCF7-9FBD2A14531B}" destId="{B9FB9C28-A0F2-4F0B-806D-58E9AC30C947}" srcOrd="3" destOrd="0" presId="urn:microsoft.com/office/officeart/2009/3/layout/CircleRelationship"/>
    <dgm:cxn modelId="{00370115-D9E0-4F9F-9918-26B1C2638570}" type="presParOf" srcId="{3FAE8AB5-73F4-4330-BCF7-9FBD2A14531B}" destId="{131864A7-4EC3-46B2-8EFE-26B61D2A9D49}" srcOrd="4" destOrd="0" presId="urn:microsoft.com/office/officeart/2009/3/layout/CircleRelationship"/>
    <dgm:cxn modelId="{27A2A498-A9BB-4302-8DD7-9323CF5E099F}" type="presParOf" srcId="{3FAE8AB5-73F4-4330-BCF7-9FBD2A14531B}" destId="{1B9D0666-8844-4C75-8FCA-CC33C10D5D88}" srcOrd="5" destOrd="0" presId="urn:microsoft.com/office/officeart/2009/3/layout/CircleRelationship"/>
    <dgm:cxn modelId="{28531652-0110-4423-99EA-8C08ABA303F1}" type="presParOf" srcId="{3FAE8AB5-73F4-4330-BCF7-9FBD2A14531B}" destId="{5EE014A8-D715-4A4F-A253-212CC9B02A09}" srcOrd="6" destOrd="0" presId="urn:microsoft.com/office/officeart/2009/3/layout/CircleRelationship"/>
    <dgm:cxn modelId="{5A7436AB-77CF-43CF-8E3B-260344859631}" type="presParOf" srcId="{3FAE8AB5-73F4-4330-BCF7-9FBD2A14531B}" destId="{59E0DC3F-58C5-4E6A-9CD3-C46F658BEFC7}" srcOrd="7" destOrd="0" presId="urn:microsoft.com/office/officeart/2009/3/layout/CircleRelationship"/>
    <dgm:cxn modelId="{991E32D1-9107-46DC-93FE-1F5A811060DD}" type="presParOf" srcId="{3FAE8AB5-73F4-4330-BCF7-9FBD2A14531B}" destId="{88835BC8-5AE0-48F0-BD18-4B596C7696F9}" srcOrd="8" destOrd="0" presId="urn:microsoft.com/office/officeart/2009/3/layout/CircleRelationship"/>
    <dgm:cxn modelId="{8CDD2B17-F5E2-4B67-8A54-77212F71770D}" type="presParOf" srcId="{88835BC8-5AE0-48F0-BD18-4B596C7696F9}" destId="{59E3A7C1-3238-4BFA-91CF-34D1EB03A47F}" srcOrd="0" destOrd="0" presId="urn:microsoft.com/office/officeart/2009/3/layout/CircleRelationship"/>
    <dgm:cxn modelId="{FBECD95B-9AB1-4A7E-9AB4-F7F4BAF79BF1}" type="presParOf" srcId="{3FAE8AB5-73F4-4330-BCF7-9FBD2A14531B}" destId="{ABEA0791-3E14-4A5F-8654-EBC611E27C20}" srcOrd="9" destOrd="0" presId="urn:microsoft.com/office/officeart/2009/3/layout/CircleRelationship"/>
    <dgm:cxn modelId="{7193953D-6056-46D4-8CC6-A63B62286F47}" type="presParOf" srcId="{ABEA0791-3E14-4A5F-8654-EBC611E27C20}" destId="{BAA59991-BBF5-485A-81F9-92803BCE9E47}" srcOrd="0" destOrd="0" presId="urn:microsoft.com/office/officeart/2009/3/layout/CircleRelationship"/>
    <dgm:cxn modelId="{000E0C7E-E0E5-45B4-B4F8-FFFB34F05059}" type="presParOf" srcId="{3FAE8AB5-73F4-4330-BCF7-9FBD2A14531B}" destId="{4B9D6655-2ED1-4D70-98DD-39CD877D9D8B}" srcOrd="10" destOrd="0" presId="urn:microsoft.com/office/officeart/2009/3/layout/CircleRelationship"/>
    <dgm:cxn modelId="{BC3B23CD-BB59-4B5C-9553-3A460984ED5B}" type="presParOf" srcId="{3FAE8AB5-73F4-4330-BCF7-9FBD2A14531B}" destId="{FA868187-2D63-4EA1-9B08-69C5F0D8CCEA}" srcOrd="11" destOrd="0" presId="urn:microsoft.com/office/officeart/2009/3/layout/CircleRelationship"/>
    <dgm:cxn modelId="{EE777D0C-2533-4C33-BE16-4E2BA3AF1D15}" type="presParOf" srcId="{FA868187-2D63-4EA1-9B08-69C5F0D8CCEA}" destId="{23BAA56A-96EF-4482-AE38-D605917A2FC9}" srcOrd="0" destOrd="0" presId="urn:microsoft.com/office/officeart/2009/3/layout/CircleRelationship"/>
    <dgm:cxn modelId="{B06215A7-BF77-443E-84BC-93315DAF6104}" type="presParOf" srcId="{3FAE8AB5-73F4-4330-BCF7-9FBD2A14531B}" destId="{590D478A-A84D-481C-A502-1E07C9C67886}" srcOrd="12" destOrd="0" presId="urn:microsoft.com/office/officeart/2009/3/layout/CircleRelationship"/>
    <dgm:cxn modelId="{ED1EF049-5D31-4B29-BB24-DF11D592564D}" type="presParOf" srcId="{590D478A-A84D-481C-A502-1E07C9C67886}" destId="{BEB2D013-7397-436E-BE5F-147D3026A6E5}" srcOrd="0" destOrd="0" presId="urn:microsoft.com/office/officeart/2009/3/layout/CircleRelationship"/>
    <dgm:cxn modelId="{201CFCFE-CF91-4CC7-8BE2-08AC28EB2090}" type="presParOf" srcId="{3FAE8AB5-73F4-4330-BCF7-9FBD2A14531B}" destId="{B98E37CD-FEC3-4504-80F5-70B72B79A177}" srcOrd="13" destOrd="0" presId="urn:microsoft.com/office/officeart/2009/3/layout/CircleRelationship"/>
    <dgm:cxn modelId="{079C566D-6904-494A-A6CF-8DF1D9D192A9}" type="presParOf" srcId="{B98E37CD-FEC3-4504-80F5-70B72B79A177}" destId="{E1DDB264-982A-4768-BE85-CC78A5356F0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C861C-3949-4AE7-BFF4-82D395212752}">
      <dsp:nvSpPr>
        <dsp:cNvPr id="0" name=""/>
        <dsp:cNvSpPr/>
      </dsp:nvSpPr>
      <dsp:spPr>
        <a:xfrm>
          <a:off x="3657600" y="0"/>
          <a:ext cx="1219200" cy="721910"/>
        </a:xfrm>
        <a:prstGeom prst="trapezoid">
          <a:avLst>
            <a:gd name="adj" fmla="val 84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2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657600" y="0"/>
        <a:ext cx="1219200" cy="721910"/>
      </dsp:txXfrm>
    </dsp:sp>
    <dsp:sp modelId="{230EB53B-7D4C-487B-8DB5-574888278D9D}">
      <dsp:nvSpPr>
        <dsp:cNvPr id="0" name=""/>
        <dsp:cNvSpPr/>
      </dsp:nvSpPr>
      <dsp:spPr>
        <a:xfrm>
          <a:off x="3047999" y="721910"/>
          <a:ext cx="2438400" cy="721910"/>
        </a:xfrm>
        <a:prstGeom prst="trapezoid">
          <a:avLst>
            <a:gd name="adj" fmla="val 84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Chief Officer</a:t>
          </a:r>
        </a:p>
      </dsp:txBody>
      <dsp:txXfrm>
        <a:off x="3474720" y="721910"/>
        <a:ext cx="1584960" cy="721910"/>
      </dsp:txXfrm>
    </dsp:sp>
    <dsp:sp modelId="{471FE4D5-9105-4886-895D-3FAFB1113D32}">
      <dsp:nvSpPr>
        <dsp:cNvPr id="0" name=""/>
        <dsp:cNvSpPr/>
      </dsp:nvSpPr>
      <dsp:spPr>
        <a:xfrm>
          <a:off x="2438400" y="1443821"/>
          <a:ext cx="3657600" cy="721910"/>
        </a:xfrm>
        <a:prstGeom prst="trapezoid">
          <a:avLst>
            <a:gd name="adj" fmla="val 84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Global Manager</a:t>
          </a:r>
        </a:p>
      </dsp:txBody>
      <dsp:txXfrm>
        <a:off x="3078479" y="1443821"/>
        <a:ext cx="2377440" cy="721910"/>
      </dsp:txXfrm>
    </dsp:sp>
    <dsp:sp modelId="{EB4ED94C-0597-4072-AE84-C29C0EB01782}">
      <dsp:nvSpPr>
        <dsp:cNvPr id="0" name=""/>
        <dsp:cNvSpPr/>
      </dsp:nvSpPr>
      <dsp:spPr>
        <a:xfrm>
          <a:off x="1828800" y="2165731"/>
          <a:ext cx="4876800" cy="721910"/>
        </a:xfrm>
        <a:prstGeom prst="trapezoid">
          <a:avLst>
            <a:gd name="adj" fmla="val 84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Vice President/ Director</a:t>
          </a:r>
        </a:p>
      </dsp:txBody>
      <dsp:txXfrm>
        <a:off x="2682239" y="2165731"/>
        <a:ext cx="3169920" cy="721910"/>
      </dsp:txXfrm>
    </dsp:sp>
    <dsp:sp modelId="{EFA6BDCD-D7D0-4EDA-B361-B7306289D2E1}">
      <dsp:nvSpPr>
        <dsp:cNvPr id="0" name=""/>
        <dsp:cNvSpPr/>
      </dsp:nvSpPr>
      <dsp:spPr>
        <a:xfrm>
          <a:off x="1219200" y="2887642"/>
          <a:ext cx="6095999" cy="721910"/>
        </a:xfrm>
        <a:prstGeom prst="trapezoid">
          <a:avLst>
            <a:gd name="adj" fmla="val 84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Manager/ AVP/ Program Manager</a:t>
          </a:r>
        </a:p>
      </dsp:txBody>
      <dsp:txXfrm>
        <a:off x="2285999" y="2887642"/>
        <a:ext cx="3962400" cy="721910"/>
      </dsp:txXfrm>
    </dsp:sp>
    <dsp:sp modelId="{2DAF6CD3-A58E-46C8-AF63-C5BB2C8D247A}">
      <dsp:nvSpPr>
        <dsp:cNvPr id="0" name=""/>
        <dsp:cNvSpPr/>
      </dsp:nvSpPr>
      <dsp:spPr>
        <a:xfrm>
          <a:off x="609600" y="3609552"/>
          <a:ext cx="7315200" cy="721910"/>
        </a:xfrm>
        <a:prstGeom prst="trapezoid">
          <a:avLst>
            <a:gd name="adj" fmla="val 84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Specialist/ Strategist/ Analyst</a:t>
          </a:r>
        </a:p>
      </dsp:txBody>
      <dsp:txXfrm>
        <a:off x="1889759" y="3609552"/>
        <a:ext cx="4754880" cy="721910"/>
      </dsp:txXfrm>
    </dsp:sp>
    <dsp:sp modelId="{4AFBDF6C-5EF3-48A3-AE3E-73615E4D357A}">
      <dsp:nvSpPr>
        <dsp:cNvPr id="0" name=""/>
        <dsp:cNvSpPr/>
      </dsp:nvSpPr>
      <dsp:spPr>
        <a:xfrm>
          <a:off x="0" y="4331463"/>
          <a:ext cx="8534400" cy="721910"/>
        </a:xfrm>
        <a:prstGeom prst="trapezoid">
          <a:avLst>
            <a:gd name="adj" fmla="val 84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Entry-level</a:t>
          </a:r>
        </a:p>
      </dsp:txBody>
      <dsp:txXfrm>
        <a:off x="1493519" y="4331463"/>
        <a:ext cx="5547360" cy="721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7551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CF1C-C1AE-45AB-AC8B-9DBE87C59EDF}">
      <dsp:nvSpPr>
        <dsp:cNvPr id="0" name=""/>
        <dsp:cNvSpPr/>
      </dsp:nvSpPr>
      <dsp:spPr>
        <a:xfrm>
          <a:off x="1597409" y="168641"/>
          <a:ext cx="2952953" cy="295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Enterprise Program</a:t>
          </a:r>
        </a:p>
      </dsp:txBody>
      <dsp:txXfrm>
        <a:off x="2029859" y="601082"/>
        <a:ext cx="2088053" cy="2088008"/>
      </dsp:txXfrm>
    </dsp:sp>
    <dsp:sp modelId="{975E0056-C551-4C0F-B4C7-CC2FB5F0E988}">
      <dsp:nvSpPr>
        <dsp:cNvPr id="0" name=""/>
        <dsp:cNvSpPr/>
      </dsp:nvSpPr>
      <dsp:spPr>
        <a:xfrm>
          <a:off x="2516742" y="271670"/>
          <a:ext cx="328411" cy="328405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B250-F071-402F-8390-6E99FA8C488A}">
      <dsp:nvSpPr>
        <dsp:cNvPr id="0" name=""/>
        <dsp:cNvSpPr/>
      </dsp:nvSpPr>
      <dsp:spPr>
        <a:xfrm>
          <a:off x="6323073" y="227343"/>
          <a:ext cx="237795" cy="23802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9C28-A0F2-4F0B-806D-58E9AC30C947}">
      <dsp:nvSpPr>
        <dsp:cNvPr id="0" name=""/>
        <dsp:cNvSpPr/>
      </dsp:nvSpPr>
      <dsp:spPr>
        <a:xfrm>
          <a:off x="4783234" y="1773124"/>
          <a:ext cx="237795" cy="238025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4A7-4EC3-46B2-8EFE-26B61D2A9D49}">
      <dsp:nvSpPr>
        <dsp:cNvPr id="0" name=""/>
        <dsp:cNvSpPr/>
      </dsp:nvSpPr>
      <dsp:spPr>
        <a:xfrm>
          <a:off x="3581035" y="3121232"/>
          <a:ext cx="328411" cy="32840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666-8844-4C75-8FCA-CC33C10D5D88}">
      <dsp:nvSpPr>
        <dsp:cNvPr id="0" name=""/>
        <dsp:cNvSpPr/>
      </dsp:nvSpPr>
      <dsp:spPr>
        <a:xfrm>
          <a:off x="1666623" y="2614095"/>
          <a:ext cx="237795" cy="238025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14A8-D715-4A4F-A253-212CC9B02A09}">
      <dsp:nvSpPr>
        <dsp:cNvPr id="0" name=""/>
        <dsp:cNvSpPr/>
      </dsp:nvSpPr>
      <dsp:spPr>
        <a:xfrm>
          <a:off x="1080944" y="3211612"/>
          <a:ext cx="237795" cy="23802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DC3F-58C5-4E6A-9CD3-C46F658BEFC7}">
      <dsp:nvSpPr>
        <dsp:cNvPr id="0" name=""/>
        <dsp:cNvSpPr/>
      </dsp:nvSpPr>
      <dsp:spPr>
        <a:xfrm>
          <a:off x="652036" y="666340"/>
          <a:ext cx="1200512" cy="1200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– 65%</a:t>
          </a:r>
        </a:p>
      </dsp:txBody>
      <dsp:txXfrm>
        <a:off x="827847" y="842095"/>
        <a:ext cx="848890" cy="848619"/>
      </dsp:txXfrm>
    </dsp:sp>
    <dsp:sp modelId="{59E3A7C1-3238-4BFA-91CF-34D1EB03A47F}">
      <dsp:nvSpPr>
        <dsp:cNvPr id="0" name=""/>
        <dsp:cNvSpPr/>
      </dsp:nvSpPr>
      <dsp:spPr>
        <a:xfrm>
          <a:off x="2914853" y="472897"/>
          <a:ext cx="328411" cy="32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9991-BBF5-485A-81F9-92803BCE9E47}">
      <dsp:nvSpPr>
        <dsp:cNvPr id="0" name=""/>
        <dsp:cNvSpPr/>
      </dsp:nvSpPr>
      <dsp:spPr>
        <a:xfrm>
          <a:off x="765927" y="2219497"/>
          <a:ext cx="593666" cy="593682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6655-2ED1-4D70-98DD-39CD877D9D8B}">
      <dsp:nvSpPr>
        <dsp:cNvPr id="0" name=""/>
        <dsp:cNvSpPr/>
      </dsp:nvSpPr>
      <dsp:spPr>
        <a:xfrm>
          <a:off x="4831524" y="102799"/>
          <a:ext cx="1200512" cy="1200129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– 17%</a:t>
          </a:r>
        </a:p>
      </dsp:txBody>
      <dsp:txXfrm>
        <a:off x="5007335" y="278554"/>
        <a:ext cx="848890" cy="848619"/>
      </dsp:txXfrm>
    </dsp:sp>
    <dsp:sp modelId="{23BAA56A-96EF-4482-AE38-D605917A2FC9}">
      <dsp:nvSpPr>
        <dsp:cNvPr id="0" name=""/>
        <dsp:cNvSpPr/>
      </dsp:nvSpPr>
      <dsp:spPr>
        <a:xfrm>
          <a:off x="3924779" y="922663"/>
          <a:ext cx="252278" cy="239361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013-7397-436E-BE5F-147D3026A6E5}">
      <dsp:nvSpPr>
        <dsp:cNvPr id="0" name=""/>
        <dsp:cNvSpPr/>
      </dsp:nvSpPr>
      <dsp:spPr>
        <a:xfrm>
          <a:off x="295542" y="2706481"/>
          <a:ext cx="237795" cy="238025"/>
        </a:xfrm>
        <a:prstGeom prst="ellipse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B264-982A-4768-BE85-CC78A5356F03}">
      <dsp:nvSpPr>
        <dsp:cNvPr id="0" name=""/>
        <dsp:cNvSpPr/>
      </dsp:nvSpPr>
      <dsp:spPr>
        <a:xfrm flipH="1" flipV="1">
          <a:off x="2572347" y="3103137"/>
          <a:ext cx="259701" cy="295029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8B109-7994-4CD1-BEE9-49479865360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CD41-2B15-4C05-88E6-137B40A0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0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6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90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5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3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D41-2B15-4C05-88E6-137B40A096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52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9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0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0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7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7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22A3-411F-E641-AE88-32A76B562EB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660C13-9A0B-B840-809F-28282A416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BCM Trends &amp; Careers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i="1" dirty="0">
                <a:solidFill>
                  <a:schemeClr val="accent5"/>
                </a:solidFill>
                <a:latin typeface="+mn-lt"/>
              </a:rPr>
              <a:t>Assess Your Marketability &amp; Formulate a Career Path</a:t>
            </a:r>
            <a:endParaRPr lang="en-US" sz="3600" b="1" i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2214" y="4793942"/>
            <a:ext cx="35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Cheyene Marling, Hon. MBCI</a:t>
            </a:r>
          </a:p>
          <a:p>
            <a:r>
              <a:rPr lang="en-US" b="1" dirty="0"/>
              <a:t>August 17,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9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829022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72668" y="2277072"/>
            <a:ext cx="910188" cy="382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51015" y="2375795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9059" y="2053059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53919" y="3179428"/>
            <a:ext cx="638537" cy="314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2754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63697" y="5079947"/>
            <a:ext cx="145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270399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563D9B25-4B64-4C88-AFEF-8B62AF0C6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062"/>
            <a:ext cx="9775371" cy="43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4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078525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81057" y="2277072"/>
            <a:ext cx="901799" cy="3738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70073" y="2393753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53919" y="3171039"/>
            <a:ext cx="638537" cy="3225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2754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0574" y="5060451"/>
            <a:ext cx="152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20496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9E870720-B855-4D41-8645-9C860EB98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062"/>
            <a:ext cx="9764486" cy="43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123773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723002" y="2277072"/>
            <a:ext cx="859854" cy="3738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37218" y="2358758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60627" y="3196206"/>
            <a:ext cx="631829" cy="2974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2754" y="2968428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14323" y="5079947"/>
            <a:ext cx="1591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20496" y="5215786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37204" y="45215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9053" y="4388422"/>
            <a:ext cx="190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Information Security – 11%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72096" y="5289118"/>
            <a:ext cx="10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Audit – 11%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790831" y="5251048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69725" y="3829251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Facilities – 11%</a:t>
            </a: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>
          <a:xfrm flipH="1" flipV="1">
            <a:off x="6430409" y="3953033"/>
            <a:ext cx="139316" cy="1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0E4D45D4-F626-4935-AC1A-BE6DE2AE22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28" y="1932062"/>
            <a:ext cx="9827514" cy="43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70845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89446" y="2277072"/>
            <a:ext cx="893410" cy="3570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54826" y="2337971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18954" y="2084584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53919" y="3196206"/>
            <a:ext cx="638537" cy="2974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6831" y="2958793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48986" y="5072102"/>
            <a:ext cx="1591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49412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37204" y="45215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9053" y="4388422"/>
            <a:ext cx="190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Information Security – 11%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72096" y="5289118"/>
            <a:ext cx="10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Audit – 11%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790831" y="5251048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16836" y="3835956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Facilities – 11%</a:t>
            </a: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>
          <a:xfrm flipH="1" flipV="1">
            <a:off x="6377520" y="3959738"/>
            <a:ext cx="139316" cy="1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987468" y="2176630"/>
            <a:ext cx="171568" cy="1004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4">
            <a:extLst>
              <a:ext uri="{FF2B5EF4-FFF2-40B4-BE49-F238E27FC236}">
                <a16:creationId xmlns:a16="http://schemas.microsoft.com/office/drawing/2014/main" id="{B43E645D-420A-403F-977D-7BB1C7E1B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" y="1962488"/>
            <a:ext cx="9145907" cy="40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2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328891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89446" y="2277072"/>
            <a:ext cx="893410" cy="3906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57714" y="2347590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60627" y="3179428"/>
            <a:ext cx="631829" cy="314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3354" y="2970705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80241" y="5071649"/>
            <a:ext cx="1625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264124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37204" y="45215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9053" y="4388422"/>
            <a:ext cx="190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Information Security – 11%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72096" y="5289118"/>
            <a:ext cx="10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Audit – 11%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790831" y="5251048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83164" y="3837630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Facilities – 11%</a:t>
            </a: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>
          <a:xfrm flipH="1" flipV="1">
            <a:off x="6443848" y="3961412"/>
            <a:ext cx="139316" cy="1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959647" y="2174956"/>
            <a:ext cx="171568" cy="1204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356470" y="5351836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93740" y="5306206"/>
            <a:ext cx="174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Occupational – 9%</a:t>
            </a:r>
          </a:p>
        </p:txBody>
      </p:sp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76F5E1C4-C269-47AC-8945-723687DF8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7" y="2019065"/>
            <a:ext cx="9166357" cy="41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9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600869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89446" y="2277072"/>
            <a:ext cx="893410" cy="3654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37218" y="2368695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53919" y="3179428"/>
            <a:ext cx="638537" cy="314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5489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17887" y="5066107"/>
            <a:ext cx="1650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09441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37204" y="45215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9053" y="4388422"/>
            <a:ext cx="190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Information Security – 11%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72096" y="5289118"/>
            <a:ext cx="10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Audit – 11%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790831" y="5251048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489780" y="3820456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Facilities – 11%</a:t>
            </a: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>
          <a:xfrm flipH="1" flipV="1">
            <a:off x="6350464" y="3944238"/>
            <a:ext cx="139316" cy="1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941020" y="2138572"/>
            <a:ext cx="190195" cy="121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695069" y="4818085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305599" y="5356946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313" y="4861015"/>
            <a:ext cx="1751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Environmental – 8%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4676" y="5294227"/>
            <a:ext cx="171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Occupational – 9%</a:t>
            </a:r>
          </a:p>
        </p:txBody>
      </p:sp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2DC1B6C6-A74C-4A2C-8313-6F6E975400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812"/>
            <a:ext cx="9252857" cy="40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613138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89446" y="2277072"/>
            <a:ext cx="893410" cy="3906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37218" y="2358758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2856" y="3162650"/>
            <a:ext cx="609600" cy="3309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9721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42762" y="5070393"/>
            <a:ext cx="169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09441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37204" y="45215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9053" y="4388422"/>
            <a:ext cx="190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Information Security – 11%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72096" y="5289118"/>
            <a:ext cx="10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Audit – 11%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790831" y="5251048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43197" y="3820456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Facilities – 11%</a:t>
            </a: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>
          <a:xfrm flipH="1" flipV="1">
            <a:off x="6403881" y="3944238"/>
            <a:ext cx="139316" cy="1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955525" y="4803494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941020" y="2190045"/>
            <a:ext cx="140069" cy="89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695069" y="4818085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319201" y="5347392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313" y="4861015"/>
            <a:ext cx="1751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Environmental – 8%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7897" y="5306206"/>
            <a:ext cx="184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Occupational – 9%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4113" y="4814927"/>
            <a:ext cx="94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Other– 4%</a:t>
            </a:r>
          </a:p>
        </p:txBody>
      </p:sp>
      <p:pic>
        <p:nvPicPr>
          <p:cNvPr id="42" name="Content Placeholder 4">
            <a:extLst>
              <a:ext uri="{FF2B5EF4-FFF2-40B4-BE49-F238E27FC236}">
                <a16:creationId xmlns:a16="http://schemas.microsoft.com/office/drawing/2014/main" id="{DAD5754F-D9DE-4EA1-91EC-8A2DA7598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29" y="1950818"/>
            <a:ext cx="9311858" cy="41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136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676468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97835" y="2277072"/>
            <a:ext cx="885021" cy="3654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47171" y="2332917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2856" y="3179428"/>
            <a:ext cx="609600" cy="314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901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44791" y="5071367"/>
            <a:ext cx="160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09441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37204" y="45215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9053" y="4388422"/>
            <a:ext cx="190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Information Security – 11%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72096" y="5289118"/>
            <a:ext cx="10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Audit – 11%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790831" y="5251048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50783" y="3798103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Facilities – 11%</a:t>
            </a: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>
          <a:xfrm flipH="1" flipV="1">
            <a:off x="6411467" y="3921885"/>
            <a:ext cx="139316" cy="1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955525" y="4803494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959647" y="2138572"/>
            <a:ext cx="112302" cy="123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695069" y="4818085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368875" y="5347392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313" y="4861015"/>
            <a:ext cx="1751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Environmental – 8%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4675" y="5306206"/>
            <a:ext cx="1823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Occupational – 9%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4113" y="4814927"/>
            <a:ext cx="94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Other– 4%</a:t>
            </a:r>
          </a:p>
        </p:txBody>
      </p:sp>
      <p:pic>
        <p:nvPicPr>
          <p:cNvPr id="42" name="Content Placeholder 4">
            <a:extLst>
              <a:ext uri="{FF2B5EF4-FFF2-40B4-BE49-F238E27FC236}">
                <a16:creationId xmlns:a16="http://schemas.microsoft.com/office/drawing/2014/main" id="{DA88703A-8DD6-4CD3-89AA-C0478732F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383"/>
            <a:ext cx="9274629" cy="41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1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136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97835" y="2277072"/>
            <a:ext cx="885021" cy="3654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47171" y="2332917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2856" y="3179428"/>
            <a:ext cx="609600" cy="314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901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44791" y="5071367"/>
            <a:ext cx="160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09441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37204" y="45215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9053" y="4388422"/>
            <a:ext cx="190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Information Security – 11%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72096" y="5289118"/>
            <a:ext cx="10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Audit – 11%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790831" y="5251048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50783" y="3798103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Facilities – 11%</a:t>
            </a:r>
          </a:p>
        </p:txBody>
      </p:sp>
      <p:cxnSp>
        <p:nvCxnSpPr>
          <p:cNvPr id="58" name="Straight Connector 57"/>
          <p:cNvCxnSpPr>
            <a:stCxn id="57" idx="1"/>
          </p:cNvCxnSpPr>
          <p:nvPr/>
        </p:nvCxnSpPr>
        <p:spPr>
          <a:xfrm flipH="1" flipV="1">
            <a:off x="6411467" y="3921885"/>
            <a:ext cx="139316" cy="1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955525" y="4803494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959647" y="2138572"/>
            <a:ext cx="112302" cy="123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695069" y="4818085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368875" y="5347392"/>
            <a:ext cx="171569" cy="7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313" y="4861015"/>
            <a:ext cx="1751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Environmental – 8%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4675" y="5306206"/>
            <a:ext cx="1823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H&amp;S Occupational – 9%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4113" y="4814927"/>
            <a:ext cx="94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Other– 4%</a:t>
            </a:r>
          </a:p>
        </p:txBody>
      </p:sp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4500190D-8C78-497E-9C9E-7950AAE7FB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0" y="1946417"/>
            <a:ext cx="9387451" cy="41546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A3D5DE8-1921-4387-98BE-E4B6FAB0E8D3}"/>
              </a:ext>
            </a:extLst>
          </p:cNvPr>
          <p:cNvSpPr txBox="1"/>
          <p:nvPr/>
        </p:nvSpPr>
        <p:spPr>
          <a:xfrm>
            <a:off x="57313" y="6178870"/>
            <a:ext cx="898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4+ Disciplines: 61% (2009), 76% (2011), 66% (2014) and 70% (2016)</a:t>
            </a:r>
          </a:p>
        </p:txBody>
      </p:sp>
    </p:spTree>
    <p:extLst>
      <p:ext uri="{BB962C8B-B14F-4D97-AF65-F5344CB8AC3E}">
        <p14:creationId xmlns:p14="http://schemas.microsoft.com/office/powerpoint/2010/main" val="40317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2009 to 2014 Trending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019" y="3037954"/>
            <a:ext cx="85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60% - 67%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5942" y="3606649"/>
            <a:ext cx="85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70% - 67%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8927" y="2483956"/>
            <a:ext cx="85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44% - 33%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5270" y="3560782"/>
            <a:ext cx="85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61% - 58%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4431" y="2823099"/>
            <a:ext cx="85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82% - 76%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24CFF2-46F3-4289-915D-6195ED1EB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F1B056-48D4-4947-81DD-2CE0F676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5" y="0"/>
            <a:ext cx="8180702" cy="68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1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Topics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0376"/>
            <a:ext cx="7886700" cy="352879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Times have Changed… and WILL Continue to Change</a:t>
            </a:r>
          </a:p>
          <a:p>
            <a:r>
              <a:rPr lang="en-US" altLang="en-US" dirty="0"/>
              <a:t>Career Growth Path</a:t>
            </a:r>
          </a:p>
          <a:p>
            <a:r>
              <a:rPr lang="en-US" altLang="en-US" dirty="0"/>
              <a:t>Strategize Your Career</a:t>
            </a:r>
          </a:p>
          <a:p>
            <a:r>
              <a:rPr lang="en-US" altLang="en-US" dirty="0"/>
              <a:t>Credentials in Demand</a:t>
            </a:r>
          </a:p>
          <a:p>
            <a:r>
              <a:rPr lang="en-US" altLang="en-US" dirty="0"/>
              <a:t>Assess Your Career</a:t>
            </a:r>
          </a:p>
          <a:p>
            <a:r>
              <a:rPr lang="en-US" altLang="en-US" dirty="0"/>
              <a:t>Increase Your Marketability</a:t>
            </a:r>
          </a:p>
          <a:p>
            <a:r>
              <a:rPr lang="en-US" altLang="en-US" dirty="0"/>
              <a:t>Tomorrow’s BC Professional</a:t>
            </a:r>
          </a:p>
          <a:p>
            <a:r>
              <a:rPr lang="en-US" altLang="en-US" dirty="0"/>
              <a:t>Your Fair Market Value</a:t>
            </a:r>
          </a:p>
          <a:p>
            <a:r>
              <a:rPr lang="en-US" altLang="en-US" dirty="0"/>
              <a:t>Ensure Your Marketability</a:t>
            </a:r>
          </a:p>
        </p:txBody>
      </p:sp>
    </p:spTree>
    <p:extLst>
      <p:ext uri="{BB962C8B-B14F-4D97-AF65-F5344CB8AC3E}">
        <p14:creationId xmlns:p14="http://schemas.microsoft.com/office/powerpoint/2010/main" val="419760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Reporting Structure – department Owner</a:t>
            </a:r>
          </a:p>
        </p:txBody>
      </p:sp>
      <p:pic>
        <p:nvPicPr>
          <p:cNvPr id="15" name="Picture 14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9D5A0B98-1BA9-44DB-A987-B2661BC1E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2429"/>
            <a:ext cx="9144000" cy="35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2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Previous Career Trending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6152" y="2450327"/>
            <a:ext cx="289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 Previous Career Path Decreased from 41% to 44%.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459B-CACC-4410-8409-1A0E7248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617" y="2280402"/>
            <a:ext cx="9979613" cy="31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5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0353437"/>
              </p:ext>
            </p:extLst>
          </p:nvPr>
        </p:nvGraphicFramePr>
        <p:xfrm>
          <a:off x="331807" y="309563"/>
          <a:ext cx="8534400" cy="505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64"/>
          <p:cNvSpPr txBox="1">
            <a:spLocks noChangeArrowheads="1"/>
          </p:cNvSpPr>
          <p:nvPr/>
        </p:nvSpPr>
        <p:spPr bwMode="auto">
          <a:xfrm>
            <a:off x="54014" y="699338"/>
            <a:ext cx="3124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dirty="0">
                <a:latin typeface="Tahoma" panose="020B0604030504040204" pitchFamily="34" charset="0"/>
              </a:rPr>
              <a:t>Use: </a:t>
            </a:r>
          </a:p>
          <a:p>
            <a:r>
              <a:rPr lang="en-US" altLang="en-US" sz="1800" b="1" dirty="0">
                <a:latin typeface="Tahoma" panose="020B0604030504040204" pitchFamily="34" charset="0"/>
              </a:rPr>
              <a:t>Continuity, Assurance,  </a:t>
            </a:r>
          </a:p>
          <a:p>
            <a:r>
              <a:rPr lang="en-US" altLang="en-US" sz="1800" b="1" dirty="0">
                <a:latin typeface="Tahoma" panose="020B0604030504040204" pitchFamily="34" charset="0"/>
              </a:rPr>
              <a:t>Enterprise, Readiness, Governance, Risk, Operational, Security, Compliance, Resiliency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6019800" y="976337"/>
            <a:ext cx="312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dirty="0">
                <a:latin typeface="Tahoma" panose="020B0604030504040204" pitchFamily="34" charset="0"/>
              </a:rPr>
              <a:t>Avoid:</a:t>
            </a:r>
          </a:p>
          <a:p>
            <a:r>
              <a:rPr lang="en-US" altLang="en-US" sz="1800" b="1" dirty="0">
                <a:latin typeface="Tahoma" panose="020B0604030504040204" pitchFamily="34" charset="0"/>
              </a:rPr>
              <a:t>Recovery, Disaster, Emergency</a:t>
            </a:r>
          </a:p>
        </p:txBody>
      </p:sp>
    </p:spTree>
    <p:extLst>
      <p:ext uri="{BB962C8B-B14F-4D97-AF65-F5344CB8AC3E}">
        <p14:creationId xmlns:p14="http://schemas.microsoft.com/office/powerpoint/2010/main" val="1105870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eyene 2.Cheyene-PC\AppData\Local\Microsoft\Windows\Temporary Internet Files\Low\Content.IE5\NLYFHUL4\Fotolia_4881506_X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438400"/>
            <a:ext cx="2540000" cy="1905000"/>
          </a:xfrm>
          <a:prstGeom prst="rect">
            <a:avLst/>
          </a:prstGeom>
          <a:noFill/>
        </p:spPr>
      </p:pic>
      <p:pic>
        <p:nvPicPr>
          <p:cNvPr id="3" name="Content Placeholder 9" descr="STEPS TO OPP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905000"/>
            <a:ext cx="2590800" cy="3124200"/>
          </a:xfrm>
          <a:prstGeom prst="rect">
            <a:avLst/>
          </a:prstGeom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2381250" cy="2066925"/>
          </a:xfrm>
          <a:prstGeom prst="rect">
            <a:avLst/>
          </a:prstGeom>
          <a:noFill/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762000" y="1676400"/>
            <a:ext cx="2057400" cy="527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the Market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352800" y="1143000"/>
            <a:ext cx="2209800" cy="527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Opportunistic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324600" y="1752600"/>
            <a:ext cx="1676400" cy="527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 It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96058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Strategize Your Career</a:t>
            </a:r>
          </a:p>
        </p:txBody>
      </p:sp>
    </p:spTree>
    <p:extLst>
      <p:ext uri="{BB962C8B-B14F-4D97-AF65-F5344CB8AC3E}">
        <p14:creationId xmlns:p14="http://schemas.microsoft.com/office/powerpoint/2010/main" val="359076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Understand the Market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sz="half" idx="1"/>
          </p:nvPr>
        </p:nvSpPr>
        <p:spPr>
          <a:xfrm>
            <a:off x="628650" y="1864195"/>
            <a:ext cx="3886200" cy="3359296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/>
              <a:t> Skills in Demand?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/>
              <a:t> Where is the Candidate Supply Light?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/>
              <a:t> What Skills Command Top $?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/>
              <a:t> Earning Potential?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/>
              <a:t> Forecast Trends.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Content Placeholder 4" descr="Job Market Assess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6100" y="1566670"/>
            <a:ext cx="4787900" cy="3404825"/>
          </a:xfrm>
          <a:prstGeom prst="rect">
            <a:avLst/>
          </a:prstGeom>
        </p:spPr>
      </p:pic>
      <p:sp>
        <p:nvSpPr>
          <p:cNvPr id="8" name="Title 7"/>
          <p:cNvSpPr txBox="1">
            <a:spLocks/>
          </p:cNvSpPr>
          <p:nvPr/>
        </p:nvSpPr>
        <p:spPr>
          <a:xfrm>
            <a:off x="3276600" y="5341614"/>
            <a:ext cx="5715001" cy="783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 Data Metrics……</a:t>
            </a:r>
          </a:p>
        </p:txBody>
      </p:sp>
    </p:spTree>
    <p:extLst>
      <p:ext uri="{BB962C8B-B14F-4D97-AF65-F5344CB8AC3E}">
        <p14:creationId xmlns:p14="http://schemas.microsoft.com/office/powerpoint/2010/main" val="328409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762000" y="1041400"/>
            <a:ext cx="7391400" cy="7833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chemeClr val="accent5"/>
                </a:solidFill>
                <a:uLnTx/>
                <a:uFillTx/>
                <a:latin typeface="+mj-lt"/>
                <a:ea typeface="+mj-ea"/>
                <a:cs typeface="+mj-cs"/>
              </a:rPr>
              <a:t>BC Management’s 2017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chemeClr val="accent5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5"/>
                </a:solidFill>
                <a:uLnTx/>
                <a:uFillTx/>
                <a:latin typeface="+mj-lt"/>
                <a:ea typeface="+mj-ea"/>
                <a:cs typeface="+mj-cs"/>
              </a:rPr>
              <a:t>Continuity Compensation Data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1087890" y="2013936"/>
            <a:ext cx="3125871" cy="343756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/>
              <a:t> 610 respondents participated in the compensation study.</a:t>
            </a:r>
          </a:p>
          <a:p>
            <a:pPr algn="l">
              <a:buFont typeface="Arial" pitchFamily="34" charset="0"/>
              <a:buChar char="•"/>
            </a:pPr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293 professionals from the USA completed the permanent compensation assessment study.</a:t>
            </a:r>
          </a:p>
          <a:p>
            <a:endParaRPr lang="en-US" dirty="0"/>
          </a:p>
        </p:txBody>
      </p:sp>
      <p:pic>
        <p:nvPicPr>
          <p:cNvPr id="7" name="Content Placeholder 9" descr="comp image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5568" y="2095130"/>
            <a:ext cx="4607511" cy="33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61" y="6341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Average Earnings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886236"/>
            <a:ext cx="845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Total Compensation includes base, bonus and any commissions earned.  Other job related benefits, such as stock options, profit sharing, etc are not included in our study assessment</a:t>
            </a:r>
            <a:r>
              <a:rPr lang="en-US" sz="1100" dirty="0"/>
              <a:t>.  </a:t>
            </a:r>
            <a:r>
              <a:rPr lang="en-US" sz="1100" i="1" dirty="0"/>
              <a:t>Data was collected between January – March 2016.  Assessment focused on 2014 and 2015 compensations for full-time, permanent employees, unless noted otherwise.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FA94-7E9E-4C50-8B97-A877866E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02D37-F903-42C4-9A59-A43A7178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065" y="2015733"/>
            <a:ext cx="10201831" cy="40977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72BE80-7B05-43E5-8612-5065DD97986A}"/>
              </a:ext>
            </a:extLst>
          </p:cNvPr>
          <p:cNvSpPr/>
          <p:nvPr/>
        </p:nvSpPr>
        <p:spPr>
          <a:xfrm>
            <a:off x="0" y="61542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Total Compensation includes base, bonus and any commissions earned.  Other job related benefits, such as stock options, profit sharing, etc are not included in our study assessment</a:t>
            </a:r>
            <a:r>
              <a:rPr lang="en-US" sz="1200" dirty="0">
                <a:solidFill>
                  <a:schemeClr val="bg1"/>
                </a:solidFill>
              </a:rPr>
              <a:t>.  </a:t>
            </a:r>
            <a:r>
              <a:rPr lang="en-US" sz="1200" i="1" dirty="0">
                <a:solidFill>
                  <a:schemeClr val="bg1"/>
                </a:solidFill>
              </a:rPr>
              <a:t>Data was collected between January 2016– March 2016.  Assessment focused on 2014 and 2015 compensations for full-time, permanent employees, unless noted otherwise.</a:t>
            </a:r>
          </a:p>
        </p:txBody>
      </p:sp>
    </p:spTree>
    <p:extLst>
      <p:ext uri="{BB962C8B-B14F-4D97-AF65-F5344CB8AC3E}">
        <p14:creationId xmlns:p14="http://schemas.microsoft.com/office/powerpoint/2010/main" val="131873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63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Factors Impacting Your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952"/>
            <a:ext cx="7886700" cy="35204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Job Title/ Responsibilities</a:t>
            </a:r>
          </a:p>
          <a:p>
            <a:r>
              <a:rPr lang="en-US" dirty="0"/>
              <a:t>Total Work Experience</a:t>
            </a:r>
          </a:p>
          <a:p>
            <a:r>
              <a:rPr lang="en-US" dirty="0"/>
              <a:t>Discipline Experience</a:t>
            </a:r>
          </a:p>
          <a:p>
            <a:r>
              <a:rPr lang="en-US" dirty="0"/>
              <a:t>Degree</a:t>
            </a:r>
          </a:p>
          <a:p>
            <a:r>
              <a:rPr lang="en-US" dirty="0"/>
              <a:t>Certification</a:t>
            </a:r>
          </a:p>
          <a:p>
            <a:r>
              <a:rPr lang="en-US" dirty="0"/>
              <a:t>Geography</a:t>
            </a:r>
          </a:p>
          <a:p>
            <a:r>
              <a:rPr lang="en-US" dirty="0"/>
              <a:t>Management Experience</a:t>
            </a:r>
          </a:p>
          <a:p>
            <a:r>
              <a:rPr lang="en-US" dirty="0"/>
              <a:t>Leadership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6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448300" y="5227638"/>
            <a:ext cx="3135313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43855" y="4715193"/>
            <a:ext cx="4445" cy="512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AutoShape 812"/>
          <p:cNvCxnSpPr>
            <a:cxnSpLocks noChangeShapeType="1"/>
          </p:cNvCxnSpPr>
          <p:nvPr/>
        </p:nvCxnSpPr>
        <p:spPr bwMode="auto">
          <a:xfrm>
            <a:off x="7002145" y="5237163"/>
            <a:ext cx="0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A9331A-8475-4660-91C7-024823689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164" y="490653"/>
            <a:ext cx="9654629" cy="54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43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6D5A5-03DC-497B-8EA7-E4CFDB46E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332" y="1567542"/>
            <a:ext cx="10373019" cy="32349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CCA27F-0897-4C49-BFE1-DD18CF0ADE9F}"/>
              </a:ext>
            </a:extLst>
          </p:cNvPr>
          <p:cNvSpPr txBox="1">
            <a:spLocks/>
          </p:cNvSpPr>
          <p:nvPr/>
        </p:nvSpPr>
        <p:spPr>
          <a:xfrm>
            <a:off x="476435" y="655750"/>
            <a:ext cx="8077200" cy="911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    </a:t>
            </a:r>
            <a:r>
              <a:rPr lang="en-US" sz="4000" b="1" dirty="0">
                <a:solidFill>
                  <a:schemeClr val="accent5"/>
                </a:solidFill>
              </a:rPr>
              <a:t>Total Work Experience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E44D0-800F-45DC-BBEE-4A74315CCFAB}"/>
              </a:ext>
            </a:extLst>
          </p:cNvPr>
          <p:cNvSpPr txBox="1"/>
          <p:nvPr/>
        </p:nvSpPr>
        <p:spPr>
          <a:xfrm>
            <a:off x="0" y="50400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47.6% of respondents indicated 26 – 40 years total working experience.</a:t>
            </a:r>
          </a:p>
        </p:txBody>
      </p:sp>
    </p:spTree>
    <p:extLst>
      <p:ext uri="{BB962C8B-B14F-4D97-AF65-F5344CB8AC3E}">
        <p14:creationId xmlns:p14="http://schemas.microsoft.com/office/powerpoint/2010/main" val="200460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sp>
        <p:nvSpPr>
          <p:cNvPr id="28" name="Oval 27"/>
          <p:cNvSpPr/>
          <p:nvPr/>
        </p:nvSpPr>
        <p:spPr>
          <a:xfrm>
            <a:off x="7177892" y="3654421"/>
            <a:ext cx="237283" cy="224005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6732248" y="3436879"/>
            <a:ext cx="240131" cy="218141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6DA5F89-D50A-4FE5-B709-E03A4BF43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23" y="1932062"/>
            <a:ext cx="9216646" cy="40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3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C:\Users\Cheyene\AppData\Local\Microsoft\Windows\Temporary Internet Files\Content.IE5\IWQ1Z5GI\MPj04330450000[1].jpg"/>
          <p:cNvPicPr>
            <a:picLocks/>
          </p:cNvPicPr>
          <p:nvPr/>
        </p:nvPicPr>
        <p:blipFill>
          <a:blip r:embed="rId2" cstate="print"/>
          <a:srcRect t="30900" b="30900"/>
          <a:stretch>
            <a:fillRect/>
          </a:stretch>
        </p:blipFill>
        <p:spPr>
          <a:xfrm>
            <a:off x="304800" y="1066800"/>
            <a:ext cx="8402040" cy="2836862"/>
          </a:xfrm>
          <a:prstGeom prst="rect">
            <a:avLst/>
          </a:prstGeom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381000" y="4114800"/>
            <a:ext cx="8416925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</a:rPr>
              <a:t>What Commands </a:t>
            </a:r>
            <a:br>
              <a:rPr lang="en-US" sz="4000" b="1" dirty="0">
                <a:solidFill>
                  <a:schemeClr val="accent5"/>
                </a:solidFill>
              </a:rPr>
            </a:br>
            <a:r>
              <a:rPr lang="en-US" sz="4000" b="1" dirty="0">
                <a:solidFill>
                  <a:schemeClr val="accent5"/>
                </a:solidFill>
              </a:rPr>
              <a:t>Top Earnings</a:t>
            </a:r>
          </a:p>
        </p:txBody>
      </p:sp>
    </p:spTree>
    <p:extLst>
      <p:ext uri="{BB962C8B-B14F-4D97-AF65-F5344CB8AC3E}">
        <p14:creationId xmlns:p14="http://schemas.microsoft.com/office/powerpoint/2010/main" val="845195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8860" y="718906"/>
            <a:ext cx="83820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What Do Companies Want?</a:t>
            </a:r>
          </a:p>
        </p:txBody>
      </p:sp>
      <p:pic>
        <p:nvPicPr>
          <p:cNvPr id="3" name="Picture 2" descr="C:\Users\Cheyene 2.Cheyene-PC\AppData\Local\Microsoft\Windows\Temporary Internet Files\Low\Content.IE5\PCUNSDCP\Fotolia_4504619_X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44" y="1647918"/>
            <a:ext cx="3082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:\Users\Cheyene\AppData\Local\Microsoft\Windows\Temporary Internet Files\Content.IE5\IWQ1Z5GI\MPj03826510000[1]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29975" y="3657600"/>
            <a:ext cx="2057400" cy="2667000"/>
          </a:xfrm>
          <a:prstGeom prst="rect">
            <a:avLst/>
          </a:prstGeom>
        </p:spPr>
      </p:pic>
      <p:pic>
        <p:nvPicPr>
          <p:cNvPr id="4" name="Picture 2" descr="C:\Users\Cheyene 2.Cheyene-PC\AppData\Local\Microsoft\Windows\Temporary Internet Files\Low\Content.IE5\EKY8GOWB\Fotolia_5270375_X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412" y="1482024"/>
            <a:ext cx="23622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Cheyene 2.Cheyene-PC\AppData\Local\Microsoft\Windows\Temporary Internet Files\Low\Content.IE5\QZT2WU40\Fotolia_6373005_XS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3612" y="2104747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op talen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573" y="3238130"/>
            <a:ext cx="3733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6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666" y="691903"/>
            <a:ext cx="8042276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What Do You Want?</a:t>
            </a:r>
          </a:p>
        </p:txBody>
      </p:sp>
      <p:pic>
        <p:nvPicPr>
          <p:cNvPr id="3" name="Content Placeholder 6" descr="C:\Users\Cheyene\AppData\Local\Microsoft\Windows\Temporary Internet Files\Content.IE5\IWQ1Z5GI\MPj04008530000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763" y="1636450"/>
            <a:ext cx="2286000" cy="2819400"/>
          </a:xfrm>
          <a:prstGeom prst="rect">
            <a:avLst/>
          </a:prstGeom>
        </p:spPr>
      </p:pic>
      <p:pic>
        <p:nvPicPr>
          <p:cNvPr id="5" name="Picture 1" descr="C:\Users\Cheyene 2.Cheyene-PC\AppData\Local\Microsoft\Windows\Temporary Internet Files\Low\Content.IE5\Y4DGZTK4\Photoxpress_25462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1712" y="1438367"/>
            <a:ext cx="2363788" cy="3543300"/>
          </a:xfrm>
          <a:prstGeom prst="rect">
            <a:avLst/>
          </a:prstGeom>
          <a:noFill/>
        </p:spPr>
      </p:pic>
      <p:pic>
        <p:nvPicPr>
          <p:cNvPr id="4" name="Picture 2" descr="C:\Users\Cheyene 2.Cheyene-PC\AppData\Local\Microsoft\Windows\Temporary Internet Files\Low\Content.IE5\PCUNSDCP\Fotolia_12446390_X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7888" y="3513214"/>
            <a:ext cx="18097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dder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63703" y="4020844"/>
            <a:ext cx="2286000" cy="2447544"/>
          </a:xfrm>
          <a:prstGeom prst="rect">
            <a:avLst/>
          </a:prstGeom>
        </p:spPr>
      </p:pic>
      <p:pic>
        <p:nvPicPr>
          <p:cNvPr id="6" name="Picture 5" descr="teamword-hands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0893" y="1765916"/>
            <a:ext cx="3568823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1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C:\Users\Cheyene\AppData\Local\Microsoft\Windows\Temporary Internet Files\Content.IE5\VAZQMGU4\MPj04331780000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65879" y="1944321"/>
            <a:ext cx="3657600" cy="338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Tangible Skills in Demand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15484"/>
            <a:ext cx="7886700" cy="378632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Certification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Degree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Wide Range of Expertise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Real World Experience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Leadership Skills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Training Experience Across Organization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Global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3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9177" y="391825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</a:rPr>
              <a:t>Certification – Magic Number?</a:t>
            </a:r>
          </a:p>
        </p:txBody>
      </p:sp>
      <p:sp>
        <p:nvSpPr>
          <p:cNvPr id="6" name="Oval 5"/>
          <p:cNvSpPr/>
          <p:nvPr/>
        </p:nvSpPr>
        <p:spPr>
          <a:xfrm>
            <a:off x="5591698" y="1828800"/>
            <a:ext cx="685800" cy="685800"/>
          </a:xfrm>
          <a:prstGeom prst="ellipse">
            <a:avLst/>
          </a:prstGeom>
          <a:noFill/>
          <a:ln w="38100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DD261-BA50-4A28-91CB-3F6385A0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778" y="1696013"/>
            <a:ext cx="10201864" cy="33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33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86781" y="336217"/>
            <a:ext cx="7498080" cy="795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</a:rPr>
              <a:t>Certifications – Which One?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D58D53-E0D6-4185-BE05-2F5FE5BCF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272" y="1648491"/>
            <a:ext cx="9828472" cy="35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3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2100" y="290473"/>
            <a:ext cx="83240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How Much Education?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81331-CA9B-458D-9618-EEC6F22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242" y="1518529"/>
            <a:ext cx="10549054" cy="3686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122D07-50A7-4260-917D-73CCAE5C3416}"/>
              </a:ext>
            </a:extLst>
          </p:cNvPr>
          <p:cNvSpPr txBox="1"/>
          <p:nvPr/>
        </p:nvSpPr>
        <p:spPr>
          <a:xfrm>
            <a:off x="0" y="54094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83.7% have obtained a Bachelors, Masters or Doctorate degree.</a:t>
            </a:r>
          </a:p>
        </p:txBody>
      </p:sp>
    </p:spTree>
    <p:extLst>
      <p:ext uri="{BB962C8B-B14F-4D97-AF65-F5344CB8AC3E}">
        <p14:creationId xmlns:p14="http://schemas.microsoft.com/office/powerpoint/2010/main" val="3430044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0262" y="217815"/>
            <a:ext cx="7543800" cy="795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Continuity Degrees?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96355" y="5802867"/>
            <a:ext cx="2146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1A1923-2E4F-4798-A11B-02B0C065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740"/>
            <a:ext cx="6172200" cy="262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2E058-53DB-4D2B-BD51-431470F9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19" y="3499730"/>
            <a:ext cx="5676382" cy="3358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78FE2-CC45-4FB4-BBB3-CF92FD1209C6}"/>
              </a:ext>
            </a:extLst>
          </p:cNvPr>
          <p:cNvSpPr txBox="1"/>
          <p:nvPr/>
        </p:nvSpPr>
        <p:spPr>
          <a:xfrm>
            <a:off x="0" y="4255535"/>
            <a:ext cx="329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9.7% obtained a degree specific to business continuity management planning.  This is an increase from 5.5% in 2012.</a:t>
            </a:r>
          </a:p>
        </p:txBody>
      </p:sp>
    </p:spTree>
    <p:extLst>
      <p:ext uri="{BB962C8B-B14F-4D97-AF65-F5344CB8AC3E}">
        <p14:creationId xmlns:p14="http://schemas.microsoft.com/office/powerpoint/2010/main" val="2971947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4333" y="74573"/>
            <a:ext cx="7498080" cy="844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</a:rPr>
              <a:t>Range of Discipline Expertise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AED0B-D0B6-480B-9D46-FD661D119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4" y="750125"/>
            <a:ext cx="5722943" cy="6107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3F3F6-5C86-4466-85A2-A0B80BB135C5}"/>
              </a:ext>
            </a:extLst>
          </p:cNvPr>
          <p:cNvSpPr txBox="1"/>
          <p:nvPr/>
        </p:nvSpPr>
        <p:spPr>
          <a:xfrm>
            <a:off x="130629" y="918839"/>
            <a:ext cx="1433704" cy="437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67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240384" y="5316305"/>
            <a:ext cx="2146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072292" y="5316305"/>
            <a:ext cx="2146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6FB6BA0-0F34-4533-B3B5-DE52A59E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499" y="1170878"/>
            <a:ext cx="9939525" cy="43926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835196-4096-44F7-A359-25DA72491939}"/>
              </a:ext>
            </a:extLst>
          </p:cNvPr>
          <p:cNvSpPr txBox="1">
            <a:spLocks/>
          </p:cNvSpPr>
          <p:nvPr/>
        </p:nvSpPr>
        <p:spPr>
          <a:xfrm>
            <a:off x="0" y="326612"/>
            <a:ext cx="9244361" cy="844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</a:rPr>
              <a:t>Specific Business Continuity Expertise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0AB22-9484-4910-A34A-D6608DBA99CB}"/>
              </a:ext>
            </a:extLst>
          </p:cNvPr>
          <p:cNvSpPr txBox="1"/>
          <p:nvPr/>
        </p:nvSpPr>
        <p:spPr>
          <a:xfrm>
            <a:off x="50180" y="567145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54.5% of respondents indicated 7-20 years Business Continuity expertise.</a:t>
            </a:r>
          </a:p>
        </p:txBody>
      </p:sp>
    </p:spTree>
    <p:extLst>
      <p:ext uri="{BB962C8B-B14F-4D97-AF65-F5344CB8AC3E}">
        <p14:creationId xmlns:p14="http://schemas.microsoft.com/office/powerpoint/2010/main" val="230330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sp>
        <p:nvSpPr>
          <p:cNvPr id="28" name="Oval 27"/>
          <p:cNvSpPr/>
          <p:nvPr/>
        </p:nvSpPr>
        <p:spPr>
          <a:xfrm>
            <a:off x="6698497" y="4073219"/>
            <a:ext cx="237283" cy="224005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652DC0C9-0E0A-464E-9DDD-5E5EAB032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171" y="1932062"/>
            <a:ext cx="10696118" cy="4708120"/>
          </a:xfrm>
        </p:spPr>
      </p:pic>
    </p:spTree>
    <p:extLst>
      <p:ext uri="{BB962C8B-B14F-4D97-AF65-F5344CB8AC3E}">
        <p14:creationId xmlns:p14="http://schemas.microsoft.com/office/powerpoint/2010/main" val="2161253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152" y="699937"/>
            <a:ext cx="8552688" cy="766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Real World Experience</a:t>
            </a:r>
          </a:p>
        </p:txBody>
      </p:sp>
      <p:pic>
        <p:nvPicPr>
          <p:cNvPr id="3" name="Picture 1" descr="C:\Users\Cheyene 2.Cheyene-PC\AppData\Local\Microsoft\Windows\Temporary Internet Files\Low\Content.IE5\NLYFHUL4\Fotolia_11407817_X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85" y="1526219"/>
            <a:ext cx="23558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Cheyene 2.Cheyene-PC\AppData\Local\Microsoft\Windows\Temporary Internet Files\Low\Content.IE5\QZT2WU40\Fotolia_19466494_X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667" y="1645907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heyene 2.Cheyene-PC\AppData\Local\Microsoft\Windows\Temporary Internet Files\Low\Content.IE5\EKY8GOWB\Fotolia_2073698_X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608" y="3844979"/>
            <a:ext cx="3434179" cy="22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a6.sphotos.ak.fbcdn.net/hphotos-ak-ash1/179086_189002511124917_100000455086658_613327_796775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6371" y="1526219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Cheyene 2.Cheyene-PC\AppData\Local\Microsoft\Windows\Temporary Internet Files\Low\Content.IE5\PCUNSDCP\Fotolia_14163890_XS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599" y="3676711"/>
            <a:ext cx="3136901" cy="31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76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876" y="82259"/>
            <a:ext cx="8498890" cy="13369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en-US" sz="4100" b="1" dirty="0">
                <a:solidFill>
                  <a:schemeClr val="accent5"/>
                </a:solidFill>
              </a:rPr>
              <a:t>    Program Management Expertise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08417" y="2348917"/>
            <a:ext cx="4002776" cy="797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33074" y="5360612"/>
            <a:ext cx="214630" cy="0"/>
          </a:xfrm>
          <a:prstGeom prst="line">
            <a:avLst/>
          </a:prstGeom>
          <a:ln w="15875">
            <a:solidFill>
              <a:srgbClr val="1C7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C165F94-CADC-4247-A91E-1791A831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896" y="1597399"/>
            <a:ext cx="10278468" cy="39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61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7021" y="375087"/>
            <a:ext cx="7924800" cy="824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      Program Activation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52616" y="2424418"/>
            <a:ext cx="2926731" cy="6081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52616" y="5560619"/>
            <a:ext cx="214630" cy="0"/>
          </a:xfrm>
          <a:prstGeom prst="line">
            <a:avLst/>
          </a:prstGeom>
          <a:ln w="15875">
            <a:solidFill>
              <a:srgbClr val="1C7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81315" y="5560619"/>
            <a:ext cx="21463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8C4D2BA-EAD1-4F51-9784-315148EF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771" y="1199667"/>
            <a:ext cx="10292538" cy="45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1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6435" y="340065"/>
            <a:ext cx="8077200" cy="13369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    </a:t>
            </a:r>
            <a:r>
              <a:rPr lang="en-US" sz="4000" b="1" dirty="0">
                <a:solidFill>
                  <a:schemeClr val="accent5"/>
                </a:solidFill>
              </a:rPr>
              <a:t>Program Development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21129" y="2457974"/>
            <a:ext cx="2463267" cy="545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13045" y="5308949"/>
            <a:ext cx="214630" cy="0"/>
          </a:xfrm>
          <a:prstGeom prst="line">
            <a:avLst/>
          </a:prstGeom>
          <a:ln w="15875">
            <a:solidFill>
              <a:srgbClr val="1C7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C3C673C-6B15-4EAD-93A6-851DB767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281" y="1357593"/>
            <a:ext cx="10359082" cy="45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4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9524" y="326865"/>
            <a:ext cx="7848600" cy="13369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Global Planning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4450" y="1971413"/>
            <a:ext cx="5057921" cy="11200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17949" y="5326863"/>
            <a:ext cx="21463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262580" y="5326863"/>
            <a:ext cx="214630" cy="0"/>
          </a:xfrm>
          <a:prstGeom prst="line">
            <a:avLst/>
          </a:prstGeom>
          <a:ln w="15875">
            <a:solidFill>
              <a:srgbClr val="1C7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3C8916E-54A6-4395-84FB-17C00AA8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072" y="1663821"/>
            <a:ext cx="10185792" cy="38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08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9524" y="326865"/>
            <a:ext cx="7848600" cy="13369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Training Expertise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4450" y="1971413"/>
            <a:ext cx="5057921" cy="11200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17949" y="5326863"/>
            <a:ext cx="21463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262580" y="5326863"/>
            <a:ext cx="214630" cy="0"/>
          </a:xfrm>
          <a:prstGeom prst="line">
            <a:avLst/>
          </a:prstGeom>
          <a:ln w="15875">
            <a:solidFill>
              <a:srgbClr val="1C7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BD6C0D-ABBE-45D7-97D6-A79262270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692" y="1654034"/>
            <a:ext cx="10397035" cy="39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1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4966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Intangible Skills in Demand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59797" y="1822175"/>
            <a:ext cx="4949301" cy="43513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Ability to Engage All Levels.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Understanding a Culture Fit.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Diplomacy.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Be a Leader.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Delivering Business Cases to Executives.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Think Outside the box.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Consider Your Personal Brand.</a:t>
            </a:r>
          </a:p>
          <a:p>
            <a:endParaRPr lang="en-US" dirty="0"/>
          </a:p>
        </p:txBody>
      </p:sp>
      <p:pic>
        <p:nvPicPr>
          <p:cNvPr id="7" name="Picture 1" descr="C:\Users\Cheyene 2.Cheyene-PC\AppData\Local\Microsoft\Windows\Temporary Internet Files\Low\Content.IE5\NLYFHUL4\Fotolia_15627579_X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44560" y="1708892"/>
            <a:ext cx="3886200" cy="363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341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666" y="653794"/>
            <a:ext cx="8839200" cy="13369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Are You A Leader?</a:t>
            </a:r>
          </a:p>
        </p:txBody>
      </p:sp>
      <p:pic>
        <p:nvPicPr>
          <p:cNvPr id="3" name="Picture 2" descr="Leader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0658"/>
            <a:ext cx="3606800" cy="2705100"/>
          </a:xfrm>
          <a:prstGeom prst="rect">
            <a:avLst/>
          </a:prstGeom>
        </p:spPr>
      </p:pic>
      <p:pic>
        <p:nvPicPr>
          <p:cNvPr id="4" name="Picture 2" descr="C:\Users\Cheyene 2.Cheyene-PC\AppData\Local\Microsoft\Windows\Temporary Internet Files\Low\Content.IE5\PCUNSDCP\4881735073_30c4d5b9b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4148091"/>
            <a:ext cx="26670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:\Users\Cheyene\AppData\Local\Microsoft\Windows\Temporary Internet Files\Content.IE5\VAZQMGU4\MPj04227560000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1503" y="2466174"/>
            <a:ext cx="2818015" cy="2514600"/>
          </a:xfrm>
          <a:prstGeom prst="rect">
            <a:avLst/>
          </a:prstGeom>
        </p:spPr>
      </p:pic>
      <p:pic>
        <p:nvPicPr>
          <p:cNvPr id="6" name="Picture 5" descr="Coach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199" y="1530658"/>
            <a:ext cx="3371850" cy="2263843"/>
          </a:xfrm>
          <a:prstGeom prst="rect">
            <a:avLst/>
          </a:prstGeom>
        </p:spPr>
      </p:pic>
      <p:pic>
        <p:nvPicPr>
          <p:cNvPr id="7" name="Picture 6" descr="Team build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0900" y="3852169"/>
            <a:ext cx="285010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3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5294" y="368293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Ability to Present?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11040" y="2147582"/>
            <a:ext cx="4696439" cy="4055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87380" y="5389406"/>
            <a:ext cx="21463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11040" y="5389406"/>
            <a:ext cx="214630" cy="0"/>
          </a:xfrm>
          <a:prstGeom prst="line">
            <a:avLst/>
          </a:prstGeom>
          <a:ln w="15875">
            <a:solidFill>
              <a:srgbClr val="1C7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913BEB7-5480-4306-8E6B-F4B8CF73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962" y="2015733"/>
            <a:ext cx="10091854" cy="38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47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3491" y="536072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Do You Publish?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81228" y="2214694"/>
            <a:ext cx="1847934" cy="423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91980" y="5404347"/>
            <a:ext cx="21463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73913" y="5405728"/>
            <a:ext cx="214630" cy="0"/>
          </a:xfrm>
          <a:prstGeom prst="line">
            <a:avLst/>
          </a:prstGeom>
          <a:ln w="15875">
            <a:solidFill>
              <a:srgbClr val="1C7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5A0A573-D88E-4DC8-B3BE-5B418BF9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798" y="2021061"/>
            <a:ext cx="10203919" cy="38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6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sp>
        <p:nvSpPr>
          <p:cNvPr id="28" name="Oval 27"/>
          <p:cNvSpPr/>
          <p:nvPr/>
        </p:nvSpPr>
        <p:spPr>
          <a:xfrm>
            <a:off x="6442998" y="3725389"/>
            <a:ext cx="237283" cy="224005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6740923" y="3141564"/>
            <a:ext cx="240131" cy="218141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/>
          <p:cNvSpPr txBox="1"/>
          <p:nvPr/>
        </p:nvSpPr>
        <p:spPr>
          <a:xfrm>
            <a:off x="142754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19CA806D-07F8-453B-8AA8-F04605E37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062"/>
            <a:ext cx="10769226" cy="4770783"/>
          </a:xfrm>
        </p:spPr>
      </p:pic>
    </p:spTree>
    <p:extLst>
      <p:ext uri="{BB962C8B-B14F-4D97-AF65-F5344CB8AC3E}">
        <p14:creationId xmlns:p14="http://schemas.microsoft.com/office/powerpoint/2010/main" val="4261123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3491" y="616862"/>
            <a:ext cx="657134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Active Board Member?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0557" y="2365695"/>
            <a:ext cx="5195370" cy="3879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48031" y="5407623"/>
            <a:ext cx="21463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856104" y="5417393"/>
            <a:ext cx="214630" cy="0"/>
          </a:xfrm>
          <a:prstGeom prst="line">
            <a:avLst/>
          </a:prstGeom>
          <a:ln w="15875">
            <a:solidFill>
              <a:srgbClr val="1C7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D2FB95-C7A6-4A82-918C-CE20728A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175" y="2015733"/>
            <a:ext cx="10037803" cy="38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3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/>
          <p:cNvSpPr txBox="1">
            <a:spLocks/>
          </p:cNvSpPr>
          <p:nvPr/>
        </p:nvSpPr>
        <p:spPr>
          <a:xfrm>
            <a:off x="217504" y="1202924"/>
            <a:ext cx="5761608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 Always Better Yourself.</a:t>
            </a:r>
          </a:p>
          <a:p>
            <a:r>
              <a:rPr lang="en-US" sz="2600" dirty="0"/>
              <a:t> Stay Ahead of the Game.</a:t>
            </a:r>
          </a:p>
          <a:p>
            <a:r>
              <a:rPr lang="en-US" sz="2600" dirty="0"/>
              <a:t> Be a Champion.</a:t>
            </a:r>
          </a:p>
          <a:p>
            <a:r>
              <a:rPr lang="en-US" sz="2600" dirty="0"/>
              <a:t> Be Strategic.</a:t>
            </a:r>
          </a:p>
          <a:p>
            <a:r>
              <a:rPr lang="en-US" sz="2600" dirty="0"/>
              <a:t> Take Initiative.</a:t>
            </a:r>
          </a:p>
          <a:p>
            <a:r>
              <a:rPr lang="en-US" sz="2600" dirty="0"/>
              <a:t> Evolve.</a:t>
            </a:r>
          </a:p>
          <a:p>
            <a:r>
              <a:rPr lang="en-US" sz="2600" dirty="0"/>
              <a:t> Always be Networking.</a:t>
            </a:r>
          </a:p>
          <a:p>
            <a:r>
              <a:rPr lang="en-US" sz="2600" dirty="0"/>
              <a:t> Don’t be Afraid to Ask for</a:t>
            </a:r>
          </a:p>
          <a:p>
            <a:pPr marL="0" indent="0">
              <a:buNone/>
            </a:pPr>
            <a:r>
              <a:rPr lang="en-US" sz="2600" dirty="0"/>
              <a:t> a Promotion.</a:t>
            </a:r>
          </a:p>
          <a:p>
            <a:endParaRPr lang="en-US" dirty="0"/>
          </a:p>
        </p:txBody>
      </p:sp>
      <p:pic>
        <p:nvPicPr>
          <p:cNvPr id="3" name="Picture 4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923" y="1110953"/>
            <a:ext cx="4840118" cy="3232447"/>
          </a:xfrm>
          <a:prstGeom prst="rect">
            <a:avLst/>
          </a:prstGeom>
          <a:noFill/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4800600" y="4572000"/>
            <a:ext cx="3927145" cy="781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 a Top Talent </a:t>
            </a:r>
          </a:p>
        </p:txBody>
      </p:sp>
    </p:spTree>
    <p:extLst>
      <p:ext uri="{BB962C8B-B14F-4D97-AF65-F5344CB8AC3E}">
        <p14:creationId xmlns:p14="http://schemas.microsoft.com/office/powerpoint/2010/main" val="268170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/>
          <p:cNvSpPr txBox="1">
            <a:spLocks/>
          </p:cNvSpPr>
          <p:nvPr/>
        </p:nvSpPr>
        <p:spPr>
          <a:xfrm>
            <a:off x="332913" y="1066800"/>
            <a:ext cx="4772487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 Achieve Tangible Skills in </a:t>
            </a:r>
          </a:p>
          <a:p>
            <a:r>
              <a:rPr lang="en-US" sz="2600" dirty="0"/>
              <a:t>Demand.</a:t>
            </a:r>
          </a:p>
          <a:p>
            <a:r>
              <a:rPr lang="en-US" sz="2600" dirty="0"/>
              <a:t> SWOT.</a:t>
            </a:r>
          </a:p>
          <a:p>
            <a:r>
              <a:rPr lang="en-US" sz="2600" dirty="0"/>
              <a:t> Evaluate Your Skills.</a:t>
            </a:r>
          </a:p>
          <a:p>
            <a:r>
              <a:rPr lang="en-US" sz="2600" dirty="0"/>
              <a:t> Career Road Map.</a:t>
            </a:r>
          </a:p>
          <a:p>
            <a:r>
              <a:rPr lang="en-US" sz="2600" dirty="0"/>
              <a:t> Guard Your Brand.</a:t>
            </a:r>
          </a:p>
          <a:p>
            <a:r>
              <a:rPr lang="en-US" sz="2600" dirty="0"/>
              <a:t> Always Assess Goals.</a:t>
            </a:r>
          </a:p>
          <a:p>
            <a:r>
              <a:rPr lang="en-US" sz="2600" dirty="0"/>
              <a:t> Understand When to Seek a</a:t>
            </a:r>
          </a:p>
          <a:p>
            <a:pPr marL="0" indent="0">
              <a:buNone/>
            </a:pPr>
            <a:r>
              <a:rPr lang="en-US" sz="2600" dirty="0"/>
              <a:t>New Employer.  Don’t Just Jump!</a:t>
            </a:r>
          </a:p>
          <a:p>
            <a:endParaRPr lang="en-US" dirty="0"/>
          </a:p>
        </p:txBody>
      </p:sp>
      <p:pic>
        <p:nvPicPr>
          <p:cNvPr id="3" name="Picture 2" descr="Career 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4648" y="1066800"/>
            <a:ext cx="4798381" cy="3113368"/>
          </a:xfrm>
          <a:prstGeom prst="rect">
            <a:avLst/>
          </a:prstGeom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4648200" y="4572000"/>
            <a:ext cx="4079545" cy="781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Achieve It</a:t>
            </a:r>
          </a:p>
        </p:txBody>
      </p:sp>
    </p:spTree>
    <p:extLst>
      <p:ext uri="{BB962C8B-B14F-4D97-AF65-F5344CB8AC3E}">
        <p14:creationId xmlns:p14="http://schemas.microsoft.com/office/powerpoint/2010/main" val="2830564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 descr="C:\Users\Cheyene\AppData\Local\Microsoft\Windows\Temporary Internet Files\Content.IE5\ZLJX7D1X\MPj04395360000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2369" y="1524000"/>
            <a:ext cx="5686147" cy="285712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50862" y="922538"/>
            <a:ext cx="8042276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/>
                </a:solidFill>
              </a:rPr>
              <a:t>Questions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438113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/>
              <a:t>Cheyene Marling, Hon. MBCI</a:t>
            </a:r>
          </a:p>
          <a:p>
            <a:pPr algn="ctr" eaLnBrk="1" hangingPunct="1"/>
            <a:r>
              <a:rPr lang="en-US" b="1" dirty="0"/>
              <a:t>BC Management, Inc.</a:t>
            </a:r>
          </a:p>
          <a:p>
            <a:pPr algn="ctr" eaLnBrk="1" hangingPunct="1"/>
            <a:r>
              <a:rPr lang="en-US" b="1" dirty="0"/>
              <a:t>+1 (714) 969-8006</a:t>
            </a:r>
          </a:p>
          <a:p>
            <a:pPr algn="ctr" eaLnBrk="1" hangingPunct="1"/>
            <a:r>
              <a:rPr lang="en-US" b="1" dirty="0"/>
              <a:t>cmarling@bcmanagement.com</a:t>
            </a:r>
          </a:p>
        </p:txBody>
      </p:sp>
    </p:spTree>
    <p:extLst>
      <p:ext uri="{BB962C8B-B14F-4D97-AF65-F5344CB8AC3E}">
        <p14:creationId xmlns:p14="http://schemas.microsoft.com/office/powerpoint/2010/main" val="220260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89446" y="2277072"/>
            <a:ext cx="893410" cy="3906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70073" y="2355599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2856" y="3162650"/>
            <a:ext cx="609600" cy="3309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611155" y="4354093"/>
            <a:ext cx="237283" cy="224005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7341647" y="3835991"/>
            <a:ext cx="240131" cy="218141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/>
          <p:cNvSpPr txBox="1"/>
          <p:nvPr/>
        </p:nvSpPr>
        <p:spPr>
          <a:xfrm>
            <a:off x="142754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CE7B8193-3375-4984-8101-4B9E42506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034"/>
            <a:ext cx="10250851" cy="4573908"/>
          </a:xfrm>
        </p:spPr>
      </p:pic>
    </p:spTree>
    <p:extLst>
      <p:ext uri="{BB962C8B-B14F-4D97-AF65-F5344CB8AC3E}">
        <p14:creationId xmlns:p14="http://schemas.microsoft.com/office/powerpoint/2010/main" val="16300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0480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89446" y="2277072"/>
            <a:ext cx="893410" cy="3570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70073" y="2375795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2856" y="3162650"/>
            <a:ext cx="609600" cy="3309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7690936" y="3842811"/>
            <a:ext cx="240131" cy="218141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/>
          <p:cNvSpPr txBox="1"/>
          <p:nvPr/>
        </p:nvSpPr>
        <p:spPr>
          <a:xfrm>
            <a:off x="180592" y="2950752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11C8E1C4-F07E-4EE8-95B1-BF9B370DA2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062"/>
            <a:ext cx="10412159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184878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697835" y="2277072"/>
            <a:ext cx="885021" cy="382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70073" y="2368695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2856" y="3162650"/>
            <a:ext cx="609600" cy="3309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04818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392815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2754" y="2979249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647C4D5E-2597-4ECC-97CE-B391D53B7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1" y="2016124"/>
            <a:ext cx="10370939" cy="45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64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Components of Enterprise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163879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4714613" y="2277072"/>
            <a:ext cx="868243" cy="3738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2856" y="2138572"/>
            <a:ext cx="356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Continuity – 85%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670073" y="2364979"/>
            <a:ext cx="1325182" cy="170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522" y="2102432"/>
            <a:ext cx="20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Crisis Management/ Incident Response – 71%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645" y="3440609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Pandemic Planning – 57%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2856" y="3171039"/>
            <a:ext cx="609600" cy="3225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</p:cNvCxnSpPr>
          <p:nvPr/>
        </p:nvCxnSpPr>
        <p:spPr>
          <a:xfrm>
            <a:off x="4423400" y="4513696"/>
            <a:ext cx="1271344" cy="221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388" y="4607666"/>
            <a:ext cx="22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Management – 48%</a:t>
            </a:r>
          </a:p>
        </p:txBody>
      </p:sp>
      <p:sp>
        <p:nvSpPr>
          <p:cNvPr id="28" name="Oval 27"/>
          <p:cNvSpPr/>
          <p:nvPr/>
        </p:nvSpPr>
        <p:spPr>
          <a:xfrm>
            <a:off x="4186117" y="4401693"/>
            <a:ext cx="237283" cy="224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6292889" y="4219024"/>
            <a:ext cx="20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Disaster Recovery – 47%</a:t>
            </a:r>
          </a:p>
        </p:txBody>
      </p:sp>
      <p:sp>
        <p:nvSpPr>
          <p:cNvPr id="33" name="Oval 32"/>
          <p:cNvSpPr/>
          <p:nvPr/>
        </p:nvSpPr>
        <p:spPr>
          <a:xfrm>
            <a:off x="5320496" y="4023752"/>
            <a:ext cx="240131" cy="218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5553919" y="4138529"/>
            <a:ext cx="790937" cy="223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2754" y="2968240"/>
            <a:ext cx="202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ORM – 17%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Third Party Risk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ERM – 15%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GRC – 14%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Insurance – 4%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431522" y="2985767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31522" y="3994912"/>
            <a:ext cx="486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6085" y="2992251"/>
            <a:ext cx="11454" cy="1002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6085" y="333107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09912" y="5079947"/>
            <a:ext cx="1608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Compliance – 18%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298388" y="5216869"/>
            <a:ext cx="2622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C8085DE3-ABBA-4444-ADCE-A0E675CBC0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71"/>
            <a:ext cx="9704101" cy="42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89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4348</TotalTime>
  <Words>1752</Words>
  <Application>Microsoft Office PowerPoint</Application>
  <PresentationFormat>On-screen Show (4:3)</PresentationFormat>
  <Paragraphs>372</Paragraphs>
  <Slides>53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Gill Sans MT</vt:lpstr>
      <vt:lpstr>Tahoma</vt:lpstr>
      <vt:lpstr>Times New Roman</vt:lpstr>
      <vt:lpstr>Wingdings 2</vt:lpstr>
      <vt:lpstr>Gallery</vt:lpstr>
      <vt:lpstr> BCM Trends &amp; Careers   Assess Your Marketability &amp; Formulate a Career Path</vt:lpstr>
      <vt:lpstr>Topics of Presentation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Components of Enterprise Program</vt:lpstr>
      <vt:lpstr>2009 to 2014 Trending</vt:lpstr>
      <vt:lpstr>Reporting Structure – department Owner</vt:lpstr>
      <vt:lpstr>Previous Career Trending</vt:lpstr>
      <vt:lpstr>PowerPoint Presentation</vt:lpstr>
      <vt:lpstr>PowerPoint Presentation</vt:lpstr>
      <vt:lpstr>Understand the Market</vt:lpstr>
      <vt:lpstr>PowerPoint Presentation</vt:lpstr>
      <vt:lpstr>Average Earnings</vt:lpstr>
      <vt:lpstr>Factors Impacting Your Compensation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Tangible Skills in 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Intangible Skills in Demand</vt:lpstr>
      <vt:lpstr>PowerPoint Presentation</vt:lpstr>
      <vt:lpstr>Ability to Present? </vt:lpstr>
      <vt:lpstr>Do You Publish? </vt:lpstr>
      <vt:lpstr>Active Board Member?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Vandeloo</dc:creator>
  <cp:lastModifiedBy>Cheyene Marling</cp:lastModifiedBy>
  <cp:revision>65</cp:revision>
  <dcterms:created xsi:type="dcterms:W3CDTF">2015-10-02T13:55:09Z</dcterms:created>
  <dcterms:modified xsi:type="dcterms:W3CDTF">2017-08-17T16:51:12Z</dcterms:modified>
</cp:coreProperties>
</file>