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 id="263" r:id="rId9"/>
    <p:sldId id="264" r:id="rId10"/>
    <p:sldId id="265" r:id="rId11"/>
  </p:sldIdLst>
  <p:sldSz cx="12192000" cy="6858000"/>
  <p:notesSz cx="6858000"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e" initials="m" lastIdx="1" clrIdx="0">
    <p:extLst>
      <p:ext uri="{19B8F6BF-5375-455C-9EA6-DF929625EA0E}">
        <p15:presenceInfo xmlns:p15="http://schemas.microsoft.com/office/powerpoint/2012/main" userId="mik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60" y="522"/>
      </p:cViewPr>
      <p:guideLst/>
    </p:cSldViewPr>
  </p:slideViewPr>
  <p:notesTextViewPr>
    <p:cViewPr>
      <p:scale>
        <a:sx n="1" d="1"/>
        <a:sy n="1" d="1"/>
      </p:scale>
      <p:origin x="0" y="0"/>
    </p:cViewPr>
  </p:notesTextViewPr>
  <p:sorterViewPr>
    <p:cViewPr varScale="1">
      <p:scale>
        <a:sx n="100" d="100"/>
        <a:sy n="100" d="100"/>
      </p:scale>
      <p:origin x="0" y="-243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A28AD-89D8-4ABE-B2A5-A6812F3125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54AD06CD-C70A-46AD-89DA-C4077564D0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16B6394D-33F8-47F7-AD44-E38B087ECCA7}"/>
              </a:ext>
            </a:extLst>
          </p:cNvPr>
          <p:cNvSpPr>
            <a:spLocks noGrp="1"/>
          </p:cNvSpPr>
          <p:nvPr>
            <p:ph type="dt" sz="half" idx="10"/>
          </p:nvPr>
        </p:nvSpPr>
        <p:spPr/>
        <p:txBody>
          <a:bodyPr/>
          <a:lstStyle/>
          <a:p>
            <a:fld id="{1A1505D0-2B25-44A6-B5F3-06984B138BAA}" type="datetimeFigureOut">
              <a:rPr lang="en-CA" smtClean="0"/>
              <a:t>2023-12-07</a:t>
            </a:fld>
            <a:endParaRPr lang="en-CA"/>
          </a:p>
        </p:txBody>
      </p:sp>
      <p:sp>
        <p:nvSpPr>
          <p:cNvPr id="5" name="Footer Placeholder 4">
            <a:extLst>
              <a:ext uri="{FF2B5EF4-FFF2-40B4-BE49-F238E27FC236}">
                <a16:creationId xmlns:a16="http://schemas.microsoft.com/office/drawing/2014/main" id="{0DAFAB1A-BE25-4EDF-9406-72745312A6C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63F53A9-5292-4DAC-A992-70BA1613480F}"/>
              </a:ext>
            </a:extLst>
          </p:cNvPr>
          <p:cNvSpPr>
            <a:spLocks noGrp="1"/>
          </p:cNvSpPr>
          <p:nvPr>
            <p:ph type="sldNum" sz="quarter" idx="12"/>
          </p:nvPr>
        </p:nvSpPr>
        <p:spPr/>
        <p:txBody>
          <a:bodyPr/>
          <a:lstStyle/>
          <a:p>
            <a:fld id="{42C89990-C28F-4CCF-A0A1-014C5ECE60EF}" type="slidenum">
              <a:rPr lang="en-CA" smtClean="0"/>
              <a:t>‹#›</a:t>
            </a:fld>
            <a:endParaRPr lang="en-CA"/>
          </a:p>
        </p:txBody>
      </p:sp>
    </p:spTree>
    <p:extLst>
      <p:ext uri="{BB962C8B-B14F-4D97-AF65-F5344CB8AC3E}">
        <p14:creationId xmlns:p14="http://schemas.microsoft.com/office/powerpoint/2010/main" val="2324524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D91A9-4094-4B3D-9B6A-5DFA58BF03D2}"/>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1E58B59-13BE-49D3-BEBD-CF17D34008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D570AC0-E4E9-4E05-9BEE-3375895D6F95}"/>
              </a:ext>
            </a:extLst>
          </p:cNvPr>
          <p:cNvSpPr>
            <a:spLocks noGrp="1"/>
          </p:cNvSpPr>
          <p:nvPr>
            <p:ph type="dt" sz="half" idx="10"/>
          </p:nvPr>
        </p:nvSpPr>
        <p:spPr/>
        <p:txBody>
          <a:bodyPr/>
          <a:lstStyle/>
          <a:p>
            <a:fld id="{1A1505D0-2B25-44A6-B5F3-06984B138BAA}" type="datetimeFigureOut">
              <a:rPr lang="en-CA" smtClean="0"/>
              <a:t>2023-12-07</a:t>
            </a:fld>
            <a:endParaRPr lang="en-CA"/>
          </a:p>
        </p:txBody>
      </p:sp>
      <p:sp>
        <p:nvSpPr>
          <p:cNvPr id="5" name="Footer Placeholder 4">
            <a:extLst>
              <a:ext uri="{FF2B5EF4-FFF2-40B4-BE49-F238E27FC236}">
                <a16:creationId xmlns:a16="http://schemas.microsoft.com/office/drawing/2014/main" id="{FA1EEC0D-CF6A-4110-9FA5-AB8C9FA9268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467A989-5524-4DF6-8DC0-8695895F6F11}"/>
              </a:ext>
            </a:extLst>
          </p:cNvPr>
          <p:cNvSpPr>
            <a:spLocks noGrp="1"/>
          </p:cNvSpPr>
          <p:nvPr>
            <p:ph type="sldNum" sz="quarter" idx="12"/>
          </p:nvPr>
        </p:nvSpPr>
        <p:spPr/>
        <p:txBody>
          <a:bodyPr/>
          <a:lstStyle/>
          <a:p>
            <a:fld id="{42C89990-C28F-4CCF-A0A1-014C5ECE60EF}" type="slidenum">
              <a:rPr lang="en-CA" smtClean="0"/>
              <a:t>‹#›</a:t>
            </a:fld>
            <a:endParaRPr lang="en-CA"/>
          </a:p>
        </p:txBody>
      </p:sp>
    </p:spTree>
    <p:extLst>
      <p:ext uri="{BB962C8B-B14F-4D97-AF65-F5344CB8AC3E}">
        <p14:creationId xmlns:p14="http://schemas.microsoft.com/office/powerpoint/2010/main" val="3352681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B7EC47-8AC0-4904-8084-0E3871FFEB9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02EB9DD-7EFB-433A-944E-650575ED94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144926B-8D25-4494-A83A-CBBA3BBD0A3A}"/>
              </a:ext>
            </a:extLst>
          </p:cNvPr>
          <p:cNvSpPr>
            <a:spLocks noGrp="1"/>
          </p:cNvSpPr>
          <p:nvPr>
            <p:ph type="dt" sz="half" idx="10"/>
          </p:nvPr>
        </p:nvSpPr>
        <p:spPr/>
        <p:txBody>
          <a:bodyPr/>
          <a:lstStyle/>
          <a:p>
            <a:fld id="{1A1505D0-2B25-44A6-B5F3-06984B138BAA}" type="datetimeFigureOut">
              <a:rPr lang="en-CA" smtClean="0"/>
              <a:t>2023-12-07</a:t>
            </a:fld>
            <a:endParaRPr lang="en-CA"/>
          </a:p>
        </p:txBody>
      </p:sp>
      <p:sp>
        <p:nvSpPr>
          <p:cNvPr id="5" name="Footer Placeholder 4">
            <a:extLst>
              <a:ext uri="{FF2B5EF4-FFF2-40B4-BE49-F238E27FC236}">
                <a16:creationId xmlns:a16="http://schemas.microsoft.com/office/drawing/2014/main" id="{83457A7F-CAAA-4CE0-A80F-2DD808AF674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B1D4758-4706-4A21-B967-F76264B5651F}"/>
              </a:ext>
            </a:extLst>
          </p:cNvPr>
          <p:cNvSpPr>
            <a:spLocks noGrp="1"/>
          </p:cNvSpPr>
          <p:nvPr>
            <p:ph type="sldNum" sz="quarter" idx="12"/>
          </p:nvPr>
        </p:nvSpPr>
        <p:spPr/>
        <p:txBody>
          <a:bodyPr/>
          <a:lstStyle/>
          <a:p>
            <a:fld id="{42C89990-C28F-4CCF-A0A1-014C5ECE60EF}" type="slidenum">
              <a:rPr lang="en-CA" smtClean="0"/>
              <a:t>‹#›</a:t>
            </a:fld>
            <a:endParaRPr lang="en-CA"/>
          </a:p>
        </p:txBody>
      </p:sp>
    </p:spTree>
    <p:extLst>
      <p:ext uri="{BB962C8B-B14F-4D97-AF65-F5344CB8AC3E}">
        <p14:creationId xmlns:p14="http://schemas.microsoft.com/office/powerpoint/2010/main" val="1632382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8D0AB-19AC-4344-B162-67CB94E9550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856D03E-381C-4D9E-B0F6-0675558E07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0C602F9-E835-4588-A241-B63E47FFCE42}"/>
              </a:ext>
            </a:extLst>
          </p:cNvPr>
          <p:cNvSpPr>
            <a:spLocks noGrp="1"/>
          </p:cNvSpPr>
          <p:nvPr>
            <p:ph type="dt" sz="half" idx="10"/>
          </p:nvPr>
        </p:nvSpPr>
        <p:spPr/>
        <p:txBody>
          <a:bodyPr/>
          <a:lstStyle/>
          <a:p>
            <a:fld id="{1A1505D0-2B25-44A6-B5F3-06984B138BAA}" type="datetimeFigureOut">
              <a:rPr lang="en-CA" smtClean="0"/>
              <a:t>2023-12-07</a:t>
            </a:fld>
            <a:endParaRPr lang="en-CA"/>
          </a:p>
        </p:txBody>
      </p:sp>
      <p:sp>
        <p:nvSpPr>
          <p:cNvPr id="5" name="Footer Placeholder 4">
            <a:extLst>
              <a:ext uri="{FF2B5EF4-FFF2-40B4-BE49-F238E27FC236}">
                <a16:creationId xmlns:a16="http://schemas.microsoft.com/office/drawing/2014/main" id="{5CDD69A0-60F6-4D4A-8CDA-FA3D01B1516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B1B5087-855C-4EFF-9E12-D85EBE2E37A4}"/>
              </a:ext>
            </a:extLst>
          </p:cNvPr>
          <p:cNvSpPr>
            <a:spLocks noGrp="1"/>
          </p:cNvSpPr>
          <p:nvPr>
            <p:ph type="sldNum" sz="quarter" idx="12"/>
          </p:nvPr>
        </p:nvSpPr>
        <p:spPr/>
        <p:txBody>
          <a:bodyPr/>
          <a:lstStyle/>
          <a:p>
            <a:fld id="{42C89990-C28F-4CCF-A0A1-014C5ECE60EF}" type="slidenum">
              <a:rPr lang="en-CA" smtClean="0"/>
              <a:t>‹#›</a:t>
            </a:fld>
            <a:endParaRPr lang="en-CA"/>
          </a:p>
        </p:txBody>
      </p:sp>
    </p:spTree>
    <p:extLst>
      <p:ext uri="{BB962C8B-B14F-4D97-AF65-F5344CB8AC3E}">
        <p14:creationId xmlns:p14="http://schemas.microsoft.com/office/powerpoint/2010/main" val="2229537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CB471-85DB-49B0-854B-3C42747C5A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FDC2AE94-7F9B-4307-81CB-462A657881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E55015-F34D-40A5-88FD-F141CE2E336C}"/>
              </a:ext>
            </a:extLst>
          </p:cNvPr>
          <p:cNvSpPr>
            <a:spLocks noGrp="1"/>
          </p:cNvSpPr>
          <p:nvPr>
            <p:ph type="dt" sz="half" idx="10"/>
          </p:nvPr>
        </p:nvSpPr>
        <p:spPr/>
        <p:txBody>
          <a:bodyPr/>
          <a:lstStyle/>
          <a:p>
            <a:fld id="{1A1505D0-2B25-44A6-B5F3-06984B138BAA}" type="datetimeFigureOut">
              <a:rPr lang="en-CA" smtClean="0"/>
              <a:t>2023-12-07</a:t>
            </a:fld>
            <a:endParaRPr lang="en-CA"/>
          </a:p>
        </p:txBody>
      </p:sp>
      <p:sp>
        <p:nvSpPr>
          <p:cNvPr id="5" name="Footer Placeholder 4">
            <a:extLst>
              <a:ext uri="{FF2B5EF4-FFF2-40B4-BE49-F238E27FC236}">
                <a16:creationId xmlns:a16="http://schemas.microsoft.com/office/drawing/2014/main" id="{731CECC4-E661-4B07-A5DE-973A1EC55A6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E3F7179-14CC-4F19-8C83-B6B56E7F21ED}"/>
              </a:ext>
            </a:extLst>
          </p:cNvPr>
          <p:cNvSpPr>
            <a:spLocks noGrp="1"/>
          </p:cNvSpPr>
          <p:nvPr>
            <p:ph type="sldNum" sz="quarter" idx="12"/>
          </p:nvPr>
        </p:nvSpPr>
        <p:spPr/>
        <p:txBody>
          <a:bodyPr/>
          <a:lstStyle/>
          <a:p>
            <a:fld id="{42C89990-C28F-4CCF-A0A1-014C5ECE60EF}" type="slidenum">
              <a:rPr lang="en-CA" smtClean="0"/>
              <a:t>‹#›</a:t>
            </a:fld>
            <a:endParaRPr lang="en-CA"/>
          </a:p>
        </p:txBody>
      </p:sp>
    </p:spTree>
    <p:extLst>
      <p:ext uri="{BB962C8B-B14F-4D97-AF65-F5344CB8AC3E}">
        <p14:creationId xmlns:p14="http://schemas.microsoft.com/office/powerpoint/2010/main" val="3243315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3940B-04C6-47FF-825D-D5733B34038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8FF705C-32C8-45FA-AAEF-EAE45347E9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56354B4-C088-4F87-A4BA-41C7B1511D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46FB3C9-182E-46C5-82E9-BA3C96B1CA2C}"/>
              </a:ext>
            </a:extLst>
          </p:cNvPr>
          <p:cNvSpPr>
            <a:spLocks noGrp="1"/>
          </p:cNvSpPr>
          <p:nvPr>
            <p:ph type="dt" sz="half" idx="10"/>
          </p:nvPr>
        </p:nvSpPr>
        <p:spPr/>
        <p:txBody>
          <a:bodyPr/>
          <a:lstStyle/>
          <a:p>
            <a:fld id="{1A1505D0-2B25-44A6-B5F3-06984B138BAA}" type="datetimeFigureOut">
              <a:rPr lang="en-CA" smtClean="0"/>
              <a:t>2023-12-07</a:t>
            </a:fld>
            <a:endParaRPr lang="en-CA"/>
          </a:p>
        </p:txBody>
      </p:sp>
      <p:sp>
        <p:nvSpPr>
          <p:cNvPr id="6" name="Footer Placeholder 5">
            <a:extLst>
              <a:ext uri="{FF2B5EF4-FFF2-40B4-BE49-F238E27FC236}">
                <a16:creationId xmlns:a16="http://schemas.microsoft.com/office/drawing/2014/main" id="{D653D0CA-5345-4DDA-96E4-FDA6011DFE5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ADCD149-B2E8-47A8-99C7-8A70FD377296}"/>
              </a:ext>
            </a:extLst>
          </p:cNvPr>
          <p:cNvSpPr>
            <a:spLocks noGrp="1"/>
          </p:cNvSpPr>
          <p:nvPr>
            <p:ph type="sldNum" sz="quarter" idx="12"/>
          </p:nvPr>
        </p:nvSpPr>
        <p:spPr/>
        <p:txBody>
          <a:bodyPr/>
          <a:lstStyle/>
          <a:p>
            <a:fld id="{42C89990-C28F-4CCF-A0A1-014C5ECE60EF}" type="slidenum">
              <a:rPr lang="en-CA" smtClean="0"/>
              <a:t>‹#›</a:t>
            </a:fld>
            <a:endParaRPr lang="en-CA"/>
          </a:p>
        </p:txBody>
      </p:sp>
    </p:spTree>
    <p:extLst>
      <p:ext uri="{BB962C8B-B14F-4D97-AF65-F5344CB8AC3E}">
        <p14:creationId xmlns:p14="http://schemas.microsoft.com/office/powerpoint/2010/main" val="1693159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E6476-20D9-488F-B959-6AA41C54D2F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BDE0EF3-B136-4671-B61D-AA22F53AB0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71B4DB-B4A0-474F-9209-D3E79901AF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EB24B97-48BD-4213-9C2F-B49575D57D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5A5CD8-B773-486B-9FA6-62AD043E05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3CF9FF2-55F5-49F6-A349-A83B5A6BA483}"/>
              </a:ext>
            </a:extLst>
          </p:cNvPr>
          <p:cNvSpPr>
            <a:spLocks noGrp="1"/>
          </p:cNvSpPr>
          <p:nvPr>
            <p:ph type="dt" sz="half" idx="10"/>
          </p:nvPr>
        </p:nvSpPr>
        <p:spPr/>
        <p:txBody>
          <a:bodyPr/>
          <a:lstStyle/>
          <a:p>
            <a:fld id="{1A1505D0-2B25-44A6-B5F3-06984B138BAA}" type="datetimeFigureOut">
              <a:rPr lang="en-CA" smtClean="0"/>
              <a:t>2023-12-07</a:t>
            </a:fld>
            <a:endParaRPr lang="en-CA"/>
          </a:p>
        </p:txBody>
      </p:sp>
      <p:sp>
        <p:nvSpPr>
          <p:cNvPr id="8" name="Footer Placeholder 7">
            <a:extLst>
              <a:ext uri="{FF2B5EF4-FFF2-40B4-BE49-F238E27FC236}">
                <a16:creationId xmlns:a16="http://schemas.microsoft.com/office/drawing/2014/main" id="{D1F13734-3D0B-4B6E-9B6E-8657B672987E}"/>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0C07407-0933-4ED2-9CA0-CEBBA9EC9700}"/>
              </a:ext>
            </a:extLst>
          </p:cNvPr>
          <p:cNvSpPr>
            <a:spLocks noGrp="1"/>
          </p:cNvSpPr>
          <p:nvPr>
            <p:ph type="sldNum" sz="quarter" idx="12"/>
          </p:nvPr>
        </p:nvSpPr>
        <p:spPr/>
        <p:txBody>
          <a:bodyPr/>
          <a:lstStyle/>
          <a:p>
            <a:fld id="{42C89990-C28F-4CCF-A0A1-014C5ECE60EF}" type="slidenum">
              <a:rPr lang="en-CA" smtClean="0"/>
              <a:t>‹#›</a:t>
            </a:fld>
            <a:endParaRPr lang="en-CA"/>
          </a:p>
        </p:txBody>
      </p:sp>
    </p:spTree>
    <p:extLst>
      <p:ext uri="{BB962C8B-B14F-4D97-AF65-F5344CB8AC3E}">
        <p14:creationId xmlns:p14="http://schemas.microsoft.com/office/powerpoint/2010/main" val="2611152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8E3FA-AC4E-483F-AF62-78AD936EB03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5C050C9-BE61-40D4-ABF5-B4B7DD8FE0D6}"/>
              </a:ext>
            </a:extLst>
          </p:cNvPr>
          <p:cNvSpPr>
            <a:spLocks noGrp="1"/>
          </p:cNvSpPr>
          <p:nvPr>
            <p:ph type="dt" sz="half" idx="10"/>
          </p:nvPr>
        </p:nvSpPr>
        <p:spPr/>
        <p:txBody>
          <a:bodyPr/>
          <a:lstStyle/>
          <a:p>
            <a:fld id="{1A1505D0-2B25-44A6-B5F3-06984B138BAA}" type="datetimeFigureOut">
              <a:rPr lang="en-CA" smtClean="0"/>
              <a:t>2023-12-07</a:t>
            </a:fld>
            <a:endParaRPr lang="en-CA"/>
          </a:p>
        </p:txBody>
      </p:sp>
      <p:sp>
        <p:nvSpPr>
          <p:cNvPr id="4" name="Footer Placeholder 3">
            <a:extLst>
              <a:ext uri="{FF2B5EF4-FFF2-40B4-BE49-F238E27FC236}">
                <a16:creationId xmlns:a16="http://schemas.microsoft.com/office/drawing/2014/main" id="{E3870EE0-DDDF-4689-BC12-C01B5651B757}"/>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B7B5C143-2258-45C9-9B68-5B73BBD0737A}"/>
              </a:ext>
            </a:extLst>
          </p:cNvPr>
          <p:cNvSpPr>
            <a:spLocks noGrp="1"/>
          </p:cNvSpPr>
          <p:nvPr>
            <p:ph type="sldNum" sz="quarter" idx="12"/>
          </p:nvPr>
        </p:nvSpPr>
        <p:spPr/>
        <p:txBody>
          <a:bodyPr/>
          <a:lstStyle/>
          <a:p>
            <a:fld id="{42C89990-C28F-4CCF-A0A1-014C5ECE60EF}" type="slidenum">
              <a:rPr lang="en-CA" smtClean="0"/>
              <a:t>‹#›</a:t>
            </a:fld>
            <a:endParaRPr lang="en-CA"/>
          </a:p>
        </p:txBody>
      </p:sp>
    </p:spTree>
    <p:extLst>
      <p:ext uri="{BB962C8B-B14F-4D97-AF65-F5344CB8AC3E}">
        <p14:creationId xmlns:p14="http://schemas.microsoft.com/office/powerpoint/2010/main" val="473510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74D7B1-9285-4934-A0A7-2C1CB3F0647D}"/>
              </a:ext>
            </a:extLst>
          </p:cNvPr>
          <p:cNvSpPr>
            <a:spLocks noGrp="1"/>
          </p:cNvSpPr>
          <p:nvPr>
            <p:ph type="dt" sz="half" idx="10"/>
          </p:nvPr>
        </p:nvSpPr>
        <p:spPr/>
        <p:txBody>
          <a:bodyPr/>
          <a:lstStyle/>
          <a:p>
            <a:fld id="{1A1505D0-2B25-44A6-B5F3-06984B138BAA}" type="datetimeFigureOut">
              <a:rPr lang="en-CA" smtClean="0"/>
              <a:t>2023-12-07</a:t>
            </a:fld>
            <a:endParaRPr lang="en-CA"/>
          </a:p>
        </p:txBody>
      </p:sp>
      <p:sp>
        <p:nvSpPr>
          <p:cNvPr id="3" name="Footer Placeholder 2">
            <a:extLst>
              <a:ext uri="{FF2B5EF4-FFF2-40B4-BE49-F238E27FC236}">
                <a16:creationId xmlns:a16="http://schemas.microsoft.com/office/drawing/2014/main" id="{D8275A65-7CA9-4B65-9128-61DC8F8BE2C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A7914E31-DCB7-4F52-8C7C-4BDDA470F018}"/>
              </a:ext>
            </a:extLst>
          </p:cNvPr>
          <p:cNvSpPr>
            <a:spLocks noGrp="1"/>
          </p:cNvSpPr>
          <p:nvPr>
            <p:ph type="sldNum" sz="quarter" idx="12"/>
          </p:nvPr>
        </p:nvSpPr>
        <p:spPr/>
        <p:txBody>
          <a:bodyPr/>
          <a:lstStyle/>
          <a:p>
            <a:fld id="{42C89990-C28F-4CCF-A0A1-014C5ECE60EF}" type="slidenum">
              <a:rPr lang="en-CA" smtClean="0"/>
              <a:t>‹#›</a:t>
            </a:fld>
            <a:endParaRPr lang="en-CA"/>
          </a:p>
        </p:txBody>
      </p:sp>
    </p:spTree>
    <p:extLst>
      <p:ext uri="{BB962C8B-B14F-4D97-AF65-F5344CB8AC3E}">
        <p14:creationId xmlns:p14="http://schemas.microsoft.com/office/powerpoint/2010/main" val="2397027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EB1D7-949D-4A81-B3C0-3C7AF64D3E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ADABF63A-003A-4A85-9614-DF8AA91565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E08B6C81-326B-4CF6-9345-47586D03D1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FE7524-B513-4F4B-BD78-20A0D8C1ADEE}"/>
              </a:ext>
            </a:extLst>
          </p:cNvPr>
          <p:cNvSpPr>
            <a:spLocks noGrp="1"/>
          </p:cNvSpPr>
          <p:nvPr>
            <p:ph type="dt" sz="half" idx="10"/>
          </p:nvPr>
        </p:nvSpPr>
        <p:spPr/>
        <p:txBody>
          <a:bodyPr/>
          <a:lstStyle/>
          <a:p>
            <a:fld id="{1A1505D0-2B25-44A6-B5F3-06984B138BAA}" type="datetimeFigureOut">
              <a:rPr lang="en-CA" smtClean="0"/>
              <a:t>2023-12-07</a:t>
            </a:fld>
            <a:endParaRPr lang="en-CA"/>
          </a:p>
        </p:txBody>
      </p:sp>
      <p:sp>
        <p:nvSpPr>
          <p:cNvPr id="6" name="Footer Placeholder 5">
            <a:extLst>
              <a:ext uri="{FF2B5EF4-FFF2-40B4-BE49-F238E27FC236}">
                <a16:creationId xmlns:a16="http://schemas.microsoft.com/office/drawing/2014/main" id="{6F217D86-51F0-4484-873F-45D525AA16C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3AD6F5D-1FCB-44FF-8000-44E2A0D42BF5}"/>
              </a:ext>
            </a:extLst>
          </p:cNvPr>
          <p:cNvSpPr>
            <a:spLocks noGrp="1"/>
          </p:cNvSpPr>
          <p:nvPr>
            <p:ph type="sldNum" sz="quarter" idx="12"/>
          </p:nvPr>
        </p:nvSpPr>
        <p:spPr/>
        <p:txBody>
          <a:bodyPr/>
          <a:lstStyle/>
          <a:p>
            <a:fld id="{42C89990-C28F-4CCF-A0A1-014C5ECE60EF}" type="slidenum">
              <a:rPr lang="en-CA" smtClean="0"/>
              <a:t>‹#›</a:t>
            </a:fld>
            <a:endParaRPr lang="en-CA"/>
          </a:p>
        </p:txBody>
      </p:sp>
    </p:spTree>
    <p:extLst>
      <p:ext uri="{BB962C8B-B14F-4D97-AF65-F5344CB8AC3E}">
        <p14:creationId xmlns:p14="http://schemas.microsoft.com/office/powerpoint/2010/main" val="278591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3AB2A-9B80-4D3D-99A5-6C0D65E9C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01683328-770C-455F-ACC6-6E3E2734DE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46CD82E-D1A8-4764-ADF8-64147FD857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EDC0ED-D658-4A1D-9CBD-D8A7858D7279}"/>
              </a:ext>
            </a:extLst>
          </p:cNvPr>
          <p:cNvSpPr>
            <a:spLocks noGrp="1"/>
          </p:cNvSpPr>
          <p:nvPr>
            <p:ph type="dt" sz="half" idx="10"/>
          </p:nvPr>
        </p:nvSpPr>
        <p:spPr/>
        <p:txBody>
          <a:bodyPr/>
          <a:lstStyle/>
          <a:p>
            <a:fld id="{1A1505D0-2B25-44A6-B5F3-06984B138BAA}" type="datetimeFigureOut">
              <a:rPr lang="en-CA" smtClean="0"/>
              <a:t>2023-12-07</a:t>
            </a:fld>
            <a:endParaRPr lang="en-CA"/>
          </a:p>
        </p:txBody>
      </p:sp>
      <p:sp>
        <p:nvSpPr>
          <p:cNvPr id="6" name="Footer Placeholder 5">
            <a:extLst>
              <a:ext uri="{FF2B5EF4-FFF2-40B4-BE49-F238E27FC236}">
                <a16:creationId xmlns:a16="http://schemas.microsoft.com/office/drawing/2014/main" id="{647C856B-AF97-4F7D-968C-6AC4D2AAE7E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CAF876C-2543-4BFA-B845-86E700BC4909}"/>
              </a:ext>
            </a:extLst>
          </p:cNvPr>
          <p:cNvSpPr>
            <a:spLocks noGrp="1"/>
          </p:cNvSpPr>
          <p:nvPr>
            <p:ph type="sldNum" sz="quarter" idx="12"/>
          </p:nvPr>
        </p:nvSpPr>
        <p:spPr/>
        <p:txBody>
          <a:bodyPr/>
          <a:lstStyle/>
          <a:p>
            <a:fld id="{42C89990-C28F-4CCF-A0A1-014C5ECE60EF}" type="slidenum">
              <a:rPr lang="en-CA" smtClean="0"/>
              <a:t>‹#›</a:t>
            </a:fld>
            <a:endParaRPr lang="en-CA"/>
          </a:p>
        </p:txBody>
      </p:sp>
    </p:spTree>
    <p:extLst>
      <p:ext uri="{BB962C8B-B14F-4D97-AF65-F5344CB8AC3E}">
        <p14:creationId xmlns:p14="http://schemas.microsoft.com/office/powerpoint/2010/main" val="200910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C3F32E-F9F8-4E70-8B3C-1660BC0BE2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B0A0C7A-9D73-4852-A96D-1BF4AF88A8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FAEBBD8-2761-4588-9288-40FA52C216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1505D0-2B25-44A6-B5F3-06984B138BAA}" type="datetimeFigureOut">
              <a:rPr lang="en-CA" smtClean="0"/>
              <a:t>2023-12-07</a:t>
            </a:fld>
            <a:endParaRPr lang="en-CA"/>
          </a:p>
        </p:txBody>
      </p:sp>
      <p:sp>
        <p:nvSpPr>
          <p:cNvPr id="5" name="Footer Placeholder 4">
            <a:extLst>
              <a:ext uri="{FF2B5EF4-FFF2-40B4-BE49-F238E27FC236}">
                <a16:creationId xmlns:a16="http://schemas.microsoft.com/office/drawing/2014/main" id="{CB2B2F19-51D2-403C-AFF6-8CB5DF6E28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D4F75ABE-6B77-47CE-A159-BB801FC339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89990-C28F-4CCF-A0A1-014C5ECE60EF}" type="slidenum">
              <a:rPr lang="en-CA" smtClean="0"/>
              <a:t>‹#›</a:t>
            </a:fld>
            <a:endParaRPr lang="en-CA"/>
          </a:p>
        </p:txBody>
      </p:sp>
    </p:spTree>
    <p:extLst>
      <p:ext uri="{BB962C8B-B14F-4D97-AF65-F5344CB8AC3E}">
        <p14:creationId xmlns:p14="http://schemas.microsoft.com/office/powerpoint/2010/main" val="3789481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09215-E4BF-4CF6-91F4-224952D7047F}"/>
              </a:ext>
            </a:extLst>
          </p:cNvPr>
          <p:cNvSpPr>
            <a:spLocks noGrp="1"/>
          </p:cNvSpPr>
          <p:nvPr>
            <p:ph type="ctrTitle"/>
          </p:nvPr>
        </p:nvSpPr>
        <p:spPr>
          <a:xfrm>
            <a:off x="693174" y="1122363"/>
            <a:ext cx="10707329" cy="1655762"/>
          </a:xfrm>
        </p:spPr>
        <p:txBody>
          <a:bodyPr/>
          <a:lstStyle/>
          <a:p>
            <a:pPr algn="l"/>
            <a:r>
              <a:rPr lang="en-CA" dirty="0">
                <a:latin typeface="Arial Black" panose="020B0A04020102020204" pitchFamily="34" charset="0"/>
              </a:rPr>
              <a:t>The Beasts of Revelation</a:t>
            </a:r>
          </a:p>
        </p:txBody>
      </p:sp>
      <p:sp>
        <p:nvSpPr>
          <p:cNvPr id="3" name="Subtitle 2">
            <a:extLst>
              <a:ext uri="{FF2B5EF4-FFF2-40B4-BE49-F238E27FC236}">
                <a16:creationId xmlns:a16="http://schemas.microsoft.com/office/drawing/2014/main" id="{65BD313C-D192-4CFA-9F0B-761735EB367C}"/>
              </a:ext>
            </a:extLst>
          </p:cNvPr>
          <p:cNvSpPr>
            <a:spLocks noGrp="1"/>
          </p:cNvSpPr>
          <p:nvPr>
            <p:ph type="subTitle" idx="1"/>
          </p:nvPr>
        </p:nvSpPr>
        <p:spPr>
          <a:xfrm>
            <a:off x="693173" y="3602037"/>
            <a:ext cx="10707329" cy="2133599"/>
          </a:xfrm>
        </p:spPr>
        <p:txBody>
          <a:bodyPr>
            <a:normAutofit/>
          </a:bodyPr>
          <a:lstStyle/>
          <a:p>
            <a:r>
              <a:rPr lang="en-CA" sz="2800" b="1" i="1" dirty="0">
                <a:solidFill>
                  <a:srgbClr val="FF0000"/>
                </a:solidFill>
              </a:rPr>
              <a:t>“Then I desired to know the truth about the fourth beast, which was different from all the rest, exceedingly terrifying, with its teeth of iron and its claws of bronze, and which devoured and broke in pieces and stamped what was left with its feet.” </a:t>
            </a:r>
            <a:r>
              <a:rPr lang="en-CA" dirty="0"/>
              <a:t>(Daniel 7:19)</a:t>
            </a:r>
          </a:p>
        </p:txBody>
      </p:sp>
      <p:sp>
        <p:nvSpPr>
          <p:cNvPr id="5" name="TextBox 4">
            <a:extLst>
              <a:ext uri="{FF2B5EF4-FFF2-40B4-BE49-F238E27FC236}">
                <a16:creationId xmlns:a16="http://schemas.microsoft.com/office/drawing/2014/main" id="{57DA000A-5CC6-41F6-8DF5-0C19279B10B0}"/>
              </a:ext>
            </a:extLst>
          </p:cNvPr>
          <p:cNvSpPr txBox="1"/>
          <p:nvPr/>
        </p:nvSpPr>
        <p:spPr>
          <a:xfrm>
            <a:off x="7654414" y="5927824"/>
            <a:ext cx="3746089" cy="307777"/>
          </a:xfrm>
          <a:prstGeom prst="rect">
            <a:avLst/>
          </a:prstGeom>
          <a:noFill/>
        </p:spPr>
        <p:txBody>
          <a:bodyPr wrap="square" rtlCol="0">
            <a:spAutoFit/>
          </a:bodyPr>
          <a:lstStyle/>
          <a:p>
            <a:r>
              <a:rPr lang="en-CA" sz="1400" dirty="0"/>
              <a:t>All Bible quotations are from the ESV translation.</a:t>
            </a:r>
          </a:p>
        </p:txBody>
      </p:sp>
      <p:sp>
        <p:nvSpPr>
          <p:cNvPr id="6" name="TextBox 5">
            <a:extLst>
              <a:ext uri="{FF2B5EF4-FFF2-40B4-BE49-F238E27FC236}">
                <a16:creationId xmlns:a16="http://schemas.microsoft.com/office/drawing/2014/main" id="{8524CCB0-67A7-CE14-A1AF-1043AD325DB1}"/>
              </a:ext>
            </a:extLst>
          </p:cNvPr>
          <p:cNvSpPr txBox="1"/>
          <p:nvPr/>
        </p:nvSpPr>
        <p:spPr>
          <a:xfrm>
            <a:off x="0" y="6551812"/>
            <a:ext cx="12192000" cy="253916"/>
          </a:xfrm>
          <a:prstGeom prst="rect">
            <a:avLst/>
          </a:prstGeom>
          <a:noFill/>
        </p:spPr>
        <p:txBody>
          <a:bodyPr wrap="square">
            <a:spAutoFit/>
          </a:bodyPr>
          <a:lstStyle/>
          <a:p>
            <a:r>
              <a:rPr lang="en-CA" sz="1050" dirty="0"/>
              <a:t>©2020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518755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FD0AC-427F-44D1-8CDF-DFBC3015D228}"/>
              </a:ext>
            </a:extLst>
          </p:cNvPr>
          <p:cNvSpPr>
            <a:spLocks noGrp="1"/>
          </p:cNvSpPr>
          <p:nvPr>
            <p:ph type="title"/>
          </p:nvPr>
        </p:nvSpPr>
        <p:spPr/>
        <p:txBody>
          <a:bodyPr>
            <a:normAutofit/>
          </a:bodyPr>
          <a:lstStyle/>
          <a:p>
            <a:pPr algn="ctr"/>
            <a:r>
              <a:rPr lang="en-CA" sz="6000" dirty="0">
                <a:latin typeface="Arial Black" panose="020B0A04020102020204" pitchFamily="34" charset="0"/>
              </a:rPr>
              <a:t>The Plan of God</a:t>
            </a:r>
          </a:p>
        </p:txBody>
      </p:sp>
      <p:sp>
        <p:nvSpPr>
          <p:cNvPr id="3" name="Content Placeholder 2">
            <a:extLst>
              <a:ext uri="{FF2B5EF4-FFF2-40B4-BE49-F238E27FC236}">
                <a16:creationId xmlns:a16="http://schemas.microsoft.com/office/drawing/2014/main" id="{985C47B0-9265-476D-B4D7-10357D85C61A}"/>
              </a:ext>
            </a:extLst>
          </p:cNvPr>
          <p:cNvSpPr>
            <a:spLocks noGrp="1"/>
          </p:cNvSpPr>
          <p:nvPr>
            <p:ph idx="1"/>
          </p:nvPr>
        </p:nvSpPr>
        <p:spPr/>
        <p:txBody>
          <a:bodyPr>
            <a:noAutofit/>
          </a:bodyPr>
          <a:lstStyle/>
          <a:p>
            <a:r>
              <a:rPr lang="en-CA" sz="3200" dirty="0"/>
              <a:t>God’s plan has unfolded throughout history in spite of every effort by Satan the thwart it</a:t>
            </a:r>
          </a:p>
          <a:p>
            <a:r>
              <a:rPr lang="en-CA" sz="3200" dirty="0"/>
              <a:t>The end time as revealed through Daniel and the Book of Revelation will occur as God intends</a:t>
            </a:r>
          </a:p>
          <a:p>
            <a:r>
              <a:rPr lang="en-CA" sz="3200" dirty="0"/>
              <a:t>At the coming of the Kingdom of God, </a:t>
            </a:r>
            <a:r>
              <a:rPr lang="en-CA" sz="3200"/>
              <a:t>Satan’s world </a:t>
            </a:r>
            <a:r>
              <a:rPr lang="en-CA" sz="3200" dirty="0"/>
              <a:t>will come to an end, and the saying will come to pass: </a:t>
            </a:r>
          </a:p>
          <a:p>
            <a:pPr marL="457200" lvl="1" indent="0">
              <a:buNone/>
            </a:pPr>
            <a:r>
              <a:rPr lang="en-CA" sz="3200" b="1" dirty="0">
                <a:solidFill>
                  <a:srgbClr val="FF0000"/>
                </a:solidFill>
              </a:rPr>
              <a:t>“ The kingdom of the world has become the kingdom of our Lord and of his Christ, and he shall reign forever and ever.” (Revelation 11:15)</a:t>
            </a:r>
          </a:p>
        </p:txBody>
      </p:sp>
    </p:spTree>
    <p:extLst>
      <p:ext uri="{BB962C8B-B14F-4D97-AF65-F5344CB8AC3E}">
        <p14:creationId xmlns:p14="http://schemas.microsoft.com/office/powerpoint/2010/main" val="566132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7B1FA-5F0E-4A72-A3B9-85092A1E5981}"/>
              </a:ext>
            </a:extLst>
          </p:cNvPr>
          <p:cNvSpPr>
            <a:spLocks noGrp="1"/>
          </p:cNvSpPr>
          <p:nvPr>
            <p:ph type="title"/>
          </p:nvPr>
        </p:nvSpPr>
        <p:spPr/>
        <p:txBody>
          <a:bodyPr>
            <a:normAutofit/>
          </a:bodyPr>
          <a:lstStyle/>
          <a:p>
            <a:pPr algn="ctr"/>
            <a:r>
              <a:rPr lang="en-CA" sz="5400" dirty="0">
                <a:latin typeface="Arial Black" panose="020B0A04020102020204" pitchFamily="34" charset="0"/>
              </a:rPr>
              <a:t>The Fourth Beast of Daniel</a:t>
            </a:r>
          </a:p>
        </p:txBody>
      </p:sp>
      <p:sp>
        <p:nvSpPr>
          <p:cNvPr id="3" name="Content Placeholder 2">
            <a:extLst>
              <a:ext uri="{FF2B5EF4-FFF2-40B4-BE49-F238E27FC236}">
                <a16:creationId xmlns:a16="http://schemas.microsoft.com/office/drawing/2014/main" id="{710B802C-2CEF-4056-8382-464C7FE7065E}"/>
              </a:ext>
            </a:extLst>
          </p:cNvPr>
          <p:cNvSpPr>
            <a:spLocks noGrp="1"/>
          </p:cNvSpPr>
          <p:nvPr>
            <p:ph idx="1"/>
          </p:nvPr>
        </p:nvSpPr>
        <p:spPr/>
        <p:txBody>
          <a:bodyPr>
            <a:noAutofit/>
          </a:bodyPr>
          <a:lstStyle/>
          <a:p>
            <a:r>
              <a:rPr lang="en-CA" sz="3000" dirty="0"/>
              <a:t>The final incarnation of the fourth beast of Daniel is the Beast Power described in the Book of Revelation</a:t>
            </a:r>
          </a:p>
          <a:p>
            <a:r>
              <a:rPr lang="en-CA" sz="3000" dirty="0"/>
              <a:t>The Beast Power described in the Book of Revelation is a political-religious conglomerate powered by Satan the Devil for the purpose of eradicating the work of the Church of God and thwarting the accomplishment of God’s Plan</a:t>
            </a:r>
          </a:p>
          <a:p>
            <a:r>
              <a:rPr lang="en-CA" sz="3000" dirty="0"/>
              <a:t>The apostle John calls the Beast Power ‘Antichrist’ in 1 John 2:18</a:t>
            </a:r>
          </a:p>
          <a:p>
            <a:r>
              <a:rPr lang="en-CA" sz="3000" dirty="0"/>
              <a:t>The apostle Paul elaborates ‘the man of lawlessness’ in </a:t>
            </a:r>
            <a:br>
              <a:rPr lang="en-CA" sz="3000" dirty="0"/>
            </a:br>
            <a:r>
              <a:rPr lang="en-CA" sz="3000" dirty="0"/>
              <a:t>2 Thessalonians 2:1-12</a:t>
            </a:r>
          </a:p>
        </p:txBody>
      </p:sp>
    </p:spTree>
    <p:extLst>
      <p:ext uri="{BB962C8B-B14F-4D97-AF65-F5344CB8AC3E}">
        <p14:creationId xmlns:p14="http://schemas.microsoft.com/office/powerpoint/2010/main" val="2181192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1DDC0-6CE8-4C3B-95D5-AE6FCC3470F2}"/>
              </a:ext>
            </a:extLst>
          </p:cNvPr>
          <p:cNvSpPr>
            <a:spLocks noGrp="1"/>
          </p:cNvSpPr>
          <p:nvPr>
            <p:ph type="title"/>
          </p:nvPr>
        </p:nvSpPr>
        <p:spPr/>
        <p:txBody>
          <a:bodyPr>
            <a:normAutofit/>
          </a:bodyPr>
          <a:lstStyle/>
          <a:p>
            <a:r>
              <a:rPr lang="en-CA" sz="4800" dirty="0">
                <a:latin typeface="Arial Black" panose="020B0A04020102020204" pitchFamily="34" charset="0"/>
              </a:rPr>
              <a:t>The Beast Power of Revelation</a:t>
            </a:r>
          </a:p>
        </p:txBody>
      </p:sp>
      <p:sp>
        <p:nvSpPr>
          <p:cNvPr id="3" name="Content Placeholder 2">
            <a:extLst>
              <a:ext uri="{FF2B5EF4-FFF2-40B4-BE49-F238E27FC236}">
                <a16:creationId xmlns:a16="http://schemas.microsoft.com/office/drawing/2014/main" id="{ECA26117-D749-4EF3-A891-95A172A96CCC}"/>
              </a:ext>
            </a:extLst>
          </p:cNvPr>
          <p:cNvSpPr>
            <a:spLocks noGrp="1"/>
          </p:cNvSpPr>
          <p:nvPr>
            <p:ph idx="1"/>
          </p:nvPr>
        </p:nvSpPr>
        <p:spPr/>
        <p:txBody>
          <a:bodyPr>
            <a:normAutofit/>
          </a:bodyPr>
          <a:lstStyle/>
          <a:p>
            <a:r>
              <a:rPr lang="en-CA" sz="3200" dirty="0"/>
              <a:t>The imagery of ‘heads and horns’ clearly identifies the Beast Power as a conglomerate entity comprising a political component and a religious component all empowered by the authority of Satan the Devil</a:t>
            </a:r>
          </a:p>
          <a:p>
            <a:r>
              <a:rPr lang="en-CA" sz="3200" dirty="0"/>
              <a:t>This is the final last attempt of the god of this world </a:t>
            </a:r>
            <a:br>
              <a:rPr lang="en-CA" sz="3200" dirty="0"/>
            </a:br>
            <a:r>
              <a:rPr lang="en-CA" sz="3200" dirty="0"/>
              <a:t>(2 Corinthians 4:4) to overthrow God</a:t>
            </a:r>
          </a:p>
          <a:p>
            <a:r>
              <a:rPr lang="en-CA" sz="3200" dirty="0"/>
              <a:t>The Beast Power ‘blasphemes’ God: Greek </a:t>
            </a:r>
            <a:r>
              <a:rPr lang="el-GR" sz="3200" i="1" dirty="0"/>
              <a:t>βλασφημος</a:t>
            </a:r>
            <a:r>
              <a:rPr lang="en-CA" sz="3200" dirty="0"/>
              <a:t> – impious vilification and railing against God</a:t>
            </a:r>
          </a:p>
        </p:txBody>
      </p:sp>
    </p:spTree>
    <p:extLst>
      <p:ext uri="{BB962C8B-B14F-4D97-AF65-F5344CB8AC3E}">
        <p14:creationId xmlns:p14="http://schemas.microsoft.com/office/powerpoint/2010/main" val="77361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DAEFC-6257-4364-B33D-FFE4613241C1}"/>
              </a:ext>
            </a:extLst>
          </p:cNvPr>
          <p:cNvSpPr>
            <a:spLocks noGrp="1"/>
          </p:cNvSpPr>
          <p:nvPr>
            <p:ph type="title"/>
          </p:nvPr>
        </p:nvSpPr>
        <p:spPr/>
        <p:txBody>
          <a:bodyPr>
            <a:normAutofit/>
          </a:bodyPr>
          <a:lstStyle/>
          <a:p>
            <a:pPr algn="ctr"/>
            <a:r>
              <a:rPr lang="en-CA" sz="6000" dirty="0">
                <a:latin typeface="Arial Black" panose="020B0A04020102020204" pitchFamily="34" charset="0"/>
              </a:rPr>
              <a:t>Satan’s Method</a:t>
            </a:r>
          </a:p>
        </p:txBody>
      </p:sp>
      <p:sp>
        <p:nvSpPr>
          <p:cNvPr id="3" name="Content Placeholder 2">
            <a:extLst>
              <a:ext uri="{FF2B5EF4-FFF2-40B4-BE49-F238E27FC236}">
                <a16:creationId xmlns:a16="http://schemas.microsoft.com/office/drawing/2014/main" id="{B4553DEF-7DFA-4A39-9FE1-27012C361226}"/>
              </a:ext>
            </a:extLst>
          </p:cNvPr>
          <p:cNvSpPr>
            <a:spLocks noGrp="1"/>
          </p:cNvSpPr>
          <p:nvPr>
            <p:ph idx="1"/>
          </p:nvPr>
        </p:nvSpPr>
        <p:spPr/>
        <p:txBody>
          <a:bodyPr>
            <a:normAutofit/>
          </a:bodyPr>
          <a:lstStyle/>
          <a:p>
            <a:r>
              <a:rPr lang="en-CA" sz="3200" dirty="0"/>
              <a:t>Satan uses the Religious Power to deceive the people of the world into believing that the Political Power is to be worshipped using an idol – ‘the image of the Beast’ </a:t>
            </a:r>
          </a:p>
          <a:p>
            <a:r>
              <a:rPr lang="en-CA" sz="3200" dirty="0"/>
              <a:t>This is the same religious power which fostered all ancient pagan religions and today lives on in mainstream Christianity</a:t>
            </a:r>
          </a:p>
          <a:p>
            <a:r>
              <a:rPr lang="en-CA" sz="3200" dirty="0"/>
              <a:t>All deceived people worship the Beast and Satan the Devil</a:t>
            </a:r>
          </a:p>
        </p:txBody>
      </p:sp>
    </p:spTree>
    <p:extLst>
      <p:ext uri="{BB962C8B-B14F-4D97-AF65-F5344CB8AC3E}">
        <p14:creationId xmlns:p14="http://schemas.microsoft.com/office/powerpoint/2010/main" val="2236773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50478-884D-418C-B949-A999A7F61A15}"/>
              </a:ext>
            </a:extLst>
          </p:cNvPr>
          <p:cNvSpPr>
            <a:spLocks noGrp="1"/>
          </p:cNvSpPr>
          <p:nvPr>
            <p:ph type="title"/>
          </p:nvPr>
        </p:nvSpPr>
        <p:spPr/>
        <p:txBody>
          <a:bodyPr/>
          <a:lstStyle/>
          <a:p>
            <a:pPr algn="ctr"/>
            <a:r>
              <a:rPr lang="en-CA" dirty="0">
                <a:latin typeface="Arial Black" panose="020B0A04020102020204" pitchFamily="34" charset="0"/>
              </a:rPr>
              <a:t>The Result of Satan’s Deception</a:t>
            </a:r>
          </a:p>
        </p:txBody>
      </p:sp>
      <p:sp>
        <p:nvSpPr>
          <p:cNvPr id="3" name="Content Placeholder 2">
            <a:extLst>
              <a:ext uri="{FF2B5EF4-FFF2-40B4-BE49-F238E27FC236}">
                <a16:creationId xmlns:a16="http://schemas.microsoft.com/office/drawing/2014/main" id="{2BF158F9-90FB-4DB0-9BA7-6FA4842DD4B4}"/>
              </a:ext>
            </a:extLst>
          </p:cNvPr>
          <p:cNvSpPr>
            <a:spLocks noGrp="1"/>
          </p:cNvSpPr>
          <p:nvPr>
            <p:ph idx="1"/>
          </p:nvPr>
        </p:nvSpPr>
        <p:spPr/>
        <p:txBody>
          <a:bodyPr>
            <a:normAutofit/>
          </a:bodyPr>
          <a:lstStyle/>
          <a:p>
            <a:r>
              <a:rPr lang="en-CA" sz="3200" dirty="0"/>
              <a:t>Persecution of true Christians – but also, persecution of anyone and everyone who does not conform to the system of the Beast Power</a:t>
            </a:r>
          </a:p>
          <a:p>
            <a:r>
              <a:rPr lang="en-CA" sz="3200" dirty="0"/>
              <a:t>Worldwide tribulation – culminating in world war such that all humanity is in danger of extinction </a:t>
            </a:r>
            <a:br>
              <a:rPr lang="en-CA" sz="3200" dirty="0"/>
            </a:br>
            <a:r>
              <a:rPr lang="en-CA" sz="3200" dirty="0"/>
              <a:t>(Mark 13:20, Matthew 24:22)</a:t>
            </a:r>
          </a:p>
          <a:p>
            <a:r>
              <a:rPr lang="en-CA" sz="3200" dirty="0"/>
              <a:t>But, finally the total destruction of the Beast Power by the returning King of kings</a:t>
            </a:r>
          </a:p>
        </p:txBody>
      </p:sp>
    </p:spTree>
    <p:extLst>
      <p:ext uri="{BB962C8B-B14F-4D97-AF65-F5344CB8AC3E}">
        <p14:creationId xmlns:p14="http://schemas.microsoft.com/office/powerpoint/2010/main" val="1612381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F0BBB-12DD-4F5D-9FF5-5E1F0F3F9774}"/>
              </a:ext>
            </a:extLst>
          </p:cNvPr>
          <p:cNvSpPr>
            <a:spLocks noGrp="1"/>
          </p:cNvSpPr>
          <p:nvPr>
            <p:ph type="title"/>
          </p:nvPr>
        </p:nvSpPr>
        <p:spPr/>
        <p:txBody>
          <a:bodyPr/>
          <a:lstStyle/>
          <a:p>
            <a:pPr algn="ctr"/>
            <a:r>
              <a:rPr lang="en-CA" dirty="0">
                <a:latin typeface="Arial Black" panose="020B0A04020102020204" pitchFamily="34" charset="0"/>
              </a:rPr>
              <a:t>Identification of the Beast Power</a:t>
            </a:r>
          </a:p>
        </p:txBody>
      </p:sp>
      <p:sp>
        <p:nvSpPr>
          <p:cNvPr id="3" name="Content Placeholder 2">
            <a:extLst>
              <a:ext uri="{FF2B5EF4-FFF2-40B4-BE49-F238E27FC236}">
                <a16:creationId xmlns:a16="http://schemas.microsoft.com/office/drawing/2014/main" id="{81264B68-460D-4FE1-B5A5-12932618B0BE}"/>
              </a:ext>
            </a:extLst>
          </p:cNvPr>
          <p:cNvSpPr>
            <a:spLocks noGrp="1"/>
          </p:cNvSpPr>
          <p:nvPr>
            <p:ph idx="1"/>
          </p:nvPr>
        </p:nvSpPr>
        <p:spPr/>
        <p:txBody>
          <a:bodyPr>
            <a:normAutofit/>
          </a:bodyPr>
          <a:lstStyle/>
          <a:p>
            <a:r>
              <a:rPr lang="en-CA" sz="3200" dirty="0"/>
              <a:t>Rome – at the time John wrote, the Roman Empire was at the height of its power: this made identification of the Beast Power simple, but it is always called ‘Babylon’</a:t>
            </a:r>
          </a:p>
          <a:p>
            <a:r>
              <a:rPr lang="en-CA" sz="3200" dirty="0"/>
              <a:t>Rome had a mortal wound (actually many ‘mortal wounds’ as documented by Edward Gibbon in </a:t>
            </a:r>
            <a:r>
              <a:rPr lang="en-CA" sz="3200" i="1" u="sng" dirty="0"/>
              <a:t>The Decline and Fall of the Roman Empire</a:t>
            </a:r>
            <a:r>
              <a:rPr lang="en-CA" sz="3200" dirty="0"/>
              <a:t>) </a:t>
            </a:r>
          </a:p>
          <a:p>
            <a:r>
              <a:rPr lang="en-CA" sz="3200" dirty="0"/>
              <a:t>Ancient Rome was destroyed, but the spirit of the Roman Empire has existed down through history and is very much alive today</a:t>
            </a:r>
          </a:p>
        </p:txBody>
      </p:sp>
    </p:spTree>
    <p:extLst>
      <p:ext uri="{BB962C8B-B14F-4D97-AF65-F5344CB8AC3E}">
        <p14:creationId xmlns:p14="http://schemas.microsoft.com/office/powerpoint/2010/main" val="3094171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368F1-AFA1-423F-AAF8-3496EC67327C}"/>
              </a:ext>
            </a:extLst>
          </p:cNvPr>
          <p:cNvSpPr>
            <a:spLocks noGrp="1"/>
          </p:cNvSpPr>
          <p:nvPr>
            <p:ph type="title"/>
          </p:nvPr>
        </p:nvSpPr>
        <p:spPr/>
        <p:txBody>
          <a:bodyPr/>
          <a:lstStyle/>
          <a:p>
            <a:pPr algn="ctr"/>
            <a:r>
              <a:rPr lang="en-CA" dirty="0">
                <a:latin typeface="Arial Black" panose="020B0A04020102020204" pitchFamily="34" charset="0"/>
              </a:rPr>
              <a:t>Destruction of the Fourth Beast</a:t>
            </a:r>
          </a:p>
        </p:txBody>
      </p:sp>
      <p:sp>
        <p:nvSpPr>
          <p:cNvPr id="3" name="Content Placeholder 2">
            <a:extLst>
              <a:ext uri="{FF2B5EF4-FFF2-40B4-BE49-F238E27FC236}">
                <a16:creationId xmlns:a16="http://schemas.microsoft.com/office/drawing/2014/main" id="{CE57F64C-5880-4B08-AB53-8A214376DD2F}"/>
              </a:ext>
            </a:extLst>
          </p:cNvPr>
          <p:cNvSpPr>
            <a:spLocks noGrp="1"/>
          </p:cNvSpPr>
          <p:nvPr>
            <p:ph idx="1"/>
          </p:nvPr>
        </p:nvSpPr>
        <p:spPr/>
        <p:txBody>
          <a:bodyPr>
            <a:normAutofit/>
          </a:bodyPr>
          <a:lstStyle/>
          <a:p>
            <a:r>
              <a:rPr lang="en-CA" sz="3200" dirty="0"/>
              <a:t>Clearly in Daniel, the final destruction of the Fourth Beast occurs at the commencement of the Kingdom of God, the Day of YHWH, the return of the King of kings</a:t>
            </a:r>
          </a:p>
          <a:p>
            <a:r>
              <a:rPr lang="en-CA" sz="3200" dirty="0"/>
              <a:t>The Beast Power is similarly destroyed in the Book of Revelation</a:t>
            </a:r>
          </a:p>
          <a:p>
            <a:r>
              <a:rPr lang="en-CA" sz="3200" dirty="0"/>
              <a:t>This is the most important factor demonstrating that the final incarnation of the Fourth Beast of Daniel is the Beast Power of the Book of Revelation</a:t>
            </a:r>
          </a:p>
        </p:txBody>
      </p:sp>
    </p:spTree>
    <p:extLst>
      <p:ext uri="{BB962C8B-B14F-4D97-AF65-F5344CB8AC3E}">
        <p14:creationId xmlns:p14="http://schemas.microsoft.com/office/powerpoint/2010/main" val="3059839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F6B50-EE0B-4389-B3D8-C84BCB38131D}"/>
              </a:ext>
            </a:extLst>
          </p:cNvPr>
          <p:cNvSpPr>
            <a:spLocks noGrp="1"/>
          </p:cNvSpPr>
          <p:nvPr>
            <p:ph type="title"/>
          </p:nvPr>
        </p:nvSpPr>
        <p:spPr/>
        <p:txBody>
          <a:bodyPr>
            <a:normAutofit fontScale="90000"/>
          </a:bodyPr>
          <a:lstStyle/>
          <a:p>
            <a:pPr algn="ctr"/>
            <a:r>
              <a:rPr lang="en-CA" sz="6000" dirty="0">
                <a:latin typeface="Arial Black" panose="020B0A04020102020204" pitchFamily="34" charset="0"/>
              </a:rPr>
              <a:t>The Little Horn of Daniel 7</a:t>
            </a:r>
          </a:p>
        </p:txBody>
      </p:sp>
      <p:sp>
        <p:nvSpPr>
          <p:cNvPr id="3" name="Content Placeholder 2">
            <a:extLst>
              <a:ext uri="{FF2B5EF4-FFF2-40B4-BE49-F238E27FC236}">
                <a16:creationId xmlns:a16="http://schemas.microsoft.com/office/drawing/2014/main" id="{E630DF4E-5FC0-4661-8E5F-DE0475154348}"/>
              </a:ext>
            </a:extLst>
          </p:cNvPr>
          <p:cNvSpPr>
            <a:spLocks noGrp="1"/>
          </p:cNvSpPr>
          <p:nvPr>
            <p:ph idx="1"/>
          </p:nvPr>
        </p:nvSpPr>
        <p:spPr/>
        <p:txBody>
          <a:bodyPr/>
          <a:lstStyle/>
          <a:p>
            <a:r>
              <a:rPr lang="en-CA" dirty="0"/>
              <a:t>This is the glue that holds the spirit of the Beast together throughout all the ages: the power of false religion foisted on humanity by Satan the Devil from the first paganism in ancient Sumer through Assyria, Babylon, and Rome into modern mainstream Christianity</a:t>
            </a:r>
          </a:p>
          <a:p>
            <a:r>
              <a:rPr lang="en-CA" dirty="0"/>
              <a:t>The description in Daniel chapter 7 is a perfect figure of the Church of Rome assuming the Power and Image of the Roman Empire which it wielded for a thousand years through the middle ages</a:t>
            </a:r>
          </a:p>
          <a:p>
            <a:r>
              <a:rPr lang="en-CA" dirty="0"/>
              <a:t>The ‘Little Horn’ </a:t>
            </a:r>
            <a:r>
              <a:rPr lang="en-CA"/>
              <a:t>of chapter 7 has </a:t>
            </a:r>
            <a:r>
              <a:rPr lang="en-CA" dirty="0"/>
              <a:t>its final embodiment in the False Prophet of the Book of Revelation</a:t>
            </a:r>
          </a:p>
          <a:p>
            <a:r>
              <a:rPr lang="en-CA" dirty="0"/>
              <a:t>The little horns of Daniel 7 and Daniel 8 are distinct</a:t>
            </a:r>
          </a:p>
        </p:txBody>
      </p:sp>
    </p:spTree>
    <p:extLst>
      <p:ext uri="{BB962C8B-B14F-4D97-AF65-F5344CB8AC3E}">
        <p14:creationId xmlns:p14="http://schemas.microsoft.com/office/powerpoint/2010/main" val="3149336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BEEE4-CF46-4674-91B3-F34402E907FC}"/>
              </a:ext>
            </a:extLst>
          </p:cNvPr>
          <p:cNvSpPr>
            <a:spLocks noGrp="1"/>
          </p:cNvSpPr>
          <p:nvPr>
            <p:ph type="title"/>
          </p:nvPr>
        </p:nvSpPr>
        <p:spPr/>
        <p:txBody>
          <a:bodyPr>
            <a:normAutofit/>
          </a:bodyPr>
          <a:lstStyle/>
          <a:p>
            <a:pPr algn="ctr"/>
            <a:r>
              <a:rPr lang="en-CA" sz="5400" dirty="0">
                <a:latin typeface="Arial Black" panose="020B0A04020102020204" pitchFamily="34" charset="0"/>
              </a:rPr>
              <a:t>Continuity of Empires</a:t>
            </a:r>
          </a:p>
        </p:txBody>
      </p:sp>
      <p:sp>
        <p:nvSpPr>
          <p:cNvPr id="3" name="Content Placeholder 2">
            <a:extLst>
              <a:ext uri="{FF2B5EF4-FFF2-40B4-BE49-F238E27FC236}">
                <a16:creationId xmlns:a16="http://schemas.microsoft.com/office/drawing/2014/main" id="{9B4361C6-ACD1-4725-9E94-436DBC1FD997}"/>
              </a:ext>
            </a:extLst>
          </p:cNvPr>
          <p:cNvSpPr>
            <a:spLocks noGrp="1"/>
          </p:cNvSpPr>
          <p:nvPr>
            <p:ph idx="1"/>
          </p:nvPr>
        </p:nvSpPr>
        <p:spPr/>
        <p:txBody>
          <a:bodyPr>
            <a:normAutofit/>
          </a:bodyPr>
          <a:lstStyle/>
          <a:p>
            <a:r>
              <a:rPr lang="en-CA" sz="3200" dirty="0"/>
              <a:t>This is the whole point of Daniel’s apocalyptic sweep and the final incarnation of the Fourth Beast as the Beast Power of the Book of Revelation</a:t>
            </a:r>
          </a:p>
          <a:p>
            <a:r>
              <a:rPr lang="en-CA" sz="3200" dirty="0"/>
              <a:t>This is Satan’s world – it is under Satan’s influence in all political, religious, and philosophical aspects: ‘world city’, ‘the way of this world’</a:t>
            </a:r>
          </a:p>
          <a:p>
            <a:r>
              <a:rPr lang="en-CA" sz="3200" dirty="0"/>
              <a:t>Western civilization is based on the ‘Judaeo-Christian ethic’, Roman law and political systems, and pagan Greek philosophy </a:t>
            </a:r>
          </a:p>
        </p:txBody>
      </p:sp>
    </p:spTree>
    <p:extLst>
      <p:ext uri="{BB962C8B-B14F-4D97-AF65-F5344CB8AC3E}">
        <p14:creationId xmlns:p14="http://schemas.microsoft.com/office/powerpoint/2010/main" val="1549405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867</Words>
  <Application>Microsoft Office PowerPoint</Application>
  <PresentationFormat>Widescreen</PresentationFormat>
  <Paragraphs>43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Black</vt:lpstr>
      <vt:lpstr>Calibri</vt:lpstr>
      <vt:lpstr>Calibri Light</vt:lpstr>
      <vt:lpstr>Office Theme</vt:lpstr>
      <vt:lpstr>The Beasts of Revelation</vt:lpstr>
      <vt:lpstr>The Fourth Beast of Daniel</vt:lpstr>
      <vt:lpstr>The Beast Power of Revelation</vt:lpstr>
      <vt:lpstr>Satan’s Method</vt:lpstr>
      <vt:lpstr>The Result of Satan’s Deception</vt:lpstr>
      <vt:lpstr>Identification of the Beast Power</vt:lpstr>
      <vt:lpstr>Destruction of the Fourth Beast</vt:lpstr>
      <vt:lpstr>The Little Horn of Daniel 7</vt:lpstr>
      <vt:lpstr>Continuity of Empires</vt:lpstr>
      <vt:lpstr>The Plan of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Beasts of Revelation</dc:title>
  <dc:creator>mike</dc:creator>
  <cp:lastModifiedBy>Mike Whyte</cp:lastModifiedBy>
  <cp:revision>21</cp:revision>
  <cp:lastPrinted>2020-01-07T11:33:34Z</cp:lastPrinted>
  <dcterms:created xsi:type="dcterms:W3CDTF">2019-12-13T13:39:12Z</dcterms:created>
  <dcterms:modified xsi:type="dcterms:W3CDTF">2023-12-07T14:07:17Z</dcterms:modified>
</cp:coreProperties>
</file>