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3" r:id="rId7"/>
    <p:sldId id="261" r:id="rId8"/>
    <p:sldId id="262" r:id="rId9"/>
    <p:sldId id="264" r:id="rId10"/>
    <p:sldId id="265" r:id="rId11"/>
    <p:sldId id="266" r:id="rId12"/>
    <p:sldId id="267" r:id="rId13"/>
    <p:sldId id="268" r:id="rId14"/>
    <p:sldId id="269" r:id="rId15"/>
    <p:sldId id="271" r:id="rId16"/>
    <p:sldId id="277" r:id="rId17"/>
    <p:sldId id="270" r:id="rId18"/>
    <p:sldId id="272" r:id="rId19"/>
    <p:sldId id="273" r:id="rId20"/>
    <p:sldId id="274" r:id="rId21"/>
  </p:sldIdLst>
  <p:sldSz cx="12192000" cy="6858000"/>
  <p:notesSz cx="6858000"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96" y="342"/>
      </p:cViewPr>
      <p:guideLst/>
    </p:cSldViewPr>
  </p:slideViewPr>
  <p:notesTextViewPr>
    <p:cViewPr>
      <p:scale>
        <a:sx n="1" d="1"/>
        <a:sy n="1" d="1"/>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BB32-7269-4B8E-B4D8-4C04E484D9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92BB3BD-E5D9-4215-941A-2E4E38131D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6536599-945B-4556-A3ED-310B9DFB8EF1}"/>
              </a:ext>
            </a:extLst>
          </p:cNvPr>
          <p:cNvSpPr>
            <a:spLocks noGrp="1"/>
          </p:cNvSpPr>
          <p:nvPr>
            <p:ph type="dt" sz="half" idx="10"/>
          </p:nvPr>
        </p:nvSpPr>
        <p:spPr/>
        <p:txBody>
          <a:bodyPr/>
          <a:lstStyle/>
          <a:p>
            <a:fld id="{ABB13BA9-8209-4C05-976C-456DC4DDAF64}" type="datetimeFigureOut">
              <a:rPr lang="en-CA" smtClean="0"/>
              <a:t>2022-05-22</a:t>
            </a:fld>
            <a:endParaRPr lang="en-CA"/>
          </a:p>
        </p:txBody>
      </p:sp>
      <p:sp>
        <p:nvSpPr>
          <p:cNvPr id="5" name="Footer Placeholder 4">
            <a:extLst>
              <a:ext uri="{FF2B5EF4-FFF2-40B4-BE49-F238E27FC236}">
                <a16:creationId xmlns:a16="http://schemas.microsoft.com/office/drawing/2014/main" id="{18E21C81-E567-4A05-90F9-B8F404250F5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65F0A00-C593-49D7-BFFF-DF1BFAC4C036}"/>
              </a:ext>
            </a:extLst>
          </p:cNvPr>
          <p:cNvSpPr>
            <a:spLocks noGrp="1"/>
          </p:cNvSpPr>
          <p:nvPr>
            <p:ph type="sldNum" sz="quarter" idx="12"/>
          </p:nvPr>
        </p:nvSpPr>
        <p:spPr/>
        <p:txBody>
          <a:bodyPr/>
          <a:lstStyle/>
          <a:p>
            <a:fld id="{7D82E3B0-1D5E-45F4-8B2E-74DDD97A1E10}" type="slidenum">
              <a:rPr lang="en-CA" smtClean="0"/>
              <a:t>‹#›</a:t>
            </a:fld>
            <a:endParaRPr lang="en-CA"/>
          </a:p>
        </p:txBody>
      </p:sp>
    </p:spTree>
    <p:extLst>
      <p:ext uri="{BB962C8B-B14F-4D97-AF65-F5344CB8AC3E}">
        <p14:creationId xmlns:p14="http://schemas.microsoft.com/office/powerpoint/2010/main" val="417737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E6060-7C8F-4092-97F2-096C5F5082A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3DDEB03-9667-45D5-9436-2B485069B4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541A691-11DD-43F0-9A96-8263300618C9}"/>
              </a:ext>
            </a:extLst>
          </p:cNvPr>
          <p:cNvSpPr>
            <a:spLocks noGrp="1"/>
          </p:cNvSpPr>
          <p:nvPr>
            <p:ph type="dt" sz="half" idx="10"/>
          </p:nvPr>
        </p:nvSpPr>
        <p:spPr/>
        <p:txBody>
          <a:bodyPr/>
          <a:lstStyle/>
          <a:p>
            <a:fld id="{ABB13BA9-8209-4C05-976C-456DC4DDAF64}" type="datetimeFigureOut">
              <a:rPr lang="en-CA" smtClean="0"/>
              <a:t>2022-05-22</a:t>
            </a:fld>
            <a:endParaRPr lang="en-CA"/>
          </a:p>
        </p:txBody>
      </p:sp>
      <p:sp>
        <p:nvSpPr>
          <p:cNvPr id="5" name="Footer Placeholder 4">
            <a:extLst>
              <a:ext uri="{FF2B5EF4-FFF2-40B4-BE49-F238E27FC236}">
                <a16:creationId xmlns:a16="http://schemas.microsoft.com/office/drawing/2014/main" id="{1355D6A2-8347-416A-AE7A-D3DBD082B4C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F501C4A-8C49-4906-99E5-0995F9BEC644}"/>
              </a:ext>
            </a:extLst>
          </p:cNvPr>
          <p:cNvSpPr>
            <a:spLocks noGrp="1"/>
          </p:cNvSpPr>
          <p:nvPr>
            <p:ph type="sldNum" sz="quarter" idx="12"/>
          </p:nvPr>
        </p:nvSpPr>
        <p:spPr/>
        <p:txBody>
          <a:bodyPr/>
          <a:lstStyle/>
          <a:p>
            <a:fld id="{7D82E3B0-1D5E-45F4-8B2E-74DDD97A1E10}" type="slidenum">
              <a:rPr lang="en-CA" smtClean="0"/>
              <a:t>‹#›</a:t>
            </a:fld>
            <a:endParaRPr lang="en-CA"/>
          </a:p>
        </p:txBody>
      </p:sp>
    </p:spTree>
    <p:extLst>
      <p:ext uri="{BB962C8B-B14F-4D97-AF65-F5344CB8AC3E}">
        <p14:creationId xmlns:p14="http://schemas.microsoft.com/office/powerpoint/2010/main" val="850269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A82ECC-1F4D-47F0-886F-4D2E2820EDF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EB39830-3A1D-48F6-B790-8465A368A8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189EEC2-2007-4AB2-89D6-426CCD93A999}"/>
              </a:ext>
            </a:extLst>
          </p:cNvPr>
          <p:cNvSpPr>
            <a:spLocks noGrp="1"/>
          </p:cNvSpPr>
          <p:nvPr>
            <p:ph type="dt" sz="half" idx="10"/>
          </p:nvPr>
        </p:nvSpPr>
        <p:spPr/>
        <p:txBody>
          <a:bodyPr/>
          <a:lstStyle/>
          <a:p>
            <a:fld id="{ABB13BA9-8209-4C05-976C-456DC4DDAF64}" type="datetimeFigureOut">
              <a:rPr lang="en-CA" smtClean="0"/>
              <a:t>2022-05-22</a:t>
            </a:fld>
            <a:endParaRPr lang="en-CA"/>
          </a:p>
        </p:txBody>
      </p:sp>
      <p:sp>
        <p:nvSpPr>
          <p:cNvPr id="5" name="Footer Placeholder 4">
            <a:extLst>
              <a:ext uri="{FF2B5EF4-FFF2-40B4-BE49-F238E27FC236}">
                <a16:creationId xmlns:a16="http://schemas.microsoft.com/office/drawing/2014/main" id="{6F600CCC-9A13-4625-A024-EBE2F2AF4D7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D00F5F2-1307-4F5A-AAF4-21780AAA392A}"/>
              </a:ext>
            </a:extLst>
          </p:cNvPr>
          <p:cNvSpPr>
            <a:spLocks noGrp="1"/>
          </p:cNvSpPr>
          <p:nvPr>
            <p:ph type="sldNum" sz="quarter" idx="12"/>
          </p:nvPr>
        </p:nvSpPr>
        <p:spPr/>
        <p:txBody>
          <a:bodyPr/>
          <a:lstStyle/>
          <a:p>
            <a:fld id="{7D82E3B0-1D5E-45F4-8B2E-74DDD97A1E10}" type="slidenum">
              <a:rPr lang="en-CA" smtClean="0"/>
              <a:t>‹#›</a:t>
            </a:fld>
            <a:endParaRPr lang="en-CA"/>
          </a:p>
        </p:txBody>
      </p:sp>
    </p:spTree>
    <p:extLst>
      <p:ext uri="{BB962C8B-B14F-4D97-AF65-F5344CB8AC3E}">
        <p14:creationId xmlns:p14="http://schemas.microsoft.com/office/powerpoint/2010/main" val="3035983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784ED-CB32-4217-8E70-21DAD05BAA6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4F9B7A0-0D65-46A5-ABCF-7173E83116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6FF230E-D4A6-40CD-8DD9-2D871EB5D898}"/>
              </a:ext>
            </a:extLst>
          </p:cNvPr>
          <p:cNvSpPr>
            <a:spLocks noGrp="1"/>
          </p:cNvSpPr>
          <p:nvPr>
            <p:ph type="dt" sz="half" idx="10"/>
          </p:nvPr>
        </p:nvSpPr>
        <p:spPr/>
        <p:txBody>
          <a:bodyPr/>
          <a:lstStyle/>
          <a:p>
            <a:fld id="{ABB13BA9-8209-4C05-976C-456DC4DDAF64}" type="datetimeFigureOut">
              <a:rPr lang="en-CA" smtClean="0"/>
              <a:t>2022-05-22</a:t>
            </a:fld>
            <a:endParaRPr lang="en-CA"/>
          </a:p>
        </p:txBody>
      </p:sp>
      <p:sp>
        <p:nvSpPr>
          <p:cNvPr id="5" name="Footer Placeholder 4">
            <a:extLst>
              <a:ext uri="{FF2B5EF4-FFF2-40B4-BE49-F238E27FC236}">
                <a16:creationId xmlns:a16="http://schemas.microsoft.com/office/drawing/2014/main" id="{84E2BF33-1E36-422B-ACFF-26F017D914A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3359D78-2AF8-4FC5-A94D-7646C801D929}"/>
              </a:ext>
            </a:extLst>
          </p:cNvPr>
          <p:cNvSpPr>
            <a:spLocks noGrp="1"/>
          </p:cNvSpPr>
          <p:nvPr>
            <p:ph type="sldNum" sz="quarter" idx="12"/>
          </p:nvPr>
        </p:nvSpPr>
        <p:spPr/>
        <p:txBody>
          <a:bodyPr/>
          <a:lstStyle/>
          <a:p>
            <a:fld id="{7D82E3B0-1D5E-45F4-8B2E-74DDD97A1E10}" type="slidenum">
              <a:rPr lang="en-CA" smtClean="0"/>
              <a:t>‹#›</a:t>
            </a:fld>
            <a:endParaRPr lang="en-CA"/>
          </a:p>
        </p:txBody>
      </p:sp>
    </p:spTree>
    <p:extLst>
      <p:ext uri="{BB962C8B-B14F-4D97-AF65-F5344CB8AC3E}">
        <p14:creationId xmlns:p14="http://schemas.microsoft.com/office/powerpoint/2010/main" val="300573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5DF89-EE79-46CF-B83A-B8511E94A6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AABBF93-C9EA-42FD-B32F-CFAF574EA4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415260-7569-4A73-B249-AB3BB2B840C8}"/>
              </a:ext>
            </a:extLst>
          </p:cNvPr>
          <p:cNvSpPr>
            <a:spLocks noGrp="1"/>
          </p:cNvSpPr>
          <p:nvPr>
            <p:ph type="dt" sz="half" idx="10"/>
          </p:nvPr>
        </p:nvSpPr>
        <p:spPr/>
        <p:txBody>
          <a:bodyPr/>
          <a:lstStyle/>
          <a:p>
            <a:fld id="{ABB13BA9-8209-4C05-976C-456DC4DDAF64}" type="datetimeFigureOut">
              <a:rPr lang="en-CA" smtClean="0"/>
              <a:t>2022-05-22</a:t>
            </a:fld>
            <a:endParaRPr lang="en-CA"/>
          </a:p>
        </p:txBody>
      </p:sp>
      <p:sp>
        <p:nvSpPr>
          <p:cNvPr id="5" name="Footer Placeholder 4">
            <a:extLst>
              <a:ext uri="{FF2B5EF4-FFF2-40B4-BE49-F238E27FC236}">
                <a16:creationId xmlns:a16="http://schemas.microsoft.com/office/drawing/2014/main" id="{CF0636F8-8220-4CA6-98A8-0A2060BA343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F06F161-29AB-4FF6-91CE-2D70C5629EC1}"/>
              </a:ext>
            </a:extLst>
          </p:cNvPr>
          <p:cNvSpPr>
            <a:spLocks noGrp="1"/>
          </p:cNvSpPr>
          <p:nvPr>
            <p:ph type="sldNum" sz="quarter" idx="12"/>
          </p:nvPr>
        </p:nvSpPr>
        <p:spPr/>
        <p:txBody>
          <a:bodyPr/>
          <a:lstStyle/>
          <a:p>
            <a:fld id="{7D82E3B0-1D5E-45F4-8B2E-74DDD97A1E10}" type="slidenum">
              <a:rPr lang="en-CA" smtClean="0"/>
              <a:t>‹#›</a:t>
            </a:fld>
            <a:endParaRPr lang="en-CA"/>
          </a:p>
        </p:txBody>
      </p:sp>
    </p:spTree>
    <p:extLst>
      <p:ext uri="{BB962C8B-B14F-4D97-AF65-F5344CB8AC3E}">
        <p14:creationId xmlns:p14="http://schemas.microsoft.com/office/powerpoint/2010/main" val="1049969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CA6B4-8CAC-4150-8773-7CF0A20D5D6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75F22E-FD6C-4E38-99DD-2A567C7837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4301E7D-98A2-4B80-906C-3F56E290A5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09686D3-F68B-4BD8-BB22-8DD6E44E3EDB}"/>
              </a:ext>
            </a:extLst>
          </p:cNvPr>
          <p:cNvSpPr>
            <a:spLocks noGrp="1"/>
          </p:cNvSpPr>
          <p:nvPr>
            <p:ph type="dt" sz="half" idx="10"/>
          </p:nvPr>
        </p:nvSpPr>
        <p:spPr/>
        <p:txBody>
          <a:bodyPr/>
          <a:lstStyle/>
          <a:p>
            <a:fld id="{ABB13BA9-8209-4C05-976C-456DC4DDAF64}" type="datetimeFigureOut">
              <a:rPr lang="en-CA" smtClean="0"/>
              <a:t>2022-05-22</a:t>
            </a:fld>
            <a:endParaRPr lang="en-CA"/>
          </a:p>
        </p:txBody>
      </p:sp>
      <p:sp>
        <p:nvSpPr>
          <p:cNvPr id="6" name="Footer Placeholder 5">
            <a:extLst>
              <a:ext uri="{FF2B5EF4-FFF2-40B4-BE49-F238E27FC236}">
                <a16:creationId xmlns:a16="http://schemas.microsoft.com/office/drawing/2014/main" id="{E317E7D0-F335-4C22-810F-440EDB0FB12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6C94C14-7969-4506-8E4F-9D31D0CBFD6E}"/>
              </a:ext>
            </a:extLst>
          </p:cNvPr>
          <p:cNvSpPr>
            <a:spLocks noGrp="1"/>
          </p:cNvSpPr>
          <p:nvPr>
            <p:ph type="sldNum" sz="quarter" idx="12"/>
          </p:nvPr>
        </p:nvSpPr>
        <p:spPr/>
        <p:txBody>
          <a:bodyPr/>
          <a:lstStyle/>
          <a:p>
            <a:fld id="{7D82E3B0-1D5E-45F4-8B2E-74DDD97A1E10}" type="slidenum">
              <a:rPr lang="en-CA" smtClean="0"/>
              <a:t>‹#›</a:t>
            </a:fld>
            <a:endParaRPr lang="en-CA"/>
          </a:p>
        </p:txBody>
      </p:sp>
    </p:spTree>
    <p:extLst>
      <p:ext uri="{BB962C8B-B14F-4D97-AF65-F5344CB8AC3E}">
        <p14:creationId xmlns:p14="http://schemas.microsoft.com/office/powerpoint/2010/main" val="2564315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E0B32-AB21-406F-9451-5458A5DAEE3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BE2DA4D-989D-435F-A6CD-DE99E300A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76E32D-E732-4AEE-9773-79F8887C87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88EBFE8-4ECC-4F02-83DA-EA972EA8C1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33332C-6B84-405C-837F-5C11BBA2D5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EBEC604-90DC-43CE-86DC-5A461E172966}"/>
              </a:ext>
            </a:extLst>
          </p:cNvPr>
          <p:cNvSpPr>
            <a:spLocks noGrp="1"/>
          </p:cNvSpPr>
          <p:nvPr>
            <p:ph type="dt" sz="half" idx="10"/>
          </p:nvPr>
        </p:nvSpPr>
        <p:spPr/>
        <p:txBody>
          <a:bodyPr/>
          <a:lstStyle/>
          <a:p>
            <a:fld id="{ABB13BA9-8209-4C05-976C-456DC4DDAF64}" type="datetimeFigureOut">
              <a:rPr lang="en-CA" smtClean="0"/>
              <a:t>2022-05-22</a:t>
            </a:fld>
            <a:endParaRPr lang="en-CA"/>
          </a:p>
        </p:txBody>
      </p:sp>
      <p:sp>
        <p:nvSpPr>
          <p:cNvPr id="8" name="Footer Placeholder 7">
            <a:extLst>
              <a:ext uri="{FF2B5EF4-FFF2-40B4-BE49-F238E27FC236}">
                <a16:creationId xmlns:a16="http://schemas.microsoft.com/office/drawing/2014/main" id="{454BF883-843F-40E4-B9D6-02F73DACB09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B6B274F3-572A-4081-8DF8-C95B6780DEBA}"/>
              </a:ext>
            </a:extLst>
          </p:cNvPr>
          <p:cNvSpPr>
            <a:spLocks noGrp="1"/>
          </p:cNvSpPr>
          <p:nvPr>
            <p:ph type="sldNum" sz="quarter" idx="12"/>
          </p:nvPr>
        </p:nvSpPr>
        <p:spPr/>
        <p:txBody>
          <a:bodyPr/>
          <a:lstStyle/>
          <a:p>
            <a:fld id="{7D82E3B0-1D5E-45F4-8B2E-74DDD97A1E10}" type="slidenum">
              <a:rPr lang="en-CA" smtClean="0"/>
              <a:t>‹#›</a:t>
            </a:fld>
            <a:endParaRPr lang="en-CA"/>
          </a:p>
        </p:txBody>
      </p:sp>
    </p:spTree>
    <p:extLst>
      <p:ext uri="{BB962C8B-B14F-4D97-AF65-F5344CB8AC3E}">
        <p14:creationId xmlns:p14="http://schemas.microsoft.com/office/powerpoint/2010/main" val="148464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DC4C7-F516-49A6-A3ED-3AF75B739EC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29C30CC-694F-4864-AACD-30B0714BE944}"/>
              </a:ext>
            </a:extLst>
          </p:cNvPr>
          <p:cNvSpPr>
            <a:spLocks noGrp="1"/>
          </p:cNvSpPr>
          <p:nvPr>
            <p:ph type="dt" sz="half" idx="10"/>
          </p:nvPr>
        </p:nvSpPr>
        <p:spPr/>
        <p:txBody>
          <a:bodyPr/>
          <a:lstStyle/>
          <a:p>
            <a:fld id="{ABB13BA9-8209-4C05-976C-456DC4DDAF64}" type="datetimeFigureOut">
              <a:rPr lang="en-CA" smtClean="0"/>
              <a:t>2022-05-22</a:t>
            </a:fld>
            <a:endParaRPr lang="en-CA"/>
          </a:p>
        </p:txBody>
      </p:sp>
      <p:sp>
        <p:nvSpPr>
          <p:cNvPr id="4" name="Footer Placeholder 3">
            <a:extLst>
              <a:ext uri="{FF2B5EF4-FFF2-40B4-BE49-F238E27FC236}">
                <a16:creationId xmlns:a16="http://schemas.microsoft.com/office/drawing/2014/main" id="{6D1143C5-349D-4506-A0DE-BA4D5C25232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FF82C21-D51E-458A-89B3-EEDFA55AD5F5}"/>
              </a:ext>
            </a:extLst>
          </p:cNvPr>
          <p:cNvSpPr>
            <a:spLocks noGrp="1"/>
          </p:cNvSpPr>
          <p:nvPr>
            <p:ph type="sldNum" sz="quarter" idx="12"/>
          </p:nvPr>
        </p:nvSpPr>
        <p:spPr/>
        <p:txBody>
          <a:bodyPr/>
          <a:lstStyle/>
          <a:p>
            <a:fld id="{7D82E3B0-1D5E-45F4-8B2E-74DDD97A1E10}" type="slidenum">
              <a:rPr lang="en-CA" smtClean="0"/>
              <a:t>‹#›</a:t>
            </a:fld>
            <a:endParaRPr lang="en-CA"/>
          </a:p>
        </p:txBody>
      </p:sp>
    </p:spTree>
    <p:extLst>
      <p:ext uri="{BB962C8B-B14F-4D97-AF65-F5344CB8AC3E}">
        <p14:creationId xmlns:p14="http://schemas.microsoft.com/office/powerpoint/2010/main" val="1966915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0D1F88-9B96-4243-8C76-EE0562F1D427}"/>
              </a:ext>
            </a:extLst>
          </p:cNvPr>
          <p:cNvSpPr>
            <a:spLocks noGrp="1"/>
          </p:cNvSpPr>
          <p:nvPr>
            <p:ph type="dt" sz="half" idx="10"/>
          </p:nvPr>
        </p:nvSpPr>
        <p:spPr/>
        <p:txBody>
          <a:bodyPr/>
          <a:lstStyle/>
          <a:p>
            <a:fld id="{ABB13BA9-8209-4C05-976C-456DC4DDAF64}" type="datetimeFigureOut">
              <a:rPr lang="en-CA" smtClean="0"/>
              <a:t>2022-05-22</a:t>
            </a:fld>
            <a:endParaRPr lang="en-CA"/>
          </a:p>
        </p:txBody>
      </p:sp>
      <p:sp>
        <p:nvSpPr>
          <p:cNvPr id="3" name="Footer Placeholder 2">
            <a:extLst>
              <a:ext uri="{FF2B5EF4-FFF2-40B4-BE49-F238E27FC236}">
                <a16:creationId xmlns:a16="http://schemas.microsoft.com/office/drawing/2014/main" id="{56600196-DB26-4DE8-A9E9-F541174DCB3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3D0F8582-A2B4-4A52-912F-84E4C90B9218}"/>
              </a:ext>
            </a:extLst>
          </p:cNvPr>
          <p:cNvSpPr>
            <a:spLocks noGrp="1"/>
          </p:cNvSpPr>
          <p:nvPr>
            <p:ph type="sldNum" sz="quarter" idx="12"/>
          </p:nvPr>
        </p:nvSpPr>
        <p:spPr/>
        <p:txBody>
          <a:bodyPr/>
          <a:lstStyle/>
          <a:p>
            <a:fld id="{7D82E3B0-1D5E-45F4-8B2E-74DDD97A1E10}" type="slidenum">
              <a:rPr lang="en-CA" smtClean="0"/>
              <a:t>‹#›</a:t>
            </a:fld>
            <a:endParaRPr lang="en-CA"/>
          </a:p>
        </p:txBody>
      </p:sp>
    </p:spTree>
    <p:extLst>
      <p:ext uri="{BB962C8B-B14F-4D97-AF65-F5344CB8AC3E}">
        <p14:creationId xmlns:p14="http://schemas.microsoft.com/office/powerpoint/2010/main" val="3422445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AB369-0E6F-4443-A0EA-CFBC915851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4CA454C-DA4F-4C71-8694-40233B08A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4724A14-3BB8-4550-8A1E-3F829BACE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69F7A-ABEC-4C38-94EE-D178C0EC899E}"/>
              </a:ext>
            </a:extLst>
          </p:cNvPr>
          <p:cNvSpPr>
            <a:spLocks noGrp="1"/>
          </p:cNvSpPr>
          <p:nvPr>
            <p:ph type="dt" sz="half" idx="10"/>
          </p:nvPr>
        </p:nvSpPr>
        <p:spPr/>
        <p:txBody>
          <a:bodyPr/>
          <a:lstStyle/>
          <a:p>
            <a:fld id="{ABB13BA9-8209-4C05-976C-456DC4DDAF64}" type="datetimeFigureOut">
              <a:rPr lang="en-CA" smtClean="0"/>
              <a:t>2022-05-22</a:t>
            </a:fld>
            <a:endParaRPr lang="en-CA"/>
          </a:p>
        </p:txBody>
      </p:sp>
      <p:sp>
        <p:nvSpPr>
          <p:cNvPr id="6" name="Footer Placeholder 5">
            <a:extLst>
              <a:ext uri="{FF2B5EF4-FFF2-40B4-BE49-F238E27FC236}">
                <a16:creationId xmlns:a16="http://schemas.microsoft.com/office/drawing/2014/main" id="{99683E95-C674-41FC-9BA1-FB582AD46DC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6093EF9-7D4E-4B93-B096-654A7384C40B}"/>
              </a:ext>
            </a:extLst>
          </p:cNvPr>
          <p:cNvSpPr>
            <a:spLocks noGrp="1"/>
          </p:cNvSpPr>
          <p:nvPr>
            <p:ph type="sldNum" sz="quarter" idx="12"/>
          </p:nvPr>
        </p:nvSpPr>
        <p:spPr/>
        <p:txBody>
          <a:bodyPr/>
          <a:lstStyle/>
          <a:p>
            <a:fld id="{7D82E3B0-1D5E-45F4-8B2E-74DDD97A1E10}" type="slidenum">
              <a:rPr lang="en-CA" smtClean="0"/>
              <a:t>‹#›</a:t>
            </a:fld>
            <a:endParaRPr lang="en-CA"/>
          </a:p>
        </p:txBody>
      </p:sp>
    </p:spTree>
    <p:extLst>
      <p:ext uri="{BB962C8B-B14F-4D97-AF65-F5344CB8AC3E}">
        <p14:creationId xmlns:p14="http://schemas.microsoft.com/office/powerpoint/2010/main" val="2310366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F2191-CC7F-45AB-9A45-E2DF8C22A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D2E5C81-EFBB-4A8F-A299-3F5F13CAA4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44E43A6-4322-4317-AAD5-B8D5540017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D64936-811F-4BFC-A50A-786C0A5F0E54}"/>
              </a:ext>
            </a:extLst>
          </p:cNvPr>
          <p:cNvSpPr>
            <a:spLocks noGrp="1"/>
          </p:cNvSpPr>
          <p:nvPr>
            <p:ph type="dt" sz="half" idx="10"/>
          </p:nvPr>
        </p:nvSpPr>
        <p:spPr/>
        <p:txBody>
          <a:bodyPr/>
          <a:lstStyle/>
          <a:p>
            <a:fld id="{ABB13BA9-8209-4C05-976C-456DC4DDAF64}" type="datetimeFigureOut">
              <a:rPr lang="en-CA" smtClean="0"/>
              <a:t>2022-05-22</a:t>
            </a:fld>
            <a:endParaRPr lang="en-CA"/>
          </a:p>
        </p:txBody>
      </p:sp>
      <p:sp>
        <p:nvSpPr>
          <p:cNvPr id="6" name="Footer Placeholder 5">
            <a:extLst>
              <a:ext uri="{FF2B5EF4-FFF2-40B4-BE49-F238E27FC236}">
                <a16:creationId xmlns:a16="http://schemas.microsoft.com/office/drawing/2014/main" id="{940C250E-F5DE-48EC-AE24-3AFED10C0C2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2036DDB-AC84-4885-9A8C-C0E2B8AA2C84}"/>
              </a:ext>
            </a:extLst>
          </p:cNvPr>
          <p:cNvSpPr>
            <a:spLocks noGrp="1"/>
          </p:cNvSpPr>
          <p:nvPr>
            <p:ph type="sldNum" sz="quarter" idx="12"/>
          </p:nvPr>
        </p:nvSpPr>
        <p:spPr/>
        <p:txBody>
          <a:bodyPr/>
          <a:lstStyle/>
          <a:p>
            <a:fld id="{7D82E3B0-1D5E-45F4-8B2E-74DDD97A1E10}" type="slidenum">
              <a:rPr lang="en-CA" smtClean="0"/>
              <a:t>‹#›</a:t>
            </a:fld>
            <a:endParaRPr lang="en-CA"/>
          </a:p>
        </p:txBody>
      </p:sp>
    </p:spTree>
    <p:extLst>
      <p:ext uri="{BB962C8B-B14F-4D97-AF65-F5344CB8AC3E}">
        <p14:creationId xmlns:p14="http://schemas.microsoft.com/office/powerpoint/2010/main" val="1037586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2666EE-1896-4BA8-95DF-8C4D3D420E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AB9F2EF-226B-49AC-BE26-E205A268E6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488F46E-64CE-4030-9537-721CB75A0F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B13BA9-8209-4C05-976C-456DC4DDAF64}" type="datetimeFigureOut">
              <a:rPr lang="en-CA" smtClean="0"/>
              <a:t>2022-05-22</a:t>
            </a:fld>
            <a:endParaRPr lang="en-CA"/>
          </a:p>
        </p:txBody>
      </p:sp>
      <p:sp>
        <p:nvSpPr>
          <p:cNvPr id="5" name="Footer Placeholder 4">
            <a:extLst>
              <a:ext uri="{FF2B5EF4-FFF2-40B4-BE49-F238E27FC236}">
                <a16:creationId xmlns:a16="http://schemas.microsoft.com/office/drawing/2014/main" id="{A07DB4EB-2752-4658-8464-35BE93C94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03FCF7C2-51A9-47DE-9B94-EB6EA547F1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82E3B0-1D5E-45F4-8B2E-74DDD97A1E10}" type="slidenum">
              <a:rPr lang="en-CA" smtClean="0"/>
              <a:t>‹#›</a:t>
            </a:fld>
            <a:endParaRPr lang="en-CA"/>
          </a:p>
        </p:txBody>
      </p:sp>
    </p:spTree>
    <p:extLst>
      <p:ext uri="{BB962C8B-B14F-4D97-AF65-F5344CB8AC3E}">
        <p14:creationId xmlns:p14="http://schemas.microsoft.com/office/powerpoint/2010/main" val="1615533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8575F-D269-4895-ACD5-BCC3C8D4701B}"/>
              </a:ext>
            </a:extLst>
          </p:cNvPr>
          <p:cNvSpPr>
            <a:spLocks noGrp="1"/>
          </p:cNvSpPr>
          <p:nvPr>
            <p:ph type="ctrTitle"/>
          </p:nvPr>
        </p:nvSpPr>
        <p:spPr>
          <a:xfrm>
            <a:off x="1524000" y="634181"/>
            <a:ext cx="9144000" cy="2300748"/>
          </a:xfrm>
        </p:spPr>
        <p:txBody>
          <a:bodyPr/>
          <a:lstStyle/>
          <a:p>
            <a:r>
              <a:rPr lang="en-CA" dirty="0">
                <a:latin typeface="Arial Black" panose="020B0A04020102020204" pitchFamily="34" charset="0"/>
              </a:rPr>
              <a:t>The Miracles of the Gospel of John</a:t>
            </a:r>
          </a:p>
        </p:txBody>
      </p:sp>
      <p:sp>
        <p:nvSpPr>
          <p:cNvPr id="3" name="Subtitle 2">
            <a:extLst>
              <a:ext uri="{FF2B5EF4-FFF2-40B4-BE49-F238E27FC236}">
                <a16:creationId xmlns:a16="http://schemas.microsoft.com/office/drawing/2014/main" id="{96F023B3-8B18-400C-BD4F-4043EA15E4A7}"/>
              </a:ext>
            </a:extLst>
          </p:cNvPr>
          <p:cNvSpPr>
            <a:spLocks noGrp="1"/>
          </p:cNvSpPr>
          <p:nvPr>
            <p:ph type="subTitle" idx="1"/>
          </p:nvPr>
        </p:nvSpPr>
        <p:spPr/>
        <p:txBody>
          <a:bodyPr/>
          <a:lstStyle/>
          <a:p>
            <a:r>
              <a:rPr lang="en-CA" b="1" i="1" dirty="0">
                <a:solidFill>
                  <a:srgbClr val="FF0000"/>
                </a:solidFill>
              </a:rPr>
              <a:t>Now Jesus did many other signs in the presence of the disciples, which are not written in this book; but these are written so that you may believe that Jesus is the Christ, the Son of God, and that by believing you may have life in his name. </a:t>
            </a:r>
            <a:r>
              <a:rPr lang="en-CA" sz="1400" dirty="0"/>
              <a:t>(John 20:30-31)</a:t>
            </a:r>
          </a:p>
        </p:txBody>
      </p:sp>
      <p:sp>
        <p:nvSpPr>
          <p:cNvPr id="4" name="TextBox 3">
            <a:extLst>
              <a:ext uri="{FF2B5EF4-FFF2-40B4-BE49-F238E27FC236}">
                <a16:creationId xmlns:a16="http://schemas.microsoft.com/office/drawing/2014/main" id="{933F1791-243F-4D27-BE69-97604DC7792D}"/>
              </a:ext>
            </a:extLst>
          </p:cNvPr>
          <p:cNvSpPr txBox="1"/>
          <p:nvPr/>
        </p:nvSpPr>
        <p:spPr>
          <a:xfrm>
            <a:off x="6931742" y="6194323"/>
            <a:ext cx="3736258" cy="369332"/>
          </a:xfrm>
          <a:prstGeom prst="rect">
            <a:avLst/>
          </a:prstGeom>
          <a:noFill/>
        </p:spPr>
        <p:txBody>
          <a:bodyPr wrap="square" rtlCol="0">
            <a:spAutoFit/>
          </a:bodyPr>
          <a:lstStyle/>
          <a:p>
            <a:r>
              <a:rPr lang="en-CA" dirty="0"/>
              <a:t>All Bible quotations are from the ESV</a:t>
            </a:r>
          </a:p>
        </p:txBody>
      </p:sp>
      <p:sp>
        <p:nvSpPr>
          <p:cNvPr id="6" name="TextBox 5">
            <a:extLst>
              <a:ext uri="{FF2B5EF4-FFF2-40B4-BE49-F238E27FC236}">
                <a16:creationId xmlns:a16="http://schemas.microsoft.com/office/drawing/2014/main" id="{CCC7F3AB-0E8D-E75D-58E4-C40511DE82AF}"/>
              </a:ext>
            </a:extLst>
          </p:cNvPr>
          <p:cNvSpPr txBox="1"/>
          <p:nvPr/>
        </p:nvSpPr>
        <p:spPr>
          <a:xfrm>
            <a:off x="0" y="6604084"/>
            <a:ext cx="12192000" cy="253916"/>
          </a:xfrm>
          <a:prstGeom prst="rect">
            <a:avLst/>
          </a:prstGeom>
          <a:noFill/>
        </p:spPr>
        <p:txBody>
          <a:bodyPr wrap="square">
            <a:spAutoFit/>
          </a:bodyPr>
          <a:lstStyle/>
          <a:p>
            <a:r>
              <a:rPr lang="en-CA" sz="1050" dirty="0"/>
              <a:t>©2022 Mike Whyte – this document may be used freely for personal study, preaching, and teaching.  No part of it may be used under any circumstances for commercial purposes or to attain personal gain or advantage.</a:t>
            </a:r>
          </a:p>
        </p:txBody>
      </p:sp>
    </p:spTree>
    <p:extLst>
      <p:ext uri="{BB962C8B-B14F-4D97-AF65-F5344CB8AC3E}">
        <p14:creationId xmlns:p14="http://schemas.microsoft.com/office/powerpoint/2010/main" val="1956338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1CB61-AD75-4EB5-A040-28FF27C3499B}"/>
              </a:ext>
            </a:extLst>
          </p:cNvPr>
          <p:cNvSpPr>
            <a:spLocks noGrp="1"/>
          </p:cNvSpPr>
          <p:nvPr>
            <p:ph type="title"/>
          </p:nvPr>
        </p:nvSpPr>
        <p:spPr/>
        <p:txBody>
          <a:bodyPr>
            <a:normAutofit/>
          </a:bodyPr>
          <a:lstStyle/>
          <a:p>
            <a:r>
              <a:rPr lang="en-CA" sz="5400" dirty="0">
                <a:latin typeface="Arial Black" panose="020B0A04020102020204" pitchFamily="34" charset="0"/>
              </a:rPr>
              <a:t>Miracle 4: Feeding 5000 </a:t>
            </a:r>
          </a:p>
        </p:txBody>
      </p:sp>
      <p:pic>
        <p:nvPicPr>
          <p:cNvPr id="5" name="Content Placeholder 4" descr="A picture containing text, map&#10;&#10;Description automatically generated">
            <a:extLst>
              <a:ext uri="{FF2B5EF4-FFF2-40B4-BE49-F238E27FC236}">
                <a16:creationId xmlns:a16="http://schemas.microsoft.com/office/drawing/2014/main" id="{BEF965A8-8EE7-4DAC-8BF4-E6E80F012C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36793"/>
            <a:ext cx="3740486" cy="5304437"/>
          </a:xfrm>
        </p:spPr>
      </p:pic>
      <p:sp>
        <p:nvSpPr>
          <p:cNvPr id="6" name="Rectangle 5">
            <a:extLst>
              <a:ext uri="{FF2B5EF4-FFF2-40B4-BE49-F238E27FC236}">
                <a16:creationId xmlns:a16="http://schemas.microsoft.com/office/drawing/2014/main" id="{F1DC7945-9675-41B6-8E26-3937155C1708}"/>
              </a:ext>
            </a:extLst>
          </p:cNvPr>
          <p:cNvSpPr/>
          <p:nvPr/>
        </p:nvSpPr>
        <p:spPr>
          <a:xfrm>
            <a:off x="5932609" y="1336793"/>
            <a:ext cx="4067267" cy="830997"/>
          </a:xfrm>
          <a:prstGeom prst="rect">
            <a:avLst/>
          </a:prstGeom>
        </p:spPr>
        <p:txBody>
          <a:bodyPr wrap="none">
            <a:spAutoFit/>
          </a:bodyPr>
          <a:lstStyle/>
          <a:p>
            <a:r>
              <a:rPr lang="en-CA" sz="4800" dirty="0">
                <a:latin typeface="Arial Black" panose="020B0A04020102020204" pitchFamily="34" charset="0"/>
              </a:rPr>
              <a:t>John 6:1-13</a:t>
            </a:r>
          </a:p>
        </p:txBody>
      </p:sp>
      <p:sp>
        <p:nvSpPr>
          <p:cNvPr id="7" name="TextBox 6">
            <a:extLst>
              <a:ext uri="{FF2B5EF4-FFF2-40B4-BE49-F238E27FC236}">
                <a16:creationId xmlns:a16="http://schemas.microsoft.com/office/drawing/2014/main" id="{70067E08-4FA7-4A8E-BB30-E1B025138BC7}"/>
              </a:ext>
            </a:extLst>
          </p:cNvPr>
          <p:cNvSpPr txBox="1"/>
          <p:nvPr/>
        </p:nvSpPr>
        <p:spPr>
          <a:xfrm>
            <a:off x="6259391" y="3687096"/>
            <a:ext cx="4433190" cy="1754326"/>
          </a:xfrm>
          <a:prstGeom prst="rect">
            <a:avLst/>
          </a:prstGeom>
          <a:noFill/>
        </p:spPr>
        <p:txBody>
          <a:bodyPr wrap="square" rtlCol="0">
            <a:spAutoFit/>
          </a:bodyPr>
          <a:lstStyle/>
          <a:p>
            <a:r>
              <a:rPr lang="en-CA" sz="3600" b="1" dirty="0"/>
              <a:t>Note: Decapolis, Tetrarchy of Philip (</a:t>
            </a:r>
            <a:r>
              <a:rPr lang="en-CA" sz="3600" b="1" dirty="0" err="1"/>
              <a:t>Iturea</a:t>
            </a:r>
            <a:r>
              <a:rPr lang="en-CA" sz="3600" b="1" dirty="0"/>
              <a:t> and </a:t>
            </a:r>
            <a:r>
              <a:rPr lang="en-CA" sz="3600" b="1" dirty="0" err="1"/>
              <a:t>Traconitis</a:t>
            </a:r>
            <a:r>
              <a:rPr lang="en-CA" sz="3600" b="1" dirty="0"/>
              <a:t>)</a:t>
            </a:r>
          </a:p>
        </p:txBody>
      </p:sp>
      <p:sp>
        <p:nvSpPr>
          <p:cNvPr id="8" name="TextBox 7">
            <a:extLst>
              <a:ext uri="{FF2B5EF4-FFF2-40B4-BE49-F238E27FC236}">
                <a16:creationId xmlns:a16="http://schemas.microsoft.com/office/drawing/2014/main" id="{4A840723-F036-4D73-BFF5-783D10A6E4C7}"/>
              </a:ext>
            </a:extLst>
          </p:cNvPr>
          <p:cNvSpPr txBox="1"/>
          <p:nvPr/>
        </p:nvSpPr>
        <p:spPr>
          <a:xfrm flipH="1">
            <a:off x="3659259" y="3004166"/>
            <a:ext cx="1173186" cy="646331"/>
          </a:xfrm>
          <a:prstGeom prst="rect">
            <a:avLst/>
          </a:prstGeom>
          <a:noFill/>
        </p:spPr>
        <p:txBody>
          <a:bodyPr wrap="square" rtlCol="0">
            <a:spAutoFit/>
          </a:bodyPr>
          <a:lstStyle/>
          <a:p>
            <a:r>
              <a:rPr lang="en-CA" dirty="0" err="1"/>
              <a:t>Iturea</a:t>
            </a:r>
            <a:r>
              <a:rPr lang="en-CA" dirty="0"/>
              <a:t> and </a:t>
            </a:r>
            <a:r>
              <a:rPr lang="en-CA" dirty="0" err="1"/>
              <a:t>Traconitis</a:t>
            </a:r>
            <a:endParaRPr lang="en-CA" dirty="0"/>
          </a:p>
        </p:txBody>
      </p:sp>
    </p:spTree>
    <p:extLst>
      <p:ext uri="{BB962C8B-B14F-4D97-AF65-F5344CB8AC3E}">
        <p14:creationId xmlns:p14="http://schemas.microsoft.com/office/powerpoint/2010/main" val="3338204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617A7-6680-47F1-B165-0BABC9FD4811}"/>
              </a:ext>
            </a:extLst>
          </p:cNvPr>
          <p:cNvSpPr>
            <a:spLocks noGrp="1"/>
          </p:cNvSpPr>
          <p:nvPr>
            <p:ph type="title"/>
          </p:nvPr>
        </p:nvSpPr>
        <p:spPr/>
        <p:txBody>
          <a:bodyPr/>
          <a:lstStyle/>
          <a:p>
            <a:r>
              <a:rPr lang="en-CA" sz="5400" dirty="0">
                <a:solidFill>
                  <a:prstClr val="black"/>
                </a:solidFill>
                <a:latin typeface="Arial Black" panose="020B0A04020102020204" pitchFamily="34" charset="0"/>
              </a:rPr>
              <a:t>Miracle 4: Feeding 5000 </a:t>
            </a:r>
            <a:endParaRPr lang="en-CA" dirty="0"/>
          </a:p>
        </p:txBody>
      </p:sp>
      <p:sp>
        <p:nvSpPr>
          <p:cNvPr id="3" name="Content Placeholder 2">
            <a:extLst>
              <a:ext uri="{FF2B5EF4-FFF2-40B4-BE49-F238E27FC236}">
                <a16:creationId xmlns:a16="http://schemas.microsoft.com/office/drawing/2014/main" id="{AFC76267-0B04-43EA-93C4-081189F150AA}"/>
              </a:ext>
            </a:extLst>
          </p:cNvPr>
          <p:cNvSpPr>
            <a:spLocks noGrp="1"/>
          </p:cNvSpPr>
          <p:nvPr>
            <p:ph idx="1"/>
          </p:nvPr>
        </p:nvSpPr>
        <p:spPr>
          <a:xfrm>
            <a:off x="838200" y="1460090"/>
            <a:ext cx="10515600" cy="5032785"/>
          </a:xfrm>
        </p:spPr>
        <p:txBody>
          <a:bodyPr>
            <a:normAutofit/>
          </a:bodyPr>
          <a:lstStyle/>
          <a:p>
            <a:pPr lvl="0"/>
            <a:r>
              <a:rPr lang="en-CA" sz="3000" b="1" i="1" dirty="0"/>
              <a:t>Time:</a:t>
            </a:r>
            <a:r>
              <a:rPr lang="en-CA" sz="3000" dirty="0"/>
              <a:t> Just before the Passover in Galilee</a:t>
            </a:r>
          </a:p>
          <a:p>
            <a:pPr lvl="0"/>
            <a:r>
              <a:rPr lang="en-CA" sz="3000" b="1" i="1" dirty="0"/>
              <a:t>Theme:</a:t>
            </a:r>
            <a:r>
              <a:rPr lang="en-CA" sz="3000" dirty="0"/>
              <a:t> ‘God’s plan provides for all humanity – the crowd’</a:t>
            </a:r>
          </a:p>
          <a:p>
            <a:pPr lvl="0"/>
            <a:r>
              <a:rPr lang="en-CA" sz="3000" dirty="0"/>
              <a:t>“… that nothing may be lost.” (Jh6:12) spoken here of food scraps, but the implication is that no people of the world should be lost – God’s desire for humanity (see Jh6:39)</a:t>
            </a:r>
          </a:p>
          <a:p>
            <a:pPr lvl="0"/>
            <a:r>
              <a:rPr lang="en-CA" sz="3000" dirty="0"/>
              <a:t>“This is indeed the Prophet …” (Jh6:14) the people recognized this as a work of God</a:t>
            </a:r>
          </a:p>
          <a:p>
            <a:pPr lvl="0"/>
            <a:r>
              <a:rPr lang="en-CA" sz="3000" dirty="0"/>
              <a:t>“I am the bread of life …” (Jh6:33-35, 41, 48, 51)</a:t>
            </a:r>
          </a:p>
          <a:p>
            <a:pPr lvl="0"/>
            <a:r>
              <a:rPr lang="en-CA" sz="3000" dirty="0"/>
              <a:t>Calling is required for salvation (Jh6:37-40, 44-45)</a:t>
            </a:r>
          </a:p>
          <a:p>
            <a:endParaRPr lang="en-CA" sz="3000" dirty="0"/>
          </a:p>
        </p:txBody>
      </p:sp>
    </p:spTree>
    <p:extLst>
      <p:ext uri="{BB962C8B-B14F-4D97-AF65-F5344CB8AC3E}">
        <p14:creationId xmlns:p14="http://schemas.microsoft.com/office/powerpoint/2010/main" val="2157255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7BFB-C142-46C1-8CD1-C32AF04505C2}"/>
              </a:ext>
            </a:extLst>
          </p:cNvPr>
          <p:cNvSpPr>
            <a:spLocks noGrp="1"/>
          </p:cNvSpPr>
          <p:nvPr>
            <p:ph type="title"/>
          </p:nvPr>
        </p:nvSpPr>
        <p:spPr/>
        <p:txBody>
          <a:bodyPr>
            <a:normAutofit/>
          </a:bodyPr>
          <a:lstStyle/>
          <a:p>
            <a:r>
              <a:rPr lang="en-CA" sz="4800" dirty="0">
                <a:latin typeface="Arial Black" panose="020B0A04020102020204" pitchFamily="34" charset="0"/>
              </a:rPr>
              <a:t>Miracle 5: Walking on Water </a:t>
            </a:r>
          </a:p>
        </p:txBody>
      </p:sp>
      <p:pic>
        <p:nvPicPr>
          <p:cNvPr id="4" name="Content Placeholder 4" descr="A picture containing text, map&#10;&#10;Description automatically generated">
            <a:extLst>
              <a:ext uri="{FF2B5EF4-FFF2-40B4-BE49-F238E27FC236}">
                <a16:creationId xmlns:a16="http://schemas.microsoft.com/office/drawing/2014/main" id="{D0137581-AB7F-453C-80FE-DA2F13244B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30269"/>
            <a:ext cx="3710989" cy="5262606"/>
          </a:xfrm>
        </p:spPr>
      </p:pic>
      <p:sp>
        <p:nvSpPr>
          <p:cNvPr id="5" name="Rectangle 4">
            <a:extLst>
              <a:ext uri="{FF2B5EF4-FFF2-40B4-BE49-F238E27FC236}">
                <a16:creationId xmlns:a16="http://schemas.microsoft.com/office/drawing/2014/main" id="{F190AC11-A733-478E-9B6D-F473EA457E71}"/>
              </a:ext>
            </a:extLst>
          </p:cNvPr>
          <p:cNvSpPr/>
          <p:nvPr/>
        </p:nvSpPr>
        <p:spPr>
          <a:xfrm>
            <a:off x="6096000" y="1275189"/>
            <a:ext cx="4477636" cy="830997"/>
          </a:xfrm>
          <a:prstGeom prst="rect">
            <a:avLst/>
          </a:prstGeom>
        </p:spPr>
        <p:txBody>
          <a:bodyPr wrap="none">
            <a:spAutoFit/>
          </a:bodyPr>
          <a:lstStyle/>
          <a:p>
            <a:r>
              <a:rPr lang="en-CA" sz="4800" dirty="0">
                <a:latin typeface="Arial Black" panose="020B0A04020102020204" pitchFamily="34" charset="0"/>
              </a:rPr>
              <a:t>John 6:16-21</a:t>
            </a:r>
          </a:p>
        </p:txBody>
      </p:sp>
      <p:sp>
        <p:nvSpPr>
          <p:cNvPr id="6" name="TextBox 5">
            <a:extLst>
              <a:ext uri="{FF2B5EF4-FFF2-40B4-BE49-F238E27FC236}">
                <a16:creationId xmlns:a16="http://schemas.microsoft.com/office/drawing/2014/main" id="{3F9D65B9-5C97-4C8D-B8D8-9E028FB1B291}"/>
              </a:ext>
            </a:extLst>
          </p:cNvPr>
          <p:cNvSpPr txBox="1"/>
          <p:nvPr/>
        </p:nvSpPr>
        <p:spPr>
          <a:xfrm flipH="1">
            <a:off x="6445044" y="3215148"/>
            <a:ext cx="3710988" cy="1754326"/>
          </a:xfrm>
          <a:prstGeom prst="rect">
            <a:avLst/>
          </a:prstGeom>
          <a:noFill/>
        </p:spPr>
        <p:txBody>
          <a:bodyPr wrap="square" rtlCol="0">
            <a:spAutoFit/>
          </a:bodyPr>
          <a:lstStyle/>
          <a:p>
            <a:r>
              <a:rPr lang="en-CA" sz="3600" b="1" dirty="0"/>
              <a:t>Note: Capernaum, crossing Sea of Galilee</a:t>
            </a:r>
          </a:p>
        </p:txBody>
      </p:sp>
    </p:spTree>
    <p:extLst>
      <p:ext uri="{BB962C8B-B14F-4D97-AF65-F5344CB8AC3E}">
        <p14:creationId xmlns:p14="http://schemas.microsoft.com/office/powerpoint/2010/main" val="2304486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90FD2-B4F1-4F18-A332-CA4D151B5A78}"/>
              </a:ext>
            </a:extLst>
          </p:cNvPr>
          <p:cNvSpPr>
            <a:spLocks noGrp="1"/>
          </p:cNvSpPr>
          <p:nvPr>
            <p:ph type="title"/>
          </p:nvPr>
        </p:nvSpPr>
        <p:spPr/>
        <p:txBody>
          <a:bodyPr/>
          <a:lstStyle/>
          <a:p>
            <a:r>
              <a:rPr lang="en-CA" sz="4800" dirty="0">
                <a:solidFill>
                  <a:prstClr val="black"/>
                </a:solidFill>
                <a:latin typeface="Arial Black" panose="020B0A04020102020204" pitchFamily="34" charset="0"/>
              </a:rPr>
              <a:t>Miracle 5: Walking on Water </a:t>
            </a:r>
            <a:endParaRPr lang="en-CA" dirty="0"/>
          </a:p>
        </p:txBody>
      </p:sp>
      <p:sp>
        <p:nvSpPr>
          <p:cNvPr id="3" name="Content Placeholder 2">
            <a:extLst>
              <a:ext uri="{FF2B5EF4-FFF2-40B4-BE49-F238E27FC236}">
                <a16:creationId xmlns:a16="http://schemas.microsoft.com/office/drawing/2014/main" id="{906ED6F7-2188-4DF5-8FA4-F6E3D500232D}"/>
              </a:ext>
            </a:extLst>
          </p:cNvPr>
          <p:cNvSpPr>
            <a:spLocks noGrp="1"/>
          </p:cNvSpPr>
          <p:nvPr>
            <p:ph idx="1"/>
          </p:nvPr>
        </p:nvSpPr>
        <p:spPr>
          <a:xfrm>
            <a:off x="838200" y="1445342"/>
            <a:ext cx="10515600" cy="5191432"/>
          </a:xfrm>
        </p:spPr>
        <p:txBody>
          <a:bodyPr>
            <a:normAutofit lnSpcReduction="10000"/>
          </a:bodyPr>
          <a:lstStyle/>
          <a:p>
            <a:pPr lvl="0"/>
            <a:r>
              <a:rPr lang="en-CA" sz="3000" b="1" i="1" dirty="0"/>
              <a:t>Time:</a:t>
            </a:r>
            <a:r>
              <a:rPr lang="en-CA" sz="3000" dirty="0"/>
              <a:t> Immediately after feeding the 5000</a:t>
            </a:r>
          </a:p>
          <a:p>
            <a:pPr lvl="0"/>
            <a:r>
              <a:rPr lang="en-CA" sz="3000" b="1" i="1" dirty="0"/>
              <a:t>Theme:</a:t>
            </a:r>
            <a:r>
              <a:rPr lang="en-CA" sz="3000" dirty="0"/>
              <a:t> ‘enhance the faith of the disciples’</a:t>
            </a:r>
          </a:p>
          <a:p>
            <a:pPr lvl="0"/>
            <a:r>
              <a:rPr lang="en-CA" sz="3000" dirty="0"/>
              <a:t>Only the disciples in the boat witnessed this miracle </a:t>
            </a:r>
            <a:br>
              <a:rPr lang="en-CA" sz="3000" dirty="0"/>
            </a:br>
            <a:r>
              <a:rPr lang="en-CA" sz="3000" dirty="0"/>
              <a:t>(see Jh6:16-17)</a:t>
            </a:r>
          </a:p>
          <a:p>
            <a:pPr lvl="0"/>
            <a:r>
              <a:rPr lang="en-CA" sz="3000" dirty="0"/>
              <a:t>“It is I; do not be afraid.” (Jh6:20)</a:t>
            </a:r>
          </a:p>
          <a:p>
            <a:pPr lvl="0"/>
            <a:r>
              <a:rPr lang="en-CA" sz="3000" dirty="0"/>
              <a:t>“Jesus, knowing in himself that his disciples were grumbling … there are some of you who do not believe … after this many of his disciples turned back …” (Jh6:61, 64, 66)</a:t>
            </a:r>
          </a:p>
          <a:p>
            <a:pPr lvl="0"/>
            <a:r>
              <a:rPr lang="en-CA" sz="3000" dirty="0"/>
              <a:t>“So Jesus said to the twelve, ‘Do you want to go away as well?’ … Lord, to whom shall we go?  You have the words of eternal life, and we have believed …” (Jh6:67-69)</a:t>
            </a:r>
          </a:p>
          <a:p>
            <a:pPr marL="0" indent="0">
              <a:buNone/>
            </a:pPr>
            <a:endParaRPr lang="en-CA" sz="3000" dirty="0"/>
          </a:p>
        </p:txBody>
      </p:sp>
    </p:spTree>
    <p:extLst>
      <p:ext uri="{BB962C8B-B14F-4D97-AF65-F5344CB8AC3E}">
        <p14:creationId xmlns:p14="http://schemas.microsoft.com/office/powerpoint/2010/main" val="482939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ECA7-6705-40D1-87A9-C84BD860740C}"/>
              </a:ext>
            </a:extLst>
          </p:cNvPr>
          <p:cNvSpPr>
            <a:spLocks noGrp="1"/>
          </p:cNvSpPr>
          <p:nvPr>
            <p:ph type="title"/>
          </p:nvPr>
        </p:nvSpPr>
        <p:spPr>
          <a:xfrm>
            <a:off x="838200" y="365126"/>
            <a:ext cx="10515600" cy="814746"/>
          </a:xfrm>
        </p:spPr>
        <p:txBody>
          <a:bodyPr>
            <a:normAutofit/>
          </a:bodyPr>
          <a:lstStyle/>
          <a:p>
            <a:r>
              <a:rPr lang="en-CA" sz="4800" dirty="0">
                <a:latin typeface="Arial Black" panose="020B0A04020102020204" pitchFamily="34" charset="0"/>
              </a:rPr>
              <a:t>Miracle 6: Healing a Blind Man </a:t>
            </a:r>
          </a:p>
        </p:txBody>
      </p:sp>
      <p:pic>
        <p:nvPicPr>
          <p:cNvPr id="5" name="Content Placeholder 4">
            <a:extLst>
              <a:ext uri="{FF2B5EF4-FFF2-40B4-BE49-F238E27FC236}">
                <a16:creationId xmlns:a16="http://schemas.microsoft.com/office/drawing/2014/main" id="{C7FB6B5B-DCCC-444B-A0C9-FF64C4CD14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864" y="1179872"/>
            <a:ext cx="8804787" cy="5802697"/>
          </a:xfrm>
        </p:spPr>
      </p:pic>
      <p:sp>
        <p:nvSpPr>
          <p:cNvPr id="4" name="TextBox 3">
            <a:extLst>
              <a:ext uri="{FF2B5EF4-FFF2-40B4-BE49-F238E27FC236}">
                <a16:creationId xmlns:a16="http://schemas.microsoft.com/office/drawing/2014/main" id="{F87B0900-9C7A-40A6-AA83-35F95AC6A9F3}"/>
              </a:ext>
            </a:extLst>
          </p:cNvPr>
          <p:cNvSpPr txBox="1"/>
          <p:nvPr/>
        </p:nvSpPr>
        <p:spPr>
          <a:xfrm flipH="1">
            <a:off x="8962103" y="982565"/>
            <a:ext cx="2330244" cy="1569660"/>
          </a:xfrm>
          <a:prstGeom prst="rect">
            <a:avLst/>
          </a:prstGeom>
          <a:noFill/>
        </p:spPr>
        <p:txBody>
          <a:bodyPr wrap="square" rtlCol="0">
            <a:spAutoFit/>
          </a:bodyPr>
          <a:lstStyle/>
          <a:p>
            <a:r>
              <a:rPr lang="en-CA" sz="4800" dirty="0">
                <a:latin typeface="Arial Black" panose="020B0A04020102020204" pitchFamily="34" charset="0"/>
              </a:rPr>
              <a:t>John 9:1-14</a:t>
            </a:r>
          </a:p>
        </p:txBody>
      </p:sp>
    </p:spTree>
    <p:extLst>
      <p:ext uri="{BB962C8B-B14F-4D97-AF65-F5344CB8AC3E}">
        <p14:creationId xmlns:p14="http://schemas.microsoft.com/office/powerpoint/2010/main" val="2232453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6DD03-4E03-4B47-9961-3579511E0306}"/>
              </a:ext>
            </a:extLst>
          </p:cNvPr>
          <p:cNvSpPr>
            <a:spLocks noGrp="1"/>
          </p:cNvSpPr>
          <p:nvPr>
            <p:ph type="title"/>
          </p:nvPr>
        </p:nvSpPr>
        <p:spPr/>
        <p:txBody>
          <a:bodyPr/>
          <a:lstStyle/>
          <a:p>
            <a:r>
              <a:rPr lang="en-CA" sz="4800" dirty="0">
                <a:solidFill>
                  <a:prstClr val="black"/>
                </a:solidFill>
                <a:latin typeface="Arial Black" panose="020B0A04020102020204" pitchFamily="34" charset="0"/>
              </a:rPr>
              <a:t>Miracle 6: Healing a Blind Man </a:t>
            </a:r>
            <a:endParaRPr lang="en-CA" dirty="0"/>
          </a:p>
        </p:txBody>
      </p:sp>
      <p:sp>
        <p:nvSpPr>
          <p:cNvPr id="3" name="Content Placeholder 2">
            <a:extLst>
              <a:ext uri="{FF2B5EF4-FFF2-40B4-BE49-F238E27FC236}">
                <a16:creationId xmlns:a16="http://schemas.microsoft.com/office/drawing/2014/main" id="{0FBDD54A-4501-4A8E-BF79-686BB1D359DA}"/>
              </a:ext>
            </a:extLst>
          </p:cNvPr>
          <p:cNvSpPr>
            <a:spLocks noGrp="1"/>
          </p:cNvSpPr>
          <p:nvPr>
            <p:ph idx="1"/>
          </p:nvPr>
        </p:nvSpPr>
        <p:spPr>
          <a:xfrm>
            <a:off x="838200" y="1327355"/>
            <a:ext cx="10515600" cy="5165520"/>
          </a:xfrm>
        </p:spPr>
        <p:txBody>
          <a:bodyPr>
            <a:normAutofit lnSpcReduction="10000"/>
          </a:bodyPr>
          <a:lstStyle/>
          <a:p>
            <a:pPr lvl="0"/>
            <a:r>
              <a:rPr lang="en-CA" sz="3000" b="1" i="1" dirty="0"/>
              <a:t>Time:</a:t>
            </a:r>
            <a:r>
              <a:rPr lang="en-CA" sz="3000" dirty="0"/>
              <a:t> After the Feast of Tabernacles and Last Great Day</a:t>
            </a:r>
          </a:p>
          <a:p>
            <a:pPr lvl="0"/>
            <a:r>
              <a:rPr lang="en-CA" sz="3000" b="1" i="1" dirty="0"/>
              <a:t>Theme:</a:t>
            </a:r>
            <a:r>
              <a:rPr lang="en-CA" sz="3000" dirty="0"/>
              <a:t> ‘Even the blind of the world (leaders), will be shown the way’</a:t>
            </a:r>
          </a:p>
          <a:p>
            <a:pPr lvl="0"/>
            <a:r>
              <a:rPr lang="en-CA" sz="3000" dirty="0"/>
              <a:t>“One thing I do know, that though I was blind, now I see.” (Jh9:25)</a:t>
            </a:r>
          </a:p>
          <a:p>
            <a:pPr lvl="0"/>
            <a:r>
              <a:rPr lang="en-CA" sz="3000" dirty="0"/>
              <a:t>“Jesus said, ‘For judgment I came into this world, that those who do not see may see, and those who see may become blind.” (Jh9:39)</a:t>
            </a:r>
          </a:p>
          <a:p>
            <a:pPr lvl="0"/>
            <a:r>
              <a:rPr lang="en-CA" sz="3000" dirty="0"/>
              <a:t>“… the Pharisees … said to him, ‘Are we also blind?’” (Jh9:40)</a:t>
            </a:r>
          </a:p>
          <a:p>
            <a:pPr lvl="0"/>
            <a:r>
              <a:rPr lang="en-CA" sz="3000" dirty="0"/>
              <a:t>“… Jesus again said to them, ‘Truly, truly, I say to you, I am the door of the sheep.  All who came before me are thieves and robbers’ …” (Jh10:7-8)</a:t>
            </a:r>
          </a:p>
          <a:p>
            <a:endParaRPr lang="en-CA" b="1" dirty="0"/>
          </a:p>
          <a:p>
            <a:pPr lvl="0"/>
            <a:endParaRPr lang="en-CA" dirty="0"/>
          </a:p>
          <a:p>
            <a:endParaRPr lang="en-CA" dirty="0"/>
          </a:p>
        </p:txBody>
      </p:sp>
    </p:spTree>
    <p:extLst>
      <p:ext uri="{BB962C8B-B14F-4D97-AF65-F5344CB8AC3E}">
        <p14:creationId xmlns:p14="http://schemas.microsoft.com/office/powerpoint/2010/main" val="2538221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9D0A-0645-4902-844C-9A20E7A0177E}"/>
              </a:ext>
            </a:extLst>
          </p:cNvPr>
          <p:cNvSpPr>
            <a:spLocks noGrp="1"/>
          </p:cNvSpPr>
          <p:nvPr>
            <p:ph type="title"/>
          </p:nvPr>
        </p:nvSpPr>
        <p:spPr>
          <a:xfrm>
            <a:off x="838200" y="350377"/>
            <a:ext cx="10515600" cy="1325563"/>
          </a:xfrm>
        </p:spPr>
        <p:txBody>
          <a:bodyPr/>
          <a:lstStyle/>
          <a:p>
            <a:r>
              <a:rPr lang="en-CA" sz="4800" dirty="0">
                <a:solidFill>
                  <a:prstClr val="black"/>
                </a:solidFill>
                <a:latin typeface="Arial Black" panose="020B0A04020102020204" pitchFamily="34" charset="0"/>
              </a:rPr>
              <a:t>Miracle 6: Healing a Blind Man </a:t>
            </a:r>
            <a:endParaRPr lang="en-CA" dirty="0"/>
          </a:p>
        </p:txBody>
      </p:sp>
      <p:sp>
        <p:nvSpPr>
          <p:cNvPr id="3" name="Content Placeholder 2">
            <a:extLst>
              <a:ext uri="{FF2B5EF4-FFF2-40B4-BE49-F238E27FC236}">
                <a16:creationId xmlns:a16="http://schemas.microsoft.com/office/drawing/2014/main" id="{8F8D4487-043C-49E3-83DB-AB3B2FD3349F}"/>
              </a:ext>
            </a:extLst>
          </p:cNvPr>
          <p:cNvSpPr>
            <a:spLocks noGrp="1"/>
          </p:cNvSpPr>
          <p:nvPr>
            <p:ph idx="1"/>
          </p:nvPr>
        </p:nvSpPr>
        <p:spPr>
          <a:xfrm>
            <a:off x="838200" y="1371601"/>
            <a:ext cx="10515600" cy="5136022"/>
          </a:xfrm>
        </p:spPr>
        <p:txBody>
          <a:bodyPr>
            <a:normAutofit lnSpcReduction="10000"/>
          </a:bodyPr>
          <a:lstStyle/>
          <a:p>
            <a:r>
              <a:rPr lang="en-CA" dirty="0"/>
              <a:t>The setting starts with the Feast of Tabernacles and Last Great Day in Jerusalem (Jh7:2, 14, 37)</a:t>
            </a:r>
          </a:p>
          <a:p>
            <a:pPr lvl="0"/>
            <a:r>
              <a:rPr lang="en-CA" dirty="0"/>
              <a:t>During the Feast, Jesus had taught openly in the temple: “My teaching is not mine, but his who sent me.” (Jh7:16)</a:t>
            </a:r>
          </a:p>
          <a:p>
            <a:pPr lvl="0"/>
            <a:r>
              <a:rPr lang="en-CA" dirty="0"/>
              <a:t>“On the last day of the feast, the great day, Jesus stood up and cried out … whoever believes in me … out of his heart will flow rivers of living water.” (Jh7:37-38)</a:t>
            </a:r>
          </a:p>
          <a:p>
            <a:r>
              <a:rPr lang="en-CA" dirty="0"/>
              <a:t>“I am the light of the world” (Jh8:12, 9:5)</a:t>
            </a:r>
          </a:p>
          <a:p>
            <a:r>
              <a:rPr lang="en-CA" dirty="0"/>
              <a:t>“If you abide in my word, you are truly my disciples, and you will know the truth, and the truth will set you free.” (Jh8:31-32)</a:t>
            </a:r>
          </a:p>
          <a:p>
            <a:r>
              <a:rPr lang="en-CA" dirty="0"/>
              <a:t>Note: Christ taught ‘near the treasury’ (Jh8:20), i.e. inside the court of the women where there would be many high ranking leaders</a:t>
            </a:r>
          </a:p>
          <a:p>
            <a:endParaRPr lang="en-CA" dirty="0"/>
          </a:p>
          <a:p>
            <a:pPr lvl="0"/>
            <a:endParaRPr lang="en-CA" dirty="0"/>
          </a:p>
        </p:txBody>
      </p:sp>
    </p:spTree>
    <p:extLst>
      <p:ext uri="{BB962C8B-B14F-4D97-AF65-F5344CB8AC3E}">
        <p14:creationId xmlns:p14="http://schemas.microsoft.com/office/powerpoint/2010/main" val="2198580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47CC1-D400-486F-8DC2-EA06D9C787C6}"/>
              </a:ext>
            </a:extLst>
          </p:cNvPr>
          <p:cNvSpPr>
            <a:spLocks noGrp="1"/>
          </p:cNvSpPr>
          <p:nvPr>
            <p:ph type="title"/>
          </p:nvPr>
        </p:nvSpPr>
        <p:spPr>
          <a:xfrm>
            <a:off x="838200" y="365125"/>
            <a:ext cx="10515600" cy="785249"/>
          </a:xfrm>
        </p:spPr>
        <p:txBody>
          <a:bodyPr/>
          <a:lstStyle/>
          <a:p>
            <a:r>
              <a:rPr lang="en-CA" sz="4800" dirty="0">
                <a:solidFill>
                  <a:prstClr val="black"/>
                </a:solidFill>
                <a:latin typeface="Arial Black" panose="020B0A04020102020204" pitchFamily="34" charset="0"/>
              </a:rPr>
              <a:t>Miracle 6: Healing a Blind Man </a:t>
            </a:r>
            <a:endParaRPr lang="en-CA" dirty="0"/>
          </a:p>
        </p:txBody>
      </p:sp>
      <p:pic>
        <p:nvPicPr>
          <p:cNvPr id="5" name="Content Placeholder 4" descr="A close up of text on a white surface&#10;&#10;Description automatically generated">
            <a:extLst>
              <a:ext uri="{FF2B5EF4-FFF2-40B4-BE49-F238E27FC236}">
                <a16:creationId xmlns:a16="http://schemas.microsoft.com/office/drawing/2014/main" id="{D70DF12D-B7F4-4408-8EDB-6D03475323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1872" y="1084952"/>
            <a:ext cx="8687251" cy="5802545"/>
          </a:xfrm>
        </p:spPr>
      </p:pic>
    </p:spTree>
    <p:extLst>
      <p:ext uri="{BB962C8B-B14F-4D97-AF65-F5344CB8AC3E}">
        <p14:creationId xmlns:p14="http://schemas.microsoft.com/office/powerpoint/2010/main" val="3159740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36C5-790D-4DB4-9A68-701E6DAC8C53}"/>
              </a:ext>
            </a:extLst>
          </p:cNvPr>
          <p:cNvSpPr>
            <a:spLocks noGrp="1"/>
          </p:cNvSpPr>
          <p:nvPr>
            <p:ph type="title"/>
          </p:nvPr>
        </p:nvSpPr>
        <p:spPr>
          <a:xfrm>
            <a:off x="838200" y="365125"/>
            <a:ext cx="10515600" cy="851833"/>
          </a:xfrm>
        </p:spPr>
        <p:txBody>
          <a:bodyPr>
            <a:normAutofit/>
          </a:bodyPr>
          <a:lstStyle/>
          <a:p>
            <a:r>
              <a:rPr lang="en-CA" sz="3200" dirty="0">
                <a:latin typeface="Arial Black" panose="020B0A04020102020204" pitchFamily="34" charset="0"/>
              </a:rPr>
              <a:t>Miracle 7: </a:t>
            </a:r>
            <a:r>
              <a:rPr lang="en-CA" sz="3600" dirty="0">
                <a:latin typeface="Arial Black" panose="020B0A04020102020204" pitchFamily="34" charset="0"/>
              </a:rPr>
              <a:t>Raising</a:t>
            </a:r>
            <a:r>
              <a:rPr lang="en-CA" sz="3200" dirty="0">
                <a:latin typeface="Arial Black" panose="020B0A04020102020204" pitchFamily="34" charset="0"/>
              </a:rPr>
              <a:t> of Lazarus from the Dead</a:t>
            </a:r>
          </a:p>
        </p:txBody>
      </p:sp>
      <p:pic>
        <p:nvPicPr>
          <p:cNvPr id="4" name="Content Placeholder 4" descr="A picture containing text, map&#10;&#10;Description automatically generated">
            <a:extLst>
              <a:ext uri="{FF2B5EF4-FFF2-40B4-BE49-F238E27FC236}">
                <a16:creationId xmlns:a16="http://schemas.microsoft.com/office/drawing/2014/main" id="{DCE241CB-D9B1-4009-ADF8-F1C96EAE78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16961"/>
            <a:ext cx="6875206" cy="5508304"/>
          </a:xfrm>
        </p:spPr>
      </p:pic>
      <p:pic>
        <p:nvPicPr>
          <p:cNvPr id="6" name="Picture 5" descr="A close up of a map&#10;&#10;Description automatically generated">
            <a:extLst>
              <a:ext uri="{FF2B5EF4-FFF2-40B4-BE49-F238E27FC236}">
                <a16:creationId xmlns:a16="http://schemas.microsoft.com/office/drawing/2014/main" id="{1A3BEDC5-4D6B-4B07-9064-4D044E38B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415" y="1216960"/>
            <a:ext cx="2834924" cy="5275913"/>
          </a:xfrm>
          <a:prstGeom prst="rect">
            <a:avLst/>
          </a:prstGeom>
        </p:spPr>
      </p:pic>
      <p:sp>
        <p:nvSpPr>
          <p:cNvPr id="7" name="Rectangle 6">
            <a:extLst>
              <a:ext uri="{FF2B5EF4-FFF2-40B4-BE49-F238E27FC236}">
                <a16:creationId xmlns:a16="http://schemas.microsoft.com/office/drawing/2014/main" id="{88F81091-DE02-4D20-BF9A-E202FA0370BC}"/>
              </a:ext>
            </a:extLst>
          </p:cNvPr>
          <p:cNvSpPr/>
          <p:nvPr/>
        </p:nvSpPr>
        <p:spPr>
          <a:xfrm>
            <a:off x="8391832" y="1216958"/>
            <a:ext cx="2286000" cy="1569660"/>
          </a:xfrm>
          <a:prstGeom prst="rect">
            <a:avLst/>
          </a:prstGeom>
        </p:spPr>
        <p:txBody>
          <a:bodyPr wrap="square">
            <a:spAutoFit/>
          </a:bodyPr>
          <a:lstStyle/>
          <a:p>
            <a:r>
              <a:rPr lang="en-CA" sz="3200" dirty="0">
                <a:latin typeface="Arial Black" panose="020B0A04020102020204" pitchFamily="34" charset="0"/>
              </a:rPr>
              <a:t>John </a:t>
            </a:r>
          </a:p>
          <a:p>
            <a:r>
              <a:rPr lang="en-CA" sz="3200" dirty="0">
                <a:latin typeface="Arial Black" panose="020B0A04020102020204" pitchFamily="34" charset="0"/>
              </a:rPr>
              <a:t>11:11-15,</a:t>
            </a:r>
          </a:p>
          <a:p>
            <a:r>
              <a:rPr lang="en-CA" sz="3200" dirty="0">
                <a:latin typeface="Arial Black" panose="020B0A04020102020204" pitchFamily="34" charset="0"/>
              </a:rPr>
              <a:t> 38-44</a:t>
            </a:r>
          </a:p>
        </p:txBody>
      </p:sp>
      <p:sp>
        <p:nvSpPr>
          <p:cNvPr id="8" name="TextBox 7">
            <a:extLst>
              <a:ext uri="{FF2B5EF4-FFF2-40B4-BE49-F238E27FC236}">
                <a16:creationId xmlns:a16="http://schemas.microsoft.com/office/drawing/2014/main" id="{DD276714-F9CD-4E45-B24A-F1EFF9F96B8B}"/>
              </a:ext>
            </a:extLst>
          </p:cNvPr>
          <p:cNvSpPr txBox="1"/>
          <p:nvPr/>
        </p:nvSpPr>
        <p:spPr>
          <a:xfrm>
            <a:off x="8391831" y="3731342"/>
            <a:ext cx="2580969" cy="1200329"/>
          </a:xfrm>
          <a:prstGeom prst="rect">
            <a:avLst/>
          </a:prstGeom>
          <a:noFill/>
        </p:spPr>
        <p:txBody>
          <a:bodyPr wrap="square" rtlCol="0">
            <a:spAutoFit/>
          </a:bodyPr>
          <a:lstStyle/>
          <a:p>
            <a:r>
              <a:rPr lang="en-CA" sz="3600" b="1" dirty="0"/>
              <a:t>Note: </a:t>
            </a:r>
            <a:r>
              <a:rPr lang="en-CA" sz="3600" b="1" dirty="0" err="1"/>
              <a:t>Perea</a:t>
            </a:r>
            <a:r>
              <a:rPr lang="en-CA" sz="3600" b="1" dirty="0"/>
              <a:t>, Bethany</a:t>
            </a:r>
          </a:p>
        </p:txBody>
      </p:sp>
    </p:spTree>
    <p:extLst>
      <p:ext uri="{BB962C8B-B14F-4D97-AF65-F5344CB8AC3E}">
        <p14:creationId xmlns:p14="http://schemas.microsoft.com/office/powerpoint/2010/main" val="2865875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46611-1623-480C-B36C-F30AAF7034D3}"/>
              </a:ext>
            </a:extLst>
          </p:cNvPr>
          <p:cNvSpPr>
            <a:spLocks noGrp="1"/>
          </p:cNvSpPr>
          <p:nvPr>
            <p:ph type="title"/>
          </p:nvPr>
        </p:nvSpPr>
        <p:spPr>
          <a:xfrm>
            <a:off x="838200" y="365126"/>
            <a:ext cx="10515600" cy="682010"/>
          </a:xfrm>
        </p:spPr>
        <p:txBody>
          <a:bodyPr/>
          <a:lstStyle/>
          <a:p>
            <a:r>
              <a:rPr lang="en-CA" sz="3200" dirty="0">
                <a:solidFill>
                  <a:prstClr val="black"/>
                </a:solidFill>
                <a:latin typeface="Arial Black" panose="020B0A04020102020204" pitchFamily="34" charset="0"/>
              </a:rPr>
              <a:t>Miracle 7: Raising of </a:t>
            </a:r>
            <a:r>
              <a:rPr lang="en-CA" sz="3600" dirty="0">
                <a:solidFill>
                  <a:prstClr val="black"/>
                </a:solidFill>
                <a:latin typeface="Arial Black" panose="020B0A04020102020204" pitchFamily="34" charset="0"/>
              </a:rPr>
              <a:t>Lazarus</a:t>
            </a:r>
            <a:r>
              <a:rPr lang="en-CA" sz="3200" dirty="0">
                <a:solidFill>
                  <a:prstClr val="black"/>
                </a:solidFill>
                <a:latin typeface="Arial Black" panose="020B0A04020102020204" pitchFamily="34" charset="0"/>
              </a:rPr>
              <a:t> from the Dead</a:t>
            </a:r>
            <a:endParaRPr lang="en-CA" dirty="0"/>
          </a:p>
        </p:txBody>
      </p:sp>
      <p:sp>
        <p:nvSpPr>
          <p:cNvPr id="3" name="Content Placeholder 2">
            <a:extLst>
              <a:ext uri="{FF2B5EF4-FFF2-40B4-BE49-F238E27FC236}">
                <a16:creationId xmlns:a16="http://schemas.microsoft.com/office/drawing/2014/main" id="{EB9B6A9E-4D20-4DB7-826F-C7C5B2DA33C4}"/>
              </a:ext>
            </a:extLst>
          </p:cNvPr>
          <p:cNvSpPr>
            <a:spLocks noGrp="1"/>
          </p:cNvSpPr>
          <p:nvPr>
            <p:ph idx="1"/>
          </p:nvPr>
        </p:nvSpPr>
        <p:spPr>
          <a:xfrm>
            <a:off x="838200" y="1047136"/>
            <a:ext cx="10515600" cy="5445738"/>
          </a:xfrm>
        </p:spPr>
        <p:txBody>
          <a:bodyPr>
            <a:normAutofit/>
          </a:bodyPr>
          <a:lstStyle/>
          <a:p>
            <a:pPr lvl="0"/>
            <a:r>
              <a:rPr lang="en-CA" sz="3000" b="1" i="1" dirty="0"/>
              <a:t>Time:</a:t>
            </a:r>
            <a:r>
              <a:rPr lang="en-CA" sz="3000" dirty="0"/>
              <a:t> </a:t>
            </a:r>
            <a:r>
              <a:rPr lang="en-CA" sz="3000"/>
              <a:t>prior to the </a:t>
            </a:r>
            <a:r>
              <a:rPr lang="en-CA" sz="3000" dirty="0"/>
              <a:t>Last Passover</a:t>
            </a:r>
          </a:p>
          <a:p>
            <a:pPr lvl="0"/>
            <a:r>
              <a:rPr lang="en-CA" sz="3000" b="1" i="1" dirty="0"/>
              <a:t>Theme:</a:t>
            </a:r>
            <a:r>
              <a:rPr lang="en-CA" sz="3000" dirty="0"/>
              <a:t> ‘only through Christ is the resurrection from the dead possible’</a:t>
            </a:r>
          </a:p>
          <a:p>
            <a:pPr lvl="0"/>
            <a:r>
              <a:rPr lang="en-CA" sz="3000" dirty="0"/>
              <a:t>“… for your sake I am glad that I was not there, so that you may believe.” (Jh11:15)</a:t>
            </a:r>
          </a:p>
          <a:p>
            <a:pPr lvl="0"/>
            <a:r>
              <a:rPr lang="en-CA" sz="3000" dirty="0"/>
              <a:t>“Jesus said to her, ‘I am the resurrection and the life.  Whoever believes in me, though he die, yet shall he live’ …” (Jh11:25)</a:t>
            </a:r>
          </a:p>
          <a:p>
            <a:pPr lvl="0"/>
            <a:r>
              <a:rPr lang="en-CA" sz="3000" dirty="0"/>
              <a:t>“… I said this on account of the people standing around, that they may believe that you sent me.” (Jh11:42)</a:t>
            </a:r>
          </a:p>
          <a:p>
            <a:pPr lvl="0"/>
            <a:r>
              <a:rPr lang="en-CA" sz="3000" dirty="0"/>
              <a:t>“When he had said these things, he cried out with a loud voice, ‘Lazarus, come out.’” (Jh11:43, see Jh5:28-29)</a:t>
            </a:r>
          </a:p>
          <a:p>
            <a:endParaRPr lang="en-CA" dirty="0"/>
          </a:p>
        </p:txBody>
      </p:sp>
    </p:spTree>
    <p:extLst>
      <p:ext uri="{BB962C8B-B14F-4D97-AF65-F5344CB8AC3E}">
        <p14:creationId xmlns:p14="http://schemas.microsoft.com/office/powerpoint/2010/main" val="1816461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DF5D2-27FC-4E89-8DF8-BB45B40A8C16}"/>
              </a:ext>
            </a:extLst>
          </p:cNvPr>
          <p:cNvSpPr>
            <a:spLocks noGrp="1"/>
          </p:cNvSpPr>
          <p:nvPr>
            <p:ph type="title"/>
          </p:nvPr>
        </p:nvSpPr>
        <p:spPr/>
        <p:txBody>
          <a:bodyPr/>
          <a:lstStyle/>
          <a:p>
            <a:r>
              <a:rPr lang="en-CA" dirty="0">
                <a:latin typeface="Arial Black" panose="020B0A04020102020204" pitchFamily="34" charset="0"/>
              </a:rPr>
              <a:t>Framework of the Gospel of John </a:t>
            </a:r>
          </a:p>
        </p:txBody>
      </p:sp>
      <p:sp>
        <p:nvSpPr>
          <p:cNvPr id="3" name="Content Placeholder 2">
            <a:extLst>
              <a:ext uri="{FF2B5EF4-FFF2-40B4-BE49-F238E27FC236}">
                <a16:creationId xmlns:a16="http://schemas.microsoft.com/office/drawing/2014/main" id="{DE52BF0B-8C94-4005-80A2-305CDC22D898}"/>
              </a:ext>
            </a:extLst>
          </p:cNvPr>
          <p:cNvSpPr>
            <a:spLocks noGrp="1"/>
          </p:cNvSpPr>
          <p:nvPr>
            <p:ph idx="1"/>
          </p:nvPr>
        </p:nvSpPr>
        <p:spPr/>
        <p:txBody>
          <a:bodyPr>
            <a:normAutofit/>
          </a:bodyPr>
          <a:lstStyle/>
          <a:p>
            <a:r>
              <a:rPr lang="en-CA" sz="3600" dirty="0"/>
              <a:t>John structures his Gospel around </a:t>
            </a:r>
            <a:r>
              <a:rPr lang="en-CA" sz="3600" u="sng" dirty="0"/>
              <a:t>seven miracles</a:t>
            </a:r>
            <a:r>
              <a:rPr lang="en-CA" sz="3600" dirty="0"/>
              <a:t> and </a:t>
            </a:r>
            <a:r>
              <a:rPr lang="en-CA" sz="3600" u="sng" dirty="0"/>
              <a:t>six feasts</a:t>
            </a:r>
          </a:p>
          <a:p>
            <a:r>
              <a:rPr lang="en-CA" sz="3600" dirty="0"/>
              <a:t>The chronological framework of the feasts is unique to John – without it there would be no chronological data around the ministry of Christ</a:t>
            </a:r>
          </a:p>
          <a:p>
            <a:r>
              <a:rPr lang="en-CA" sz="3600" dirty="0"/>
              <a:t>John’s teaching of the life and message of Jesus is very closely tied to the seven miracles</a:t>
            </a:r>
          </a:p>
        </p:txBody>
      </p:sp>
    </p:spTree>
    <p:extLst>
      <p:ext uri="{BB962C8B-B14F-4D97-AF65-F5344CB8AC3E}">
        <p14:creationId xmlns:p14="http://schemas.microsoft.com/office/powerpoint/2010/main" val="4061745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46E1-A3C9-4278-A85B-E2A841D25824}"/>
              </a:ext>
            </a:extLst>
          </p:cNvPr>
          <p:cNvSpPr>
            <a:spLocks noGrp="1"/>
          </p:cNvSpPr>
          <p:nvPr>
            <p:ph type="title"/>
          </p:nvPr>
        </p:nvSpPr>
        <p:spPr/>
        <p:txBody>
          <a:bodyPr>
            <a:normAutofit/>
          </a:bodyPr>
          <a:lstStyle/>
          <a:p>
            <a:pPr algn="ctr"/>
            <a:r>
              <a:rPr lang="en-CA" sz="6000" dirty="0">
                <a:latin typeface="Arial Black" panose="020B0A04020102020204" pitchFamily="34" charset="0"/>
              </a:rPr>
              <a:t>Conclusion</a:t>
            </a:r>
          </a:p>
        </p:txBody>
      </p:sp>
      <p:sp>
        <p:nvSpPr>
          <p:cNvPr id="3" name="Content Placeholder 2">
            <a:extLst>
              <a:ext uri="{FF2B5EF4-FFF2-40B4-BE49-F238E27FC236}">
                <a16:creationId xmlns:a16="http://schemas.microsoft.com/office/drawing/2014/main" id="{ABEBB71D-35B0-42D3-8A34-5136CB17B51A}"/>
              </a:ext>
            </a:extLst>
          </p:cNvPr>
          <p:cNvSpPr>
            <a:spLocks noGrp="1"/>
          </p:cNvSpPr>
          <p:nvPr>
            <p:ph idx="1"/>
          </p:nvPr>
        </p:nvSpPr>
        <p:spPr>
          <a:xfrm>
            <a:off x="442452" y="1401097"/>
            <a:ext cx="11518490" cy="5091778"/>
          </a:xfrm>
        </p:spPr>
        <p:txBody>
          <a:bodyPr>
            <a:noAutofit/>
          </a:bodyPr>
          <a:lstStyle/>
          <a:p>
            <a:r>
              <a:rPr lang="en-CA" sz="3000" dirty="0"/>
              <a:t>The apostle John focused his presentation of Christ’s life and teaching around </a:t>
            </a:r>
            <a:r>
              <a:rPr lang="en-CA" sz="3000" b="1" dirty="0"/>
              <a:t>seven miracles</a:t>
            </a:r>
            <a:r>
              <a:rPr lang="en-CA" sz="3000" dirty="0"/>
              <a:t>:</a:t>
            </a:r>
          </a:p>
          <a:p>
            <a:r>
              <a:rPr lang="en-CA" sz="3000" dirty="0"/>
              <a:t>The </a:t>
            </a:r>
            <a:r>
              <a:rPr lang="en-CA" sz="3000" b="1" dirty="0"/>
              <a:t>first</a:t>
            </a:r>
            <a:r>
              <a:rPr lang="en-CA" sz="3000" dirty="0"/>
              <a:t>, is private for a small group of disciples and Christ’s immediate family to enhance their faith in his divinity</a:t>
            </a:r>
          </a:p>
          <a:p>
            <a:r>
              <a:rPr lang="en-CA" sz="3000" dirty="0"/>
              <a:t>Miracles </a:t>
            </a:r>
            <a:r>
              <a:rPr lang="en-CA" sz="3000" b="1" dirty="0"/>
              <a:t>two, three, and four </a:t>
            </a:r>
            <a:r>
              <a:rPr lang="en-CA" sz="3000" dirty="0"/>
              <a:t>are public to demonstrate God’s plan for all humanity</a:t>
            </a:r>
          </a:p>
          <a:p>
            <a:r>
              <a:rPr lang="en-CA" sz="3000" dirty="0"/>
              <a:t>The </a:t>
            </a:r>
            <a:r>
              <a:rPr lang="en-CA" sz="3000" b="1" dirty="0"/>
              <a:t>fifth</a:t>
            </a:r>
            <a:r>
              <a:rPr lang="en-CA" sz="3000" dirty="0"/>
              <a:t>, is again private for a larger group of disciples to enhance their faith</a:t>
            </a:r>
          </a:p>
          <a:p>
            <a:r>
              <a:rPr lang="en-CA" sz="3000" dirty="0"/>
              <a:t>Miracles </a:t>
            </a:r>
            <a:r>
              <a:rPr lang="en-CA" sz="3000" b="1" dirty="0"/>
              <a:t>six and seven </a:t>
            </a:r>
            <a:r>
              <a:rPr lang="en-CA" sz="3000" dirty="0"/>
              <a:t>are public to condemn the blind leaders of this world, but also with a very strong messages for the disciples regarding the divinity of Christ and the nature of the resurrection </a:t>
            </a:r>
          </a:p>
        </p:txBody>
      </p:sp>
    </p:spTree>
    <p:extLst>
      <p:ext uri="{BB962C8B-B14F-4D97-AF65-F5344CB8AC3E}">
        <p14:creationId xmlns:p14="http://schemas.microsoft.com/office/powerpoint/2010/main" val="2771027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3198D-A305-45CC-963A-DA6ABDA0846A}"/>
              </a:ext>
            </a:extLst>
          </p:cNvPr>
          <p:cNvSpPr>
            <a:spLocks noGrp="1"/>
          </p:cNvSpPr>
          <p:nvPr>
            <p:ph type="title"/>
          </p:nvPr>
        </p:nvSpPr>
        <p:spPr>
          <a:xfrm flipH="1">
            <a:off x="-1343087" y="1733460"/>
            <a:ext cx="45719" cy="45719"/>
          </a:xfrm>
        </p:spPr>
        <p:txBody>
          <a:bodyPr>
            <a:normAutofit fontScale="90000"/>
          </a:bodyPr>
          <a:lstStyle/>
          <a:p>
            <a:endParaRPr lang="en-CA" dirty="0"/>
          </a:p>
        </p:txBody>
      </p:sp>
      <p:sp>
        <p:nvSpPr>
          <p:cNvPr id="5" name="Content Placeholder 4">
            <a:extLst>
              <a:ext uri="{FF2B5EF4-FFF2-40B4-BE49-F238E27FC236}">
                <a16:creationId xmlns:a16="http://schemas.microsoft.com/office/drawing/2014/main" id="{8EEC128C-4981-4DBA-9A49-414EC2730739}"/>
              </a:ext>
            </a:extLst>
          </p:cNvPr>
          <p:cNvSpPr>
            <a:spLocks noGrp="1"/>
          </p:cNvSpPr>
          <p:nvPr>
            <p:ph idx="1"/>
          </p:nvPr>
        </p:nvSpPr>
        <p:spPr/>
        <p:txBody>
          <a:bodyPr/>
          <a:lstStyle/>
          <a:p>
            <a:endParaRPr lang="en-CA"/>
          </a:p>
        </p:txBody>
      </p:sp>
      <p:pic>
        <p:nvPicPr>
          <p:cNvPr id="3" name="Picture 2">
            <a:extLst>
              <a:ext uri="{FF2B5EF4-FFF2-40B4-BE49-F238E27FC236}">
                <a16:creationId xmlns:a16="http://schemas.microsoft.com/office/drawing/2014/main" id="{67170C40-071A-4A7C-947F-3F8FFE960353}"/>
              </a:ext>
            </a:extLst>
          </p:cNvPr>
          <p:cNvPicPr>
            <a:picLocks noChangeAspect="1"/>
          </p:cNvPicPr>
          <p:nvPr/>
        </p:nvPicPr>
        <p:blipFill>
          <a:blip r:embed="rId2"/>
          <a:stretch>
            <a:fillRect/>
          </a:stretch>
        </p:blipFill>
        <p:spPr>
          <a:xfrm>
            <a:off x="1552257" y="0"/>
            <a:ext cx="9087486" cy="6858000"/>
          </a:xfrm>
          <a:prstGeom prst="rect">
            <a:avLst/>
          </a:prstGeom>
        </p:spPr>
      </p:pic>
    </p:spTree>
    <p:extLst>
      <p:ext uri="{BB962C8B-B14F-4D97-AF65-F5344CB8AC3E}">
        <p14:creationId xmlns:p14="http://schemas.microsoft.com/office/powerpoint/2010/main" val="717821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7B61-6D4E-4D92-BDC8-D5CE4F6E06B6}"/>
              </a:ext>
            </a:extLst>
          </p:cNvPr>
          <p:cNvSpPr>
            <a:spLocks noGrp="1"/>
          </p:cNvSpPr>
          <p:nvPr>
            <p:ph type="title"/>
          </p:nvPr>
        </p:nvSpPr>
        <p:spPr>
          <a:xfrm>
            <a:off x="838200" y="365126"/>
            <a:ext cx="10515600" cy="873740"/>
          </a:xfrm>
        </p:spPr>
        <p:txBody>
          <a:bodyPr>
            <a:normAutofit/>
          </a:bodyPr>
          <a:lstStyle/>
          <a:p>
            <a:r>
              <a:rPr lang="en-CA" sz="5400" dirty="0">
                <a:latin typeface="Arial Black" panose="020B0A04020102020204" pitchFamily="34" charset="0"/>
              </a:rPr>
              <a:t>Miracle 1: Water to Wine </a:t>
            </a:r>
          </a:p>
        </p:txBody>
      </p:sp>
      <p:pic>
        <p:nvPicPr>
          <p:cNvPr id="5" name="Content Placeholder 4" descr="A close up of a map&#10;&#10;Description automatically generated">
            <a:extLst>
              <a:ext uri="{FF2B5EF4-FFF2-40B4-BE49-F238E27FC236}">
                <a16:creationId xmlns:a16="http://schemas.microsoft.com/office/drawing/2014/main" id="{EF0B1236-E8A0-402E-B2AB-E337D9A6CC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3897" y="1076985"/>
            <a:ext cx="5914104" cy="5579955"/>
          </a:xfrm>
        </p:spPr>
      </p:pic>
      <p:sp>
        <p:nvSpPr>
          <p:cNvPr id="6" name="TextBox 5">
            <a:extLst>
              <a:ext uri="{FF2B5EF4-FFF2-40B4-BE49-F238E27FC236}">
                <a16:creationId xmlns:a16="http://schemas.microsoft.com/office/drawing/2014/main" id="{5B313EA2-9DF7-4408-B350-AFFBC3B33F59}"/>
              </a:ext>
            </a:extLst>
          </p:cNvPr>
          <p:cNvSpPr txBox="1"/>
          <p:nvPr/>
        </p:nvSpPr>
        <p:spPr>
          <a:xfrm>
            <a:off x="5840361" y="2943603"/>
            <a:ext cx="2654710" cy="2862322"/>
          </a:xfrm>
          <a:prstGeom prst="rect">
            <a:avLst/>
          </a:prstGeom>
          <a:noFill/>
        </p:spPr>
        <p:txBody>
          <a:bodyPr wrap="square" rtlCol="0">
            <a:spAutoFit/>
          </a:bodyPr>
          <a:lstStyle/>
          <a:p>
            <a:r>
              <a:rPr lang="en-CA" sz="3600" b="1" dirty="0"/>
              <a:t>Note: Cana, Nazareth,</a:t>
            </a:r>
          </a:p>
          <a:p>
            <a:r>
              <a:rPr lang="en-CA" sz="3600" b="1" dirty="0"/>
              <a:t>and other locations in Galilee</a:t>
            </a:r>
          </a:p>
        </p:txBody>
      </p:sp>
      <p:sp>
        <p:nvSpPr>
          <p:cNvPr id="7" name="TextBox 6">
            <a:extLst>
              <a:ext uri="{FF2B5EF4-FFF2-40B4-BE49-F238E27FC236}">
                <a16:creationId xmlns:a16="http://schemas.microsoft.com/office/drawing/2014/main" id="{8EDF6357-208D-4864-B64B-4C2EBD4E1DF6}"/>
              </a:ext>
            </a:extLst>
          </p:cNvPr>
          <p:cNvSpPr txBox="1"/>
          <p:nvPr/>
        </p:nvSpPr>
        <p:spPr>
          <a:xfrm>
            <a:off x="7071852" y="1238866"/>
            <a:ext cx="4176251" cy="830997"/>
          </a:xfrm>
          <a:prstGeom prst="rect">
            <a:avLst/>
          </a:prstGeom>
          <a:noFill/>
        </p:spPr>
        <p:txBody>
          <a:bodyPr wrap="square" rtlCol="0">
            <a:spAutoFit/>
          </a:bodyPr>
          <a:lstStyle/>
          <a:p>
            <a:r>
              <a:rPr lang="en-CA" sz="4800" dirty="0">
                <a:latin typeface="Arial Black" panose="020B0A04020102020204" pitchFamily="34" charset="0"/>
              </a:rPr>
              <a:t>John 2:1-11</a:t>
            </a:r>
          </a:p>
        </p:txBody>
      </p:sp>
    </p:spTree>
    <p:extLst>
      <p:ext uri="{BB962C8B-B14F-4D97-AF65-F5344CB8AC3E}">
        <p14:creationId xmlns:p14="http://schemas.microsoft.com/office/powerpoint/2010/main" val="589053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1D22-8B94-4EF3-AA79-39A7999651FC}"/>
              </a:ext>
            </a:extLst>
          </p:cNvPr>
          <p:cNvSpPr>
            <a:spLocks noGrp="1"/>
          </p:cNvSpPr>
          <p:nvPr>
            <p:ph type="title"/>
          </p:nvPr>
        </p:nvSpPr>
        <p:spPr/>
        <p:txBody>
          <a:bodyPr>
            <a:normAutofit/>
          </a:bodyPr>
          <a:lstStyle/>
          <a:p>
            <a:r>
              <a:rPr lang="en-CA" sz="5400" dirty="0">
                <a:latin typeface="Arial Black" panose="020B0A04020102020204" pitchFamily="34" charset="0"/>
              </a:rPr>
              <a:t>Miracle 1: Water to Wine </a:t>
            </a:r>
          </a:p>
        </p:txBody>
      </p:sp>
      <p:sp>
        <p:nvSpPr>
          <p:cNvPr id="3" name="Content Placeholder 2">
            <a:extLst>
              <a:ext uri="{FF2B5EF4-FFF2-40B4-BE49-F238E27FC236}">
                <a16:creationId xmlns:a16="http://schemas.microsoft.com/office/drawing/2014/main" id="{0675634E-4D70-431F-BFF0-30C39C133670}"/>
              </a:ext>
            </a:extLst>
          </p:cNvPr>
          <p:cNvSpPr>
            <a:spLocks noGrp="1"/>
          </p:cNvSpPr>
          <p:nvPr>
            <p:ph idx="1"/>
          </p:nvPr>
        </p:nvSpPr>
        <p:spPr/>
        <p:txBody>
          <a:bodyPr/>
          <a:lstStyle/>
          <a:p>
            <a:r>
              <a:rPr lang="en-CA" sz="3600" b="1" i="1" dirty="0"/>
              <a:t>Time:</a:t>
            </a:r>
            <a:r>
              <a:rPr lang="en-CA" sz="3600" dirty="0"/>
              <a:t> shortly before the First Passover</a:t>
            </a:r>
          </a:p>
          <a:p>
            <a:r>
              <a:rPr lang="en-CA" sz="3600" b="1" i="1" dirty="0"/>
              <a:t>Theme:</a:t>
            </a:r>
            <a:r>
              <a:rPr lang="en-CA" sz="3600" dirty="0"/>
              <a:t> ‘What Christ brings is better than everything that came before’</a:t>
            </a:r>
          </a:p>
          <a:p>
            <a:r>
              <a:rPr lang="en-CA" sz="3600" dirty="0"/>
              <a:t>John the Baptist has witnessed to Jesus (John 1:29-34)</a:t>
            </a:r>
          </a:p>
          <a:p>
            <a:r>
              <a:rPr lang="en-CA" sz="3600" dirty="0"/>
              <a:t>Jesus has witnessed to himself (John 1:51)</a:t>
            </a:r>
          </a:p>
          <a:p>
            <a:r>
              <a:rPr lang="en-CA" sz="3600" dirty="0"/>
              <a:t>The ‘good wine’ represents Christ and the Gospel </a:t>
            </a:r>
            <a:br>
              <a:rPr lang="en-CA" sz="3600" dirty="0"/>
            </a:br>
            <a:r>
              <a:rPr lang="en-CA" sz="3600" dirty="0"/>
              <a:t>John 2:9-10</a:t>
            </a:r>
          </a:p>
          <a:p>
            <a:endParaRPr lang="en-CA" dirty="0"/>
          </a:p>
          <a:p>
            <a:endParaRPr lang="en-CA" dirty="0"/>
          </a:p>
        </p:txBody>
      </p:sp>
    </p:spTree>
    <p:extLst>
      <p:ext uri="{BB962C8B-B14F-4D97-AF65-F5344CB8AC3E}">
        <p14:creationId xmlns:p14="http://schemas.microsoft.com/office/powerpoint/2010/main" val="3711411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7B61-6D4E-4D92-BDC8-D5CE4F6E06B6}"/>
              </a:ext>
            </a:extLst>
          </p:cNvPr>
          <p:cNvSpPr>
            <a:spLocks noGrp="1"/>
          </p:cNvSpPr>
          <p:nvPr>
            <p:ph type="title"/>
          </p:nvPr>
        </p:nvSpPr>
        <p:spPr>
          <a:xfrm>
            <a:off x="838200" y="365126"/>
            <a:ext cx="10515600" cy="873740"/>
          </a:xfrm>
        </p:spPr>
        <p:txBody>
          <a:bodyPr>
            <a:normAutofit/>
          </a:bodyPr>
          <a:lstStyle/>
          <a:p>
            <a:r>
              <a:rPr lang="en-CA" sz="4000" dirty="0">
                <a:solidFill>
                  <a:prstClr val="black"/>
                </a:solidFill>
                <a:latin typeface="Arial Black" panose="020B0A04020102020204" pitchFamily="34" charset="0"/>
              </a:rPr>
              <a:t>Miracle 2: Healing an Official’s Son </a:t>
            </a:r>
            <a:endParaRPr lang="en-CA" sz="5400" dirty="0">
              <a:latin typeface="Arial Black" panose="020B0A04020102020204" pitchFamily="34" charset="0"/>
            </a:endParaRPr>
          </a:p>
        </p:txBody>
      </p:sp>
      <p:sp>
        <p:nvSpPr>
          <p:cNvPr id="6" name="TextBox 5">
            <a:extLst>
              <a:ext uri="{FF2B5EF4-FFF2-40B4-BE49-F238E27FC236}">
                <a16:creationId xmlns:a16="http://schemas.microsoft.com/office/drawing/2014/main" id="{5B313EA2-9DF7-4408-B350-AFFBC3B33F59}"/>
              </a:ext>
            </a:extLst>
          </p:cNvPr>
          <p:cNvSpPr txBox="1"/>
          <p:nvPr/>
        </p:nvSpPr>
        <p:spPr>
          <a:xfrm>
            <a:off x="6504038" y="2389606"/>
            <a:ext cx="4269658" cy="1754326"/>
          </a:xfrm>
          <a:prstGeom prst="rect">
            <a:avLst/>
          </a:prstGeom>
          <a:noFill/>
        </p:spPr>
        <p:txBody>
          <a:bodyPr wrap="square" rtlCol="0">
            <a:spAutoFit/>
          </a:bodyPr>
          <a:lstStyle/>
          <a:p>
            <a:r>
              <a:rPr lang="en-CA" sz="3600" b="1" dirty="0"/>
              <a:t>Note:</a:t>
            </a:r>
            <a:r>
              <a:rPr lang="en-CA" sz="3600" b="1" dirty="0">
                <a:solidFill>
                  <a:srgbClr val="FF0000"/>
                </a:solidFill>
              </a:rPr>
              <a:t> </a:t>
            </a:r>
            <a:r>
              <a:rPr lang="en-CA" sz="3600" b="1" dirty="0"/>
              <a:t>Nazareth, </a:t>
            </a:r>
          </a:p>
          <a:p>
            <a:r>
              <a:rPr lang="en-CA" sz="3600" b="1" dirty="0"/>
              <a:t>(Cana is just North),  and Capernaum</a:t>
            </a:r>
          </a:p>
        </p:txBody>
      </p:sp>
      <p:sp>
        <p:nvSpPr>
          <p:cNvPr id="7" name="TextBox 6">
            <a:extLst>
              <a:ext uri="{FF2B5EF4-FFF2-40B4-BE49-F238E27FC236}">
                <a16:creationId xmlns:a16="http://schemas.microsoft.com/office/drawing/2014/main" id="{8EDF6357-208D-4864-B64B-4C2EBD4E1DF6}"/>
              </a:ext>
            </a:extLst>
          </p:cNvPr>
          <p:cNvSpPr txBox="1"/>
          <p:nvPr/>
        </p:nvSpPr>
        <p:spPr>
          <a:xfrm>
            <a:off x="7079226" y="1096943"/>
            <a:ext cx="4269658" cy="707886"/>
          </a:xfrm>
          <a:prstGeom prst="rect">
            <a:avLst/>
          </a:prstGeom>
          <a:noFill/>
        </p:spPr>
        <p:txBody>
          <a:bodyPr wrap="square" rtlCol="0">
            <a:spAutoFit/>
          </a:bodyPr>
          <a:lstStyle/>
          <a:p>
            <a:r>
              <a:rPr lang="en-CA" sz="4000" dirty="0">
                <a:latin typeface="Arial Black" panose="020B0A04020102020204" pitchFamily="34" charset="0"/>
              </a:rPr>
              <a:t>John 4:46-54</a:t>
            </a:r>
          </a:p>
        </p:txBody>
      </p:sp>
      <p:sp>
        <p:nvSpPr>
          <p:cNvPr id="8" name="TextBox 7">
            <a:extLst>
              <a:ext uri="{FF2B5EF4-FFF2-40B4-BE49-F238E27FC236}">
                <a16:creationId xmlns:a16="http://schemas.microsoft.com/office/drawing/2014/main" id="{761DCB60-98D3-490C-94A8-F5DD97DF5402}"/>
              </a:ext>
            </a:extLst>
          </p:cNvPr>
          <p:cNvSpPr txBox="1"/>
          <p:nvPr/>
        </p:nvSpPr>
        <p:spPr>
          <a:xfrm>
            <a:off x="6504038" y="4143932"/>
            <a:ext cx="4100051" cy="2308324"/>
          </a:xfrm>
          <a:prstGeom prst="rect">
            <a:avLst/>
          </a:prstGeom>
          <a:noFill/>
        </p:spPr>
        <p:txBody>
          <a:bodyPr wrap="square" rtlCol="0">
            <a:spAutoFit/>
          </a:bodyPr>
          <a:lstStyle/>
          <a:p>
            <a:r>
              <a:rPr lang="en-CA" sz="3600" dirty="0"/>
              <a:t>Note: the route that Jesus had taken from Jerusalem through Sychar to Cana</a:t>
            </a:r>
          </a:p>
        </p:txBody>
      </p:sp>
      <p:pic>
        <p:nvPicPr>
          <p:cNvPr id="9" name="Content Placeholder 8">
            <a:extLst>
              <a:ext uri="{FF2B5EF4-FFF2-40B4-BE49-F238E27FC236}">
                <a16:creationId xmlns:a16="http://schemas.microsoft.com/office/drawing/2014/main" id="{68FB7FC9-B2E2-43C9-98BA-AC0EE1C4DECD}"/>
              </a:ext>
            </a:extLst>
          </p:cNvPr>
          <p:cNvPicPr>
            <a:picLocks noGrp="1" noChangeAspect="1"/>
          </p:cNvPicPr>
          <p:nvPr>
            <p:ph idx="1"/>
          </p:nvPr>
        </p:nvPicPr>
        <p:blipFill>
          <a:blip r:embed="rId2"/>
          <a:stretch>
            <a:fillRect/>
          </a:stretch>
        </p:blipFill>
        <p:spPr>
          <a:xfrm>
            <a:off x="872611" y="1163310"/>
            <a:ext cx="5233659" cy="5694689"/>
          </a:xfrm>
          <a:prstGeom prst="rect">
            <a:avLst/>
          </a:prstGeom>
        </p:spPr>
      </p:pic>
    </p:spTree>
    <p:extLst>
      <p:ext uri="{BB962C8B-B14F-4D97-AF65-F5344CB8AC3E}">
        <p14:creationId xmlns:p14="http://schemas.microsoft.com/office/powerpoint/2010/main" val="3346394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BF7D-8206-476B-8F82-F2303DAFAC9A}"/>
              </a:ext>
            </a:extLst>
          </p:cNvPr>
          <p:cNvSpPr>
            <a:spLocks noGrp="1"/>
          </p:cNvSpPr>
          <p:nvPr>
            <p:ph type="title"/>
          </p:nvPr>
        </p:nvSpPr>
        <p:spPr/>
        <p:txBody>
          <a:bodyPr>
            <a:normAutofit/>
          </a:bodyPr>
          <a:lstStyle/>
          <a:p>
            <a:r>
              <a:rPr lang="en-CA" sz="4000" dirty="0">
                <a:latin typeface="Arial Black" panose="020B0A04020102020204" pitchFamily="34" charset="0"/>
              </a:rPr>
              <a:t>Miracle 2: Healing an Official’s Son </a:t>
            </a:r>
          </a:p>
        </p:txBody>
      </p:sp>
      <p:sp>
        <p:nvSpPr>
          <p:cNvPr id="3" name="Content Placeholder 2">
            <a:extLst>
              <a:ext uri="{FF2B5EF4-FFF2-40B4-BE49-F238E27FC236}">
                <a16:creationId xmlns:a16="http://schemas.microsoft.com/office/drawing/2014/main" id="{91711E01-9483-4E66-85D2-79B555FCF5DF}"/>
              </a:ext>
            </a:extLst>
          </p:cNvPr>
          <p:cNvSpPr>
            <a:spLocks noGrp="1"/>
          </p:cNvSpPr>
          <p:nvPr>
            <p:ph idx="1"/>
          </p:nvPr>
        </p:nvSpPr>
        <p:spPr>
          <a:xfrm>
            <a:off x="604685" y="1519084"/>
            <a:ext cx="11002296" cy="4973791"/>
          </a:xfrm>
        </p:spPr>
        <p:txBody>
          <a:bodyPr>
            <a:noAutofit/>
          </a:bodyPr>
          <a:lstStyle/>
          <a:p>
            <a:r>
              <a:rPr lang="en-CA" sz="3000" b="1" i="1" dirty="0"/>
              <a:t>Time:</a:t>
            </a:r>
            <a:r>
              <a:rPr lang="en-CA" sz="3000" dirty="0"/>
              <a:t> sometime after the First Passover, upon first returning to Galilee</a:t>
            </a:r>
          </a:p>
          <a:p>
            <a:r>
              <a:rPr lang="en-CA" sz="3000" b="1" i="1" dirty="0"/>
              <a:t>Theme:</a:t>
            </a:r>
            <a:r>
              <a:rPr lang="en-CA" sz="3000" dirty="0"/>
              <a:t> ‘Unless you see signs and wonders, you will not believe’</a:t>
            </a:r>
          </a:p>
          <a:p>
            <a:r>
              <a:rPr lang="en-CA" sz="3000" dirty="0"/>
              <a:t>Jesus’ teaching in Jerusalem after the first Passover focused on illustrating </a:t>
            </a:r>
            <a:r>
              <a:rPr lang="en-CA" sz="3000" b="1" dirty="0"/>
              <a:t>John 3:16</a:t>
            </a:r>
            <a:r>
              <a:rPr lang="en-CA" sz="3000" dirty="0"/>
              <a:t> ‘For God so loved the world, that he gave his only Son, that whoever believes in him should not perish but have eternal life.’</a:t>
            </a:r>
          </a:p>
          <a:p>
            <a:r>
              <a:rPr lang="en-CA" sz="3000" dirty="0"/>
              <a:t>Jesus has taught a believing Jew (Nicodemus), and a Samaritan, and performs his first public miracle for a Gentile, (see Acts 1:8) but his assessment of these representatives of the ‘people of the world’ is </a:t>
            </a:r>
            <a:r>
              <a:rPr lang="en-CA" sz="3000" b="1" dirty="0"/>
              <a:t>“Unless you see signs and wonders you will not believe.”</a:t>
            </a:r>
            <a:r>
              <a:rPr lang="en-CA" sz="3000" dirty="0"/>
              <a:t> (Jh4:48)</a:t>
            </a:r>
          </a:p>
        </p:txBody>
      </p:sp>
    </p:spTree>
    <p:extLst>
      <p:ext uri="{BB962C8B-B14F-4D97-AF65-F5344CB8AC3E}">
        <p14:creationId xmlns:p14="http://schemas.microsoft.com/office/powerpoint/2010/main" val="1856036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74496-31DD-4F31-844E-EBE5BC6A4B43}"/>
              </a:ext>
            </a:extLst>
          </p:cNvPr>
          <p:cNvSpPr>
            <a:spLocks noGrp="1"/>
          </p:cNvSpPr>
          <p:nvPr>
            <p:ph type="title"/>
          </p:nvPr>
        </p:nvSpPr>
        <p:spPr/>
        <p:txBody>
          <a:bodyPr/>
          <a:lstStyle/>
          <a:p>
            <a:r>
              <a:rPr lang="en-CA" dirty="0">
                <a:latin typeface="Arial Black" panose="020B0A04020102020204" pitchFamily="34" charset="0"/>
              </a:rPr>
              <a:t>Miracle 3: Healing a Lame Man </a:t>
            </a:r>
          </a:p>
        </p:txBody>
      </p:sp>
      <p:pic>
        <p:nvPicPr>
          <p:cNvPr id="5" name="Content Placeholder 4" descr="A picture containing text, map&#10;&#10;Description automatically generated">
            <a:extLst>
              <a:ext uri="{FF2B5EF4-FFF2-40B4-BE49-F238E27FC236}">
                <a16:creationId xmlns:a16="http://schemas.microsoft.com/office/drawing/2014/main" id="{3C39F8AF-E93A-4228-B35F-CA2D08C261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21969"/>
            <a:ext cx="7766304" cy="4793782"/>
          </a:xfrm>
        </p:spPr>
      </p:pic>
      <p:sp>
        <p:nvSpPr>
          <p:cNvPr id="6" name="TextBox 5">
            <a:extLst>
              <a:ext uri="{FF2B5EF4-FFF2-40B4-BE49-F238E27FC236}">
                <a16:creationId xmlns:a16="http://schemas.microsoft.com/office/drawing/2014/main" id="{920AD1AD-EFA6-4329-B105-35CF207EB57F}"/>
              </a:ext>
            </a:extLst>
          </p:cNvPr>
          <p:cNvSpPr txBox="1"/>
          <p:nvPr/>
        </p:nvSpPr>
        <p:spPr>
          <a:xfrm>
            <a:off x="8412775" y="1421969"/>
            <a:ext cx="2941025" cy="646331"/>
          </a:xfrm>
          <a:prstGeom prst="rect">
            <a:avLst/>
          </a:prstGeom>
          <a:noFill/>
        </p:spPr>
        <p:txBody>
          <a:bodyPr wrap="square" rtlCol="0">
            <a:spAutoFit/>
          </a:bodyPr>
          <a:lstStyle/>
          <a:p>
            <a:r>
              <a:rPr lang="en-CA" sz="3600" dirty="0">
                <a:latin typeface="Arial Black" panose="020B0A04020102020204" pitchFamily="34" charset="0"/>
              </a:rPr>
              <a:t>John 5:2-9</a:t>
            </a:r>
          </a:p>
        </p:txBody>
      </p:sp>
      <p:sp>
        <p:nvSpPr>
          <p:cNvPr id="7" name="TextBox 6">
            <a:extLst>
              <a:ext uri="{FF2B5EF4-FFF2-40B4-BE49-F238E27FC236}">
                <a16:creationId xmlns:a16="http://schemas.microsoft.com/office/drawing/2014/main" id="{4ACFF58B-CF81-4618-8871-936DF3057CF2}"/>
              </a:ext>
            </a:extLst>
          </p:cNvPr>
          <p:cNvSpPr txBox="1"/>
          <p:nvPr/>
        </p:nvSpPr>
        <p:spPr>
          <a:xfrm flipH="1">
            <a:off x="7204144" y="3353055"/>
            <a:ext cx="2485546" cy="1200329"/>
          </a:xfrm>
          <a:prstGeom prst="rect">
            <a:avLst/>
          </a:prstGeom>
          <a:noFill/>
        </p:spPr>
        <p:txBody>
          <a:bodyPr wrap="square" rtlCol="0">
            <a:spAutoFit/>
          </a:bodyPr>
          <a:lstStyle/>
          <a:p>
            <a:r>
              <a:rPr lang="en-CA" sz="3600" b="1" dirty="0"/>
              <a:t>Note: Pools of Bethesda</a:t>
            </a:r>
          </a:p>
        </p:txBody>
      </p:sp>
    </p:spTree>
    <p:extLst>
      <p:ext uri="{BB962C8B-B14F-4D97-AF65-F5344CB8AC3E}">
        <p14:creationId xmlns:p14="http://schemas.microsoft.com/office/powerpoint/2010/main" val="1449373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95BB5-E35C-4888-9055-E11485F1E231}"/>
              </a:ext>
            </a:extLst>
          </p:cNvPr>
          <p:cNvSpPr>
            <a:spLocks noGrp="1"/>
          </p:cNvSpPr>
          <p:nvPr>
            <p:ph type="title"/>
          </p:nvPr>
        </p:nvSpPr>
        <p:spPr/>
        <p:txBody>
          <a:bodyPr/>
          <a:lstStyle/>
          <a:p>
            <a:r>
              <a:rPr lang="en-CA" dirty="0">
                <a:latin typeface="Arial Black" panose="020B0A04020102020204" pitchFamily="34" charset="0"/>
              </a:rPr>
              <a:t>Miracle 3: Healing a Lame Man </a:t>
            </a:r>
            <a:endParaRPr lang="en-CA" dirty="0"/>
          </a:p>
        </p:txBody>
      </p:sp>
      <p:sp>
        <p:nvSpPr>
          <p:cNvPr id="3" name="Content Placeholder 2">
            <a:extLst>
              <a:ext uri="{FF2B5EF4-FFF2-40B4-BE49-F238E27FC236}">
                <a16:creationId xmlns:a16="http://schemas.microsoft.com/office/drawing/2014/main" id="{6D3C45DF-5C27-4029-A265-9D5E70EA857D}"/>
              </a:ext>
            </a:extLst>
          </p:cNvPr>
          <p:cNvSpPr>
            <a:spLocks noGrp="1"/>
          </p:cNvSpPr>
          <p:nvPr>
            <p:ph idx="1"/>
          </p:nvPr>
        </p:nvSpPr>
        <p:spPr>
          <a:xfrm>
            <a:off x="838200" y="1474838"/>
            <a:ext cx="10515600" cy="5220929"/>
          </a:xfrm>
        </p:spPr>
        <p:txBody>
          <a:bodyPr>
            <a:normAutofit/>
          </a:bodyPr>
          <a:lstStyle/>
          <a:p>
            <a:pPr lvl="0"/>
            <a:r>
              <a:rPr lang="en-CA" sz="3000" b="1" i="1" dirty="0"/>
              <a:t>Time:</a:t>
            </a:r>
            <a:r>
              <a:rPr lang="en-CA" sz="3000" dirty="0"/>
              <a:t> at the un-named Feast, on the Sabbath</a:t>
            </a:r>
          </a:p>
          <a:p>
            <a:pPr lvl="0"/>
            <a:r>
              <a:rPr lang="en-CA" sz="3000" b="1" i="1" dirty="0"/>
              <a:t>Theme:</a:t>
            </a:r>
            <a:r>
              <a:rPr lang="en-CA" sz="3000" dirty="0"/>
              <a:t> ‘Do you want to be healed?’</a:t>
            </a:r>
          </a:p>
          <a:p>
            <a:r>
              <a:rPr lang="en-CA" sz="3000" dirty="0"/>
              <a:t>The lame man represents the state of humanity in this world: unless people want to be healed, i.e. are willing to respond to God’s calling, God cannot help them.  Christ’s teaching, to the lame man and the Jews in the temple, demonstrates that Christ’s work is to </a:t>
            </a:r>
            <a:r>
              <a:rPr lang="en-CA" sz="3000" u="sng" dirty="0"/>
              <a:t>heal the world </a:t>
            </a:r>
            <a:r>
              <a:rPr lang="en-CA" sz="3000" dirty="0"/>
              <a:t>(physically and spiritually).</a:t>
            </a:r>
          </a:p>
          <a:p>
            <a:r>
              <a:rPr lang="en-CA" sz="3000" dirty="0"/>
              <a:t>“My Father is working until now, and I am working.” (Jh5:17)</a:t>
            </a:r>
          </a:p>
          <a:p>
            <a:r>
              <a:rPr lang="en-CA" sz="3000" dirty="0"/>
              <a:t>“… whoever hears my word and believes him who sent me has eternal life.” (Jh5:24)</a:t>
            </a:r>
          </a:p>
          <a:p>
            <a:pPr marL="0" indent="0">
              <a:buNone/>
            </a:pPr>
            <a:endParaRPr lang="en-CA" sz="3000" dirty="0"/>
          </a:p>
        </p:txBody>
      </p:sp>
    </p:spTree>
    <p:extLst>
      <p:ext uri="{BB962C8B-B14F-4D97-AF65-F5344CB8AC3E}">
        <p14:creationId xmlns:p14="http://schemas.microsoft.com/office/powerpoint/2010/main" val="831973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1816</TotalTime>
  <Words>1430</Words>
  <Application>Microsoft Office PowerPoint</Application>
  <PresentationFormat>Widescreen</PresentationFormat>
  <Paragraphs>94</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Arial Black</vt:lpstr>
      <vt:lpstr>Calibri</vt:lpstr>
      <vt:lpstr>Calibri Light</vt:lpstr>
      <vt:lpstr>Office Theme</vt:lpstr>
      <vt:lpstr>The Miracles of the Gospel of John</vt:lpstr>
      <vt:lpstr>Framework of the Gospel of John </vt:lpstr>
      <vt:lpstr>PowerPoint Presentation</vt:lpstr>
      <vt:lpstr>Miracle 1: Water to Wine </vt:lpstr>
      <vt:lpstr>Miracle 1: Water to Wine </vt:lpstr>
      <vt:lpstr>Miracle 2: Healing an Official’s Son </vt:lpstr>
      <vt:lpstr>Miracle 2: Healing an Official’s Son </vt:lpstr>
      <vt:lpstr>Miracle 3: Healing a Lame Man </vt:lpstr>
      <vt:lpstr>Miracle 3: Healing a Lame Man </vt:lpstr>
      <vt:lpstr>Miracle 4: Feeding 5000 </vt:lpstr>
      <vt:lpstr>Miracle 4: Feeding 5000 </vt:lpstr>
      <vt:lpstr>Miracle 5: Walking on Water </vt:lpstr>
      <vt:lpstr>Miracle 5: Walking on Water </vt:lpstr>
      <vt:lpstr>Miracle 6: Healing a Blind Man </vt:lpstr>
      <vt:lpstr>Miracle 6: Healing a Blind Man </vt:lpstr>
      <vt:lpstr>Miracle 6: Healing a Blind Man </vt:lpstr>
      <vt:lpstr>Miracle 6: Healing a Blind Man </vt:lpstr>
      <vt:lpstr>Miracle 7: Raising of Lazarus from the Dead</vt:lpstr>
      <vt:lpstr>Miracle 7: Raising of Lazarus from the Dead</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Miracles of the Gospel of John</dc:title>
  <dc:creator>mike</dc:creator>
  <cp:lastModifiedBy>Mike Whyte</cp:lastModifiedBy>
  <cp:revision>41</cp:revision>
  <cp:lastPrinted>2020-03-10T19:52:38Z</cp:lastPrinted>
  <dcterms:created xsi:type="dcterms:W3CDTF">2020-02-03T16:02:23Z</dcterms:created>
  <dcterms:modified xsi:type="dcterms:W3CDTF">2022-05-22T10:05:41Z</dcterms:modified>
</cp:coreProperties>
</file>