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5" r:id="rId5"/>
    <p:sldId id="326" r:id="rId6"/>
    <p:sldId id="327" r:id="rId7"/>
    <p:sldId id="342" r:id="rId8"/>
    <p:sldId id="343" r:id="rId9"/>
    <p:sldId id="340" r:id="rId10"/>
    <p:sldId id="344" r:id="rId11"/>
    <p:sldId id="345" r:id="rId12"/>
    <p:sldId id="346" r:id="rId13"/>
    <p:sldId id="347" r:id="rId14"/>
    <p:sldId id="348" r:id="rId15"/>
    <p:sldId id="359" r:id="rId16"/>
    <p:sldId id="354" r:id="rId17"/>
    <p:sldId id="351" r:id="rId18"/>
    <p:sldId id="358" r:id="rId19"/>
    <p:sldId id="355" r:id="rId20"/>
    <p:sldId id="356" r:id="rId21"/>
    <p:sldId id="357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Schnider Dorottya" initials="SD" lastIdx="1" clrIdx="3">
    <p:extLst>
      <p:ext uri="{19B8F6BF-5375-455C-9EA6-DF929625EA0E}">
        <p15:presenceInfo xmlns:p15="http://schemas.microsoft.com/office/powerpoint/2012/main" userId="S::schniderd@f.fazekas.hu::70910acd-100b-4191-a138-bd341966e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9F"/>
    <a:srgbClr val="00FFFF"/>
    <a:srgbClr val="FFA3A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05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'1. félév'!$A$55:$A$67</cx:f>
        <cx:lvl ptCount="13">
          <cx:pt idx="0">Jól elsajátítottam a kapcsolódó ismereteket.</cx:pt>
          <cx:pt idx="1">Tetszett az elméleti modell "önálló" megalkotása.</cx:pt>
          <cx:pt idx="2">Jól megértettem a vizsgált jelenséget.</cx:pt>
          <cx:pt idx="3">Alaposan elmélyedhettem a témában.</cx:pt>
          <cx:pt idx="4">Összességében hasznosnak találtam a projektet.</cx:pt>
          <cx:pt idx="5">Tetszett a kísérletek megtervezése, kivitelezése.</cx:pt>
          <cx:pt idx="6">Összességében izgalmasnak találtam a projektet.</cx:pt>
          <cx:pt idx="7">Hozzájárult a szakmai fejlődésemhez.</cx:pt>
          <cx:pt idx="8">A modellalkotás a szakirodalomkut alapján könnyen ment</cx:pt>
          <cx:pt idx="9">Különböző megközelítésekkel ismerkedhettem meg.</cx:pt>
          <cx:pt idx="10">A kísérleteket önállóan csináltam.</cx:pt>
          <cx:pt idx="11">Tetszett a szakirodalomkutatás.</cx:pt>
          <cx:pt idx="12">A kísérleteket baráttal/családdal csináltam.</cx:pt>
        </cx:lvl>
      </cx:strDim>
      <cx:numDim type="val">
        <cx:f>'1. félév'!$B$55:$B$67</cx:f>
        <cx:lvl ptCount="13" formatCode="Normál">
          <cx:pt idx="0">5.2222222222222223</cx:pt>
          <cx:pt idx="1">5.2222222222222223</cx:pt>
          <cx:pt idx="2">5.0555555555555554</cx:pt>
          <cx:pt idx="3">5</cx:pt>
          <cx:pt idx="4">5</cx:pt>
          <cx:pt idx="5">4.8888888888888893</cx:pt>
          <cx:pt idx="6">4.8888888888888893</cx:pt>
          <cx:pt idx="7">4.666666666666667</cx:pt>
          <cx:pt idx="8">4.5555555555555554</cx:pt>
          <cx:pt idx="9">4.2222222222222223</cx:pt>
          <cx:pt idx="10">4</cx:pt>
          <cx:pt idx="11">3.6666666666666665</cx:pt>
          <cx:pt idx="12">2.6666666666666665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hu-HU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A diákok véleménye a kutatási feladatról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funnel" uniqueId="{59BA7742-9FA6-49F7-A25D-6D5313EDBD7E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CFFF9F"/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C00000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5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'2. félév'!$A$56:$A$68</cx:f>
        <cx:lvl ptCount="13">
          <cx:pt idx="0">Tetszett a kísérletek megtervezése, kivitelezése.</cx:pt>
          <cx:pt idx="1">Jól megértettem a vizsgált jelenséget.</cx:pt>
          <cx:pt idx="2">Összességében hasznosnak találtam a projektet.</cx:pt>
          <cx:pt idx="3">Összességében izgalmasnak találtam a projektet.</cx:pt>
          <cx:pt idx="4">Alaposan elmélyedhettem a témában.</cx:pt>
          <cx:pt idx="5">Hozzájárult a szakmai fejlődésemhez.</cx:pt>
          <cx:pt idx="6">Jól elsajátítottam a kapcsolódó ismereteket.</cx:pt>
          <cx:pt idx="7">A kísérleteket önállóan csináltam.</cx:pt>
          <cx:pt idx="8">A modellalkotás a szakirodalomkut alapján könnyen ment</cx:pt>
          <cx:pt idx="9">Tetszett az elméleti modell "önálló" megalkotása.</cx:pt>
          <cx:pt idx="10">Tetszett a szakirodalomkutatás.</cx:pt>
          <cx:pt idx="11">Különböző megközelítésekkel ismerkedhettem meg.</cx:pt>
          <cx:pt idx="12">A kísérleteket baráttal/családdal csináltam.</cx:pt>
        </cx:lvl>
      </cx:strDim>
      <cx:numDim type="val">
        <cx:f>'2. félév'!$B$56:$B$68</cx:f>
        <cx:lvl ptCount="13" formatCode="Normál">
          <cx:pt idx="0">6</cx:pt>
          <cx:pt idx="1">5.2857142857142856</cx:pt>
          <cx:pt idx="2">5.2857142857142856</cx:pt>
          <cx:pt idx="3">5.2857142857142856</cx:pt>
          <cx:pt idx="4">5</cx:pt>
          <cx:pt idx="5">5</cx:pt>
          <cx:pt idx="6">4.8571428571428568</cx:pt>
          <cx:pt idx="7">4.7142857142857144</cx:pt>
          <cx:pt idx="8">4.2857142857142856</cx:pt>
          <cx:pt idx="9">4.1428571428571432</cx:pt>
          <cx:pt idx="10">4</cx:pt>
          <cx:pt idx="11">3.8571428571428572</cx:pt>
          <cx:pt idx="12">2.2857142857142856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hu-HU" sz="1400" b="0" i="0" u="none" strike="noStrike" cap="none" spc="20" baseline="0" dirty="0">
                <a:solidFill>
                  <a:srgbClr val="000000">
                    <a:lumMod val="50000"/>
                    <a:lumOff val="50000"/>
                  </a:srgbClr>
                </a:solidFill>
                <a:latin typeface="Daytona Condensed Light"/>
              </a:rPr>
              <a:t>2. féléves attitűd</a:t>
            </a:r>
            <a:endParaRPr lang="en-US" sz="1400" b="0" i="0" u="none" strike="noStrike" cap="none" spc="20" baseline="0" dirty="0">
              <a:solidFill>
                <a:srgbClr val="000000">
                  <a:lumMod val="50000"/>
                  <a:lumOff val="50000"/>
                </a:srgbClr>
              </a:solidFill>
              <a:latin typeface="Daytona Condensed Light"/>
            </a:endParaRPr>
          </a:p>
        </cx:rich>
      </cx:tx>
    </cx:title>
    <cx:plotArea>
      <cx:plotAreaRegion>
        <cx:series layoutId="funnel" uniqueId="{50A42D75-70D7-4930-AB1E-C43FF1AC6D05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FFA3A3"/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5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6-25T08:57:57.061" idx="1">
    <p:pos x="10" y="10"/>
    <p:text>És a modellalkotás a szakirodalomkutatás alapján könnyen ment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79770-405C-4932-BEF6-F3B6433C36BE}" type="doc">
      <dgm:prSet loTypeId="urn:microsoft.com/office/officeart/2011/layout/HexagonRadial" loCatId="cycl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66588AC-370C-44D8-A1E3-706FD20FC2DD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Projektalapú tanulás</a:t>
          </a:r>
          <a:endParaRPr lang="en-US" b="1" dirty="0">
            <a:solidFill>
              <a:schemeClr val="tx1"/>
            </a:solidFill>
          </a:endParaRPr>
        </a:p>
      </dgm:t>
    </dgm:pt>
    <dgm:pt modelId="{C497C4DF-3280-4D52-88D5-1D7FE63A20C2}" type="parTrans" cxnId="{7AFD557D-5454-4235-9983-7DC46B0217FF}">
      <dgm:prSet/>
      <dgm:spPr/>
      <dgm:t>
        <a:bodyPr/>
        <a:lstStyle/>
        <a:p>
          <a:endParaRPr lang="en-US"/>
        </a:p>
      </dgm:t>
    </dgm:pt>
    <dgm:pt modelId="{2F4AC0E8-1404-4BDC-91E3-68A233929B0C}" type="sibTrans" cxnId="{7AFD557D-5454-4235-9983-7DC46B0217FF}">
      <dgm:prSet/>
      <dgm:spPr/>
      <dgm:t>
        <a:bodyPr/>
        <a:lstStyle/>
        <a:p>
          <a:endParaRPr lang="en-US"/>
        </a:p>
      </dgm:t>
    </dgm:pt>
    <dgm:pt modelId="{F6CBF26F-68FE-4610-875A-B4D0A2C2A88D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Produktum - megosztás</a:t>
          </a:r>
          <a:endParaRPr lang="en-US" b="1" dirty="0">
            <a:solidFill>
              <a:schemeClr val="tx1"/>
            </a:solidFill>
          </a:endParaRPr>
        </a:p>
      </dgm:t>
    </dgm:pt>
    <dgm:pt modelId="{E88DA398-3CBE-4A2C-8880-3504FF654B00}" type="parTrans" cxnId="{B72F4B56-7ED7-4E63-A432-5C6D2E58A3FC}">
      <dgm:prSet/>
      <dgm:spPr/>
      <dgm:t>
        <a:bodyPr/>
        <a:lstStyle/>
        <a:p>
          <a:endParaRPr lang="en-US"/>
        </a:p>
      </dgm:t>
    </dgm:pt>
    <dgm:pt modelId="{ECE8598B-1E60-4770-B025-C4D44908C5C2}" type="sibTrans" cxnId="{B72F4B56-7ED7-4E63-A432-5C6D2E58A3FC}">
      <dgm:prSet/>
      <dgm:spPr/>
      <dgm:t>
        <a:bodyPr/>
        <a:lstStyle/>
        <a:p>
          <a:endParaRPr lang="en-US"/>
        </a:p>
      </dgm:t>
    </dgm:pt>
    <dgm:pt modelId="{9DD59BFA-E6D8-4FAE-917E-0A5933EC6CCB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Hasznos, hétköznapi jellegű tartalom</a:t>
          </a:r>
          <a:endParaRPr lang="en-US" b="1" dirty="0">
            <a:solidFill>
              <a:schemeClr val="tx1"/>
            </a:solidFill>
          </a:endParaRPr>
        </a:p>
      </dgm:t>
    </dgm:pt>
    <dgm:pt modelId="{CE552F54-9342-4D55-9331-30BF8A7F43A4}" type="parTrans" cxnId="{2A9C6F4B-4099-4F29-9003-3B59078201CA}">
      <dgm:prSet/>
      <dgm:spPr/>
      <dgm:t>
        <a:bodyPr/>
        <a:lstStyle/>
        <a:p>
          <a:endParaRPr lang="en-US"/>
        </a:p>
      </dgm:t>
    </dgm:pt>
    <dgm:pt modelId="{B300C690-53E1-4AB6-A9D3-0DBE9C401CA1}" type="sibTrans" cxnId="{2A9C6F4B-4099-4F29-9003-3B59078201CA}">
      <dgm:prSet/>
      <dgm:spPr/>
      <dgm:t>
        <a:bodyPr/>
        <a:lstStyle/>
        <a:p>
          <a:endParaRPr lang="en-US"/>
        </a:p>
      </dgm:t>
    </dgm:pt>
    <dgm:pt modelId="{4048A274-B3CA-4173-854C-848ACEBCF4E8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Irányított kérdések, koordinált és </a:t>
          </a:r>
          <a:r>
            <a:rPr lang="hu-HU" b="1" dirty="0" err="1">
              <a:solidFill>
                <a:schemeClr val="tx1"/>
              </a:solidFill>
            </a:rPr>
            <a:t>facilitált</a:t>
          </a:r>
          <a:r>
            <a:rPr lang="hu-HU" b="1" dirty="0">
              <a:solidFill>
                <a:schemeClr val="tx1"/>
              </a:solidFill>
            </a:rPr>
            <a:t> munka</a:t>
          </a:r>
          <a:endParaRPr lang="en-US" b="1" dirty="0">
            <a:solidFill>
              <a:schemeClr val="tx1"/>
            </a:solidFill>
          </a:endParaRPr>
        </a:p>
      </dgm:t>
    </dgm:pt>
    <dgm:pt modelId="{84809587-1E28-40C5-B7CE-398740A78354}" type="parTrans" cxnId="{10815E5B-6B30-4201-9DE0-E9419B61F0C9}">
      <dgm:prSet/>
      <dgm:spPr/>
      <dgm:t>
        <a:bodyPr/>
        <a:lstStyle/>
        <a:p>
          <a:endParaRPr lang="en-US"/>
        </a:p>
      </dgm:t>
    </dgm:pt>
    <dgm:pt modelId="{DAFD06A9-FEC7-47C0-BE98-D187A30F73E7}" type="sibTrans" cxnId="{10815E5B-6B30-4201-9DE0-E9419B61F0C9}">
      <dgm:prSet/>
      <dgm:spPr/>
      <dgm:t>
        <a:bodyPr/>
        <a:lstStyle/>
        <a:p>
          <a:endParaRPr lang="en-US"/>
        </a:p>
      </dgm:t>
    </dgm:pt>
    <dgm:pt modelId="{874F7F2D-E5F5-4C6C-A290-EA27E58E7B02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Diák önálló véleménye, döntési szerepe</a:t>
          </a:r>
          <a:endParaRPr lang="en-US" b="1" dirty="0">
            <a:solidFill>
              <a:schemeClr val="tx1"/>
            </a:solidFill>
          </a:endParaRPr>
        </a:p>
      </dgm:t>
    </dgm:pt>
    <dgm:pt modelId="{B956240D-1DC2-4DA5-AB31-E1FA6FD77722}" type="parTrans" cxnId="{47EF6BDA-2600-4F0A-860D-D0C0B23A4F89}">
      <dgm:prSet/>
      <dgm:spPr/>
      <dgm:t>
        <a:bodyPr/>
        <a:lstStyle/>
        <a:p>
          <a:endParaRPr lang="en-US"/>
        </a:p>
      </dgm:t>
    </dgm:pt>
    <dgm:pt modelId="{21891740-78C7-4546-89C0-AA769B96FC2E}" type="sibTrans" cxnId="{47EF6BDA-2600-4F0A-860D-D0C0B23A4F89}">
      <dgm:prSet/>
      <dgm:spPr/>
      <dgm:t>
        <a:bodyPr/>
        <a:lstStyle/>
        <a:p>
          <a:endParaRPr lang="en-US"/>
        </a:p>
      </dgm:t>
    </dgm:pt>
    <dgm:pt modelId="{C4329003-F7C3-46F6-84DF-1A63F65FAA74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Aktív </a:t>
          </a:r>
          <a:r>
            <a:rPr lang="hu-HU" b="1" dirty="0" err="1">
              <a:solidFill>
                <a:schemeClr val="tx1"/>
              </a:solidFill>
            </a:rPr>
            <a:t>bevonódás</a:t>
          </a:r>
          <a:r>
            <a:rPr lang="hu-HU" b="1" dirty="0">
              <a:solidFill>
                <a:schemeClr val="tx1"/>
              </a:solidFill>
            </a:rPr>
            <a:t>, elmélyedés – 21. századi kompetenciák</a:t>
          </a:r>
          <a:endParaRPr lang="en-US" b="1" dirty="0">
            <a:solidFill>
              <a:schemeClr val="tx1"/>
            </a:solidFill>
          </a:endParaRPr>
        </a:p>
      </dgm:t>
    </dgm:pt>
    <dgm:pt modelId="{8FAFBECC-B1B0-4795-A776-1A8FDD56CBB3}" type="parTrans" cxnId="{DFAED08E-6AB0-42F0-B4F6-2F89069953C7}">
      <dgm:prSet/>
      <dgm:spPr/>
      <dgm:t>
        <a:bodyPr/>
        <a:lstStyle/>
        <a:p>
          <a:endParaRPr lang="en-US"/>
        </a:p>
      </dgm:t>
    </dgm:pt>
    <dgm:pt modelId="{B6021D1E-A332-4A19-A2EE-AE28B93191FC}" type="sibTrans" cxnId="{DFAED08E-6AB0-42F0-B4F6-2F89069953C7}">
      <dgm:prSet/>
      <dgm:spPr/>
      <dgm:t>
        <a:bodyPr/>
        <a:lstStyle/>
        <a:p>
          <a:endParaRPr lang="en-US"/>
        </a:p>
      </dgm:t>
    </dgm:pt>
    <dgm:pt modelId="{2EF70616-5E9B-4EE0-9926-D7EAD2E4DED9}">
      <dgm:prSet phldrT="[Text]"/>
      <dgm:spPr/>
      <dgm:t>
        <a:bodyPr/>
        <a:lstStyle/>
        <a:p>
          <a:r>
            <a:rPr lang="hu-HU" b="1" dirty="0">
              <a:solidFill>
                <a:schemeClr val="tx1"/>
              </a:solidFill>
            </a:rPr>
            <a:t>Visszajelzés, értékelés</a:t>
          </a:r>
          <a:endParaRPr lang="en-US" b="1" dirty="0">
            <a:solidFill>
              <a:schemeClr val="tx1"/>
            </a:solidFill>
          </a:endParaRPr>
        </a:p>
      </dgm:t>
    </dgm:pt>
    <dgm:pt modelId="{696FC71E-4FED-44F4-8A7F-53B3B909B900}" type="parTrans" cxnId="{9BECCB71-409C-433D-9481-2BB5713B3116}">
      <dgm:prSet/>
      <dgm:spPr/>
      <dgm:t>
        <a:bodyPr/>
        <a:lstStyle/>
        <a:p>
          <a:endParaRPr lang="en-US"/>
        </a:p>
      </dgm:t>
    </dgm:pt>
    <dgm:pt modelId="{CE18517F-563F-485B-B165-A100DA7E532F}" type="sibTrans" cxnId="{9BECCB71-409C-433D-9481-2BB5713B3116}">
      <dgm:prSet/>
      <dgm:spPr/>
      <dgm:t>
        <a:bodyPr/>
        <a:lstStyle/>
        <a:p>
          <a:endParaRPr lang="en-US"/>
        </a:p>
      </dgm:t>
    </dgm:pt>
    <dgm:pt modelId="{2748E680-CBA3-4DB6-A041-7C2F55270F89}" type="pres">
      <dgm:prSet presAssocID="{BCE79770-405C-4932-BEF6-F3B6433C36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101D313-2F9B-4FEF-8CDE-23B1BE75EFDF}" type="pres">
      <dgm:prSet presAssocID="{966588AC-370C-44D8-A1E3-706FD20FC2DD}" presName="Parent" presStyleLbl="node0" presStyleIdx="0" presStyleCnt="1">
        <dgm:presLayoutVars>
          <dgm:chMax val="6"/>
          <dgm:chPref val="6"/>
        </dgm:presLayoutVars>
      </dgm:prSet>
      <dgm:spPr/>
    </dgm:pt>
    <dgm:pt modelId="{FD98661F-72A1-494D-8B47-623FA8ACDDED}" type="pres">
      <dgm:prSet presAssocID="{F6CBF26F-68FE-4610-875A-B4D0A2C2A88D}" presName="Accent1" presStyleCnt="0"/>
      <dgm:spPr/>
    </dgm:pt>
    <dgm:pt modelId="{8037E259-7A36-4D07-B259-A1DAF9F41161}" type="pres">
      <dgm:prSet presAssocID="{F6CBF26F-68FE-4610-875A-B4D0A2C2A88D}" presName="Accent" presStyleLbl="bgShp" presStyleIdx="0" presStyleCnt="6"/>
      <dgm:spPr/>
    </dgm:pt>
    <dgm:pt modelId="{C4F2F44E-898F-4091-8AEF-ACE540C72A62}" type="pres">
      <dgm:prSet presAssocID="{F6CBF26F-68FE-4610-875A-B4D0A2C2A88D}" presName="Child1" presStyleLbl="node1" presStyleIdx="0" presStyleCnt="6" custLinFactNeighborX="-89057" custLinFactNeighborY="52158">
        <dgm:presLayoutVars>
          <dgm:chMax val="0"/>
          <dgm:chPref val="0"/>
          <dgm:bulletEnabled val="1"/>
        </dgm:presLayoutVars>
      </dgm:prSet>
      <dgm:spPr/>
    </dgm:pt>
    <dgm:pt modelId="{271706A7-00ED-468F-AAFE-F5F0BCBBFB0B}" type="pres">
      <dgm:prSet presAssocID="{9DD59BFA-E6D8-4FAE-917E-0A5933EC6CCB}" presName="Accent2" presStyleCnt="0"/>
      <dgm:spPr/>
    </dgm:pt>
    <dgm:pt modelId="{66B1DCF7-1F79-4EBE-93F0-8047673CBA47}" type="pres">
      <dgm:prSet presAssocID="{9DD59BFA-E6D8-4FAE-917E-0A5933EC6CCB}" presName="Accent" presStyleLbl="bgShp" presStyleIdx="1" presStyleCnt="6"/>
      <dgm:spPr/>
    </dgm:pt>
    <dgm:pt modelId="{1A9C3621-4C43-4E27-B80F-E8F9D6309B19}" type="pres">
      <dgm:prSet presAssocID="{9DD59BFA-E6D8-4FAE-917E-0A5933EC6CCB}" presName="Child2" presStyleLbl="node1" presStyleIdx="1" presStyleCnt="6" custLinFactNeighborX="-92162" custLinFactNeighborY="-59349">
        <dgm:presLayoutVars>
          <dgm:chMax val="0"/>
          <dgm:chPref val="0"/>
          <dgm:bulletEnabled val="1"/>
        </dgm:presLayoutVars>
      </dgm:prSet>
      <dgm:spPr/>
    </dgm:pt>
    <dgm:pt modelId="{3002AC03-F8EF-44EC-8145-551D52519D10}" type="pres">
      <dgm:prSet presAssocID="{4048A274-B3CA-4173-854C-848ACEBCF4E8}" presName="Accent3" presStyleCnt="0"/>
      <dgm:spPr/>
    </dgm:pt>
    <dgm:pt modelId="{B29AEDCA-7B58-4C59-98A8-E3A7E4544ADC}" type="pres">
      <dgm:prSet presAssocID="{4048A274-B3CA-4173-854C-848ACEBCF4E8}" presName="Accent" presStyleLbl="bgShp" presStyleIdx="2" presStyleCnt="6"/>
      <dgm:spPr/>
    </dgm:pt>
    <dgm:pt modelId="{07B0D870-603F-437B-8F62-45967B6516B1}" type="pres">
      <dgm:prSet presAssocID="{4048A274-B3CA-4173-854C-848ACEBCF4E8}" presName="Child3" presStyleLbl="node1" presStyleIdx="2" presStyleCnt="6" custLinFactY="-7176" custLinFactNeighborX="2793" custLinFactNeighborY="-100000">
        <dgm:presLayoutVars>
          <dgm:chMax val="0"/>
          <dgm:chPref val="0"/>
          <dgm:bulletEnabled val="1"/>
        </dgm:presLayoutVars>
      </dgm:prSet>
      <dgm:spPr/>
    </dgm:pt>
    <dgm:pt modelId="{42FF1129-55A6-48D3-9650-FA48855D6E2A}" type="pres">
      <dgm:prSet presAssocID="{874F7F2D-E5F5-4C6C-A290-EA27E58E7B02}" presName="Accent4" presStyleCnt="0"/>
      <dgm:spPr/>
    </dgm:pt>
    <dgm:pt modelId="{3FE43A24-374A-4AE2-AFA0-9CBC512FCBF3}" type="pres">
      <dgm:prSet presAssocID="{874F7F2D-E5F5-4C6C-A290-EA27E58E7B02}" presName="Accent" presStyleLbl="bgShp" presStyleIdx="3" presStyleCnt="6"/>
      <dgm:spPr/>
    </dgm:pt>
    <dgm:pt modelId="{37A6EFAE-3EDE-4B62-9E49-53E0D0A80266}" type="pres">
      <dgm:prSet presAssocID="{874F7F2D-E5F5-4C6C-A290-EA27E58E7B02}" presName="Child4" presStyleLbl="node1" presStyleIdx="3" presStyleCnt="6" custLinFactNeighborX="88287" custLinFactNeighborY="-62627">
        <dgm:presLayoutVars>
          <dgm:chMax val="0"/>
          <dgm:chPref val="0"/>
          <dgm:bulletEnabled val="1"/>
        </dgm:presLayoutVars>
      </dgm:prSet>
      <dgm:spPr/>
    </dgm:pt>
    <dgm:pt modelId="{97D0D006-5154-4FF8-9421-4942B55653E2}" type="pres">
      <dgm:prSet presAssocID="{C4329003-F7C3-46F6-84DF-1A63F65FAA74}" presName="Accent5" presStyleCnt="0"/>
      <dgm:spPr/>
    </dgm:pt>
    <dgm:pt modelId="{C0426E21-0700-4E79-8322-1D9A57469DEC}" type="pres">
      <dgm:prSet presAssocID="{C4329003-F7C3-46F6-84DF-1A63F65FAA74}" presName="Accent" presStyleLbl="bgShp" presStyleIdx="4" presStyleCnt="6"/>
      <dgm:spPr/>
    </dgm:pt>
    <dgm:pt modelId="{45D3F0A4-F61F-46B1-965E-CBC00B427479}" type="pres">
      <dgm:prSet presAssocID="{C4329003-F7C3-46F6-84DF-1A63F65FAA74}" presName="Child5" presStyleLbl="node1" presStyleIdx="4" presStyleCnt="6" custLinFactNeighborX="93279" custLinFactNeighborY="55526">
        <dgm:presLayoutVars>
          <dgm:chMax val="0"/>
          <dgm:chPref val="0"/>
          <dgm:bulletEnabled val="1"/>
        </dgm:presLayoutVars>
      </dgm:prSet>
      <dgm:spPr/>
    </dgm:pt>
    <dgm:pt modelId="{CA1CCEA5-B03B-4EB2-8A33-DBCCC6B01442}" type="pres">
      <dgm:prSet presAssocID="{2EF70616-5E9B-4EE0-9926-D7EAD2E4DED9}" presName="Accent6" presStyleCnt="0"/>
      <dgm:spPr/>
    </dgm:pt>
    <dgm:pt modelId="{A0C9D3C6-8D64-4E66-90AE-141DC14F5C41}" type="pres">
      <dgm:prSet presAssocID="{2EF70616-5E9B-4EE0-9926-D7EAD2E4DED9}" presName="Accent" presStyleLbl="bgShp" presStyleIdx="5" presStyleCnt="6"/>
      <dgm:spPr/>
    </dgm:pt>
    <dgm:pt modelId="{15649EAE-9DFD-40DA-8802-3F1981835D16}" type="pres">
      <dgm:prSet presAssocID="{2EF70616-5E9B-4EE0-9926-D7EAD2E4DED9}" presName="Child6" presStyleLbl="node1" presStyleIdx="5" presStyleCnt="6" custLinFactY="15570" custLinFactNeighborX="335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002E5F1E-78AC-4D7A-B36B-E8BCC78D1477}" type="presOf" srcId="{BCE79770-405C-4932-BEF6-F3B6433C36BE}" destId="{2748E680-CBA3-4DB6-A041-7C2F55270F89}" srcOrd="0" destOrd="0" presId="urn:microsoft.com/office/officeart/2011/layout/HexagonRadial"/>
    <dgm:cxn modelId="{D1BC5D20-07AD-47D8-8BD0-504FCC4C2C16}" type="presOf" srcId="{9DD59BFA-E6D8-4FAE-917E-0A5933EC6CCB}" destId="{1A9C3621-4C43-4E27-B80F-E8F9D6309B19}" srcOrd="0" destOrd="0" presId="urn:microsoft.com/office/officeart/2011/layout/HexagonRadial"/>
    <dgm:cxn modelId="{81DAC32E-56B4-40E4-ACF7-912FE8930515}" type="presOf" srcId="{F6CBF26F-68FE-4610-875A-B4D0A2C2A88D}" destId="{C4F2F44E-898F-4091-8AEF-ACE540C72A62}" srcOrd="0" destOrd="0" presId="urn:microsoft.com/office/officeart/2011/layout/HexagonRadial"/>
    <dgm:cxn modelId="{4FDEB334-C3D4-415F-AD70-34DF198B5BC6}" type="presOf" srcId="{4048A274-B3CA-4173-854C-848ACEBCF4E8}" destId="{07B0D870-603F-437B-8F62-45967B6516B1}" srcOrd="0" destOrd="0" presId="urn:microsoft.com/office/officeart/2011/layout/HexagonRadial"/>
    <dgm:cxn modelId="{10815E5B-6B30-4201-9DE0-E9419B61F0C9}" srcId="{966588AC-370C-44D8-A1E3-706FD20FC2DD}" destId="{4048A274-B3CA-4173-854C-848ACEBCF4E8}" srcOrd="2" destOrd="0" parTransId="{84809587-1E28-40C5-B7CE-398740A78354}" sibTransId="{DAFD06A9-FEC7-47C0-BE98-D187A30F73E7}"/>
    <dgm:cxn modelId="{530D3746-7ED6-48B6-961B-A34A727776E0}" type="presOf" srcId="{966588AC-370C-44D8-A1E3-706FD20FC2DD}" destId="{E101D313-2F9B-4FEF-8CDE-23B1BE75EFDF}" srcOrd="0" destOrd="0" presId="urn:microsoft.com/office/officeart/2011/layout/HexagonRadial"/>
    <dgm:cxn modelId="{3D33EE6A-AB52-489A-8AB9-12745996E7E7}" type="presOf" srcId="{874F7F2D-E5F5-4C6C-A290-EA27E58E7B02}" destId="{37A6EFAE-3EDE-4B62-9E49-53E0D0A80266}" srcOrd="0" destOrd="0" presId="urn:microsoft.com/office/officeart/2011/layout/HexagonRadial"/>
    <dgm:cxn modelId="{2A9C6F4B-4099-4F29-9003-3B59078201CA}" srcId="{966588AC-370C-44D8-A1E3-706FD20FC2DD}" destId="{9DD59BFA-E6D8-4FAE-917E-0A5933EC6CCB}" srcOrd="1" destOrd="0" parTransId="{CE552F54-9342-4D55-9331-30BF8A7F43A4}" sibTransId="{B300C690-53E1-4AB6-A9D3-0DBE9C401CA1}"/>
    <dgm:cxn modelId="{9BECCB71-409C-433D-9481-2BB5713B3116}" srcId="{966588AC-370C-44D8-A1E3-706FD20FC2DD}" destId="{2EF70616-5E9B-4EE0-9926-D7EAD2E4DED9}" srcOrd="5" destOrd="0" parTransId="{696FC71E-4FED-44F4-8A7F-53B3B909B900}" sibTransId="{CE18517F-563F-485B-B165-A100DA7E532F}"/>
    <dgm:cxn modelId="{B72F4B56-7ED7-4E63-A432-5C6D2E58A3FC}" srcId="{966588AC-370C-44D8-A1E3-706FD20FC2DD}" destId="{F6CBF26F-68FE-4610-875A-B4D0A2C2A88D}" srcOrd="0" destOrd="0" parTransId="{E88DA398-3CBE-4A2C-8880-3504FF654B00}" sibTransId="{ECE8598B-1E60-4770-B025-C4D44908C5C2}"/>
    <dgm:cxn modelId="{7AFD557D-5454-4235-9983-7DC46B0217FF}" srcId="{BCE79770-405C-4932-BEF6-F3B6433C36BE}" destId="{966588AC-370C-44D8-A1E3-706FD20FC2DD}" srcOrd="0" destOrd="0" parTransId="{C497C4DF-3280-4D52-88D5-1D7FE63A20C2}" sibTransId="{2F4AC0E8-1404-4BDC-91E3-68A233929B0C}"/>
    <dgm:cxn modelId="{57AB1685-6D90-4A3F-8F72-38C8E82FE8D1}" type="presOf" srcId="{C4329003-F7C3-46F6-84DF-1A63F65FAA74}" destId="{45D3F0A4-F61F-46B1-965E-CBC00B427479}" srcOrd="0" destOrd="0" presId="urn:microsoft.com/office/officeart/2011/layout/HexagonRadial"/>
    <dgm:cxn modelId="{DFAED08E-6AB0-42F0-B4F6-2F89069953C7}" srcId="{966588AC-370C-44D8-A1E3-706FD20FC2DD}" destId="{C4329003-F7C3-46F6-84DF-1A63F65FAA74}" srcOrd="4" destOrd="0" parTransId="{8FAFBECC-B1B0-4795-A776-1A8FDD56CBB3}" sibTransId="{B6021D1E-A332-4A19-A2EE-AE28B93191FC}"/>
    <dgm:cxn modelId="{7AEDEE9E-4F71-4EDA-90AA-3D027F154CF7}" type="presOf" srcId="{2EF70616-5E9B-4EE0-9926-D7EAD2E4DED9}" destId="{15649EAE-9DFD-40DA-8802-3F1981835D16}" srcOrd="0" destOrd="0" presId="urn:microsoft.com/office/officeart/2011/layout/HexagonRadial"/>
    <dgm:cxn modelId="{47EF6BDA-2600-4F0A-860D-D0C0B23A4F89}" srcId="{966588AC-370C-44D8-A1E3-706FD20FC2DD}" destId="{874F7F2D-E5F5-4C6C-A290-EA27E58E7B02}" srcOrd="3" destOrd="0" parTransId="{B956240D-1DC2-4DA5-AB31-E1FA6FD77722}" sibTransId="{21891740-78C7-4546-89C0-AA769B96FC2E}"/>
    <dgm:cxn modelId="{B3306FF0-A690-4827-9C63-41E8D25BB22A}" type="presParOf" srcId="{2748E680-CBA3-4DB6-A041-7C2F55270F89}" destId="{E101D313-2F9B-4FEF-8CDE-23B1BE75EFDF}" srcOrd="0" destOrd="0" presId="urn:microsoft.com/office/officeart/2011/layout/HexagonRadial"/>
    <dgm:cxn modelId="{0982D795-B8A9-46B9-B546-19D0F80843A7}" type="presParOf" srcId="{2748E680-CBA3-4DB6-A041-7C2F55270F89}" destId="{FD98661F-72A1-494D-8B47-623FA8ACDDED}" srcOrd="1" destOrd="0" presId="urn:microsoft.com/office/officeart/2011/layout/HexagonRadial"/>
    <dgm:cxn modelId="{61FB4F46-DDEE-474D-955C-3223FCCBB358}" type="presParOf" srcId="{FD98661F-72A1-494D-8B47-623FA8ACDDED}" destId="{8037E259-7A36-4D07-B259-A1DAF9F41161}" srcOrd="0" destOrd="0" presId="urn:microsoft.com/office/officeart/2011/layout/HexagonRadial"/>
    <dgm:cxn modelId="{4120F0E4-DBD6-4ADA-A675-40300A1C5C00}" type="presParOf" srcId="{2748E680-CBA3-4DB6-A041-7C2F55270F89}" destId="{C4F2F44E-898F-4091-8AEF-ACE540C72A62}" srcOrd="2" destOrd="0" presId="urn:microsoft.com/office/officeart/2011/layout/HexagonRadial"/>
    <dgm:cxn modelId="{3F63CCD2-4975-4A1E-89D5-76F0DF423B1A}" type="presParOf" srcId="{2748E680-CBA3-4DB6-A041-7C2F55270F89}" destId="{271706A7-00ED-468F-AAFE-F5F0BCBBFB0B}" srcOrd="3" destOrd="0" presId="urn:microsoft.com/office/officeart/2011/layout/HexagonRadial"/>
    <dgm:cxn modelId="{73646EA1-B4E4-4D5C-AF39-6DE018A4F66F}" type="presParOf" srcId="{271706A7-00ED-468F-AAFE-F5F0BCBBFB0B}" destId="{66B1DCF7-1F79-4EBE-93F0-8047673CBA47}" srcOrd="0" destOrd="0" presId="urn:microsoft.com/office/officeart/2011/layout/HexagonRadial"/>
    <dgm:cxn modelId="{3F556B33-FBC9-4120-BAF9-1AE5FF126622}" type="presParOf" srcId="{2748E680-CBA3-4DB6-A041-7C2F55270F89}" destId="{1A9C3621-4C43-4E27-B80F-E8F9D6309B19}" srcOrd="4" destOrd="0" presId="urn:microsoft.com/office/officeart/2011/layout/HexagonRadial"/>
    <dgm:cxn modelId="{9C644D6D-2A17-44E0-9CE1-32501C0AFF3C}" type="presParOf" srcId="{2748E680-CBA3-4DB6-A041-7C2F55270F89}" destId="{3002AC03-F8EF-44EC-8145-551D52519D10}" srcOrd="5" destOrd="0" presId="urn:microsoft.com/office/officeart/2011/layout/HexagonRadial"/>
    <dgm:cxn modelId="{6000763C-11E7-4D59-9CBA-75220E53A082}" type="presParOf" srcId="{3002AC03-F8EF-44EC-8145-551D52519D10}" destId="{B29AEDCA-7B58-4C59-98A8-E3A7E4544ADC}" srcOrd="0" destOrd="0" presId="urn:microsoft.com/office/officeart/2011/layout/HexagonRadial"/>
    <dgm:cxn modelId="{24B1F153-351F-4265-9AC6-0608CFDE3FA5}" type="presParOf" srcId="{2748E680-CBA3-4DB6-A041-7C2F55270F89}" destId="{07B0D870-603F-437B-8F62-45967B6516B1}" srcOrd="6" destOrd="0" presId="urn:microsoft.com/office/officeart/2011/layout/HexagonRadial"/>
    <dgm:cxn modelId="{60D0B3C0-CA82-4031-9FE4-7624C9EA5FCB}" type="presParOf" srcId="{2748E680-CBA3-4DB6-A041-7C2F55270F89}" destId="{42FF1129-55A6-48D3-9650-FA48855D6E2A}" srcOrd="7" destOrd="0" presId="urn:microsoft.com/office/officeart/2011/layout/HexagonRadial"/>
    <dgm:cxn modelId="{1AD0995A-F7F2-4BFC-AD16-AE59062014E2}" type="presParOf" srcId="{42FF1129-55A6-48D3-9650-FA48855D6E2A}" destId="{3FE43A24-374A-4AE2-AFA0-9CBC512FCBF3}" srcOrd="0" destOrd="0" presId="urn:microsoft.com/office/officeart/2011/layout/HexagonRadial"/>
    <dgm:cxn modelId="{A7ACEE06-5B2E-4C10-8E18-607BEB241277}" type="presParOf" srcId="{2748E680-CBA3-4DB6-A041-7C2F55270F89}" destId="{37A6EFAE-3EDE-4B62-9E49-53E0D0A80266}" srcOrd="8" destOrd="0" presId="urn:microsoft.com/office/officeart/2011/layout/HexagonRadial"/>
    <dgm:cxn modelId="{EE017DB7-97E8-4D69-B75F-DC0DFC908321}" type="presParOf" srcId="{2748E680-CBA3-4DB6-A041-7C2F55270F89}" destId="{97D0D006-5154-4FF8-9421-4942B55653E2}" srcOrd="9" destOrd="0" presId="urn:microsoft.com/office/officeart/2011/layout/HexagonRadial"/>
    <dgm:cxn modelId="{39D417F7-DAF9-4E29-A9BB-1FDC8E55B503}" type="presParOf" srcId="{97D0D006-5154-4FF8-9421-4942B55653E2}" destId="{C0426E21-0700-4E79-8322-1D9A57469DEC}" srcOrd="0" destOrd="0" presId="urn:microsoft.com/office/officeart/2011/layout/HexagonRadial"/>
    <dgm:cxn modelId="{03DA73BB-FB11-4A9B-8B7D-3CC1FF73061C}" type="presParOf" srcId="{2748E680-CBA3-4DB6-A041-7C2F55270F89}" destId="{45D3F0A4-F61F-46B1-965E-CBC00B427479}" srcOrd="10" destOrd="0" presId="urn:microsoft.com/office/officeart/2011/layout/HexagonRadial"/>
    <dgm:cxn modelId="{781A54E6-24F5-4D46-8EBB-CD3BF5E9C81D}" type="presParOf" srcId="{2748E680-CBA3-4DB6-A041-7C2F55270F89}" destId="{CA1CCEA5-B03B-4EB2-8A33-DBCCC6B01442}" srcOrd="11" destOrd="0" presId="urn:microsoft.com/office/officeart/2011/layout/HexagonRadial"/>
    <dgm:cxn modelId="{C463BB98-16DB-4B74-BA06-772C8BF6407B}" type="presParOf" srcId="{CA1CCEA5-B03B-4EB2-8A33-DBCCC6B01442}" destId="{A0C9D3C6-8D64-4E66-90AE-141DC14F5C41}" srcOrd="0" destOrd="0" presId="urn:microsoft.com/office/officeart/2011/layout/HexagonRadial"/>
    <dgm:cxn modelId="{7A60204B-5A39-45EE-93C3-73F80FC5F50D}" type="presParOf" srcId="{2748E680-CBA3-4DB6-A041-7C2F55270F89}" destId="{15649EAE-9DFD-40DA-8802-3F1981835D1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D99EE-1351-4EA6-B26F-B3598A2819E3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/>
    </dgm:pt>
    <dgm:pt modelId="{C048C470-B11C-44FC-99AD-48AD5513E68F}">
      <dgm:prSet phldrT="[Text]"/>
      <dgm:spPr/>
      <dgm:t>
        <a:bodyPr/>
        <a:lstStyle/>
        <a:p>
          <a:r>
            <a:rPr lang="hu-HU" dirty="0"/>
            <a:t>A projekt indítása</a:t>
          </a:r>
          <a:endParaRPr lang="en-US" dirty="0"/>
        </a:p>
      </dgm:t>
    </dgm:pt>
    <dgm:pt modelId="{6997EE3B-0D53-4515-A23E-683AD7A55A8C}" type="parTrans" cxnId="{86407307-F46F-4A57-A25A-04A69F37D132}">
      <dgm:prSet/>
      <dgm:spPr/>
      <dgm:t>
        <a:bodyPr/>
        <a:lstStyle/>
        <a:p>
          <a:endParaRPr lang="en-US"/>
        </a:p>
      </dgm:t>
    </dgm:pt>
    <dgm:pt modelId="{A732DCAB-21B3-4FCC-92A4-3CAC79E48BFF}" type="sibTrans" cxnId="{86407307-F46F-4A57-A25A-04A69F37D132}">
      <dgm:prSet/>
      <dgm:spPr/>
      <dgm:t>
        <a:bodyPr/>
        <a:lstStyle/>
        <a:p>
          <a:endParaRPr lang="en-US"/>
        </a:p>
      </dgm:t>
    </dgm:pt>
    <dgm:pt modelId="{367D6FB8-4BEB-4D00-A041-D208C7459AC5}">
      <dgm:prSet phldrT="[Text]"/>
      <dgm:spPr/>
      <dgm:t>
        <a:bodyPr/>
        <a:lstStyle/>
        <a:p>
          <a:r>
            <a:rPr lang="hu-HU" dirty="0" err="1"/>
            <a:t>Monitorozás</a:t>
          </a:r>
          <a:endParaRPr lang="en-US" dirty="0"/>
        </a:p>
      </dgm:t>
    </dgm:pt>
    <dgm:pt modelId="{67D6397B-9165-4168-82A1-33F760488B5C}" type="parTrans" cxnId="{0D5C2D6D-9639-460A-B9F5-1A4C058A935C}">
      <dgm:prSet/>
      <dgm:spPr/>
      <dgm:t>
        <a:bodyPr/>
        <a:lstStyle/>
        <a:p>
          <a:endParaRPr lang="en-US"/>
        </a:p>
      </dgm:t>
    </dgm:pt>
    <dgm:pt modelId="{EA873AE7-648B-4399-929E-3108F223E42F}" type="sibTrans" cxnId="{0D5C2D6D-9639-460A-B9F5-1A4C058A935C}">
      <dgm:prSet/>
      <dgm:spPr/>
      <dgm:t>
        <a:bodyPr/>
        <a:lstStyle/>
        <a:p>
          <a:endParaRPr lang="en-US"/>
        </a:p>
      </dgm:t>
    </dgm:pt>
    <dgm:pt modelId="{6134BD35-CEC9-45FD-82A4-7D7ACB3F8FE3}">
      <dgm:prSet phldrT="[Text]"/>
      <dgm:spPr/>
      <dgm:t>
        <a:bodyPr/>
        <a:lstStyle/>
        <a:p>
          <a:r>
            <a:rPr lang="hu-HU" dirty="0"/>
            <a:t>Értékelés</a:t>
          </a:r>
          <a:endParaRPr lang="en-US" dirty="0"/>
        </a:p>
      </dgm:t>
    </dgm:pt>
    <dgm:pt modelId="{005240AA-09FD-411C-8635-F5F0637B16DF}" type="parTrans" cxnId="{69F48C44-A47F-4986-B037-E879C9929D52}">
      <dgm:prSet/>
      <dgm:spPr/>
      <dgm:t>
        <a:bodyPr/>
        <a:lstStyle/>
        <a:p>
          <a:endParaRPr lang="en-US"/>
        </a:p>
      </dgm:t>
    </dgm:pt>
    <dgm:pt modelId="{77152FF6-67E4-476D-ABC5-6D71DA6F40BA}" type="sibTrans" cxnId="{69F48C44-A47F-4986-B037-E879C9929D52}">
      <dgm:prSet/>
      <dgm:spPr/>
      <dgm:t>
        <a:bodyPr/>
        <a:lstStyle/>
        <a:p>
          <a:endParaRPr lang="en-US"/>
        </a:p>
      </dgm:t>
    </dgm:pt>
    <dgm:pt modelId="{E40DCC30-4BF8-4E80-B9D5-C6089CAE78EF}" type="pres">
      <dgm:prSet presAssocID="{5DAD99EE-1351-4EA6-B26F-B3598A2819E3}" presName="CompostProcess" presStyleCnt="0">
        <dgm:presLayoutVars>
          <dgm:dir/>
          <dgm:resizeHandles val="exact"/>
        </dgm:presLayoutVars>
      </dgm:prSet>
      <dgm:spPr/>
    </dgm:pt>
    <dgm:pt modelId="{4B507247-2FA0-4487-9684-97F99E3EF8DF}" type="pres">
      <dgm:prSet presAssocID="{5DAD99EE-1351-4EA6-B26F-B3598A2819E3}" presName="arrow" presStyleLbl="bgShp" presStyleIdx="0" presStyleCnt="1" custLinFactNeighborX="4045" custLinFactNeighborY="-12324"/>
      <dgm:spPr/>
    </dgm:pt>
    <dgm:pt modelId="{CBA932A4-AD78-45F8-A21F-AD084B257149}" type="pres">
      <dgm:prSet presAssocID="{5DAD99EE-1351-4EA6-B26F-B3598A2819E3}" presName="linearProcess" presStyleCnt="0"/>
      <dgm:spPr/>
    </dgm:pt>
    <dgm:pt modelId="{909B4CB1-E298-474B-88AD-5A898C71CDC1}" type="pres">
      <dgm:prSet presAssocID="{C048C470-B11C-44FC-99AD-48AD5513E68F}" presName="textNode" presStyleLbl="node1" presStyleIdx="0" presStyleCnt="3">
        <dgm:presLayoutVars>
          <dgm:bulletEnabled val="1"/>
        </dgm:presLayoutVars>
      </dgm:prSet>
      <dgm:spPr/>
    </dgm:pt>
    <dgm:pt modelId="{5D10603E-1EC7-4D6E-A2CD-329077A03AF2}" type="pres">
      <dgm:prSet presAssocID="{A732DCAB-21B3-4FCC-92A4-3CAC79E48BFF}" presName="sibTrans" presStyleCnt="0"/>
      <dgm:spPr/>
    </dgm:pt>
    <dgm:pt modelId="{F2EA4501-3A7B-4CD0-9A1C-A51CEC29E276}" type="pres">
      <dgm:prSet presAssocID="{367D6FB8-4BEB-4D00-A041-D208C7459AC5}" presName="textNode" presStyleLbl="node1" presStyleIdx="1" presStyleCnt="3">
        <dgm:presLayoutVars>
          <dgm:bulletEnabled val="1"/>
        </dgm:presLayoutVars>
      </dgm:prSet>
      <dgm:spPr/>
    </dgm:pt>
    <dgm:pt modelId="{33DF969F-CD06-4CC8-9240-0311F047F041}" type="pres">
      <dgm:prSet presAssocID="{EA873AE7-648B-4399-929E-3108F223E42F}" presName="sibTrans" presStyleCnt="0"/>
      <dgm:spPr/>
    </dgm:pt>
    <dgm:pt modelId="{72541013-C321-4BD5-8018-EBFC4FA1B272}" type="pres">
      <dgm:prSet presAssocID="{6134BD35-CEC9-45FD-82A4-7D7ACB3F8FE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6407307-F46F-4A57-A25A-04A69F37D132}" srcId="{5DAD99EE-1351-4EA6-B26F-B3598A2819E3}" destId="{C048C470-B11C-44FC-99AD-48AD5513E68F}" srcOrd="0" destOrd="0" parTransId="{6997EE3B-0D53-4515-A23E-683AD7A55A8C}" sibTransId="{A732DCAB-21B3-4FCC-92A4-3CAC79E48BFF}"/>
    <dgm:cxn modelId="{87D8955D-736E-462B-8353-C79AEDFE1DC5}" type="presOf" srcId="{6134BD35-CEC9-45FD-82A4-7D7ACB3F8FE3}" destId="{72541013-C321-4BD5-8018-EBFC4FA1B272}" srcOrd="0" destOrd="0" presId="urn:microsoft.com/office/officeart/2005/8/layout/hProcess9"/>
    <dgm:cxn modelId="{69F48C44-A47F-4986-B037-E879C9929D52}" srcId="{5DAD99EE-1351-4EA6-B26F-B3598A2819E3}" destId="{6134BD35-CEC9-45FD-82A4-7D7ACB3F8FE3}" srcOrd="2" destOrd="0" parTransId="{005240AA-09FD-411C-8635-F5F0637B16DF}" sibTransId="{77152FF6-67E4-476D-ABC5-6D71DA6F40BA}"/>
    <dgm:cxn modelId="{0D5C2D6D-9639-460A-B9F5-1A4C058A935C}" srcId="{5DAD99EE-1351-4EA6-B26F-B3598A2819E3}" destId="{367D6FB8-4BEB-4D00-A041-D208C7459AC5}" srcOrd="1" destOrd="0" parTransId="{67D6397B-9165-4168-82A1-33F760488B5C}" sibTransId="{EA873AE7-648B-4399-929E-3108F223E42F}"/>
    <dgm:cxn modelId="{BD7F26AD-5A63-47CB-9730-CAC445B77F0E}" type="presOf" srcId="{C048C470-B11C-44FC-99AD-48AD5513E68F}" destId="{909B4CB1-E298-474B-88AD-5A898C71CDC1}" srcOrd="0" destOrd="0" presId="urn:microsoft.com/office/officeart/2005/8/layout/hProcess9"/>
    <dgm:cxn modelId="{DFFCEFAF-BD08-426D-9D14-F59C14412810}" type="presOf" srcId="{5DAD99EE-1351-4EA6-B26F-B3598A2819E3}" destId="{E40DCC30-4BF8-4E80-B9D5-C6089CAE78EF}" srcOrd="0" destOrd="0" presId="urn:microsoft.com/office/officeart/2005/8/layout/hProcess9"/>
    <dgm:cxn modelId="{22E346B5-F4D9-4993-B635-931AE9796ECE}" type="presOf" srcId="{367D6FB8-4BEB-4D00-A041-D208C7459AC5}" destId="{F2EA4501-3A7B-4CD0-9A1C-A51CEC29E276}" srcOrd="0" destOrd="0" presId="urn:microsoft.com/office/officeart/2005/8/layout/hProcess9"/>
    <dgm:cxn modelId="{4A3525DE-ED2F-456E-8D43-A9E6659C379B}" type="presParOf" srcId="{E40DCC30-4BF8-4E80-B9D5-C6089CAE78EF}" destId="{4B507247-2FA0-4487-9684-97F99E3EF8DF}" srcOrd="0" destOrd="0" presId="urn:microsoft.com/office/officeart/2005/8/layout/hProcess9"/>
    <dgm:cxn modelId="{D814A858-C024-483D-8696-FDEAD12761E6}" type="presParOf" srcId="{E40DCC30-4BF8-4E80-B9D5-C6089CAE78EF}" destId="{CBA932A4-AD78-45F8-A21F-AD084B257149}" srcOrd="1" destOrd="0" presId="urn:microsoft.com/office/officeart/2005/8/layout/hProcess9"/>
    <dgm:cxn modelId="{26AF936A-9AFF-4E67-809C-59B97F29C120}" type="presParOf" srcId="{CBA932A4-AD78-45F8-A21F-AD084B257149}" destId="{909B4CB1-E298-474B-88AD-5A898C71CDC1}" srcOrd="0" destOrd="0" presId="urn:microsoft.com/office/officeart/2005/8/layout/hProcess9"/>
    <dgm:cxn modelId="{0B18712B-BB04-486E-82F9-E5A2E0E374DC}" type="presParOf" srcId="{CBA932A4-AD78-45F8-A21F-AD084B257149}" destId="{5D10603E-1EC7-4D6E-A2CD-329077A03AF2}" srcOrd="1" destOrd="0" presId="urn:microsoft.com/office/officeart/2005/8/layout/hProcess9"/>
    <dgm:cxn modelId="{C28C463F-2F3D-4E85-81DC-871FC7966A88}" type="presParOf" srcId="{CBA932A4-AD78-45F8-A21F-AD084B257149}" destId="{F2EA4501-3A7B-4CD0-9A1C-A51CEC29E276}" srcOrd="2" destOrd="0" presId="urn:microsoft.com/office/officeart/2005/8/layout/hProcess9"/>
    <dgm:cxn modelId="{A1ACBF49-EDE1-4AE1-9BC1-F5F2D28D02AA}" type="presParOf" srcId="{CBA932A4-AD78-45F8-A21F-AD084B257149}" destId="{33DF969F-CD06-4CC8-9240-0311F047F041}" srcOrd="3" destOrd="0" presId="urn:microsoft.com/office/officeart/2005/8/layout/hProcess9"/>
    <dgm:cxn modelId="{EC5F7F0E-E0E7-4D90-B47F-DA69AB50F9B1}" type="presParOf" srcId="{CBA932A4-AD78-45F8-A21F-AD084B257149}" destId="{72541013-C321-4BD5-8018-EBFC4FA1B27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0784F-D2A2-4B54-9D90-87FC4532C749}" type="doc">
      <dgm:prSet loTypeId="urn:microsoft.com/office/officeart/2005/8/layout/radial5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8A3A34-361C-4A51-AE94-B67955D40939}">
      <dgm:prSet phldrT="[Text]"/>
      <dgm:spPr/>
      <dgm:t>
        <a:bodyPr/>
        <a:lstStyle/>
        <a:p>
          <a:r>
            <a:rPr lang="hu-HU"/>
            <a:t>Készségek</a:t>
          </a:r>
          <a:endParaRPr lang="en-US"/>
        </a:p>
      </dgm:t>
    </dgm:pt>
    <dgm:pt modelId="{0DAA20AE-6241-4482-B8F5-4029334A1E35}" type="parTrans" cxnId="{D81EC2CD-13FD-41E6-AA56-2619CE80A453}">
      <dgm:prSet/>
      <dgm:spPr/>
      <dgm:t>
        <a:bodyPr/>
        <a:lstStyle/>
        <a:p>
          <a:endParaRPr lang="en-US"/>
        </a:p>
      </dgm:t>
    </dgm:pt>
    <dgm:pt modelId="{AD7AABB6-5F65-495B-940F-47D54C2FA302}" type="sibTrans" cxnId="{D81EC2CD-13FD-41E6-AA56-2619CE80A453}">
      <dgm:prSet/>
      <dgm:spPr/>
      <dgm:t>
        <a:bodyPr/>
        <a:lstStyle/>
        <a:p>
          <a:endParaRPr lang="en-US"/>
        </a:p>
      </dgm:t>
    </dgm:pt>
    <dgm:pt modelId="{0379EAA9-D21E-4467-940F-EC47F3F72827}">
      <dgm:prSet phldrT="[Text]" custT="1"/>
      <dgm:spPr/>
      <dgm:t>
        <a:bodyPr/>
        <a:lstStyle/>
        <a:p>
          <a:r>
            <a:rPr lang="hu-HU" sz="1050" dirty="0"/>
            <a:t>előadói, retorikai</a:t>
          </a:r>
          <a:endParaRPr lang="en-US" sz="1050" dirty="0"/>
        </a:p>
      </dgm:t>
    </dgm:pt>
    <dgm:pt modelId="{999238DA-9E3F-4ACB-8B23-9D811D999772}" type="parTrans" cxnId="{01D06BD6-0619-4942-9390-C6A6E316F641}">
      <dgm:prSet/>
      <dgm:spPr/>
      <dgm:t>
        <a:bodyPr/>
        <a:lstStyle/>
        <a:p>
          <a:endParaRPr lang="en-US"/>
        </a:p>
      </dgm:t>
    </dgm:pt>
    <dgm:pt modelId="{8361F55D-B2BE-4A93-8072-2310101BDBDB}" type="sibTrans" cxnId="{01D06BD6-0619-4942-9390-C6A6E316F641}">
      <dgm:prSet/>
      <dgm:spPr/>
      <dgm:t>
        <a:bodyPr/>
        <a:lstStyle/>
        <a:p>
          <a:endParaRPr lang="en-US"/>
        </a:p>
      </dgm:t>
    </dgm:pt>
    <dgm:pt modelId="{174C7D37-CD19-42E4-8102-27D77CB75E3B}">
      <dgm:prSet phldrT="[Text]" custT="1"/>
      <dgm:spPr/>
      <dgm:t>
        <a:bodyPr/>
        <a:lstStyle/>
        <a:p>
          <a:r>
            <a:rPr lang="hu-HU" sz="1050"/>
            <a:t>önálló, logikus gondolkodás</a:t>
          </a:r>
          <a:endParaRPr lang="en-US" sz="1050"/>
        </a:p>
      </dgm:t>
    </dgm:pt>
    <dgm:pt modelId="{3A08A1A8-E6E0-4425-ABB9-F5D758F67084}" type="parTrans" cxnId="{D1BD5490-8DEF-45F6-9497-CB76CD0E62BB}">
      <dgm:prSet/>
      <dgm:spPr/>
      <dgm:t>
        <a:bodyPr/>
        <a:lstStyle/>
        <a:p>
          <a:endParaRPr lang="en-US"/>
        </a:p>
      </dgm:t>
    </dgm:pt>
    <dgm:pt modelId="{9F60CD4D-E654-477F-9994-845984EE0582}" type="sibTrans" cxnId="{D1BD5490-8DEF-45F6-9497-CB76CD0E62BB}">
      <dgm:prSet/>
      <dgm:spPr/>
      <dgm:t>
        <a:bodyPr/>
        <a:lstStyle/>
        <a:p>
          <a:endParaRPr lang="en-US"/>
        </a:p>
      </dgm:t>
    </dgm:pt>
    <dgm:pt modelId="{1BDEA031-2216-480D-84F2-C66C4DC6CE9F}">
      <dgm:prSet phldrT="[Text]" custT="1"/>
      <dgm:spPr/>
      <dgm:t>
        <a:bodyPr/>
        <a:lstStyle/>
        <a:p>
          <a:r>
            <a:rPr lang="hu-HU" sz="1050"/>
            <a:t>perspektivikus gondolkodás</a:t>
          </a:r>
          <a:endParaRPr lang="en-US" sz="1050"/>
        </a:p>
      </dgm:t>
    </dgm:pt>
    <dgm:pt modelId="{2F876F67-BCB9-47FC-95BC-302CD9BF74C2}" type="parTrans" cxnId="{CA9CCE06-0194-4CA6-93D3-83E5C24936FC}">
      <dgm:prSet/>
      <dgm:spPr/>
      <dgm:t>
        <a:bodyPr/>
        <a:lstStyle/>
        <a:p>
          <a:endParaRPr lang="en-US"/>
        </a:p>
      </dgm:t>
    </dgm:pt>
    <dgm:pt modelId="{8644E1AC-2FD9-414D-B29A-DA1CAFC53418}" type="sibTrans" cxnId="{CA9CCE06-0194-4CA6-93D3-83E5C24936FC}">
      <dgm:prSet/>
      <dgm:spPr/>
      <dgm:t>
        <a:bodyPr/>
        <a:lstStyle/>
        <a:p>
          <a:endParaRPr lang="en-US"/>
        </a:p>
      </dgm:t>
    </dgm:pt>
    <dgm:pt modelId="{2DE6A52B-E718-4C81-8DB9-CB27DAC30795}">
      <dgm:prSet phldrT="[Text]" custT="1"/>
      <dgm:spPr/>
      <dgm:t>
        <a:bodyPr/>
        <a:lstStyle/>
        <a:p>
          <a:r>
            <a:rPr lang="hu-HU" sz="1050"/>
            <a:t>szakirodalomkutatás - információ szűrése</a:t>
          </a:r>
          <a:endParaRPr lang="en-US" sz="1050"/>
        </a:p>
      </dgm:t>
    </dgm:pt>
    <dgm:pt modelId="{B0CBC160-51DE-43D7-B92E-6DFC421D664E}" type="parTrans" cxnId="{3DA4811C-398E-449E-BF8F-D43FCC8CE7D4}">
      <dgm:prSet/>
      <dgm:spPr/>
      <dgm:t>
        <a:bodyPr/>
        <a:lstStyle/>
        <a:p>
          <a:endParaRPr lang="en-US"/>
        </a:p>
      </dgm:t>
    </dgm:pt>
    <dgm:pt modelId="{77096616-07E4-42A4-A7AC-FA7951430D7B}" type="sibTrans" cxnId="{3DA4811C-398E-449E-BF8F-D43FCC8CE7D4}">
      <dgm:prSet/>
      <dgm:spPr/>
      <dgm:t>
        <a:bodyPr/>
        <a:lstStyle/>
        <a:p>
          <a:endParaRPr lang="en-US"/>
        </a:p>
      </dgm:t>
    </dgm:pt>
    <dgm:pt modelId="{6BAADA50-0540-4C69-946E-E1F036E6DD36}">
      <dgm:prSet custT="1"/>
      <dgm:spPr/>
      <dgm:t>
        <a:bodyPr/>
        <a:lstStyle/>
        <a:p>
          <a:r>
            <a:rPr lang="hu-HU" sz="1050"/>
            <a:t>kreativitás</a:t>
          </a:r>
          <a:endParaRPr lang="en-US" sz="1050"/>
        </a:p>
      </dgm:t>
    </dgm:pt>
    <dgm:pt modelId="{58E46793-5741-45FC-99B1-703B4DA522FD}" type="parTrans" cxnId="{73E2A4D2-5113-4249-971D-CD8A8F07ECC5}">
      <dgm:prSet/>
      <dgm:spPr/>
      <dgm:t>
        <a:bodyPr/>
        <a:lstStyle/>
        <a:p>
          <a:endParaRPr lang="en-US"/>
        </a:p>
      </dgm:t>
    </dgm:pt>
    <dgm:pt modelId="{9AB8AF9E-5FB1-4773-A633-49226C3BE04F}" type="sibTrans" cxnId="{73E2A4D2-5113-4249-971D-CD8A8F07ECC5}">
      <dgm:prSet/>
      <dgm:spPr/>
      <dgm:t>
        <a:bodyPr/>
        <a:lstStyle/>
        <a:p>
          <a:endParaRPr lang="en-US"/>
        </a:p>
      </dgm:t>
    </dgm:pt>
    <dgm:pt modelId="{6904D6A3-0A0E-40E7-94F4-C5C6199979EA}">
      <dgm:prSet custT="1"/>
      <dgm:spPr/>
      <dgm:t>
        <a:bodyPr/>
        <a:lstStyle/>
        <a:p>
          <a:r>
            <a:rPr lang="hu-HU" sz="1050"/>
            <a:t>adatfeldolgozás, kiértékelés</a:t>
          </a:r>
          <a:endParaRPr lang="en-US" sz="1050"/>
        </a:p>
      </dgm:t>
    </dgm:pt>
    <dgm:pt modelId="{B7405D21-27C1-4736-804B-D771ED6A88B7}" type="parTrans" cxnId="{378856A1-0C2E-4D72-88B7-5075F64BB89E}">
      <dgm:prSet/>
      <dgm:spPr/>
      <dgm:t>
        <a:bodyPr/>
        <a:lstStyle/>
        <a:p>
          <a:endParaRPr lang="en-US"/>
        </a:p>
      </dgm:t>
    </dgm:pt>
    <dgm:pt modelId="{4C8015D7-43C0-4274-B8A1-9050A0CF01FB}" type="sibTrans" cxnId="{378856A1-0C2E-4D72-88B7-5075F64BB89E}">
      <dgm:prSet/>
      <dgm:spPr/>
      <dgm:t>
        <a:bodyPr/>
        <a:lstStyle/>
        <a:p>
          <a:endParaRPr lang="en-US"/>
        </a:p>
      </dgm:t>
    </dgm:pt>
    <dgm:pt modelId="{D6B3FD7F-C28F-4876-9E80-AAAE0BAE7C10}">
      <dgm:prSet custT="1"/>
      <dgm:spPr/>
      <dgm:t>
        <a:bodyPr/>
        <a:lstStyle/>
        <a:p>
          <a:r>
            <a:rPr lang="hu-HU" sz="1050"/>
            <a:t>modellalkotás</a:t>
          </a:r>
          <a:endParaRPr lang="en-US" sz="1000"/>
        </a:p>
      </dgm:t>
    </dgm:pt>
    <dgm:pt modelId="{7E9F6A3B-A6C9-4E88-A875-D72C1BB00DC9}" type="parTrans" cxnId="{3E38CF55-602A-476C-9A2B-E1C6694A8E2C}">
      <dgm:prSet/>
      <dgm:spPr/>
      <dgm:t>
        <a:bodyPr/>
        <a:lstStyle/>
        <a:p>
          <a:endParaRPr lang="en-US"/>
        </a:p>
      </dgm:t>
    </dgm:pt>
    <dgm:pt modelId="{4AC15323-2A8A-4164-A77D-C68FF6554A8C}" type="sibTrans" cxnId="{3E38CF55-602A-476C-9A2B-E1C6694A8E2C}">
      <dgm:prSet/>
      <dgm:spPr/>
      <dgm:t>
        <a:bodyPr/>
        <a:lstStyle/>
        <a:p>
          <a:endParaRPr lang="en-US"/>
        </a:p>
      </dgm:t>
    </dgm:pt>
    <dgm:pt modelId="{AEE4BA7D-7111-466B-8E3F-01E7D440A055}">
      <dgm:prSet custT="1"/>
      <dgm:spPr/>
      <dgm:t>
        <a:bodyPr/>
        <a:lstStyle/>
        <a:p>
          <a:r>
            <a:rPr lang="hu-HU" sz="1050"/>
            <a:t>mérés</a:t>
          </a:r>
          <a:r>
            <a:rPr lang="hu-HU" sz="1000"/>
            <a:t> kivitelezése</a:t>
          </a:r>
          <a:endParaRPr lang="en-US" sz="1000"/>
        </a:p>
      </dgm:t>
    </dgm:pt>
    <dgm:pt modelId="{698647EE-A41F-49AD-8345-C3C5F1CB08FF}" type="parTrans" cxnId="{0526B929-0414-4CFC-803B-CEA2DC0E12C2}">
      <dgm:prSet/>
      <dgm:spPr/>
      <dgm:t>
        <a:bodyPr/>
        <a:lstStyle/>
        <a:p>
          <a:endParaRPr lang="en-US"/>
        </a:p>
      </dgm:t>
    </dgm:pt>
    <dgm:pt modelId="{F7B18218-3B22-40E8-BE45-0D3FF3BB0CB9}" type="sibTrans" cxnId="{0526B929-0414-4CFC-803B-CEA2DC0E12C2}">
      <dgm:prSet/>
      <dgm:spPr/>
      <dgm:t>
        <a:bodyPr/>
        <a:lstStyle/>
        <a:p>
          <a:endParaRPr lang="en-US"/>
        </a:p>
      </dgm:t>
    </dgm:pt>
    <dgm:pt modelId="{F4B6E1B7-3BC3-4BFA-B26C-63B4CAE7EC14}" type="pres">
      <dgm:prSet presAssocID="{3250784F-D2A2-4B54-9D90-87FC4532C7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D6F8B9-7A17-4D99-A0C6-8EF70E7BE6A5}" type="pres">
      <dgm:prSet presAssocID="{A38A3A34-361C-4A51-AE94-B67955D40939}" presName="centerShape" presStyleLbl="node0" presStyleIdx="0" presStyleCnt="1"/>
      <dgm:spPr/>
    </dgm:pt>
    <dgm:pt modelId="{54D94784-ADA2-4D2F-AF62-2D368FF17078}" type="pres">
      <dgm:prSet presAssocID="{999238DA-9E3F-4ACB-8B23-9D811D999772}" presName="parTrans" presStyleLbl="sibTrans2D1" presStyleIdx="0" presStyleCnt="8"/>
      <dgm:spPr/>
    </dgm:pt>
    <dgm:pt modelId="{5D369B71-F458-4829-910A-BB007EA0C158}" type="pres">
      <dgm:prSet presAssocID="{999238DA-9E3F-4ACB-8B23-9D811D999772}" presName="connectorText" presStyleLbl="sibTrans2D1" presStyleIdx="0" presStyleCnt="8"/>
      <dgm:spPr/>
    </dgm:pt>
    <dgm:pt modelId="{83B9F0C8-EC54-4203-9E66-2044285159AD}" type="pres">
      <dgm:prSet presAssocID="{0379EAA9-D21E-4467-940F-EC47F3F72827}" presName="node" presStyleLbl="node1" presStyleIdx="0" presStyleCnt="8">
        <dgm:presLayoutVars>
          <dgm:bulletEnabled val="1"/>
        </dgm:presLayoutVars>
      </dgm:prSet>
      <dgm:spPr/>
    </dgm:pt>
    <dgm:pt modelId="{A878433C-12C0-49C1-8715-77545B8ABD08}" type="pres">
      <dgm:prSet presAssocID="{698647EE-A41F-49AD-8345-C3C5F1CB08FF}" presName="parTrans" presStyleLbl="sibTrans2D1" presStyleIdx="1" presStyleCnt="8"/>
      <dgm:spPr/>
    </dgm:pt>
    <dgm:pt modelId="{221CBAE6-68F9-400A-85D9-DA6383D23938}" type="pres">
      <dgm:prSet presAssocID="{698647EE-A41F-49AD-8345-C3C5F1CB08FF}" presName="connectorText" presStyleLbl="sibTrans2D1" presStyleIdx="1" presStyleCnt="8"/>
      <dgm:spPr/>
    </dgm:pt>
    <dgm:pt modelId="{C12CAD84-6199-46EC-9C5A-F7A97434F13C}" type="pres">
      <dgm:prSet presAssocID="{AEE4BA7D-7111-466B-8E3F-01E7D440A055}" presName="node" presStyleLbl="node1" presStyleIdx="1" presStyleCnt="8">
        <dgm:presLayoutVars>
          <dgm:bulletEnabled val="1"/>
        </dgm:presLayoutVars>
      </dgm:prSet>
      <dgm:spPr/>
    </dgm:pt>
    <dgm:pt modelId="{E19DED42-3A6C-48FB-B99C-33A24D63C0C5}" type="pres">
      <dgm:prSet presAssocID="{B7405D21-27C1-4736-804B-D771ED6A88B7}" presName="parTrans" presStyleLbl="sibTrans2D1" presStyleIdx="2" presStyleCnt="8"/>
      <dgm:spPr/>
    </dgm:pt>
    <dgm:pt modelId="{EF966469-CC55-4419-BCE2-1DB70FD0FB63}" type="pres">
      <dgm:prSet presAssocID="{B7405D21-27C1-4736-804B-D771ED6A88B7}" presName="connectorText" presStyleLbl="sibTrans2D1" presStyleIdx="2" presStyleCnt="8"/>
      <dgm:spPr/>
    </dgm:pt>
    <dgm:pt modelId="{DA117BDB-38C8-401D-9A44-17BA58A86896}" type="pres">
      <dgm:prSet presAssocID="{6904D6A3-0A0E-40E7-94F4-C5C6199979EA}" presName="node" presStyleLbl="node1" presStyleIdx="2" presStyleCnt="8">
        <dgm:presLayoutVars>
          <dgm:bulletEnabled val="1"/>
        </dgm:presLayoutVars>
      </dgm:prSet>
      <dgm:spPr/>
    </dgm:pt>
    <dgm:pt modelId="{5C786C64-3D0E-4883-8826-3B1E7093B91D}" type="pres">
      <dgm:prSet presAssocID="{3A08A1A8-E6E0-4425-ABB9-F5D758F67084}" presName="parTrans" presStyleLbl="sibTrans2D1" presStyleIdx="3" presStyleCnt="8"/>
      <dgm:spPr/>
    </dgm:pt>
    <dgm:pt modelId="{D70C22C7-D113-4A2E-9F65-8AAAEFC2C15A}" type="pres">
      <dgm:prSet presAssocID="{3A08A1A8-E6E0-4425-ABB9-F5D758F67084}" presName="connectorText" presStyleLbl="sibTrans2D1" presStyleIdx="3" presStyleCnt="8"/>
      <dgm:spPr/>
    </dgm:pt>
    <dgm:pt modelId="{D03DC63C-8678-4830-AC1B-0ADE0F0C9C19}" type="pres">
      <dgm:prSet presAssocID="{174C7D37-CD19-42E4-8102-27D77CB75E3B}" presName="node" presStyleLbl="node1" presStyleIdx="3" presStyleCnt="8">
        <dgm:presLayoutVars>
          <dgm:bulletEnabled val="1"/>
        </dgm:presLayoutVars>
      </dgm:prSet>
      <dgm:spPr/>
    </dgm:pt>
    <dgm:pt modelId="{29517D78-140E-46F1-9348-49A291ACDF1A}" type="pres">
      <dgm:prSet presAssocID="{7E9F6A3B-A6C9-4E88-A875-D72C1BB00DC9}" presName="parTrans" presStyleLbl="sibTrans2D1" presStyleIdx="4" presStyleCnt="8"/>
      <dgm:spPr/>
    </dgm:pt>
    <dgm:pt modelId="{1F6681ED-E7E2-4047-838C-6BDF1A186976}" type="pres">
      <dgm:prSet presAssocID="{7E9F6A3B-A6C9-4E88-A875-D72C1BB00DC9}" presName="connectorText" presStyleLbl="sibTrans2D1" presStyleIdx="4" presStyleCnt="8"/>
      <dgm:spPr/>
    </dgm:pt>
    <dgm:pt modelId="{2AA2DCE5-82BA-4D54-A7B7-F4ECF36D0CE0}" type="pres">
      <dgm:prSet presAssocID="{D6B3FD7F-C28F-4876-9E80-AAAE0BAE7C10}" presName="node" presStyleLbl="node1" presStyleIdx="4" presStyleCnt="8">
        <dgm:presLayoutVars>
          <dgm:bulletEnabled val="1"/>
        </dgm:presLayoutVars>
      </dgm:prSet>
      <dgm:spPr/>
    </dgm:pt>
    <dgm:pt modelId="{C5B487F3-D533-41E0-8382-B81189307CF0}" type="pres">
      <dgm:prSet presAssocID="{2F876F67-BCB9-47FC-95BC-302CD9BF74C2}" presName="parTrans" presStyleLbl="sibTrans2D1" presStyleIdx="5" presStyleCnt="8"/>
      <dgm:spPr/>
    </dgm:pt>
    <dgm:pt modelId="{4359F91E-7136-414D-BC5C-C8EFD75A7715}" type="pres">
      <dgm:prSet presAssocID="{2F876F67-BCB9-47FC-95BC-302CD9BF74C2}" presName="connectorText" presStyleLbl="sibTrans2D1" presStyleIdx="5" presStyleCnt="8"/>
      <dgm:spPr/>
    </dgm:pt>
    <dgm:pt modelId="{77346D92-17E1-4326-BA62-F314881E0FF6}" type="pres">
      <dgm:prSet presAssocID="{1BDEA031-2216-480D-84F2-C66C4DC6CE9F}" presName="node" presStyleLbl="node1" presStyleIdx="5" presStyleCnt="8">
        <dgm:presLayoutVars>
          <dgm:bulletEnabled val="1"/>
        </dgm:presLayoutVars>
      </dgm:prSet>
      <dgm:spPr/>
    </dgm:pt>
    <dgm:pt modelId="{AA9C1C7B-72CA-4F4A-A5B4-32A834B1A56A}" type="pres">
      <dgm:prSet presAssocID="{B0CBC160-51DE-43D7-B92E-6DFC421D664E}" presName="parTrans" presStyleLbl="sibTrans2D1" presStyleIdx="6" presStyleCnt="8"/>
      <dgm:spPr/>
    </dgm:pt>
    <dgm:pt modelId="{76433EB4-4483-47D0-8E78-7AA8C5E99B61}" type="pres">
      <dgm:prSet presAssocID="{B0CBC160-51DE-43D7-B92E-6DFC421D664E}" presName="connectorText" presStyleLbl="sibTrans2D1" presStyleIdx="6" presStyleCnt="8"/>
      <dgm:spPr/>
    </dgm:pt>
    <dgm:pt modelId="{8BF19A25-7727-469F-8827-4BCAB61BE579}" type="pres">
      <dgm:prSet presAssocID="{2DE6A52B-E718-4C81-8DB9-CB27DAC30795}" presName="node" presStyleLbl="node1" presStyleIdx="6" presStyleCnt="8">
        <dgm:presLayoutVars>
          <dgm:bulletEnabled val="1"/>
        </dgm:presLayoutVars>
      </dgm:prSet>
      <dgm:spPr/>
    </dgm:pt>
    <dgm:pt modelId="{6BD355A4-FCFE-4C32-B529-E6BAE37AD64F}" type="pres">
      <dgm:prSet presAssocID="{58E46793-5741-45FC-99B1-703B4DA522FD}" presName="parTrans" presStyleLbl="sibTrans2D1" presStyleIdx="7" presStyleCnt="8"/>
      <dgm:spPr/>
    </dgm:pt>
    <dgm:pt modelId="{1A505D1D-9362-47B9-8306-4E44D924CA66}" type="pres">
      <dgm:prSet presAssocID="{58E46793-5741-45FC-99B1-703B4DA522FD}" presName="connectorText" presStyleLbl="sibTrans2D1" presStyleIdx="7" presStyleCnt="8"/>
      <dgm:spPr/>
    </dgm:pt>
    <dgm:pt modelId="{C25FC1D0-8CE0-4EF4-8F06-C4CB2AD7B645}" type="pres">
      <dgm:prSet presAssocID="{6BAADA50-0540-4C69-946E-E1F036E6DD36}" presName="node" presStyleLbl="node1" presStyleIdx="7" presStyleCnt="8">
        <dgm:presLayoutVars>
          <dgm:bulletEnabled val="1"/>
        </dgm:presLayoutVars>
      </dgm:prSet>
      <dgm:spPr/>
    </dgm:pt>
  </dgm:ptLst>
  <dgm:cxnLst>
    <dgm:cxn modelId="{08CA4A06-2F89-45B7-8139-C8308C8BA3EE}" type="presOf" srcId="{174C7D37-CD19-42E4-8102-27D77CB75E3B}" destId="{D03DC63C-8678-4830-AC1B-0ADE0F0C9C19}" srcOrd="0" destOrd="0" presId="urn:microsoft.com/office/officeart/2005/8/layout/radial5"/>
    <dgm:cxn modelId="{CA9CCE06-0194-4CA6-93D3-83E5C24936FC}" srcId="{A38A3A34-361C-4A51-AE94-B67955D40939}" destId="{1BDEA031-2216-480D-84F2-C66C4DC6CE9F}" srcOrd="5" destOrd="0" parTransId="{2F876F67-BCB9-47FC-95BC-302CD9BF74C2}" sibTransId="{8644E1AC-2FD9-414D-B29A-DA1CAFC53418}"/>
    <dgm:cxn modelId="{A8F07B0A-55D6-466A-8363-D9D444ECEB7C}" type="presOf" srcId="{B0CBC160-51DE-43D7-B92E-6DFC421D664E}" destId="{AA9C1C7B-72CA-4F4A-A5B4-32A834B1A56A}" srcOrd="0" destOrd="0" presId="urn:microsoft.com/office/officeart/2005/8/layout/radial5"/>
    <dgm:cxn modelId="{3DA4811C-398E-449E-BF8F-D43FCC8CE7D4}" srcId="{A38A3A34-361C-4A51-AE94-B67955D40939}" destId="{2DE6A52B-E718-4C81-8DB9-CB27DAC30795}" srcOrd="6" destOrd="0" parTransId="{B0CBC160-51DE-43D7-B92E-6DFC421D664E}" sibTransId="{77096616-07E4-42A4-A7AC-FA7951430D7B}"/>
    <dgm:cxn modelId="{0526B929-0414-4CFC-803B-CEA2DC0E12C2}" srcId="{A38A3A34-361C-4A51-AE94-B67955D40939}" destId="{AEE4BA7D-7111-466B-8E3F-01E7D440A055}" srcOrd="1" destOrd="0" parTransId="{698647EE-A41F-49AD-8345-C3C5F1CB08FF}" sibTransId="{F7B18218-3B22-40E8-BE45-0D3FF3BB0CB9}"/>
    <dgm:cxn modelId="{C8233736-8475-4E25-B077-0A0B219DB5C6}" type="presOf" srcId="{3250784F-D2A2-4B54-9D90-87FC4532C749}" destId="{F4B6E1B7-3BC3-4BFA-B26C-63B4CAE7EC14}" srcOrd="0" destOrd="0" presId="urn:microsoft.com/office/officeart/2005/8/layout/radial5"/>
    <dgm:cxn modelId="{EEFFD438-7B33-440D-985C-2B04653D3635}" type="presOf" srcId="{D6B3FD7F-C28F-4876-9E80-AAAE0BAE7C10}" destId="{2AA2DCE5-82BA-4D54-A7B7-F4ECF36D0CE0}" srcOrd="0" destOrd="0" presId="urn:microsoft.com/office/officeart/2005/8/layout/radial5"/>
    <dgm:cxn modelId="{312B9340-7802-47D7-BC3A-6224208FEF12}" type="presOf" srcId="{6BAADA50-0540-4C69-946E-E1F036E6DD36}" destId="{C25FC1D0-8CE0-4EF4-8F06-C4CB2AD7B645}" srcOrd="0" destOrd="0" presId="urn:microsoft.com/office/officeart/2005/8/layout/radial5"/>
    <dgm:cxn modelId="{469F4A61-BA48-426E-BB6A-AA54F18D0D36}" type="presOf" srcId="{B0CBC160-51DE-43D7-B92E-6DFC421D664E}" destId="{76433EB4-4483-47D0-8E78-7AA8C5E99B61}" srcOrd="1" destOrd="0" presId="urn:microsoft.com/office/officeart/2005/8/layout/radial5"/>
    <dgm:cxn modelId="{A6100E65-5532-4DD2-91C6-85DB27058E41}" type="presOf" srcId="{999238DA-9E3F-4ACB-8B23-9D811D999772}" destId="{54D94784-ADA2-4D2F-AF62-2D368FF17078}" srcOrd="0" destOrd="0" presId="urn:microsoft.com/office/officeart/2005/8/layout/radial5"/>
    <dgm:cxn modelId="{463B1967-94E1-4AA9-A7A1-BE3BF4FD0CBB}" type="presOf" srcId="{698647EE-A41F-49AD-8345-C3C5F1CB08FF}" destId="{221CBAE6-68F9-400A-85D9-DA6383D23938}" srcOrd="1" destOrd="0" presId="urn:microsoft.com/office/officeart/2005/8/layout/radial5"/>
    <dgm:cxn modelId="{2751EF6E-F424-4DA9-9B6B-2D4E6822DBC8}" type="presOf" srcId="{7E9F6A3B-A6C9-4E88-A875-D72C1BB00DC9}" destId="{1F6681ED-E7E2-4047-838C-6BDF1A186976}" srcOrd="1" destOrd="0" presId="urn:microsoft.com/office/officeart/2005/8/layout/radial5"/>
    <dgm:cxn modelId="{0B8C4E72-6A73-4A1A-94FD-7ACDB0491ACD}" type="presOf" srcId="{AEE4BA7D-7111-466B-8E3F-01E7D440A055}" destId="{C12CAD84-6199-46EC-9C5A-F7A97434F13C}" srcOrd="0" destOrd="0" presId="urn:microsoft.com/office/officeart/2005/8/layout/radial5"/>
    <dgm:cxn modelId="{19D7AC72-DBB5-4890-A59F-5E2D62B07CE1}" type="presOf" srcId="{B7405D21-27C1-4736-804B-D771ED6A88B7}" destId="{E19DED42-3A6C-48FB-B99C-33A24D63C0C5}" srcOrd="0" destOrd="0" presId="urn:microsoft.com/office/officeart/2005/8/layout/radial5"/>
    <dgm:cxn modelId="{0094DE74-96C4-4C63-8090-BB2C29749841}" type="presOf" srcId="{B7405D21-27C1-4736-804B-D771ED6A88B7}" destId="{EF966469-CC55-4419-BCE2-1DB70FD0FB63}" srcOrd="1" destOrd="0" presId="urn:microsoft.com/office/officeart/2005/8/layout/radial5"/>
    <dgm:cxn modelId="{3E38CF55-602A-476C-9A2B-E1C6694A8E2C}" srcId="{A38A3A34-361C-4A51-AE94-B67955D40939}" destId="{D6B3FD7F-C28F-4876-9E80-AAAE0BAE7C10}" srcOrd="4" destOrd="0" parTransId="{7E9F6A3B-A6C9-4E88-A875-D72C1BB00DC9}" sibTransId="{4AC15323-2A8A-4164-A77D-C68FF6554A8C}"/>
    <dgm:cxn modelId="{8E425C7F-1F1E-4C21-99E9-CD9C30396479}" type="presOf" srcId="{58E46793-5741-45FC-99B1-703B4DA522FD}" destId="{6BD355A4-FCFE-4C32-B529-E6BAE37AD64F}" srcOrd="0" destOrd="0" presId="urn:microsoft.com/office/officeart/2005/8/layout/radial5"/>
    <dgm:cxn modelId="{9125E98A-4BB8-4D42-948F-71B2EEFA65CD}" type="presOf" srcId="{3A08A1A8-E6E0-4425-ABB9-F5D758F67084}" destId="{5C786C64-3D0E-4883-8826-3B1E7093B91D}" srcOrd="0" destOrd="0" presId="urn:microsoft.com/office/officeart/2005/8/layout/radial5"/>
    <dgm:cxn modelId="{D1BD5490-8DEF-45F6-9497-CB76CD0E62BB}" srcId="{A38A3A34-361C-4A51-AE94-B67955D40939}" destId="{174C7D37-CD19-42E4-8102-27D77CB75E3B}" srcOrd="3" destOrd="0" parTransId="{3A08A1A8-E6E0-4425-ABB9-F5D758F67084}" sibTransId="{9F60CD4D-E654-477F-9994-845984EE0582}"/>
    <dgm:cxn modelId="{4446B496-C207-4AC0-9EC4-636691E44D08}" type="presOf" srcId="{3A08A1A8-E6E0-4425-ABB9-F5D758F67084}" destId="{D70C22C7-D113-4A2E-9F65-8AAAEFC2C15A}" srcOrd="1" destOrd="0" presId="urn:microsoft.com/office/officeart/2005/8/layout/radial5"/>
    <dgm:cxn modelId="{00C272A1-6021-47B4-A504-4DFB5E127367}" type="presOf" srcId="{58E46793-5741-45FC-99B1-703B4DA522FD}" destId="{1A505D1D-9362-47B9-8306-4E44D924CA66}" srcOrd="1" destOrd="0" presId="urn:microsoft.com/office/officeart/2005/8/layout/radial5"/>
    <dgm:cxn modelId="{378856A1-0C2E-4D72-88B7-5075F64BB89E}" srcId="{A38A3A34-361C-4A51-AE94-B67955D40939}" destId="{6904D6A3-0A0E-40E7-94F4-C5C6199979EA}" srcOrd="2" destOrd="0" parTransId="{B7405D21-27C1-4736-804B-D771ED6A88B7}" sibTransId="{4C8015D7-43C0-4274-B8A1-9050A0CF01FB}"/>
    <dgm:cxn modelId="{9626E0A8-94EC-4521-8E3D-3C13B2FA51A5}" type="presOf" srcId="{6904D6A3-0A0E-40E7-94F4-C5C6199979EA}" destId="{DA117BDB-38C8-401D-9A44-17BA58A86896}" srcOrd="0" destOrd="0" presId="urn:microsoft.com/office/officeart/2005/8/layout/radial5"/>
    <dgm:cxn modelId="{03075EAD-BE11-44DA-83AE-AD7EEF672D76}" type="presOf" srcId="{2F876F67-BCB9-47FC-95BC-302CD9BF74C2}" destId="{C5B487F3-D533-41E0-8382-B81189307CF0}" srcOrd="0" destOrd="0" presId="urn:microsoft.com/office/officeart/2005/8/layout/radial5"/>
    <dgm:cxn modelId="{AF7E27AE-A12D-4470-A693-DA322441DB1F}" type="presOf" srcId="{2DE6A52B-E718-4C81-8DB9-CB27DAC30795}" destId="{8BF19A25-7727-469F-8827-4BCAB61BE579}" srcOrd="0" destOrd="0" presId="urn:microsoft.com/office/officeart/2005/8/layout/radial5"/>
    <dgm:cxn modelId="{9FAC99BC-FA35-4179-A865-CDC9A300231C}" type="presOf" srcId="{2F876F67-BCB9-47FC-95BC-302CD9BF74C2}" destId="{4359F91E-7136-414D-BC5C-C8EFD75A7715}" srcOrd="1" destOrd="0" presId="urn:microsoft.com/office/officeart/2005/8/layout/radial5"/>
    <dgm:cxn modelId="{6AAC46C0-AEE2-434C-B794-FBC67FDD8E04}" type="presOf" srcId="{999238DA-9E3F-4ACB-8B23-9D811D999772}" destId="{5D369B71-F458-4829-910A-BB007EA0C158}" srcOrd="1" destOrd="0" presId="urn:microsoft.com/office/officeart/2005/8/layout/radial5"/>
    <dgm:cxn modelId="{1831E4C3-D52F-4E75-8811-B971049425CC}" type="presOf" srcId="{0379EAA9-D21E-4467-940F-EC47F3F72827}" destId="{83B9F0C8-EC54-4203-9E66-2044285159AD}" srcOrd="0" destOrd="0" presId="urn:microsoft.com/office/officeart/2005/8/layout/radial5"/>
    <dgm:cxn modelId="{D81EC2CD-13FD-41E6-AA56-2619CE80A453}" srcId="{3250784F-D2A2-4B54-9D90-87FC4532C749}" destId="{A38A3A34-361C-4A51-AE94-B67955D40939}" srcOrd="0" destOrd="0" parTransId="{0DAA20AE-6241-4482-B8F5-4029334A1E35}" sibTransId="{AD7AABB6-5F65-495B-940F-47D54C2FA302}"/>
    <dgm:cxn modelId="{73E2A4D2-5113-4249-971D-CD8A8F07ECC5}" srcId="{A38A3A34-361C-4A51-AE94-B67955D40939}" destId="{6BAADA50-0540-4C69-946E-E1F036E6DD36}" srcOrd="7" destOrd="0" parTransId="{58E46793-5741-45FC-99B1-703B4DA522FD}" sibTransId="{9AB8AF9E-5FB1-4773-A633-49226C3BE04F}"/>
    <dgm:cxn modelId="{B50330D4-4A0D-4455-96E4-28C61BC0926C}" type="presOf" srcId="{7E9F6A3B-A6C9-4E88-A875-D72C1BB00DC9}" destId="{29517D78-140E-46F1-9348-49A291ACDF1A}" srcOrd="0" destOrd="0" presId="urn:microsoft.com/office/officeart/2005/8/layout/radial5"/>
    <dgm:cxn modelId="{6B343FD5-7281-4759-A7C3-7680D0FF1B75}" type="presOf" srcId="{698647EE-A41F-49AD-8345-C3C5F1CB08FF}" destId="{A878433C-12C0-49C1-8715-77545B8ABD08}" srcOrd="0" destOrd="0" presId="urn:microsoft.com/office/officeart/2005/8/layout/radial5"/>
    <dgm:cxn modelId="{01D06BD6-0619-4942-9390-C6A6E316F641}" srcId="{A38A3A34-361C-4A51-AE94-B67955D40939}" destId="{0379EAA9-D21E-4467-940F-EC47F3F72827}" srcOrd="0" destOrd="0" parTransId="{999238DA-9E3F-4ACB-8B23-9D811D999772}" sibTransId="{8361F55D-B2BE-4A93-8072-2310101BDBDB}"/>
    <dgm:cxn modelId="{36D403D7-6150-4894-BD9E-7E7417887450}" type="presOf" srcId="{1BDEA031-2216-480D-84F2-C66C4DC6CE9F}" destId="{77346D92-17E1-4326-BA62-F314881E0FF6}" srcOrd="0" destOrd="0" presId="urn:microsoft.com/office/officeart/2005/8/layout/radial5"/>
    <dgm:cxn modelId="{D99287F4-EB1A-4514-9B4A-DB29049829F1}" type="presOf" srcId="{A38A3A34-361C-4A51-AE94-B67955D40939}" destId="{A2D6F8B9-7A17-4D99-A0C6-8EF70E7BE6A5}" srcOrd="0" destOrd="0" presId="urn:microsoft.com/office/officeart/2005/8/layout/radial5"/>
    <dgm:cxn modelId="{A2206FC3-3398-4B0A-A99C-A48733EE33BF}" type="presParOf" srcId="{F4B6E1B7-3BC3-4BFA-B26C-63B4CAE7EC14}" destId="{A2D6F8B9-7A17-4D99-A0C6-8EF70E7BE6A5}" srcOrd="0" destOrd="0" presId="urn:microsoft.com/office/officeart/2005/8/layout/radial5"/>
    <dgm:cxn modelId="{7C846BD1-7C01-40E8-A883-25D288189CD9}" type="presParOf" srcId="{F4B6E1B7-3BC3-4BFA-B26C-63B4CAE7EC14}" destId="{54D94784-ADA2-4D2F-AF62-2D368FF17078}" srcOrd="1" destOrd="0" presId="urn:microsoft.com/office/officeart/2005/8/layout/radial5"/>
    <dgm:cxn modelId="{438E0C6B-AE1B-408C-9CF6-DD93915CADC3}" type="presParOf" srcId="{54D94784-ADA2-4D2F-AF62-2D368FF17078}" destId="{5D369B71-F458-4829-910A-BB007EA0C158}" srcOrd="0" destOrd="0" presId="urn:microsoft.com/office/officeart/2005/8/layout/radial5"/>
    <dgm:cxn modelId="{04AA2842-6126-44B3-BFA8-6CCDCC89B3D1}" type="presParOf" srcId="{F4B6E1B7-3BC3-4BFA-B26C-63B4CAE7EC14}" destId="{83B9F0C8-EC54-4203-9E66-2044285159AD}" srcOrd="2" destOrd="0" presId="urn:microsoft.com/office/officeart/2005/8/layout/radial5"/>
    <dgm:cxn modelId="{F1221092-A18B-4152-93ED-17F4B80EB2B7}" type="presParOf" srcId="{F4B6E1B7-3BC3-4BFA-B26C-63B4CAE7EC14}" destId="{A878433C-12C0-49C1-8715-77545B8ABD08}" srcOrd="3" destOrd="0" presId="urn:microsoft.com/office/officeart/2005/8/layout/radial5"/>
    <dgm:cxn modelId="{946D63FB-D447-499F-9838-32F9BAB61686}" type="presParOf" srcId="{A878433C-12C0-49C1-8715-77545B8ABD08}" destId="{221CBAE6-68F9-400A-85D9-DA6383D23938}" srcOrd="0" destOrd="0" presId="urn:microsoft.com/office/officeart/2005/8/layout/radial5"/>
    <dgm:cxn modelId="{7591A264-A83C-40A1-947C-36B47EE4224F}" type="presParOf" srcId="{F4B6E1B7-3BC3-4BFA-B26C-63B4CAE7EC14}" destId="{C12CAD84-6199-46EC-9C5A-F7A97434F13C}" srcOrd="4" destOrd="0" presId="urn:microsoft.com/office/officeart/2005/8/layout/radial5"/>
    <dgm:cxn modelId="{7AA60A68-B8E7-40EE-A30B-A164A0067C6E}" type="presParOf" srcId="{F4B6E1B7-3BC3-4BFA-B26C-63B4CAE7EC14}" destId="{E19DED42-3A6C-48FB-B99C-33A24D63C0C5}" srcOrd="5" destOrd="0" presId="urn:microsoft.com/office/officeart/2005/8/layout/radial5"/>
    <dgm:cxn modelId="{7B4C3091-AF5E-44DE-988A-0D2EC1F47872}" type="presParOf" srcId="{E19DED42-3A6C-48FB-B99C-33A24D63C0C5}" destId="{EF966469-CC55-4419-BCE2-1DB70FD0FB63}" srcOrd="0" destOrd="0" presId="urn:microsoft.com/office/officeart/2005/8/layout/radial5"/>
    <dgm:cxn modelId="{F6CF25C0-A3CC-4618-8526-B3CC460C179B}" type="presParOf" srcId="{F4B6E1B7-3BC3-4BFA-B26C-63B4CAE7EC14}" destId="{DA117BDB-38C8-401D-9A44-17BA58A86896}" srcOrd="6" destOrd="0" presId="urn:microsoft.com/office/officeart/2005/8/layout/radial5"/>
    <dgm:cxn modelId="{525FC137-3F86-479C-82C5-4EB9884E28A6}" type="presParOf" srcId="{F4B6E1B7-3BC3-4BFA-B26C-63B4CAE7EC14}" destId="{5C786C64-3D0E-4883-8826-3B1E7093B91D}" srcOrd="7" destOrd="0" presId="urn:microsoft.com/office/officeart/2005/8/layout/radial5"/>
    <dgm:cxn modelId="{49A6204F-D48C-4A8F-A555-3F43FE6391B9}" type="presParOf" srcId="{5C786C64-3D0E-4883-8826-3B1E7093B91D}" destId="{D70C22C7-D113-4A2E-9F65-8AAAEFC2C15A}" srcOrd="0" destOrd="0" presId="urn:microsoft.com/office/officeart/2005/8/layout/radial5"/>
    <dgm:cxn modelId="{690BED29-3F7B-4131-8B23-73742629407A}" type="presParOf" srcId="{F4B6E1B7-3BC3-4BFA-B26C-63B4CAE7EC14}" destId="{D03DC63C-8678-4830-AC1B-0ADE0F0C9C19}" srcOrd="8" destOrd="0" presId="urn:microsoft.com/office/officeart/2005/8/layout/radial5"/>
    <dgm:cxn modelId="{1BDE8CBA-AF15-4A32-87A5-7D55DF240A33}" type="presParOf" srcId="{F4B6E1B7-3BC3-4BFA-B26C-63B4CAE7EC14}" destId="{29517D78-140E-46F1-9348-49A291ACDF1A}" srcOrd="9" destOrd="0" presId="urn:microsoft.com/office/officeart/2005/8/layout/radial5"/>
    <dgm:cxn modelId="{D2B92E64-B5D8-4121-A652-17451979BDA6}" type="presParOf" srcId="{29517D78-140E-46F1-9348-49A291ACDF1A}" destId="{1F6681ED-E7E2-4047-838C-6BDF1A186976}" srcOrd="0" destOrd="0" presId="urn:microsoft.com/office/officeart/2005/8/layout/radial5"/>
    <dgm:cxn modelId="{78512002-ABDB-488E-8304-559EF19C2FD3}" type="presParOf" srcId="{F4B6E1B7-3BC3-4BFA-B26C-63B4CAE7EC14}" destId="{2AA2DCE5-82BA-4D54-A7B7-F4ECF36D0CE0}" srcOrd="10" destOrd="0" presId="urn:microsoft.com/office/officeart/2005/8/layout/radial5"/>
    <dgm:cxn modelId="{79EDF182-5547-4759-B8E9-845C3728B58F}" type="presParOf" srcId="{F4B6E1B7-3BC3-4BFA-B26C-63B4CAE7EC14}" destId="{C5B487F3-D533-41E0-8382-B81189307CF0}" srcOrd="11" destOrd="0" presId="urn:microsoft.com/office/officeart/2005/8/layout/radial5"/>
    <dgm:cxn modelId="{CCECDE47-5F76-45E9-AFAF-847C0C8E574A}" type="presParOf" srcId="{C5B487F3-D533-41E0-8382-B81189307CF0}" destId="{4359F91E-7136-414D-BC5C-C8EFD75A7715}" srcOrd="0" destOrd="0" presId="urn:microsoft.com/office/officeart/2005/8/layout/radial5"/>
    <dgm:cxn modelId="{A3BDA309-17EC-490D-AE71-F54D69595DE9}" type="presParOf" srcId="{F4B6E1B7-3BC3-4BFA-B26C-63B4CAE7EC14}" destId="{77346D92-17E1-4326-BA62-F314881E0FF6}" srcOrd="12" destOrd="0" presId="urn:microsoft.com/office/officeart/2005/8/layout/radial5"/>
    <dgm:cxn modelId="{951E5B80-06D1-43E4-9938-BF1B2E577E51}" type="presParOf" srcId="{F4B6E1B7-3BC3-4BFA-B26C-63B4CAE7EC14}" destId="{AA9C1C7B-72CA-4F4A-A5B4-32A834B1A56A}" srcOrd="13" destOrd="0" presId="urn:microsoft.com/office/officeart/2005/8/layout/radial5"/>
    <dgm:cxn modelId="{DB809FA4-EA54-4EA0-9B47-405FE99B90BB}" type="presParOf" srcId="{AA9C1C7B-72CA-4F4A-A5B4-32A834B1A56A}" destId="{76433EB4-4483-47D0-8E78-7AA8C5E99B61}" srcOrd="0" destOrd="0" presId="urn:microsoft.com/office/officeart/2005/8/layout/radial5"/>
    <dgm:cxn modelId="{512AD385-F5C8-4D09-8724-6D919335691A}" type="presParOf" srcId="{F4B6E1B7-3BC3-4BFA-B26C-63B4CAE7EC14}" destId="{8BF19A25-7727-469F-8827-4BCAB61BE579}" srcOrd="14" destOrd="0" presId="urn:microsoft.com/office/officeart/2005/8/layout/radial5"/>
    <dgm:cxn modelId="{CF3D82DF-CFA0-4BD8-A198-073F38034DD5}" type="presParOf" srcId="{F4B6E1B7-3BC3-4BFA-B26C-63B4CAE7EC14}" destId="{6BD355A4-FCFE-4C32-B529-E6BAE37AD64F}" srcOrd="15" destOrd="0" presId="urn:microsoft.com/office/officeart/2005/8/layout/radial5"/>
    <dgm:cxn modelId="{35B3D74B-7537-4045-B3AF-6273449C8B36}" type="presParOf" srcId="{6BD355A4-FCFE-4C32-B529-E6BAE37AD64F}" destId="{1A505D1D-9362-47B9-8306-4E44D924CA66}" srcOrd="0" destOrd="0" presId="urn:microsoft.com/office/officeart/2005/8/layout/radial5"/>
    <dgm:cxn modelId="{679D9C84-814A-4DF0-9E8C-47D0DA700845}" type="presParOf" srcId="{F4B6E1B7-3BC3-4BFA-B26C-63B4CAE7EC14}" destId="{C25FC1D0-8CE0-4EF4-8F06-C4CB2AD7B64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ADBFD-381A-4C9B-A0CE-09F2AD8319BB}" type="doc">
      <dgm:prSet loTypeId="urn:microsoft.com/office/officeart/2005/8/layout/radial5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2880942-7D0E-458F-B9CE-2B7E0D4E5C70}">
      <dgm:prSet phldrT="[Text]"/>
      <dgm:spPr/>
      <dgm:t>
        <a:bodyPr/>
        <a:lstStyle/>
        <a:p>
          <a:r>
            <a:rPr lang="hu-HU"/>
            <a:t>Amit tanultam</a:t>
          </a:r>
          <a:endParaRPr lang="en-US"/>
        </a:p>
      </dgm:t>
    </dgm:pt>
    <dgm:pt modelId="{953A9DB4-7514-46C2-9F55-FEF3175A1018}" type="parTrans" cxnId="{59C95936-365E-4928-9735-FD355AC26306}">
      <dgm:prSet/>
      <dgm:spPr/>
      <dgm:t>
        <a:bodyPr/>
        <a:lstStyle/>
        <a:p>
          <a:endParaRPr lang="en-US"/>
        </a:p>
      </dgm:t>
    </dgm:pt>
    <dgm:pt modelId="{23DE9532-B20D-497A-A037-AF1340E73DCB}" type="sibTrans" cxnId="{59C95936-365E-4928-9735-FD355AC26306}">
      <dgm:prSet/>
      <dgm:spPr/>
      <dgm:t>
        <a:bodyPr/>
        <a:lstStyle/>
        <a:p>
          <a:endParaRPr lang="en-US"/>
        </a:p>
      </dgm:t>
    </dgm:pt>
    <dgm:pt modelId="{64B307C6-7EF8-49C1-9E8D-C7DC6FD2E303}">
      <dgm:prSet phldrT="[Text]" custT="1"/>
      <dgm:spPr/>
      <dgm:t>
        <a:bodyPr/>
        <a:lstStyle/>
        <a:p>
          <a:r>
            <a:rPr lang="hu-HU" sz="1050"/>
            <a:t>Szakirodalomkutatás</a:t>
          </a:r>
          <a:endParaRPr lang="en-US" sz="500"/>
        </a:p>
      </dgm:t>
    </dgm:pt>
    <dgm:pt modelId="{A205BA29-0101-4E9E-B574-0640A5A5B991}" type="parTrans" cxnId="{DF2683C6-1E99-4616-9CBA-06A4724B2A4E}">
      <dgm:prSet/>
      <dgm:spPr/>
      <dgm:t>
        <a:bodyPr/>
        <a:lstStyle/>
        <a:p>
          <a:endParaRPr lang="en-US"/>
        </a:p>
      </dgm:t>
    </dgm:pt>
    <dgm:pt modelId="{0C493C53-10A5-40AC-8100-E8F648746642}" type="sibTrans" cxnId="{DF2683C6-1E99-4616-9CBA-06A4724B2A4E}">
      <dgm:prSet/>
      <dgm:spPr/>
      <dgm:t>
        <a:bodyPr/>
        <a:lstStyle/>
        <a:p>
          <a:endParaRPr lang="en-US"/>
        </a:p>
      </dgm:t>
    </dgm:pt>
    <dgm:pt modelId="{B75A3375-7D8E-4420-898B-402720C06569}">
      <dgm:prSet phldrT="[Text]" custT="1"/>
      <dgm:spPr/>
      <dgm:t>
        <a:bodyPr/>
        <a:lstStyle/>
        <a:p>
          <a:r>
            <a:rPr lang="hu-HU" sz="1050"/>
            <a:t>Egy mérés megtervezése (2 diák)</a:t>
          </a:r>
          <a:endParaRPr lang="en-US" sz="1050"/>
        </a:p>
      </dgm:t>
    </dgm:pt>
    <dgm:pt modelId="{39C955C9-2134-4D95-B405-4B055B920631}" type="parTrans" cxnId="{17E18037-A654-4598-9E7A-736B13EF4BB7}">
      <dgm:prSet/>
      <dgm:spPr/>
      <dgm:t>
        <a:bodyPr/>
        <a:lstStyle/>
        <a:p>
          <a:endParaRPr lang="en-US"/>
        </a:p>
      </dgm:t>
    </dgm:pt>
    <dgm:pt modelId="{BDA06DAD-305D-4262-AC0B-B9B8F82874F1}" type="sibTrans" cxnId="{17E18037-A654-4598-9E7A-736B13EF4BB7}">
      <dgm:prSet/>
      <dgm:spPr/>
      <dgm:t>
        <a:bodyPr/>
        <a:lstStyle/>
        <a:p>
          <a:endParaRPr lang="en-US"/>
        </a:p>
      </dgm:t>
    </dgm:pt>
    <dgm:pt modelId="{186F96CF-8AA5-4AE3-BC5C-3A976C7A73DE}">
      <dgm:prSet phldrT="[Text]" custT="1"/>
      <dgm:spPr/>
      <dgm:t>
        <a:bodyPr/>
        <a:lstStyle/>
        <a:p>
          <a:r>
            <a:rPr lang="hu-HU" sz="1050"/>
            <a:t>Egy kutatás felépítése (2 diák</a:t>
          </a:r>
          <a:r>
            <a:rPr lang="hu-HU" sz="700"/>
            <a:t>)</a:t>
          </a:r>
          <a:endParaRPr lang="en-US" sz="700"/>
        </a:p>
      </dgm:t>
    </dgm:pt>
    <dgm:pt modelId="{A1E770E8-EA14-4F02-8F7B-B24A731A8698}" type="parTrans" cxnId="{92EDC368-FC9F-494A-9611-42CAC26D38C9}">
      <dgm:prSet/>
      <dgm:spPr/>
      <dgm:t>
        <a:bodyPr/>
        <a:lstStyle/>
        <a:p>
          <a:endParaRPr lang="en-US"/>
        </a:p>
      </dgm:t>
    </dgm:pt>
    <dgm:pt modelId="{70723223-E609-4193-9F8C-C5157C703EFE}" type="sibTrans" cxnId="{92EDC368-FC9F-494A-9611-42CAC26D38C9}">
      <dgm:prSet/>
      <dgm:spPr/>
      <dgm:t>
        <a:bodyPr/>
        <a:lstStyle/>
        <a:p>
          <a:endParaRPr lang="en-US"/>
        </a:p>
      </dgm:t>
    </dgm:pt>
    <dgm:pt modelId="{7759A0D9-EFD8-4DCA-8A19-9841C8FB99E7}">
      <dgm:prSet phldrT="[Text]" custT="1"/>
      <dgm:spPr/>
      <dgm:t>
        <a:bodyPr/>
        <a:lstStyle/>
        <a:p>
          <a:r>
            <a:rPr lang="hu-HU" sz="1050"/>
            <a:t>Modellalkotás</a:t>
          </a:r>
          <a:endParaRPr lang="en-US" sz="800"/>
        </a:p>
      </dgm:t>
    </dgm:pt>
    <dgm:pt modelId="{02C2E20C-DF59-4594-B828-65A933802131}" type="parTrans" cxnId="{61309E8F-F1D7-45DD-889D-2FCBEC6C3C93}">
      <dgm:prSet/>
      <dgm:spPr/>
      <dgm:t>
        <a:bodyPr/>
        <a:lstStyle/>
        <a:p>
          <a:endParaRPr lang="en-US"/>
        </a:p>
      </dgm:t>
    </dgm:pt>
    <dgm:pt modelId="{3485D70A-2BAC-4589-BD34-B01FB4CB53CC}" type="sibTrans" cxnId="{61309E8F-F1D7-45DD-889D-2FCBEC6C3C93}">
      <dgm:prSet/>
      <dgm:spPr/>
      <dgm:t>
        <a:bodyPr/>
        <a:lstStyle/>
        <a:p>
          <a:endParaRPr lang="en-US"/>
        </a:p>
      </dgm:t>
    </dgm:pt>
    <dgm:pt modelId="{6EF2756E-03AD-48FE-961D-0E70900EE51D}">
      <dgm:prSet custT="1"/>
      <dgm:spPr/>
      <dgm:t>
        <a:bodyPr/>
        <a:lstStyle/>
        <a:p>
          <a:r>
            <a:rPr lang="hu-HU" sz="1050"/>
            <a:t>Hogyan gondolkodjak egy kicsit másképp</a:t>
          </a:r>
          <a:endParaRPr lang="en-US" sz="1050"/>
        </a:p>
      </dgm:t>
    </dgm:pt>
    <dgm:pt modelId="{F3EBD644-865A-4CB3-9A1D-E7E23C0592EF}" type="parTrans" cxnId="{EF67F402-C370-4866-B2C9-042D2728EA29}">
      <dgm:prSet/>
      <dgm:spPr/>
      <dgm:t>
        <a:bodyPr/>
        <a:lstStyle/>
        <a:p>
          <a:endParaRPr lang="en-US"/>
        </a:p>
      </dgm:t>
    </dgm:pt>
    <dgm:pt modelId="{FDA2CBB0-CF56-43F5-AE79-C2A1ADB92245}" type="sibTrans" cxnId="{EF67F402-C370-4866-B2C9-042D2728EA29}">
      <dgm:prSet/>
      <dgm:spPr/>
      <dgm:t>
        <a:bodyPr/>
        <a:lstStyle/>
        <a:p>
          <a:endParaRPr lang="en-US"/>
        </a:p>
      </dgm:t>
    </dgm:pt>
    <dgm:pt modelId="{00B06063-466C-4321-A53F-6D4A63B35C12}">
      <dgm:prSet custT="1"/>
      <dgm:spPr/>
      <dgm:t>
        <a:bodyPr/>
        <a:lstStyle/>
        <a:p>
          <a:r>
            <a:rPr lang="hu-HU" sz="1050"/>
            <a:t>Érthetően</a:t>
          </a:r>
          <a:r>
            <a:rPr lang="hu-HU" sz="800"/>
            <a:t> </a:t>
          </a:r>
          <a:r>
            <a:rPr lang="hu-HU" sz="1050"/>
            <a:t>magyarázni</a:t>
          </a:r>
          <a:endParaRPr lang="en-US" sz="800"/>
        </a:p>
      </dgm:t>
    </dgm:pt>
    <dgm:pt modelId="{4FECE1EB-59BE-49B3-9AA8-E6D1B2DD6531}" type="parTrans" cxnId="{28F85FEE-DA41-4CE5-9860-311DEAA68297}">
      <dgm:prSet/>
      <dgm:spPr/>
      <dgm:t>
        <a:bodyPr/>
        <a:lstStyle/>
        <a:p>
          <a:endParaRPr lang="en-US"/>
        </a:p>
      </dgm:t>
    </dgm:pt>
    <dgm:pt modelId="{DCDC4DDB-58BB-40B0-B00A-4E63E6F2F5A5}" type="sibTrans" cxnId="{28F85FEE-DA41-4CE5-9860-311DEAA68297}">
      <dgm:prSet/>
      <dgm:spPr/>
      <dgm:t>
        <a:bodyPr/>
        <a:lstStyle/>
        <a:p>
          <a:endParaRPr lang="en-US"/>
        </a:p>
      </dgm:t>
    </dgm:pt>
    <dgm:pt modelId="{FA6FCB86-8E4A-4511-9CF1-7419A86B14D8}" type="pres">
      <dgm:prSet presAssocID="{55AADBFD-381A-4C9B-A0CE-09F2AD8319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E8DD21-ADFD-4698-AB7E-DB0187881649}" type="pres">
      <dgm:prSet presAssocID="{42880942-7D0E-458F-B9CE-2B7E0D4E5C70}" presName="centerShape" presStyleLbl="node0" presStyleIdx="0" presStyleCnt="1"/>
      <dgm:spPr/>
    </dgm:pt>
    <dgm:pt modelId="{BEF8B0B8-714A-42F4-BF0B-5E2A8D3A8EC6}" type="pres">
      <dgm:prSet presAssocID="{A205BA29-0101-4E9E-B574-0640A5A5B991}" presName="parTrans" presStyleLbl="sibTrans2D1" presStyleIdx="0" presStyleCnt="6"/>
      <dgm:spPr/>
    </dgm:pt>
    <dgm:pt modelId="{B0E26306-7B29-4DD8-A01C-6B9937BA6589}" type="pres">
      <dgm:prSet presAssocID="{A205BA29-0101-4E9E-B574-0640A5A5B991}" presName="connectorText" presStyleLbl="sibTrans2D1" presStyleIdx="0" presStyleCnt="6"/>
      <dgm:spPr/>
    </dgm:pt>
    <dgm:pt modelId="{54A9FBFC-2933-46E5-ACA0-C09695C7E735}" type="pres">
      <dgm:prSet presAssocID="{64B307C6-7EF8-49C1-9E8D-C7DC6FD2E303}" presName="node" presStyleLbl="node1" presStyleIdx="0" presStyleCnt="6">
        <dgm:presLayoutVars>
          <dgm:bulletEnabled val="1"/>
        </dgm:presLayoutVars>
      </dgm:prSet>
      <dgm:spPr/>
    </dgm:pt>
    <dgm:pt modelId="{9CE61CD4-A324-41CA-8E7D-AD9A33916044}" type="pres">
      <dgm:prSet presAssocID="{F3EBD644-865A-4CB3-9A1D-E7E23C0592EF}" presName="parTrans" presStyleLbl="sibTrans2D1" presStyleIdx="1" presStyleCnt="6"/>
      <dgm:spPr/>
    </dgm:pt>
    <dgm:pt modelId="{2DF35052-BEAE-4940-8AF1-BEB7549A42DE}" type="pres">
      <dgm:prSet presAssocID="{F3EBD644-865A-4CB3-9A1D-E7E23C0592EF}" presName="connectorText" presStyleLbl="sibTrans2D1" presStyleIdx="1" presStyleCnt="6"/>
      <dgm:spPr/>
    </dgm:pt>
    <dgm:pt modelId="{915DE3B4-602E-414A-9A7D-618CA2CB6693}" type="pres">
      <dgm:prSet presAssocID="{6EF2756E-03AD-48FE-961D-0E70900EE51D}" presName="node" presStyleLbl="node1" presStyleIdx="1" presStyleCnt="6">
        <dgm:presLayoutVars>
          <dgm:bulletEnabled val="1"/>
        </dgm:presLayoutVars>
      </dgm:prSet>
      <dgm:spPr/>
    </dgm:pt>
    <dgm:pt modelId="{F580BEB7-8EA9-487D-B81F-62429185F653}" type="pres">
      <dgm:prSet presAssocID="{39C955C9-2134-4D95-B405-4B055B920631}" presName="parTrans" presStyleLbl="sibTrans2D1" presStyleIdx="2" presStyleCnt="6"/>
      <dgm:spPr/>
    </dgm:pt>
    <dgm:pt modelId="{B287DB30-755B-4EA5-9F6F-9FC7D5392A74}" type="pres">
      <dgm:prSet presAssocID="{39C955C9-2134-4D95-B405-4B055B920631}" presName="connectorText" presStyleLbl="sibTrans2D1" presStyleIdx="2" presStyleCnt="6"/>
      <dgm:spPr/>
    </dgm:pt>
    <dgm:pt modelId="{DE6BF999-0E51-4BB2-85E4-D84B79094285}" type="pres">
      <dgm:prSet presAssocID="{B75A3375-7D8E-4420-898B-402720C06569}" presName="node" presStyleLbl="node1" presStyleIdx="2" presStyleCnt="6">
        <dgm:presLayoutVars>
          <dgm:bulletEnabled val="1"/>
        </dgm:presLayoutVars>
      </dgm:prSet>
      <dgm:spPr/>
    </dgm:pt>
    <dgm:pt modelId="{EB57395C-1FF4-4EB8-9068-A7FA68A7BAC1}" type="pres">
      <dgm:prSet presAssocID="{A1E770E8-EA14-4F02-8F7B-B24A731A8698}" presName="parTrans" presStyleLbl="sibTrans2D1" presStyleIdx="3" presStyleCnt="6"/>
      <dgm:spPr/>
    </dgm:pt>
    <dgm:pt modelId="{BFE58122-420E-49F3-B34D-AA89894ED9F1}" type="pres">
      <dgm:prSet presAssocID="{A1E770E8-EA14-4F02-8F7B-B24A731A8698}" presName="connectorText" presStyleLbl="sibTrans2D1" presStyleIdx="3" presStyleCnt="6"/>
      <dgm:spPr/>
    </dgm:pt>
    <dgm:pt modelId="{FF38F5B3-0F18-4244-9B27-2568729B5867}" type="pres">
      <dgm:prSet presAssocID="{186F96CF-8AA5-4AE3-BC5C-3A976C7A73DE}" presName="node" presStyleLbl="node1" presStyleIdx="3" presStyleCnt="6">
        <dgm:presLayoutVars>
          <dgm:bulletEnabled val="1"/>
        </dgm:presLayoutVars>
      </dgm:prSet>
      <dgm:spPr/>
    </dgm:pt>
    <dgm:pt modelId="{2B3DA9C5-19F0-4CE6-BEFA-87139105A168}" type="pres">
      <dgm:prSet presAssocID="{02C2E20C-DF59-4594-B828-65A933802131}" presName="parTrans" presStyleLbl="sibTrans2D1" presStyleIdx="4" presStyleCnt="6"/>
      <dgm:spPr/>
    </dgm:pt>
    <dgm:pt modelId="{029777C3-2A05-4844-AAF9-476D5443AE84}" type="pres">
      <dgm:prSet presAssocID="{02C2E20C-DF59-4594-B828-65A933802131}" presName="connectorText" presStyleLbl="sibTrans2D1" presStyleIdx="4" presStyleCnt="6"/>
      <dgm:spPr/>
    </dgm:pt>
    <dgm:pt modelId="{5360F3D1-B239-4877-A7AC-946F3ED65E29}" type="pres">
      <dgm:prSet presAssocID="{7759A0D9-EFD8-4DCA-8A19-9841C8FB99E7}" presName="node" presStyleLbl="node1" presStyleIdx="4" presStyleCnt="6">
        <dgm:presLayoutVars>
          <dgm:bulletEnabled val="1"/>
        </dgm:presLayoutVars>
      </dgm:prSet>
      <dgm:spPr/>
    </dgm:pt>
    <dgm:pt modelId="{C6FEC0B8-2C37-47FF-848D-6005EFFEA90B}" type="pres">
      <dgm:prSet presAssocID="{4FECE1EB-59BE-49B3-9AA8-E6D1B2DD6531}" presName="parTrans" presStyleLbl="sibTrans2D1" presStyleIdx="5" presStyleCnt="6"/>
      <dgm:spPr/>
    </dgm:pt>
    <dgm:pt modelId="{EC4D2957-BF5D-4413-A40E-EC9A3D32BEDE}" type="pres">
      <dgm:prSet presAssocID="{4FECE1EB-59BE-49B3-9AA8-E6D1B2DD6531}" presName="connectorText" presStyleLbl="sibTrans2D1" presStyleIdx="5" presStyleCnt="6"/>
      <dgm:spPr/>
    </dgm:pt>
    <dgm:pt modelId="{C55C3F95-E507-4252-8D7D-89C04727FA85}" type="pres">
      <dgm:prSet presAssocID="{00B06063-466C-4321-A53F-6D4A63B35C12}" presName="node" presStyleLbl="node1" presStyleIdx="5" presStyleCnt="6">
        <dgm:presLayoutVars>
          <dgm:bulletEnabled val="1"/>
        </dgm:presLayoutVars>
      </dgm:prSet>
      <dgm:spPr/>
    </dgm:pt>
  </dgm:ptLst>
  <dgm:cxnLst>
    <dgm:cxn modelId="{EF67F402-C370-4866-B2C9-042D2728EA29}" srcId="{42880942-7D0E-458F-B9CE-2B7E0D4E5C70}" destId="{6EF2756E-03AD-48FE-961D-0E70900EE51D}" srcOrd="1" destOrd="0" parTransId="{F3EBD644-865A-4CB3-9A1D-E7E23C0592EF}" sibTransId="{FDA2CBB0-CF56-43F5-AE79-C2A1ADB92245}"/>
    <dgm:cxn modelId="{315E8F10-BDB2-46AF-BBD6-0C604F9D147D}" type="presOf" srcId="{55AADBFD-381A-4C9B-A0CE-09F2AD8319BB}" destId="{FA6FCB86-8E4A-4511-9CF1-7419A86B14D8}" srcOrd="0" destOrd="0" presId="urn:microsoft.com/office/officeart/2005/8/layout/radial5"/>
    <dgm:cxn modelId="{BDBC731C-65C7-471C-962D-E4502969E131}" type="presOf" srcId="{42880942-7D0E-458F-B9CE-2B7E0D4E5C70}" destId="{CAE8DD21-ADFD-4698-AB7E-DB0187881649}" srcOrd="0" destOrd="0" presId="urn:microsoft.com/office/officeart/2005/8/layout/radial5"/>
    <dgm:cxn modelId="{D1E65C2E-9454-4F03-90DD-C98D0FD00FA6}" type="presOf" srcId="{A205BA29-0101-4E9E-B574-0640A5A5B991}" destId="{B0E26306-7B29-4DD8-A01C-6B9937BA6589}" srcOrd="1" destOrd="0" presId="urn:microsoft.com/office/officeart/2005/8/layout/radial5"/>
    <dgm:cxn modelId="{6AE3BE31-42F3-4D2D-B3A8-D4CA81BA0615}" type="presOf" srcId="{6EF2756E-03AD-48FE-961D-0E70900EE51D}" destId="{915DE3B4-602E-414A-9A7D-618CA2CB6693}" srcOrd="0" destOrd="0" presId="urn:microsoft.com/office/officeart/2005/8/layout/radial5"/>
    <dgm:cxn modelId="{59C95936-365E-4928-9735-FD355AC26306}" srcId="{55AADBFD-381A-4C9B-A0CE-09F2AD8319BB}" destId="{42880942-7D0E-458F-B9CE-2B7E0D4E5C70}" srcOrd="0" destOrd="0" parTransId="{953A9DB4-7514-46C2-9F55-FEF3175A1018}" sibTransId="{23DE9532-B20D-497A-A037-AF1340E73DCB}"/>
    <dgm:cxn modelId="{17E18037-A654-4598-9E7A-736B13EF4BB7}" srcId="{42880942-7D0E-458F-B9CE-2B7E0D4E5C70}" destId="{B75A3375-7D8E-4420-898B-402720C06569}" srcOrd="2" destOrd="0" parTransId="{39C955C9-2134-4D95-B405-4B055B920631}" sibTransId="{BDA06DAD-305D-4262-AC0B-B9B8F82874F1}"/>
    <dgm:cxn modelId="{8CDC543E-A69A-43DF-9C16-EBA4D88D8C6E}" type="presOf" srcId="{39C955C9-2134-4D95-B405-4B055B920631}" destId="{F580BEB7-8EA9-487D-B81F-62429185F653}" srcOrd="0" destOrd="0" presId="urn:microsoft.com/office/officeart/2005/8/layout/radial5"/>
    <dgm:cxn modelId="{EF51AE40-1359-449E-B5E2-64D7ED6E5FB2}" type="presOf" srcId="{A1E770E8-EA14-4F02-8F7B-B24A731A8698}" destId="{BFE58122-420E-49F3-B34D-AA89894ED9F1}" srcOrd="1" destOrd="0" presId="urn:microsoft.com/office/officeart/2005/8/layout/radial5"/>
    <dgm:cxn modelId="{4A796A5D-82B2-4D14-884E-8ACC7150E05D}" type="presOf" srcId="{00B06063-466C-4321-A53F-6D4A63B35C12}" destId="{C55C3F95-E507-4252-8D7D-89C04727FA85}" srcOrd="0" destOrd="0" presId="urn:microsoft.com/office/officeart/2005/8/layout/radial5"/>
    <dgm:cxn modelId="{9E356963-871B-4D82-982F-52A6F7F844E6}" type="presOf" srcId="{02C2E20C-DF59-4594-B828-65A933802131}" destId="{2B3DA9C5-19F0-4CE6-BEFA-87139105A168}" srcOrd="0" destOrd="0" presId="urn:microsoft.com/office/officeart/2005/8/layout/radial5"/>
    <dgm:cxn modelId="{29938B47-4CFF-4AD1-AE2B-CA3287BFE043}" type="presOf" srcId="{7759A0D9-EFD8-4DCA-8A19-9841C8FB99E7}" destId="{5360F3D1-B239-4877-A7AC-946F3ED65E29}" srcOrd="0" destOrd="0" presId="urn:microsoft.com/office/officeart/2005/8/layout/radial5"/>
    <dgm:cxn modelId="{C858F947-F214-49A2-87D2-226FD436E627}" type="presOf" srcId="{F3EBD644-865A-4CB3-9A1D-E7E23C0592EF}" destId="{9CE61CD4-A324-41CA-8E7D-AD9A33916044}" srcOrd="0" destOrd="0" presId="urn:microsoft.com/office/officeart/2005/8/layout/radial5"/>
    <dgm:cxn modelId="{92EDC368-FC9F-494A-9611-42CAC26D38C9}" srcId="{42880942-7D0E-458F-B9CE-2B7E0D4E5C70}" destId="{186F96CF-8AA5-4AE3-BC5C-3A976C7A73DE}" srcOrd="3" destOrd="0" parTransId="{A1E770E8-EA14-4F02-8F7B-B24A731A8698}" sibTransId="{70723223-E609-4193-9F8C-C5157C703EFE}"/>
    <dgm:cxn modelId="{B5243449-84B3-48AC-BFF8-A94D9D507652}" type="presOf" srcId="{4FECE1EB-59BE-49B3-9AA8-E6D1B2DD6531}" destId="{C6FEC0B8-2C37-47FF-848D-6005EFFEA90B}" srcOrd="0" destOrd="0" presId="urn:microsoft.com/office/officeart/2005/8/layout/radial5"/>
    <dgm:cxn modelId="{EA23286E-AA14-42B9-840F-6CAB3FAD756A}" type="presOf" srcId="{F3EBD644-865A-4CB3-9A1D-E7E23C0592EF}" destId="{2DF35052-BEAE-4940-8AF1-BEB7549A42DE}" srcOrd="1" destOrd="0" presId="urn:microsoft.com/office/officeart/2005/8/layout/radial5"/>
    <dgm:cxn modelId="{7F38A76F-F464-4715-A38C-841366F5F47F}" type="presOf" srcId="{4FECE1EB-59BE-49B3-9AA8-E6D1B2DD6531}" destId="{EC4D2957-BF5D-4413-A40E-EC9A3D32BEDE}" srcOrd="1" destOrd="0" presId="urn:microsoft.com/office/officeart/2005/8/layout/radial5"/>
    <dgm:cxn modelId="{61309E8F-F1D7-45DD-889D-2FCBEC6C3C93}" srcId="{42880942-7D0E-458F-B9CE-2B7E0D4E5C70}" destId="{7759A0D9-EFD8-4DCA-8A19-9841C8FB99E7}" srcOrd="4" destOrd="0" parTransId="{02C2E20C-DF59-4594-B828-65A933802131}" sibTransId="{3485D70A-2BAC-4589-BD34-B01FB4CB53CC}"/>
    <dgm:cxn modelId="{98B6C790-8C49-47F3-96C9-9E95D2818C9D}" type="presOf" srcId="{186F96CF-8AA5-4AE3-BC5C-3A976C7A73DE}" destId="{FF38F5B3-0F18-4244-9B27-2568729B5867}" srcOrd="0" destOrd="0" presId="urn:microsoft.com/office/officeart/2005/8/layout/radial5"/>
    <dgm:cxn modelId="{10E4ACAF-0FDD-4ACE-8DCD-360D64885A47}" type="presOf" srcId="{64B307C6-7EF8-49C1-9E8D-C7DC6FD2E303}" destId="{54A9FBFC-2933-46E5-ACA0-C09695C7E735}" srcOrd="0" destOrd="0" presId="urn:microsoft.com/office/officeart/2005/8/layout/radial5"/>
    <dgm:cxn modelId="{DF2683C6-1E99-4616-9CBA-06A4724B2A4E}" srcId="{42880942-7D0E-458F-B9CE-2B7E0D4E5C70}" destId="{64B307C6-7EF8-49C1-9E8D-C7DC6FD2E303}" srcOrd="0" destOrd="0" parTransId="{A205BA29-0101-4E9E-B574-0640A5A5B991}" sibTransId="{0C493C53-10A5-40AC-8100-E8F648746642}"/>
    <dgm:cxn modelId="{585D41C7-1A57-4277-9723-F1EBB0CE8191}" type="presOf" srcId="{A1E770E8-EA14-4F02-8F7B-B24A731A8698}" destId="{EB57395C-1FF4-4EB8-9068-A7FA68A7BAC1}" srcOrd="0" destOrd="0" presId="urn:microsoft.com/office/officeart/2005/8/layout/radial5"/>
    <dgm:cxn modelId="{12A079CD-E404-4FF5-BE09-25A02E2519AC}" type="presOf" srcId="{B75A3375-7D8E-4420-898B-402720C06569}" destId="{DE6BF999-0E51-4BB2-85E4-D84B79094285}" srcOrd="0" destOrd="0" presId="urn:microsoft.com/office/officeart/2005/8/layout/radial5"/>
    <dgm:cxn modelId="{528DD3E8-60F5-4E29-BF57-AB5BA210F983}" type="presOf" srcId="{A205BA29-0101-4E9E-B574-0640A5A5B991}" destId="{BEF8B0B8-714A-42F4-BF0B-5E2A8D3A8EC6}" srcOrd="0" destOrd="0" presId="urn:microsoft.com/office/officeart/2005/8/layout/radial5"/>
    <dgm:cxn modelId="{28F85FEE-DA41-4CE5-9860-311DEAA68297}" srcId="{42880942-7D0E-458F-B9CE-2B7E0D4E5C70}" destId="{00B06063-466C-4321-A53F-6D4A63B35C12}" srcOrd="5" destOrd="0" parTransId="{4FECE1EB-59BE-49B3-9AA8-E6D1B2DD6531}" sibTransId="{DCDC4DDB-58BB-40B0-B00A-4E63E6F2F5A5}"/>
    <dgm:cxn modelId="{9BD3DEF6-2E0B-4040-BFF5-25247F1CBF7C}" type="presOf" srcId="{02C2E20C-DF59-4594-B828-65A933802131}" destId="{029777C3-2A05-4844-AAF9-476D5443AE84}" srcOrd="1" destOrd="0" presId="urn:microsoft.com/office/officeart/2005/8/layout/radial5"/>
    <dgm:cxn modelId="{83E331F9-0DD9-4CC3-BDFB-1F24674DE433}" type="presOf" srcId="{39C955C9-2134-4D95-B405-4B055B920631}" destId="{B287DB30-755B-4EA5-9F6F-9FC7D5392A74}" srcOrd="1" destOrd="0" presId="urn:microsoft.com/office/officeart/2005/8/layout/radial5"/>
    <dgm:cxn modelId="{FE65CA63-F2B4-4C3B-AF3E-84B8FD78CA41}" type="presParOf" srcId="{FA6FCB86-8E4A-4511-9CF1-7419A86B14D8}" destId="{CAE8DD21-ADFD-4698-AB7E-DB0187881649}" srcOrd="0" destOrd="0" presId="urn:microsoft.com/office/officeart/2005/8/layout/radial5"/>
    <dgm:cxn modelId="{383DC07B-7A4C-4828-A5DE-4F405A3E33E1}" type="presParOf" srcId="{FA6FCB86-8E4A-4511-9CF1-7419A86B14D8}" destId="{BEF8B0B8-714A-42F4-BF0B-5E2A8D3A8EC6}" srcOrd="1" destOrd="0" presId="urn:microsoft.com/office/officeart/2005/8/layout/radial5"/>
    <dgm:cxn modelId="{8B3A1FAF-A71E-48F6-9768-2140A2E13DFD}" type="presParOf" srcId="{BEF8B0B8-714A-42F4-BF0B-5E2A8D3A8EC6}" destId="{B0E26306-7B29-4DD8-A01C-6B9937BA6589}" srcOrd="0" destOrd="0" presId="urn:microsoft.com/office/officeart/2005/8/layout/radial5"/>
    <dgm:cxn modelId="{6F4BE0ED-2CFD-4C12-B8C6-25ED9AD67E17}" type="presParOf" srcId="{FA6FCB86-8E4A-4511-9CF1-7419A86B14D8}" destId="{54A9FBFC-2933-46E5-ACA0-C09695C7E735}" srcOrd="2" destOrd="0" presId="urn:microsoft.com/office/officeart/2005/8/layout/radial5"/>
    <dgm:cxn modelId="{33020FF7-B4B7-46AF-A36C-922C87C2E0F2}" type="presParOf" srcId="{FA6FCB86-8E4A-4511-9CF1-7419A86B14D8}" destId="{9CE61CD4-A324-41CA-8E7D-AD9A33916044}" srcOrd="3" destOrd="0" presId="urn:microsoft.com/office/officeart/2005/8/layout/radial5"/>
    <dgm:cxn modelId="{D3B39FF4-EBDA-4830-BCB9-5D4C943021B2}" type="presParOf" srcId="{9CE61CD4-A324-41CA-8E7D-AD9A33916044}" destId="{2DF35052-BEAE-4940-8AF1-BEB7549A42DE}" srcOrd="0" destOrd="0" presId="urn:microsoft.com/office/officeart/2005/8/layout/radial5"/>
    <dgm:cxn modelId="{3FA8C715-1294-46E8-8D95-2858C85A81D3}" type="presParOf" srcId="{FA6FCB86-8E4A-4511-9CF1-7419A86B14D8}" destId="{915DE3B4-602E-414A-9A7D-618CA2CB6693}" srcOrd="4" destOrd="0" presId="urn:microsoft.com/office/officeart/2005/8/layout/radial5"/>
    <dgm:cxn modelId="{E8F7560B-C939-44A1-8470-FEADF21937B5}" type="presParOf" srcId="{FA6FCB86-8E4A-4511-9CF1-7419A86B14D8}" destId="{F580BEB7-8EA9-487D-B81F-62429185F653}" srcOrd="5" destOrd="0" presId="urn:microsoft.com/office/officeart/2005/8/layout/radial5"/>
    <dgm:cxn modelId="{8BA1D783-5575-40DB-8D30-A5D21FA544DE}" type="presParOf" srcId="{F580BEB7-8EA9-487D-B81F-62429185F653}" destId="{B287DB30-755B-4EA5-9F6F-9FC7D5392A74}" srcOrd="0" destOrd="0" presId="urn:microsoft.com/office/officeart/2005/8/layout/radial5"/>
    <dgm:cxn modelId="{AA15BDA2-5182-4D9F-ABD4-4C3F60B60A14}" type="presParOf" srcId="{FA6FCB86-8E4A-4511-9CF1-7419A86B14D8}" destId="{DE6BF999-0E51-4BB2-85E4-D84B79094285}" srcOrd="6" destOrd="0" presId="urn:microsoft.com/office/officeart/2005/8/layout/radial5"/>
    <dgm:cxn modelId="{1F65D69D-B750-4748-AF6F-37312613D9BF}" type="presParOf" srcId="{FA6FCB86-8E4A-4511-9CF1-7419A86B14D8}" destId="{EB57395C-1FF4-4EB8-9068-A7FA68A7BAC1}" srcOrd="7" destOrd="0" presId="urn:microsoft.com/office/officeart/2005/8/layout/radial5"/>
    <dgm:cxn modelId="{DF3D4A6F-F55D-459C-94A1-B12AC363B2F0}" type="presParOf" srcId="{EB57395C-1FF4-4EB8-9068-A7FA68A7BAC1}" destId="{BFE58122-420E-49F3-B34D-AA89894ED9F1}" srcOrd="0" destOrd="0" presId="urn:microsoft.com/office/officeart/2005/8/layout/radial5"/>
    <dgm:cxn modelId="{71073624-F65B-4DBA-8786-32536914DF4F}" type="presParOf" srcId="{FA6FCB86-8E4A-4511-9CF1-7419A86B14D8}" destId="{FF38F5B3-0F18-4244-9B27-2568729B5867}" srcOrd="8" destOrd="0" presId="urn:microsoft.com/office/officeart/2005/8/layout/radial5"/>
    <dgm:cxn modelId="{2D7AD9A4-4E2F-4E94-B31E-DA5D49D2434A}" type="presParOf" srcId="{FA6FCB86-8E4A-4511-9CF1-7419A86B14D8}" destId="{2B3DA9C5-19F0-4CE6-BEFA-87139105A168}" srcOrd="9" destOrd="0" presId="urn:microsoft.com/office/officeart/2005/8/layout/radial5"/>
    <dgm:cxn modelId="{17B049F6-C5AC-4348-A2F9-CEE3217A8D5D}" type="presParOf" srcId="{2B3DA9C5-19F0-4CE6-BEFA-87139105A168}" destId="{029777C3-2A05-4844-AAF9-476D5443AE84}" srcOrd="0" destOrd="0" presId="urn:microsoft.com/office/officeart/2005/8/layout/radial5"/>
    <dgm:cxn modelId="{B2CB3398-B986-42F5-BB23-314180EA7F57}" type="presParOf" srcId="{FA6FCB86-8E4A-4511-9CF1-7419A86B14D8}" destId="{5360F3D1-B239-4877-A7AC-946F3ED65E29}" srcOrd="10" destOrd="0" presId="urn:microsoft.com/office/officeart/2005/8/layout/radial5"/>
    <dgm:cxn modelId="{7849445D-1624-4AC9-8988-D46DA45A9F96}" type="presParOf" srcId="{FA6FCB86-8E4A-4511-9CF1-7419A86B14D8}" destId="{C6FEC0B8-2C37-47FF-848D-6005EFFEA90B}" srcOrd="11" destOrd="0" presId="urn:microsoft.com/office/officeart/2005/8/layout/radial5"/>
    <dgm:cxn modelId="{97807C64-CFF6-4D66-ABDF-A39297D0F5C3}" type="presParOf" srcId="{C6FEC0B8-2C37-47FF-848D-6005EFFEA90B}" destId="{EC4D2957-BF5D-4413-A40E-EC9A3D32BEDE}" srcOrd="0" destOrd="0" presId="urn:microsoft.com/office/officeart/2005/8/layout/radial5"/>
    <dgm:cxn modelId="{754897A1-55A7-4E38-809D-A3A117FF311A}" type="presParOf" srcId="{FA6FCB86-8E4A-4511-9CF1-7419A86B14D8}" destId="{C55C3F95-E507-4252-8D7D-89C04727FA8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0784F-D2A2-4B54-9D90-87FC4532C749}" type="doc">
      <dgm:prSet loTypeId="urn:microsoft.com/office/officeart/2005/8/layout/radial5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8A3A34-361C-4A51-AE94-B67955D40939}">
      <dgm:prSet phldrT="[Text]"/>
      <dgm:spPr/>
      <dgm:t>
        <a:bodyPr/>
        <a:lstStyle/>
        <a:p>
          <a:r>
            <a:rPr lang="hu-HU"/>
            <a:t>Készségek</a:t>
          </a:r>
          <a:endParaRPr lang="en-US"/>
        </a:p>
      </dgm:t>
    </dgm:pt>
    <dgm:pt modelId="{0DAA20AE-6241-4482-B8F5-4029334A1E35}" type="parTrans" cxnId="{D81EC2CD-13FD-41E6-AA56-2619CE80A453}">
      <dgm:prSet/>
      <dgm:spPr/>
      <dgm:t>
        <a:bodyPr/>
        <a:lstStyle/>
        <a:p>
          <a:endParaRPr lang="en-US"/>
        </a:p>
      </dgm:t>
    </dgm:pt>
    <dgm:pt modelId="{AD7AABB6-5F65-495B-940F-47D54C2FA302}" type="sibTrans" cxnId="{D81EC2CD-13FD-41E6-AA56-2619CE80A453}">
      <dgm:prSet/>
      <dgm:spPr/>
      <dgm:t>
        <a:bodyPr/>
        <a:lstStyle/>
        <a:p>
          <a:endParaRPr lang="en-US"/>
        </a:p>
      </dgm:t>
    </dgm:pt>
    <dgm:pt modelId="{0379EAA9-D21E-4467-940F-EC47F3F72827}">
      <dgm:prSet phldrT="[Text]" custT="1"/>
      <dgm:spPr/>
      <dgm:t>
        <a:bodyPr/>
        <a:lstStyle/>
        <a:p>
          <a:r>
            <a:rPr lang="hu-HU" sz="1050" dirty="0"/>
            <a:t>előadói, retorikai</a:t>
          </a:r>
          <a:endParaRPr lang="en-US" sz="1050" dirty="0"/>
        </a:p>
      </dgm:t>
    </dgm:pt>
    <dgm:pt modelId="{999238DA-9E3F-4ACB-8B23-9D811D999772}" type="parTrans" cxnId="{01D06BD6-0619-4942-9390-C6A6E316F641}">
      <dgm:prSet/>
      <dgm:spPr/>
      <dgm:t>
        <a:bodyPr/>
        <a:lstStyle/>
        <a:p>
          <a:endParaRPr lang="en-US"/>
        </a:p>
      </dgm:t>
    </dgm:pt>
    <dgm:pt modelId="{8361F55D-B2BE-4A93-8072-2310101BDBDB}" type="sibTrans" cxnId="{01D06BD6-0619-4942-9390-C6A6E316F641}">
      <dgm:prSet/>
      <dgm:spPr/>
      <dgm:t>
        <a:bodyPr/>
        <a:lstStyle/>
        <a:p>
          <a:endParaRPr lang="en-US"/>
        </a:p>
      </dgm:t>
    </dgm:pt>
    <dgm:pt modelId="{174C7D37-CD19-42E4-8102-27D77CB75E3B}">
      <dgm:prSet phldrT="[Text]" custT="1"/>
      <dgm:spPr/>
      <dgm:t>
        <a:bodyPr/>
        <a:lstStyle/>
        <a:p>
          <a:r>
            <a:rPr lang="hu-HU" sz="1050" dirty="0"/>
            <a:t>fizikai gondolkodás</a:t>
          </a:r>
          <a:endParaRPr lang="en-US" sz="1050" dirty="0"/>
        </a:p>
      </dgm:t>
    </dgm:pt>
    <dgm:pt modelId="{3A08A1A8-E6E0-4425-ABB9-F5D758F67084}" type="parTrans" cxnId="{D1BD5490-8DEF-45F6-9497-CB76CD0E62BB}">
      <dgm:prSet/>
      <dgm:spPr/>
      <dgm:t>
        <a:bodyPr/>
        <a:lstStyle/>
        <a:p>
          <a:endParaRPr lang="en-US"/>
        </a:p>
      </dgm:t>
    </dgm:pt>
    <dgm:pt modelId="{9F60CD4D-E654-477F-9994-845984EE0582}" type="sibTrans" cxnId="{D1BD5490-8DEF-45F6-9497-CB76CD0E62BB}">
      <dgm:prSet/>
      <dgm:spPr/>
      <dgm:t>
        <a:bodyPr/>
        <a:lstStyle/>
        <a:p>
          <a:endParaRPr lang="en-US"/>
        </a:p>
      </dgm:t>
    </dgm:pt>
    <dgm:pt modelId="{1BDEA031-2216-480D-84F2-C66C4DC6CE9F}">
      <dgm:prSet phldrT="[Text]" custT="1"/>
      <dgm:spPr/>
      <dgm:t>
        <a:bodyPr/>
        <a:lstStyle/>
        <a:p>
          <a:r>
            <a:rPr lang="hu-HU" sz="1050" dirty="0"/>
            <a:t>csapatmunka</a:t>
          </a:r>
          <a:endParaRPr lang="en-US" sz="1050" dirty="0"/>
        </a:p>
      </dgm:t>
    </dgm:pt>
    <dgm:pt modelId="{2F876F67-BCB9-47FC-95BC-302CD9BF74C2}" type="parTrans" cxnId="{CA9CCE06-0194-4CA6-93D3-83E5C24936FC}">
      <dgm:prSet/>
      <dgm:spPr/>
      <dgm:t>
        <a:bodyPr/>
        <a:lstStyle/>
        <a:p>
          <a:endParaRPr lang="en-US"/>
        </a:p>
      </dgm:t>
    </dgm:pt>
    <dgm:pt modelId="{8644E1AC-2FD9-414D-B29A-DA1CAFC53418}" type="sibTrans" cxnId="{CA9CCE06-0194-4CA6-93D3-83E5C24936FC}">
      <dgm:prSet/>
      <dgm:spPr/>
      <dgm:t>
        <a:bodyPr/>
        <a:lstStyle/>
        <a:p>
          <a:endParaRPr lang="en-US"/>
        </a:p>
      </dgm:t>
    </dgm:pt>
    <dgm:pt modelId="{2DE6A52B-E718-4C81-8DB9-CB27DAC30795}">
      <dgm:prSet phldrT="[Text]" custT="1"/>
      <dgm:spPr/>
      <dgm:t>
        <a:bodyPr/>
        <a:lstStyle/>
        <a:p>
          <a:r>
            <a:rPr lang="hu-HU" sz="1050"/>
            <a:t>szakirodalomkutatás - információ szűrése</a:t>
          </a:r>
          <a:endParaRPr lang="en-US" sz="1050"/>
        </a:p>
      </dgm:t>
    </dgm:pt>
    <dgm:pt modelId="{B0CBC160-51DE-43D7-B92E-6DFC421D664E}" type="parTrans" cxnId="{3DA4811C-398E-449E-BF8F-D43FCC8CE7D4}">
      <dgm:prSet/>
      <dgm:spPr/>
      <dgm:t>
        <a:bodyPr/>
        <a:lstStyle/>
        <a:p>
          <a:endParaRPr lang="en-US"/>
        </a:p>
      </dgm:t>
    </dgm:pt>
    <dgm:pt modelId="{77096616-07E4-42A4-A7AC-FA7951430D7B}" type="sibTrans" cxnId="{3DA4811C-398E-449E-BF8F-D43FCC8CE7D4}">
      <dgm:prSet/>
      <dgm:spPr/>
      <dgm:t>
        <a:bodyPr/>
        <a:lstStyle/>
        <a:p>
          <a:endParaRPr lang="en-US"/>
        </a:p>
      </dgm:t>
    </dgm:pt>
    <dgm:pt modelId="{6BAADA50-0540-4C69-946E-E1F036E6DD36}">
      <dgm:prSet custT="1"/>
      <dgm:spPr/>
      <dgm:t>
        <a:bodyPr/>
        <a:lstStyle/>
        <a:p>
          <a:r>
            <a:rPr lang="hu-HU" sz="1050" dirty="0"/>
            <a:t>logikus felépítés, áttekintés</a:t>
          </a:r>
          <a:endParaRPr lang="en-US" sz="1050" dirty="0"/>
        </a:p>
      </dgm:t>
    </dgm:pt>
    <dgm:pt modelId="{58E46793-5741-45FC-99B1-703B4DA522FD}" type="parTrans" cxnId="{73E2A4D2-5113-4249-971D-CD8A8F07ECC5}">
      <dgm:prSet/>
      <dgm:spPr/>
      <dgm:t>
        <a:bodyPr/>
        <a:lstStyle/>
        <a:p>
          <a:endParaRPr lang="en-US"/>
        </a:p>
      </dgm:t>
    </dgm:pt>
    <dgm:pt modelId="{9AB8AF9E-5FB1-4773-A633-49226C3BE04F}" type="sibTrans" cxnId="{73E2A4D2-5113-4249-971D-CD8A8F07ECC5}">
      <dgm:prSet/>
      <dgm:spPr/>
      <dgm:t>
        <a:bodyPr/>
        <a:lstStyle/>
        <a:p>
          <a:endParaRPr lang="en-US"/>
        </a:p>
      </dgm:t>
    </dgm:pt>
    <dgm:pt modelId="{6904D6A3-0A0E-40E7-94F4-C5C6199979EA}">
      <dgm:prSet custT="1"/>
      <dgm:spPr/>
      <dgm:t>
        <a:bodyPr/>
        <a:lstStyle/>
        <a:p>
          <a:r>
            <a:rPr lang="hu-HU" sz="1050" dirty="0"/>
            <a:t>nyelvi készségek</a:t>
          </a:r>
          <a:endParaRPr lang="en-US" sz="1050" dirty="0"/>
        </a:p>
      </dgm:t>
    </dgm:pt>
    <dgm:pt modelId="{B7405D21-27C1-4736-804B-D771ED6A88B7}" type="parTrans" cxnId="{378856A1-0C2E-4D72-88B7-5075F64BB89E}">
      <dgm:prSet/>
      <dgm:spPr/>
      <dgm:t>
        <a:bodyPr/>
        <a:lstStyle/>
        <a:p>
          <a:endParaRPr lang="en-US"/>
        </a:p>
      </dgm:t>
    </dgm:pt>
    <dgm:pt modelId="{4C8015D7-43C0-4274-B8A1-9050A0CF01FB}" type="sibTrans" cxnId="{378856A1-0C2E-4D72-88B7-5075F64BB89E}">
      <dgm:prSet/>
      <dgm:spPr/>
      <dgm:t>
        <a:bodyPr/>
        <a:lstStyle/>
        <a:p>
          <a:endParaRPr lang="en-US"/>
        </a:p>
      </dgm:t>
    </dgm:pt>
    <dgm:pt modelId="{D6B3FD7F-C28F-4876-9E80-AAAE0BAE7C10}">
      <dgm:prSet custT="1"/>
      <dgm:spPr/>
      <dgm:t>
        <a:bodyPr/>
        <a:lstStyle/>
        <a:p>
          <a:r>
            <a:rPr lang="hu-HU" sz="1050" dirty="0"/>
            <a:t>kutatási készségek</a:t>
          </a:r>
          <a:endParaRPr lang="en-US" sz="1000" dirty="0"/>
        </a:p>
      </dgm:t>
    </dgm:pt>
    <dgm:pt modelId="{7E9F6A3B-A6C9-4E88-A875-D72C1BB00DC9}" type="parTrans" cxnId="{3E38CF55-602A-476C-9A2B-E1C6694A8E2C}">
      <dgm:prSet/>
      <dgm:spPr/>
      <dgm:t>
        <a:bodyPr/>
        <a:lstStyle/>
        <a:p>
          <a:endParaRPr lang="en-US"/>
        </a:p>
      </dgm:t>
    </dgm:pt>
    <dgm:pt modelId="{4AC15323-2A8A-4164-A77D-C68FF6554A8C}" type="sibTrans" cxnId="{3E38CF55-602A-476C-9A2B-E1C6694A8E2C}">
      <dgm:prSet/>
      <dgm:spPr/>
      <dgm:t>
        <a:bodyPr/>
        <a:lstStyle/>
        <a:p>
          <a:endParaRPr lang="en-US"/>
        </a:p>
      </dgm:t>
    </dgm:pt>
    <dgm:pt modelId="{AEE4BA7D-7111-466B-8E3F-01E7D440A055}">
      <dgm:prSet custT="1"/>
      <dgm:spPr/>
      <dgm:t>
        <a:bodyPr/>
        <a:lstStyle/>
        <a:p>
          <a:r>
            <a:rPr lang="hu-HU" sz="1050"/>
            <a:t>mérés</a:t>
          </a:r>
          <a:r>
            <a:rPr lang="hu-HU" sz="1000"/>
            <a:t> kivitelezése</a:t>
          </a:r>
          <a:endParaRPr lang="en-US" sz="1000"/>
        </a:p>
      </dgm:t>
    </dgm:pt>
    <dgm:pt modelId="{698647EE-A41F-49AD-8345-C3C5F1CB08FF}" type="parTrans" cxnId="{0526B929-0414-4CFC-803B-CEA2DC0E12C2}">
      <dgm:prSet/>
      <dgm:spPr/>
      <dgm:t>
        <a:bodyPr/>
        <a:lstStyle/>
        <a:p>
          <a:endParaRPr lang="en-US"/>
        </a:p>
      </dgm:t>
    </dgm:pt>
    <dgm:pt modelId="{F7B18218-3B22-40E8-BE45-0D3FF3BB0CB9}" type="sibTrans" cxnId="{0526B929-0414-4CFC-803B-CEA2DC0E12C2}">
      <dgm:prSet/>
      <dgm:spPr/>
      <dgm:t>
        <a:bodyPr/>
        <a:lstStyle/>
        <a:p>
          <a:endParaRPr lang="en-US"/>
        </a:p>
      </dgm:t>
    </dgm:pt>
    <dgm:pt modelId="{F4B6E1B7-3BC3-4BFA-B26C-63B4CAE7EC14}" type="pres">
      <dgm:prSet presAssocID="{3250784F-D2A2-4B54-9D90-87FC4532C7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D6F8B9-7A17-4D99-A0C6-8EF70E7BE6A5}" type="pres">
      <dgm:prSet presAssocID="{A38A3A34-361C-4A51-AE94-B67955D40939}" presName="centerShape" presStyleLbl="node0" presStyleIdx="0" presStyleCnt="1"/>
      <dgm:spPr/>
    </dgm:pt>
    <dgm:pt modelId="{54D94784-ADA2-4D2F-AF62-2D368FF17078}" type="pres">
      <dgm:prSet presAssocID="{999238DA-9E3F-4ACB-8B23-9D811D999772}" presName="parTrans" presStyleLbl="sibTrans2D1" presStyleIdx="0" presStyleCnt="8"/>
      <dgm:spPr/>
    </dgm:pt>
    <dgm:pt modelId="{5D369B71-F458-4829-910A-BB007EA0C158}" type="pres">
      <dgm:prSet presAssocID="{999238DA-9E3F-4ACB-8B23-9D811D999772}" presName="connectorText" presStyleLbl="sibTrans2D1" presStyleIdx="0" presStyleCnt="8"/>
      <dgm:spPr/>
    </dgm:pt>
    <dgm:pt modelId="{83B9F0C8-EC54-4203-9E66-2044285159AD}" type="pres">
      <dgm:prSet presAssocID="{0379EAA9-D21E-4467-940F-EC47F3F72827}" presName="node" presStyleLbl="node1" presStyleIdx="0" presStyleCnt="8">
        <dgm:presLayoutVars>
          <dgm:bulletEnabled val="1"/>
        </dgm:presLayoutVars>
      </dgm:prSet>
      <dgm:spPr/>
    </dgm:pt>
    <dgm:pt modelId="{A878433C-12C0-49C1-8715-77545B8ABD08}" type="pres">
      <dgm:prSet presAssocID="{698647EE-A41F-49AD-8345-C3C5F1CB08FF}" presName="parTrans" presStyleLbl="sibTrans2D1" presStyleIdx="1" presStyleCnt="8"/>
      <dgm:spPr/>
    </dgm:pt>
    <dgm:pt modelId="{221CBAE6-68F9-400A-85D9-DA6383D23938}" type="pres">
      <dgm:prSet presAssocID="{698647EE-A41F-49AD-8345-C3C5F1CB08FF}" presName="connectorText" presStyleLbl="sibTrans2D1" presStyleIdx="1" presStyleCnt="8"/>
      <dgm:spPr/>
    </dgm:pt>
    <dgm:pt modelId="{C12CAD84-6199-46EC-9C5A-F7A97434F13C}" type="pres">
      <dgm:prSet presAssocID="{AEE4BA7D-7111-466B-8E3F-01E7D440A055}" presName="node" presStyleLbl="node1" presStyleIdx="1" presStyleCnt="8">
        <dgm:presLayoutVars>
          <dgm:bulletEnabled val="1"/>
        </dgm:presLayoutVars>
      </dgm:prSet>
      <dgm:spPr/>
    </dgm:pt>
    <dgm:pt modelId="{E19DED42-3A6C-48FB-B99C-33A24D63C0C5}" type="pres">
      <dgm:prSet presAssocID="{B7405D21-27C1-4736-804B-D771ED6A88B7}" presName="parTrans" presStyleLbl="sibTrans2D1" presStyleIdx="2" presStyleCnt="8"/>
      <dgm:spPr/>
    </dgm:pt>
    <dgm:pt modelId="{EF966469-CC55-4419-BCE2-1DB70FD0FB63}" type="pres">
      <dgm:prSet presAssocID="{B7405D21-27C1-4736-804B-D771ED6A88B7}" presName="connectorText" presStyleLbl="sibTrans2D1" presStyleIdx="2" presStyleCnt="8"/>
      <dgm:spPr/>
    </dgm:pt>
    <dgm:pt modelId="{DA117BDB-38C8-401D-9A44-17BA58A86896}" type="pres">
      <dgm:prSet presAssocID="{6904D6A3-0A0E-40E7-94F4-C5C6199979EA}" presName="node" presStyleLbl="node1" presStyleIdx="2" presStyleCnt="8">
        <dgm:presLayoutVars>
          <dgm:bulletEnabled val="1"/>
        </dgm:presLayoutVars>
      </dgm:prSet>
      <dgm:spPr/>
    </dgm:pt>
    <dgm:pt modelId="{5C786C64-3D0E-4883-8826-3B1E7093B91D}" type="pres">
      <dgm:prSet presAssocID="{3A08A1A8-E6E0-4425-ABB9-F5D758F67084}" presName="parTrans" presStyleLbl="sibTrans2D1" presStyleIdx="3" presStyleCnt="8"/>
      <dgm:spPr/>
    </dgm:pt>
    <dgm:pt modelId="{D70C22C7-D113-4A2E-9F65-8AAAEFC2C15A}" type="pres">
      <dgm:prSet presAssocID="{3A08A1A8-E6E0-4425-ABB9-F5D758F67084}" presName="connectorText" presStyleLbl="sibTrans2D1" presStyleIdx="3" presStyleCnt="8"/>
      <dgm:spPr/>
    </dgm:pt>
    <dgm:pt modelId="{D03DC63C-8678-4830-AC1B-0ADE0F0C9C19}" type="pres">
      <dgm:prSet presAssocID="{174C7D37-CD19-42E4-8102-27D77CB75E3B}" presName="node" presStyleLbl="node1" presStyleIdx="3" presStyleCnt="8">
        <dgm:presLayoutVars>
          <dgm:bulletEnabled val="1"/>
        </dgm:presLayoutVars>
      </dgm:prSet>
      <dgm:spPr/>
    </dgm:pt>
    <dgm:pt modelId="{29517D78-140E-46F1-9348-49A291ACDF1A}" type="pres">
      <dgm:prSet presAssocID="{7E9F6A3B-A6C9-4E88-A875-D72C1BB00DC9}" presName="parTrans" presStyleLbl="sibTrans2D1" presStyleIdx="4" presStyleCnt="8"/>
      <dgm:spPr/>
    </dgm:pt>
    <dgm:pt modelId="{1F6681ED-E7E2-4047-838C-6BDF1A186976}" type="pres">
      <dgm:prSet presAssocID="{7E9F6A3B-A6C9-4E88-A875-D72C1BB00DC9}" presName="connectorText" presStyleLbl="sibTrans2D1" presStyleIdx="4" presStyleCnt="8"/>
      <dgm:spPr/>
    </dgm:pt>
    <dgm:pt modelId="{2AA2DCE5-82BA-4D54-A7B7-F4ECF36D0CE0}" type="pres">
      <dgm:prSet presAssocID="{D6B3FD7F-C28F-4876-9E80-AAAE0BAE7C10}" presName="node" presStyleLbl="node1" presStyleIdx="4" presStyleCnt="8">
        <dgm:presLayoutVars>
          <dgm:bulletEnabled val="1"/>
        </dgm:presLayoutVars>
      </dgm:prSet>
      <dgm:spPr/>
    </dgm:pt>
    <dgm:pt modelId="{C5B487F3-D533-41E0-8382-B81189307CF0}" type="pres">
      <dgm:prSet presAssocID="{2F876F67-BCB9-47FC-95BC-302CD9BF74C2}" presName="parTrans" presStyleLbl="sibTrans2D1" presStyleIdx="5" presStyleCnt="8"/>
      <dgm:spPr/>
    </dgm:pt>
    <dgm:pt modelId="{4359F91E-7136-414D-BC5C-C8EFD75A7715}" type="pres">
      <dgm:prSet presAssocID="{2F876F67-BCB9-47FC-95BC-302CD9BF74C2}" presName="connectorText" presStyleLbl="sibTrans2D1" presStyleIdx="5" presStyleCnt="8"/>
      <dgm:spPr/>
    </dgm:pt>
    <dgm:pt modelId="{77346D92-17E1-4326-BA62-F314881E0FF6}" type="pres">
      <dgm:prSet presAssocID="{1BDEA031-2216-480D-84F2-C66C4DC6CE9F}" presName="node" presStyleLbl="node1" presStyleIdx="5" presStyleCnt="8">
        <dgm:presLayoutVars>
          <dgm:bulletEnabled val="1"/>
        </dgm:presLayoutVars>
      </dgm:prSet>
      <dgm:spPr/>
    </dgm:pt>
    <dgm:pt modelId="{AA9C1C7B-72CA-4F4A-A5B4-32A834B1A56A}" type="pres">
      <dgm:prSet presAssocID="{B0CBC160-51DE-43D7-B92E-6DFC421D664E}" presName="parTrans" presStyleLbl="sibTrans2D1" presStyleIdx="6" presStyleCnt="8"/>
      <dgm:spPr/>
    </dgm:pt>
    <dgm:pt modelId="{76433EB4-4483-47D0-8E78-7AA8C5E99B61}" type="pres">
      <dgm:prSet presAssocID="{B0CBC160-51DE-43D7-B92E-6DFC421D664E}" presName="connectorText" presStyleLbl="sibTrans2D1" presStyleIdx="6" presStyleCnt="8"/>
      <dgm:spPr/>
    </dgm:pt>
    <dgm:pt modelId="{8BF19A25-7727-469F-8827-4BCAB61BE579}" type="pres">
      <dgm:prSet presAssocID="{2DE6A52B-E718-4C81-8DB9-CB27DAC30795}" presName="node" presStyleLbl="node1" presStyleIdx="6" presStyleCnt="8">
        <dgm:presLayoutVars>
          <dgm:bulletEnabled val="1"/>
        </dgm:presLayoutVars>
      </dgm:prSet>
      <dgm:spPr/>
    </dgm:pt>
    <dgm:pt modelId="{6BD355A4-FCFE-4C32-B529-E6BAE37AD64F}" type="pres">
      <dgm:prSet presAssocID="{58E46793-5741-45FC-99B1-703B4DA522FD}" presName="parTrans" presStyleLbl="sibTrans2D1" presStyleIdx="7" presStyleCnt="8"/>
      <dgm:spPr/>
    </dgm:pt>
    <dgm:pt modelId="{1A505D1D-9362-47B9-8306-4E44D924CA66}" type="pres">
      <dgm:prSet presAssocID="{58E46793-5741-45FC-99B1-703B4DA522FD}" presName="connectorText" presStyleLbl="sibTrans2D1" presStyleIdx="7" presStyleCnt="8"/>
      <dgm:spPr/>
    </dgm:pt>
    <dgm:pt modelId="{C25FC1D0-8CE0-4EF4-8F06-C4CB2AD7B645}" type="pres">
      <dgm:prSet presAssocID="{6BAADA50-0540-4C69-946E-E1F036E6DD36}" presName="node" presStyleLbl="node1" presStyleIdx="7" presStyleCnt="8">
        <dgm:presLayoutVars>
          <dgm:bulletEnabled val="1"/>
        </dgm:presLayoutVars>
      </dgm:prSet>
      <dgm:spPr/>
    </dgm:pt>
  </dgm:ptLst>
  <dgm:cxnLst>
    <dgm:cxn modelId="{08CA4A06-2F89-45B7-8139-C8308C8BA3EE}" type="presOf" srcId="{174C7D37-CD19-42E4-8102-27D77CB75E3B}" destId="{D03DC63C-8678-4830-AC1B-0ADE0F0C9C19}" srcOrd="0" destOrd="0" presId="urn:microsoft.com/office/officeart/2005/8/layout/radial5"/>
    <dgm:cxn modelId="{CA9CCE06-0194-4CA6-93D3-83E5C24936FC}" srcId="{A38A3A34-361C-4A51-AE94-B67955D40939}" destId="{1BDEA031-2216-480D-84F2-C66C4DC6CE9F}" srcOrd="5" destOrd="0" parTransId="{2F876F67-BCB9-47FC-95BC-302CD9BF74C2}" sibTransId="{8644E1AC-2FD9-414D-B29A-DA1CAFC53418}"/>
    <dgm:cxn modelId="{A8F07B0A-55D6-466A-8363-D9D444ECEB7C}" type="presOf" srcId="{B0CBC160-51DE-43D7-B92E-6DFC421D664E}" destId="{AA9C1C7B-72CA-4F4A-A5B4-32A834B1A56A}" srcOrd="0" destOrd="0" presId="urn:microsoft.com/office/officeart/2005/8/layout/radial5"/>
    <dgm:cxn modelId="{3DA4811C-398E-449E-BF8F-D43FCC8CE7D4}" srcId="{A38A3A34-361C-4A51-AE94-B67955D40939}" destId="{2DE6A52B-E718-4C81-8DB9-CB27DAC30795}" srcOrd="6" destOrd="0" parTransId="{B0CBC160-51DE-43D7-B92E-6DFC421D664E}" sibTransId="{77096616-07E4-42A4-A7AC-FA7951430D7B}"/>
    <dgm:cxn modelId="{0526B929-0414-4CFC-803B-CEA2DC0E12C2}" srcId="{A38A3A34-361C-4A51-AE94-B67955D40939}" destId="{AEE4BA7D-7111-466B-8E3F-01E7D440A055}" srcOrd="1" destOrd="0" parTransId="{698647EE-A41F-49AD-8345-C3C5F1CB08FF}" sibTransId="{F7B18218-3B22-40E8-BE45-0D3FF3BB0CB9}"/>
    <dgm:cxn modelId="{C8233736-8475-4E25-B077-0A0B219DB5C6}" type="presOf" srcId="{3250784F-D2A2-4B54-9D90-87FC4532C749}" destId="{F4B6E1B7-3BC3-4BFA-B26C-63B4CAE7EC14}" srcOrd="0" destOrd="0" presId="urn:microsoft.com/office/officeart/2005/8/layout/radial5"/>
    <dgm:cxn modelId="{EEFFD438-7B33-440D-985C-2B04653D3635}" type="presOf" srcId="{D6B3FD7F-C28F-4876-9E80-AAAE0BAE7C10}" destId="{2AA2DCE5-82BA-4D54-A7B7-F4ECF36D0CE0}" srcOrd="0" destOrd="0" presId="urn:microsoft.com/office/officeart/2005/8/layout/radial5"/>
    <dgm:cxn modelId="{312B9340-7802-47D7-BC3A-6224208FEF12}" type="presOf" srcId="{6BAADA50-0540-4C69-946E-E1F036E6DD36}" destId="{C25FC1D0-8CE0-4EF4-8F06-C4CB2AD7B645}" srcOrd="0" destOrd="0" presId="urn:microsoft.com/office/officeart/2005/8/layout/radial5"/>
    <dgm:cxn modelId="{469F4A61-BA48-426E-BB6A-AA54F18D0D36}" type="presOf" srcId="{B0CBC160-51DE-43D7-B92E-6DFC421D664E}" destId="{76433EB4-4483-47D0-8E78-7AA8C5E99B61}" srcOrd="1" destOrd="0" presId="urn:microsoft.com/office/officeart/2005/8/layout/radial5"/>
    <dgm:cxn modelId="{A6100E65-5532-4DD2-91C6-85DB27058E41}" type="presOf" srcId="{999238DA-9E3F-4ACB-8B23-9D811D999772}" destId="{54D94784-ADA2-4D2F-AF62-2D368FF17078}" srcOrd="0" destOrd="0" presId="urn:microsoft.com/office/officeart/2005/8/layout/radial5"/>
    <dgm:cxn modelId="{463B1967-94E1-4AA9-A7A1-BE3BF4FD0CBB}" type="presOf" srcId="{698647EE-A41F-49AD-8345-C3C5F1CB08FF}" destId="{221CBAE6-68F9-400A-85D9-DA6383D23938}" srcOrd="1" destOrd="0" presId="urn:microsoft.com/office/officeart/2005/8/layout/radial5"/>
    <dgm:cxn modelId="{2751EF6E-F424-4DA9-9B6B-2D4E6822DBC8}" type="presOf" srcId="{7E9F6A3B-A6C9-4E88-A875-D72C1BB00DC9}" destId="{1F6681ED-E7E2-4047-838C-6BDF1A186976}" srcOrd="1" destOrd="0" presId="urn:microsoft.com/office/officeart/2005/8/layout/radial5"/>
    <dgm:cxn modelId="{0B8C4E72-6A73-4A1A-94FD-7ACDB0491ACD}" type="presOf" srcId="{AEE4BA7D-7111-466B-8E3F-01E7D440A055}" destId="{C12CAD84-6199-46EC-9C5A-F7A97434F13C}" srcOrd="0" destOrd="0" presId="urn:microsoft.com/office/officeart/2005/8/layout/radial5"/>
    <dgm:cxn modelId="{19D7AC72-DBB5-4890-A59F-5E2D62B07CE1}" type="presOf" srcId="{B7405D21-27C1-4736-804B-D771ED6A88B7}" destId="{E19DED42-3A6C-48FB-B99C-33A24D63C0C5}" srcOrd="0" destOrd="0" presId="urn:microsoft.com/office/officeart/2005/8/layout/radial5"/>
    <dgm:cxn modelId="{0094DE74-96C4-4C63-8090-BB2C29749841}" type="presOf" srcId="{B7405D21-27C1-4736-804B-D771ED6A88B7}" destId="{EF966469-CC55-4419-BCE2-1DB70FD0FB63}" srcOrd="1" destOrd="0" presId="urn:microsoft.com/office/officeart/2005/8/layout/radial5"/>
    <dgm:cxn modelId="{3E38CF55-602A-476C-9A2B-E1C6694A8E2C}" srcId="{A38A3A34-361C-4A51-AE94-B67955D40939}" destId="{D6B3FD7F-C28F-4876-9E80-AAAE0BAE7C10}" srcOrd="4" destOrd="0" parTransId="{7E9F6A3B-A6C9-4E88-A875-D72C1BB00DC9}" sibTransId="{4AC15323-2A8A-4164-A77D-C68FF6554A8C}"/>
    <dgm:cxn modelId="{8E425C7F-1F1E-4C21-99E9-CD9C30396479}" type="presOf" srcId="{58E46793-5741-45FC-99B1-703B4DA522FD}" destId="{6BD355A4-FCFE-4C32-B529-E6BAE37AD64F}" srcOrd="0" destOrd="0" presId="urn:microsoft.com/office/officeart/2005/8/layout/radial5"/>
    <dgm:cxn modelId="{9125E98A-4BB8-4D42-948F-71B2EEFA65CD}" type="presOf" srcId="{3A08A1A8-E6E0-4425-ABB9-F5D758F67084}" destId="{5C786C64-3D0E-4883-8826-3B1E7093B91D}" srcOrd="0" destOrd="0" presId="urn:microsoft.com/office/officeart/2005/8/layout/radial5"/>
    <dgm:cxn modelId="{D1BD5490-8DEF-45F6-9497-CB76CD0E62BB}" srcId="{A38A3A34-361C-4A51-AE94-B67955D40939}" destId="{174C7D37-CD19-42E4-8102-27D77CB75E3B}" srcOrd="3" destOrd="0" parTransId="{3A08A1A8-E6E0-4425-ABB9-F5D758F67084}" sibTransId="{9F60CD4D-E654-477F-9994-845984EE0582}"/>
    <dgm:cxn modelId="{4446B496-C207-4AC0-9EC4-636691E44D08}" type="presOf" srcId="{3A08A1A8-E6E0-4425-ABB9-F5D758F67084}" destId="{D70C22C7-D113-4A2E-9F65-8AAAEFC2C15A}" srcOrd="1" destOrd="0" presId="urn:microsoft.com/office/officeart/2005/8/layout/radial5"/>
    <dgm:cxn modelId="{00C272A1-6021-47B4-A504-4DFB5E127367}" type="presOf" srcId="{58E46793-5741-45FC-99B1-703B4DA522FD}" destId="{1A505D1D-9362-47B9-8306-4E44D924CA66}" srcOrd="1" destOrd="0" presId="urn:microsoft.com/office/officeart/2005/8/layout/radial5"/>
    <dgm:cxn modelId="{378856A1-0C2E-4D72-88B7-5075F64BB89E}" srcId="{A38A3A34-361C-4A51-AE94-B67955D40939}" destId="{6904D6A3-0A0E-40E7-94F4-C5C6199979EA}" srcOrd="2" destOrd="0" parTransId="{B7405D21-27C1-4736-804B-D771ED6A88B7}" sibTransId="{4C8015D7-43C0-4274-B8A1-9050A0CF01FB}"/>
    <dgm:cxn modelId="{9626E0A8-94EC-4521-8E3D-3C13B2FA51A5}" type="presOf" srcId="{6904D6A3-0A0E-40E7-94F4-C5C6199979EA}" destId="{DA117BDB-38C8-401D-9A44-17BA58A86896}" srcOrd="0" destOrd="0" presId="urn:microsoft.com/office/officeart/2005/8/layout/radial5"/>
    <dgm:cxn modelId="{03075EAD-BE11-44DA-83AE-AD7EEF672D76}" type="presOf" srcId="{2F876F67-BCB9-47FC-95BC-302CD9BF74C2}" destId="{C5B487F3-D533-41E0-8382-B81189307CF0}" srcOrd="0" destOrd="0" presId="urn:microsoft.com/office/officeart/2005/8/layout/radial5"/>
    <dgm:cxn modelId="{AF7E27AE-A12D-4470-A693-DA322441DB1F}" type="presOf" srcId="{2DE6A52B-E718-4C81-8DB9-CB27DAC30795}" destId="{8BF19A25-7727-469F-8827-4BCAB61BE579}" srcOrd="0" destOrd="0" presId="urn:microsoft.com/office/officeart/2005/8/layout/radial5"/>
    <dgm:cxn modelId="{9FAC99BC-FA35-4179-A865-CDC9A300231C}" type="presOf" srcId="{2F876F67-BCB9-47FC-95BC-302CD9BF74C2}" destId="{4359F91E-7136-414D-BC5C-C8EFD75A7715}" srcOrd="1" destOrd="0" presId="urn:microsoft.com/office/officeart/2005/8/layout/radial5"/>
    <dgm:cxn modelId="{6AAC46C0-AEE2-434C-B794-FBC67FDD8E04}" type="presOf" srcId="{999238DA-9E3F-4ACB-8B23-9D811D999772}" destId="{5D369B71-F458-4829-910A-BB007EA0C158}" srcOrd="1" destOrd="0" presId="urn:microsoft.com/office/officeart/2005/8/layout/radial5"/>
    <dgm:cxn modelId="{1831E4C3-D52F-4E75-8811-B971049425CC}" type="presOf" srcId="{0379EAA9-D21E-4467-940F-EC47F3F72827}" destId="{83B9F0C8-EC54-4203-9E66-2044285159AD}" srcOrd="0" destOrd="0" presId="urn:microsoft.com/office/officeart/2005/8/layout/radial5"/>
    <dgm:cxn modelId="{D81EC2CD-13FD-41E6-AA56-2619CE80A453}" srcId="{3250784F-D2A2-4B54-9D90-87FC4532C749}" destId="{A38A3A34-361C-4A51-AE94-B67955D40939}" srcOrd="0" destOrd="0" parTransId="{0DAA20AE-6241-4482-B8F5-4029334A1E35}" sibTransId="{AD7AABB6-5F65-495B-940F-47D54C2FA302}"/>
    <dgm:cxn modelId="{73E2A4D2-5113-4249-971D-CD8A8F07ECC5}" srcId="{A38A3A34-361C-4A51-AE94-B67955D40939}" destId="{6BAADA50-0540-4C69-946E-E1F036E6DD36}" srcOrd="7" destOrd="0" parTransId="{58E46793-5741-45FC-99B1-703B4DA522FD}" sibTransId="{9AB8AF9E-5FB1-4773-A633-49226C3BE04F}"/>
    <dgm:cxn modelId="{B50330D4-4A0D-4455-96E4-28C61BC0926C}" type="presOf" srcId="{7E9F6A3B-A6C9-4E88-A875-D72C1BB00DC9}" destId="{29517D78-140E-46F1-9348-49A291ACDF1A}" srcOrd="0" destOrd="0" presId="urn:microsoft.com/office/officeart/2005/8/layout/radial5"/>
    <dgm:cxn modelId="{6B343FD5-7281-4759-A7C3-7680D0FF1B75}" type="presOf" srcId="{698647EE-A41F-49AD-8345-C3C5F1CB08FF}" destId="{A878433C-12C0-49C1-8715-77545B8ABD08}" srcOrd="0" destOrd="0" presId="urn:microsoft.com/office/officeart/2005/8/layout/radial5"/>
    <dgm:cxn modelId="{01D06BD6-0619-4942-9390-C6A6E316F641}" srcId="{A38A3A34-361C-4A51-AE94-B67955D40939}" destId="{0379EAA9-D21E-4467-940F-EC47F3F72827}" srcOrd="0" destOrd="0" parTransId="{999238DA-9E3F-4ACB-8B23-9D811D999772}" sibTransId="{8361F55D-B2BE-4A93-8072-2310101BDBDB}"/>
    <dgm:cxn modelId="{36D403D7-6150-4894-BD9E-7E7417887450}" type="presOf" srcId="{1BDEA031-2216-480D-84F2-C66C4DC6CE9F}" destId="{77346D92-17E1-4326-BA62-F314881E0FF6}" srcOrd="0" destOrd="0" presId="urn:microsoft.com/office/officeart/2005/8/layout/radial5"/>
    <dgm:cxn modelId="{D99287F4-EB1A-4514-9B4A-DB29049829F1}" type="presOf" srcId="{A38A3A34-361C-4A51-AE94-B67955D40939}" destId="{A2D6F8B9-7A17-4D99-A0C6-8EF70E7BE6A5}" srcOrd="0" destOrd="0" presId="urn:microsoft.com/office/officeart/2005/8/layout/radial5"/>
    <dgm:cxn modelId="{A2206FC3-3398-4B0A-A99C-A48733EE33BF}" type="presParOf" srcId="{F4B6E1B7-3BC3-4BFA-B26C-63B4CAE7EC14}" destId="{A2D6F8B9-7A17-4D99-A0C6-8EF70E7BE6A5}" srcOrd="0" destOrd="0" presId="urn:microsoft.com/office/officeart/2005/8/layout/radial5"/>
    <dgm:cxn modelId="{7C846BD1-7C01-40E8-A883-25D288189CD9}" type="presParOf" srcId="{F4B6E1B7-3BC3-4BFA-B26C-63B4CAE7EC14}" destId="{54D94784-ADA2-4D2F-AF62-2D368FF17078}" srcOrd="1" destOrd="0" presId="urn:microsoft.com/office/officeart/2005/8/layout/radial5"/>
    <dgm:cxn modelId="{438E0C6B-AE1B-408C-9CF6-DD93915CADC3}" type="presParOf" srcId="{54D94784-ADA2-4D2F-AF62-2D368FF17078}" destId="{5D369B71-F458-4829-910A-BB007EA0C158}" srcOrd="0" destOrd="0" presId="urn:microsoft.com/office/officeart/2005/8/layout/radial5"/>
    <dgm:cxn modelId="{04AA2842-6126-44B3-BFA8-6CCDCC89B3D1}" type="presParOf" srcId="{F4B6E1B7-3BC3-4BFA-B26C-63B4CAE7EC14}" destId="{83B9F0C8-EC54-4203-9E66-2044285159AD}" srcOrd="2" destOrd="0" presId="urn:microsoft.com/office/officeart/2005/8/layout/radial5"/>
    <dgm:cxn modelId="{F1221092-A18B-4152-93ED-17F4B80EB2B7}" type="presParOf" srcId="{F4B6E1B7-3BC3-4BFA-B26C-63B4CAE7EC14}" destId="{A878433C-12C0-49C1-8715-77545B8ABD08}" srcOrd="3" destOrd="0" presId="urn:microsoft.com/office/officeart/2005/8/layout/radial5"/>
    <dgm:cxn modelId="{946D63FB-D447-499F-9838-32F9BAB61686}" type="presParOf" srcId="{A878433C-12C0-49C1-8715-77545B8ABD08}" destId="{221CBAE6-68F9-400A-85D9-DA6383D23938}" srcOrd="0" destOrd="0" presId="urn:microsoft.com/office/officeart/2005/8/layout/radial5"/>
    <dgm:cxn modelId="{7591A264-A83C-40A1-947C-36B47EE4224F}" type="presParOf" srcId="{F4B6E1B7-3BC3-4BFA-B26C-63B4CAE7EC14}" destId="{C12CAD84-6199-46EC-9C5A-F7A97434F13C}" srcOrd="4" destOrd="0" presId="urn:microsoft.com/office/officeart/2005/8/layout/radial5"/>
    <dgm:cxn modelId="{7AA60A68-B8E7-40EE-A30B-A164A0067C6E}" type="presParOf" srcId="{F4B6E1B7-3BC3-4BFA-B26C-63B4CAE7EC14}" destId="{E19DED42-3A6C-48FB-B99C-33A24D63C0C5}" srcOrd="5" destOrd="0" presId="urn:microsoft.com/office/officeart/2005/8/layout/radial5"/>
    <dgm:cxn modelId="{7B4C3091-AF5E-44DE-988A-0D2EC1F47872}" type="presParOf" srcId="{E19DED42-3A6C-48FB-B99C-33A24D63C0C5}" destId="{EF966469-CC55-4419-BCE2-1DB70FD0FB63}" srcOrd="0" destOrd="0" presId="urn:microsoft.com/office/officeart/2005/8/layout/radial5"/>
    <dgm:cxn modelId="{F6CF25C0-A3CC-4618-8526-B3CC460C179B}" type="presParOf" srcId="{F4B6E1B7-3BC3-4BFA-B26C-63B4CAE7EC14}" destId="{DA117BDB-38C8-401D-9A44-17BA58A86896}" srcOrd="6" destOrd="0" presId="urn:microsoft.com/office/officeart/2005/8/layout/radial5"/>
    <dgm:cxn modelId="{525FC137-3F86-479C-82C5-4EB9884E28A6}" type="presParOf" srcId="{F4B6E1B7-3BC3-4BFA-B26C-63B4CAE7EC14}" destId="{5C786C64-3D0E-4883-8826-3B1E7093B91D}" srcOrd="7" destOrd="0" presId="urn:microsoft.com/office/officeart/2005/8/layout/radial5"/>
    <dgm:cxn modelId="{49A6204F-D48C-4A8F-A555-3F43FE6391B9}" type="presParOf" srcId="{5C786C64-3D0E-4883-8826-3B1E7093B91D}" destId="{D70C22C7-D113-4A2E-9F65-8AAAEFC2C15A}" srcOrd="0" destOrd="0" presId="urn:microsoft.com/office/officeart/2005/8/layout/radial5"/>
    <dgm:cxn modelId="{690BED29-3F7B-4131-8B23-73742629407A}" type="presParOf" srcId="{F4B6E1B7-3BC3-4BFA-B26C-63B4CAE7EC14}" destId="{D03DC63C-8678-4830-AC1B-0ADE0F0C9C19}" srcOrd="8" destOrd="0" presId="urn:microsoft.com/office/officeart/2005/8/layout/radial5"/>
    <dgm:cxn modelId="{1BDE8CBA-AF15-4A32-87A5-7D55DF240A33}" type="presParOf" srcId="{F4B6E1B7-3BC3-4BFA-B26C-63B4CAE7EC14}" destId="{29517D78-140E-46F1-9348-49A291ACDF1A}" srcOrd="9" destOrd="0" presId="urn:microsoft.com/office/officeart/2005/8/layout/radial5"/>
    <dgm:cxn modelId="{D2B92E64-B5D8-4121-A652-17451979BDA6}" type="presParOf" srcId="{29517D78-140E-46F1-9348-49A291ACDF1A}" destId="{1F6681ED-E7E2-4047-838C-6BDF1A186976}" srcOrd="0" destOrd="0" presId="urn:microsoft.com/office/officeart/2005/8/layout/radial5"/>
    <dgm:cxn modelId="{78512002-ABDB-488E-8304-559EF19C2FD3}" type="presParOf" srcId="{F4B6E1B7-3BC3-4BFA-B26C-63B4CAE7EC14}" destId="{2AA2DCE5-82BA-4D54-A7B7-F4ECF36D0CE0}" srcOrd="10" destOrd="0" presId="urn:microsoft.com/office/officeart/2005/8/layout/radial5"/>
    <dgm:cxn modelId="{79EDF182-5547-4759-B8E9-845C3728B58F}" type="presParOf" srcId="{F4B6E1B7-3BC3-4BFA-B26C-63B4CAE7EC14}" destId="{C5B487F3-D533-41E0-8382-B81189307CF0}" srcOrd="11" destOrd="0" presId="urn:microsoft.com/office/officeart/2005/8/layout/radial5"/>
    <dgm:cxn modelId="{CCECDE47-5F76-45E9-AFAF-847C0C8E574A}" type="presParOf" srcId="{C5B487F3-D533-41E0-8382-B81189307CF0}" destId="{4359F91E-7136-414D-BC5C-C8EFD75A7715}" srcOrd="0" destOrd="0" presId="urn:microsoft.com/office/officeart/2005/8/layout/radial5"/>
    <dgm:cxn modelId="{A3BDA309-17EC-490D-AE71-F54D69595DE9}" type="presParOf" srcId="{F4B6E1B7-3BC3-4BFA-B26C-63B4CAE7EC14}" destId="{77346D92-17E1-4326-BA62-F314881E0FF6}" srcOrd="12" destOrd="0" presId="urn:microsoft.com/office/officeart/2005/8/layout/radial5"/>
    <dgm:cxn modelId="{951E5B80-06D1-43E4-9938-BF1B2E577E51}" type="presParOf" srcId="{F4B6E1B7-3BC3-4BFA-B26C-63B4CAE7EC14}" destId="{AA9C1C7B-72CA-4F4A-A5B4-32A834B1A56A}" srcOrd="13" destOrd="0" presId="urn:microsoft.com/office/officeart/2005/8/layout/radial5"/>
    <dgm:cxn modelId="{DB809FA4-EA54-4EA0-9B47-405FE99B90BB}" type="presParOf" srcId="{AA9C1C7B-72CA-4F4A-A5B4-32A834B1A56A}" destId="{76433EB4-4483-47D0-8E78-7AA8C5E99B61}" srcOrd="0" destOrd="0" presId="urn:microsoft.com/office/officeart/2005/8/layout/radial5"/>
    <dgm:cxn modelId="{512AD385-F5C8-4D09-8724-6D919335691A}" type="presParOf" srcId="{F4B6E1B7-3BC3-4BFA-B26C-63B4CAE7EC14}" destId="{8BF19A25-7727-469F-8827-4BCAB61BE579}" srcOrd="14" destOrd="0" presId="urn:microsoft.com/office/officeart/2005/8/layout/radial5"/>
    <dgm:cxn modelId="{CF3D82DF-CFA0-4BD8-A198-073F38034DD5}" type="presParOf" srcId="{F4B6E1B7-3BC3-4BFA-B26C-63B4CAE7EC14}" destId="{6BD355A4-FCFE-4C32-B529-E6BAE37AD64F}" srcOrd="15" destOrd="0" presId="urn:microsoft.com/office/officeart/2005/8/layout/radial5"/>
    <dgm:cxn modelId="{35B3D74B-7537-4045-B3AF-6273449C8B36}" type="presParOf" srcId="{6BD355A4-FCFE-4C32-B529-E6BAE37AD64F}" destId="{1A505D1D-9362-47B9-8306-4E44D924CA66}" srcOrd="0" destOrd="0" presId="urn:microsoft.com/office/officeart/2005/8/layout/radial5"/>
    <dgm:cxn modelId="{679D9C84-814A-4DF0-9E8C-47D0DA700845}" type="presParOf" srcId="{F4B6E1B7-3BC3-4BFA-B26C-63B4CAE7EC14}" destId="{C25FC1D0-8CE0-4EF4-8F06-C4CB2AD7B64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AADBFD-381A-4C9B-A0CE-09F2AD8319BB}" type="doc">
      <dgm:prSet loTypeId="urn:microsoft.com/office/officeart/2005/8/layout/radial5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2880942-7D0E-458F-B9CE-2B7E0D4E5C70}">
      <dgm:prSet phldrT="[Text]"/>
      <dgm:spPr/>
      <dgm:t>
        <a:bodyPr/>
        <a:lstStyle/>
        <a:p>
          <a:r>
            <a:rPr lang="hu-HU"/>
            <a:t>Amit tanultam</a:t>
          </a:r>
          <a:endParaRPr lang="en-US"/>
        </a:p>
      </dgm:t>
    </dgm:pt>
    <dgm:pt modelId="{953A9DB4-7514-46C2-9F55-FEF3175A1018}" type="parTrans" cxnId="{59C95936-365E-4928-9735-FD355AC26306}">
      <dgm:prSet/>
      <dgm:spPr/>
      <dgm:t>
        <a:bodyPr/>
        <a:lstStyle/>
        <a:p>
          <a:endParaRPr lang="en-US"/>
        </a:p>
      </dgm:t>
    </dgm:pt>
    <dgm:pt modelId="{23DE9532-B20D-497A-A037-AF1340E73DCB}" type="sibTrans" cxnId="{59C95936-365E-4928-9735-FD355AC26306}">
      <dgm:prSet/>
      <dgm:spPr/>
      <dgm:t>
        <a:bodyPr/>
        <a:lstStyle/>
        <a:p>
          <a:endParaRPr lang="en-US"/>
        </a:p>
      </dgm:t>
    </dgm:pt>
    <dgm:pt modelId="{64B307C6-7EF8-49C1-9E8D-C7DC6FD2E303}">
      <dgm:prSet phldrT="[Text]" custT="1"/>
      <dgm:spPr/>
      <dgm:t>
        <a:bodyPr/>
        <a:lstStyle/>
        <a:p>
          <a:r>
            <a:rPr lang="hu-HU" sz="1050"/>
            <a:t>Szakirodalomkutatás</a:t>
          </a:r>
          <a:endParaRPr lang="en-US" sz="500"/>
        </a:p>
      </dgm:t>
    </dgm:pt>
    <dgm:pt modelId="{A205BA29-0101-4E9E-B574-0640A5A5B991}" type="parTrans" cxnId="{DF2683C6-1E99-4616-9CBA-06A4724B2A4E}">
      <dgm:prSet/>
      <dgm:spPr/>
      <dgm:t>
        <a:bodyPr/>
        <a:lstStyle/>
        <a:p>
          <a:endParaRPr lang="en-US"/>
        </a:p>
      </dgm:t>
    </dgm:pt>
    <dgm:pt modelId="{0C493C53-10A5-40AC-8100-E8F648746642}" type="sibTrans" cxnId="{DF2683C6-1E99-4616-9CBA-06A4724B2A4E}">
      <dgm:prSet/>
      <dgm:spPr/>
      <dgm:t>
        <a:bodyPr/>
        <a:lstStyle/>
        <a:p>
          <a:endParaRPr lang="en-US"/>
        </a:p>
      </dgm:t>
    </dgm:pt>
    <dgm:pt modelId="{B75A3375-7D8E-4420-898B-402720C06569}">
      <dgm:prSet phldrT="[Text]" custT="1"/>
      <dgm:spPr/>
      <dgm:t>
        <a:bodyPr/>
        <a:lstStyle/>
        <a:p>
          <a:r>
            <a:rPr lang="hu-HU" sz="1050" dirty="0"/>
            <a:t>A téma elméleti háttere, a jelenség mély megértése</a:t>
          </a:r>
          <a:endParaRPr lang="en-US" sz="1050" dirty="0"/>
        </a:p>
      </dgm:t>
    </dgm:pt>
    <dgm:pt modelId="{39C955C9-2134-4D95-B405-4B055B920631}" type="parTrans" cxnId="{17E18037-A654-4598-9E7A-736B13EF4BB7}">
      <dgm:prSet/>
      <dgm:spPr/>
      <dgm:t>
        <a:bodyPr/>
        <a:lstStyle/>
        <a:p>
          <a:endParaRPr lang="en-US"/>
        </a:p>
      </dgm:t>
    </dgm:pt>
    <dgm:pt modelId="{BDA06DAD-305D-4262-AC0B-B9B8F82874F1}" type="sibTrans" cxnId="{17E18037-A654-4598-9E7A-736B13EF4BB7}">
      <dgm:prSet/>
      <dgm:spPr/>
      <dgm:t>
        <a:bodyPr/>
        <a:lstStyle/>
        <a:p>
          <a:endParaRPr lang="en-US"/>
        </a:p>
      </dgm:t>
    </dgm:pt>
    <dgm:pt modelId="{186F96CF-8AA5-4AE3-BC5C-3A976C7A73DE}">
      <dgm:prSet phldrT="[Text]" custT="1"/>
      <dgm:spPr/>
      <dgm:t>
        <a:bodyPr/>
        <a:lstStyle/>
        <a:p>
          <a:r>
            <a:rPr lang="hu-HU" sz="1050" dirty="0"/>
            <a:t>Az előadó felkészültsége fontos.</a:t>
          </a:r>
          <a:endParaRPr lang="en-US" sz="1050" dirty="0"/>
        </a:p>
      </dgm:t>
    </dgm:pt>
    <dgm:pt modelId="{A1E770E8-EA14-4F02-8F7B-B24A731A8698}" type="parTrans" cxnId="{92EDC368-FC9F-494A-9611-42CAC26D38C9}">
      <dgm:prSet/>
      <dgm:spPr/>
      <dgm:t>
        <a:bodyPr/>
        <a:lstStyle/>
        <a:p>
          <a:endParaRPr lang="en-US"/>
        </a:p>
      </dgm:t>
    </dgm:pt>
    <dgm:pt modelId="{70723223-E609-4193-9F8C-C5157C703EFE}" type="sibTrans" cxnId="{92EDC368-FC9F-494A-9611-42CAC26D38C9}">
      <dgm:prSet/>
      <dgm:spPr/>
      <dgm:t>
        <a:bodyPr/>
        <a:lstStyle/>
        <a:p>
          <a:endParaRPr lang="en-US"/>
        </a:p>
      </dgm:t>
    </dgm:pt>
    <dgm:pt modelId="{7759A0D9-EFD8-4DCA-8A19-9841C8FB99E7}">
      <dgm:prSet phldrT="[Text]" custT="1"/>
      <dgm:spPr/>
      <dgm:t>
        <a:bodyPr/>
        <a:lstStyle/>
        <a:p>
          <a:r>
            <a:rPr lang="hu-HU" sz="1050"/>
            <a:t>Modellalkotás</a:t>
          </a:r>
          <a:endParaRPr lang="en-US" sz="800"/>
        </a:p>
      </dgm:t>
    </dgm:pt>
    <dgm:pt modelId="{02C2E20C-DF59-4594-B828-65A933802131}" type="parTrans" cxnId="{61309E8F-F1D7-45DD-889D-2FCBEC6C3C93}">
      <dgm:prSet/>
      <dgm:spPr/>
      <dgm:t>
        <a:bodyPr/>
        <a:lstStyle/>
        <a:p>
          <a:endParaRPr lang="en-US"/>
        </a:p>
      </dgm:t>
    </dgm:pt>
    <dgm:pt modelId="{3485D70A-2BAC-4589-BD34-B01FB4CB53CC}" type="sibTrans" cxnId="{61309E8F-F1D7-45DD-889D-2FCBEC6C3C93}">
      <dgm:prSet/>
      <dgm:spPr/>
      <dgm:t>
        <a:bodyPr/>
        <a:lstStyle/>
        <a:p>
          <a:endParaRPr lang="en-US"/>
        </a:p>
      </dgm:t>
    </dgm:pt>
    <dgm:pt modelId="{6EF2756E-03AD-48FE-961D-0E70900EE51D}">
      <dgm:prSet custT="1"/>
      <dgm:spPr/>
      <dgm:t>
        <a:bodyPr/>
        <a:lstStyle/>
        <a:p>
          <a:r>
            <a:rPr lang="hu-HU" sz="1050" dirty="0"/>
            <a:t>A kutatás felépítése</a:t>
          </a:r>
          <a:endParaRPr lang="en-US" sz="1050" dirty="0"/>
        </a:p>
      </dgm:t>
    </dgm:pt>
    <dgm:pt modelId="{F3EBD644-865A-4CB3-9A1D-E7E23C0592EF}" type="parTrans" cxnId="{EF67F402-C370-4866-B2C9-042D2728EA29}">
      <dgm:prSet/>
      <dgm:spPr/>
      <dgm:t>
        <a:bodyPr/>
        <a:lstStyle/>
        <a:p>
          <a:endParaRPr lang="en-US"/>
        </a:p>
      </dgm:t>
    </dgm:pt>
    <dgm:pt modelId="{FDA2CBB0-CF56-43F5-AE79-C2A1ADB92245}" type="sibTrans" cxnId="{EF67F402-C370-4866-B2C9-042D2728EA29}">
      <dgm:prSet/>
      <dgm:spPr/>
      <dgm:t>
        <a:bodyPr/>
        <a:lstStyle/>
        <a:p>
          <a:endParaRPr lang="en-US"/>
        </a:p>
      </dgm:t>
    </dgm:pt>
    <dgm:pt modelId="{00B06063-466C-4321-A53F-6D4A63B35C12}">
      <dgm:prSet custT="1"/>
      <dgm:spPr/>
      <dgm:t>
        <a:bodyPr/>
        <a:lstStyle/>
        <a:p>
          <a:r>
            <a:rPr lang="hu-HU" sz="1000" dirty="0"/>
            <a:t>Kísérlet megtervezése és kivitelezése</a:t>
          </a:r>
          <a:endParaRPr lang="en-US" sz="1000" dirty="0"/>
        </a:p>
      </dgm:t>
    </dgm:pt>
    <dgm:pt modelId="{4FECE1EB-59BE-49B3-9AA8-E6D1B2DD6531}" type="parTrans" cxnId="{28F85FEE-DA41-4CE5-9860-311DEAA68297}">
      <dgm:prSet/>
      <dgm:spPr/>
      <dgm:t>
        <a:bodyPr/>
        <a:lstStyle/>
        <a:p>
          <a:endParaRPr lang="en-US"/>
        </a:p>
      </dgm:t>
    </dgm:pt>
    <dgm:pt modelId="{DCDC4DDB-58BB-40B0-B00A-4E63E6F2F5A5}" type="sibTrans" cxnId="{28F85FEE-DA41-4CE5-9860-311DEAA68297}">
      <dgm:prSet/>
      <dgm:spPr/>
      <dgm:t>
        <a:bodyPr/>
        <a:lstStyle/>
        <a:p>
          <a:endParaRPr lang="en-US"/>
        </a:p>
      </dgm:t>
    </dgm:pt>
    <dgm:pt modelId="{FA6FCB86-8E4A-4511-9CF1-7419A86B14D8}" type="pres">
      <dgm:prSet presAssocID="{55AADBFD-381A-4C9B-A0CE-09F2AD8319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E8DD21-ADFD-4698-AB7E-DB0187881649}" type="pres">
      <dgm:prSet presAssocID="{42880942-7D0E-458F-B9CE-2B7E0D4E5C70}" presName="centerShape" presStyleLbl="node0" presStyleIdx="0" presStyleCnt="1"/>
      <dgm:spPr/>
    </dgm:pt>
    <dgm:pt modelId="{BEF8B0B8-714A-42F4-BF0B-5E2A8D3A8EC6}" type="pres">
      <dgm:prSet presAssocID="{A205BA29-0101-4E9E-B574-0640A5A5B991}" presName="parTrans" presStyleLbl="sibTrans2D1" presStyleIdx="0" presStyleCnt="6"/>
      <dgm:spPr/>
    </dgm:pt>
    <dgm:pt modelId="{B0E26306-7B29-4DD8-A01C-6B9937BA6589}" type="pres">
      <dgm:prSet presAssocID="{A205BA29-0101-4E9E-B574-0640A5A5B991}" presName="connectorText" presStyleLbl="sibTrans2D1" presStyleIdx="0" presStyleCnt="6"/>
      <dgm:spPr/>
    </dgm:pt>
    <dgm:pt modelId="{54A9FBFC-2933-46E5-ACA0-C09695C7E735}" type="pres">
      <dgm:prSet presAssocID="{64B307C6-7EF8-49C1-9E8D-C7DC6FD2E303}" presName="node" presStyleLbl="node1" presStyleIdx="0" presStyleCnt="6">
        <dgm:presLayoutVars>
          <dgm:bulletEnabled val="1"/>
        </dgm:presLayoutVars>
      </dgm:prSet>
      <dgm:spPr/>
    </dgm:pt>
    <dgm:pt modelId="{9CE61CD4-A324-41CA-8E7D-AD9A33916044}" type="pres">
      <dgm:prSet presAssocID="{F3EBD644-865A-4CB3-9A1D-E7E23C0592EF}" presName="parTrans" presStyleLbl="sibTrans2D1" presStyleIdx="1" presStyleCnt="6"/>
      <dgm:spPr/>
    </dgm:pt>
    <dgm:pt modelId="{2DF35052-BEAE-4940-8AF1-BEB7549A42DE}" type="pres">
      <dgm:prSet presAssocID="{F3EBD644-865A-4CB3-9A1D-E7E23C0592EF}" presName="connectorText" presStyleLbl="sibTrans2D1" presStyleIdx="1" presStyleCnt="6"/>
      <dgm:spPr/>
    </dgm:pt>
    <dgm:pt modelId="{915DE3B4-602E-414A-9A7D-618CA2CB6693}" type="pres">
      <dgm:prSet presAssocID="{6EF2756E-03AD-48FE-961D-0E70900EE51D}" presName="node" presStyleLbl="node1" presStyleIdx="1" presStyleCnt="6">
        <dgm:presLayoutVars>
          <dgm:bulletEnabled val="1"/>
        </dgm:presLayoutVars>
      </dgm:prSet>
      <dgm:spPr/>
    </dgm:pt>
    <dgm:pt modelId="{F580BEB7-8EA9-487D-B81F-62429185F653}" type="pres">
      <dgm:prSet presAssocID="{39C955C9-2134-4D95-B405-4B055B920631}" presName="parTrans" presStyleLbl="sibTrans2D1" presStyleIdx="2" presStyleCnt="6"/>
      <dgm:spPr/>
    </dgm:pt>
    <dgm:pt modelId="{B287DB30-755B-4EA5-9F6F-9FC7D5392A74}" type="pres">
      <dgm:prSet presAssocID="{39C955C9-2134-4D95-B405-4B055B920631}" presName="connectorText" presStyleLbl="sibTrans2D1" presStyleIdx="2" presStyleCnt="6"/>
      <dgm:spPr/>
    </dgm:pt>
    <dgm:pt modelId="{DE6BF999-0E51-4BB2-85E4-D84B79094285}" type="pres">
      <dgm:prSet presAssocID="{B75A3375-7D8E-4420-898B-402720C06569}" presName="node" presStyleLbl="node1" presStyleIdx="2" presStyleCnt="6">
        <dgm:presLayoutVars>
          <dgm:bulletEnabled val="1"/>
        </dgm:presLayoutVars>
      </dgm:prSet>
      <dgm:spPr/>
    </dgm:pt>
    <dgm:pt modelId="{EB57395C-1FF4-4EB8-9068-A7FA68A7BAC1}" type="pres">
      <dgm:prSet presAssocID="{A1E770E8-EA14-4F02-8F7B-B24A731A8698}" presName="parTrans" presStyleLbl="sibTrans2D1" presStyleIdx="3" presStyleCnt="6"/>
      <dgm:spPr/>
    </dgm:pt>
    <dgm:pt modelId="{BFE58122-420E-49F3-B34D-AA89894ED9F1}" type="pres">
      <dgm:prSet presAssocID="{A1E770E8-EA14-4F02-8F7B-B24A731A8698}" presName="connectorText" presStyleLbl="sibTrans2D1" presStyleIdx="3" presStyleCnt="6"/>
      <dgm:spPr/>
    </dgm:pt>
    <dgm:pt modelId="{FF38F5B3-0F18-4244-9B27-2568729B5867}" type="pres">
      <dgm:prSet presAssocID="{186F96CF-8AA5-4AE3-BC5C-3A976C7A73DE}" presName="node" presStyleLbl="node1" presStyleIdx="3" presStyleCnt="6">
        <dgm:presLayoutVars>
          <dgm:bulletEnabled val="1"/>
        </dgm:presLayoutVars>
      </dgm:prSet>
      <dgm:spPr/>
    </dgm:pt>
    <dgm:pt modelId="{2B3DA9C5-19F0-4CE6-BEFA-87139105A168}" type="pres">
      <dgm:prSet presAssocID="{02C2E20C-DF59-4594-B828-65A933802131}" presName="parTrans" presStyleLbl="sibTrans2D1" presStyleIdx="4" presStyleCnt="6"/>
      <dgm:spPr/>
    </dgm:pt>
    <dgm:pt modelId="{029777C3-2A05-4844-AAF9-476D5443AE84}" type="pres">
      <dgm:prSet presAssocID="{02C2E20C-DF59-4594-B828-65A933802131}" presName="connectorText" presStyleLbl="sibTrans2D1" presStyleIdx="4" presStyleCnt="6"/>
      <dgm:spPr/>
    </dgm:pt>
    <dgm:pt modelId="{5360F3D1-B239-4877-A7AC-946F3ED65E29}" type="pres">
      <dgm:prSet presAssocID="{7759A0D9-EFD8-4DCA-8A19-9841C8FB99E7}" presName="node" presStyleLbl="node1" presStyleIdx="4" presStyleCnt="6">
        <dgm:presLayoutVars>
          <dgm:bulletEnabled val="1"/>
        </dgm:presLayoutVars>
      </dgm:prSet>
      <dgm:spPr/>
    </dgm:pt>
    <dgm:pt modelId="{C6FEC0B8-2C37-47FF-848D-6005EFFEA90B}" type="pres">
      <dgm:prSet presAssocID="{4FECE1EB-59BE-49B3-9AA8-E6D1B2DD6531}" presName="parTrans" presStyleLbl="sibTrans2D1" presStyleIdx="5" presStyleCnt="6"/>
      <dgm:spPr/>
    </dgm:pt>
    <dgm:pt modelId="{EC4D2957-BF5D-4413-A40E-EC9A3D32BEDE}" type="pres">
      <dgm:prSet presAssocID="{4FECE1EB-59BE-49B3-9AA8-E6D1B2DD6531}" presName="connectorText" presStyleLbl="sibTrans2D1" presStyleIdx="5" presStyleCnt="6"/>
      <dgm:spPr/>
    </dgm:pt>
    <dgm:pt modelId="{C55C3F95-E507-4252-8D7D-89C04727FA85}" type="pres">
      <dgm:prSet presAssocID="{00B06063-466C-4321-A53F-6D4A63B35C12}" presName="node" presStyleLbl="node1" presStyleIdx="5" presStyleCnt="6">
        <dgm:presLayoutVars>
          <dgm:bulletEnabled val="1"/>
        </dgm:presLayoutVars>
      </dgm:prSet>
      <dgm:spPr/>
    </dgm:pt>
  </dgm:ptLst>
  <dgm:cxnLst>
    <dgm:cxn modelId="{EF67F402-C370-4866-B2C9-042D2728EA29}" srcId="{42880942-7D0E-458F-B9CE-2B7E0D4E5C70}" destId="{6EF2756E-03AD-48FE-961D-0E70900EE51D}" srcOrd="1" destOrd="0" parTransId="{F3EBD644-865A-4CB3-9A1D-E7E23C0592EF}" sibTransId="{FDA2CBB0-CF56-43F5-AE79-C2A1ADB92245}"/>
    <dgm:cxn modelId="{315E8F10-BDB2-46AF-BBD6-0C604F9D147D}" type="presOf" srcId="{55AADBFD-381A-4C9B-A0CE-09F2AD8319BB}" destId="{FA6FCB86-8E4A-4511-9CF1-7419A86B14D8}" srcOrd="0" destOrd="0" presId="urn:microsoft.com/office/officeart/2005/8/layout/radial5"/>
    <dgm:cxn modelId="{BDBC731C-65C7-471C-962D-E4502969E131}" type="presOf" srcId="{42880942-7D0E-458F-B9CE-2B7E0D4E5C70}" destId="{CAE8DD21-ADFD-4698-AB7E-DB0187881649}" srcOrd="0" destOrd="0" presId="urn:microsoft.com/office/officeart/2005/8/layout/radial5"/>
    <dgm:cxn modelId="{D1E65C2E-9454-4F03-90DD-C98D0FD00FA6}" type="presOf" srcId="{A205BA29-0101-4E9E-B574-0640A5A5B991}" destId="{B0E26306-7B29-4DD8-A01C-6B9937BA6589}" srcOrd="1" destOrd="0" presId="urn:microsoft.com/office/officeart/2005/8/layout/radial5"/>
    <dgm:cxn modelId="{6AE3BE31-42F3-4D2D-B3A8-D4CA81BA0615}" type="presOf" srcId="{6EF2756E-03AD-48FE-961D-0E70900EE51D}" destId="{915DE3B4-602E-414A-9A7D-618CA2CB6693}" srcOrd="0" destOrd="0" presId="urn:microsoft.com/office/officeart/2005/8/layout/radial5"/>
    <dgm:cxn modelId="{59C95936-365E-4928-9735-FD355AC26306}" srcId="{55AADBFD-381A-4C9B-A0CE-09F2AD8319BB}" destId="{42880942-7D0E-458F-B9CE-2B7E0D4E5C70}" srcOrd="0" destOrd="0" parTransId="{953A9DB4-7514-46C2-9F55-FEF3175A1018}" sibTransId="{23DE9532-B20D-497A-A037-AF1340E73DCB}"/>
    <dgm:cxn modelId="{17E18037-A654-4598-9E7A-736B13EF4BB7}" srcId="{42880942-7D0E-458F-B9CE-2B7E0D4E5C70}" destId="{B75A3375-7D8E-4420-898B-402720C06569}" srcOrd="2" destOrd="0" parTransId="{39C955C9-2134-4D95-B405-4B055B920631}" sibTransId="{BDA06DAD-305D-4262-AC0B-B9B8F82874F1}"/>
    <dgm:cxn modelId="{8CDC543E-A69A-43DF-9C16-EBA4D88D8C6E}" type="presOf" srcId="{39C955C9-2134-4D95-B405-4B055B920631}" destId="{F580BEB7-8EA9-487D-B81F-62429185F653}" srcOrd="0" destOrd="0" presId="urn:microsoft.com/office/officeart/2005/8/layout/radial5"/>
    <dgm:cxn modelId="{EF51AE40-1359-449E-B5E2-64D7ED6E5FB2}" type="presOf" srcId="{A1E770E8-EA14-4F02-8F7B-B24A731A8698}" destId="{BFE58122-420E-49F3-B34D-AA89894ED9F1}" srcOrd="1" destOrd="0" presId="urn:microsoft.com/office/officeart/2005/8/layout/radial5"/>
    <dgm:cxn modelId="{4A796A5D-82B2-4D14-884E-8ACC7150E05D}" type="presOf" srcId="{00B06063-466C-4321-A53F-6D4A63B35C12}" destId="{C55C3F95-E507-4252-8D7D-89C04727FA85}" srcOrd="0" destOrd="0" presId="urn:microsoft.com/office/officeart/2005/8/layout/radial5"/>
    <dgm:cxn modelId="{9E356963-871B-4D82-982F-52A6F7F844E6}" type="presOf" srcId="{02C2E20C-DF59-4594-B828-65A933802131}" destId="{2B3DA9C5-19F0-4CE6-BEFA-87139105A168}" srcOrd="0" destOrd="0" presId="urn:microsoft.com/office/officeart/2005/8/layout/radial5"/>
    <dgm:cxn modelId="{29938B47-4CFF-4AD1-AE2B-CA3287BFE043}" type="presOf" srcId="{7759A0D9-EFD8-4DCA-8A19-9841C8FB99E7}" destId="{5360F3D1-B239-4877-A7AC-946F3ED65E29}" srcOrd="0" destOrd="0" presId="urn:microsoft.com/office/officeart/2005/8/layout/radial5"/>
    <dgm:cxn modelId="{C858F947-F214-49A2-87D2-226FD436E627}" type="presOf" srcId="{F3EBD644-865A-4CB3-9A1D-E7E23C0592EF}" destId="{9CE61CD4-A324-41CA-8E7D-AD9A33916044}" srcOrd="0" destOrd="0" presId="urn:microsoft.com/office/officeart/2005/8/layout/radial5"/>
    <dgm:cxn modelId="{92EDC368-FC9F-494A-9611-42CAC26D38C9}" srcId="{42880942-7D0E-458F-B9CE-2B7E0D4E5C70}" destId="{186F96CF-8AA5-4AE3-BC5C-3A976C7A73DE}" srcOrd="3" destOrd="0" parTransId="{A1E770E8-EA14-4F02-8F7B-B24A731A8698}" sibTransId="{70723223-E609-4193-9F8C-C5157C703EFE}"/>
    <dgm:cxn modelId="{B5243449-84B3-48AC-BFF8-A94D9D507652}" type="presOf" srcId="{4FECE1EB-59BE-49B3-9AA8-E6D1B2DD6531}" destId="{C6FEC0B8-2C37-47FF-848D-6005EFFEA90B}" srcOrd="0" destOrd="0" presId="urn:microsoft.com/office/officeart/2005/8/layout/radial5"/>
    <dgm:cxn modelId="{EA23286E-AA14-42B9-840F-6CAB3FAD756A}" type="presOf" srcId="{F3EBD644-865A-4CB3-9A1D-E7E23C0592EF}" destId="{2DF35052-BEAE-4940-8AF1-BEB7549A42DE}" srcOrd="1" destOrd="0" presId="urn:microsoft.com/office/officeart/2005/8/layout/radial5"/>
    <dgm:cxn modelId="{7F38A76F-F464-4715-A38C-841366F5F47F}" type="presOf" srcId="{4FECE1EB-59BE-49B3-9AA8-E6D1B2DD6531}" destId="{EC4D2957-BF5D-4413-A40E-EC9A3D32BEDE}" srcOrd="1" destOrd="0" presId="urn:microsoft.com/office/officeart/2005/8/layout/radial5"/>
    <dgm:cxn modelId="{61309E8F-F1D7-45DD-889D-2FCBEC6C3C93}" srcId="{42880942-7D0E-458F-B9CE-2B7E0D4E5C70}" destId="{7759A0D9-EFD8-4DCA-8A19-9841C8FB99E7}" srcOrd="4" destOrd="0" parTransId="{02C2E20C-DF59-4594-B828-65A933802131}" sibTransId="{3485D70A-2BAC-4589-BD34-B01FB4CB53CC}"/>
    <dgm:cxn modelId="{98B6C790-8C49-47F3-96C9-9E95D2818C9D}" type="presOf" srcId="{186F96CF-8AA5-4AE3-BC5C-3A976C7A73DE}" destId="{FF38F5B3-0F18-4244-9B27-2568729B5867}" srcOrd="0" destOrd="0" presId="urn:microsoft.com/office/officeart/2005/8/layout/radial5"/>
    <dgm:cxn modelId="{10E4ACAF-0FDD-4ACE-8DCD-360D64885A47}" type="presOf" srcId="{64B307C6-7EF8-49C1-9E8D-C7DC6FD2E303}" destId="{54A9FBFC-2933-46E5-ACA0-C09695C7E735}" srcOrd="0" destOrd="0" presId="urn:microsoft.com/office/officeart/2005/8/layout/radial5"/>
    <dgm:cxn modelId="{DF2683C6-1E99-4616-9CBA-06A4724B2A4E}" srcId="{42880942-7D0E-458F-B9CE-2B7E0D4E5C70}" destId="{64B307C6-7EF8-49C1-9E8D-C7DC6FD2E303}" srcOrd="0" destOrd="0" parTransId="{A205BA29-0101-4E9E-B574-0640A5A5B991}" sibTransId="{0C493C53-10A5-40AC-8100-E8F648746642}"/>
    <dgm:cxn modelId="{585D41C7-1A57-4277-9723-F1EBB0CE8191}" type="presOf" srcId="{A1E770E8-EA14-4F02-8F7B-B24A731A8698}" destId="{EB57395C-1FF4-4EB8-9068-A7FA68A7BAC1}" srcOrd="0" destOrd="0" presId="urn:microsoft.com/office/officeart/2005/8/layout/radial5"/>
    <dgm:cxn modelId="{12A079CD-E404-4FF5-BE09-25A02E2519AC}" type="presOf" srcId="{B75A3375-7D8E-4420-898B-402720C06569}" destId="{DE6BF999-0E51-4BB2-85E4-D84B79094285}" srcOrd="0" destOrd="0" presId="urn:microsoft.com/office/officeart/2005/8/layout/radial5"/>
    <dgm:cxn modelId="{528DD3E8-60F5-4E29-BF57-AB5BA210F983}" type="presOf" srcId="{A205BA29-0101-4E9E-B574-0640A5A5B991}" destId="{BEF8B0B8-714A-42F4-BF0B-5E2A8D3A8EC6}" srcOrd="0" destOrd="0" presId="urn:microsoft.com/office/officeart/2005/8/layout/radial5"/>
    <dgm:cxn modelId="{28F85FEE-DA41-4CE5-9860-311DEAA68297}" srcId="{42880942-7D0E-458F-B9CE-2B7E0D4E5C70}" destId="{00B06063-466C-4321-A53F-6D4A63B35C12}" srcOrd="5" destOrd="0" parTransId="{4FECE1EB-59BE-49B3-9AA8-E6D1B2DD6531}" sibTransId="{DCDC4DDB-58BB-40B0-B00A-4E63E6F2F5A5}"/>
    <dgm:cxn modelId="{9BD3DEF6-2E0B-4040-BFF5-25247F1CBF7C}" type="presOf" srcId="{02C2E20C-DF59-4594-B828-65A933802131}" destId="{029777C3-2A05-4844-AAF9-476D5443AE84}" srcOrd="1" destOrd="0" presId="urn:microsoft.com/office/officeart/2005/8/layout/radial5"/>
    <dgm:cxn modelId="{83E331F9-0DD9-4CC3-BDFB-1F24674DE433}" type="presOf" srcId="{39C955C9-2134-4D95-B405-4B055B920631}" destId="{B287DB30-755B-4EA5-9F6F-9FC7D5392A74}" srcOrd="1" destOrd="0" presId="urn:microsoft.com/office/officeart/2005/8/layout/radial5"/>
    <dgm:cxn modelId="{FE65CA63-F2B4-4C3B-AF3E-84B8FD78CA41}" type="presParOf" srcId="{FA6FCB86-8E4A-4511-9CF1-7419A86B14D8}" destId="{CAE8DD21-ADFD-4698-AB7E-DB0187881649}" srcOrd="0" destOrd="0" presId="urn:microsoft.com/office/officeart/2005/8/layout/radial5"/>
    <dgm:cxn modelId="{383DC07B-7A4C-4828-A5DE-4F405A3E33E1}" type="presParOf" srcId="{FA6FCB86-8E4A-4511-9CF1-7419A86B14D8}" destId="{BEF8B0B8-714A-42F4-BF0B-5E2A8D3A8EC6}" srcOrd="1" destOrd="0" presId="urn:microsoft.com/office/officeart/2005/8/layout/radial5"/>
    <dgm:cxn modelId="{8B3A1FAF-A71E-48F6-9768-2140A2E13DFD}" type="presParOf" srcId="{BEF8B0B8-714A-42F4-BF0B-5E2A8D3A8EC6}" destId="{B0E26306-7B29-4DD8-A01C-6B9937BA6589}" srcOrd="0" destOrd="0" presId="urn:microsoft.com/office/officeart/2005/8/layout/radial5"/>
    <dgm:cxn modelId="{6F4BE0ED-2CFD-4C12-B8C6-25ED9AD67E17}" type="presParOf" srcId="{FA6FCB86-8E4A-4511-9CF1-7419A86B14D8}" destId="{54A9FBFC-2933-46E5-ACA0-C09695C7E735}" srcOrd="2" destOrd="0" presId="urn:microsoft.com/office/officeart/2005/8/layout/radial5"/>
    <dgm:cxn modelId="{33020FF7-B4B7-46AF-A36C-922C87C2E0F2}" type="presParOf" srcId="{FA6FCB86-8E4A-4511-9CF1-7419A86B14D8}" destId="{9CE61CD4-A324-41CA-8E7D-AD9A33916044}" srcOrd="3" destOrd="0" presId="urn:microsoft.com/office/officeart/2005/8/layout/radial5"/>
    <dgm:cxn modelId="{D3B39FF4-EBDA-4830-BCB9-5D4C943021B2}" type="presParOf" srcId="{9CE61CD4-A324-41CA-8E7D-AD9A33916044}" destId="{2DF35052-BEAE-4940-8AF1-BEB7549A42DE}" srcOrd="0" destOrd="0" presId="urn:microsoft.com/office/officeart/2005/8/layout/radial5"/>
    <dgm:cxn modelId="{3FA8C715-1294-46E8-8D95-2858C85A81D3}" type="presParOf" srcId="{FA6FCB86-8E4A-4511-9CF1-7419A86B14D8}" destId="{915DE3B4-602E-414A-9A7D-618CA2CB6693}" srcOrd="4" destOrd="0" presId="urn:microsoft.com/office/officeart/2005/8/layout/radial5"/>
    <dgm:cxn modelId="{E8F7560B-C939-44A1-8470-FEADF21937B5}" type="presParOf" srcId="{FA6FCB86-8E4A-4511-9CF1-7419A86B14D8}" destId="{F580BEB7-8EA9-487D-B81F-62429185F653}" srcOrd="5" destOrd="0" presId="urn:microsoft.com/office/officeart/2005/8/layout/radial5"/>
    <dgm:cxn modelId="{8BA1D783-5575-40DB-8D30-A5D21FA544DE}" type="presParOf" srcId="{F580BEB7-8EA9-487D-B81F-62429185F653}" destId="{B287DB30-755B-4EA5-9F6F-9FC7D5392A74}" srcOrd="0" destOrd="0" presId="urn:microsoft.com/office/officeart/2005/8/layout/radial5"/>
    <dgm:cxn modelId="{AA15BDA2-5182-4D9F-ABD4-4C3F60B60A14}" type="presParOf" srcId="{FA6FCB86-8E4A-4511-9CF1-7419A86B14D8}" destId="{DE6BF999-0E51-4BB2-85E4-D84B79094285}" srcOrd="6" destOrd="0" presId="urn:microsoft.com/office/officeart/2005/8/layout/radial5"/>
    <dgm:cxn modelId="{1F65D69D-B750-4748-AF6F-37312613D9BF}" type="presParOf" srcId="{FA6FCB86-8E4A-4511-9CF1-7419A86B14D8}" destId="{EB57395C-1FF4-4EB8-9068-A7FA68A7BAC1}" srcOrd="7" destOrd="0" presId="urn:microsoft.com/office/officeart/2005/8/layout/radial5"/>
    <dgm:cxn modelId="{DF3D4A6F-F55D-459C-94A1-B12AC363B2F0}" type="presParOf" srcId="{EB57395C-1FF4-4EB8-9068-A7FA68A7BAC1}" destId="{BFE58122-420E-49F3-B34D-AA89894ED9F1}" srcOrd="0" destOrd="0" presId="urn:microsoft.com/office/officeart/2005/8/layout/radial5"/>
    <dgm:cxn modelId="{71073624-F65B-4DBA-8786-32536914DF4F}" type="presParOf" srcId="{FA6FCB86-8E4A-4511-9CF1-7419A86B14D8}" destId="{FF38F5B3-0F18-4244-9B27-2568729B5867}" srcOrd="8" destOrd="0" presId="urn:microsoft.com/office/officeart/2005/8/layout/radial5"/>
    <dgm:cxn modelId="{2D7AD9A4-4E2F-4E94-B31E-DA5D49D2434A}" type="presParOf" srcId="{FA6FCB86-8E4A-4511-9CF1-7419A86B14D8}" destId="{2B3DA9C5-19F0-4CE6-BEFA-87139105A168}" srcOrd="9" destOrd="0" presId="urn:microsoft.com/office/officeart/2005/8/layout/radial5"/>
    <dgm:cxn modelId="{17B049F6-C5AC-4348-A2F9-CEE3217A8D5D}" type="presParOf" srcId="{2B3DA9C5-19F0-4CE6-BEFA-87139105A168}" destId="{029777C3-2A05-4844-AAF9-476D5443AE84}" srcOrd="0" destOrd="0" presId="urn:microsoft.com/office/officeart/2005/8/layout/radial5"/>
    <dgm:cxn modelId="{B2CB3398-B986-42F5-BB23-314180EA7F57}" type="presParOf" srcId="{FA6FCB86-8E4A-4511-9CF1-7419A86B14D8}" destId="{5360F3D1-B239-4877-A7AC-946F3ED65E29}" srcOrd="10" destOrd="0" presId="urn:microsoft.com/office/officeart/2005/8/layout/radial5"/>
    <dgm:cxn modelId="{7849445D-1624-4AC9-8988-D46DA45A9F96}" type="presParOf" srcId="{FA6FCB86-8E4A-4511-9CF1-7419A86B14D8}" destId="{C6FEC0B8-2C37-47FF-848D-6005EFFEA90B}" srcOrd="11" destOrd="0" presId="urn:microsoft.com/office/officeart/2005/8/layout/radial5"/>
    <dgm:cxn modelId="{97807C64-CFF6-4D66-ABDF-A39297D0F5C3}" type="presParOf" srcId="{C6FEC0B8-2C37-47FF-848D-6005EFFEA90B}" destId="{EC4D2957-BF5D-4413-A40E-EC9A3D32BEDE}" srcOrd="0" destOrd="0" presId="urn:microsoft.com/office/officeart/2005/8/layout/radial5"/>
    <dgm:cxn modelId="{754897A1-55A7-4E38-809D-A3A117FF311A}" type="presParOf" srcId="{FA6FCB86-8E4A-4511-9CF1-7419A86B14D8}" destId="{C55C3F95-E507-4252-8D7D-89C04727FA8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1D313-2F9B-4FEF-8CDE-23B1BE75EFDF}">
      <dsp:nvSpPr>
        <dsp:cNvPr id="0" name=""/>
        <dsp:cNvSpPr/>
      </dsp:nvSpPr>
      <dsp:spPr>
        <a:xfrm>
          <a:off x="1800736" y="1309735"/>
          <a:ext cx="1664730" cy="144005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Projektalapú tanulás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076605" y="1548373"/>
        <a:ext cx="1112992" cy="962783"/>
      </dsp:txXfrm>
    </dsp:sp>
    <dsp:sp modelId="{66B1DCF7-1F79-4EBE-93F0-8047673CBA47}">
      <dsp:nvSpPr>
        <dsp:cNvPr id="0" name=""/>
        <dsp:cNvSpPr/>
      </dsp:nvSpPr>
      <dsp:spPr>
        <a:xfrm>
          <a:off x="2843177" y="620764"/>
          <a:ext cx="628097" cy="54118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F2F44E-898F-4091-8AEF-ACE540C72A62}">
      <dsp:nvSpPr>
        <dsp:cNvPr id="0" name=""/>
        <dsp:cNvSpPr/>
      </dsp:nvSpPr>
      <dsp:spPr>
        <a:xfrm>
          <a:off x="739135" y="615580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Produktum - megosztás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965218" y="811168"/>
        <a:ext cx="912068" cy="789047"/>
      </dsp:txXfrm>
    </dsp:sp>
    <dsp:sp modelId="{B29AEDCA-7B58-4C59-98A8-E3A7E4544ADC}">
      <dsp:nvSpPr>
        <dsp:cNvPr id="0" name=""/>
        <dsp:cNvSpPr/>
      </dsp:nvSpPr>
      <dsp:spPr>
        <a:xfrm>
          <a:off x="3576216" y="1632500"/>
          <a:ext cx="628097" cy="54118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9C3621-4C43-4E27-B80F-E8F9D6309B19}">
      <dsp:nvSpPr>
        <dsp:cNvPr id="0" name=""/>
        <dsp:cNvSpPr/>
      </dsp:nvSpPr>
      <dsp:spPr>
        <a:xfrm>
          <a:off x="1947937" y="25465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948"/>
                <a:satOff val="2044"/>
                <a:lumOff val="2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948"/>
                <a:satOff val="2044"/>
                <a:lumOff val="2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948"/>
                <a:satOff val="2044"/>
                <a:lumOff val="2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Hasznos, hétköznapi jellegű tartalom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74020" y="221053"/>
        <a:ext cx="912068" cy="789047"/>
      </dsp:txXfrm>
    </dsp:sp>
    <dsp:sp modelId="{3FE43A24-374A-4AE2-AFA0-9CBC512FCBF3}">
      <dsp:nvSpPr>
        <dsp:cNvPr id="0" name=""/>
        <dsp:cNvSpPr/>
      </dsp:nvSpPr>
      <dsp:spPr>
        <a:xfrm>
          <a:off x="3067000" y="2774560"/>
          <a:ext cx="628097" cy="54118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7B0D870-603F-437B-8F62-45967B6516B1}">
      <dsp:nvSpPr>
        <dsp:cNvPr id="0" name=""/>
        <dsp:cNvSpPr/>
      </dsp:nvSpPr>
      <dsp:spPr>
        <a:xfrm>
          <a:off x="3243347" y="888067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7895"/>
                <a:satOff val="4088"/>
                <a:lumOff val="5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7895"/>
                <a:satOff val="4088"/>
                <a:lumOff val="5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7895"/>
                <a:satOff val="4088"/>
                <a:lumOff val="5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Irányított kérdések, koordinált és </a:t>
          </a:r>
          <a:r>
            <a:rPr lang="hu-HU" sz="1100" b="1" kern="1200" dirty="0" err="1">
              <a:solidFill>
                <a:schemeClr val="tx1"/>
              </a:solidFill>
            </a:rPr>
            <a:t>facilitált</a:t>
          </a:r>
          <a:r>
            <a:rPr lang="hu-HU" sz="1100" b="1" kern="1200" dirty="0">
              <a:solidFill>
                <a:schemeClr val="tx1"/>
              </a:solidFill>
            </a:rPr>
            <a:t> munka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469430" y="1083655"/>
        <a:ext cx="912068" cy="789047"/>
      </dsp:txXfrm>
    </dsp:sp>
    <dsp:sp modelId="{C0426E21-0700-4E79-8322-1D9A57469DEC}">
      <dsp:nvSpPr>
        <dsp:cNvPr id="0" name=""/>
        <dsp:cNvSpPr/>
      </dsp:nvSpPr>
      <dsp:spPr>
        <a:xfrm>
          <a:off x="1803834" y="2893110"/>
          <a:ext cx="628097" cy="54118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A6EFAE-3EDE-4B62-9E49-53E0D0A80266}">
      <dsp:nvSpPr>
        <dsp:cNvPr id="0" name=""/>
        <dsp:cNvSpPr/>
      </dsp:nvSpPr>
      <dsp:spPr>
        <a:xfrm>
          <a:off x="3158524" y="2140574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1843"/>
                <a:satOff val="6132"/>
                <a:lumOff val="8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1843"/>
                <a:satOff val="6132"/>
                <a:lumOff val="8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1843"/>
                <a:satOff val="6132"/>
                <a:lumOff val="8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Diák önálló véleménye, döntési szerepe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84607" y="2336162"/>
        <a:ext cx="912068" cy="789047"/>
      </dsp:txXfrm>
    </dsp:sp>
    <dsp:sp modelId="{A0C9D3C6-8D64-4E66-90AE-141DC14F5C41}">
      <dsp:nvSpPr>
        <dsp:cNvPr id="0" name=""/>
        <dsp:cNvSpPr/>
      </dsp:nvSpPr>
      <dsp:spPr>
        <a:xfrm>
          <a:off x="1058791" y="1881780"/>
          <a:ext cx="628097" cy="54118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5D3F0A4-F61F-46B1-965E-CBC00B427479}">
      <dsp:nvSpPr>
        <dsp:cNvPr id="0" name=""/>
        <dsp:cNvSpPr/>
      </dsp:nvSpPr>
      <dsp:spPr>
        <a:xfrm>
          <a:off x="1969656" y="2809126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5790"/>
                <a:satOff val="8176"/>
                <a:lumOff val="10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5790"/>
                <a:satOff val="8176"/>
                <a:lumOff val="10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5790"/>
                <a:satOff val="8176"/>
                <a:lumOff val="10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Aktív </a:t>
          </a:r>
          <a:r>
            <a:rPr lang="hu-HU" sz="1100" b="1" kern="1200" dirty="0" err="1">
              <a:solidFill>
                <a:schemeClr val="tx1"/>
              </a:solidFill>
            </a:rPr>
            <a:t>bevonódás</a:t>
          </a:r>
          <a:r>
            <a:rPr lang="hu-HU" sz="1100" b="1" kern="1200" dirty="0">
              <a:solidFill>
                <a:schemeClr val="tx1"/>
              </a:solidFill>
            </a:rPr>
            <a:t>, elmélyedés – 21. századi kompetenciák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95739" y="3004714"/>
        <a:ext cx="912068" cy="789047"/>
      </dsp:txXfrm>
    </dsp:sp>
    <dsp:sp modelId="{15649EAE-9DFD-40DA-8802-3F1981835D16}">
      <dsp:nvSpPr>
        <dsp:cNvPr id="0" name=""/>
        <dsp:cNvSpPr/>
      </dsp:nvSpPr>
      <dsp:spPr>
        <a:xfrm>
          <a:off x="742827" y="2088276"/>
          <a:ext cx="1364234" cy="1180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9738"/>
                <a:satOff val="10220"/>
                <a:lumOff val="134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9738"/>
                <a:satOff val="10220"/>
                <a:lumOff val="134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9738"/>
                <a:satOff val="10220"/>
                <a:lumOff val="134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Visszajelzés, értékelés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968910" y="2283864"/>
        <a:ext cx="912068" cy="789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07247-2FA0-4487-9684-97F99E3EF8DF}">
      <dsp:nvSpPr>
        <dsp:cNvPr id="0" name=""/>
        <dsp:cNvSpPr/>
      </dsp:nvSpPr>
      <dsp:spPr>
        <a:xfrm>
          <a:off x="1054370" y="0"/>
          <a:ext cx="8193405" cy="33435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B4CB1-E298-474B-88AD-5A898C71CDC1}">
      <dsp:nvSpPr>
        <dsp:cNvPr id="0" name=""/>
        <dsp:cNvSpPr/>
      </dsp:nvSpPr>
      <dsp:spPr>
        <a:xfrm>
          <a:off x="239099" y="1003071"/>
          <a:ext cx="2891790" cy="1337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A projekt indítása</a:t>
          </a:r>
          <a:endParaRPr lang="en-US" sz="3200" kern="1200" dirty="0"/>
        </a:p>
      </dsp:txBody>
      <dsp:txXfrm>
        <a:off x="304387" y="1068359"/>
        <a:ext cx="2761214" cy="1206852"/>
      </dsp:txXfrm>
    </dsp:sp>
    <dsp:sp modelId="{F2EA4501-3A7B-4CD0-9A1C-A51CEC29E276}">
      <dsp:nvSpPr>
        <dsp:cNvPr id="0" name=""/>
        <dsp:cNvSpPr/>
      </dsp:nvSpPr>
      <dsp:spPr>
        <a:xfrm>
          <a:off x="3373754" y="1003071"/>
          <a:ext cx="2891790" cy="1337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 err="1"/>
            <a:t>Monitorozás</a:t>
          </a:r>
          <a:endParaRPr lang="en-US" sz="3200" kern="1200" dirty="0"/>
        </a:p>
      </dsp:txBody>
      <dsp:txXfrm>
        <a:off x="3439042" y="1068359"/>
        <a:ext cx="2761214" cy="1206852"/>
      </dsp:txXfrm>
    </dsp:sp>
    <dsp:sp modelId="{72541013-C321-4BD5-8018-EBFC4FA1B272}">
      <dsp:nvSpPr>
        <dsp:cNvPr id="0" name=""/>
        <dsp:cNvSpPr/>
      </dsp:nvSpPr>
      <dsp:spPr>
        <a:xfrm>
          <a:off x="6508410" y="1003071"/>
          <a:ext cx="2891790" cy="1337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Értékelés</a:t>
          </a:r>
          <a:endParaRPr lang="en-US" sz="3200" kern="1200" dirty="0"/>
        </a:p>
      </dsp:txBody>
      <dsp:txXfrm>
        <a:off x="6573698" y="1068359"/>
        <a:ext cx="2761214" cy="1206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6F8B9-7A17-4D99-A0C6-8EF70E7BE6A5}">
      <dsp:nvSpPr>
        <dsp:cNvPr id="0" name=""/>
        <dsp:cNvSpPr/>
      </dsp:nvSpPr>
      <dsp:spPr>
        <a:xfrm>
          <a:off x="2265339" y="1383395"/>
          <a:ext cx="925100" cy="925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Készségek</a:t>
          </a:r>
          <a:endParaRPr lang="en-US" sz="1300" kern="1200"/>
        </a:p>
      </dsp:txBody>
      <dsp:txXfrm>
        <a:off x="2400817" y="1518873"/>
        <a:ext cx="654144" cy="654144"/>
      </dsp:txXfrm>
    </dsp:sp>
    <dsp:sp modelId="{54D94784-ADA2-4D2F-AF62-2D368FF17078}">
      <dsp:nvSpPr>
        <dsp:cNvPr id="0" name=""/>
        <dsp:cNvSpPr/>
      </dsp:nvSpPr>
      <dsp:spPr>
        <a:xfrm rot="16200000">
          <a:off x="2585547" y="96561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28250" y="1071224"/>
        <a:ext cx="199280" cy="188720"/>
      </dsp:txXfrm>
    </dsp:sp>
    <dsp:sp modelId="{83B9F0C8-EC54-4203-9E66-2044285159AD}">
      <dsp:nvSpPr>
        <dsp:cNvPr id="0" name=""/>
        <dsp:cNvSpPr/>
      </dsp:nvSpPr>
      <dsp:spPr>
        <a:xfrm>
          <a:off x="2311594" y="13662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előadói, retorikai</a:t>
          </a:r>
          <a:endParaRPr lang="en-US" sz="1050" kern="1200" dirty="0"/>
        </a:p>
      </dsp:txBody>
      <dsp:txXfrm>
        <a:off x="2433524" y="135592"/>
        <a:ext cx="588730" cy="588730"/>
      </dsp:txXfrm>
    </dsp:sp>
    <dsp:sp modelId="{A878433C-12C0-49C1-8715-77545B8ABD08}">
      <dsp:nvSpPr>
        <dsp:cNvPr id="0" name=""/>
        <dsp:cNvSpPr/>
      </dsp:nvSpPr>
      <dsp:spPr>
        <a:xfrm rot="18900000">
          <a:off x="3096830" y="117739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09337" y="1270496"/>
        <a:ext cx="199280" cy="188720"/>
      </dsp:txXfrm>
    </dsp:sp>
    <dsp:sp modelId="{C12CAD84-6199-46EC-9C5A-F7A97434F13C}">
      <dsp:nvSpPr>
        <dsp:cNvPr id="0" name=""/>
        <dsp:cNvSpPr/>
      </dsp:nvSpPr>
      <dsp:spPr>
        <a:xfrm>
          <a:off x="3312849" y="42839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mérés</a:t>
          </a:r>
          <a:r>
            <a:rPr lang="hu-HU" sz="1000" kern="1200"/>
            <a:t> kivitelezése</a:t>
          </a:r>
          <a:endParaRPr lang="en-US" sz="1000" kern="1200"/>
        </a:p>
      </dsp:txBody>
      <dsp:txXfrm>
        <a:off x="3434779" y="550325"/>
        <a:ext cx="588730" cy="588730"/>
      </dsp:txXfrm>
    </dsp:sp>
    <dsp:sp modelId="{E19DED42-3A6C-48FB-B99C-33A24D63C0C5}">
      <dsp:nvSpPr>
        <dsp:cNvPr id="0" name=""/>
        <dsp:cNvSpPr/>
      </dsp:nvSpPr>
      <dsp:spPr>
        <a:xfrm>
          <a:off x="3308611" y="1688678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08611" y="1751585"/>
        <a:ext cx="199280" cy="188720"/>
      </dsp:txXfrm>
    </dsp:sp>
    <dsp:sp modelId="{DA117BDB-38C8-401D-9A44-17BA58A86896}">
      <dsp:nvSpPr>
        <dsp:cNvPr id="0" name=""/>
        <dsp:cNvSpPr/>
      </dsp:nvSpPr>
      <dsp:spPr>
        <a:xfrm>
          <a:off x="3727582" y="1429650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adatfeldolgozás, kiértékelés</a:t>
          </a:r>
          <a:endParaRPr lang="en-US" sz="1050" kern="1200"/>
        </a:p>
      </dsp:txBody>
      <dsp:txXfrm>
        <a:off x="3849512" y="1551580"/>
        <a:ext cx="588730" cy="588730"/>
      </dsp:txXfrm>
    </dsp:sp>
    <dsp:sp modelId="{5C786C64-3D0E-4883-8826-3B1E7093B91D}">
      <dsp:nvSpPr>
        <dsp:cNvPr id="0" name=""/>
        <dsp:cNvSpPr/>
      </dsp:nvSpPr>
      <dsp:spPr>
        <a:xfrm rot="2700000">
          <a:off x="3096830" y="219996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09337" y="2232674"/>
        <a:ext cx="199280" cy="188720"/>
      </dsp:txXfrm>
    </dsp:sp>
    <dsp:sp modelId="{D03DC63C-8678-4830-AC1B-0ADE0F0C9C19}">
      <dsp:nvSpPr>
        <dsp:cNvPr id="0" name=""/>
        <dsp:cNvSpPr/>
      </dsp:nvSpPr>
      <dsp:spPr>
        <a:xfrm>
          <a:off x="3312849" y="243090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önálló, logikus gondolkodás</a:t>
          </a:r>
          <a:endParaRPr lang="en-US" sz="1050" kern="1200"/>
        </a:p>
      </dsp:txBody>
      <dsp:txXfrm>
        <a:off x="3434779" y="2552835"/>
        <a:ext cx="588730" cy="588730"/>
      </dsp:txXfrm>
    </dsp:sp>
    <dsp:sp modelId="{29517D78-140E-46F1-9348-49A291ACDF1A}">
      <dsp:nvSpPr>
        <dsp:cNvPr id="0" name=""/>
        <dsp:cNvSpPr/>
      </dsp:nvSpPr>
      <dsp:spPr>
        <a:xfrm rot="5400000">
          <a:off x="2585547" y="241174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28250" y="2431947"/>
        <a:ext cx="199280" cy="188720"/>
      </dsp:txXfrm>
    </dsp:sp>
    <dsp:sp modelId="{2AA2DCE5-82BA-4D54-A7B7-F4ECF36D0CE0}">
      <dsp:nvSpPr>
        <dsp:cNvPr id="0" name=""/>
        <dsp:cNvSpPr/>
      </dsp:nvSpPr>
      <dsp:spPr>
        <a:xfrm>
          <a:off x="2311594" y="2845638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modellalkotás</a:t>
          </a:r>
          <a:endParaRPr lang="en-US" sz="1000" kern="1200"/>
        </a:p>
      </dsp:txBody>
      <dsp:txXfrm>
        <a:off x="2433524" y="2967568"/>
        <a:ext cx="588730" cy="588730"/>
      </dsp:txXfrm>
    </dsp:sp>
    <dsp:sp modelId="{C5B487F3-D533-41E0-8382-B81189307CF0}">
      <dsp:nvSpPr>
        <dsp:cNvPr id="0" name=""/>
        <dsp:cNvSpPr/>
      </dsp:nvSpPr>
      <dsp:spPr>
        <a:xfrm rot="8100000">
          <a:off x="2074263" y="219996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147161" y="2232674"/>
        <a:ext cx="199280" cy="188720"/>
      </dsp:txXfrm>
    </dsp:sp>
    <dsp:sp modelId="{77346D92-17E1-4326-BA62-F314881E0FF6}">
      <dsp:nvSpPr>
        <dsp:cNvPr id="0" name=""/>
        <dsp:cNvSpPr/>
      </dsp:nvSpPr>
      <dsp:spPr>
        <a:xfrm>
          <a:off x="1310340" y="243090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perspektivikus gondolkodás</a:t>
          </a:r>
          <a:endParaRPr lang="en-US" sz="1050" kern="1200"/>
        </a:p>
      </dsp:txBody>
      <dsp:txXfrm>
        <a:off x="1432270" y="2552835"/>
        <a:ext cx="588730" cy="588730"/>
      </dsp:txXfrm>
    </dsp:sp>
    <dsp:sp modelId="{AA9C1C7B-72CA-4F4A-A5B4-32A834B1A56A}">
      <dsp:nvSpPr>
        <dsp:cNvPr id="0" name=""/>
        <dsp:cNvSpPr/>
      </dsp:nvSpPr>
      <dsp:spPr>
        <a:xfrm rot="10800000">
          <a:off x="1862482" y="1688678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947887" y="1751585"/>
        <a:ext cx="199280" cy="188720"/>
      </dsp:txXfrm>
    </dsp:sp>
    <dsp:sp modelId="{8BF19A25-7727-469F-8827-4BCAB61BE579}">
      <dsp:nvSpPr>
        <dsp:cNvPr id="0" name=""/>
        <dsp:cNvSpPr/>
      </dsp:nvSpPr>
      <dsp:spPr>
        <a:xfrm>
          <a:off x="895607" y="1429650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szakirodalomkutatás - információ szűrése</a:t>
          </a:r>
          <a:endParaRPr lang="en-US" sz="1050" kern="1200"/>
        </a:p>
      </dsp:txBody>
      <dsp:txXfrm>
        <a:off x="1017537" y="1551580"/>
        <a:ext cx="588730" cy="588730"/>
      </dsp:txXfrm>
    </dsp:sp>
    <dsp:sp modelId="{6BD355A4-FCFE-4C32-B529-E6BAE37AD64F}">
      <dsp:nvSpPr>
        <dsp:cNvPr id="0" name=""/>
        <dsp:cNvSpPr/>
      </dsp:nvSpPr>
      <dsp:spPr>
        <a:xfrm rot="13500000">
          <a:off x="2074263" y="117739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147161" y="1270496"/>
        <a:ext cx="199280" cy="188720"/>
      </dsp:txXfrm>
    </dsp:sp>
    <dsp:sp modelId="{C25FC1D0-8CE0-4EF4-8F06-C4CB2AD7B645}">
      <dsp:nvSpPr>
        <dsp:cNvPr id="0" name=""/>
        <dsp:cNvSpPr/>
      </dsp:nvSpPr>
      <dsp:spPr>
        <a:xfrm>
          <a:off x="1310340" y="42839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kreativitás</a:t>
          </a:r>
          <a:endParaRPr lang="en-US" sz="1050" kern="1200"/>
        </a:p>
      </dsp:txBody>
      <dsp:txXfrm>
        <a:off x="1432270" y="550325"/>
        <a:ext cx="588730" cy="588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DD21-ADFD-4698-AB7E-DB0187881649}">
      <dsp:nvSpPr>
        <dsp:cNvPr id="0" name=""/>
        <dsp:cNvSpPr/>
      </dsp:nvSpPr>
      <dsp:spPr>
        <a:xfrm>
          <a:off x="2762305" y="131647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Amit tanultam</a:t>
          </a:r>
          <a:endParaRPr lang="en-US" sz="1400" kern="1200"/>
        </a:p>
      </dsp:txBody>
      <dsp:txXfrm>
        <a:off x="2899806" y="1453980"/>
        <a:ext cx="663913" cy="663913"/>
      </dsp:txXfrm>
    </dsp:sp>
    <dsp:sp modelId="{BEF8B0B8-714A-42F4-BF0B-5E2A8D3A8EC6}">
      <dsp:nvSpPr>
        <dsp:cNvPr id="0" name=""/>
        <dsp:cNvSpPr/>
      </dsp:nvSpPr>
      <dsp:spPr>
        <a:xfrm rot="16200000">
          <a:off x="3132222" y="974686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62084" y="1068394"/>
        <a:ext cx="139356" cy="191539"/>
      </dsp:txXfrm>
    </dsp:sp>
    <dsp:sp modelId="{54A9FBFC-2933-46E5-ACA0-C09695C7E735}">
      <dsp:nvSpPr>
        <dsp:cNvPr id="0" name=""/>
        <dsp:cNvSpPr/>
      </dsp:nvSpPr>
      <dsp:spPr>
        <a:xfrm>
          <a:off x="2762305" y="1940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Szakirodalomkutatás</a:t>
          </a:r>
          <a:endParaRPr lang="en-US" sz="500" kern="1200"/>
        </a:p>
      </dsp:txBody>
      <dsp:txXfrm>
        <a:off x="2899806" y="139441"/>
        <a:ext cx="663913" cy="663913"/>
      </dsp:txXfrm>
    </dsp:sp>
    <dsp:sp modelId="{9CE61CD4-A324-41CA-8E7D-AD9A33916044}">
      <dsp:nvSpPr>
        <dsp:cNvPr id="0" name=""/>
        <dsp:cNvSpPr/>
      </dsp:nvSpPr>
      <dsp:spPr>
        <a:xfrm rot="19800000">
          <a:off x="3696555" y="1300504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00556" y="1379281"/>
        <a:ext cx="139356" cy="191539"/>
      </dsp:txXfrm>
    </dsp:sp>
    <dsp:sp modelId="{915DE3B4-602E-414A-9A7D-618CA2CB6693}">
      <dsp:nvSpPr>
        <dsp:cNvPr id="0" name=""/>
        <dsp:cNvSpPr/>
      </dsp:nvSpPr>
      <dsp:spPr>
        <a:xfrm>
          <a:off x="3900730" y="65920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Hogyan gondolkodjak egy kicsit másképp</a:t>
          </a:r>
          <a:endParaRPr lang="en-US" sz="1050" kern="1200"/>
        </a:p>
      </dsp:txBody>
      <dsp:txXfrm>
        <a:off x="4038231" y="796710"/>
        <a:ext cx="663913" cy="663913"/>
      </dsp:txXfrm>
    </dsp:sp>
    <dsp:sp modelId="{F580BEB7-8EA9-487D-B81F-62429185F653}">
      <dsp:nvSpPr>
        <dsp:cNvPr id="0" name=""/>
        <dsp:cNvSpPr/>
      </dsp:nvSpPr>
      <dsp:spPr>
        <a:xfrm rot="1800000">
          <a:off x="3696555" y="1952139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00556" y="2001054"/>
        <a:ext cx="139356" cy="191539"/>
      </dsp:txXfrm>
    </dsp:sp>
    <dsp:sp modelId="{DE6BF999-0E51-4BB2-85E4-D84B79094285}">
      <dsp:nvSpPr>
        <dsp:cNvPr id="0" name=""/>
        <dsp:cNvSpPr/>
      </dsp:nvSpPr>
      <dsp:spPr>
        <a:xfrm>
          <a:off x="3900730" y="197374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Egy mérés megtervezése (2 diák)</a:t>
          </a:r>
          <a:endParaRPr lang="en-US" sz="1050" kern="1200"/>
        </a:p>
      </dsp:txBody>
      <dsp:txXfrm>
        <a:off x="4038231" y="2111250"/>
        <a:ext cx="663913" cy="663913"/>
      </dsp:txXfrm>
    </dsp:sp>
    <dsp:sp modelId="{EB57395C-1FF4-4EB8-9068-A7FA68A7BAC1}">
      <dsp:nvSpPr>
        <dsp:cNvPr id="0" name=""/>
        <dsp:cNvSpPr/>
      </dsp:nvSpPr>
      <dsp:spPr>
        <a:xfrm rot="5400000">
          <a:off x="3132222" y="2277957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62084" y="2311941"/>
        <a:ext cx="139356" cy="191539"/>
      </dsp:txXfrm>
    </dsp:sp>
    <dsp:sp modelId="{FF38F5B3-0F18-4244-9B27-2568729B5867}">
      <dsp:nvSpPr>
        <dsp:cNvPr id="0" name=""/>
        <dsp:cNvSpPr/>
      </dsp:nvSpPr>
      <dsp:spPr>
        <a:xfrm>
          <a:off x="2762305" y="263101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Egy kutatás felépítése (2 diák</a:t>
          </a:r>
          <a:r>
            <a:rPr lang="hu-HU" sz="700" kern="1200"/>
            <a:t>)</a:t>
          </a:r>
          <a:endParaRPr lang="en-US" sz="700" kern="1200"/>
        </a:p>
      </dsp:txBody>
      <dsp:txXfrm>
        <a:off x="2899806" y="2768520"/>
        <a:ext cx="663913" cy="663913"/>
      </dsp:txXfrm>
    </dsp:sp>
    <dsp:sp modelId="{2B3DA9C5-19F0-4CE6-BEFA-87139105A168}">
      <dsp:nvSpPr>
        <dsp:cNvPr id="0" name=""/>
        <dsp:cNvSpPr/>
      </dsp:nvSpPr>
      <dsp:spPr>
        <a:xfrm rot="9000000">
          <a:off x="2567889" y="1952139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623612" y="2001054"/>
        <a:ext cx="139356" cy="191539"/>
      </dsp:txXfrm>
    </dsp:sp>
    <dsp:sp modelId="{5360F3D1-B239-4877-A7AC-946F3ED65E29}">
      <dsp:nvSpPr>
        <dsp:cNvPr id="0" name=""/>
        <dsp:cNvSpPr/>
      </dsp:nvSpPr>
      <dsp:spPr>
        <a:xfrm>
          <a:off x="1623880" y="197374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Modellalkotás</a:t>
          </a:r>
          <a:endParaRPr lang="en-US" sz="800" kern="1200"/>
        </a:p>
      </dsp:txBody>
      <dsp:txXfrm>
        <a:off x="1761381" y="2111250"/>
        <a:ext cx="663913" cy="663913"/>
      </dsp:txXfrm>
    </dsp:sp>
    <dsp:sp modelId="{C6FEC0B8-2C37-47FF-848D-6005EFFEA90B}">
      <dsp:nvSpPr>
        <dsp:cNvPr id="0" name=""/>
        <dsp:cNvSpPr/>
      </dsp:nvSpPr>
      <dsp:spPr>
        <a:xfrm rot="12600000">
          <a:off x="2567889" y="1300504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623612" y="1379281"/>
        <a:ext cx="139356" cy="191539"/>
      </dsp:txXfrm>
    </dsp:sp>
    <dsp:sp modelId="{C55C3F95-E507-4252-8D7D-89C04727FA85}">
      <dsp:nvSpPr>
        <dsp:cNvPr id="0" name=""/>
        <dsp:cNvSpPr/>
      </dsp:nvSpPr>
      <dsp:spPr>
        <a:xfrm>
          <a:off x="1623880" y="65920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Érthetően</a:t>
          </a:r>
          <a:r>
            <a:rPr lang="hu-HU" sz="800" kern="1200"/>
            <a:t> </a:t>
          </a:r>
          <a:r>
            <a:rPr lang="hu-HU" sz="1050" kern="1200"/>
            <a:t>magyarázni</a:t>
          </a:r>
          <a:endParaRPr lang="en-US" sz="800" kern="1200"/>
        </a:p>
      </dsp:txBody>
      <dsp:txXfrm>
        <a:off x="1761381" y="796710"/>
        <a:ext cx="663913" cy="663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6F8B9-7A17-4D99-A0C6-8EF70E7BE6A5}">
      <dsp:nvSpPr>
        <dsp:cNvPr id="0" name=""/>
        <dsp:cNvSpPr/>
      </dsp:nvSpPr>
      <dsp:spPr>
        <a:xfrm>
          <a:off x="2265339" y="1383395"/>
          <a:ext cx="925100" cy="925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Készségek</a:t>
          </a:r>
          <a:endParaRPr lang="en-US" sz="1300" kern="1200"/>
        </a:p>
      </dsp:txBody>
      <dsp:txXfrm>
        <a:off x="2400817" y="1518873"/>
        <a:ext cx="654144" cy="654144"/>
      </dsp:txXfrm>
    </dsp:sp>
    <dsp:sp modelId="{54D94784-ADA2-4D2F-AF62-2D368FF17078}">
      <dsp:nvSpPr>
        <dsp:cNvPr id="0" name=""/>
        <dsp:cNvSpPr/>
      </dsp:nvSpPr>
      <dsp:spPr>
        <a:xfrm rot="16200000">
          <a:off x="2585547" y="96561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28250" y="1071224"/>
        <a:ext cx="199280" cy="188720"/>
      </dsp:txXfrm>
    </dsp:sp>
    <dsp:sp modelId="{83B9F0C8-EC54-4203-9E66-2044285159AD}">
      <dsp:nvSpPr>
        <dsp:cNvPr id="0" name=""/>
        <dsp:cNvSpPr/>
      </dsp:nvSpPr>
      <dsp:spPr>
        <a:xfrm>
          <a:off x="2311594" y="13662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előadói, retorikai</a:t>
          </a:r>
          <a:endParaRPr lang="en-US" sz="1050" kern="1200" dirty="0"/>
        </a:p>
      </dsp:txBody>
      <dsp:txXfrm>
        <a:off x="2433524" y="135592"/>
        <a:ext cx="588730" cy="588730"/>
      </dsp:txXfrm>
    </dsp:sp>
    <dsp:sp modelId="{A878433C-12C0-49C1-8715-77545B8ABD08}">
      <dsp:nvSpPr>
        <dsp:cNvPr id="0" name=""/>
        <dsp:cNvSpPr/>
      </dsp:nvSpPr>
      <dsp:spPr>
        <a:xfrm rot="18900000">
          <a:off x="3096830" y="117739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09337" y="1270496"/>
        <a:ext cx="199280" cy="188720"/>
      </dsp:txXfrm>
    </dsp:sp>
    <dsp:sp modelId="{C12CAD84-6199-46EC-9C5A-F7A97434F13C}">
      <dsp:nvSpPr>
        <dsp:cNvPr id="0" name=""/>
        <dsp:cNvSpPr/>
      </dsp:nvSpPr>
      <dsp:spPr>
        <a:xfrm>
          <a:off x="3312849" y="42839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mérés</a:t>
          </a:r>
          <a:r>
            <a:rPr lang="hu-HU" sz="1000" kern="1200"/>
            <a:t> kivitelezése</a:t>
          </a:r>
          <a:endParaRPr lang="en-US" sz="1000" kern="1200"/>
        </a:p>
      </dsp:txBody>
      <dsp:txXfrm>
        <a:off x="3434779" y="550325"/>
        <a:ext cx="588730" cy="588730"/>
      </dsp:txXfrm>
    </dsp:sp>
    <dsp:sp modelId="{E19DED42-3A6C-48FB-B99C-33A24D63C0C5}">
      <dsp:nvSpPr>
        <dsp:cNvPr id="0" name=""/>
        <dsp:cNvSpPr/>
      </dsp:nvSpPr>
      <dsp:spPr>
        <a:xfrm>
          <a:off x="3308611" y="1688678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08611" y="1751585"/>
        <a:ext cx="199280" cy="188720"/>
      </dsp:txXfrm>
    </dsp:sp>
    <dsp:sp modelId="{DA117BDB-38C8-401D-9A44-17BA58A86896}">
      <dsp:nvSpPr>
        <dsp:cNvPr id="0" name=""/>
        <dsp:cNvSpPr/>
      </dsp:nvSpPr>
      <dsp:spPr>
        <a:xfrm>
          <a:off x="3727582" y="1429650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nyelvi készségek</a:t>
          </a:r>
          <a:endParaRPr lang="en-US" sz="1050" kern="1200" dirty="0"/>
        </a:p>
      </dsp:txBody>
      <dsp:txXfrm>
        <a:off x="3849512" y="1551580"/>
        <a:ext cx="588730" cy="588730"/>
      </dsp:txXfrm>
    </dsp:sp>
    <dsp:sp modelId="{5C786C64-3D0E-4883-8826-3B1E7093B91D}">
      <dsp:nvSpPr>
        <dsp:cNvPr id="0" name=""/>
        <dsp:cNvSpPr/>
      </dsp:nvSpPr>
      <dsp:spPr>
        <a:xfrm rot="2700000">
          <a:off x="3096830" y="219996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09337" y="2232674"/>
        <a:ext cx="199280" cy="188720"/>
      </dsp:txXfrm>
    </dsp:sp>
    <dsp:sp modelId="{D03DC63C-8678-4830-AC1B-0ADE0F0C9C19}">
      <dsp:nvSpPr>
        <dsp:cNvPr id="0" name=""/>
        <dsp:cNvSpPr/>
      </dsp:nvSpPr>
      <dsp:spPr>
        <a:xfrm>
          <a:off x="3312849" y="243090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fizikai gondolkodás</a:t>
          </a:r>
          <a:endParaRPr lang="en-US" sz="1050" kern="1200" dirty="0"/>
        </a:p>
      </dsp:txBody>
      <dsp:txXfrm>
        <a:off x="3434779" y="2552835"/>
        <a:ext cx="588730" cy="588730"/>
      </dsp:txXfrm>
    </dsp:sp>
    <dsp:sp modelId="{29517D78-140E-46F1-9348-49A291ACDF1A}">
      <dsp:nvSpPr>
        <dsp:cNvPr id="0" name=""/>
        <dsp:cNvSpPr/>
      </dsp:nvSpPr>
      <dsp:spPr>
        <a:xfrm rot="5400000">
          <a:off x="2585547" y="241174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28250" y="2431947"/>
        <a:ext cx="199280" cy="188720"/>
      </dsp:txXfrm>
    </dsp:sp>
    <dsp:sp modelId="{2AA2DCE5-82BA-4D54-A7B7-F4ECF36D0CE0}">
      <dsp:nvSpPr>
        <dsp:cNvPr id="0" name=""/>
        <dsp:cNvSpPr/>
      </dsp:nvSpPr>
      <dsp:spPr>
        <a:xfrm>
          <a:off x="2311594" y="2845638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kutatási készségek</a:t>
          </a:r>
          <a:endParaRPr lang="en-US" sz="1000" kern="1200" dirty="0"/>
        </a:p>
      </dsp:txBody>
      <dsp:txXfrm>
        <a:off x="2433524" y="2967568"/>
        <a:ext cx="588730" cy="588730"/>
      </dsp:txXfrm>
    </dsp:sp>
    <dsp:sp modelId="{C5B487F3-D533-41E0-8382-B81189307CF0}">
      <dsp:nvSpPr>
        <dsp:cNvPr id="0" name=""/>
        <dsp:cNvSpPr/>
      </dsp:nvSpPr>
      <dsp:spPr>
        <a:xfrm rot="8100000">
          <a:off x="2074263" y="2199962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147161" y="2232674"/>
        <a:ext cx="199280" cy="188720"/>
      </dsp:txXfrm>
    </dsp:sp>
    <dsp:sp modelId="{77346D92-17E1-4326-BA62-F314881E0FF6}">
      <dsp:nvSpPr>
        <dsp:cNvPr id="0" name=""/>
        <dsp:cNvSpPr/>
      </dsp:nvSpPr>
      <dsp:spPr>
        <a:xfrm>
          <a:off x="1310340" y="243090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csapatmunka</a:t>
          </a:r>
          <a:endParaRPr lang="en-US" sz="1050" kern="1200" dirty="0"/>
        </a:p>
      </dsp:txBody>
      <dsp:txXfrm>
        <a:off x="1432270" y="2552835"/>
        <a:ext cx="588730" cy="588730"/>
      </dsp:txXfrm>
    </dsp:sp>
    <dsp:sp modelId="{AA9C1C7B-72CA-4F4A-A5B4-32A834B1A56A}">
      <dsp:nvSpPr>
        <dsp:cNvPr id="0" name=""/>
        <dsp:cNvSpPr/>
      </dsp:nvSpPr>
      <dsp:spPr>
        <a:xfrm rot="10800000">
          <a:off x="1862482" y="1688678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947887" y="1751585"/>
        <a:ext cx="199280" cy="188720"/>
      </dsp:txXfrm>
    </dsp:sp>
    <dsp:sp modelId="{8BF19A25-7727-469F-8827-4BCAB61BE579}">
      <dsp:nvSpPr>
        <dsp:cNvPr id="0" name=""/>
        <dsp:cNvSpPr/>
      </dsp:nvSpPr>
      <dsp:spPr>
        <a:xfrm>
          <a:off x="895607" y="1429650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szakirodalomkutatás - információ szűrése</a:t>
          </a:r>
          <a:endParaRPr lang="en-US" sz="1050" kern="1200"/>
        </a:p>
      </dsp:txBody>
      <dsp:txXfrm>
        <a:off x="1017537" y="1551580"/>
        <a:ext cx="588730" cy="588730"/>
      </dsp:txXfrm>
    </dsp:sp>
    <dsp:sp modelId="{6BD355A4-FCFE-4C32-B529-E6BAE37AD64F}">
      <dsp:nvSpPr>
        <dsp:cNvPr id="0" name=""/>
        <dsp:cNvSpPr/>
      </dsp:nvSpPr>
      <dsp:spPr>
        <a:xfrm rot="13500000">
          <a:off x="2074263" y="1177394"/>
          <a:ext cx="284685" cy="314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147161" y="1270496"/>
        <a:ext cx="199280" cy="188720"/>
      </dsp:txXfrm>
    </dsp:sp>
    <dsp:sp modelId="{C25FC1D0-8CE0-4EF4-8F06-C4CB2AD7B645}">
      <dsp:nvSpPr>
        <dsp:cNvPr id="0" name=""/>
        <dsp:cNvSpPr/>
      </dsp:nvSpPr>
      <dsp:spPr>
        <a:xfrm>
          <a:off x="1310340" y="428395"/>
          <a:ext cx="832590" cy="8325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logikus felépítés, áttekintés</a:t>
          </a:r>
          <a:endParaRPr lang="en-US" sz="1050" kern="1200" dirty="0"/>
        </a:p>
      </dsp:txBody>
      <dsp:txXfrm>
        <a:off x="1432270" y="550325"/>
        <a:ext cx="588730" cy="588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DD21-ADFD-4698-AB7E-DB0187881649}">
      <dsp:nvSpPr>
        <dsp:cNvPr id="0" name=""/>
        <dsp:cNvSpPr/>
      </dsp:nvSpPr>
      <dsp:spPr>
        <a:xfrm>
          <a:off x="2762305" y="131647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Amit tanultam</a:t>
          </a:r>
          <a:endParaRPr lang="en-US" sz="1400" kern="1200"/>
        </a:p>
      </dsp:txBody>
      <dsp:txXfrm>
        <a:off x="2899806" y="1453980"/>
        <a:ext cx="663913" cy="663913"/>
      </dsp:txXfrm>
    </dsp:sp>
    <dsp:sp modelId="{BEF8B0B8-714A-42F4-BF0B-5E2A8D3A8EC6}">
      <dsp:nvSpPr>
        <dsp:cNvPr id="0" name=""/>
        <dsp:cNvSpPr/>
      </dsp:nvSpPr>
      <dsp:spPr>
        <a:xfrm rot="16200000">
          <a:off x="3132222" y="974686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62084" y="1068394"/>
        <a:ext cx="139356" cy="191539"/>
      </dsp:txXfrm>
    </dsp:sp>
    <dsp:sp modelId="{54A9FBFC-2933-46E5-ACA0-C09695C7E735}">
      <dsp:nvSpPr>
        <dsp:cNvPr id="0" name=""/>
        <dsp:cNvSpPr/>
      </dsp:nvSpPr>
      <dsp:spPr>
        <a:xfrm>
          <a:off x="2762305" y="1940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Szakirodalomkutatás</a:t>
          </a:r>
          <a:endParaRPr lang="en-US" sz="500" kern="1200"/>
        </a:p>
      </dsp:txBody>
      <dsp:txXfrm>
        <a:off x="2899806" y="139441"/>
        <a:ext cx="663913" cy="663913"/>
      </dsp:txXfrm>
    </dsp:sp>
    <dsp:sp modelId="{9CE61CD4-A324-41CA-8E7D-AD9A33916044}">
      <dsp:nvSpPr>
        <dsp:cNvPr id="0" name=""/>
        <dsp:cNvSpPr/>
      </dsp:nvSpPr>
      <dsp:spPr>
        <a:xfrm rot="19800000">
          <a:off x="3696555" y="1300504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00556" y="1379281"/>
        <a:ext cx="139356" cy="191539"/>
      </dsp:txXfrm>
    </dsp:sp>
    <dsp:sp modelId="{915DE3B4-602E-414A-9A7D-618CA2CB6693}">
      <dsp:nvSpPr>
        <dsp:cNvPr id="0" name=""/>
        <dsp:cNvSpPr/>
      </dsp:nvSpPr>
      <dsp:spPr>
        <a:xfrm>
          <a:off x="3900730" y="65920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A kutatás felépítése</a:t>
          </a:r>
          <a:endParaRPr lang="en-US" sz="1050" kern="1200" dirty="0"/>
        </a:p>
      </dsp:txBody>
      <dsp:txXfrm>
        <a:off x="4038231" y="796710"/>
        <a:ext cx="663913" cy="663913"/>
      </dsp:txXfrm>
    </dsp:sp>
    <dsp:sp modelId="{F580BEB7-8EA9-487D-B81F-62429185F653}">
      <dsp:nvSpPr>
        <dsp:cNvPr id="0" name=""/>
        <dsp:cNvSpPr/>
      </dsp:nvSpPr>
      <dsp:spPr>
        <a:xfrm rot="1800000">
          <a:off x="3696555" y="1952139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00556" y="2001054"/>
        <a:ext cx="139356" cy="191539"/>
      </dsp:txXfrm>
    </dsp:sp>
    <dsp:sp modelId="{DE6BF999-0E51-4BB2-85E4-D84B79094285}">
      <dsp:nvSpPr>
        <dsp:cNvPr id="0" name=""/>
        <dsp:cNvSpPr/>
      </dsp:nvSpPr>
      <dsp:spPr>
        <a:xfrm>
          <a:off x="3900730" y="197374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A téma elméleti háttere, a jelenség mély megértése</a:t>
          </a:r>
          <a:endParaRPr lang="en-US" sz="1050" kern="1200" dirty="0"/>
        </a:p>
      </dsp:txBody>
      <dsp:txXfrm>
        <a:off x="4038231" y="2111250"/>
        <a:ext cx="663913" cy="663913"/>
      </dsp:txXfrm>
    </dsp:sp>
    <dsp:sp modelId="{EB57395C-1FF4-4EB8-9068-A7FA68A7BAC1}">
      <dsp:nvSpPr>
        <dsp:cNvPr id="0" name=""/>
        <dsp:cNvSpPr/>
      </dsp:nvSpPr>
      <dsp:spPr>
        <a:xfrm rot="5400000">
          <a:off x="3132222" y="2277957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62084" y="2311941"/>
        <a:ext cx="139356" cy="191539"/>
      </dsp:txXfrm>
    </dsp:sp>
    <dsp:sp modelId="{FF38F5B3-0F18-4244-9B27-2568729B5867}">
      <dsp:nvSpPr>
        <dsp:cNvPr id="0" name=""/>
        <dsp:cNvSpPr/>
      </dsp:nvSpPr>
      <dsp:spPr>
        <a:xfrm>
          <a:off x="2762305" y="263101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/>
            <a:t>Az előadó felkészültsége fontos.</a:t>
          </a:r>
          <a:endParaRPr lang="en-US" sz="1050" kern="1200" dirty="0"/>
        </a:p>
      </dsp:txBody>
      <dsp:txXfrm>
        <a:off x="2899806" y="2768520"/>
        <a:ext cx="663913" cy="663913"/>
      </dsp:txXfrm>
    </dsp:sp>
    <dsp:sp modelId="{2B3DA9C5-19F0-4CE6-BEFA-87139105A168}">
      <dsp:nvSpPr>
        <dsp:cNvPr id="0" name=""/>
        <dsp:cNvSpPr/>
      </dsp:nvSpPr>
      <dsp:spPr>
        <a:xfrm rot="9000000">
          <a:off x="2567889" y="1952139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623612" y="2001054"/>
        <a:ext cx="139356" cy="191539"/>
      </dsp:txXfrm>
    </dsp:sp>
    <dsp:sp modelId="{5360F3D1-B239-4877-A7AC-946F3ED65E29}">
      <dsp:nvSpPr>
        <dsp:cNvPr id="0" name=""/>
        <dsp:cNvSpPr/>
      </dsp:nvSpPr>
      <dsp:spPr>
        <a:xfrm>
          <a:off x="1623880" y="197374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/>
            <a:t>Modellalkotás</a:t>
          </a:r>
          <a:endParaRPr lang="en-US" sz="800" kern="1200"/>
        </a:p>
      </dsp:txBody>
      <dsp:txXfrm>
        <a:off x="1761381" y="2111250"/>
        <a:ext cx="663913" cy="663913"/>
      </dsp:txXfrm>
    </dsp:sp>
    <dsp:sp modelId="{C6FEC0B8-2C37-47FF-848D-6005EFFEA90B}">
      <dsp:nvSpPr>
        <dsp:cNvPr id="0" name=""/>
        <dsp:cNvSpPr/>
      </dsp:nvSpPr>
      <dsp:spPr>
        <a:xfrm rot="12600000">
          <a:off x="2567889" y="1300504"/>
          <a:ext cx="199080" cy="3192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623612" y="1379281"/>
        <a:ext cx="139356" cy="191539"/>
      </dsp:txXfrm>
    </dsp:sp>
    <dsp:sp modelId="{C55C3F95-E507-4252-8D7D-89C04727FA85}">
      <dsp:nvSpPr>
        <dsp:cNvPr id="0" name=""/>
        <dsp:cNvSpPr/>
      </dsp:nvSpPr>
      <dsp:spPr>
        <a:xfrm>
          <a:off x="1623880" y="659209"/>
          <a:ext cx="938915" cy="938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Kísérlet megtervezése és kivitelezése</a:t>
          </a:r>
          <a:endParaRPr lang="en-US" sz="1000" kern="1200" dirty="0"/>
        </a:p>
      </dsp:txBody>
      <dsp:txXfrm>
        <a:off x="1761381" y="796710"/>
        <a:ext cx="663913" cy="66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diák nem adott le </a:t>
            </a:r>
            <a:r>
              <a:rPr lang="hu-HU"/>
              <a:t>reflexiós lapot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hniderdorottya.com/kutat%C3%A1si-napl%C3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3" y="1807698"/>
            <a:ext cx="10515600" cy="640080"/>
          </a:xfrm>
        </p:spPr>
        <p:txBody>
          <a:bodyPr/>
          <a:lstStyle/>
          <a:p>
            <a:r>
              <a:rPr lang="hu-HU" sz="3200" dirty="0"/>
              <a:t>Fizikaprojektek távmunkarendben – A diákok mint mini kutatók</a:t>
            </a:r>
            <a:endParaRPr lang="en-US" sz="32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947" y="3634038"/>
            <a:ext cx="9144000" cy="356616"/>
          </a:xfrm>
        </p:spPr>
        <p:txBody>
          <a:bodyPr/>
          <a:lstStyle/>
          <a:p>
            <a:r>
              <a:rPr lang="hu-HU" sz="2000" b="1" dirty="0"/>
              <a:t>Hömöstrei Mihály </a:t>
            </a:r>
            <a:r>
              <a:rPr lang="hu-HU" sz="2000" dirty="0"/>
              <a:t>– ELTE TTK Fizikai és Csillagászati Intézet, Budapesti Német Iskola </a:t>
            </a:r>
          </a:p>
          <a:p>
            <a:r>
              <a:rPr lang="hu-HU" sz="2000" b="1" dirty="0"/>
              <a:t>Schnider Dorottya </a:t>
            </a:r>
            <a:r>
              <a:rPr lang="hu-HU" sz="2000" dirty="0"/>
              <a:t>– ELTE TTK Fizikai és csillagászati Intézet, Budapesti Fazekas Mihály Gyakorló Ált. Isk. És Gimn.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CA3B3-1D78-7102-82BD-59DC89275689}"/>
              </a:ext>
            </a:extLst>
          </p:cNvPr>
          <p:cNvSpPr txBox="1"/>
          <p:nvPr/>
        </p:nvSpPr>
        <p:spPr>
          <a:xfrm>
            <a:off x="5060603" y="5825184"/>
            <a:ext cx="207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2023. 06. 27. IMFF, DEBRECEN  </a:t>
            </a:r>
            <a:endParaRPr lang="en-US" dirty="0"/>
          </a:p>
        </p:txBody>
      </p:sp>
      <p:pic>
        <p:nvPicPr>
          <p:cNvPr id="1026" name="Picture 2" descr="TTK HÖK, TTK HA és szakterületi logók plakátokhoz, promó anyagokhoz | ELTE  TTK Hallgatói Önkormányzat">
            <a:extLst>
              <a:ext uri="{FF2B5EF4-FFF2-40B4-BE49-F238E27FC236}">
                <a16:creationId xmlns:a16="http://schemas.microsoft.com/office/drawing/2014/main" id="{DC445D78-E6B7-7FC6-CD33-C9244E95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47" y="4975503"/>
            <a:ext cx="1496012" cy="14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dapesti Fazekas Mihály Gyakorló Általános Iskola és Gimnázium">
            <a:extLst>
              <a:ext uri="{FF2B5EF4-FFF2-40B4-BE49-F238E27FC236}">
                <a16:creationId xmlns:a16="http://schemas.microsoft.com/office/drawing/2014/main" id="{28645F49-6A3F-D02C-51AA-1B80F438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73" y="4709019"/>
            <a:ext cx="1952812" cy="17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dapesti Fazekas Mihály Gyakorló Általános Iskola és Gimnázium - Home |  Facebook">
            <a:extLst>
              <a:ext uri="{FF2B5EF4-FFF2-40B4-BE49-F238E27FC236}">
                <a16:creationId xmlns:a16="http://schemas.microsoft.com/office/drawing/2014/main" id="{BDE57DB2-F5B9-95B0-ACC6-720C9BDD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85" y="4831031"/>
            <a:ext cx="1485190" cy="14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utsche Schule Budapest - Thomas Mann Gymnasium | Budapest">
            <a:extLst>
              <a:ext uri="{FF2B5EF4-FFF2-40B4-BE49-F238E27FC236}">
                <a16:creationId xmlns:a16="http://schemas.microsoft.com/office/drawing/2014/main" id="{6153A35E-FBBC-BB5F-F35E-BF57A896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37" y="5063755"/>
            <a:ext cx="1252466" cy="12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C2C9-32DF-7E21-2606-210B5428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8591550" cy="548640"/>
          </a:xfrm>
        </p:spPr>
        <p:txBody>
          <a:bodyPr/>
          <a:lstStyle/>
          <a:p>
            <a:r>
              <a:rPr lang="hu-HU" dirty="0"/>
              <a:t>A diákok visszajelzései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1CCD-CA1D-8C86-A2A6-68500A8F5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F1AC-C0D2-3979-64D4-56E10940EB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A475B9-AD5A-BF8B-F2E8-CF844D384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209526"/>
              </p:ext>
            </p:extLst>
          </p:nvPr>
        </p:nvGraphicFramePr>
        <p:xfrm>
          <a:off x="1040270" y="2419985"/>
          <a:ext cx="5455780" cy="369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6E9D8F-2B68-0F10-CE68-C756FDE5F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095742"/>
              </p:ext>
            </p:extLst>
          </p:nvPr>
        </p:nvGraphicFramePr>
        <p:xfrm>
          <a:off x="4821554" y="2438401"/>
          <a:ext cx="6463526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1F05B1-AEDD-2FD6-1C48-909C751D4A01}"/>
              </a:ext>
            </a:extLst>
          </p:cNvPr>
          <p:cNvSpPr txBox="1"/>
          <p:nvPr/>
        </p:nvSpPr>
        <p:spPr>
          <a:xfrm>
            <a:off x="1890346" y="1832708"/>
            <a:ext cx="45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Milyen kompetenciák fejlődéséhez járult hozzá a tevékenység?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1CC8B-EA68-98A5-A0DD-340D79A0B019}"/>
              </a:ext>
            </a:extLst>
          </p:cNvPr>
          <p:cNvSpPr txBox="1"/>
          <p:nvPr/>
        </p:nvSpPr>
        <p:spPr>
          <a:xfrm>
            <a:off x="6664569" y="1850233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Amit a kutatómunka során tanultam…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6945-C204-26C0-9CD5-BF272DCD92AC}"/>
              </a:ext>
            </a:extLst>
          </p:cNvPr>
          <p:cNvSpPr txBox="1"/>
          <p:nvPr/>
        </p:nvSpPr>
        <p:spPr>
          <a:xfrm>
            <a:off x="5591175" y="617547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félév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7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B209-EB21-A9AC-3F26-9EAA25458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F56B-C67D-1E09-AF1E-DC639C682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B485C-5414-076C-F8A1-652CD4FBD07F}"/>
              </a:ext>
            </a:extLst>
          </p:cNvPr>
          <p:cNvSpPr txBox="1"/>
          <p:nvPr/>
        </p:nvSpPr>
        <p:spPr>
          <a:xfrm>
            <a:off x="1277816" y="723119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/>
              <a:t>félév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4F36D-FA5C-0BA8-559C-FE51F56E42A2}"/>
              </a:ext>
            </a:extLst>
          </p:cNvPr>
          <p:cNvSpPr/>
          <p:nvPr/>
        </p:nvSpPr>
        <p:spPr>
          <a:xfrm>
            <a:off x="2165970" y="3917070"/>
            <a:ext cx="3197337" cy="66554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368C1-9489-9792-535D-5AB4F721422E}"/>
              </a:ext>
            </a:extLst>
          </p:cNvPr>
          <p:cNvSpPr txBox="1"/>
          <p:nvPr/>
        </p:nvSpPr>
        <p:spPr>
          <a:xfrm>
            <a:off x="2382715" y="723119"/>
            <a:ext cx="59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Kérdőív, attitűd – 6-fokú </a:t>
            </a:r>
            <a:r>
              <a:rPr lang="hu-HU" dirty="0" err="1"/>
              <a:t>Likert</a:t>
            </a:r>
            <a:r>
              <a:rPr lang="hu-HU" dirty="0"/>
              <a:t>-skála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8AEA89-F10D-B7FA-6E0F-1B9EC5227BD8}"/>
              </a:ext>
            </a:extLst>
          </p:cNvPr>
          <p:cNvSpPr txBox="1"/>
          <p:nvPr/>
        </p:nvSpPr>
        <p:spPr>
          <a:xfrm>
            <a:off x="2382715" y="1134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projekt átlagos megítélése: 4.54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272ED-C011-2B5A-197A-0040892DC0DA}"/>
              </a:ext>
            </a:extLst>
          </p:cNvPr>
          <p:cNvSpPr txBox="1"/>
          <p:nvPr/>
        </p:nvSpPr>
        <p:spPr>
          <a:xfrm>
            <a:off x="984138" y="38018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3"/>
                </a:solidFill>
              </a:rPr>
              <a:t>átlagos</a:t>
            </a:r>
            <a:endParaRPr lang="en-US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72DDE519-5197-735B-A5AB-ABD61602434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9106912"/>
                  </p:ext>
                </p:extLst>
              </p:nvPr>
            </p:nvGraphicFramePr>
            <p:xfrm>
              <a:off x="2161222" y="1699260"/>
              <a:ext cx="9046640" cy="44356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72DDE519-5197-735B-A5AB-ABD6160243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222" y="1699260"/>
                <a:ext cx="9046640" cy="44356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5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A11B-8B21-84BB-3F5D-940CC437C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BC8F-C0BF-E131-6AF3-E0410ADB96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F4D3610-E3FC-4433-9C73-DB679DEE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35445"/>
              </p:ext>
            </p:extLst>
          </p:nvPr>
        </p:nvGraphicFramePr>
        <p:xfrm>
          <a:off x="2260600" y="1546224"/>
          <a:ext cx="8128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75">
                  <a:extLst>
                    <a:ext uri="{9D8B030D-6E8A-4147-A177-3AD203B41FA5}">
                      <a16:colId xmlns:a16="http://schemas.microsoft.com/office/drawing/2014/main" val="1696849508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42295600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9681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1262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Attitűd-elem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Shapiro-Wilk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Próba, p-érték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Eltérés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4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Jól elsajátítottam a kapcsolódó ismereteket.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54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Tetszett az elméleti modell önálló megalkotása.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0.587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2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Alaposan elmélyedhettem a témában.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Enyhe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Hasznosnak találtam a projektet.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0.655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4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Tetszett a szakirodalomkutatás.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0.441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Negatív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6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 kísérletet baráttal/családdal csináltam.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Wilcoxon</a:t>
                      </a:r>
                      <a:r>
                        <a:rPr lang="hu-HU" dirty="0"/>
                        <a:t>, p = 0.042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Negatív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107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3B4AF6-74DD-57F8-16C8-0A22858F5536}"/>
              </a:ext>
            </a:extLst>
          </p:cNvPr>
          <p:cNvSpPr txBox="1"/>
          <p:nvPr/>
        </p:nvSpPr>
        <p:spPr>
          <a:xfrm>
            <a:off x="1277816" y="723119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félév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06431-17C9-CFA0-925E-6D7EB76B7A5E}"/>
              </a:ext>
            </a:extLst>
          </p:cNvPr>
          <p:cNvSpPr txBox="1"/>
          <p:nvPr/>
        </p:nvSpPr>
        <p:spPr>
          <a:xfrm>
            <a:off x="2335090" y="723119"/>
            <a:ext cx="59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Kérdőív, attitűd – 6-fokú </a:t>
            </a:r>
            <a:r>
              <a:rPr lang="hu-HU" dirty="0" err="1"/>
              <a:t>Likert</a:t>
            </a:r>
            <a:r>
              <a:rPr lang="hu-HU" dirty="0"/>
              <a:t>-skála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FA4D6-BD1B-FBEB-E45F-97A22788EC7C}"/>
              </a:ext>
            </a:extLst>
          </p:cNvPr>
          <p:cNvSpPr txBox="1"/>
          <p:nvPr/>
        </p:nvSpPr>
        <p:spPr>
          <a:xfrm>
            <a:off x="2335090" y="1092451"/>
            <a:ext cx="826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projekt átlagos megítélése: 4.54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5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C2C9-32DF-7E21-2606-210B5428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8591550" cy="548640"/>
          </a:xfrm>
        </p:spPr>
        <p:txBody>
          <a:bodyPr/>
          <a:lstStyle/>
          <a:p>
            <a:r>
              <a:rPr lang="hu-HU" dirty="0"/>
              <a:t>A diákok visszajelzései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11CCD-CA1D-8C86-A2A6-68500A8F5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1F1AC-C0D2-3979-64D4-56E10940EB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A475B9-AD5A-BF8B-F2E8-CF844D384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765036"/>
              </p:ext>
            </p:extLst>
          </p:nvPr>
        </p:nvGraphicFramePr>
        <p:xfrm>
          <a:off x="420624" y="2438401"/>
          <a:ext cx="5455780" cy="369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6E9D8F-2B68-0F10-CE68-C756FDE5F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40784"/>
              </p:ext>
            </p:extLst>
          </p:nvPr>
        </p:nvGraphicFramePr>
        <p:xfrm>
          <a:off x="4821554" y="2438401"/>
          <a:ext cx="6463526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1F05B1-AEDD-2FD6-1C48-909C751D4A01}"/>
              </a:ext>
            </a:extLst>
          </p:cNvPr>
          <p:cNvSpPr txBox="1"/>
          <p:nvPr/>
        </p:nvSpPr>
        <p:spPr>
          <a:xfrm>
            <a:off x="1890346" y="1832708"/>
            <a:ext cx="45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Milyen kompetenciák fejlődéséhez járult hozzá a tevékenység?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1CC8B-EA68-98A5-A0DD-340D79A0B019}"/>
              </a:ext>
            </a:extLst>
          </p:cNvPr>
          <p:cNvSpPr txBox="1"/>
          <p:nvPr/>
        </p:nvSpPr>
        <p:spPr>
          <a:xfrm>
            <a:off x="6664569" y="1850233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Amit a kutatómunka során tanultam…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6945-C204-26C0-9CD5-BF272DCD92AC}"/>
              </a:ext>
            </a:extLst>
          </p:cNvPr>
          <p:cNvSpPr txBox="1"/>
          <p:nvPr/>
        </p:nvSpPr>
        <p:spPr>
          <a:xfrm>
            <a:off x="5591175" y="617547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félév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1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B209-EB21-A9AC-3F26-9EAA25458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F56B-C67D-1E09-AF1E-DC639C682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B485C-5414-076C-F8A1-652CD4FBD07F}"/>
              </a:ext>
            </a:extLst>
          </p:cNvPr>
          <p:cNvSpPr txBox="1"/>
          <p:nvPr/>
        </p:nvSpPr>
        <p:spPr>
          <a:xfrm>
            <a:off x="1277816" y="723119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félév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368C1-9489-9792-535D-5AB4F721422E}"/>
              </a:ext>
            </a:extLst>
          </p:cNvPr>
          <p:cNvSpPr txBox="1"/>
          <p:nvPr/>
        </p:nvSpPr>
        <p:spPr>
          <a:xfrm>
            <a:off x="2382715" y="723119"/>
            <a:ext cx="59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Kérdőív, attitűd – 6-fokú </a:t>
            </a:r>
            <a:r>
              <a:rPr lang="hu-HU" dirty="0" err="1"/>
              <a:t>Likert</a:t>
            </a:r>
            <a:r>
              <a:rPr lang="hu-HU" dirty="0"/>
              <a:t>-skála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2724E-C1EB-6CFB-B520-B884AD1CC3DD}"/>
              </a:ext>
            </a:extLst>
          </p:cNvPr>
          <p:cNvSpPr txBox="1"/>
          <p:nvPr/>
        </p:nvSpPr>
        <p:spPr>
          <a:xfrm>
            <a:off x="1380931" y="1092451"/>
            <a:ext cx="826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projekt átlagos megítélése: 4.68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D62E0-E686-9F9A-2ADE-14C99B0B1155}"/>
              </a:ext>
            </a:extLst>
          </p:cNvPr>
          <p:cNvSpPr/>
          <p:nvPr/>
        </p:nvSpPr>
        <p:spPr>
          <a:xfrm>
            <a:off x="1895474" y="3782589"/>
            <a:ext cx="3152775" cy="7132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CFA23-1584-FDE0-BFC9-982530FD9676}"/>
              </a:ext>
            </a:extLst>
          </p:cNvPr>
          <p:cNvSpPr txBox="1"/>
          <p:nvPr/>
        </p:nvSpPr>
        <p:spPr>
          <a:xfrm>
            <a:off x="820616" y="38597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3"/>
                </a:solidFill>
              </a:rPr>
              <a:t>átlagos</a:t>
            </a:r>
            <a:endParaRPr lang="en-US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1AA21DE-1624-ECEE-B86D-3116030258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32743223"/>
                  </p:ext>
                </p:extLst>
              </p:nvPr>
            </p:nvGraphicFramePr>
            <p:xfrm>
              <a:off x="1895474" y="1711709"/>
              <a:ext cx="9100185" cy="43080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81AA21DE-1624-ECEE-B86D-3116030258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474" y="1711709"/>
                <a:ext cx="9100185" cy="43080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03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C59A-73D3-F119-3A21-2EDE7943B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65A1-4D3F-3D75-93AD-25DF26BAD3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8F7A-ABDA-3BE4-C974-5F92B56FC896}"/>
              </a:ext>
            </a:extLst>
          </p:cNvPr>
          <p:cNvSpPr txBox="1"/>
          <p:nvPr/>
        </p:nvSpPr>
        <p:spPr>
          <a:xfrm>
            <a:off x="1277816" y="723119"/>
            <a:ext cx="474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félév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E1884-95FC-9F5C-183D-31D383B253BD}"/>
              </a:ext>
            </a:extLst>
          </p:cNvPr>
          <p:cNvSpPr txBox="1"/>
          <p:nvPr/>
        </p:nvSpPr>
        <p:spPr>
          <a:xfrm>
            <a:off x="2382715" y="733219"/>
            <a:ext cx="59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Kérdőív, attitűd – 6-fokú </a:t>
            </a:r>
            <a:r>
              <a:rPr lang="hu-HU" dirty="0" err="1"/>
              <a:t>Likert</a:t>
            </a:r>
            <a:r>
              <a:rPr lang="hu-HU" dirty="0"/>
              <a:t>-skála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3AD43-FF10-FB69-7D16-BA839B4B270A}"/>
              </a:ext>
            </a:extLst>
          </p:cNvPr>
          <p:cNvSpPr txBox="1"/>
          <p:nvPr/>
        </p:nvSpPr>
        <p:spPr>
          <a:xfrm>
            <a:off x="1277816" y="1272067"/>
            <a:ext cx="826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projekt átlagos megítélése: 4.68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54CA05E-1F07-E147-E26A-EAC1D6405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00397"/>
              </p:ext>
            </p:extLst>
          </p:nvPr>
        </p:nvGraphicFramePr>
        <p:xfrm>
          <a:off x="1502229" y="1831115"/>
          <a:ext cx="8779068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183">
                  <a:extLst>
                    <a:ext uri="{9D8B030D-6E8A-4147-A177-3AD203B41FA5}">
                      <a16:colId xmlns:a16="http://schemas.microsoft.com/office/drawing/2014/main" val="3774202253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247584836"/>
                    </a:ext>
                  </a:extLst>
                </a:gridCol>
                <a:gridCol w="2194767">
                  <a:extLst>
                    <a:ext uri="{9D8B030D-6E8A-4147-A177-3AD203B41FA5}">
                      <a16:colId xmlns:a16="http://schemas.microsoft.com/office/drawing/2014/main" val="2869857236"/>
                    </a:ext>
                  </a:extLst>
                </a:gridCol>
                <a:gridCol w="2194767">
                  <a:extLst>
                    <a:ext uri="{9D8B030D-6E8A-4147-A177-3AD203B41FA5}">
                      <a16:colId xmlns:a16="http://schemas.microsoft.com/office/drawing/2014/main" val="4024036631"/>
                    </a:ext>
                  </a:extLst>
                </a:gridCol>
              </a:tblGrid>
              <a:tr h="362718">
                <a:tc>
                  <a:txBody>
                    <a:bodyPr/>
                    <a:lstStyle/>
                    <a:p>
                      <a:r>
                        <a:rPr lang="hu-HU" dirty="0"/>
                        <a:t>Attitűd-elem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Shapiro-Wilk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Próba, p-érték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Eltérés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50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Tetszett a kísérletek önálló megtervezése, kivitelezése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1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Hasznosnak találtam.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444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Izgalmasnak találtam.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0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Jól megértettem a vizsgált jelenséget.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Erős pozitív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0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Különböző megközelítéseket ismerhettem meg.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0.374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Enyhe negatív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0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 kísérletet baráttal/családdal csináltam.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 = 0.104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Student</a:t>
                      </a:r>
                      <a:r>
                        <a:rPr lang="hu-HU" dirty="0"/>
                        <a:t>, p = 0.032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Negatív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4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6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B68A13-4374-C1B2-E3F1-00433D38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Amit a diákok megfogalmaztak…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2F30-F871-96C5-7A5C-FD1BCEB38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19A6-9741-6B62-CF98-BFC9FD58FF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99D44-094C-E98F-2DC6-FC49CED7A15B}"/>
              </a:ext>
            </a:extLst>
          </p:cNvPr>
          <p:cNvSpPr txBox="1"/>
          <p:nvPr/>
        </p:nvSpPr>
        <p:spPr>
          <a:xfrm>
            <a:off x="1074645" y="1375681"/>
            <a:ext cx="4763986" cy="972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Örülök, hogy lehetőségem volt: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Elsajátítani a számomra a jövőben is fontos kutatási kompetenciákat. – Gergely, IYPT probléma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A5326-21D5-B48F-6E65-A9A4138960F5}"/>
              </a:ext>
            </a:extLst>
          </p:cNvPr>
          <p:cNvSpPr txBox="1"/>
          <p:nvPr/>
        </p:nvSpPr>
        <p:spPr>
          <a:xfrm>
            <a:off x="3304661" y="2765265"/>
            <a:ext cx="6097554" cy="972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Amit a bemutatókból tanultam: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bonyolult egyenlet a hallgatóság számára a legtöbb esetben nem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‚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nyilvánvaló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vagy ’egyértelmű’. – Gergely, IYPT probléma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9027B-4EBB-260F-554B-5A17B92DB6B8}"/>
              </a:ext>
            </a:extLst>
          </p:cNvPr>
          <p:cNvSpPr txBox="1"/>
          <p:nvPr/>
        </p:nvSpPr>
        <p:spPr>
          <a:xfrm>
            <a:off x="6059386" y="1510451"/>
            <a:ext cx="5211994" cy="708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Örülök, hogy lehetőségem volt: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 projekt indokával kirándulni egy jót. – Marci, légnyomás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E6CB9-C041-667C-2E02-9D2D1025C6B1}"/>
              </a:ext>
            </a:extLst>
          </p:cNvPr>
          <p:cNvSpPr txBox="1"/>
          <p:nvPr/>
        </p:nvSpPr>
        <p:spPr>
          <a:xfrm>
            <a:off x="3304661" y="4184810"/>
            <a:ext cx="6130212" cy="1494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 számomra kihívást jelentett: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Beleásni magam annyira a témába, hogy megértsem a lényegét, lássam mit kell ismertetni a hallgatóközönségnek, mit nem. Illetve annyira komfortossá válni a témában, hogy tudjak róla magabiztosan, büszkén (tudva, hogy felkészültem) beszélni, előadni. - Bence, LED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2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B68A13-4374-C1B2-E3F1-00433D38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Amit a diákok megfogalmaztak…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2F30-F871-96C5-7A5C-FD1BCEB38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19A6-9741-6B62-CF98-BFC9FD58FF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58349-DB56-F47E-E917-3D1AD5377A5C}"/>
              </a:ext>
            </a:extLst>
          </p:cNvPr>
          <p:cNvSpPr txBox="1"/>
          <p:nvPr/>
        </p:nvSpPr>
        <p:spPr>
          <a:xfrm>
            <a:off x="986681" y="1401073"/>
            <a:ext cx="11140005" cy="4158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Örülök, hogy lehetőségem volt: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Ilyen közegben együtt dolgoznom Bencével, illetve egy mindenki által használt eszközt közelebbről megismerni.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Érdekesnek találtam, hogy: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ilyen projekt mennyire le tud kötni. Az elején nem hittem volna, hogy délutánok fognak úgy eltelni, hogy észre se veszem miközben dolgozom éppen az adott részén a projektnek.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Amit igazán megértettem: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LED működésén kívül, még a potenciométert is sikerült megismernem. Illetve azt is, hogy mennyi munka van egy ilyen kutatási projektben.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bemutatóból (+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fightok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következőket tanultam: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Nehéz nagyon alaposan átnézni valamit, mert mindig lehet valami újat tanulni utólag is amire nyitottnak kell lenni.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Andris, LED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649-D40B-843E-219B-376C74A2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Tanulói produktumok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E83C0-45BC-6555-B61B-B49C1C6C8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66ACC-B6D9-338A-CD45-32A45F05D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2C4FE-C12A-AE71-1304-7668CD3F9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5" t="25170" r="8112" b="12222"/>
          <a:stretch/>
        </p:blipFill>
        <p:spPr>
          <a:xfrm>
            <a:off x="6480058" y="1328861"/>
            <a:ext cx="4670330" cy="2412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0D6EF-4CAE-716C-7C13-B65BAEE98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89" t="24081" r="15969" b="9537"/>
          <a:stretch/>
        </p:blipFill>
        <p:spPr>
          <a:xfrm>
            <a:off x="1103576" y="3082734"/>
            <a:ext cx="5376482" cy="3299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8ECA4-B63F-E4A0-E243-C001456C1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74" t="20409" r="9788" b="5714"/>
          <a:stretch/>
        </p:blipFill>
        <p:spPr>
          <a:xfrm>
            <a:off x="1394277" y="1312558"/>
            <a:ext cx="4645431" cy="2445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DF2E9D-08B1-A98A-6888-08F229895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06" t="24354" r="4799" b="8889"/>
          <a:stretch/>
        </p:blipFill>
        <p:spPr>
          <a:xfrm>
            <a:off x="6976943" y="3679751"/>
            <a:ext cx="3858102" cy="25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White DNA structure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575" y="0"/>
            <a:ext cx="12191999" cy="6858000"/>
          </a:xfr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 bekapcsolódnál a nagymintás vizsgálatokba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B8B6963-69FE-8A03-5E86-2BF855024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649" y="5754161"/>
            <a:ext cx="4498086" cy="722376"/>
          </a:xfrm>
        </p:spPr>
        <p:txBody>
          <a:bodyPr/>
          <a:lstStyle/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hu-HU" sz="2000" cap="all" spc="0" dirty="0"/>
              <a:t>Hömöstrei Mihály</a:t>
            </a:r>
          </a:p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hu-HU" dirty="0"/>
              <a:t>Hmisko83@hotmail.com</a:t>
            </a:r>
            <a:endParaRPr lang="en-US" sz="2000" cap="all" spc="0" dirty="0"/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FF8FB686-F12D-9933-2993-961333DE4D45}"/>
              </a:ext>
            </a:extLst>
          </p:cNvPr>
          <p:cNvSpPr txBox="1">
            <a:spLocks/>
          </p:cNvSpPr>
          <p:nvPr/>
        </p:nvSpPr>
        <p:spPr>
          <a:xfrm>
            <a:off x="1734763" y="5754161"/>
            <a:ext cx="4498086" cy="7223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0"/>
              </a:lnSpc>
              <a:spcBef>
                <a:spcPts val="0"/>
              </a:spcBef>
            </a:pPr>
            <a:r>
              <a:rPr lang="hu-HU" dirty="0"/>
              <a:t>Schnider Dorottya</a:t>
            </a:r>
            <a:endParaRPr lang="en-US" dirty="0"/>
          </a:p>
          <a:p>
            <a:pPr>
              <a:lnSpc>
                <a:spcPts val="2660"/>
              </a:lnSpc>
              <a:spcBef>
                <a:spcPts val="0"/>
              </a:spcBef>
            </a:pPr>
            <a:r>
              <a:rPr lang="hu-HU" dirty="0" err="1"/>
              <a:t>Schniderd</a:t>
            </a:r>
            <a:r>
              <a:rPr lang="en-US" dirty="0"/>
              <a:t>@</a:t>
            </a:r>
            <a:r>
              <a:rPr lang="hu-HU" dirty="0"/>
              <a:t>f.fazekas</a:t>
            </a:r>
            <a:r>
              <a:rPr lang="en-US" dirty="0"/>
              <a:t>.</a:t>
            </a:r>
            <a:r>
              <a:rPr lang="hu-HU" dirty="0"/>
              <a:t>hu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422-1287-FCEB-63CE-599FDC84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1172091"/>
            <a:ext cx="3886200" cy="548640"/>
          </a:xfrm>
        </p:spPr>
        <p:txBody>
          <a:bodyPr/>
          <a:lstStyle/>
          <a:p>
            <a:r>
              <a:rPr lang="hu-HU" dirty="0"/>
              <a:t>Vázlat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CD2-9585-7E51-5359-D52935A7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1"/>
            <a:ext cx="3602736" cy="3364992"/>
          </a:xfrm>
        </p:spPr>
        <p:txBody>
          <a:bodyPr/>
          <a:lstStyle/>
          <a:p>
            <a:r>
              <a:rPr lang="hu-HU" dirty="0"/>
              <a:t>Bemutatkozás, célok</a:t>
            </a:r>
          </a:p>
          <a:p>
            <a:r>
              <a:rPr lang="hu-HU" dirty="0"/>
              <a:t>IYPT </a:t>
            </a:r>
            <a:r>
              <a:rPr lang="hu-HU"/>
              <a:t>mint Módszertani </a:t>
            </a:r>
            <a:r>
              <a:rPr lang="hu-HU" dirty="0"/>
              <a:t>alap</a:t>
            </a:r>
          </a:p>
          <a:p>
            <a:r>
              <a:rPr lang="hu-HU" dirty="0"/>
              <a:t>projektmódszer röviden</a:t>
            </a:r>
            <a:endParaRPr lang="en-US" dirty="0"/>
          </a:p>
          <a:p>
            <a:r>
              <a:rPr lang="hu-HU" dirty="0"/>
              <a:t>A Projekt lebonyolítása, Támogató anyagok</a:t>
            </a:r>
          </a:p>
          <a:p>
            <a:r>
              <a:rPr lang="hu-HU" dirty="0"/>
              <a:t>Eredmények, reflexió</a:t>
            </a:r>
          </a:p>
          <a:p>
            <a:r>
              <a:rPr lang="hu-HU" dirty="0"/>
              <a:t>Tanulói produktumok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7C5640-F61A-0BC5-BA6B-9F703944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86" y="3940023"/>
            <a:ext cx="3748502" cy="1793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7719D5-7076-B82F-330B-462FE2D7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900" y="1124712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4788-646A-CF90-D67D-14752A71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316" y="465289"/>
            <a:ext cx="5760720" cy="548640"/>
          </a:xfrm>
        </p:spPr>
        <p:txBody>
          <a:bodyPr/>
          <a:lstStyle/>
          <a:p>
            <a:r>
              <a:rPr lang="hu-HU" dirty="0"/>
              <a:t>Bemutatkozás, célok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D8BC6-DD9D-7F06-3B9F-9F2B462E49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42952" y="1359452"/>
            <a:ext cx="1784352" cy="189457"/>
          </a:xfrm>
        </p:spPr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239" y="2346357"/>
            <a:ext cx="5760720" cy="3319272"/>
          </a:xfrm>
        </p:spPr>
        <p:txBody>
          <a:bodyPr/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sz="2000" spc="0" dirty="0"/>
              <a:t>Projektalapú tanulás, tanulói projektek, kutatómunka, anyaggyűjtés, beszámoló és vita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sz="2000" spc="0" dirty="0"/>
              <a:t>Tevékenységközpontú fizikatanulás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sz="2000" spc="0" dirty="0"/>
              <a:t>Kompetenciafejlesztés</a:t>
            </a:r>
          </a:p>
          <a:p>
            <a:pPr marL="571500" lvl="1" indent="-342900">
              <a:lnSpc>
                <a:spcPts val="2400"/>
              </a:lnSpc>
            </a:pPr>
            <a:r>
              <a:rPr lang="hu-HU" dirty="0"/>
              <a:t>Szakmai: tervezés, szakirodalomelemzés, adatgyűjtés, kiértékelés</a:t>
            </a:r>
          </a:p>
          <a:p>
            <a:pPr marL="571500" lvl="1" indent="-342900">
              <a:lnSpc>
                <a:spcPts val="2400"/>
              </a:lnSpc>
            </a:pPr>
            <a:r>
              <a:rPr lang="hu-HU" spc="0" dirty="0"/>
              <a:t>Hétköznapi: problémamegoldás, kooperativitás, kreativitás, kommunikációs- és nyelvi készségek</a:t>
            </a:r>
          </a:p>
          <a:p>
            <a:pPr lvl="1" indent="0">
              <a:lnSpc>
                <a:spcPts val="2400"/>
              </a:lnSpc>
              <a:buNone/>
            </a:pPr>
            <a:r>
              <a:rPr lang="hu-HU" dirty="0"/>
              <a:t>Nyitottság „hagyományos” fizikától eltérő feladatok felé – a fizika sokszínű, sokféle diákjaink megtalálhatják benne a számukra vonzót.</a:t>
            </a:r>
            <a:endParaRPr lang="hu-HU" spc="0" dirty="0"/>
          </a:p>
          <a:p>
            <a:pPr marL="0" indent="0">
              <a:lnSpc>
                <a:spcPts val="2400"/>
              </a:lnSpc>
              <a:buNone/>
            </a:pPr>
            <a:endParaRPr lang="hu-HU" dirty="0"/>
          </a:p>
          <a:p>
            <a:pPr marL="0" indent="0">
              <a:lnSpc>
                <a:spcPts val="2400"/>
              </a:lnSpc>
              <a:buNone/>
            </a:pPr>
            <a:endParaRPr lang="en-US" sz="2000" spc="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20A0FAF-DA5C-F0E1-BC7D-48FFBCDA37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253" r="162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F8B89-38EF-B26F-B3C3-9D4DFD3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31" y="850392"/>
            <a:ext cx="9747738" cy="548640"/>
          </a:xfrm>
        </p:spPr>
        <p:txBody>
          <a:bodyPr/>
          <a:lstStyle/>
          <a:p>
            <a:r>
              <a:rPr lang="hu-HU" dirty="0"/>
              <a:t>Projektmódszer röviden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6D33B11-CC87-47C4-93DE-C7851DFBD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523845"/>
              </p:ext>
            </p:extLst>
          </p:nvPr>
        </p:nvGraphicFramePr>
        <p:xfrm>
          <a:off x="6370914" y="1822821"/>
          <a:ext cx="5266591" cy="405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69CCD5-6D74-8892-86E9-C83851465A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84407" y="1256085"/>
            <a:ext cx="1784352" cy="189457"/>
          </a:xfrm>
        </p:spPr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B0D6B6-E080-0D33-FFA1-538AF71B13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499" t="35555" r="34297" b="28611"/>
          <a:stretch/>
        </p:blipFill>
        <p:spPr>
          <a:xfrm>
            <a:off x="962025" y="2069064"/>
            <a:ext cx="6083887" cy="40599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993FBC-FFE1-1DB3-20AB-874100964044}"/>
              </a:ext>
            </a:extLst>
          </p:cNvPr>
          <p:cNvSpPr txBox="1"/>
          <p:nvPr/>
        </p:nvSpPr>
        <p:spPr>
          <a:xfrm>
            <a:off x="1238250" y="5991225"/>
            <a:ext cx="5807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P., </a:t>
            </a:r>
            <a:r>
              <a:rPr lang="hu-HU" sz="1400" dirty="0" err="1"/>
              <a:t>Meli</a:t>
            </a:r>
            <a:r>
              <a:rPr lang="hu-HU" sz="1400" dirty="0"/>
              <a:t>: </a:t>
            </a:r>
            <a:r>
              <a:rPr lang="hu-HU" sz="1400" dirty="0" err="1"/>
              <a:t>Distance</a:t>
            </a:r>
            <a:r>
              <a:rPr lang="hu-HU" sz="1400" dirty="0"/>
              <a:t> </a:t>
            </a:r>
            <a:r>
              <a:rPr lang="hu-HU" sz="1400" dirty="0" err="1"/>
              <a:t>education</a:t>
            </a:r>
            <a:r>
              <a:rPr lang="hu-HU" sz="1400" dirty="0"/>
              <a:t>: </a:t>
            </a:r>
            <a:r>
              <a:rPr lang="hu-HU" sz="1400" dirty="0" err="1"/>
              <a:t>Teaching</a:t>
            </a:r>
            <a:r>
              <a:rPr lang="hu-HU" sz="1400" dirty="0"/>
              <a:t> and </a:t>
            </a:r>
            <a:r>
              <a:rPr lang="hu-HU" sz="1400" dirty="0" err="1"/>
              <a:t>Learning</a:t>
            </a:r>
            <a:r>
              <a:rPr lang="hu-HU" sz="1400" dirty="0"/>
              <a:t> in a Project-</a:t>
            </a:r>
            <a:r>
              <a:rPr lang="hu-HU" sz="1400" dirty="0" err="1"/>
              <a:t>Based</a:t>
            </a:r>
            <a:r>
              <a:rPr lang="hu-HU" sz="1400" dirty="0"/>
              <a:t> World.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A68C5-60A6-86A7-16F4-35CB84E65153}"/>
              </a:ext>
            </a:extLst>
          </p:cNvPr>
          <p:cNvSpPr txBox="1"/>
          <p:nvPr/>
        </p:nvSpPr>
        <p:spPr>
          <a:xfrm>
            <a:off x="2038350" y="1854942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Projektalapú tanulás vagy tanulói projekt?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1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F8B89-38EF-B26F-B3C3-9D4DFD3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31" y="850392"/>
            <a:ext cx="9747738" cy="548640"/>
          </a:xfrm>
        </p:spPr>
        <p:txBody>
          <a:bodyPr/>
          <a:lstStyle/>
          <a:p>
            <a:r>
              <a:rPr lang="hu-HU" dirty="0"/>
              <a:t>Projektmódszer röviden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69CCD5-6D74-8892-86E9-C83851465A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84407" y="1256085"/>
            <a:ext cx="1784352" cy="189457"/>
          </a:xfrm>
        </p:spPr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BDF27-21EB-0CD9-490F-D2366241A1A4}"/>
              </a:ext>
            </a:extLst>
          </p:cNvPr>
          <p:cNvSpPr txBox="1"/>
          <p:nvPr/>
        </p:nvSpPr>
        <p:spPr>
          <a:xfrm>
            <a:off x="2200276" y="1873657"/>
            <a:ext cx="34099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Tanulóorientált – tanár mint </a:t>
            </a:r>
            <a:r>
              <a:rPr lang="hu-HU" dirty="0" err="1"/>
              <a:t>facilitátor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34A4D-0D03-FF25-A5B7-6B91C03242E9}"/>
              </a:ext>
            </a:extLst>
          </p:cNvPr>
          <p:cNvSpPr txBox="1"/>
          <p:nvPr/>
        </p:nvSpPr>
        <p:spPr>
          <a:xfrm>
            <a:off x="6162675" y="1916371"/>
            <a:ext cx="53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5"/>
                </a:solidFill>
              </a:rPr>
              <a:t>„Less </a:t>
            </a:r>
            <a:r>
              <a:rPr lang="hu-HU" b="1" dirty="0" err="1">
                <a:solidFill>
                  <a:schemeClr val="accent5"/>
                </a:solidFill>
              </a:rPr>
              <a:t>teacher</a:t>
            </a:r>
            <a:r>
              <a:rPr lang="hu-HU" b="1" dirty="0">
                <a:solidFill>
                  <a:schemeClr val="accent5"/>
                </a:solidFill>
              </a:rPr>
              <a:t> </a:t>
            </a:r>
            <a:r>
              <a:rPr lang="hu-HU" b="1" dirty="0" err="1">
                <a:solidFill>
                  <a:schemeClr val="accent5"/>
                </a:solidFill>
              </a:rPr>
              <a:t>talk</a:t>
            </a:r>
            <a:r>
              <a:rPr lang="hu-HU" b="1" dirty="0">
                <a:solidFill>
                  <a:schemeClr val="accent5"/>
                </a:solidFill>
              </a:rPr>
              <a:t>, more </a:t>
            </a:r>
            <a:r>
              <a:rPr lang="hu-HU" b="1" dirty="0" err="1">
                <a:solidFill>
                  <a:schemeClr val="accent5"/>
                </a:solidFill>
              </a:rPr>
              <a:t>teacher</a:t>
            </a:r>
            <a:r>
              <a:rPr lang="hu-HU" b="1" dirty="0">
                <a:solidFill>
                  <a:schemeClr val="accent5"/>
                </a:solidFill>
              </a:rPr>
              <a:t> </a:t>
            </a:r>
            <a:r>
              <a:rPr lang="hu-HU" b="1" dirty="0" err="1">
                <a:solidFill>
                  <a:schemeClr val="accent5"/>
                </a:solidFill>
              </a:rPr>
              <a:t>time</a:t>
            </a:r>
            <a:r>
              <a:rPr lang="hu-HU" b="1" dirty="0">
                <a:solidFill>
                  <a:schemeClr val="accent5"/>
                </a:solidFill>
              </a:rPr>
              <a:t>.”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389193-CF4D-8EA2-2E9C-86A0FBA9F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215269"/>
              </p:ext>
            </p:extLst>
          </p:nvPr>
        </p:nvGraphicFramePr>
        <p:xfrm>
          <a:off x="1145931" y="2285703"/>
          <a:ext cx="9639300" cy="334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FB4073-B4D3-3D69-9C75-594BA8806FC8}"/>
              </a:ext>
            </a:extLst>
          </p:cNvPr>
          <p:cNvSpPr txBox="1"/>
          <p:nvPr/>
        </p:nvSpPr>
        <p:spPr>
          <a:xfrm>
            <a:off x="1457325" y="4800600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Témanyitás, ráhangolás</a:t>
            </a:r>
          </a:p>
          <a:p>
            <a:r>
              <a:rPr lang="hu-HU" dirty="0"/>
              <a:t>Ismerkedés a témával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21493-D351-FAF4-3CA3-E6474071FCF8}"/>
              </a:ext>
            </a:extLst>
          </p:cNvPr>
          <p:cNvSpPr txBox="1"/>
          <p:nvPr/>
        </p:nvSpPr>
        <p:spPr>
          <a:xfrm>
            <a:off x="4349994" y="4788229"/>
            <a:ext cx="383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Csoportok kialakítása, irányított munka – </a:t>
            </a:r>
            <a:r>
              <a:rPr lang="hu-HU" dirty="0" err="1"/>
              <a:t>monitorozás</a:t>
            </a:r>
            <a:r>
              <a:rPr lang="hu-HU" dirty="0"/>
              <a:t>, mérföldkövek, határidők</a:t>
            </a:r>
          </a:p>
          <a:p>
            <a:r>
              <a:rPr lang="hu-HU" dirty="0"/>
              <a:t>Az értékelés szempontjai – folyamatos visszajelzés (projektközi ellenőrzés)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D31C0-1FF9-F72C-DD8D-AB2A2B15AD45}"/>
              </a:ext>
            </a:extLst>
          </p:cNvPr>
          <p:cNvSpPr txBox="1"/>
          <p:nvPr/>
        </p:nvSpPr>
        <p:spPr>
          <a:xfrm>
            <a:off x="8210550" y="4838700"/>
            <a:ext cx="288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Végső produktum </a:t>
            </a:r>
          </a:p>
          <a:p>
            <a:r>
              <a:rPr lang="hu-HU" dirty="0"/>
              <a:t>Beszámoló</a:t>
            </a:r>
          </a:p>
          <a:p>
            <a:r>
              <a:rPr lang="hu-HU" dirty="0"/>
              <a:t>Értékelés (akár társértékelés 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8A82A-FEFB-A33D-D75C-0B06E485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mi projektünk lebonyolítása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9B092-C62A-F8B6-966D-76378624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Fazekas 11. B emelt szintű fizikacsoport (17 diák)</a:t>
            </a:r>
          </a:p>
          <a:p>
            <a:r>
              <a:rPr lang="hu-HU" sz="2000" dirty="0"/>
              <a:t>Cél: kompetenciafejlesztés, szemléletváltás – a mély fizika nem(csak) számolás vagy </a:t>
            </a:r>
            <a:r>
              <a:rPr lang="hu-HU" sz="2000" dirty="0" err="1"/>
              <a:t>diffegyenlet</a:t>
            </a:r>
            <a:endParaRPr lang="en-US" sz="20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E1B650-DE0F-5A11-7919-E6B6AC28E9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84407" y="1256085"/>
            <a:ext cx="1784352" cy="189457"/>
          </a:xfrm>
        </p:spPr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D98EE3-7949-C610-B616-F108334AE161}"/>
              </a:ext>
            </a:extLst>
          </p:cNvPr>
          <p:cNvSpPr/>
          <p:nvPr/>
        </p:nvSpPr>
        <p:spPr>
          <a:xfrm>
            <a:off x="1152525" y="2822641"/>
            <a:ext cx="4133850" cy="3435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u-HU" sz="2400" b="1" dirty="0">
                <a:solidFill>
                  <a:schemeClr val="tx1"/>
                </a:solidFill>
              </a:rPr>
              <a:t>félév</a:t>
            </a:r>
            <a:r>
              <a:rPr lang="hu-HU" dirty="0">
                <a:solidFill>
                  <a:schemeClr val="tx1"/>
                </a:solidFill>
              </a:rPr>
              <a:t> – 9 diák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Sorsolással 3 probléma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Egy kutatási napló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Önálló munka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Közös platform hiányában beküldés és visszajelzés e-mailben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PPT beszámolók és tudományos vita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Reflexió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Visszajelzés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158E2-F89A-7DE5-9221-0A926C3049D4}"/>
              </a:ext>
            </a:extLst>
          </p:cNvPr>
          <p:cNvSpPr/>
          <p:nvPr/>
        </p:nvSpPr>
        <p:spPr>
          <a:xfrm>
            <a:off x="6943916" y="2795170"/>
            <a:ext cx="4133850" cy="3435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2. félév</a:t>
            </a:r>
            <a:r>
              <a:rPr lang="hu-HU" dirty="0">
                <a:solidFill>
                  <a:schemeClr val="tx1"/>
                </a:solidFill>
              </a:rPr>
              <a:t> – 8 diák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Sorsolással 4 probléma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Egy kutatási napló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Páros kivitelezés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Közös platform: </a:t>
            </a:r>
            <a:r>
              <a:rPr lang="hu-HU" dirty="0" err="1">
                <a:solidFill>
                  <a:schemeClr val="tx1"/>
                </a:solidFill>
              </a:rPr>
              <a:t>Teams</a:t>
            </a:r>
            <a:r>
              <a:rPr lang="hu-HU" dirty="0">
                <a:solidFill>
                  <a:schemeClr val="tx1"/>
                </a:solidFill>
              </a:rPr>
              <a:t> – minden párnak saját csatorna, felhőben szerkesztett napló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Tanári hozzászólások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Segédletek (pl. szakirodalomfeldolgozáshoz)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PPT beszámolók és tudományos vita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Reflexió 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Visszajelzés – értékelési szempontok szerint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27396-3FF1-7F6F-603D-22F72E0DA31C}"/>
              </a:ext>
            </a:extLst>
          </p:cNvPr>
          <p:cNvCxnSpPr/>
          <p:nvPr/>
        </p:nvCxnSpPr>
        <p:spPr>
          <a:xfrm>
            <a:off x="5557837" y="4041742"/>
            <a:ext cx="10763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F4DE2F-4248-127F-890E-60B05ABDC24A}"/>
              </a:ext>
            </a:extLst>
          </p:cNvPr>
          <p:cNvSpPr txBox="1"/>
          <p:nvPr/>
        </p:nvSpPr>
        <p:spPr>
          <a:xfrm>
            <a:off x="5286377" y="4284927"/>
            <a:ext cx="161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visszajelzésekből tanulva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D23-EF05-D3A3-619C-D16F6C3E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B570-4658-6FCC-AD77-7C6BA9CE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Kömal</a:t>
            </a:r>
            <a:r>
              <a:rPr lang="hu-HU" dirty="0"/>
              <a:t>-jellegű problémák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056E7-B4D9-3C77-EE81-D54D4DA4C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8D4E-BA22-00C7-4593-5FAB799626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61AA8-892E-FD0E-117C-591F1BBB96C6}"/>
              </a:ext>
            </a:extLst>
          </p:cNvPr>
          <p:cNvSpPr txBox="1"/>
          <p:nvPr/>
        </p:nvSpPr>
        <p:spPr>
          <a:xfrm>
            <a:off x="1075944" y="2632413"/>
            <a:ext cx="44390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1. Határozd meg különböző testek gördülési ellenállását! Mutass egy módszert, ahol a légellenállás hatását már nem kell figyelembe venni.</a:t>
            </a:r>
            <a:endParaRPr lang="hu-HU" b="0" i="0" dirty="0">
              <a:solidFill>
                <a:srgbClr val="5E5E5E"/>
              </a:solidFill>
              <a:effectLst/>
              <a:latin typeface="Gentium Basic"/>
            </a:endParaRPr>
          </a:p>
          <a:p>
            <a:pPr algn="l"/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2. Határozd meg különböző alakú testek közegellenállási alaki tényezőjét!</a:t>
            </a:r>
            <a:endParaRPr lang="hu-HU" b="0" i="0" dirty="0">
              <a:solidFill>
                <a:srgbClr val="5E5E5E"/>
              </a:solidFill>
              <a:effectLst/>
              <a:latin typeface="Gentium Basic"/>
            </a:endParaRPr>
          </a:p>
          <a:p>
            <a:pPr algn="l"/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3. Határozd meg „gömbölyű” és „szögletes” testek tehetetlenségi nyomatékát akár több módon is!</a:t>
            </a:r>
            <a:endParaRPr lang="hu-HU" b="0" i="0" dirty="0">
              <a:solidFill>
                <a:srgbClr val="5E5E5E"/>
              </a:solidFill>
              <a:effectLst/>
              <a:latin typeface="Gentium Bas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2C86D-1DB4-B7DB-8386-D57BB55C5CD9}"/>
              </a:ext>
            </a:extLst>
          </p:cNvPr>
          <p:cNvSpPr txBox="1"/>
          <p:nvPr/>
        </p:nvSpPr>
        <p:spPr>
          <a:xfrm>
            <a:off x="6246876" y="2733675"/>
            <a:ext cx="56010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1</a:t>
            </a:r>
            <a:r>
              <a:rPr lang="hu-HU" i="1" dirty="0">
                <a:solidFill>
                  <a:srgbClr val="5E5E5E"/>
                </a:solidFill>
                <a:latin typeface="Gentium Basic"/>
              </a:rPr>
              <a:t>. Vizsgáld meg a 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LED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feszültség-áramerősség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karakterisztikáj</a:t>
            </a:r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át.</a:t>
            </a:r>
            <a:endParaRPr lang="en-US" b="0" i="0" dirty="0">
              <a:solidFill>
                <a:srgbClr val="5E5E5E"/>
              </a:solidFill>
              <a:effectLst/>
              <a:latin typeface="Gentium Basic"/>
            </a:endParaRPr>
          </a:p>
          <a:p>
            <a:pPr algn="l"/>
            <a:r>
              <a:rPr lang="hu-HU" i="1" dirty="0">
                <a:solidFill>
                  <a:srgbClr val="5E5E5E"/>
                </a:solidFill>
                <a:latin typeface="Gentium Basic"/>
              </a:rPr>
              <a:t>2. </a:t>
            </a:r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Mitől függ a légnyomás?</a:t>
            </a:r>
            <a:endParaRPr lang="en-US" b="0" i="0" dirty="0">
              <a:solidFill>
                <a:srgbClr val="5E5E5E"/>
              </a:solidFill>
              <a:effectLst/>
              <a:latin typeface="Gentium Basic"/>
            </a:endParaRPr>
          </a:p>
          <a:p>
            <a:pPr algn="l"/>
            <a:r>
              <a:rPr lang="hu-HU" b="0" i="1" dirty="0">
                <a:solidFill>
                  <a:srgbClr val="5E5E5E"/>
                </a:solidFill>
                <a:effectLst/>
                <a:latin typeface="Gentium Basic"/>
              </a:rPr>
              <a:t>3</a:t>
            </a:r>
            <a:r>
              <a:rPr lang="hu-HU" i="1" dirty="0">
                <a:solidFill>
                  <a:srgbClr val="5E5E5E"/>
                </a:solidFill>
                <a:latin typeface="Gentium Basic"/>
              </a:rPr>
              <a:t>.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Kömal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mérés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: M. 341.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Néhány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tojás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fehérjéjét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verjük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kemény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habbá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!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Mérjük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meg,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hányszorosára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nőtt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a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tojásfehérje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térfogata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!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Mekkora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a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keletkezett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buborékok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átlagos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mérete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?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Becsüljük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meg a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buborékok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 </a:t>
            </a:r>
            <a:r>
              <a:rPr lang="en-US" b="0" i="1" dirty="0" err="1">
                <a:solidFill>
                  <a:srgbClr val="5E5E5E"/>
                </a:solidFill>
                <a:effectLst/>
                <a:latin typeface="Gentium Basic"/>
              </a:rPr>
              <a:t>számát</a:t>
            </a:r>
            <a:r>
              <a:rPr lang="en-US" b="0" i="1" dirty="0">
                <a:solidFill>
                  <a:srgbClr val="5E5E5E"/>
                </a:solidFill>
                <a:effectLst/>
                <a:latin typeface="Gentium Basic"/>
              </a:rPr>
              <a:t>!</a:t>
            </a:r>
            <a:endParaRPr lang="hu-HU" b="0" i="1" dirty="0">
              <a:solidFill>
                <a:srgbClr val="5E5E5E"/>
              </a:solidFill>
              <a:effectLst/>
              <a:latin typeface="Gentium Basic"/>
            </a:endParaRPr>
          </a:p>
          <a:p>
            <a:pPr algn="l"/>
            <a:r>
              <a:rPr lang="hu-HU" i="1" dirty="0">
                <a:solidFill>
                  <a:srgbClr val="5E5E5E"/>
                </a:solidFill>
                <a:latin typeface="Gentium Basic"/>
              </a:rPr>
              <a:t>4. 2 tanuló a saját IYPT problémáján dolgozott.</a:t>
            </a:r>
            <a:endParaRPr lang="en-US" b="0" i="0" dirty="0">
              <a:solidFill>
                <a:srgbClr val="5E5E5E"/>
              </a:solidFill>
              <a:effectLst/>
              <a:latin typeface="Gentium Bas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2FBA0-E331-C556-3215-E33AA0A15D8D}"/>
              </a:ext>
            </a:extLst>
          </p:cNvPr>
          <p:cNvSpPr txBox="1"/>
          <p:nvPr/>
        </p:nvSpPr>
        <p:spPr>
          <a:xfrm>
            <a:off x="2771774" y="5521106"/>
            <a:ext cx="124777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félévben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4C64B-8E3B-CED4-EB22-5D1F7709E130}"/>
              </a:ext>
            </a:extLst>
          </p:cNvPr>
          <p:cNvSpPr txBox="1"/>
          <p:nvPr/>
        </p:nvSpPr>
        <p:spPr>
          <a:xfrm>
            <a:off x="7856790" y="5540452"/>
            <a:ext cx="124777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félévben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8FE46-C191-E9EB-3EE3-E94B6370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564641"/>
            <a:ext cx="3886200" cy="548640"/>
          </a:xfrm>
        </p:spPr>
        <p:txBody>
          <a:bodyPr/>
          <a:lstStyle/>
          <a:p>
            <a:r>
              <a:rPr lang="hu-HU" sz="3200" dirty="0"/>
              <a:t>A mi projektünk lebonyolítása</a:t>
            </a:r>
            <a:endParaRPr lang="en-US" sz="32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B96DCCC-F404-432F-AC99-5A0D5BD05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191" y="981455"/>
            <a:ext cx="6314189" cy="4895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D1E1-84E3-7AA1-4477-B0BAA56AB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A33A1-29EB-923C-D3D4-FF83783E1C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B429CD-0E38-B711-21F4-A3090F80F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9" t="12233" r="71834" b="25543"/>
          <a:stretch/>
        </p:blipFill>
        <p:spPr>
          <a:xfrm>
            <a:off x="1821320" y="2032719"/>
            <a:ext cx="2569705" cy="3872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73FB92-20EC-7B24-1A83-E50C11070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7" t="32083" r="40000" b="58194"/>
          <a:stretch/>
        </p:blipFill>
        <p:spPr>
          <a:xfrm>
            <a:off x="3829571" y="5959983"/>
            <a:ext cx="3590926" cy="6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69A0-5AE7-0245-FCD8-ABE7DBBB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24712"/>
            <a:ext cx="9267826" cy="548640"/>
          </a:xfrm>
        </p:spPr>
        <p:txBody>
          <a:bodyPr/>
          <a:lstStyle/>
          <a:p>
            <a:r>
              <a:rPr lang="hu-HU" sz="3200" dirty="0"/>
              <a:t>A munkát támogató anyagok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DEF1-86EE-C5B1-8A85-2A10258C7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702052"/>
            <a:ext cx="3602736" cy="17651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Kutatási napló – sablon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Segédlet szakirodalomkutatáshoz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Értékelési szempontok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E30D-F6C6-4FE0-13E3-F7FE04597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4C5E-4F51-D3E4-40DB-21FFAA67A3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dirty="0"/>
              <a:t>Fizikaprojektek távmunkarendben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F58ED-7896-9753-ACA8-AD9E8C1F7FB0}"/>
              </a:ext>
            </a:extLst>
          </p:cNvPr>
          <p:cNvSpPr txBox="1"/>
          <p:nvPr/>
        </p:nvSpPr>
        <p:spPr>
          <a:xfrm>
            <a:off x="981075" y="6034644"/>
            <a:ext cx="734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rendelkezésre álló anyagok </a:t>
            </a:r>
            <a:r>
              <a:rPr lang="hu-HU" dirty="0">
                <a:hlinkClick r:id="rId2"/>
              </a:rPr>
              <a:t>itt</a:t>
            </a:r>
            <a:r>
              <a:rPr lang="hu-HU" dirty="0"/>
              <a:t> érhetők el.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779458-5FE0-D8DC-5331-3FFC26423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4" t="27916" r="10625" b="16806"/>
          <a:stretch/>
        </p:blipFill>
        <p:spPr>
          <a:xfrm>
            <a:off x="5105400" y="1584325"/>
            <a:ext cx="4210051" cy="3790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13402-EA0F-2C11-2FC3-BB8C397EB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5" t="42361" r="26172" b="37917"/>
          <a:stretch/>
        </p:blipFill>
        <p:spPr>
          <a:xfrm>
            <a:off x="6096000" y="4666761"/>
            <a:ext cx="5000625" cy="12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{89568B51-B128-45F0-AADF-BD128078CC60}tf67061901_win32</Template>
  <TotalTime>2023</TotalTime>
  <Words>1227</Words>
  <Application>Microsoft Office PowerPoint</Application>
  <PresentationFormat>Widescreen</PresentationFormat>
  <Paragraphs>250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Daytona Condensed Light</vt:lpstr>
      <vt:lpstr>Gentium Basic</vt:lpstr>
      <vt:lpstr>Posterama</vt:lpstr>
      <vt:lpstr>Times New Roman</vt:lpstr>
      <vt:lpstr>Office Theme</vt:lpstr>
      <vt:lpstr>Fizikaprojektek távmunkarendben – A diákok mint mini kutatók</vt:lpstr>
      <vt:lpstr>Vázlat</vt:lpstr>
      <vt:lpstr>Bemutatkozás, célok</vt:lpstr>
      <vt:lpstr>Projektmódszer röviden</vt:lpstr>
      <vt:lpstr>Projektmódszer röviden</vt:lpstr>
      <vt:lpstr>A mi projektünk lebonyolítása</vt:lpstr>
      <vt:lpstr>Feladatok</vt:lpstr>
      <vt:lpstr>A mi projektünk lebonyolítása</vt:lpstr>
      <vt:lpstr>A munkát támogató anyagok</vt:lpstr>
      <vt:lpstr>A diákok visszajelzései</vt:lpstr>
      <vt:lpstr>PowerPoint Presentation</vt:lpstr>
      <vt:lpstr>PowerPoint Presentation</vt:lpstr>
      <vt:lpstr>A diákok visszajelzései</vt:lpstr>
      <vt:lpstr>PowerPoint Presentation</vt:lpstr>
      <vt:lpstr>PowerPoint Presentation</vt:lpstr>
      <vt:lpstr>Amit a diákok megfogalmaztak…</vt:lpstr>
      <vt:lpstr>Amit a diákok megfogalmaztak…</vt:lpstr>
      <vt:lpstr>Tanulói produktumok</vt:lpstr>
      <vt:lpstr>Ha bekapcsolódnál a nagymintás vizsgálatokba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Fizikaprojektek távmunkarendben – A diákok mint mini kutatók</dc:title>
  <dc:creator>Schnider Dorottya</dc:creator>
  <cp:lastModifiedBy>Schnider Dóri</cp:lastModifiedBy>
  <cp:revision>101</cp:revision>
  <dcterms:created xsi:type="dcterms:W3CDTF">2023-06-03T08:18:09Z</dcterms:created>
  <dcterms:modified xsi:type="dcterms:W3CDTF">2024-05-20T07:08:21Z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