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eaa6869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eaa6869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eaa686937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4eaa686937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eaa686937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eaa686937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eaa686937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eaa686937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eaa686937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eaa686937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eaa686937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eaa686937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eaa68693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eaa68693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eaa686937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4eaa686937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eaa686937_3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4eaa686937_3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eaa686937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4eaa686937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eaa686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eaa686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eaa686937_3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4eaa686937_3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eaa686937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eaa686937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eaa686937_0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eaa686937_0_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eaa68693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eaa68693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eaa686937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eaa686937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eaa686937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eaa686937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eaa686937_0_1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eaa686937_0_1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eaa686937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eaa686937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hyperlink" Target="http://drive.google.com/file/d/1Wd5Uylj2v7wRbaVe46sWV-pODgn5EHPg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lath.wordpress.com/a-led-ek-nyitofeszultsegenek-meres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et.bme.hu/~hegedus/disszertacio/LED_ek_mukodese_jegyzet.pdf" TargetMode="External"/><Relationship Id="rId4" Type="http://schemas.openxmlformats.org/officeDocument/2006/relationships/hyperlink" Target="https://mgt.sze.hu/images/mechatro_09_10_2/dok/led_mere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LED U-I karakterisztikája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Mérés menete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Kapcsolás megépítése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Ellenállás lassú változtatása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Adatok leolvasása és lejegyzése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1355300" y="4318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Kapcsolás</a:t>
            </a: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750" y="1263325"/>
            <a:ext cx="5932499" cy="385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3"/>
          <p:cNvCxnSpPr/>
          <p:nvPr/>
        </p:nvCxnSpPr>
        <p:spPr>
          <a:xfrm rot="10800000">
            <a:off x="3965000" y="2189050"/>
            <a:ext cx="144600" cy="12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cxnSp>
      <p:cxnSp>
        <p:nvCxnSpPr>
          <p:cNvPr id="205" name="Google Shape;205;p23"/>
          <p:cNvCxnSpPr/>
          <p:nvPr/>
        </p:nvCxnSpPr>
        <p:spPr>
          <a:xfrm rot="10800000">
            <a:off x="4080700" y="2189050"/>
            <a:ext cx="144600" cy="12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1052550" y="4082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Mérés menete</a:t>
            </a: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r="1195"/>
          <a:stretch/>
        </p:blipFill>
        <p:spPr>
          <a:xfrm>
            <a:off x="239725" y="880325"/>
            <a:ext cx="2989399" cy="398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949" y="880325"/>
            <a:ext cx="2939077" cy="398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125" y="1096375"/>
            <a:ext cx="2886824" cy="192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795950" y="4948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Mérés menete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3883375" y="19720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833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 title="Videó_1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950" y="1972075"/>
            <a:ext cx="4405051" cy="249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Adatok(piros)</a:t>
            </a: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47225"/>
            <a:ext cx="4652199" cy="27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204" y="0"/>
            <a:ext cx="22117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Adatok(zöld)</a:t>
            </a:r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7775" y="0"/>
            <a:ext cx="9962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20050"/>
            <a:ext cx="4572001" cy="27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t="1152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/>
        </p:nvSpPr>
        <p:spPr>
          <a:xfrm>
            <a:off x="0" y="-57800"/>
            <a:ext cx="83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6E6E6E"/>
                </a:solidFill>
                <a:latin typeface="Lato"/>
                <a:ea typeface="Lato"/>
                <a:cs typeface="Lato"/>
                <a:sym typeface="Lato"/>
              </a:rPr>
              <a:t>I(mA)</a:t>
            </a:r>
            <a:endParaRPr>
              <a:solidFill>
                <a:srgbClr val="6E6E6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Összehasonlítás(zöld)</a:t>
            </a: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0175"/>
            <a:ext cx="3783602" cy="39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800" y="2123875"/>
            <a:ext cx="5069198" cy="3019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29"/>
          <p:cNvCxnSpPr/>
          <p:nvPr/>
        </p:nvCxnSpPr>
        <p:spPr>
          <a:xfrm rot="10800000" flipH="1">
            <a:off x="8033100" y="2492350"/>
            <a:ext cx="881400" cy="2542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Összehasonlítás(piros)</a:t>
            </a: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7850"/>
            <a:ext cx="4329478" cy="27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800" y="1307850"/>
            <a:ext cx="4652199" cy="279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0"/>
          <p:cNvCxnSpPr/>
          <p:nvPr/>
        </p:nvCxnSpPr>
        <p:spPr>
          <a:xfrm rot="10800000" flipH="1">
            <a:off x="8676050" y="2058850"/>
            <a:ext cx="274500" cy="180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Hibák/fejlsztések</a:t>
            </a:r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Hibák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hu"/>
              <a:t>Leolvasási hiba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hu"/>
              <a:t>eszközök pontatlansága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hu"/>
              <a:t>Potenciométer precízebb állítása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Fejlesztések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hu"/>
              <a:t>Több változó megnézése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hu"/>
              <a:t>Arduino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hu"/>
              <a:t>Változatosabb potenciométerek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Feladat ismertetése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LED feszültség-áram karakterisztikájának bemutatása.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LED működésének bemutatása.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LED áramköri jellemzőinek ismertetése.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Források</a:t>
            </a:r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Még nem doktor, de már elég okos idősebb Radvánszki</a:t>
            </a:r>
            <a:endParaRPr/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https://pilath.wordpress.com/a-led-ek-nyitofeszultsegenek-merese/</a:t>
            </a: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https://mgt.sze.hu/images/mechatro_09_10_2/dok/led_meres.pdf</a:t>
            </a: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20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https://www.eet.bme.hu/~hegedus/disszertacio/LED_ek_mukodese_jegyzet.pdf</a:t>
            </a:r>
            <a:r>
              <a:rPr lang="hu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Hipotézisek, kutatási kérdések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Bizonyos feszültség mellett valószínűleg nem fog világítani.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feszültség növelésével nőni fog az izzó fényintenzitása is.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Mekkora feszültség mellett fog elkezdeni világítani a LED?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Milyen feszültség-áramerősség görbe fog kirajzolódni?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Különböző színű LEDek különböző feszültség-áramerősség görbét fognak-e kirajzolni?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Maga a LED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300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Fénykibocsátó dióda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Csak egy állásban köthető be, egyébként megszakítja az áramkört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Miért használják?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Alacsony fogyasztás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Gyors kapcsolási sebesség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Kis áramerősség és feszültség igény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875" y="703000"/>
            <a:ext cx="3970224" cy="35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P-N átmenet</a:t>
            </a: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274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LED alapját képezi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A félvezetők kristályát  dopólják.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Réteges felépítés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P és N típusú zóna találkozása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975" y="1307850"/>
            <a:ext cx="4035675" cy="31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300" y="200225"/>
            <a:ext cx="5023099" cy="4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LED az áramkörben</a:t>
            </a: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1297500" y="2738300"/>
            <a:ext cx="4161600" cy="18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Bizonyos feszültség mellett nem történik semmi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Van egy pont miután hirtelen megnő az áramerősség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650" y="1112200"/>
            <a:ext cx="3498100" cy="15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025" y="1963100"/>
            <a:ext cx="2861175" cy="21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Nyitófeszültség</a:t>
            </a: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751450" y="2071525"/>
            <a:ext cx="2933700" cy="21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hu">
                <a:latin typeface="Montserrat"/>
                <a:ea typeface="Montserrat"/>
                <a:cs typeface="Montserrat"/>
                <a:sym typeface="Montserrat"/>
              </a:rPr>
              <a:t>Víz-analógia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LED úgy viselkedik mint egy gát.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175" y="1554425"/>
            <a:ext cx="5177826" cy="24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225" y="777000"/>
            <a:ext cx="4609525" cy="35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Office PowerPoint</Application>
  <PresentationFormat>On-screen Show (16:9)</PresentationFormat>
  <Paragraphs>58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Lato</vt:lpstr>
      <vt:lpstr>Arial</vt:lpstr>
      <vt:lpstr>Montserrat</vt:lpstr>
      <vt:lpstr>Focus</vt:lpstr>
      <vt:lpstr>LED U-I karakterisztikája</vt:lpstr>
      <vt:lpstr>Feladat ismertetése</vt:lpstr>
      <vt:lpstr>Hipotézisek, kutatási kérdések</vt:lpstr>
      <vt:lpstr>Maga a LED</vt:lpstr>
      <vt:lpstr>P-N átmenet</vt:lpstr>
      <vt:lpstr>PowerPoint Presentation</vt:lpstr>
      <vt:lpstr>LED az áramkörben</vt:lpstr>
      <vt:lpstr>Nyitófeszültség</vt:lpstr>
      <vt:lpstr>PowerPoint Presentation</vt:lpstr>
      <vt:lpstr>Mérés menete</vt:lpstr>
      <vt:lpstr>Kapcsolás</vt:lpstr>
      <vt:lpstr>Mérés menete</vt:lpstr>
      <vt:lpstr>Mérés menete</vt:lpstr>
      <vt:lpstr>Adatok(piros)</vt:lpstr>
      <vt:lpstr>Adatok(zöld)</vt:lpstr>
      <vt:lpstr>PowerPoint Presentation</vt:lpstr>
      <vt:lpstr>Összehasonlítás(zöld)</vt:lpstr>
      <vt:lpstr>Összehasonlítás(piros)</vt:lpstr>
      <vt:lpstr>Hibák/fejlsztések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U-I karakterisztikája</dc:title>
  <cp:lastModifiedBy>Schnider Dorottya</cp:lastModifiedBy>
  <cp:revision>2</cp:revision>
  <dcterms:modified xsi:type="dcterms:W3CDTF">2023-06-09T15:12:07Z</dcterms:modified>
</cp:coreProperties>
</file>