
<file path=[Content_Types].xml><?xml version="1.0" encoding="utf-8"?>
<Types xmlns="http://schemas.openxmlformats.org/package/2006/content-types">
  <Default Extension="jfif"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4"/>
  </p:notesMasterIdLst>
  <p:sldIdLst>
    <p:sldId id="256" r:id="rId5"/>
    <p:sldId id="257" r:id="rId6"/>
    <p:sldId id="264" r:id="rId7"/>
    <p:sldId id="259" r:id="rId8"/>
    <p:sldId id="265" r:id="rId9"/>
    <p:sldId id="260" r:id="rId10"/>
    <p:sldId id="261" r:id="rId11"/>
    <p:sldId id="262"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12" autoAdjust="0"/>
  </p:normalViewPr>
  <p:slideViewPr>
    <p:cSldViewPr snapToGrid="0">
      <p:cViewPr>
        <p:scale>
          <a:sx n="88" d="100"/>
          <a:sy n="88" d="100"/>
        </p:scale>
        <p:origin x="494" y="-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publicdomainpictures.net/en/view-image.php?image=123970&amp;picture=check-mark-icon" TargetMode="External"/><Relationship Id="rId1" Type="http://schemas.openxmlformats.org/officeDocument/2006/relationships/image" Target="../media/image3.jpg"/><Relationship Id="rId4" Type="http://schemas.openxmlformats.org/officeDocument/2006/relationships/hyperlink" Target="https://commons.wikimedia.org/wiki/File:Sempre_mais_alto.png"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publicdomainpictures.net/en/view-image.php?image=123970&amp;picture=check-mark-icon" TargetMode="External"/><Relationship Id="rId1" Type="http://schemas.openxmlformats.org/officeDocument/2006/relationships/image" Target="../media/image3.jpg"/><Relationship Id="rId4" Type="http://schemas.openxmlformats.org/officeDocument/2006/relationships/hyperlink" Target="https://commons.wikimedia.org/wiki/File:Sempre_mais_alto.png"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162F69A6-0780-49EA-A6A8-3965C12489B2}"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30269CC2-8DD6-4402-82F3-18F164A732FF}">
      <dgm:prSet/>
      <dgm:spPr/>
      <dgm:t>
        <a:bodyPr/>
        <a:lstStyle/>
        <a:p>
          <a:pPr>
            <a:lnSpc>
              <a:spcPct val="100000"/>
            </a:lnSpc>
          </a:pPr>
          <a:r>
            <a:rPr lang="en-US" dirty="0"/>
            <a:t>Lesson 1- Mission Statement </a:t>
          </a:r>
        </a:p>
      </dgm:t>
    </dgm:pt>
    <dgm:pt modelId="{4A8A3B18-A3DE-475C-8BF1-FB4B84DDA43B}" type="parTrans" cxnId="{813C1BD6-5A4A-43F4-8BF7-0645F72381AA}">
      <dgm:prSet/>
      <dgm:spPr/>
      <dgm:t>
        <a:bodyPr/>
        <a:lstStyle/>
        <a:p>
          <a:endParaRPr lang="en-US"/>
        </a:p>
      </dgm:t>
    </dgm:pt>
    <dgm:pt modelId="{2DAA2C1D-14F6-4BCA-B047-0B53ADD46F43}" type="sibTrans" cxnId="{813C1BD6-5A4A-43F4-8BF7-0645F72381AA}">
      <dgm:prSet/>
      <dgm:spPr/>
      <dgm:t>
        <a:bodyPr/>
        <a:lstStyle/>
        <a:p>
          <a:endParaRPr lang="en-US"/>
        </a:p>
      </dgm:t>
    </dgm:pt>
    <dgm:pt modelId="{2B87ECDB-C552-42F6-9B52-6548A18B206B}">
      <dgm:prSet/>
      <dgm:spPr/>
      <dgm:t>
        <a:bodyPr/>
        <a:lstStyle/>
        <a:p>
          <a:pPr>
            <a:lnSpc>
              <a:spcPct val="100000"/>
            </a:lnSpc>
          </a:pPr>
          <a:r>
            <a:rPr lang="en-US" dirty="0"/>
            <a:t>Lesson 2- Attendance </a:t>
          </a:r>
        </a:p>
      </dgm:t>
    </dgm:pt>
    <dgm:pt modelId="{0DC560D9-C62C-41BA-8D68-CB78933BFF0C}" type="parTrans" cxnId="{91AFA996-5E3B-401C-B400-E70DBD4A4AB6}">
      <dgm:prSet/>
      <dgm:spPr/>
      <dgm:t>
        <a:bodyPr/>
        <a:lstStyle/>
        <a:p>
          <a:endParaRPr lang="en-US"/>
        </a:p>
      </dgm:t>
    </dgm:pt>
    <dgm:pt modelId="{80EFB54F-1AC8-40D9-981D-4C85160A5799}" type="sibTrans" cxnId="{91AFA996-5E3B-401C-B400-E70DBD4A4AB6}">
      <dgm:prSet/>
      <dgm:spPr/>
      <dgm:t>
        <a:bodyPr/>
        <a:lstStyle/>
        <a:p>
          <a:endParaRPr lang="en-US"/>
        </a:p>
      </dgm:t>
    </dgm:pt>
    <dgm:pt modelId="{419DF63C-9792-4EF5-9125-1EEF4D07C33F}">
      <dgm:prSet/>
      <dgm:spPr/>
      <dgm:t>
        <a:bodyPr/>
        <a:lstStyle/>
        <a:p>
          <a:pPr>
            <a:lnSpc>
              <a:spcPct val="100000"/>
            </a:lnSpc>
          </a:pPr>
          <a:r>
            <a:rPr lang="en-US" dirty="0"/>
            <a:t>Lesson 3- Meeting Schdecule  </a:t>
          </a:r>
        </a:p>
      </dgm:t>
    </dgm:pt>
    <dgm:pt modelId="{2B95E8EF-82FE-4F54-970D-D55C9AD8EC00}" type="parTrans" cxnId="{024B121E-3EE5-42C9-97D1-5E0D27C29DC3}">
      <dgm:prSet/>
      <dgm:spPr/>
      <dgm:t>
        <a:bodyPr/>
        <a:lstStyle/>
        <a:p>
          <a:endParaRPr lang="en-US"/>
        </a:p>
      </dgm:t>
    </dgm:pt>
    <dgm:pt modelId="{EA8773AB-BB82-4BF6-944E-80CD2086CE93}" type="sibTrans" cxnId="{024B121E-3EE5-42C9-97D1-5E0D27C29DC3}">
      <dgm:prSet/>
      <dgm:spPr/>
      <dgm:t>
        <a:bodyPr/>
        <a:lstStyle/>
        <a:p>
          <a:endParaRPr lang="en-US"/>
        </a:p>
      </dgm:t>
    </dgm:pt>
    <dgm:pt modelId="{1B1E513F-BEB7-483A-8F12-A8210AEF19E9}">
      <dgm:prSet/>
      <dgm:spPr/>
      <dgm:t>
        <a:bodyPr/>
        <a:lstStyle/>
        <a:p>
          <a:pPr>
            <a:lnSpc>
              <a:spcPct val="100000"/>
            </a:lnSpc>
          </a:pPr>
          <a:r>
            <a:rPr lang="en-US" dirty="0"/>
            <a:t>Lesson 4- Club Due’s  </a:t>
          </a:r>
        </a:p>
      </dgm:t>
    </dgm:pt>
    <dgm:pt modelId="{DB284026-3063-4705-B72C-ADE04469BE6D}" type="parTrans" cxnId="{9CD469EF-CF99-411A-B4B3-5B2C59AF684C}">
      <dgm:prSet/>
      <dgm:spPr/>
      <dgm:t>
        <a:bodyPr/>
        <a:lstStyle/>
        <a:p>
          <a:endParaRPr lang="en-US"/>
        </a:p>
      </dgm:t>
    </dgm:pt>
    <dgm:pt modelId="{D99C9B80-BA48-46B7-8B67-372E2AFD9E86}" type="sibTrans" cxnId="{9CD469EF-CF99-411A-B4B3-5B2C59AF684C}">
      <dgm:prSet/>
      <dgm:spPr/>
      <dgm:t>
        <a:bodyPr/>
        <a:lstStyle/>
        <a:p>
          <a:endParaRPr lang="en-US"/>
        </a:p>
      </dgm:t>
    </dgm:pt>
    <dgm:pt modelId="{F4A56385-3827-49D1-B533-953BA75136B7}">
      <dgm:prSet/>
      <dgm:spPr/>
      <dgm:t>
        <a:bodyPr/>
        <a:lstStyle/>
        <a:p>
          <a:pPr>
            <a:lnSpc>
              <a:spcPct val="100000"/>
            </a:lnSpc>
          </a:pPr>
          <a:r>
            <a:rPr lang="en-US" dirty="0"/>
            <a:t>Lesson 5-  Graduation Cord </a:t>
          </a:r>
        </a:p>
      </dgm:t>
    </dgm:pt>
    <dgm:pt modelId="{5C6E35C5-B6D6-42D4-9FF2-63E3FEC1E45F}" type="parTrans" cxnId="{D572C096-14C8-487B-ABCD-6354192B80BA}">
      <dgm:prSet/>
      <dgm:spPr/>
      <dgm:t>
        <a:bodyPr/>
        <a:lstStyle/>
        <a:p>
          <a:endParaRPr lang="en-US"/>
        </a:p>
      </dgm:t>
    </dgm:pt>
    <dgm:pt modelId="{E866DA3A-B427-429E-A892-4812B432ED79}" type="sibTrans" cxnId="{D572C096-14C8-487B-ABCD-6354192B80BA}">
      <dgm:prSet/>
      <dgm:spPr/>
      <dgm:t>
        <a:bodyPr/>
        <a:lstStyle/>
        <a:p>
          <a:endParaRPr lang="en-US"/>
        </a:p>
      </dgm:t>
    </dgm:pt>
    <dgm:pt modelId="{05261D3E-3CC7-4C85-9E09-D67FC777908C}" type="pres">
      <dgm:prSet presAssocID="{162F69A6-0780-49EA-A6A8-3965C12489B2}" presName="root" presStyleCnt="0">
        <dgm:presLayoutVars>
          <dgm:dir/>
          <dgm:resizeHandles val="exact"/>
        </dgm:presLayoutVars>
      </dgm:prSet>
      <dgm:spPr/>
    </dgm:pt>
    <dgm:pt modelId="{25C6FE9B-AED9-47D9-807F-76A517615FC1}" type="pres">
      <dgm:prSet presAssocID="{30269CC2-8DD6-4402-82F3-18F164A732FF}" presName="compNode" presStyleCnt="0"/>
      <dgm:spPr/>
    </dgm:pt>
    <dgm:pt modelId="{99698387-9DF3-4127-A7DE-FCE3F05A3470}" type="pres">
      <dgm:prSet presAssocID="{30269CC2-8DD6-4402-82F3-18F164A732FF}" presName="bgRect" presStyleLbl="bgShp" presStyleIdx="0" presStyleCnt="5" custLinFactNeighborX="0" custLinFactNeighborY="-2674"/>
      <dgm:spPr>
        <a:prstGeom prst="rect">
          <a:avLst/>
        </a:prstGeom>
      </dgm:spPr>
    </dgm:pt>
    <dgm:pt modelId="{B52E1101-E263-4511-8D8F-5A215C912C41}" type="pres">
      <dgm:prSet presAssocID="{30269CC2-8DD6-4402-82F3-18F164A732F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18EFBBAF-BD9F-4030-B8A4-57CCEB350921}" type="pres">
      <dgm:prSet presAssocID="{30269CC2-8DD6-4402-82F3-18F164A732FF}" presName="spaceRect" presStyleCnt="0"/>
      <dgm:spPr/>
    </dgm:pt>
    <dgm:pt modelId="{F113ED77-1650-49A8-987A-A13C2A50CEA5}" type="pres">
      <dgm:prSet presAssocID="{30269CC2-8DD6-4402-82F3-18F164A732FF}" presName="parTx" presStyleLbl="revTx" presStyleIdx="0" presStyleCnt="5">
        <dgm:presLayoutVars>
          <dgm:chMax val="0"/>
          <dgm:chPref val="0"/>
        </dgm:presLayoutVars>
      </dgm:prSet>
      <dgm:spPr/>
    </dgm:pt>
    <dgm:pt modelId="{084D1940-F8FF-48AA-A0CA-908C7645C951}" type="pres">
      <dgm:prSet presAssocID="{2DAA2C1D-14F6-4BCA-B047-0B53ADD46F43}" presName="sibTrans" presStyleCnt="0"/>
      <dgm:spPr/>
    </dgm:pt>
    <dgm:pt modelId="{922A9066-91F0-4494-8CF8-01F8511B6028}" type="pres">
      <dgm:prSet presAssocID="{2B87ECDB-C552-42F6-9B52-6548A18B206B}" presName="compNode" presStyleCnt="0"/>
      <dgm:spPr/>
    </dgm:pt>
    <dgm:pt modelId="{FA3369E0-5B38-4FDD-A9F5-22B9810A03F7}" type="pres">
      <dgm:prSet presAssocID="{2B87ECDB-C552-42F6-9B52-6548A18B206B}" presName="bgRect" presStyleLbl="bgShp" presStyleIdx="1" presStyleCnt="5"/>
      <dgm:spPr>
        <a:xfrm>
          <a:off x="0" y="1249576"/>
          <a:ext cx="6791323" cy="995920"/>
        </a:xfrm>
        <a:prstGeom prst="rect">
          <a:avLst/>
        </a:prstGeom>
      </dgm:spPr>
    </dgm:pt>
    <dgm:pt modelId="{FADE9C4E-BFE3-4374-BE2C-676ED238ACF2}" type="pres">
      <dgm:prSet presAssocID="{2B87ECDB-C552-42F6-9B52-6548A18B206B}" presName="iconRect" presStyleLbl="node1" presStyleIdx="1" presStyleCnt="5"/>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7000F0F2-143F-4CAE-BA6B-E9C401E5437A}" type="pres">
      <dgm:prSet presAssocID="{2B87ECDB-C552-42F6-9B52-6548A18B206B}" presName="spaceRect" presStyleCnt="0"/>
      <dgm:spPr/>
    </dgm:pt>
    <dgm:pt modelId="{AC018808-9CEA-4C61-8875-3E922AA167D7}" type="pres">
      <dgm:prSet presAssocID="{2B87ECDB-C552-42F6-9B52-6548A18B206B}" presName="parTx" presStyleLbl="revTx" presStyleIdx="1" presStyleCnt="5">
        <dgm:presLayoutVars>
          <dgm:chMax val="0"/>
          <dgm:chPref val="0"/>
        </dgm:presLayoutVars>
      </dgm:prSet>
      <dgm:spPr/>
    </dgm:pt>
    <dgm:pt modelId="{CE46B6BD-FA9F-4C65-8E75-D8C24C71657B}" type="pres">
      <dgm:prSet presAssocID="{80EFB54F-1AC8-40D9-981D-4C85160A5799}" presName="sibTrans" presStyleCnt="0"/>
      <dgm:spPr/>
    </dgm:pt>
    <dgm:pt modelId="{B12160B6-4EC8-4B4D-A1B2-F7F5F2795F75}" type="pres">
      <dgm:prSet presAssocID="{419DF63C-9792-4EF5-9125-1EEF4D07C33F}" presName="compNode" presStyleCnt="0"/>
      <dgm:spPr/>
    </dgm:pt>
    <dgm:pt modelId="{DB8ABDAA-976A-4A84-A3C3-277080E19DCA}" type="pres">
      <dgm:prSet presAssocID="{419DF63C-9792-4EF5-9125-1EEF4D07C33F}" presName="bgRect" presStyleLbl="bgShp" presStyleIdx="2" presStyleCnt="5"/>
      <dgm:spPr>
        <a:xfrm>
          <a:off x="0" y="2494477"/>
          <a:ext cx="6791323" cy="995920"/>
        </a:xfrm>
        <a:prstGeom prst="rect">
          <a:avLst/>
        </a:prstGeom>
      </dgm:spPr>
    </dgm:pt>
    <dgm:pt modelId="{D335376E-740A-4A47-BC5B-3381DE731CE0}" type="pres">
      <dgm:prSet presAssocID="{419DF63C-9792-4EF5-9125-1EEF4D07C33F}" presName="iconRect" presStyleLbl="node1" presStyleIdx="2" presStyleCnt="5" custLinFactNeighborX="1620" custLinFactNeighborY="13042"/>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BCDE90E0-E45B-4C79-BE60-A53702208276}" type="pres">
      <dgm:prSet presAssocID="{419DF63C-9792-4EF5-9125-1EEF4D07C33F}" presName="spaceRect" presStyleCnt="0"/>
      <dgm:spPr/>
    </dgm:pt>
    <dgm:pt modelId="{8409F791-340A-4625-9294-3E680D66DB63}" type="pres">
      <dgm:prSet presAssocID="{419DF63C-9792-4EF5-9125-1EEF4D07C33F}" presName="parTx" presStyleLbl="revTx" presStyleIdx="2" presStyleCnt="5">
        <dgm:presLayoutVars>
          <dgm:chMax val="0"/>
          <dgm:chPref val="0"/>
        </dgm:presLayoutVars>
      </dgm:prSet>
      <dgm:spPr/>
    </dgm:pt>
    <dgm:pt modelId="{D4892BA4-47FA-499C-84FA-3A971E9AFE41}" type="pres">
      <dgm:prSet presAssocID="{EA8773AB-BB82-4BF6-944E-80CD2086CE93}" presName="sibTrans" presStyleCnt="0"/>
      <dgm:spPr/>
    </dgm:pt>
    <dgm:pt modelId="{390D1410-0CB7-44D5-903C-C35615DE86E1}" type="pres">
      <dgm:prSet presAssocID="{1B1E513F-BEB7-483A-8F12-A8210AEF19E9}" presName="compNode" presStyleCnt="0"/>
      <dgm:spPr/>
    </dgm:pt>
    <dgm:pt modelId="{C2FCE80A-DCA0-4D7F-8F72-19CB2337E588}" type="pres">
      <dgm:prSet presAssocID="{1B1E513F-BEB7-483A-8F12-A8210AEF19E9}" presName="bgRect" presStyleLbl="bgShp" presStyleIdx="3" presStyleCnt="5"/>
      <dgm:spPr>
        <a:xfrm>
          <a:off x="0" y="3739377"/>
          <a:ext cx="6791323" cy="995920"/>
        </a:xfrm>
        <a:prstGeom prst="rect">
          <a:avLst/>
        </a:prstGeom>
      </dgm:spPr>
    </dgm:pt>
    <dgm:pt modelId="{1B0B9210-632F-4BB5-B140-1FA20D3CF123}" type="pres">
      <dgm:prSet presAssocID="{1B1E513F-BEB7-483A-8F12-A8210AEF19E9}" presName="iconRect" presStyleLbl="node1" presStyleIdx="3" presStyleCnt="5"/>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E9B85894-F3EF-4216-9DD4-962DCF409217}" type="pres">
      <dgm:prSet presAssocID="{1B1E513F-BEB7-483A-8F12-A8210AEF19E9}" presName="spaceRect" presStyleCnt="0"/>
      <dgm:spPr/>
    </dgm:pt>
    <dgm:pt modelId="{3CBA7321-E2AC-48FD-B351-CE3C9A4CE924}" type="pres">
      <dgm:prSet presAssocID="{1B1E513F-BEB7-483A-8F12-A8210AEF19E9}" presName="parTx" presStyleLbl="revTx" presStyleIdx="3" presStyleCnt="5">
        <dgm:presLayoutVars>
          <dgm:chMax val="0"/>
          <dgm:chPref val="0"/>
        </dgm:presLayoutVars>
      </dgm:prSet>
      <dgm:spPr/>
    </dgm:pt>
    <dgm:pt modelId="{5E25F319-BBA5-4820-B2FC-14F8D56BF078}" type="pres">
      <dgm:prSet presAssocID="{D99C9B80-BA48-46B7-8B67-372E2AFD9E86}" presName="sibTrans" presStyleCnt="0"/>
      <dgm:spPr/>
    </dgm:pt>
    <dgm:pt modelId="{A9DA4473-F7AD-4D05-A89E-4317469C9CAC}" type="pres">
      <dgm:prSet presAssocID="{F4A56385-3827-49D1-B533-953BA75136B7}" presName="compNode" presStyleCnt="0"/>
      <dgm:spPr/>
    </dgm:pt>
    <dgm:pt modelId="{343A76ED-9DD6-4B0A-830E-16ED952B3D06}" type="pres">
      <dgm:prSet presAssocID="{F4A56385-3827-49D1-B533-953BA75136B7}" presName="bgRect" presStyleLbl="bgShp" presStyleIdx="4" presStyleCnt="5" custLinFactNeighborX="-1052" custLinFactNeighborY="1622"/>
      <dgm:spPr>
        <a:xfrm>
          <a:off x="0" y="4984278"/>
          <a:ext cx="6791323" cy="995920"/>
        </a:xfrm>
        <a:prstGeom prst="rect">
          <a:avLst/>
        </a:prstGeom>
      </dgm:spPr>
    </dgm:pt>
    <dgm:pt modelId="{C21BED67-1F13-4312-815B-B5C34DAA27F9}" type="pres">
      <dgm:prSet presAssocID="{F4A56385-3827-49D1-B533-953BA75136B7}" presName="iconRect" presStyleLbl="node1" presStyleIdx="4" presStyleCnt="5"/>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000" r="-2000"/>
          </a:stretch>
        </a:blipFill>
      </dgm:spPr>
    </dgm:pt>
    <dgm:pt modelId="{8854FDB6-04FD-4DEB-9AB6-DDB7E532A353}" type="pres">
      <dgm:prSet presAssocID="{F4A56385-3827-49D1-B533-953BA75136B7}" presName="spaceRect" presStyleCnt="0"/>
      <dgm:spPr/>
    </dgm:pt>
    <dgm:pt modelId="{9260EF14-C09B-4543-88B7-7F45704CBA36}" type="pres">
      <dgm:prSet presAssocID="{F4A56385-3827-49D1-B533-953BA75136B7}" presName="parTx" presStyleLbl="revTx" presStyleIdx="4" presStyleCnt="5">
        <dgm:presLayoutVars>
          <dgm:chMax val="0"/>
          <dgm:chPref val="0"/>
        </dgm:presLayoutVars>
      </dgm:prSet>
      <dgm:spPr/>
    </dgm:pt>
  </dgm:ptLst>
  <dgm:cxnLst>
    <dgm:cxn modelId="{024B121E-3EE5-42C9-97D1-5E0D27C29DC3}" srcId="{162F69A6-0780-49EA-A6A8-3965C12489B2}" destId="{419DF63C-9792-4EF5-9125-1EEF4D07C33F}" srcOrd="2" destOrd="0" parTransId="{2B95E8EF-82FE-4F54-970D-D55C9AD8EC00}" sibTransId="{EA8773AB-BB82-4BF6-944E-80CD2086CE93}"/>
    <dgm:cxn modelId="{D7E7903A-483E-4876-8C77-EEB10661B95B}" type="presOf" srcId="{1B1E513F-BEB7-483A-8F12-A8210AEF19E9}" destId="{3CBA7321-E2AC-48FD-B351-CE3C9A4CE924}" srcOrd="0" destOrd="0" presId="urn:microsoft.com/office/officeart/2018/2/layout/IconVerticalSolidList"/>
    <dgm:cxn modelId="{C9B7BD43-67DC-4CD4-86B0-92B8BFA59068}" type="presOf" srcId="{2B87ECDB-C552-42F6-9B52-6548A18B206B}" destId="{AC018808-9CEA-4C61-8875-3E922AA167D7}" srcOrd="0" destOrd="0" presId="urn:microsoft.com/office/officeart/2018/2/layout/IconVerticalSolidList"/>
    <dgm:cxn modelId="{92648A4D-7D0D-48F5-96E4-BF8EC541B3A9}" type="presOf" srcId="{419DF63C-9792-4EF5-9125-1EEF4D07C33F}" destId="{8409F791-340A-4625-9294-3E680D66DB63}" srcOrd="0" destOrd="0" presId="urn:microsoft.com/office/officeart/2018/2/layout/IconVerticalSolidList"/>
    <dgm:cxn modelId="{DF18896F-7F42-4500-8AD0-6181E8694E28}" type="presOf" srcId="{F4A56385-3827-49D1-B533-953BA75136B7}" destId="{9260EF14-C09B-4543-88B7-7F45704CBA36}" srcOrd="0" destOrd="0" presId="urn:microsoft.com/office/officeart/2018/2/layout/IconVerticalSolidList"/>
    <dgm:cxn modelId="{91AFA996-5E3B-401C-B400-E70DBD4A4AB6}" srcId="{162F69A6-0780-49EA-A6A8-3965C12489B2}" destId="{2B87ECDB-C552-42F6-9B52-6548A18B206B}" srcOrd="1" destOrd="0" parTransId="{0DC560D9-C62C-41BA-8D68-CB78933BFF0C}" sibTransId="{80EFB54F-1AC8-40D9-981D-4C85160A5799}"/>
    <dgm:cxn modelId="{D572C096-14C8-487B-ABCD-6354192B80BA}" srcId="{162F69A6-0780-49EA-A6A8-3965C12489B2}" destId="{F4A56385-3827-49D1-B533-953BA75136B7}" srcOrd="4" destOrd="0" parTransId="{5C6E35C5-B6D6-42D4-9FF2-63E3FEC1E45F}" sibTransId="{E866DA3A-B427-429E-A892-4812B432ED79}"/>
    <dgm:cxn modelId="{813C1BD6-5A4A-43F4-8BF7-0645F72381AA}" srcId="{162F69A6-0780-49EA-A6A8-3965C12489B2}" destId="{30269CC2-8DD6-4402-82F3-18F164A732FF}" srcOrd="0" destOrd="0" parTransId="{4A8A3B18-A3DE-475C-8BF1-FB4B84DDA43B}" sibTransId="{2DAA2C1D-14F6-4BCA-B047-0B53ADD46F43}"/>
    <dgm:cxn modelId="{7F77D1ED-2343-4635-9FDF-CF5C9D2B3315}" type="presOf" srcId="{162F69A6-0780-49EA-A6A8-3965C12489B2}" destId="{05261D3E-3CC7-4C85-9E09-D67FC777908C}" srcOrd="0" destOrd="0" presId="urn:microsoft.com/office/officeart/2018/2/layout/IconVerticalSolidList"/>
    <dgm:cxn modelId="{9CD469EF-CF99-411A-B4B3-5B2C59AF684C}" srcId="{162F69A6-0780-49EA-A6A8-3965C12489B2}" destId="{1B1E513F-BEB7-483A-8F12-A8210AEF19E9}" srcOrd="3" destOrd="0" parTransId="{DB284026-3063-4705-B72C-ADE04469BE6D}" sibTransId="{D99C9B80-BA48-46B7-8B67-372E2AFD9E86}"/>
    <dgm:cxn modelId="{175EB5FF-CD0E-4495-8FA8-F19D1233730A}" type="presOf" srcId="{30269CC2-8DD6-4402-82F3-18F164A732FF}" destId="{F113ED77-1650-49A8-987A-A13C2A50CEA5}" srcOrd="0" destOrd="0" presId="urn:microsoft.com/office/officeart/2018/2/layout/IconVerticalSolidList"/>
    <dgm:cxn modelId="{B6784D09-C55E-4568-A257-9A4C076E72A2}" type="presParOf" srcId="{05261D3E-3CC7-4C85-9E09-D67FC777908C}" destId="{25C6FE9B-AED9-47D9-807F-76A517615FC1}" srcOrd="0" destOrd="0" presId="urn:microsoft.com/office/officeart/2018/2/layout/IconVerticalSolidList"/>
    <dgm:cxn modelId="{918FF3CA-876D-40FA-841A-AB5A28A77ED2}" type="presParOf" srcId="{25C6FE9B-AED9-47D9-807F-76A517615FC1}" destId="{99698387-9DF3-4127-A7DE-FCE3F05A3470}" srcOrd="0" destOrd="0" presId="urn:microsoft.com/office/officeart/2018/2/layout/IconVerticalSolidList"/>
    <dgm:cxn modelId="{9E8C0B32-A7B3-460A-83CF-493652F6403A}" type="presParOf" srcId="{25C6FE9B-AED9-47D9-807F-76A517615FC1}" destId="{B52E1101-E263-4511-8D8F-5A215C912C41}" srcOrd="1" destOrd="0" presId="urn:microsoft.com/office/officeart/2018/2/layout/IconVerticalSolidList"/>
    <dgm:cxn modelId="{BF3562AE-51B6-4827-AC2A-02A6C7EE6F5E}" type="presParOf" srcId="{25C6FE9B-AED9-47D9-807F-76A517615FC1}" destId="{18EFBBAF-BD9F-4030-B8A4-57CCEB350921}" srcOrd="2" destOrd="0" presId="urn:microsoft.com/office/officeart/2018/2/layout/IconVerticalSolidList"/>
    <dgm:cxn modelId="{04E3ADEA-CCED-42DB-834F-C02041D4F81B}" type="presParOf" srcId="{25C6FE9B-AED9-47D9-807F-76A517615FC1}" destId="{F113ED77-1650-49A8-987A-A13C2A50CEA5}" srcOrd="3" destOrd="0" presId="urn:microsoft.com/office/officeart/2018/2/layout/IconVerticalSolidList"/>
    <dgm:cxn modelId="{F6438E6C-D016-4A64-9005-13CAA2685ADD}" type="presParOf" srcId="{05261D3E-3CC7-4C85-9E09-D67FC777908C}" destId="{084D1940-F8FF-48AA-A0CA-908C7645C951}" srcOrd="1" destOrd="0" presId="urn:microsoft.com/office/officeart/2018/2/layout/IconVerticalSolidList"/>
    <dgm:cxn modelId="{CEB88A46-381C-4FB3-B5C2-36F0205865FC}" type="presParOf" srcId="{05261D3E-3CC7-4C85-9E09-D67FC777908C}" destId="{922A9066-91F0-4494-8CF8-01F8511B6028}" srcOrd="2" destOrd="0" presId="urn:microsoft.com/office/officeart/2018/2/layout/IconVerticalSolidList"/>
    <dgm:cxn modelId="{D1B45BFC-BE7D-41A5-ACF1-DDC855C4E453}" type="presParOf" srcId="{922A9066-91F0-4494-8CF8-01F8511B6028}" destId="{FA3369E0-5B38-4FDD-A9F5-22B9810A03F7}" srcOrd="0" destOrd="0" presId="urn:microsoft.com/office/officeart/2018/2/layout/IconVerticalSolidList"/>
    <dgm:cxn modelId="{4643A976-3E27-4CAA-B7FC-B0B83CAF8B1F}" type="presParOf" srcId="{922A9066-91F0-4494-8CF8-01F8511B6028}" destId="{FADE9C4E-BFE3-4374-BE2C-676ED238ACF2}" srcOrd="1" destOrd="0" presId="urn:microsoft.com/office/officeart/2018/2/layout/IconVerticalSolidList"/>
    <dgm:cxn modelId="{D766C06F-7B8D-459C-9FB9-C58229C29760}" type="presParOf" srcId="{922A9066-91F0-4494-8CF8-01F8511B6028}" destId="{7000F0F2-143F-4CAE-BA6B-E9C401E5437A}" srcOrd="2" destOrd="0" presId="urn:microsoft.com/office/officeart/2018/2/layout/IconVerticalSolidList"/>
    <dgm:cxn modelId="{150742EF-413B-4B94-8C6E-7E0DC782FB81}" type="presParOf" srcId="{922A9066-91F0-4494-8CF8-01F8511B6028}" destId="{AC018808-9CEA-4C61-8875-3E922AA167D7}" srcOrd="3" destOrd="0" presId="urn:microsoft.com/office/officeart/2018/2/layout/IconVerticalSolidList"/>
    <dgm:cxn modelId="{8C73B2A2-55AA-4BE8-A101-760B33AD8140}" type="presParOf" srcId="{05261D3E-3CC7-4C85-9E09-D67FC777908C}" destId="{CE46B6BD-FA9F-4C65-8E75-D8C24C71657B}" srcOrd="3" destOrd="0" presId="urn:microsoft.com/office/officeart/2018/2/layout/IconVerticalSolidList"/>
    <dgm:cxn modelId="{18BE3019-0E90-4C32-A988-157009864AD2}" type="presParOf" srcId="{05261D3E-3CC7-4C85-9E09-D67FC777908C}" destId="{B12160B6-4EC8-4B4D-A1B2-F7F5F2795F75}" srcOrd="4" destOrd="0" presId="urn:microsoft.com/office/officeart/2018/2/layout/IconVerticalSolidList"/>
    <dgm:cxn modelId="{2EEC68C7-29BF-4C02-91C1-17C5C78737B5}" type="presParOf" srcId="{B12160B6-4EC8-4B4D-A1B2-F7F5F2795F75}" destId="{DB8ABDAA-976A-4A84-A3C3-277080E19DCA}" srcOrd="0" destOrd="0" presId="urn:microsoft.com/office/officeart/2018/2/layout/IconVerticalSolidList"/>
    <dgm:cxn modelId="{F1D89C2A-76D1-4569-963D-1C92D0A16E1C}" type="presParOf" srcId="{B12160B6-4EC8-4B4D-A1B2-F7F5F2795F75}" destId="{D335376E-740A-4A47-BC5B-3381DE731CE0}" srcOrd="1" destOrd="0" presId="urn:microsoft.com/office/officeart/2018/2/layout/IconVerticalSolidList"/>
    <dgm:cxn modelId="{4E76AE4D-E418-463B-994D-6DDD4BE738C0}" type="presParOf" srcId="{B12160B6-4EC8-4B4D-A1B2-F7F5F2795F75}" destId="{BCDE90E0-E45B-4C79-BE60-A53702208276}" srcOrd="2" destOrd="0" presId="urn:microsoft.com/office/officeart/2018/2/layout/IconVerticalSolidList"/>
    <dgm:cxn modelId="{A3104C94-C425-4DC0-8A01-7FDFF0F35AAA}" type="presParOf" srcId="{B12160B6-4EC8-4B4D-A1B2-F7F5F2795F75}" destId="{8409F791-340A-4625-9294-3E680D66DB63}" srcOrd="3" destOrd="0" presId="urn:microsoft.com/office/officeart/2018/2/layout/IconVerticalSolidList"/>
    <dgm:cxn modelId="{605473B3-8AA5-4EE0-BFBA-3AB749038A35}" type="presParOf" srcId="{05261D3E-3CC7-4C85-9E09-D67FC777908C}" destId="{D4892BA4-47FA-499C-84FA-3A971E9AFE41}" srcOrd="5" destOrd="0" presId="urn:microsoft.com/office/officeart/2018/2/layout/IconVerticalSolidList"/>
    <dgm:cxn modelId="{CC9F31C5-774B-4FC3-9646-7E0EFDB54727}" type="presParOf" srcId="{05261D3E-3CC7-4C85-9E09-D67FC777908C}" destId="{390D1410-0CB7-44D5-903C-C35615DE86E1}" srcOrd="6" destOrd="0" presId="urn:microsoft.com/office/officeart/2018/2/layout/IconVerticalSolidList"/>
    <dgm:cxn modelId="{34A9E1BF-6D83-4701-9E7B-CBCD8074AEAA}" type="presParOf" srcId="{390D1410-0CB7-44D5-903C-C35615DE86E1}" destId="{C2FCE80A-DCA0-4D7F-8F72-19CB2337E588}" srcOrd="0" destOrd="0" presId="urn:microsoft.com/office/officeart/2018/2/layout/IconVerticalSolidList"/>
    <dgm:cxn modelId="{2682A58B-536A-49D1-A507-E48E245F1609}" type="presParOf" srcId="{390D1410-0CB7-44D5-903C-C35615DE86E1}" destId="{1B0B9210-632F-4BB5-B140-1FA20D3CF123}" srcOrd="1" destOrd="0" presId="urn:microsoft.com/office/officeart/2018/2/layout/IconVerticalSolidList"/>
    <dgm:cxn modelId="{59D669F7-8B16-4888-95F6-5986C0AFE631}" type="presParOf" srcId="{390D1410-0CB7-44D5-903C-C35615DE86E1}" destId="{E9B85894-F3EF-4216-9DD4-962DCF409217}" srcOrd="2" destOrd="0" presId="urn:microsoft.com/office/officeart/2018/2/layout/IconVerticalSolidList"/>
    <dgm:cxn modelId="{BD8D7B70-D5A5-475A-9EAE-2DF74A65E7A7}" type="presParOf" srcId="{390D1410-0CB7-44D5-903C-C35615DE86E1}" destId="{3CBA7321-E2AC-48FD-B351-CE3C9A4CE924}" srcOrd="3" destOrd="0" presId="urn:microsoft.com/office/officeart/2018/2/layout/IconVerticalSolidList"/>
    <dgm:cxn modelId="{A54D5403-F787-4964-8489-63C75BE2EFB6}" type="presParOf" srcId="{05261D3E-3CC7-4C85-9E09-D67FC777908C}" destId="{5E25F319-BBA5-4820-B2FC-14F8D56BF078}" srcOrd="7" destOrd="0" presId="urn:microsoft.com/office/officeart/2018/2/layout/IconVerticalSolidList"/>
    <dgm:cxn modelId="{B5AAF852-AE2E-40BE-BC22-1382A2AD5A44}" type="presParOf" srcId="{05261D3E-3CC7-4C85-9E09-D67FC777908C}" destId="{A9DA4473-F7AD-4D05-A89E-4317469C9CAC}" srcOrd="8" destOrd="0" presId="urn:microsoft.com/office/officeart/2018/2/layout/IconVerticalSolidList"/>
    <dgm:cxn modelId="{80161854-1670-4BD7-9912-A0DFE5201001}" type="presParOf" srcId="{A9DA4473-F7AD-4D05-A89E-4317469C9CAC}" destId="{343A76ED-9DD6-4B0A-830E-16ED952B3D06}" srcOrd="0" destOrd="0" presId="urn:microsoft.com/office/officeart/2018/2/layout/IconVerticalSolidList"/>
    <dgm:cxn modelId="{17AEC66B-BBFF-4EF5-B894-6B5A992F362F}" type="presParOf" srcId="{A9DA4473-F7AD-4D05-A89E-4317469C9CAC}" destId="{C21BED67-1F13-4312-815B-B5C34DAA27F9}" srcOrd="1" destOrd="0" presId="urn:microsoft.com/office/officeart/2018/2/layout/IconVerticalSolidList"/>
    <dgm:cxn modelId="{D35FF1B4-6B78-4ECE-976F-17DFD749DB9F}" type="presParOf" srcId="{A9DA4473-F7AD-4D05-A89E-4317469C9CAC}" destId="{8854FDB6-04FD-4DEB-9AB6-DDB7E532A353}" srcOrd="2" destOrd="0" presId="urn:microsoft.com/office/officeart/2018/2/layout/IconVerticalSolidList"/>
    <dgm:cxn modelId="{00C148E5-B634-4CBF-973D-0F5A3C5E09C8}" type="presParOf" srcId="{A9DA4473-F7AD-4D05-A89E-4317469C9CAC}" destId="{9260EF14-C09B-4543-88B7-7F45704CBA3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A49DF98-867D-48FD-8C6A-11619CC54E26}">
      <dgm:prSet custT="1"/>
      <dgm:spPr>
        <a:solidFill>
          <a:schemeClr val="accent2"/>
        </a:solidFill>
        <a:ln>
          <a:noFill/>
        </a:ln>
      </dgm:spPr>
      <dgm:t>
        <a:bodyPr/>
        <a:lstStyle/>
        <a:p>
          <a:r>
            <a:rPr lang="en-US" sz="2800" dirty="0">
              <a:solidFill>
                <a:schemeClr val="tx1"/>
              </a:solidFill>
              <a:latin typeface="Times New Roman" panose="02020603050405020304" pitchFamily="18" charset="0"/>
              <a:cs typeface="Times New Roman" panose="02020603050405020304" pitchFamily="18" charset="0"/>
            </a:rPr>
            <a:t>Important Things To know </a:t>
          </a:r>
        </a:p>
      </dgm:t>
    </dgm:pt>
    <dgm:pt modelId="{68E16295-5968-427D-8FEC-140904115879}" type="parTrans" cxnId="{1514D9C3-0364-4D35-B599-B493CBB9F80D}">
      <dgm:prSet/>
      <dgm:spPr/>
      <dgm:t>
        <a:bodyPr/>
        <a:lstStyle/>
        <a:p>
          <a:endParaRPr lang="en-US" sz="2800"/>
        </a:p>
      </dgm:t>
    </dgm:pt>
    <dgm:pt modelId="{C8FD5B74-EA17-4780-8EAB-5CC8C9F831ED}" type="sibTrans" cxnId="{1514D9C3-0364-4D35-B599-B493CBB9F80D}">
      <dgm:prSet/>
      <dgm:spPr/>
      <dgm:t>
        <a:bodyPr/>
        <a:lstStyle/>
        <a:p>
          <a:endParaRPr lang="en-US" sz="2800"/>
        </a:p>
      </dgm:t>
    </dgm:pt>
    <dgm:pt modelId="{5395F473-4B00-496B-B453-6451BF799B09}">
      <dgm:prSet custT="1"/>
      <dgm:spPr>
        <a:noFill/>
        <a:ln>
          <a:noFill/>
        </a:ln>
      </dgm:spPr>
      <dgm:t>
        <a:bodyPr/>
        <a:lstStyle/>
        <a:p>
          <a:pPr>
            <a:buClr>
              <a:schemeClr val="accent2"/>
            </a:buClr>
            <a:buFont typeface="Wingdings" panose="05000000000000000000" pitchFamily="2" charset="2"/>
            <a:buChar char="§"/>
          </a:pPr>
          <a:r>
            <a:rPr lang="en-US" sz="2400" dirty="0">
              <a:solidFill>
                <a:schemeClr val="bg1"/>
              </a:solidFill>
              <a:latin typeface="Times New Roman" panose="02020603050405020304" pitchFamily="18" charset="0"/>
              <a:cs typeface="Times New Roman" panose="02020603050405020304" pitchFamily="18" charset="0"/>
            </a:rPr>
            <a:t>What is the “Black Student Union” mission statement?</a:t>
          </a:r>
        </a:p>
      </dgm:t>
    </dgm:pt>
    <dgm:pt modelId="{9C1152B7-4D34-4CA0-9DDC-F21FD4AEAD28}" type="parTrans" cxnId="{5982C12B-3881-4E5F-910B-CA265FD5E102}">
      <dgm:prSet/>
      <dgm:spPr/>
      <dgm:t>
        <a:bodyPr/>
        <a:lstStyle/>
        <a:p>
          <a:endParaRPr lang="en-US" sz="2800"/>
        </a:p>
      </dgm:t>
    </dgm:pt>
    <dgm:pt modelId="{169C7AF9-916F-47C4-A9C3-3ACADEA4D272}" type="sibTrans" cxnId="{5982C12B-3881-4E5F-910B-CA265FD5E102}">
      <dgm:prSet/>
      <dgm:spPr/>
      <dgm:t>
        <a:bodyPr/>
        <a:lstStyle/>
        <a:p>
          <a:endParaRPr lang="en-US" sz="2800"/>
        </a:p>
      </dgm:t>
    </dgm:pt>
    <dgm:pt modelId="{ED7BFBCA-85AB-470A-B757-1414C645E6DE}">
      <dgm:prSet custT="1"/>
      <dgm:spPr>
        <a:noFill/>
        <a:ln>
          <a:noFill/>
        </a:ln>
      </dgm:spPr>
      <dgm:t>
        <a:bodyPr/>
        <a:lstStyle/>
        <a:p>
          <a:pPr>
            <a:buClr>
              <a:schemeClr val="accent2"/>
            </a:buClr>
            <a:buFont typeface="Wingdings" panose="05000000000000000000" pitchFamily="2" charset="2"/>
            <a:buChar char="§"/>
          </a:pPr>
          <a:r>
            <a:rPr lang="en-US" sz="2400" dirty="0">
              <a:solidFill>
                <a:schemeClr val="bg1"/>
              </a:solidFill>
              <a:latin typeface="Times New Roman" panose="02020603050405020304" pitchFamily="18" charset="0"/>
              <a:cs typeface="Times New Roman" panose="02020603050405020304" pitchFamily="18" charset="0"/>
            </a:rPr>
            <a:t>Why is being apart of BSU important?</a:t>
          </a:r>
        </a:p>
      </dgm:t>
    </dgm:pt>
    <dgm:pt modelId="{B49CC6F4-1BCE-47E4-B510-CFFABFF8574B}" type="parTrans" cxnId="{CADA49E7-D7E4-4B04-9DDF-B5A55F3314AF}">
      <dgm:prSet/>
      <dgm:spPr/>
      <dgm:t>
        <a:bodyPr/>
        <a:lstStyle/>
        <a:p>
          <a:endParaRPr lang="en-US" sz="2800"/>
        </a:p>
      </dgm:t>
    </dgm:pt>
    <dgm:pt modelId="{C0C02030-8E95-4FBF-B65E-3B9A5576FA0F}" type="sibTrans" cxnId="{CADA49E7-D7E4-4B04-9DDF-B5A55F3314AF}">
      <dgm:prSet/>
      <dgm:spPr/>
      <dgm:t>
        <a:bodyPr/>
        <a:lstStyle/>
        <a:p>
          <a:endParaRPr lang="en-US" sz="2800"/>
        </a:p>
      </dgm:t>
    </dgm:pt>
    <dgm:pt modelId="{BFD56C21-6FB3-400D-98F4-429FE9D3FAB9}">
      <dgm:prSet custT="1"/>
      <dgm:spPr>
        <a:noFill/>
        <a:ln>
          <a:noFill/>
        </a:ln>
      </dgm:spPr>
      <dgm:t>
        <a:bodyPr/>
        <a:lstStyle/>
        <a:p>
          <a:pPr>
            <a:buClr>
              <a:schemeClr val="accent2"/>
            </a:buClr>
            <a:buFont typeface="Wingdings" panose="05000000000000000000" pitchFamily="2" charset="2"/>
            <a:buChar char="§"/>
          </a:pPr>
          <a:r>
            <a:rPr lang="en-US" sz="2400" dirty="0">
              <a:solidFill>
                <a:schemeClr val="bg1"/>
              </a:solidFill>
              <a:latin typeface="Times New Roman" panose="02020603050405020304" pitchFamily="18" charset="0"/>
              <a:cs typeface="Times New Roman" panose="02020603050405020304" pitchFamily="18" charset="0"/>
            </a:rPr>
            <a:t>What does Black Student Union do as a group? </a:t>
          </a:r>
        </a:p>
      </dgm:t>
    </dgm:pt>
    <dgm:pt modelId="{4A4633C3-2002-4B75-A523-020B3B0CC63A}" type="parTrans" cxnId="{025668F3-2442-4671-A3D2-D734EB7E2B04}">
      <dgm:prSet/>
      <dgm:spPr/>
      <dgm:t>
        <a:bodyPr/>
        <a:lstStyle/>
        <a:p>
          <a:endParaRPr lang="en-US"/>
        </a:p>
      </dgm:t>
    </dgm:pt>
    <dgm:pt modelId="{D0703768-19B6-4D8A-94E8-FA3B482CD175}" type="sibTrans" cxnId="{025668F3-2442-4671-A3D2-D734EB7E2B04}">
      <dgm:prSet/>
      <dgm:spPr/>
      <dgm:t>
        <a:bodyPr/>
        <a:lstStyle/>
        <a:p>
          <a:endParaRPr lang="en-US"/>
        </a:p>
      </dgm:t>
    </dgm:pt>
    <dgm:pt modelId="{48838873-4431-4954-9171-1238775AC576}" type="pres">
      <dgm:prSet presAssocID="{B192402E-D48E-4A20-9102-455829196172}" presName="linear" presStyleCnt="0">
        <dgm:presLayoutVars>
          <dgm:dir/>
          <dgm:animLvl val="lvl"/>
          <dgm:resizeHandles val="exact"/>
        </dgm:presLayoutVars>
      </dgm:prSet>
      <dgm:spPr/>
    </dgm:pt>
    <dgm:pt modelId="{ADA60600-5F4A-49C6-91D8-2B4F4EF7F0C5}" type="pres">
      <dgm:prSet presAssocID="{7A49DF98-867D-48FD-8C6A-11619CC54E26}" presName="parentLin" presStyleCnt="0"/>
      <dgm:spPr/>
    </dgm:pt>
    <dgm:pt modelId="{47D332B7-C90F-4055-8376-68DED81340C7}" type="pres">
      <dgm:prSet presAssocID="{7A49DF98-867D-48FD-8C6A-11619CC54E26}" presName="parentLeftMargin" presStyleLbl="node1" presStyleIdx="0" presStyleCnt="1"/>
      <dgm:spPr/>
    </dgm:pt>
    <dgm:pt modelId="{8EFCDC49-2431-44A7-9E88-01190BAF5B19}" type="pres">
      <dgm:prSet presAssocID="{7A49DF98-867D-48FD-8C6A-11619CC54E26}" presName="parentText" presStyleLbl="node1" presStyleIdx="0" presStyleCnt="1" custScaleY="33480" custLinFactNeighborX="8652" custLinFactNeighborY="-463">
        <dgm:presLayoutVars>
          <dgm:chMax val="0"/>
          <dgm:bulletEnabled val="1"/>
        </dgm:presLayoutVars>
      </dgm:prSet>
      <dgm:spPr>
        <a:prstGeom prst="rect">
          <a:avLst/>
        </a:prstGeom>
      </dgm:spPr>
    </dgm:pt>
    <dgm:pt modelId="{F95C0667-9363-47DF-A653-E9673BF14A41}" type="pres">
      <dgm:prSet presAssocID="{7A49DF98-867D-48FD-8C6A-11619CC54E26}" presName="negativeSpace" presStyleCnt="0"/>
      <dgm:spPr/>
    </dgm:pt>
    <dgm:pt modelId="{A7174219-EC9E-4267-A04D-B18EE847387A}" type="pres">
      <dgm:prSet presAssocID="{7A49DF98-867D-48FD-8C6A-11619CC54E26}" presName="childText" presStyleLbl="conFgAcc1" presStyleIdx="0" presStyleCnt="1" custScaleY="116062">
        <dgm:presLayoutVars>
          <dgm:bulletEnabled val="1"/>
        </dgm:presLayoutVars>
      </dgm:prSet>
      <dgm:spPr/>
    </dgm:pt>
  </dgm:ptLst>
  <dgm:cxnLst>
    <dgm:cxn modelId="{260CC718-1C19-4A58-B25E-4613464E2BCD}" type="presOf" srcId="{B192402E-D48E-4A20-9102-455829196172}" destId="{48838873-4431-4954-9171-1238775AC576}" srcOrd="0" destOrd="0" presId="urn:microsoft.com/office/officeart/2005/8/layout/list1"/>
    <dgm:cxn modelId="{5982C12B-3881-4E5F-910B-CA265FD5E102}" srcId="{7A49DF98-867D-48FD-8C6A-11619CC54E26}" destId="{5395F473-4B00-496B-B453-6451BF799B09}" srcOrd="0" destOrd="0" parTransId="{9C1152B7-4D34-4CA0-9DDC-F21FD4AEAD28}" sibTransId="{169C7AF9-916F-47C4-A9C3-3ACADEA4D272}"/>
    <dgm:cxn modelId="{75550E80-C4DA-489A-B389-7629610C81D1}" type="presOf" srcId="{BFD56C21-6FB3-400D-98F4-429FE9D3FAB9}" destId="{A7174219-EC9E-4267-A04D-B18EE847387A}" srcOrd="0" destOrd="2" presId="urn:microsoft.com/office/officeart/2005/8/layout/list1"/>
    <dgm:cxn modelId="{323B659E-DBBB-459D-BAA9-704ADD5267A5}" type="presOf" srcId="{7A49DF98-867D-48FD-8C6A-11619CC54E26}" destId="{8EFCDC49-2431-44A7-9E88-01190BAF5B19}" srcOrd="1" destOrd="0" presId="urn:microsoft.com/office/officeart/2005/8/layout/list1"/>
    <dgm:cxn modelId="{90F473B2-165C-42F0-BB66-183652D2B743}" type="presOf" srcId="{5395F473-4B00-496B-B453-6451BF799B09}" destId="{A7174219-EC9E-4267-A04D-B18EE847387A}" srcOrd="0" destOrd="0" presId="urn:microsoft.com/office/officeart/2005/8/layout/list1"/>
    <dgm:cxn modelId="{1514D9C3-0364-4D35-B599-B493CBB9F80D}" srcId="{B192402E-D48E-4A20-9102-455829196172}" destId="{7A49DF98-867D-48FD-8C6A-11619CC54E26}" srcOrd="0" destOrd="0" parTransId="{68E16295-5968-427D-8FEC-140904115879}" sibTransId="{C8FD5B74-EA17-4780-8EAB-5CC8C9F831ED}"/>
    <dgm:cxn modelId="{DF88DBE6-53D6-489E-9FE7-EDD2A1456E39}" type="presOf" srcId="{ED7BFBCA-85AB-470A-B757-1414C645E6DE}" destId="{A7174219-EC9E-4267-A04D-B18EE847387A}" srcOrd="0" destOrd="1" presId="urn:microsoft.com/office/officeart/2005/8/layout/list1"/>
    <dgm:cxn modelId="{CADA49E7-D7E4-4B04-9DDF-B5A55F3314AF}" srcId="{7A49DF98-867D-48FD-8C6A-11619CC54E26}" destId="{ED7BFBCA-85AB-470A-B757-1414C645E6DE}" srcOrd="1" destOrd="0" parTransId="{B49CC6F4-1BCE-47E4-B510-CFFABFF8574B}" sibTransId="{C0C02030-8E95-4FBF-B65E-3B9A5576FA0F}"/>
    <dgm:cxn modelId="{50E4AAED-ECDC-4575-BA45-A3C06AC70654}" type="presOf" srcId="{7A49DF98-867D-48FD-8C6A-11619CC54E26}" destId="{47D332B7-C90F-4055-8376-68DED81340C7}" srcOrd="0" destOrd="0" presId="urn:microsoft.com/office/officeart/2005/8/layout/list1"/>
    <dgm:cxn modelId="{025668F3-2442-4671-A3D2-D734EB7E2B04}" srcId="{7A49DF98-867D-48FD-8C6A-11619CC54E26}" destId="{BFD56C21-6FB3-400D-98F4-429FE9D3FAB9}" srcOrd="2" destOrd="0" parTransId="{4A4633C3-2002-4B75-A523-020B3B0CC63A}" sibTransId="{D0703768-19B6-4D8A-94E8-FA3B482CD175}"/>
    <dgm:cxn modelId="{D78A3A74-3735-46A5-AE53-D5DBFCE60B3C}" type="presParOf" srcId="{48838873-4431-4954-9171-1238775AC576}" destId="{ADA60600-5F4A-49C6-91D8-2B4F4EF7F0C5}" srcOrd="0" destOrd="0" presId="urn:microsoft.com/office/officeart/2005/8/layout/list1"/>
    <dgm:cxn modelId="{0BA1AE4E-38D2-4A37-B0B8-E3322BED4927}" type="presParOf" srcId="{ADA60600-5F4A-49C6-91D8-2B4F4EF7F0C5}" destId="{47D332B7-C90F-4055-8376-68DED81340C7}" srcOrd="0" destOrd="0" presId="urn:microsoft.com/office/officeart/2005/8/layout/list1"/>
    <dgm:cxn modelId="{D5C3BD72-4785-4C45-A8D6-1E2106C5A127}" type="presParOf" srcId="{ADA60600-5F4A-49C6-91D8-2B4F4EF7F0C5}" destId="{8EFCDC49-2431-44A7-9E88-01190BAF5B19}" srcOrd="1" destOrd="0" presId="urn:microsoft.com/office/officeart/2005/8/layout/list1"/>
    <dgm:cxn modelId="{0EF623F6-C99C-4198-8F44-98A4197C3E57}" type="presParOf" srcId="{48838873-4431-4954-9171-1238775AC576}" destId="{F95C0667-9363-47DF-A653-E9673BF14A41}" srcOrd="1" destOrd="0" presId="urn:microsoft.com/office/officeart/2005/8/layout/list1"/>
    <dgm:cxn modelId="{FC6441F3-3646-434B-8813-D41E2442279A}" type="presParOf" srcId="{48838873-4431-4954-9171-1238775AC576}" destId="{A7174219-EC9E-4267-A04D-B18EE847387A}" srcOrd="2"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0ECF89-2783-4E78-A209-A16EF114A1AA}" type="doc">
      <dgm:prSet loTypeId="urn:microsoft.com/office/officeart/2016/7/layout/LinProcess3" loCatId="list" qsTypeId="urn:microsoft.com/office/officeart/2005/8/quickstyle/simple1" qsCatId="simple" csTypeId="urn:microsoft.com/office/officeart/2018/5/colors/Iconchunking_neutralicontext_colorful1" csCatId="colorful" phldr="1"/>
      <dgm:spPr/>
      <dgm:t>
        <a:bodyPr/>
        <a:lstStyle/>
        <a:p>
          <a:endParaRPr lang="en-US"/>
        </a:p>
      </dgm:t>
    </dgm:pt>
    <dgm:pt modelId="{FFB58190-E438-47AF-86F3-FAEC2813ACF1}">
      <dgm:prSet custT="1"/>
      <dgm:spPr>
        <a:gradFill rotWithShape="0">
          <a:gsLst>
            <a:gs pos="1000">
              <a:schemeClr val="tx1">
                <a:lumMod val="85000"/>
                <a:lumOff val="15000"/>
              </a:schemeClr>
            </a:gs>
            <a:gs pos="100000">
              <a:schemeClr val="accent2">
                <a:lumMod val="50000"/>
              </a:schemeClr>
            </a:gs>
          </a:gsLst>
          <a:lin ang="12600000" scaled="0"/>
        </a:gradFill>
        <a:ln>
          <a:noFill/>
        </a:ln>
      </dgm:spPr>
      <dgm:t>
        <a:bodyPr/>
        <a:lstStyle/>
        <a:p>
          <a:pPr algn="l"/>
          <a:r>
            <a:rPr lang="en-US" sz="2000" dirty="0">
              <a:solidFill>
                <a:schemeClr val="bg1"/>
              </a:solidFill>
            </a:rPr>
            <a:t>Meetings </a:t>
          </a:r>
        </a:p>
        <a:p>
          <a:pPr algn="l"/>
          <a:r>
            <a:rPr lang="en-US" sz="1400" dirty="0">
              <a:solidFill>
                <a:schemeClr val="bg1"/>
              </a:solidFill>
              <a:latin typeface="Times New Roman" panose="02020603050405020304" pitchFamily="18" charset="0"/>
              <a:cs typeface="Times New Roman" panose="02020603050405020304" pitchFamily="18" charset="0"/>
            </a:rPr>
            <a:t>Are held every Tuesday’s   </a:t>
          </a:r>
        </a:p>
        <a:p>
          <a:pPr algn="l"/>
          <a:r>
            <a:rPr lang="en-US" sz="1400" dirty="0">
              <a:solidFill>
                <a:schemeClr val="bg1"/>
              </a:solidFill>
              <a:latin typeface="Times New Roman" panose="02020603050405020304" pitchFamily="18" charset="0"/>
              <a:cs typeface="Times New Roman" panose="02020603050405020304" pitchFamily="18" charset="0"/>
            </a:rPr>
            <a:t>Start Time- 2:50 pm 4:00 pm</a:t>
          </a:r>
        </a:p>
        <a:p>
          <a:pPr algn="l"/>
          <a:endParaRPr lang="en-US" sz="1400" dirty="0">
            <a:solidFill>
              <a:schemeClr val="bg1"/>
            </a:solidFill>
            <a:latin typeface="Times New Roman" panose="02020603050405020304" pitchFamily="18" charset="0"/>
            <a:cs typeface="Times New Roman" panose="02020603050405020304" pitchFamily="18" charset="0"/>
          </a:endParaRPr>
        </a:p>
        <a:p>
          <a:pPr algn="l"/>
          <a:r>
            <a:rPr lang="en-US" sz="1400" dirty="0">
              <a:solidFill>
                <a:schemeClr val="bg1"/>
              </a:solidFill>
              <a:latin typeface="Times New Roman" panose="02020603050405020304" pitchFamily="18" charset="0"/>
              <a:cs typeface="Times New Roman" panose="02020603050405020304" pitchFamily="18" charset="0"/>
            </a:rPr>
            <a:t>Officer Meetings </a:t>
          </a:r>
        </a:p>
        <a:p>
          <a:pPr algn="l"/>
          <a:r>
            <a:rPr lang="en-US" sz="1400" dirty="0">
              <a:solidFill>
                <a:schemeClr val="bg1"/>
              </a:solidFill>
              <a:latin typeface="Times New Roman" panose="02020603050405020304" pitchFamily="18" charset="0"/>
              <a:cs typeface="Times New Roman" panose="02020603050405020304" pitchFamily="18" charset="0"/>
            </a:rPr>
            <a:t>Are held once every 2 weeks </a:t>
          </a:r>
        </a:p>
        <a:p>
          <a:pPr algn="l"/>
          <a:r>
            <a:rPr lang="en-US" sz="1400" dirty="0">
              <a:solidFill>
                <a:schemeClr val="bg1"/>
              </a:solidFill>
              <a:latin typeface="Times New Roman" panose="02020603050405020304" pitchFamily="18" charset="0"/>
              <a:cs typeface="Times New Roman" panose="02020603050405020304" pitchFamily="18" charset="0"/>
            </a:rPr>
            <a:t>Start Time-  2:50pm- 3:30pm </a:t>
          </a:r>
        </a:p>
        <a:p>
          <a:pPr algn="l"/>
          <a:r>
            <a:rPr lang="en-US" sz="1400" dirty="0">
              <a:solidFill>
                <a:schemeClr val="bg1"/>
              </a:solidFill>
              <a:latin typeface="Times New Roman" panose="02020603050405020304" pitchFamily="18" charset="0"/>
              <a:cs typeface="Times New Roman" panose="02020603050405020304" pitchFamily="18" charset="0"/>
            </a:rPr>
            <a:t>  </a:t>
          </a:r>
        </a:p>
        <a:p>
          <a:pPr algn="l"/>
          <a:r>
            <a:rPr lang="en-US" sz="1600" dirty="0">
              <a:solidFill>
                <a:schemeClr val="bg1"/>
              </a:solidFill>
            </a:rPr>
            <a:t>  </a:t>
          </a:r>
        </a:p>
        <a:p>
          <a:pPr algn="l"/>
          <a:r>
            <a:rPr lang="en-US" sz="1600" dirty="0">
              <a:solidFill>
                <a:schemeClr val="bg1"/>
              </a:solidFill>
            </a:rPr>
            <a:t> </a:t>
          </a:r>
        </a:p>
        <a:p>
          <a:pPr algn="l"/>
          <a:br>
            <a:rPr lang="en-US" sz="1600" dirty="0">
              <a:solidFill>
                <a:schemeClr val="bg1"/>
              </a:solidFill>
            </a:rPr>
          </a:br>
          <a:endParaRPr lang="en-US" sz="1600" noProof="1">
            <a:solidFill>
              <a:schemeClr val="bg1"/>
            </a:solidFill>
          </a:endParaRPr>
        </a:p>
      </dgm:t>
    </dgm:pt>
    <dgm:pt modelId="{A40BCF22-228C-4E6F-A028-7BBDE5C12E5A}" type="parTrans" cxnId="{8FB3CA80-DD34-4F68-B118-EAE12645570F}">
      <dgm:prSet/>
      <dgm:spPr/>
      <dgm:t>
        <a:bodyPr/>
        <a:lstStyle/>
        <a:p>
          <a:endParaRPr lang="en-US"/>
        </a:p>
      </dgm:t>
    </dgm:pt>
    <dgm:pt modelId="{547F8894-C324-4B84-95BE-A51E4FE0FA16}" type="sibTrans" cxnId="{8FB3CA80-DD34-4F68-B118-EAE12645570F}">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dirty="0"/>
        </a:p>
      </dgm:t>
    </dgm:pt>
    <dgm:pt modelId="{CE11A269-561D-4BA1-BC45-87F6759FD368}">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l" defTabSz="711200">
            <a:lnSpc>
              <a:spcPct val="90000"/>
            </a:lnSpc>
            <a:spcBef>
              <a:spcPct val="0"/>
            </a:spcBef>
            <a:spcAft>
              <a:spcPct val="35000"/>
            </a:spcAft>
            <a:buNone/>
          </a:pPr>
          <a:r>
            <a:rPr lang="en-US" sz="2000" kern="1200" dirty="0">
              <a:solidFill>
                <a:srgbClr val="FFFFFF"/>
              </a:solidFill>
              <a:latin typeface="Calibri"/>
              <a:ea typeface="+mn-ea"/>
              <a:cs typeface="+mn-cs"/>
            </a:rPr>
            <a:t>Group Discussion’s Rules  </a:t>
          </a:r>
        </a:p>
        <a:p>
          <a:pPr marL="0" lvl="0" indent="0" algn="l" defTabSz="711200">
            <a:lnSpc>
              <a:spcPct val="90000"/>
            </a:lnSpc>
            <a:spcBef>
              <a:spcPct val="0"/>
            </a:spcBef>
            <a:spcAft>
              <a:spcPct val="35000"/>
            </a:spcAft>
            <a:buNone/>
          </a:pPr>
          <a:r>
            <a:rPr lang="en-US" sz="1400" kern="1200" noProof="1">
              <a:solidFill>
                <a:srgbClr val="FFFFFF"/>
              </a:solidFill>
              <a:latin typeface="Times New Roman" panose="02020603050405020304" pitchFamily="18" charset="0"/>
              <a:ea typeface="+mn-ea"/>
              <a:cs typeface="Times New Roman" panose="02020603050405020304" pitchFamily="18" charset="0"/>
            </a:rPr>
            <a:t>If there is a group discussion and you hear “</a:t>
          </a:r>
          <a:r>
            <a:rPr lang="en-US" sz="1400" b="1" kern="1200" noProof="1">
              <a:solidFill>
                <a:srgbClr val="FFFFFF"/>
              </a:solidFill>
              <a:latin typeface="Times New Roman" panose="02020603050405020304" pitchFamily="18" charset="0"/>
              <a:ea typeface="+mn-ea"/>
              <a:cs typeface="Times New Roman" panose="02020603050405020304" pitchFamily="18" charset="0"/>
            </a:rPr>
            <a:t>One Mic”</a:t>
          </a:r>
          <a:r>
            <a:rPr lang="en-US" sz="1400" kern="1200" noProof="1">
              <a:solidFill>
                <a:srgbClr val="FFFFFF"/>
              </a:solidFill>
              <a:latin typeface="Times New Roman" panose="02020603050405020304" pitchFamily="18" charset="0"/>
              <a:ea typeface="+mn-ea"/>
              <a:cs typeface="Times New Roman" panose="02020603050405020304" pitchFamily="18" charset="0"/>
            </a:rPr>
            <a:t> it means somebody currently has the floor and you need to be</a:t>
          </a:r>
          <a:r>
            <a:rPr lang="en-US" sz="1400" b="1" kern="1200" noProof="1">
              <a:solidFill>
                <a:srgbClr val="FFFFFF"/>
              </a:solidFill>
              <a:latin typeface="Times New Roman" panose="02020603050405020304" pitchFamily="18" charset="0"/>
              <a:ea typeface="+mn-ea"/>
              <a:cs typeface="Times New Roman" panose="02020603050405020304" pitchFamily="18" charset="0"/>
            </a:rPr>
            <a:t> quiet</a:t>
          </a:r>
          <a:r>
            <a:rPr lang="en-US" sz="1400" kern="1200" noProof="1">
              <a:solidFill>
                <a:srgbClr val="FFFFFF"/>
              </a:solidFill>
              <a:latin typeface="Times New Roman" panose="02020603050405020304" pitchFamily="18" charset="0"/>
              <a:ea typeface="+mn-ea"/>
              <a:cs typeface="Times New Roman" panose="02020603050405020304" pitchFamily="18" charset="0"/>
            </a:rPr>
            <a:t>. </a:t>
          </a:r>
        </a:p>
        <a:p>
          <a:pPr marL="0" lvl="0" indent="0" algn="l" defTabSz="711200">
            <a:lnSpc>
              <a:spcPct val="90000"/>
            </a:lnSpc>
            <a:spcBef>
              <a:spcPct val="0"/>
            </a:spcBef>
            <a:spcAft>
              <a:spcPct val="35000"/>
            </a:spcAft>
            <a:buNone/>
          </a:pPr>
          <a:r>
            <a:rPr lang="en-US" sz="1400" kern="1200" dirty="0">
              <a:solidFill>
                <a:srgbClr val="FFFFFF"/>
              </a:solidFill>
              <a:latin typeface="Times New Roman" panose="02020603050405020304" pitchFamily="18" charset="0"/>
              <a:ea typeface="+mn-ea"/>
              <a:cs typeface="Times New Roman" panose="02020603050405020304" pitchFamily="18" charset="0"/>
            </a:rPr>
            <a:t>Once discussion is completed only one person at a time will be allowed to share their feedback.  </a:t>
          </a:r>
        </a:p>
      </dgm:t>
    </dgm:pt>
    <dgm:pt modelId="{4A66CBC3-2E89-46E5-B2EA-1705F05E6FDD}" type="parTrans" cxnId="{2E9E5A02-0CE8-4569-9B67-05EE24CE2438}">
      <dgm:prSet/>
      <dgm:spPr/>
      <dgm:t>
        <a:bodyPr/>
        <a:lstStyle/>
        <a:p>
          <a:endParaRPr lang="en-US"/>
        </a:p>
      </dgm:t>
    </dgm:pt>
    <dgm:pt modelId="{C9DED455-19B5-45BA-AEF1-572CA46E947B}" type="sibTrans" cxnId="{2E9E5A02-0CE8-4569-9B67-05EE24CE2438}">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dirty="0"/>
        </a:p>
      </dgm:t>
    </dgm:pt>
    <dgm:pt modelId="{C2A3EC29-44BC-4E51-92DE-E27BF9CD4489}">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l" defTabSz="711200">
            <a:lnSpc>
              <a:spcPct val="90000"/>
            </a:lnSpc>
            <a:spcBef>
              <a:spcPct val="0"/>
            </a:spcBef>
            <a:spcAft>
              <a:spcPct val="35000"/>
            </a:spcAft>
            <a:buNone/>
          </a:pPr>
          <a:r>
            <a:rPr lang="en-US" sz="1600" kern="1200" dirty="0">
              <a:solidFill>
                <a:srgbClr val="FFFFFF"/>
              </a:solidFill>
              <a:latin typeface="Calibri"/>
              <a:ea typeface="+mn-ea"/>
              <a:cs typeface="+mn-cs"/>
            </a:rPr>
            <a:t>Officer Only Meetings </a:t>
          </a:r>
        </a:p>
        <a:p>
          <a:pPr marL="0" lvl="0" indent="0" algn="l" defTabSz="711200">
            <a:lnSpc>
              <a:spcPct val="90000"/>
            </a:lnSpc>
            <a:spcBef>
              <a:spcPct val="0"/>
            </a:spcBef>
            <a:spcAft>
              <a:spcPct val="35000"/>
            </a:spcAft>
            <a:buNone/>
          </a:pPr>
          <a:r>
            <a:rPr lang="en-US" sz="1400" kern="1200" dirty="0">
              <a:solidFill>
                <a:srgbClr val="FFFFFF"/>
              </a:solidFill>
              <a:latin typeface="Times New Roman" panose="02020603050405020304" pitchFamily="18" charset="0"/>
              <a:ea typeface="+mn-ea"/>
              <a:cs typeface="Times New Roman" panose="02020603050405020304" pitchFamily="18" charset="0"/>
            </a:rPr>
            <a:t>If your an officer there will be separate meetings which will be held by the president and possibly without Ms. Girard to discuss upcoming events, projects, regarding the involvement of BSU. </a:t>
          </a:r>
        </a:p>
        <a:p>
          <a:pPr marL="0" lvl="0" indent="0" algn="l" defTabSz="711200">
            <a:lnSpc>
              <a:spcPct val="90000"/>
            </a:lnSpc>
            <a:spcBef>
              <a:spcPct val="0"/>
            </a:spcBef>
            <a:spcAft>
              <a:spcPct val="35000"/>
            </a:spcAft>
            <a:buNone/>
          </a:pPr>
          <a:r>
            <a:rPr lang="en-US" sz="1400" kern="1200" dirty="0">
              <a:solidFill>
                <a:srgbClr val="FFFFFF"/>
              </a:solidFill>
              <a:latin typeface="Times New Roman" panose="02020603050405020304" pitchFamily="18" charset="0"/>
              <a:ea typeface="+mn-ea"/>
              <a:cs typeface="Times New Roman" panose="02020603050405020304" pitchFamily="18" charset="0"/>
            </a:rPr>
            <a:t> Also during these meetings attendance will be under review for those who have violated attendance policy. </a:t>
          </a:r>
          <a:endParaRPr lang="en-US" sz="1600" kern="1200" dirty="0">
            <a:solidFill>
              <a:srgbClr val="FFFFFF"/>
            </a:solidFill>
            <a:latin typeface="Calibri"/>
            <a:ea typeface="+mn-ea"/>
            <a:cs typeface="+mn-cs"/>
          </a:endParaRPr>
        </a:p>
        <a:p>
          <a:pPr marL="0" lvl="0" indent="0" algn="l" defTabSz="711200">
            <a:lnSpc>
              <a:spcPct val="90000"/>
            </a:lnSpc>
            <a:spcBef>
              <a:spcPct val="0"/>
            </a:spcBef>
            <a:spcAft>
              <a:spcPct val="35000"/>
            </a:spcAft>
            <a:buNone/>
          </a:pPr>
          <a:endParaRPr lang="en-US" sz="1600" kern="1200" dirty="0">
            <a:solidFill>
              <a:srgbClr val="FFFFFF"/>
            </a:solidFill>
            <a:latin typeface="Calibri"/>
            <a:ea typeface="+mn-ea"/>
            <a:cs typeface="+mn-cs"/>
          </a:endParaRPr>
        </a:p>
        <a:p>
          <a:pPr marL="0" lvl="0" indent="0" algn="l" defTabSz="711200">
            <a:lnSpc>
              <a:spcPct val="90000"/>
            </a:lnSpc>
            <a:spcBef>
              <a:spcPct val="0"/>
            </a:spcBef>
            <a:spcAft>
              <a:spcPct val="35000"/>
            </a:spcAft>
            <a:buNone/>
          </a:pPr>
          <a:br>
            <a:rPr lang="en-US" sz="1600" kern="1200" dirty="0">
              <a:solidFill>
                <a:srgbClr val="FFFFFF"/>
              </a:solidFill>
              <a:latin typeface="Calibri"/>
              <a:ea typeface="+mn-ea"/>
              <a:cs typeface="+mn-cs"/>
            </a:rPr>
          </a:br>
          <a:endParaRPr lang="en-US" sz="1600" kern="1200" noProof="1">
            <a:solidFill>
              <a:srgbClr val="FFFFFF"/>
            </a:solidFill>
            <a:latin typeface="Calibri"/>
            <a:ea typeface="+mn-ea"/>
            <a:cs typeface="+mn-cs"/>
          </a:endParaRPr>
        </a:p>
        <a:p>
          <a:pPr marL="0" lvl="0" indent="0" algn="l" defTabSz="711200">
            <a:lnSpc>
              <a:spcPct val="90000"/>
            </a:lnSpc>
            <a:spcBef>
              <a:spcPct val="0"/>
            </a:spcBef>
            <a:spcAft>
              <a:spcPct val="35000"/>
            </a:spcAft>
            <a:buNone/>
          </a:pPr>
          <a:endParaRPr lang="en-US" sz="1600" kern="1200" dirty="0">
            <a:solidFill>
              <a:srgbClr val="FFFFFF"/>
            </a:solidFill>
            <a:latin typeface="Calibri"/>
            <a:ea typeface="+mn-ea"/>
            <a:cs typeface="+mn-cs"/>
          </a:endParaRPr>
        </a:p>
      </dgm:t>
    </dgm:pt>
    <dgm:pt modelId="{CE6B5045-A42D-4562-9588-2342D0E47934}" type="parTrans" cxnId="{B49FD08F-C9D7-4FC0-B446-ED9717719A00}">
      <dgm:prSet/>
      <dgm:spPr/>
      <dgm:t>
        <a:bodyPr/>
        <a:lstStyle/>
        <a:p>
          <a:endParaRPr lang="en-US"/>
        </a:p>
      </dgm:t>
    </dgm:pt>
    <dgm:pt modelId="{10254594-A53F-49FE-B0F2-BC233EE7109F}" type="sibTrans" cxnId="{B49FD08F-C9D7-4FC0-B446-ED9717719A00}">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dirty="0"/>
        </a:p>
      </dgm:t>
    </dgm:pt>
    <dgm:pt modelId="{ACE795D8-4182-4DF1-B098-DD0AD48044C8}" type="pres">
      <dgm:prSet presAssocID="{BB0ECF89-2783-4E78-A209-A16EF114A1AA}" presName="Name0" presStyleCnt="0">
        <dgm:presLayoutVars>
          <dgm:animLvl val="lvl"/>
          <dgm:resizeHandles val="exact"/>
        </dgm:presLayoutVars>
      </dgm:prSet>
      <dgm:spPr/>
    </dgm:pt>
    <dgm:pt modelId="{01457034-7B47-4E8B-B040-E0565D08290C}" type="pres">
      <dgm:prSet presAssocID="{FFB58190-E438-47AF-86F3-FAEC2813ACF1}" presName="compositeNode" presStyleCnt="0">
        <dgm:presLayoutVars>
          <dgm:bulletEnabled val="1"/>
        </dgm:presLayoutVars>
      </dgm:prSet>
      <dgm:spPr/>
    </dgm:pt>
    <dgm:pt modelId="{39A872F9-A5B8-4211-9FCD-79722E167124}" type="pres">
      <dgm:prSet presAssocID="{FFB58190-E438-47AF-86F3-FAEC2813ACF1}" presName="bgRect" presStyleLbl="bgAccFollowNode1" presStyleIdx="0" presStyleCnt="3" custLinFactNeighborX="-541" custLinFactNeighborY="466"/>
      <dgm:spPr/>
    </dgm:pt>
    <dgm:pt modelId="{8157E768-0524-44F1-8F00-7DF53576D2D6}" type="pres">
      <dgm:prSet presAssocID="{547F8894-C324-4B84-95BE-A51E4FE0FA16}" presName="sibTransNodeCircle" presStyleLbl="alignNode1" presStyleIdx="0" presStyleCnt="6">
        <dgm:presLayoutVars>
          <dgm:chMax val="0"/>
          <dgm:bulletEnabled/>
        </dgm:presLayoutVars>
      </dgm:prSet>
      <dgm:spPr>
        <a:xfrm>
          <a:off x="990361" y="435133"/>
          <a:ext cx="1305401" cy="1305401"/>
        </a:xfrm>
        <a:prstGeom prst="rect">
          <a:avLst/>
        </a:prstGeom>
      </dgm:spPr>
    </dgm:pt>
    <dgm:pt modelId="{676D607A-85D2-4EAF-B264-A9D94B61A4FF}" type="pres">
      <dgm:prSet presAssocID="{FFB58190-E438-47AF-86F3-FAEC2813ACF1}" presName="bottomLine" presStyleLbl="alignNode1" presStyleIdx="1" presStyleCnt="6">
        <dgm:presLayoutVars/>
      </dgm:prSet>
      <dgm:spPr/>
    </dgm:pt>
    <dgm:pt modelId="{3DFCE59B-AEDE-4DE2-8B09-D05F047AB42F}" type="pres">
      <dgm:prSet presAssocID="{FFB58190-E438-47AF-86F3-FAEC2813ACF1}" presName="nodeText" presStyleLbl="bgAccFollowNode1" presStyleIdx="0" presStyleCnt="3">
        <dgm:presLayoutVars>
          <dgm:bulletEnabled val="1"/>
        </dgm:presLayoutVars>
      </dgm:prSet>
      <dgm:spPr/>
    </dgm:pt>
    <dgm:pt modelId="{AD65492C-54BB-4101-B1E0-86F57716A25E}" type="pres">
      <dgm:prSet presAssocID="{547F8894-C324-4B84-95BE-A51E4FE0FA16}" presName="sibTrans" presStyleCnt="0"/>
      <dgm:spPr/>
    </dgm:pt>
    <dgm:pt modelId="{9A0277E3-55B2-4FAA-BDD3-FFC27311B05B}" type="pres">
      <dgm:prSet presAssocID="{CE11A269-561D-4BA1-BC45-87F6759FD368}" presName="compositeNode" presStyleCnt="0">
        <dgm:presLayoutVars>
          <dgm:bulletEnabled val="1"/>
        </dgm:presLayoutVars>
      </dgm:prSet>
      <dgm:spPr/>
    </dgm:pt>
    <dgm:pt modelId="{AE95CEBE-1AD7-41D4-9CEE-5BA77CA8C01E}" type="pres">
      <dgm:prSet presAssocID="{CE11A269-561D-4BA1-BC45-87F6759FD368}" presName="bgRect" presStyleLbl="bgAccFollowNode1" presStyleIdx="1" presStyleCnt="3" custLinFactNeighborY="-130"/>
      <dgm:spPr>
        <a:xfrm>
          <a:off x="3614737" y="0"/>
          <a:ext cx="3286125" cy="4351338"/>
        </a:xfrm>
        <a:prstGeom prst="rect">
          <a:avLst/>
        </a:prstGeom>
      </dgm:spPr>
    </dgm:pt>
    <dgm:pt modelId="{AFA09309-0DCE-4477-82D3-AAF980A85A37}" type="pres">
      <dgm:prSet presAssocID="{C9DED455-19B5-45BA-AEF1-572CA46E947B}" presName="sibTransNodeCircle" presStyleLbl="alignNode1" presStyleIdx="2" presStyleCnt="6">
        <dgm:presLayoutVars>
          <dgm:chMax val="0"/>
          <dgm:bulletEnabled/>
        </dgm:presLayoutVars>
      </dgm:prSet>
      <dgm:spPr>
        <a:xfrm>
          <a:off x="4605099" y="435133"/>
          <a:ext cx="1305401" cy="1305401"/>
        </a:xfrm>
        <a:prstGeom prst="rect">
          <a:avLst/>
        </a:prstGeom>
      </dgm:spPr>
    </dgm:pt>
    <dgm:pt modelId="{70685E0F-5EC9-4D84-80D5-F2F78DC3CFFC}" type="pres">
      <dgm:prSet presAssocID="{CE11A269-561D-4BA1-BC45-87F6759FD368}" presName="bottomLine" presStyleLbl="alignNode1" presStyleIdx="3" presStyleCnt="6">
        <dgm:presLayoutVars/>
      </dgm:prSet>
      <dgm:spPr/>
    </dgm:pt>
    <dgm:pt modelId="{E8E0C55E-232A-41CA-87BA-45B86ABED6ED}" type="pres">
      <dgm:prSet presAssocID="{CE11A269-561D-4BA1-BC45-87F6759FD368}" presName="nodeText" presStyleLbl="bgAccFollowNode1" presStyleIdx="1" presStyleCnt="3">
        <dgm:presLayoutVars>
          <dgm:bulletEnabled val="1"/>
        </dgm:presLayoutVars>
      </dgm:prSet>
      <dgm:spPr/>
    </dgm:pt>
    <dgm:pt modelId="{556726A2-0416-41E0-99B4-BCA6885784BC}" type="pres">
      <dgm:prSet presAssocID="{C9DED455-19B5-45BA-AEF1-572CA46E947B}" presName="sibTrans" presStyleCnt="0"/>
      <dgm:spPr/>
    </dgm:pt>
    <dgm:pt modelId="{F4C4AEC7-6D64-4C71-ADC5-0F5CC45360C6}" type="pres">
      <dgm:prSet presAssocID="{C2A3EC29-44BC-4E51-92DE-E27BF9CD4489}" presName="compositeNode" presStyleCnt="0">
        <dgm:presLayoutVars>
          <dgm:bulletEnabled val="1"/>
        </dgm:presLayoutVars>
      </dgm:prSet>
      <dgm:spPr/>
    </dgm:pt>
    <dgm:pt modelId="{3AF3868F-681F-4EF9-8B83-F3B0F354A4C4}" type="pres">
      <dgm:prSet presAssocID="{C2A3EC29-44BC-4E51-92DE-E27BF9CD4489}" presName="bgRect" presStyleLbl="bgAccFollowNode1" presStyleIdx="2" presStyleCnt="3" custLinFactNeighborX="6404" custLinFactNeighborY="-18333"/>
      <dgm:spPr>
        <a:xfrm>
          <a:off x="7229475" y="0"/>
          <a:ext cx="3286125" cy="4351338"/>
        </a:xfrm>
        <a:prstGeom prst="rect">
          <a:avLst/>
        </a:prstGeom>
      </dgm:spPr>
    </dgm:pt>
    <dgm:pt modelId="{9718E67E-2C8C-4093-AB5F-E3BEFAAEA31B}" type="pres">
      <dgm:prSet presAssocID="{10254594-A53F-49FE-B0F2-BC233EE7109F}" presName="sibTransNodeCircle" presStyleLbl="alignNode1" presStyleIdx="4" presStyleCnt="6">
        <dgm:presLayoutVars>
          <dgm:chMax val="0"/>
          <dgm:bulletEnabled/>
        </dgm:presLayoutVars>
      </dgm:prSet>
      <dgm:spPr>
        <a:xfrm>
          <a:off x="8219836" y="435133"/>
          <a:ext cx="1305401" cy="1305401"/>
        </a:xfrm>
        <a:prstGeom prst="rect">
          <a:avLst/>
        </a:prstGeom>
      </dgm:spPr>
    </dgm:pt>
    <dgm:pt modelId="{13CAC05E-7817-4F00-94BF-9DC0F20DF1D8}" type="pres">
      <dgm:prSet presAssocID="{C2A3EC29-44BC-4E51-92DE-E27BF9CD4489}" presName="bottomLine" presStyleLbl="alignNode1" presStyleIdx="5" presStyleCnt="6">
        <dgm:presLayoutVars/>
      </dgm:prSet>
      <dgm:spPr/>
    </dgm:pt>
    <dgm:pt modelId="{90A7E684-CAA3-435E-B654-85F1BA7D2B87}" type="pres">
      <dgm:prSet presAssocID="{C2A3EC29-44BC-4E51-92DE-E27BF9CD4489}" presName="nodeText" presStyleLbl="bgAccFollowNode1" presStyleIdx="2" presStyleCnt="3">
        <dgm:presLayoutVars>
          <dgm:bulletEnabled val="1"/>
        </dgm:presLayoutVars>
      </dgm:prSet>
      <dgm:spPr/>
    </dgm:pt>
  </dgm:ptLst>
  <dgm:cxnLst>
    <dgm:cxn modelId="{2E9E5A02-0CE8-4569-9B67-05EE24CE2438}" srcId="{BB0ECF89-2783-4E78-A209-A16EF114A1AA}" destId="{CE11A269-561D-4BA1-BC45-87F6759FD368}" srcOrd="1" destOrd="0" parTransId="{4A66CBC3-2E89-46E5-B2EA-1705F05E6FDD}" sibTransId="{C9DED455-19B5-45BA-AEF1-572CA46E947B}"/>
    <dgm:cxn modelId="{D2545B17-F0FC-41C0-8AE6-C63C564398B0}" type="presOf" srcId="{CE11A269-561D-4BA1-BC45-87F6759FD368}" destId="{AE95CEBE-1AD7-41D4-9CEE-5BA77CA8C01E}" srcOrd="0" destOrd="0" presId="urn:microsoft.com/office/officeart/2016/7/layout/LinProcess3"/>
    <dgm:cxn modelId="{36884E1A-39D3-4491-AFD6-BCBC6392A59E}" type="presOf" srcId="{CE11A269-561D-4BA1-BC45-87F6759FD368}" destId="{E8E0C55E-232A-41CA-87BA-45B86ABED6ED}" srcOrd="1" destOrd="0" presId="urn:microsoft.com/office/officeart/2016/7/layout/LinProcess3"/>
    <dgm:cxn modelId="{2229DB1B-DE4F-469E-8FA0-07BEC5B5F9D6}" type="presOf" srcId="{10254594-A53F-49FE-B0F2-BC233EE7109F}" destId="{9718E67E-2C8C-4093-AB5F-E3BEFAAEA31B}" srcOrd="0" destOrd="0" presId="urn:microsoft.com/office/officeart/2016/7/layout/LinProcess3"/>
    <dgm:cxn modelId="{0C140A6B-1B4A-4553-81FF-5591D9487696}" type="presOf" srcId="{C2A3EC29-44BC-4E51-92DE-E27BF9CD4489}" destId="{3AF3868F-681F-4EF9-8B83-F3B0F354A4C4}" srcOrd="0" destOrd="0" presId="urn:microsoft.com/office/officeart/2016/7/layout/LinProcess3"/>
    <dgm:cxn modelId="{025C3756-4F90-42F6-B826-13223FDABED0}" type="presOf" srcId="{547F8894-C324-4B84-95BE-A51E4FE0FA16}" destId="{8157E768-0524-44F1-8F00-7DF53576D2D6}" srcOrd="0" destOrd="0" presId="urn:microsoft.com/office/officeart/2016/7/layout/LinProcess3"/>
    <dgm:cxn modelId="{8FB3CA80-DD34-4F68-B118-EAE12645570F}" srcId="{BB0ECF89-2783-4E78-A209-A16EF114A1AA}" destId="{FFB58190-E438-47AF-86F3-FAEC2813ACF1}" srcOrd="0" destOrd="0" parTransId="{A40BCF22-228C-4E6F-A028-7BBDE5C12E5A}" sibTransId="{547F8894-C324-4B84-95BE-A51E4FE0FA16}"/>
    <dgm:cxn modelId="{B49FD08F-C9D7-4FC0-B446-ED9717719A00}" srcId="{BB0ECF89-2783-4E78-A209-A16EF114A1AA}" destId="{C2A3EC29-44BC-4E51-92DE-E27BF9CD4489}" srcOrd="2" destOrd="0" parTransId="{CE6B5045-A42D-4562-9588-2342D0E47934}" sibTransId="{10254594-A53F-49FE-B0F2-BC233EE7109F}"/>
    <dgm:cxn modelId="{469CA3A1-2EC0-458C-B828-8121A2D4750A}" type="presOf" srcId="{BB0ECF89-2783-4E78-A209-A16EF114A1AA}" destId="{ACE795D8-4182-4DF1-B098-DD0AD48044C8}" srcOrd="0" destOrd="0" presId="urn:microsoft.com/office/officeart/2016/7/layout/LinProcess3"/>
    <dgm:cxn modelId="{C8A4ECC3-0B95-497F-8D57-1124DFD9842C}" type="presOf" srcId="{C2A3EC29-44BC-4E51-92DE-E27BF9CD4489}" destId="{90A7E684-CAA3-435E-B654-85F1BA7D2B87}" srcOrd="1" destOrd="0" presId="urn:microsoft.com/office/officeart/2016/7/layout/LinProcess3"/>
    <dgm:cxn modelId="{13094BE1-4993-450F-9A18-CF0E62019EF7}" type="presOf" srcId="{FFB58190-E438-47AF-86F3-FAEC2813ACF1}" destId="{39A872F9-A5B8-4211-9FCD-79722E167124}" srcOrd="0" destOrd="0" presId="urn:microsoft.com/office/officeart/2016/7/layout/LinProcess3"/>
    <dgm:cxn modelId="{8A5C10EE-3A87-49FC-9945-C0118988EF8D}" type="presOf" srcId="{C9DED455-19B5-45BA-AEF1-572CA46E947B}" destId="{AFA09309-0DCE-4477-82D3-AAF980A85A37}" srcOrd="0" destOrd="0" presId="urn:microsoft.com/office/officeart/2016/7/layout/LinProcess3"/>
    <dgm:cxn modelId="{D24113F0-9FAB-4A26-B7AA-17C02606FE1D}" type="presOf" srcId="{FFB58190-E438-47AF-86F3-FAEC2813ACF1}" destId="{3DFCE59B-AEDE-4DE2-8B09-D05F047AB42F}" srcOrd="1" destOrd="0" presId="urn:microsoft.com/office/officeart/2016/7/layout/LinProcess3"/>
    <dgm:cxn modelId="{76481A27-79A5-48E5-BA29-16004448893C}" type="presParOf" srcId="{ACE795D8-4182-4DF1-B098-DD0AD48044C8}" destId="{01457034-7B47-4E8B-B040-E0565D08290C}" srcOrd="0" destOrd="0" presId="urn:microsoft.com/office/officeart/2016/7/layout/LinProcess3"/>
    <dgm:cxn modelId="{86BEA9C1-5DDA-42C2-937D-A7130110FF74}" type="presParOf" srcId="{01457034-7B47-4E8B-B040-E0565D08290C}" destId="{39A872F9-A5B8-4211-9FCD-79722E167124}" srcOrd="0" destOrd="0" presId="urn:microsoft.com/office/officeart/2016/7/layout/LinProcess3"/>
    <dgm:cxn modelId="{7DC5639C-5BDF-4F6D-A737-811AEFB16C12}" type="presParOf" srcId="{01457034-7B47-4E8B-B040-E0565D08290C}" destId="{8157E768-0524-44F1-8F00-7DF53576D2D6}" srcOrd="1" destOrd="0" presId="urn:microsoft.com/office/officeart/2016/7/layout/LinProcess3"/>
    <dgm:cxn modelId="{9BE7A881-53AA-46A4-B4D9-5952CA3DDD83}" type="presParOf" srcId="{01457034-7B47-4E8B-B040-E0565D08290C}" destId="{676D607A-85D2-4EAF-B264-A9D94B61A4FF}" srcOrd="2" destOrd="0" presId="urn:microsoft.com/office/officeart/2016/7/layout/LinProcess3"/>
    <dgm:cxn modelId="{3CDC6E8B-95DF-4144-9A43-8F1F01D9B5EA}" type="presParOf" srcId="{01457034-7B47-4E8B-B040-E0565D08290C}" destId="{3DFCE59B-AEDE-4DE2-8B09-D05F047AB42F}" srcOrd="3" destOrd="0" presId="urn:microsoft.com/office/officeart/2016/7/layout/LinProcess3"/>
    <dgm:cxn modelId="{050D0D46-967C-45EE-A82A-AD10E04485C1}" type="presParOf" srcId="{ACE795D8-4182-4DF1-B098-DD0AD48044C8}" destId="{AD65492C-54BB-4101-B1E0-86F57716A25E}" srcOrd="1" destOrd="0" presId="urn:microsoft.com/office/officeart/2016/7/layout/LinProcess3"/>
    <dgm:cxn modelId="{C5C3B0C4-18DC-4916-ABAF-6A287C00BAA9}" type="presParOf" srcId="{ACE795D8-4182-4DF1-B098-DD0AD48044C8}" destId="{9A0277E3-55B2-4FAA-BDD3-FFC27311B05B}" srcOrd="2" destOrd="0" presId="urn:microsoft.com/office/officeart/2016/7/layout/LinProcess3"/>
    <dgm:cxn modelId="{FA398688-6697-4B8B-A789-FF729FC50671}" type="presParOf" srcId="{9A0277E3-55B2-4FAA-BDD3-FFC27311B05B}" destId="{AE95CEBE-1AD7-41D4-9CEE-5BA77CA8C01E}" srcOrd="0" destOrd="0" presId="urn:microsoft.com/office/officeart/2016/7/layout/LinProcess3"/>
    <dgm:cxn modelId="{67EE8417-B6AF-43C7-AA8C-3B90AB6AE1FE}" type="presParOf" srcId="{9A0277E3-55B2-4FAA-BDD3-FFC27311B05B}" destId="{AFA09309-0DCE-4477-82D3-AAF980A85A37}" srcOrd="1" destOrd="0" presId="urn:microsoft.com/office/officeart/2016/7/layout/LinProcess3"/>
    <dgm:cxn modelId="{5CE89ECF-B3C2-499B-BBDE-19538F56547F}" type="presParOf" srcId="{9A0277E3-55B2-4FAA-BDD3-FFC27311B05B}" destId="{70685E0F-5EC9-4D84-80D5-F2F78DC3CFFC}" srcOrd="2" destOrd="0" presId="urn:microsoft.com/office/officeart/2016/7/layout/LinProcess3"/>
    <dgm:cxn modelId="{D77D220A-12C7-4499-9660-B4B666A87129}" type="presParOf" srcId="{9A0277E3-55B2-4FAA-BDD3-FFC27311B05B}" destId="{E8E0C55E-232A-41CA-87BA-45B86ABED6ED}" srcOrd="3" destOrd="0" presId="urn:microsoft.com/office/officeart/2016/7/layout/LinProcess3"/>
    <dgm:cxn modelId="{F3EEB326-7683-4D4B-BE0D-D7CC3EE67CB3}" type="presParOf" srcId="{ACE795D8-4182-4DF1-B098-DD0AD48044C8}" destId="{556726A2-0416-41E0-99B4-BCA6885784BC}" srcOrd="3" destOrd="0" presId="urn:microsoft.com/office/officeart/2016/7/layout/LinProcess3"/>
    <dgm:cxn modelId="{1694C3CA-CE7E-4D7A-B769-94D0C473B6D9}" type="presParOf" srcId="{ACE795D8-4182-4DF1-B098-DD0AD48044C8}" destId="{F4C4AEC7-6D64-4C71-ADC5-0F5CC45360C6}" srcOrd="4" destOrd="0" presId="urn:microsoft.com/office/officeart/2016/7/layout/LinProcess3"/>
    <dgm:cxn modelId="{01DA811B-E595-4B26-916D-A5B9420780B1}" type="presParOf" srcId="{F4C4AEC7-6D64-4C71-ADC5-0F5CC45360C6}" destId="{3AF3868F-681F-4EF9-8B83-F3B0F354A4C4}" srcOrd="0" destOrd="0" presId="urn:microsoft.com/office/officeart/2016/7/layout/LinProcess3"/>
    <dgm:cxn modelId="{65C50157-4E89-44E0-ADFE-2CDCD946EC0C}" type="presParOf" srcId="{F4C4AEC7-6D64-4C71-ADC5-0F5CC45360C6}" destId="{9718E67E-2C8C-4093-AB5F-E3BEFAAEA31B}" srcOrd="1" destOrd="0" presId="urn:microsoft.com/office/officeart/2016/7/layout/LinProcess3"/>
    <dgm:cxn modelId="{03312845-43B9-45C8-960A-3A8CADC652DB}" type="presParOf" srcId="{F4C4AEC7-6D64-4C71-ADC5-0F5CC45360C6}" destId="{13CAC05E-7817-4F00-94BF-9DC0F20DF1D8}" srcOrd="2" destOrd="0" presId="urn:microsoft.com/office/officeart/2016/7/layout/LinProcess3"/>
    <dgm:cxn modelId="{D7A81CCE-E542-4242-8542-3C297BE2D6C9}" type="presParOf" srcId="{F4C4AEC7-6D64-4C71-ADC5-0F5CC45360C6}" destId="{90A7E684-CAA3-435E-B654-85F1BA7D2B87}" srcOrd="3" destOrd="0" presId="urn:microsoft.com/office/officeart/2016/7/layout/Lin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98387-9DF3-4127-A7DE-FCE3F05A3470}">
      <dsp:nvSpPr>
        <dsp:cNvPr id="0" name=""/>
        <dsp:cNvSpPr/>
      </dsp:nvSpPr>
      <dsp:spPr>
        <a:xfrm>
          <a:off x="0" y="0"/>
          <a:ext cx="6791323" cy="995920"/>
        </a:xfrm>
        <a:prstGeom prst="rect">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2E1101-E263-4511-8D8F-5A215C912C41}">
      <dsp:nvSpPr>
        <dsp:cNvPr id="0" name=""/>
        <dsp:cNvSpPr/>
      </dsp:nvSpPr>
      <dsp:spPr>
        <a:xfrm>
          <a:off x="301265" y="228757"/>
          <a:ext cx="547756" cy="547756"/>
        </a:xfrm>
        <a:prstGeom prst="rect">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13ED77-1650-49A8-987A-A13C2A50CEA5}">
      <dsp:nvSpPr>
        <dsp:cNvPr id="0" name=""/>
        <dsp:cNvSpPr/>
      </dsp:nvSpPr>
      <dsp:spPr>
        <a:xfrm>
          <a:off x="1150288" y="4675"/>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844550">
            <a:lnSpc>
              <a:spcPct val="100000"/>
            </a:lnSpc>
            <a:spcBef>
              <a:spcPct val="0"/>
            </a:spcBef>
            <a:spcAft>
              <a:spcPct val="35000"/>
            </a:spcAft>
            <a:buNone/>
          </a:pPr>
          <a:r>
            <a:rPr lang="en-US" sz="1900" kern="1200" dirty="0"/>
            <a:t>Lesson 1- Mission Statement </a:t>
          </a:r>
        </a:p>
      </dsp:txBody>
      <dsp:txXfrm>
        <a:off x="1150288" y="4675"/>
        <a:ext cx="5641034" cy="995920"/>
      </dsp:txXfrm>
    </dsp:sp>
    <dsp:sp modelId="{FA3369E0-5B38-4FDD-A9F5-22B9810A03F7}">
      <dsp:nvSpPr>
        <dsp:cNvPr id="0" name=""/>
        <dsp:cNvSpPr/>
      </dsp:nvSpPr>
      <dsp:spPr>
        <a:xfrm>
          <a:off x="0" y="1249576"/>
          <a:ext cx="6791323" cy="995920"/>
        </a:xfrm>
        <a:prstGeom prst="rect">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DE9C4E-BFE3-4374-BE2C-676ED238ACF2}">
      <dsp:nvSpPr>
        <dsp:cNvPr id="0" name=""/>
        <dsp:cNvSpPr/>
      </dsp:nvSpPr>
      <dsp:spPr>
        <a:xfrm>
          <a:off x="301265" y="1473658"/>
          <a:ext cx="547756" cy="547756"/>
        </a:xfrm>
        <a:prstGeom prst="rect">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018808-9CEA-4C61-8875-3E922AA167D7}">
      <dsp:nvSpPr>
        <dsp:cNvPr id="0" name=""/>
        <dsp:cNvSpPr/>
      </dsp:nvSpPr>
      <dsp:spPr>
        <a:xfrm>
          <a:off x="1150288" y="1249576"/>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844550">
            <a:lnSpc>
              <a:spcPct val="100000"/>
            </a:lnSpc>
            <a:spcBef>
              <a:spcPct val="0"/>
            </a:spcBef>
            <a:spcAft>
              <a:spcPct val="35000"/>
            </a:spcAft>
            <a:buNone/>
          </a:pPr>
          <a:r>
            <a:rPr lang="en-US" sz="1900" kern="1200" dirty="0"/>
            <a:t>Lesson 2- Attendance </a:t>
          </a:r>
        </a:p>
      </dsp:txBody>
      <dsp:txXfrm>
        <a:off x="1150288" y="1249576"/>
        <a:ext cx="5641034" cy="995920"/>
      </dsp:txXfrm>
    </dsp:sp>
    <dsp:sp modelId="{DB8ABDAA-976A-4A84-A3C3-277080E19DCA}">
      <dsp:nvSpPr>
        <dsp:cNvPr id="0" name=""/>
        <dsp:cNvSpPr/>
      </dsp:nvSpPr>
      <dsp:spPr>
        <a:xfrm>
          <a:off x="0" y="2494477"/>
          <a:ext cx="6791323" cy="995920"/>
        </a:xfrm>
        <a:prstGeom prst="rect">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35376E-740A-4A47-BC5B-3381DE731CE0}">
      <dsp:nvSpPr>
        <dsp:cNvPr id="0" name=""/>
        <dsp:cNvSpPr/>
      </dsp:nvSpPr>
      <dsp:spPr>
        <a:xfrm>
          <a:off x="310139" y="2789997"/>
          <a:ext cx="547756" cy="547756"/>
        </a:xfrm>
        <a:prstGeom prst="rect">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09F791-340A-4625-9294-3E680D66DB63}">
      <dsp:nvSpPr>
        <dsp:cNvPr id="0" name=""/>
        <dsp:cNvSpPr/>
      </dsp:nvSpPr>
      <dsp:spPr>
        <a:xfrm>
          <a:off x="1150288" y="2494477"/>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844550">
            <a:lnSpc>
              <a:spcPct val="100000"/>
            </a:lnSpc>
            <a:spcBef>
              <a:spcPct val="0"/>
            </a:spcBef>
            <a:spcAft>
              <a:spcPct val="35000"/>
            </a:spcAft>
            <a:buNone/>
          </a:pPr>
          <a:r>
            <a:rPr lang="en-US" sz="1900" kern="1200" dirty="0"/>
            <a:t>Lesson 3- Meeting Schdecule  </a:t>
          </a:r>
        </a:p>
      </dsp:txBody>
      <dsp:txXfrm>
        <a:off x="1150288" y="2494477"/>
        <a:ext cx="5641034" cy="995920"/>
      </dsp:txXfrm>
    </dsp:sp>
    <dsp:sp modelId="{C2FCE80A-DCA0-4D7F-8F72-19CB2337E588}">
      <dsp:nvSpPr>
        <dsp:cNvPr id="0" name=""/>
        <dsp:cNvSpPr/>
      </dsp:nvSpPr>
      <dsp:spPr>
        <a:xfrm>
          <a:off x="0" y="3739377"/>
          <a:ext cx="6791323" cy="995920"/>
        </a:xfrm>
        <a:prstGeom prst="rect">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0B9210-632F-4BB5-B140-1FA20D3CF123}">
      <dsp:nvSpPr>
        <dsp:cNvPr id="0" name=""/>
        <dsp:cNvSpPr/>
      </dsp:nvSpPr>
      <dsp:spPr>
        <a:xfrm>
          <a:off x="301265" y="3963460"/>
          <a:ext cx="547756" cy="547756"/>
        </a:xfrm>
        <a:prstGeom prst="rect">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BA7321-E2AC-48FD-B351-CE3C9A4CE924}">
      <dsp:nvSpPr>
        <dsp:cNvPr id="0" name=""/>
        <dsp:cNvSpPr/>
      </dsp:nvSpPr>
      <dsp:spPr>
        <a:xfrm>
          <a:off x="1150288" y="3739377"/>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844550">
            <a:lnSpc>
              <a:spcPct val="100000"/>
            </a:lnSpc>
            <a:spcBef>
              <a:spcPct val="0"/>
            </a:spcBef>
            <a:spcAft>
              <a:spcPct val="35000"/>
            </a:spcAft>
            <a:buNone/>
          </a:pPr>
          <a:r>
            <a:rPr lang="en-US" sz="1900" kern="1200" dirty="0"/>
            <a:t>Lesson 4- Club Due’s  </a:t>
          </a:r>
        </a:p>
      </dsp:txBody>
      <dsp:txXfrm>
        <a:off x="1150288" y="3739377"/>
        <a:ext cx="5641034" cy="995920"/>
      </dsp:txXfrm>
    </dsp:sp>
    <dsp:sp modelId="{343A76ED-9DD6-4B0A-830E-16ED952B3D06}">
      <dsp:nvSpPr>
        <dsp:cNvPr id="0" name=""/>
        <dsp:cNvSpPr/>
      </dsp:nvSpPr>
      <dsp:spPr>
        <a:xfrm>
          <a:off x="0" y="4988954"/>
          <a:ext cx="6791323" cy="995920"/>
        </a:xfrm>
        <a:prstGeom prst="rect">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1BED67-1F13-4312-815B-B5C34DAA27F9}">
      <dsp:nvSpPr>
        <dsp:cNvPr id="0" name=""/>
        <dsp:cNvSpPr/>
      </dsp:nvSpPr>
      <dsp:spPr>
        <a:xfrm>
          <a:off x="301265" y="5208360"/>
          <a:ext cx="547756" cy="547756"/>
        </a:xfrm>
        <a:prstGeom prst="rect">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60EF14-C09B-4543-88B7-7F45704CBA36}">
      <dsp:nvSpPr>
        <dsp:cNvPr id="0" name=""/>
        <dsp:cNvSpPr/>
      </dsp:nvSpPr>
      <dsp:spPr>
        <a:xfrm>
          <a:off x="1150288" y="4984278"/>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844550">
            <a:lnSpc>
              <a:spcPct val="100000"/>
            </a:lnSpc>
            <a:spcBef>
              <a:spcPct val="0"/>
            </a:spcBef>
            <a:spcAft>
              <a:spcPct val="35000"/>
            </a:spcAft>
            <a:buNone/>
          </a:pPr>
          <a:r>
            <a:rPr lang="en-US" sz="1900" kern="1200" dirty="0"/>
            <a:t>Lesson 5-  Graduation Cord </a:t>
          </a:r>
        </a:p>
      </dsp:txBody>
      <dsp:txXfrm>
        <a:off x="1150288" y="4984278"/>
        <a:ext cx="5641034" cy="995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74219-EC9E-4267-A04D-B18EE847387A}">
      <dsp:nvSpPr>
        <dsp:cNvPr id="0" name=""/>
        <dsp:cNvSpPr/>
      </dsp:nvSpPr>
      <dsp:spPr>
        <a:xfrm>
          <a:off x="0" y="1121046"/>
          <a:ext cx="6156323" cy="3742781"/>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7799" tIns="1353820" rIns="477799" bIns="170688" numCol="1" spcCol="1270" anchor="t" anchorCtr="0">
          <a:noAutofit/>
        </a:bodyPr>
        <a:lstStyle/>
        <a:p>
          <a:pPr marL="228600" lvl="1" indent="-228600" algn="l" defTabSz="1066800">
            <a:lnSpc>
              <a:spcPct val="90000"/>
            </a:lnSpc>
            <a:spcBef>
              <a:spcPct val="0"/>
            </a:spcBef>
            <a:spcAft>
              <a:spcPct val="15000"/>
            </a:spcAft>
            <a:buClr>
              <a:schemeClr val="accent2"/>
            </a:buClr>
            <a:buFont typeface="Wingdings" panose="05000000000000000000" pitchFamily="2" charset="2"/>
            <a:buChar char="§"/>
          </a:pPr>
          <a:r>
            <a:rPr lang="en-US" sz="2400" kern="1200" dirty="0">
              <a:solidFill>
                <a:schemeClr val="bg1"/>
              </a:solidFill>
              <a:latin typeface="Times New Roman" panose="02020603050405020304" pitchFamily="18" charset="0"/>
              <a:cs typeface="Times New Roman" panose="02020603050405020304" pitchFamily="18" charset="0"/>
            </a:rPr>
            <a:t>What is the “Black Student Union” mission statement?</a:t>
          </a:r>
        </a:p>
        <a:p>
          <a:pPr marL="228600" lvl="1" indent="-228600" algn="l" defTabSz="1066800">
            <a:lnSpc>
              <a:spcPct val="90000"/>
            </a:lnSpc>
            <a:spcBef>
              <a:spcPct val="0"/>
            </a:spcBef>
            <a:spcAft>
              <a:spcPct val="15000"/>
            </a:spcAft>
            <a:buClr>
              <a:schemeClr val="accent2"/>
            </a:buClr>
            <a:buFont typeface="Wingdings" panose="05000000000000000000" pitchFamily="2" charset="2"/>
            <a:buChar char="§"/>
          </a:pPr>
          <a:r>
            <a:rPr lang="en-US" sz="2400" kern="1200" dirty="0">
              <a:solidFill>
                <a:schemeClr val="bg1"/>
              </a:solidFill>
              <a:latin typeface="Times New Roman" panose="02020603050405020304" pitchFamily="18" charset="0"/>
              <a:cs typeface="Times New Roman" panose="02020603050405020304" pitchFamily="18" charset="0"/>
            </a:rPr>
            <a:t>Why is being apart of BSU important?</a:t>
          </a:r>
        </a:p>
        <a:p>
          <a:pPr marL="228600" lvl="1" indent="-228600" algn="l" defTabSz="1066800">
            <a:lnSpc>
              <a:spcPct val="90000"/>
            </a:lnSpc>
            <a:spcBef>
              <a:spcPct val="0"/>
            </a:spcBef>
            <a:spcAft>
              <a:spcPct val="15000"/>
            </a:spcAft>
            <a:buClr>
              <a:schemeClr val="accent2"/>
            </a:buClr>
            <a:buFont typeface="Wingdings" panose="05000000000000000000" pitchFamily="2" charset="2"/>
            <a:buChar char="§"/>
          </a:pPr>
          <a:r>
            <a:rPr lang="en-US" sz="2400" kern="1200" dirty="0">
              <a:solidFill>
                <a:schemeClr val="bg1"/>
              </a:solidFill>
              <a:latin typeface="Times New Roman" panose="02020603050405020304" pitchFamily="18" charset="0"/>
              <a:cs typeface="Times New Roman" panose="02020603050405020304" pitchFamily="18" charset="0"/>
            </a:rPr>
            <a:t>What does Black Student Union do as a group? </a:t>
          </a:r>
        </a:p>
      </dsp:txBody>
      <dsp:txXfrm>
        <a:off x="0" y="1121046"/>
        <a:ext cx="6156323" cy="3742781"/>
      </dsp:txXfrm>
    </dsp:sp>
    <dsp:sp modelId="{8EFCDC49-2431-44A7-9E88-01190BAF5B19}">
      <dsp:nvSpPr>
        <dsp:cNvPr id="0" name=""/>
        <dsp:cNvSpPr/>
      </dsp:nvSpPr>
      <dsp:spPr>
        <a:xfrm>
          <a:off x="334448" y="1429148"/>
          <a:ext cx="4309426" cy="642414"/>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886" tIns="0" rIns="162886" bIns="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latin typeface="Times New Roman" panose="02020603050405020304" pitchFamily="18" charset="0"/>
              <a:cs typeface="Times New Roman" panose="02020603050405020304" pitchFamily="18" charset="0"/>
            </a:rPr>
            <a:t>Important Things To know </a:t>
          </a:r>
        </a:p>
      </dsp:txBody>
      <dsp:txXfrm>
        <a:off x="334448" y="1429148"/>
        <a:ext cx="4309426" cy="6424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872F9-A5B8-4211-9FCD-79722E167124}">
      <dsp:nvSpPr>
        <dsp:cNvPr id="0" name=""/>
        <dsp:cNvSpPr/>
      </dsp:nvSpPr>
      <dsp:spPr>
        <a:xfrm>
          <a:off x="0" y="0"/>
          <a:ext cx="3286125" cy="4351338"/>
        </a:xfrm>
        <a:prstGeom prst="rect">
          <a:avLst/>
        </a:prstGeom>
        <a:gradFill rotWithShape="0">
          <a:gsLst>
            <a:gs pos="1000">
              <a:schemeClr val="tx1">
                <a:lumMod val="85000"/>
                <a:lumOff val="15000"/>
              </a:schemeClr>
            </a:gs>
            <a:gs pos="100000">
              <a:schemeClr val="accent2">
                <a:lumMod val="50000"/>
              </a:scheme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bg1"/>
              </a:solidFill>
            </a:rPr>
            <a:t>Meetings </a:t>
          </a:r>
        </a:p>
        <a:p>
          <a:pPr marL="0" lvl="0" indent="0" algn="l" defTabSz="889000">
            <a:lnSpc>
              <a:spcPct val="90000"/>
            </a:lnSpc>
            <a:spcBef>
              <a:spcPct val="0"/>
            </a:spcBef>
            <a:spcAft>
              <a:spcPct val="35000"/>
            </a:spcAft>
            <a:buNone/>
          </a:pPr>
          <a:r>
            <a:rPr lang="en-US" sz="1400" kern="1200" dirty="0">
              <a:solidFill>
                <a:schemeClr val="bg1"/>
              </a:solidFill>
              <a:latin typeface="Times New Roman" panose="02020603050405020304" pitchFamily="18" charset="0"/>
              <a:cs typeface="Times New Roman" panose="02020603050405020304" pitchFamily="18" charset="0"/>
            </a:rPr>
            <a:t>Are held every Tuesday’s   </a:t>
          </a:r>
        </a:p>
        <a:p>
          <a:pPr marL="0" lvl="0" indent="0" algn="l" defTabSz="889000">
            <a:lnSpc>
              <a:spcPct val="90000"/>
            </a:lnSpc>
            <a:spcBef>
              <a:spcPct val="0"/>
            </a:spcBef>
            <a:spcAft>
              <a:spcPct val="35000"/>
            </a:spcAft>
            <a:buNone/>
          </a:pPr>
          <a:r>
            <a:rPr lang="en-US" sz="1400" kern="1200" dirty="0">
              <a:solidFill>
                <a:schemeClr val="bg1"/>
              </a:solidFill>
              <a:latin typeface="Times New Roman" panose="02020603050405020304" pitchFamily="18" charset="0"/>
              <a:cs typeface="Times New Roman" panose="02020603050405020304" pitchFamily="18" charset="0"/>
            </a:rPr>
            <a:t>Start Time- 2:50 pm 4:00 pm</a:t>
          </a:r>
        </a:p>
        <a:p>
          <a:pPr marL="0" lvl="0" indent="0" algn="l" defTabSz="889000">
            <a:lnSpc>
              <a:spcPct val="90000"/>
            </a:lnSpc>
            <a:spcBef>
              <a:spcPct val="0"/>
            </a:spcBef>
            <a:spcAft>
              <a:spcPct val="35000"/>
            </a:spcAft>
            <a:buNone/>
          </a:pPr>
          <a:endParaRPr lang="en-US" sz="1400" kern="1200" dirty="0">
            <a:solidFill>
              <a:schemeClr val="bg1"/>
            </a:solidFill>
            <a:latin typeface="Times New Roman" panose="02020603050405020304" pitchFamily="18" charset="0"/>
            <a:cs typeface="Times New Roman" panose="02020603050405020304" pitchFamily="18" charset="0"/>
          </a:endParaRPr>
        </a:p>
        <a:p>
          <a:pPr marL="0" lvl="0" indent="0" algn="l" defTabSz="889000">
            <a:lnSpc>
              <a:spcPct val="90000"/>
            </a:lnSpc>
            <a:spcBef>
              <a:spcPct val="0"/>
            </a:spcBef>
            <a:spcAft>
              <a:spcPct val="35000"/>
            </a:spcAft>
            <a:buNone/>
          </a:pPr>
          <a:r>
            <a:rPr lang="en-US" sz="1400" kern="1200" dirty="0">
              <a:solidFill>
                <a:schemeClr val="bg1"/>
              </a:solidFill>
              <a:latin typeface="Times New Roman" panose="02020603050405020304" pitchFamily="18" charset="0"/>
              <a:cs typeface="Times New Roman" panose="02020603050405020304" pitchFamily="18" charset="0"/>
            </a:rPr>
            <a:t>Officer Meetings </a:t>
          </a:r>
        </a:p>
        <a:p>
          <a:pPr marL="0" lvl="0" indent="0" algn="l" defTabSz="889000">
            <a:lnSpc>
              <a:spcPct val="90000"/>
            </a:lnSpc>
            <a:spcBef>
              <a:spcPct val="0"/>
            </a:spcBef>
            <a:spcAft>
              <a:spcPct val="35000"/>
            </a:spcAft>
            <a:buNone/>
          </a:pPr>
          <a:r>
            <a:rPr lang="en-US" sz="1400" kern="1200" dirty="0">
              <a:solidFill>
                <a:schemeClr val="bg1"/>
              </a:solidFill>
              <a:latin typeface="Times New Roman" panose="02020603050405020304" pitchFamily="18" charset="0"/>
              <a:cs typeface="Times New Roman" panose="02020603050405020304" pitchFamily="18" charset="0"/>
            </a:rPr>
            <a:t>Are held once every 2 weeks </a:t>
          </a:r>
        </a:p>
        <a:p>
          <a:pPr marL="0" lvl="0" indent="0" algn="l" defTabSz="889000">
            <a:lnSpc>
              <a:spcPct val="90000"/>
            </a:lnSpc>
            <a:spcBef>
              <a:spcPct val="0"/>
            </a:spcBef>
            <a:spcAft>
              <a:spcPct val="35000"/>
            </a:spcAft>
            <a:buNone/>
          </a:pPr>
          <a:r>
            <a:rPr lang="en-US" sz="1400" kern="1200" dirty="0">
              <a:solidFill>
                <a:schemeClr val="bg1"/>
              </a:solidFill>
              <a:latin typeface="Times New Roman" panose="02020603050405020304" pitchFamily="18" charset="0"/>
              <a:cs typeface="Times New Roman" panose="02020603050405020304" pitchFamily="18" charset="0"/>
            </a:rPr>
            <a:t>Start Time-  2:50pm- 3:30pm </a:t>
          </a:r>
        </a:p>
        <a:p>
          <a:pPr marL="0" lvl="0" indent="0" algn="l" defTabSz="889000">
            <a:lnSpc>
              <a:spcPct val="90000"/>
            </a:lnSpc>
            <a:spcBef>
              <a:spcPct val="0"/>
            </a:spcBef>
            <a:spcAft>
              <a:spcPct val="35000"/>
            </a:spcAft>
            <a:buNone/>
          </a:pPr>
          <a:r>
            <a:rPr lang="en-US" sz="1400" kern="1200" dirty="0">
              <a:solidFill>
                <a:schemeClr val="bg1"/>
              </a:solidFill>
              <a:latin typeface="Times New Roman" panose="02020603050405020304" pitchFamily="18" charset="0"/>
              <a:cs typeface="Times New Roman" panose="02020603050405020304" pitchFamily="18" charset="0"/>
            </a:rPr>
            <a:t>  </a:t>
          </a:r>
        </a:p>
        <a:p>
          <a:pPr marL="0" lvl="0" indent="0" algn="l" defTabSz="889000">
            <a:lnSpc>
              <a:spcPct val="90000"/>
            </a:lnSpc>
            <a:spcBef>
              <a:spcPct val="0"/>
            </a:spcBef>
            <a:spcAft>
              <a:spcPct val="35000"/>
            </a:spcAft>
            <a:buNone/>
          </a:pPr>
          <a:r>
            <a:rPr lang="en-US" sz="1600" kern="1200" dirty="0">
              <a:solidFill>
                <a:schemeClr val="bg1"/>
              </a:solidFill>
            </a:rPr>
            <a:t>  </a:t>
          </a:r>
        </a:p>
        <a:p>
          <a:pPr marL="0" lvl="0" indent="0" algn="l" defTabSz="889000">
            <a:lnSpc>
              <a:spcPct val="90000"/>
            </a:lnSpc>
            <a:spcBef>
              <a:spcPct val="0"/>
            </a:spcBef>
            <a:spcAft>
              <a:spcPct val="35000"/>
            </a:spcAft>
            <a:buNone/>
          </a:pPr>
          <a:r>
            <a:rPr lang="en-US" sz="1600" kern="1200" dirty="0">
              <a:solidFill>
                <a:schemeClr val="bg1"/>
              </a:solidFill>
            </a:rPr>
            <a:t> </a:t>
          </a:r>
        </a:p>
        <a:p>
          <a:pPr marL="0" lvl="0" indent="0" algn="l" defTabSz="889000">
            <a:lnSpc>
              <a:spcPct val="90000"/>
            </a:lnSpc>
            <a:spcBef>
              <a:spcPct val="0"/>
            </a:spcBef>
            <a:spcAft>
              <a:spcPct val="35000"/>
            </a:spcAft>
            <a:buNone/>
          </a:pPr>
          <a:br>
            <a:rPr lang="en-US" sz="1600" kern="1200" dirty="0">
              <a:solidFill>
                <a:schemeClr val="bg1"/>
              </a:solidFill>
            </a:rPr>
          </a:br>
          <a:endParaRPr lang="en-US" sz="1600" kern="1200" noProof="1">
            <a:solidFill>
              <a:schemeClr val="bg1"/>
            </a:solidFill>
          </a:endParaRPr>
        </a:p>
      </dsp:txBody>
      <dsp:txXfrm>
        <a:off x="0" y="1653508"/>
        <a:ext cx="3286125" cy="2610802"/>
      </dsp:txXfrm>
    </dsp:sp>
    <dsp:sp modelId="{8157E768-0524-44F1-8F00-7DF53576D2D6}">
      <dsp:nvSpPr>
        <dsp:cNvPr id="0" name=""/>
        <dsp:cNvSpPr/>
      </dsp:nvSpPr>
      <dsp:spPr>
        <a:xfrm>
          <a:off x="990361" y="435133"/>
          <a:ext cx="1305401" cy="1305401"/>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990361" y="435133"/>
        <a:ext cx="1305401" cy="1305401"/>
      </dsp:txXfrm>
    </dsp:sp>
    <dsp:sp modelId="{676D607A-85D2-4EAF-B264-A9D94B61A4FF}">
      <dsp:nvSpPr>
        <dsp:cNvPr id="0" name=""/>
        <dsp:cNvSpPr/>
      </dsp:nvSpPr>
      <dsp:spPr>
        <a:xfrm>
          <a:off x="0" y="4351266"/>
          <a:ext cx="3286125"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95CEBE-1AD7-41D4-9CEE-5BA77CA8C01E}">
      <dsp:nvSpPr>
        <dsp:cNvPr id="0" name=""/>
        <dsp:cNvSpPr/>
      </dsp:nvSpPr>
      <dsp:spPr>
        <a:xfrm>
          <a:off x="3614737" y="0"/>
          <a:ext cx="3286125" cy="4351338"/>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711200">
            <a:lnSpc>
              <a:spcPct val="90000"/>
            </a:lnSpc>
            <a:spcBef>
              <a:spcPct val="0"/>
            </a:spcBef>
            <a:spcAft>
              <a:spcPct val="35000"/>
            </a:spcAft>
            <a:buNone/>
          </a:pPr>
          <a:r>
            <a:rPr lang="en-US" sz="2000" kern="1200" dirty="0">
              <a:solidFill>
                <a:srgbClr val="FFFFFF"/>
              </a:solidFill>
              <a:latin typeface="Calibri"/>
              <a:ea typeface="+mn-ea"/>
              <a:cs typeface="+mn-cs"/>
            </a:rPr>
            <a:t>Group Discussion’s Rules  </a:t>
          </a:r>
        </a:p>
        <a:p>
          <a:pPr marL="0" lvl="0" indent="0" algn="l" defTabSz="711200">
            <a:lnSpc>
              <a:spcPct val="90000"/>
            </a:lnSpc>
            <a:spcBef>
              <a:spcPct val="0"/>
            </a:spcBef>
            <a:spcAft>
              <a:spcPct val="35000"/>
            </a:spcAft>
            <a:buNone/>
          </a:pPr>
          <a:r>
            <a:rPr lang="en-US" sz="1400" kern="1200" noProof="1">
              <a:solidFill>
                <a:srgbClr val="FFFFFF"/>
              </a:solidFill>
              <a:latin typeface="Times New Roman" panose="02020603050405020304" pitchFamily="18" charset="0"/>
              <a:ea typeface="+mn-ea"/>
              <a:cs typeface="Times New Roman" panose="02020603050405020304" pitchFamily="18" charset="0"/>
            </a:rPr>
            <a:t>If there is a group discussion and you hear “</a:t>
          </a:r>
          <a:r>
            <a:rPr lang="en-US" sz="1400" b="1" kern="1200" noProof="1">
              <a:solidFill>
                <a:srgbClr val="FFFFFF"/>
              </a:solidFill>
              <a:latin typeface="Times New Roman" panose="02020603050405020304" pitchFamily="18" charset="0"/>
              <a:ea typeface="+mn-ea"/>
              <a:cs typeface="Times New Roman" panose="02020603050405020304" pitchFamily="18" charset="0"/>
            </a:rPr>
            <a:t>One Mic”</a:t>
          </a:r>
          <a:r>
            <a:rPr lang="en-US" sz="1400" kern="1200" noProof="1">
              <a:solidFill>
                <a:srgbClr val="FFFFFF"/>
              </a:solidFill>
              <a:latin typeface="Times New Roman" panose="02020603050405020304" pitchFamily="18" charset="0"/>
              <a:ea typeface="+mn-ea"/>
              <a:cs typeface="Times New Roman" panose="02020603050405020304" pitchFamily="18" charset="0"/>
            </a:rPr>
            <a:t> it means somebody currently has the floor and you need to be</a:t>
          </a:r>
          <a:r>
            <a:rPr lang="en-US" sz="1400" b="1" kern="1200" noProof="1">
              <a:solidFill>
                <a:srgbClr val="FFFFFF"/>
              </a:solidFill>
              <a:latin typeface="Times New Roman" panose="02020603050405020304" pitchFamily="18" charset="0"/>
              <a:ea typeface="+mn-ea"/>
              <a:cs typeface="Times New Roman" panose="02020603050405020304" pitchFamily="18" charset="0"/>
            </a:rPr>
            <a:t> quiet</a:t>
          </a:r>
          <a:r>
            <a:rPr lang="en-US" sz="1400" kern="1200" noProof="1">
              <a:solidFill>
                <a:srgbClr val="FFFFFF"/>
              </a:solidFill>
              <a:latin typeface="Times New Roman" panose="02020603050405020304" pitchFamily="18" charset="0"/>
              <a:ea typeface="+mn-ea"/>
              <a:cs typeface="Times New Roman" panose="02020603050405020304" pitchFamily="18" charset="0"/>
            </a:rPr>
            <a:t>. </a:t>
          </a:r>
        </a:p>
        <a:p>
          <a:pPr marL="0" lvl="0" indent="0" algn="l" defTabSz="711200">
            <a:lnSpc>
              <a:spcPct val="90000"/>
            </a:lnSpc>
            <a:spcBef>
              <a:spcPct val="0"/>
            </a:spcBef>
            <a:spcAft>
              <a:spcPct val="35000"/>
            </a:spcAft>
            <a:buNone/>
          </a:pPr>
          <a:r>
            <a:rPr lang="en-US" sz="1400" kern="1200" dirty="0">
              <a:solidFill>
                <a:srgbClr val="FFFFFF"/>
              </a:solidFill>
              <a:latin typeface="Times New Roman" panose="02020603050405020304" pitchFamily="18" charset="0"/>
              <a:ea typeface="+mn-ea"/>
              <a:cs typeface="Times New Roman" panose="02020603050405020304" pitchFamily="18" charset="0"/>
            </a:rPr>
            <a:t>Once discussion is completed only one person at a time will be allowed to share their feedback.  </a:t>
          </a:r>
        </a:p>
      </dsp:txBody>
      <dsp:txXfrm>
        <a:off x="3614737" y="1653508"/>
        <a:ext cx="3286125" cy="2610802"/>
      </dsp:txXfrm>
    </dsp:sp>
    <dsp:sp modelId="{AFA09309-0DCE-4477-82D3-AAF980A85A37}">
      <dsp:nvSpPr>
        <dsp:cNvPr id="0" name=""/>
        <dsp:cNvSpPr/>
      </dsp:nvSpPr>
      <dsp:spPr>
        <a:xfrm>
          <a:off x="4605099" y="435133"/>
          <a:ext cx="1305401" cy="1305401"/>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4605099" y="435133"/>
        <a:ext cx="1305401" cy="1305401"/>
      </dsp:txXfrm>
    </dsp:sp>
    <dsp:sp modelId="{70685E0F-5EC9-4D84-80D5-F2F78DC3CFFC}">
      <dsp:nvSpPr>
        <dsp:cNvPr id="0" name=""/>
        <dsp:cNvSpPr/>
      </dsp:nvSpPr>
      <dsp:spPr>
        <a:xfrm>
          <a:off x="3614737" y="4351266"/>
          <a:ext cx="3286125"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F3868F-681F-4EF9-8B83-F3B0F354A4C4}">
      <dsp:nvSpPr>
        <dsp:cNvPr id="0" name=""/>
        <dsp:cNvSpPr/>
      </dsp:nvSpPr>
      <dsp:spPr>
        <a:xfrm>
          <a:off x="7229475" y="0"/>
          <a:ext cx="3286125" cy="4351338"/>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711200">
            <a:lnSpc>
              <a:spcPct val="90000"/>
            </a:lnSpc>
            <a:spcBef>
              <a:spcPct val="0"/>
            </a:spcBef>
            <a:spcAft>
              <a:spcPct val="35000"/>
            </a:spcAft>
            <a:buNone/>
          </a:pPr>
          <a:r>
            <a:rPr lang="en-US" sz="1600" kern="1200" dirty="0">
              <a:solidFill>
                <a:srgbClr val="FFFFFF"/>
              </a:solidFill>
              <a:latin typeface="Calibri"/>
              <a:ea typeface="+mn-ea"/>
              <a:cs typeface="+mn-cs"/>
            </a:rPr>
            <a:t>Officer Only Meetings </a:t>
          </a:r>
        </a:p>
        <a:p>
          <a:pPr marL="0" lvl="0" indent="0" algn="l" defTabSz="711200">
            <a:lnSpc>
              <a:spcPct val="90000"/>
            </a:lnSpc>
            <a:spcBef>
              <a:spcPct val="0"/>
            </a:spcBef>
            <a:spcAft>
              <a:spcPct val="35000"/>
            </a:spcAft>
            <a:buNone/>
          </a:pPr>
          <a:r>
            <a:rPr lang="en-US" sz="1400" kern="1200" dirty="0">
              <a:solidFill>
                <a:srgbClr val="FFFFFF"/>
              </a:solidFill>
              <a:latin typeface="Times New Roman" panose="02020603050405020304" pitchFamily="18" charset="0"/>
              <a:ea typeface="+mn-ea"/>
              <a:cs typeface="Times New Roman" panose="02020603050405020304" pitchFamily="18" charset="0"/>
            </a:rPr>
            <a:t>If your an officer there will be separate meetings which will be held by the president and possibly without Ms. Girard to discuss upcoming events, projects, regarding the involvement of BSU. </a:t>
          </a:r>
        </a:p>
        <a:p>
          <a:pPr marL="0" lvl="0" indent="0" algn="l" defTabSz="711200">
            <a:lnSpc>
              <a:spcPct val="90000"/>
            </a:lnSpc>
            <a:spcBef>
              <a:spcPct val="0"/>
            </a:spcBef>
            <a:spcAft>
              <a:spcPct val="35000"/>
            </a:spcAft>
            <a:buNone/>
          </a:pPr>
          <a:r>
            <a:rPr lang="en-US" sz="1400" kern="1200" dirty="0">
              <a:solidFill>
                <a:srgbClr val="FFFFFF"/>
              </a:solidFill>
              <a:latin typeface="Times New Roman" panose="02020603050405020304" pitchFamily="18" charset="0"/>
              <a:ea typeface="+mn-ea"/>
              <a:cs typeface="Times New Roman" panose="02020603050405020304" pitchFamily="18" charset="0"/>
            </a:rPr>
            <a:t> Also during these meetings attendance will be under review for those who have violated attendance policy. </a:t>
          </a:r>
          <a:endParaRPr lang="en-US" sz="1600" kern="1200" dirty="0">
            <a:solidFill>
              <a:srgbClr val="FFFFFF"/>
            </a:solidFill>
            <a:latin typeface="Calibri"/>
            <a:ea typeface="+mn-ea"/>
            <a:cs typeface="+mn-cs"/>
          </a:endParaRPr>
        </a:p>
        <a:p>
          <a:pPr marL="0" lvl="0" indent="0" algn="l" defTabSz="711200">
            <a:lnSpc>
              <a:spcPct val="90000"/>
            </a:lnSpc>
            <a:spcBef>
              <a:spcPct val="0"/>
            </a:spcBef>
            <a:spcAft>
              <a:spcPct val="35000"/>
            </a:spcAft>
            <a:buNone/>
          </a:pPr>
          <a:endParaRPr lang="en-US" sz="1600" kern="1200" dirty="0">
            <a:solidFill>
              <a:srgbClr val="FFFFFF"/>
            </a:solidFill>
            <a:latin typeface="Calibri"/>
            <a:ea typeface="+mn-ea"/>
            <a:cs typeface="+mn-cs"/>
          </a:endParaRPr>
        </a:p>
        <a:p>
          <a:pPr marL="0" lvl="0" indent="0" algn="l" defTabSz="711200">
            <a:lnSpc>
              <a:spcPct val="90000"/>
            </a:lnSpc>
            <a:spcBef>
              <a:spcPct val="0"/>
            </a:spcBef>
            <a:spcAft>
              <a:spcPct val="35000"/>
            </a:spcAft>
            <a:buNone/>
          </a:pPr>
          <a:br>
            <a:rPr lang="en-US" sz="1600" kern="1200" dirty="0">
              <a:solidFill>
                <a:srgbClr val="FFFFFF"/>
              </a:solidFill>
              <a:latin typeface="Calibri"/>
              <a:ea typeface="+mn-ea"/>
              <a:cs typeface="+mn-cs"/>
            </a:rPr>
          </a:br>
          <a:endParaRPr lang="en-US" sz="1600" kern="1200" noProof="1">
            <a:solidFill>
              <a:srgbClr val="FFFFFF"/>
            </a:solidFill>
            <a:latin typeface="Calibri"/>
            <a:ea typeface="+mn-ea"/>
            <a:cs typeface="+mn-cs"/>
          </a:endParaRPr>
        </a:p>
        <a:p>
          <a:pPr marL="0" lvl="0" indent="0" algn="l" defTabSz="711200">
            <a:lnSpc>
              <a:spcPct val="90000"/>
            </a:lnSpc>
            <a:spcBef>
              <a:spcPct val="0"/>
            </a:spcBef>
            <a:spcAft>
              <a:spcPct val="35000"/>
            </a:spcAft>
            <a:buNone/>
          </a:pPr>
          <a:endParaRPr lang="en-US" sz="1600" kern="1200" dirty="0">
            <a:solidFill>
              <a:srgbClr val="FFFFFF"/>
            </a:solidFill>
            <a:latin typeface="Calibri"/>
            <a:ea typeface="+mn-ea"/>
            <a:cs typeface="+mn-cs"/>
          </a:endParaRPr>
        </a:p>
      </dsp:txBody>
      <dsp:txXfrm>
        <a:off x="7229475" y="1653508"/>
        <a:ext cx="3286125" cy="2610802"/>
      </dsp:txXfrm>
    </dsp:sp>
    <dsp:sp modelId="{9718E67E-2C8C-4093-AB5F-E3BEFAAEA31B}">
      <dsp:nvSpPr>
        <dsp:cNvPr id="0" name=""/>
        <dsp:cNvSpPr/>
      </dsp:nvSpPr>
      <dsp:spPr>
        <a:xfrm>
          <a:off x="8219836" y="435133"/>
          <a:ext cx="1305401" cy="1305401"/>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8219836" y="435133"/>
        <a:ext cx="1305401" cy="1305401"/>
      </dsp:txXfrm>
    </dsp:sp>
    <dsp:sp modelId="{13CAC05E-7817-4F00-94BF-9DC0F20DF1D8}">
      <dsp:nvSpPr>
        <dsp:cNvPr id="0" name=""/>
        <dsp:cNvSpPr/>
      </dsp:nvSpPr>
      <dsp:spPr>
        <a:xfrm>
          <a:off x="7229475" y="4351266"/>
          <a:ext cx="3286125"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LinProcess3">
  <dgm:title val="Basic Linear Process"/>
  <dgm:desc val=""/>
  <dgm:catLst>
    <dgm:cat type="list" pri="500"/>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98B7E-6604-4F74-86DB-B30627D56244}" type="datetimeFigureOut">
              <a:rPr lang="en-US" smtClean="0"/>
              <a:t>6/18/2020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28A1F-3E69-47E5-AE93-E7F2155A242D}" type="slidenum">
              <a:rPr lang="en-US" smtClean="0"/>
              <a:t>‹#›</a:t>
            </a:fld>
            <a:endParaRPr lang="en-US" dirty="0"/>
          </a:p>
        </p:txBody>
      </p:sp>
    </p:spTree>
    <p:extLst>
      <p:ext uri="{BB962C8B-B14F-4D97-AF65-F5344CB8AC3E}">
        <p14:creationId xmlns:p14="http://schemas.microsoft.com/office/powerpoint/2010/main" val="2075933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2653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B651-5612-4E6A-9B35-A555D082EC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1389A2-D77B-40CA-AD1E-0178AEFAD15A}"/>
              </a:ext>
            </a:extLst>
          </p:cNvPr>
          <p:cNvSpPr>
            <a:spLocks noGrp="1"/>
          </p:cNvSpPr>
          <p:nvPr>
            <p:ph sz="half" idx="1"/>
          </p:nvPr>
        </p:nvSpPr>
        <p:spPr>
          <a:xfrm>
            <a:off x="838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1DCA993-CBEA-48C5-BD35-50ABDFF64065}"/>
              </a:ext>
            </a:extLst>
          </p:cNvPr>
          <p:cNvSpPr>
            <a:spLocks noGrp="1"/>
          </p:cNvSpPr>
          <p:nvPr>
            <p:ph sz="half" idx="2"/>
          </p:nvPr>
        </p:nvSpPr>
        <p:spPr>
          <a:xfrm>
            <a:off x="6172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B88ED8E0-95EC-469F-9B7E-562FBDFDE6C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64634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76F88-2A37-410D-A685-E455AF3D07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764B46-B015-44F7-8DC0-AFB8D275E4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3C8232-2077-497A-9142-B787E2B03A73}"/>
              </a:ext>
            </a:extLst>
          </p:cNvPr>
          <p:cNvSpPr>
            <a:spLocks noGrp="1"/>
          </p:cNvSpPr>
          <p:nvPr>
            <p:ph sz="half" idx="2"/>
          </p:nvPr>
        </p:nvSpPr>
        <p:spPr>
          <a:xfrm>
            <a:off x="839788" y="2505075"/>
            <a:ext cx="5157787"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AF6077C-D913-4FD0-B6E0-6D70BEFD40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905DBB-3AA9-4435-AC97-732293FDE7EF}"/>
              </a:ext>
            </a:extLst>
          </p:cNvPr>
          <p:cNvSpPr>
            <a:spLocks noGrp="1"/>
          </p:cNvSpPr>
          <p:nvPr>
            <p:ph sz="quarter" idx="4"/>
          </p:nvPr>
        </p:nvSpPr>
        <p:spPr>
          <a:xfrm>
            <a:off x="6172200" y="2505075"/>
            <a:ext cx="5183188"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954C901-FCAF-4DFB-A621-6A969641CA73}"/>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92145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F2623-2255-4BBA-9577-B3A3FD2AE8E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259F0F0-5E7C-4FC9-8E90-6ADCD7A714B6}"/>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105532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9D3FFB-BE14-4D90-A515-10EDD1BEE6F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27673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51E51-BE82-4B1B-9CB6-89C26464DB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CCBF8C-3CF7-47E6-9AB0-15584178B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07DA3C-0298-45CF-AFC3-41031C0763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F7C4FF87-D01E-416B-9EF8-E107C4EDDC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9853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8" name="Picture Placeholder 2">
            <a:extLst>
              <a:ext uri="{FF2B5EF4-FFF2-40B4-BE49-F238E27FC236}">
                <a16:creationId xmlns:a16="http://schemas.microsoft.com/office/drawing/2014/main" id="{2641ECAC-0557-4843-8433-067E4414E2F5}"/>
              </a:ext>
            </a:extLst>
          </p:cNvPr>
          <p:cNvSpPr>
            <a:spLocks noGrp="1"/>
          </p:cNvSpPr>
          <p:nvPr>
            <p:ph type="pic" idx="1" hasCustomPrompt="1"/>
          </p:nvPr>
        </p:nvSpPr>
        <p:spPr>
          <a:xfrm>
            <a:off x="-1" y="0"/>
            <a:ext cx="7512001" cy="6727855"/>
          </a:xfrm>
          <a:solidFill>
            <a:schemeClr val="tx1">
              <a:lumMod val="85000"/>
              <a:lumOff val="15000"/>
            </a:schemeClr>
          </a:solid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Tree>
    <p:extLst>
      <p:ext uri="{BB962C8B-B14F-4D97-AF65-F5344CB8AC3E}">
        <p14:creationId xmlns:p14="http://schemas.microsoft.com/office/powerpoint/2010/main" val="339438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6"/>
            <a:ext cx="6273800" cy="833663"/>
          </a:xfrm>
          <a:solidFill>
            <a:schemeClr val="accent2">
              <a:lumMod val="50000"/>
            </a:schemeClr>
          </a:solidFill>
        </p:spPr>
        <p:txBody>
          <a:bodyPr tIns="108000" bIns="108000">
            <a:spAutoFit/>
          </a:bodyPr>
          <a:lstStyle>
            <a:lvl1pPr>
              <a:lnSpc>
                <a:spcPct val="100000"/>
              </a:lnSpc>
              <a:defRPr sz="4000"/>
            </a:lvl1pPr>
          </a:lstStyle>
          <a:p>
            <a:r>
              <a:rPr lang="en-US"/>
              <a:t>Click to 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62738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8392366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Wide">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7"/>
            <a:ext cx="6273800" cy="833663"/>
          </a:xfrm>
          <a:solidFill>
            <a:schemeClr val="accent2">
              <a:lumMod val="50000"/>
            </a:schemeClr>
          </a:solidFill>
        </p:spPr>
        <p:txBody>
          <a:bodyPr vert="horz" lIns="91440" tIns="108000" rIns="91440" bIns="108000" rtlCol="0" anchor="ctr">
            <a:spAutoFit/>
          </a:bodyPr>
          <a:lstStyle>
            <a:lvl1pPr>
              <a:defRPr lang="en-US" sz="400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10515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59457105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6D3C5ED2-B01D-4104-B193-BC78D76A4646}"/>
              </a:ext>
            </a:extLst>
          </p:cNvPr>
          <p:cNvSpPr>
            <a:spLocks noGrp="1"/>
          </p:cNvSpPr>
          <p:nvPr>
            <p:ph type="pic" idx="11" hasCustomPrompt="1"/>
          </p:nvPr>
        </p:nvSpPr>
        <p:spPr>
          <a:xfrm>
            <a:off x="0" y="0"/>
            <a:ext cx="6305550" cy="6721475"/>
          </a:xfrm>
          <a:no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
        <p:nvSpPr>
          <p:cNvPr id="2" name="Title 1">
            <a:extLst>
              <a:ext uri="{FF2B5EF4-FFF2-40B4-BE49-F238E27FC236}">
                <a16:creationId xmlns:a16="http://schemas.microsoft.com/office/drawing/2014/main" id="{FE91AD08-4E28-4191-9B62-EAD61608E5CF}"/>
              </a:ext>
            </a:extLst>
          </p:cNvPr>
          <p:cNvSpPr>
            <a:spLocks noGrp="1"/>
          </p:cNvSpPr>
          <p:nvPr>
            <p:ph type="title" hasCustomPrompt="1"/>
          </p:nvPr>
        </p:nvSpPr>
        <p:spPr>
          <a:xfrm>
            <a:off x="6657974" y="611077"/>
            <a:ext cx="4695825" cy="833663"/>
          </a:xfrm>
          <a:solidFill>
            <a:schemeClr val="accent2">
              <a:lumMod val="50000"/>
            </a:schemeClr>
          </a:solidFill>
        </p:spPr>
        <p:txBody>
          <a:bodyPr wrap="square" tIns="108000" bIns="108000">
            <a:spAutoFit/>
          </a:bodyPr>
          <a:lstStyle>
            <a:lvl1pPr>
              <a:lnSpc>
                <a:spcPct val="100000"/>
              </a:lnSpc>
              <a:defRPr sz="4000"/>
            </a:lvl1pPr>
          </a:lstStyle>
          <a:p>
            <a:r>
              <a:rPr lang="en-US" dirty="0"/>
              <a:t>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6657974" y="1825625"/>
            <a:ext cx="4695826"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79790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Horizontal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0" y="1"/>
            <a:ext cx="4305300" cy="6721472"/>
          </a:xfr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a:lnSpc>
                <a:spcPct val="70000"/>
              </a:lnSpc>
              <a:defRPr lang="en-US" sz="5200" b="0" spc="-150" dirty="0"/>
            </a:lvl1pPr>
          </a:lstStyle>
          <a:p>
            <a:pPr lvl="0" algn="r"/>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4705350" y="365124"/>
            <a:ext cx="6648448" cy="5984875"/>
          </a:xfrm>
        </p:spPr>
        <p:txBody>
          <a:bodyPr lIns="108000" tIns="108000" rIns="108000" bIns="108000" anchor="ct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16049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Horizontal 2">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5237DA4-112F-40B2-8C8C-EB23506D9C45}"/>
              </a:ext>
            </a:extLst>
          </p:cNvPr>
          <p:cNvSpPr>
            <a:spLocks noGrp="1"/>
          </p:cNvSpPr>
          <p:nvPr>
            <p:ph type="title"/>
          </p:nvPr>
        </p:nvSpPr>
        <p:spPr>
          <a:xfrm>
            <a:off x="7512000" y="0"/>
            <a:ext cx="4680000" cy="6721473"/>
          </a:xfrm>
          <a:gradFill>
            <a:gsLst>
              <a:gs pos="1000">
                <a:schemeClr val="tx1">
                  <a:lumMod val="85000"/>
                  <a:lumOff val="15000"/>
                </a:schemeClr>
              </a:gs>
              <a:gs pos="100000">
                <a:schemeClr val="accent2">
                  <a:lumMod val="50000"/>
                </a:schemeClr>
              </a:gs>
            </a:gsLst>
            <a:lin ang="12600000" scaled="0"/>
          </a:gradFill>
        </p:spPr>
        <p:txBody>
          <a:bodyPr lIns="396000" rIns="396000">
            <a:normAutofit/>
          </a:bodyPr>
          <a:lstStyle>
            <a:lvl1pPr>
              <a:lnSpc>
                <a:spcPct val="70000"/>
              </a:lnSpc>
              <a:defRPr sz="5200" spc="-15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365124"/>
            <a:ext cx="6156323" cy="5984875"/>
          </a:xfrm>
        </p:spPr>
        <p:txBody>
          <a:bodyPr lIns="108000" tIns="108000" rIns="108000" bIns="108000"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a:solidFill>
            <a:schemeClr val="bg1">
              <a:lumMod val="85000"/>
            </a:schemeClr>
          </a:solidFill>
        </p:spPr>
        <p:txBody>
          <a:bodyPr/>
          <a:lstStyle>
            <a:lvl1pPr>
              <a:defRPr>
                <a:solidFill>
                  <a:schemeClr val="tx1">
                    <a:lumMod val="85000"/>
                    <a:lumOff val="15000"/>
                  </a:schemeClr>
                </a:solidFill>
              </a:defRPr>
            </a:lvl1p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4498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Horizontal 3">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5" name="Content Placeholder 2">
            <a:extLst>
              <a:ext uri="{FF2B5EF4-FFF2-40B4-BE49-F238E27FC236}">
                <a16:creationId xmlns:a16="http://schemas.microsoft.com/office/drawing/2014/main" id="{D68E6EF2-4B2F-4D0D-9505-CE92872972F7}"/>
              </a:ext>
            </a:extLst>
          </p:cNvPr>
          <p:cNvSpPr>
            <a:spLocks noGrp="1"/>
          </p:cNvSpPr>
          <p:nvPr>
            <p:ph idx="1"/>
          </p:nvPr>
        </p:nvSpPr>
        <p:spPr>
          <a:xfrm>
            <a:off x="4705350" y="611076"/>
            <a:ext cx="6648448" cy="5738923"/>
          </a:xfrm>
        </p:spPr>
        <p:txBody>
          <a:bodyPr lIns="108000" tIns="108000" rIns="108000" b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a:extLst>
              <a:ext uri="{FF2B5EF4-FFF2-40B4-BE49-F238E27FC236}">
                <a16:creationId xmlns:a16="http://schemas.microsoft.com/office/drawing/2014/main" id="{D91A21B9-BA54-413B-940E-027C32E4D429}"/>
              </a:ext>
            </a:extLst>
          </p:cNvPr>
          <p:cNvSpPr>
            <a:spLocks noGrp="1"/>
          </p:cNvSpPr>
          <p:nvPr>
            <p:ph type="title"/>
          </p:nvPr>
        </p:nvSpPr>
        <p:spPr>
          <a:xfrm>
            <a:off x="838200" y="611076"/>
            <a:ext cx="3440502" cy="2064769"/>
          </a:xfrm>
          <a:solidFill>
            <a:schemeClr val="accent2">
              <a:lumMod val="50000"/>
            </a:schemeClr>
          </a:solidFill>
        </p:spPr>
        <p:txBody>
          <a:bodyPr wrap="square" tIns="108000" bIns="108000" anchor="t">
            <a:spAutoFit/>
          </a:bodyPr>
          <a:lstStyle>
            <a:lvl1pPr>
              <a:lnSpc>
                <a:spcPct val="100000"/>
              </a:lnSpc>
              <a:defRPr sz="4000"/>
            </a:lvl1pPr>
          </a:lstStyle>
          <a:p>
            <a:r>
              <a:rPr lang="en-US"/>
              <a:t>Click to edit Master title style</a:t>
            </a:r>
            <a:endParaRPr lang="en-US" dirty="0"/>
          </a:p>
        </p:txBody>
      </p:sp>
    </p:spTree>
    <p:extLst>
      <p:ext uri="{BB962C8B-B14F-4D97-AF65-F5344CB8AC3E}">
        <p14:creationId xmlns:p14="http://schemas.microsoft.com/office/powerpoint/2010/main" val="361005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2BDA7-8BE9-42D5-ACF1-0F51423A20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CEF73F-3CCA-4312-8E9C-2B4629DA1F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293BF716-502C-4821-A3A0-19C2C508EED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66598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8E4AFE-E166-4B84-B0C8-9205038D8033}"/>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flipV="1">
            <a:off x="0" y="0"/>
            <a:ext cx="12192000" cy="6858000"/>
          </a:xfrm>
          <a:prstGeom prst="rect">
            <a:avLst/>
          </a:prstGeom>
        </p:spPr>
      </p:pic>
      <p:sp>
        <p:nvSpPr>
          <p:cNvPr id="2" name="Title Placeholder 1">
            <a:extLst>
              <a:ext uri="{FF2B5EF4-FFF2-40B4-BE49-F238E27FC236}">
                <a16:creationId xmlns:a16="http://schemas.microsoft.com/office/drawing/2014/main" id="{6C617517-B672-49BA-AC6E-AB66D0639A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C92C27-7843-4B22-9200-B7304E6AE4CD}"/>
              </a:ext>
            </a:extLst>
          </p:cNvPr>
          <p:cNvSpPr>
            <a:spLocks noGrp="1"/>
          </p:cNvSpPr>
          <p:nvPr>
            <p:ph type="body" idx="1"/>
          </p:nvPr>
        </p:nvSpPr>
        <p:spPr>
          <a:xfrm>
            <a:off x="838200" y="1825625"/>
            <a:ext cx="1051559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52DB4F10-F75B-41A8-B994-BFF68949E59A}"/>
              </a:ext>
            </a:extLst>
          </p:cNvPr>
          <p:cNvSpPr>
            <a:spLocks noGrp="1"/>
          </p:cNvSpPr>
          <p:nvPr>
            <p:ph type="sldNum" sz="quarter" idx="4"/>
          </p:nvPr>
        </p:nvSpPr>
        <p:spPr>
          <a:xfrm>
            <a:off x="11353800" y="6361475"/>
            <a:ext cx="838200" cy="360000"/>
          </a:xfrm>
          <a:prstGeom prst="rect">
            <a:avLst/>
          </a:prstGeom>
          <a:solidFill>
            <a:schemeClr val="tx1">
              <a:lumMod val="85000"/>
              <a:lumOff val="15000"/>
            </a:schemeClr>
          </a:solidFill>
        </p:spPr>
        <p:txBody>
          <a:bodyPr vert="horz" lIns="91440" tIns="45720" rIns="91440" bIns="45720" rtlCol="0" anchor="ctr"/>
          <a:lstStyle>
            <a:lvl1pPr algn="ctr">
              <a:defRPr sz="1200">
                <a:solidFill>
                  <a:schemeClr val="bg1"/>
                </a:solidFill>
              </a:defRPr>
            </a:lvl1pPr>
          </a:lstStyle>
          <a:p>
            <a:r>
              <a:rPr lang="en-US" dirty="0"/>
              <a:t>PAGE </a:t>
            </a:r>
            <a:fld id="{4A9B5881-4007-4345-955A-79C2656F0C49}" type="slidenum">
              <a:rPr lang="en-US" smtClean="0"/>
              <a:pPr/>
              <a:t>‹#›</a:t>
            </a:fld>
            <a:endParaRPr lang="en-US" dirty="0"/>
          </a:p>
        </p:txBody>
      </p:sp>
      <p:sp>
        <p:nvSpPr>
          <p:cNvPr id="7" name="Rectangle 6">
            <a:extLst>
              <a:ext uri="{FF2B5EF4-FFF2-40B4-BE49-F238E27FC236}">
                <a16:creationId xmlns:a16="http://schemas.microsoft.com/office/drawing/2014/main" id="{512D21E2-8DEB-4F43-A26E-B8DA900A9230}"/>
              </a:ext>
            </a:extLst>
          </p:cNvPr>
          <p:cNvSpPr/>
          <p:nvPr userDrawn="1"/>
        </p:nvSpPr>
        <p:spPr>
          <a:xfrm>
            <a:off x="0" y="6721475"/>
            <a:ext cx="12192000" cy="136525"/>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CD3143-7FD1-40EA-AA4A-47C72380AEC2}"/>
              </a:ext>
            </a:extLst>
          </p:cNvPr>
          <p:cNvSpPr/>
          <p:nvPr userDrawn="1"/>
        </p:nvSpPr>
        <p:spPr>
          <a:xfrm>
            <a:off x="11353798" y="6721474"/>
            <a:ext cx="838201" cy="136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3920126"/>
      </p:ext>
    </p:extLst>
  </p:cSld>
  <p:clrMap bg1="lt1" tx1="dk1" bg2="lt2" tx2="dk2" accent1="accent1" accent2="accent2" accent3="accent3" accent4="accent4" accent5="accent5" accent6="accent6" hlink="hlink" folHlink="folHlink"/>
  <p:sldLayoutIdLst>
    <p:sldLayoutId id="2147483661" r:id="rId1"/>
    <p:sldLayoutId id="2147483659" r:id="rId2"/>
    <p:sldLayoutId id="2147483660" r:id="rId3"/>
    <p:sldLayoutId id="2147483665" r:id="rId4"/>
    <p:sldLayoutId id="2147483666" r:id="rId5"/>
    <p:sldLayoutId id="2147483650" r:id="rId6"/>
    <p:sldLayoutId id="2147483663" r:id="rId7"/>
    <p:sldLayoutId id="2147483664" r:id="rId8"/>
    <p:sldLayoutId id="2147483651" r:id="rId9"/>
    <p:sldLayoutId id="2147483652" r:id="rId10"/>
    <p:sldLayoutId id="2147483653" r:id="rId11"/>
    <p:sldLayoutId id="2147483654" r:id="rId12"/>
    <p:sldLayoutId id="2147483655" r:id="rId13"/>
    <p:sldLayoutId id="2147483656" r:id="rId14"/>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11" Type="http://schemas.openxmlformats.org/officeDocument/2006/relationships/image" Target="../media/image8.jfif"/><Relationship Id="rId5" Type="http://schemas.openxmlformats.org/officeDocument/2006/relationships/diagramColors" Target="../diagrams/colors3.xml"/><Relationship Id="rId10" Type="http://schemas.openxmlformats.org/officeDocument/2006/relationships/image" Target="../media/image7.jfif"/><Relationship Id="rId4" Type="http://schemas.openxmlformats.org/officeDocument/2006/relationships/diagramQuickStyle" Target="../diagrams/quickStyle3.xml"/><Relationship Id="rId9" Type="http://schemas.openxmlformats.org/officeDocument/2006/relationships/image" Target="../media/image2.jfif"/></Relationships>
</file>

<file path=ppt/slides/_rels/slide8.xml.rels><?xml version="1.0" encoding="UTF-8" standalone="yes"?>
<Relationships xmlns="http://schemas.openxmlformats.org/package/2006/relationships"><Relationship Id="rId3" Type="http://schemas.openxmlformats.org/officeDocument/2006/relationships/hyperlink" Target="https://ggwash.org/view/37603/heres-a-school-by-school-look-at-dcs-high-school-graduation-rates" TargetMode="External"/><Relationship Id="rId2" Type="http://schemas.openxmlformats.org/officeDocument/2006/relationships/image" Target="../media/image9.jpg"/><Relationship Id="rId1" Type="http://schemas.openxmlformats.org/officeDocument/2006/relationships/slideLayout" Target="../slideLayouts/slideLayout5.xml"/><Relationship Id="rId4" Type="http://schemas.openxmlformats.org/officeDocument/2006/relationships/hyperlink" Target="https://creativecommons.org/licenses/by-nc/3.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0C5037-DA4A-44E2-A9FB-84B1498768A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Black Student Union </a:t>
            </a:r>
          </a:p>
        </p:txBody>
      </p:sp>
      <p:sp>
        <p:nvSpPr>
          <p:cNvPr id="6" name="Text Placeholder 5">
            <a:extLst>
              <a:ext uri="{FF2B5EF4-FFF2-40B4-BE49-F238E27FC236}">
                <a16:creationId xmlns:a16="http://schemas.microsoft.com/office/drawing/2014/main" id="{1397C2DB-90F2-4971-AC44-7CDDF5A3B552}"/>
              </a:ext>
            </a:extLst>
          </p:cNvPr>
          <p:cNvSpPr>
            <a:spLocks noGrp="1"/>
          </p:cNvSpPr>
          <p:nvPr>
            <p:ph type="body" sz="half" idx="2"/>
          </p:nvPr>
        </p:nvSpPr>
        <p:spPr/>
        <p:txBody>
          <a:bodyPr>
            <a:normAutofit fontScale="77500" lnSpcReduction="20000"/>
          </a:bodyPr>
          <a:lstStyle/>
          <a:p>
            <a:r>
              <a:rPr lang="en-US" dirty="0">
                <a:latin typeface="Times New Roman" panose="02020603050405020304" pitchFamily="18" charset="0"/>
                <a:cs typeface="Times New Roman" panose="02020603050405020304" pitchFamily="18" charset="0"/>
              </a:rPr>
              <a:t>President- Janai Griffin </a:t>
            </a:r>
          </a:p>
          <a:p>
            <a:r>
              <a:rPr lang="en-US" dirty="0">
                <a:latin typeface="Times New Roman" panose="02020603050405020304" pitchFamily="18" charset="0"/>
                <a:cs typeface="Times New Roman" panose="02020603050405020304" pitchFamily="18" charset="0"/>
              </a:rPr>
              <a:t>Advisor- Ms. Girard </a:t>
            </a:r>
          </a:p>
          <a:p>
            <a:r>
              <a:rPr lang="en-US" dirty="0">
                <a:latin typeface="Times New Roman" panose="02020603050405020304" pitchFamily="18" charset="0"/>
                <a:cs typeface="Times New Roman" panose="02020603050405020304" pitchFamily="18" charset="0"/>
              </a:rPr>
              <a:t>Plantation High School 2020-2021  </a:t>
            </a:r>
          </a:p>
        </p:txBody>
      </p:sp>
      <p:sp>
        <p:nvSpPr>
          <p:cNvPr id="15" name="Slide Number Placeholder 14">
            <a:extLst>
              <a:ext uri="{FF2B5EF4-FFF2-40B4-BE49-F238E27FC236}">
                <a16:creationId xmlns:a16="http://schemas.microsoft.com/office/drawing/2014/main" id="{26F5C050-EB87-421A-8A5C-E6CB30102699}"/>
              </a:ext>
            </a:extLst>
          </p:cNvPr>
          <p:cNvSpPr>
            <a:spLocks noGrp="1"/>
          </p:cNvSpPr>
          <p:nvPr>
            <p:ph type="sldNum" sz="quarter" idx="10"/>
          </p:nvPr>
        </p:nvSpPr>
        <p:spPr/>
        <p:txBody>
          <a:bodyPr/>
          <a:lstStyle/>
          <a:p>
            <a:r>
              <a:rPr lang="en-US" dirty="0"/>
              <a:t>PAGE </a:t>
            </a:r>
            <a:fld id="{4A9B5881-4007-4345-955A-79C2656F0C49}" type="slidenum">
              <a:rPr lang="en-US" smtClean="0"/>
              <a:pPr/>
              <a:t>1</a:t>
            </a:fld>
            <a:endParaRPr lang="en-US" dirty="0"/>
          </a:p>
        </p:txBody>
      </p:sp>
      <p:pic>
        <p:nvPicPr>
          <p:cNvPr id="11" name="Picture Placeholder 10" descr="A picture containing drawing&#10;&#10;Description automatically generated">
            <a:extLst>
              <a:ext uri="{FF2B5EF4-FFF2-40B4-BE49-F238E27FC236}">
                <a16:creationId xmlns:a16="http://schemas.microsoft.com/office/drawing/2014/main" id="{B722B73A-7030-42DF-A71E-3C89E066E492}"/>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791" b="791"/>
          <a:stretch>
            <a:fillRect/>
          </a:stretch>
        </p:blipFill>
        <p:spPr/>
      </p:pic>
    </p:spTree>
    <p:extLst>
      <p:ext uri="{BB962C8B-B14F-4D97-AF65-F5344CB8AC3E}">
        <p14:creationId xmlns:p14="http://schemas.microsoft.com/office/powerpoint/2010/main" val="113625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1000"/>
                                        <p:tgtEl>
                                          <p:spTgt spid="6">
                                            <p:txEl>
                                              <p:pRg st="1" end="1"/>
                                            </p:txEl>
                                          </p:spTgt>
                                        </p:tgtEl>
                                      </p:cBhvr>
                                    </p:animEffect>
                                    <p:anim calcmode="lin" valueType="num">
                                      <p:cBhvr>
                                        <p:cTn id="2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1000"/>
                                        <p:tgtEl>
                                          <p:spTgt spid="6">
                                            <p:txEl>
                                              <p:pRg st="2" end="2"/>
                                            </p:txEl>
                                          </p:spTgt>
                                        </p:tgtEl>
                                      </p:cBhvr>
                                    </p:animEffect>
                                    <p:anim calcmode="lin" valueType="num">
                                      <p:cBhvr>
                                        <p:cTn id="3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a:xfrm>
            <a:off x="0" y="3"/>
            <a:ext cx="4305300" cy="6721472"/>
          </a:xfrm>
          <a:gradFill>
            <a:gsLst>
              <a:gs pos="1000">
                <a:schemeClr val="tx1">
                  <a:lumMod val="85000"/>
                  <a:lumOff val="15000"/>
                </a:schemeClr>
              </a:gs>
              <a:gs pos="100000">
                <a:schemeClr val="accent2">
                  <a:lumMod val="50000"/>
                </a:schemeClr>
              </a:gs>
            </a:gsLst>
          </a:gradFill>
        </p:spPr>
        <p:txBody>
          <a:bodyPr/>
          <a:lstStyle/>
          <a:p>
            <a:pPr algn="r"/>
            <a:r>
              <a:rPr lang="en-US" dirty="0">
                <a:solidFill>
                  <a:schemeClr val="bg1"/>
                </a:solidFill>
              </a:rPr>
              <a:t>BSU 5 key points   </a:t>
            </a:r>
          </a:p>
        </p:txBody>
      </p:sp>
      <p:graphicFrame>
        <p:nvGraphicFramePr>
          <p:cNvPr id="10" name="Content Placeholder 2" descr="List Content Placeholder">
            <a:extLst>
              <a:ext uri="{FF2B5EF4-FFF2-40B4-BE49-F238E27FC236}">
                <a16:creationId xmlns:a16="http://schemas.microsoft.com/office/drawing/2014/main" id="{4DBF5C5D-E8C1-4EFB-87B6-B4245AB407AE}"/>
              </a:ext>
            </a:extLst>
          </p:cNvPr>
          <p:cNvGraphicFramePr>
            <a:graphicFrameLocks noGrp="1"/>
          </p:cNvGraphicFramePr>
          <p:nvPr>
            <p:ph idx="1"/>
            <p:extLst>
              <p:ext uri="{D42A27DB-BD31-4B8C-83A1-F6EECF244321}">
                <p14:modId xmlns:p14="http://schemas.microsoft.com/office/powerpoint/2010/main" val="3250746911"/>
              </p:ext>
            </p:extLst>
          </p:nvPr>
        </p:nvGraphicFramePr>
        <p:xfrm>
          <a:off x="4562476" y="365125"/>
          <a:ext cx="6791323" cy="598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0"/>
          </p:nvPr>
        </p:nvSpPr>
        <p:spPr/>
        <p:txBody>
          <a:bodyPr/>
          <a:lstStyle/>
          <a:p>
            <a:r>
              <a:rPr lang="en-US" dirty="0"/>
              <a:t>PAGE </a:t>
            </a:r>
            <a:fld id="{4A9B5881-4007-4345-955A-79C2656F0C49}" type="slidenum">
              <a:rPr lang="en-US" smtClean="0"/>
              <a:pPr/>
              <a:t>2</a:t>
            </a:fld>
            <a:endParaRPr lang="en-US" dirty="0"/>
          </a:p>
        </p:txBody>
      </p:sp>
    </p:spTree>
    <p:extLst>
      <p:ext uri="{BB962C8B-B14F-4D97-AF65-F5344CB8AC3E}">
        <p14:creationId xmlns:p14="http://schemas.microsoft.com/office/powerpoint/2010/main" val="4080338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10"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58A68-E1F3-40E2-82CC-37763B553C0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Black Student Union </a:t>
            </a:r>
            <a:br>
              <a:rPr lang="en-US" dirty="0"/>
            </a:br>
            <a:br>
              <a:rPr lang="en-US" dirty="0"/>
            </a:br>
            <a:br>
              <a:rPr lang="en-US" dirty="0"/>
            </a:br>
            <a:br>
              <a:rPr lang="en-US" dirty="0"/>
            </a:br>
            <a:r>
              <a:rPr lang="en-US" sz="2400" dirty="0">
                <a:latin typeface="Times New Roman" panose="02020603050405020304" pitchFamily="18" charset="0"/>
                <a:cs typeface="Times New Roman" panose="02020603050405020304" pitchFamily="18" charset="0"/>
              </a:rPr>
              <a:t>The purpose of this organization is to unify plantation high school Black  American students </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In order to:</a:t>
            </a:r>
          </a:p>
        </p:txBody>
      </p:sp>
      <p:sp>
        <p:nvSpPr>
          <p:cNvPr id="3" name="Content Placeholder 2">
            <a:extLst>
              <a:ext uri="{FF2B5EF4-FFF2-40B4-BE49-F238E27FC236}">
                <a16:creationId xmlns:a16="http://schemas.microsoft.com/office/drawing/2014/main" id="{202FA40F-D937-4981-941C-A1524946CF37}"/>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Act as an recognizing and collective body for Black American students. </a:t>
            </a:r>
          </a:p>
          <a:p>
            <a:r>
              <a:rPr lang="en-US" dirty="0">
                <a:latin typeface="Times New Roman" panose="02020603050405020304" pitchFamily="18" charset="0"/>
                <a:cs typeface="Times New Roman" panose="02020603050405020304" pitchFamily="18" charset="0"/>
              </a:rPr>
              <a:t>Empower change and increase cultural awareness throughout our school and the community. </a:t>
            </a:r>
          </a:p>
          <a:p>
            <a:r>
              <a:rPr lang="en-US" dirty="0">
                <a:latin typeface="Times New Roman" panose="02020603050405020304" pitchFamily="18" charset="0"/>
                <a:cs typeface="Times New Roman" panose="02020603050405020304" pitchFamily="18" charset="0"/>
              </a:rPr>
              <a:t>Encourage Social, Political, awareness at Plantation High School. </a:t>
            </a:r>
          </a:p>
          <a:p>
            <a:r>
              <a:rPr lang="en-US" dirty="0">
                <a:latin typeface="Times New Roman" panose="02020603050405020304" pitchFamily="18" charset="0"/>
                <a:cs typeface="Times New Roman" panose="02020603050405020304" pitchFamily="18" charset="0"/>
              </a:rPr>
              <a:t>Increase educational dialogue between our member’s and students throughout the school. </a:t>
            </a:r>
          </a:p>
          <a:p>
            <a:r>
              <a:rPr lang="en-US" dirty="0">
                <a:latin typeface="Times New Roman" panose="02020603050405020304" pitchFamily="18" charset="0"/>
                <a:cs typeface="Times New Roman" panose="02020603050405020304" pitchFamily="18" charset="0"/>
              </a:rPr>
              <a:t>Serve as a support system for member’s. </a:t>
            </a:r>
          </a:p>
          <a:p>
            <a:r>
              <a:rPr lang="en-US" dirty="0">
                <a:latin typeface="Times New Roman" panose="02020603050405020304" pitchFamily="18" charset="0"/>
                <a:cs typeface="Times New Roman" panose="02020603050405020304" pitchFamily="18" charset="0"/>
              </a:rPr>
              <a:t>Provide a cultivateing experience that will prepare you for a world were political awareness is very important. </a:t>
            </a:r>
          </a:p>
          <a:p>
            <a:r>
              <a:rPr lang="en-US" dirty="0">
                <a:latin typeface="Times New Roman" panose="02020603050405020304" pitchFamily="18" charset="0"/>
                <a:cs typeface="Times New Roman" panose="02020603050405020304" pitchFamily="18" charset="0"/>
              </a:rPr>
              <a:t>Stipulate dialogue that will increase positive interaction and communication between students of all backgrounds!</a:t>
            </a:r>
          </a:p>
        </p:txBody>
      </p:sp>
      <p:sp>
        <p:nvSpPr>
          <p:cNvPr id="4" name="Slide Number Placeholder 3">
            <a:extLst>
              <a:ext uri="{FF2B5EF4-FFF2-40B4-BE49-F238E27FC236}">
                <a16:creationId xmlns:a16="http://schemas.microsoft.com/office/drawing/2014/main" id="{CB38E613-8C1E-43A5-BB0B-4BD45E0F2CD0}"/>
              </a:ext>
            </a:extLst>
          </p:cNvPr>
          <p:cNvSpPr>
            <a:spLocks noGrp="1"/>
          </p:cNvSpPr>
          <p:nvPr>
            <p:ph type="sldNum" sz="quarter" idx="10"/>
          </p:nvPr>
        </p:nvSpPr>
        <p:spPr/>
        <p:txBody>
          <a:bodyPr/>
          <a:lstStyle/>
          <a:p>
            <a:r>
              <a:rPr lang="en-US" dirty="0"/>
              <a:t>PAGE </a:t>
            </a:r>
            <a:fld id="{4A9B5881-4007-4345-955A-79C2656F0C49}" type="slidenum">
              <a:rPr lang="en-US" smtClean="0"/>
              <a:pPr/>
              <a:t>3</a:t>
            </a:fld>
            <a:endParaRPr lang="en-US" dirty="0"/>
          </a:p>
        </p:txBody>
      </p:sp>
    </p:spTree>
    <p:extLst>
      <p:ext uri="{BB962C8B-B14F-4D97-AF65-F5344CB8AC3E}">
        <p14:creationId xmlns:p14="http://schemas.microsoft.com/office/powerpoint/2010/main" val="96615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anim calcmode="lin" valueType="num">
                                      <p:cBhvr>
                                        <p:cTn id="14"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5"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2000"/>
                                        <p:tgtEl>
                                          <p:spTgt spid="3">
                                            <p:txEl>
                                              <p:pRg st="1" end="1"/>
                                            </p:txEl>
                                          </p:spTgt>
                                        </p:tgtEl>
                                      </p:cBhvr>
                                    </p:animEffect>
                                    <p:anim calcmode="lin" valueType="num">
                                      <p:cBhvr>
                                        <p:cTn id="21"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2"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2000"/>
                                        <p:tgtEl>
                                          <p:spTgt spid="3">
                                            <p:txEl>
                                              <p:pRg st="2" end="2"/>
                                            </p:txEl>
                                          </p:spTgt>
                                        </p:tgtEl>
                                      </p:cBhvr>
                                    </p:animEffect>
                                    <p:anim calcmode="lin" valueType="num">
                                      <p:cBhvr>
                                        <p:cTn id="2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9"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2000"/>
                                        <p:tgtEl>
                                          <p:spTgt spid="3">
                                            <p:txEl>
                                              <p:pRg st="3" end="3"/>
                                            </p:txEl>
                                          </p:spTgt>
                                        </p:tgtEl>
                                      </p:cBhvr>
                                    </p:animEffect>
                                    <p:anim calcmode="lin" valueType="num">
                                      <p:cBhvr>
                                        <p:cTn id="35"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6"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45"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2000"/>
                                        <p:tgtEl>
                                          <p:spTgt spid="3">
                                            <p:txEl>
                                              <p:pRg st="4" end="4"/>
                                            </p:txEl>
                                          </p:spTgt>
                                        </p:tgtEl>
                                      </p:cBhvr>
                                    </p:animEffect>
                                    <p:anim calcmode="lin" valueType="num">
                                      <p:cBhvr>
                                        <p:cTn id="42"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43"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45"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2000"/>
                                        <p:tgtEl>
                                          <p:spTgt spid="3">
                                            <p:txEl>
                                              <p:pRg st="5" end="5"/>
                                            </p:txEl>
                                          </p:spTgt>
                                        </p:tgtEl>
                                      </p:cBhvr>
                                    </p:animEffect>
                                    <p:anim calcmode="lin" valueType="num">
                                      <p:cBhvr>
                                        <p:cTn id="49"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50"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2000"/>
                                        <p:tgtEl>
                                          <p:spTgt spid="3">
                                            <p:txEl>
                                              <p:pRg st="6" end="6"/>
                                            </p:txEl>
                                          </p:spTgt>
                                        </p:tgtEl>
                                      </p:cBhvr>
                                    </p:animEffect>
                                    <p:anim calcmode="lin" valueType="num">
                                      <p:cBhvr>
                                        <p:cTn id="56"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57"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a:xfrm>
            <a:off x="7512000" y="0"/>
            <a:ext cx="4680000" cy="6721473"/>
          </a:xfrm>
        </p:spPr>
        <p:txBody>
          <a:bodyPr>
            <a:normAutofit/>
          </a:bodyPr>
          <a:lstStyle/>
          <a:p>
            <a:r>
              <a:rPr lang="en-US" sz="4400" dirty="0">
                <a:latin typeface="Times New Roman" panose="02020603050405020304" pitchFamily="18" charset="0"/>
                <a:cs typeface="Times New Roman" panose="02020603050405020304" pitchFamily="18" charset="0"/>
              </a:rPr>
              <a:t>Club </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Outline</a:t>
            </a:r>
          </a:p>
        </p:txBody>
      </p:sp>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4</a:t>
            </a:fld>
            <a:endParaRPr lang="en-US" dirty="0"/>
          </a:p>
        </p:txBody>
      </p:sp>
      <p:graphicFrame>
        <p:nvGraphicFramePr>
          <p:cNvPr id="3" name="Content Placeholder 2" descr="List Content Placeholder">
            <a:extLst>
              <a:ext uri="{FF2B5EF4-FFF2-40B4-BE49-F238E27FC236}">
                <a16:creationId xmlns:a16="http://schemas.microsoft.com/office/drawing/2014/main" id="{00DD6853-7971-494B-A148-546DF3F15457}"/>
              </a:ext>
            </a:extLst>
          </p:cNvPr>
          <p:cNvGraphicFramePr>
            <a:graphicFrameLocks noGrp="1"/>
          </p:cNvGraphicFramePr>
          <p:nvPr>
            <p:ph idx="1"/>
            <p:extLst>
              <p:ext uri="{D42A27DB-BD31-4B8C-83A1-F6EECF244321}">
                <p14:modId xmlns:p14="http://schemas.microsoft.com/office/powerpoint/2010/main" val="2049766931"/>
              </p:ext>
            </p:extLst>
          </p:nvPr>
        </p:nvGraphicFramePr>
        <p:xfrm>
          <a:off x="838200" y="365124"/>
          <a:ext cx="6156323" cy="598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978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87FB6-7ECD-42B6-962B-A657968F9F6C}"/>
              </a:ext>
            </a:extLst>
          </p:cNvPr>
          <p:cNvSpPr>
            <a:spLocks noGrp="1"/>
          </p:cNvSpPr>
          <p:nvPr>
            <p:ph type="title"/>
          </p:nvPr>
        </p:nvSpPr>
        <p:spPr/>
        <p:txBody>
          <a:bodyPr/>
          <a:lstStyle/>
          <a:p>
            <a:r>
              <a:rPr lang="en-US" dirty="0"/>
              <a:t>BSU Purpose For 2020-2021</a:t>
            </a:r>
          </a:p>
        </p:txBody>
      </p:sp>
      <p:sp>
        <p:nvSpPr>
          <p:cNvPr id="3" name="Content Placeholder 2">
            <a:extLst>
              <a:ext uri="{FF2B5EF4-FFF2-40B4-BE49-F238E27FC236}">
                <a16:creationId xmlns:a16="http://schemas.microsoft.com/office/drawing/2014/main" id="{B3CF315A-A30A-4497-8588-8890088CB14B}"/>
              </a:ext>
            </a:extLst>
          </p:cNvPr>
          <p:cNvSpPr>
            <a:spLocks noGrp="1"/>
          </p:cNvSpPr>
          <p:nvPr>
            <p:ph idx="1"/>
          </p:nvPr>
        </p:nvSpPr>
        <p:spPr/>
        <p:txBody>
          <a:bodyPr>
            <a:normAutofit/>
          </a:bodyPr>
          <a:lstStyle/>
          <a:p>
            <a:r>
              <a:rPr lang="en-US" sz="1800" dirty="0">
                <a:latin typeface="Times New Roman" panose="02020603050405020304" pitchFamily="18" charset="0"/>
                <a:cs typeface="Times New Roman" panose="02020603050405020304" pitchFamily="18" charset="0"/>
              </a:rPr>
              <a:t>The mission statement is- The Black Student Union  encourages student growth and development through diversity, academics, and community outreach. </a:t>
            </a:r>
          </a:p>
          <a:p>
            <a:r>
              <a:rPr lang="en-US" sz="1800" dirty="0">
                <a:latin typeface="Times New Roman" panose="02020603050405020304" pitchFamily="18" charset="0"/>
                <a:cs typeface="Times New Roman" panose="02020603050405020304" pitchFamily="18" charset="0"/>
              </a:rPr>
              <a:t>Being apart of BSU is an opportunity for all students of diversity  to come and learn about African American culture and to ensure that our voices are heard and to unify each other as one! </a:t>
            </a:r>
          </a:p>
          <a:p>
            <a:r>
              <a:rPr lang="en-US" sz="1800" dirty="0">
                <a:latin typeface="Times New Roman" panose="02020603050405020304" pitchFamily="18" charset="0"/>
                <a:cs typeface="Times New Roman" panose="02020603050405020304" pitchFamily="18" charset="0"/>
              </a:rPr>
              <a:t>The purpose of BSU is to showcase black students in a political  matter to serve as the primary advocacy in this  organization.</a:t>
            </a:r>
          </a:p>
          <a:p>
            <a:endParaRPr lang="en-US" sz="18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12E8832-A1CF-468A-ACD0-49574E9FD554}"/>
              </a:ext>
            </a:extLst>
          </p:cNvPr>
          <p:cNvSpPr>
            <a:spLocks noGrp="1"/>
          </p:cNvSpPr>
          <p:nvPr>
            <p:ph type="sldNum" sz="quarter" idx="10"/>
          </p:nvPr>
        </p:nvSpPr>
        <p:spPr/>
        <p:txBody>
          <a:bodyPr/>
          <a:lstStyle/>
          <a:p>
            <a:r>
              <a:rPr lang="en-US" dirty="0"/>
              <a:t>PAGE </a:t>
            </a:r>
            <a:fld id="{4A9B5881-4007-4345-955A-79C2656F0C49}" type="slidenum">
              <a:rPr lang="en-US" smtClean="0"/>
              <a:pPr/>
              <a:t>5</a:t>
            </a:fld>
            <a:endParaRPr lang="en-US" dirty="0"/>
          </a:p>
        </p:txBody>
      </p:sp>
    </p:spTree>
    <p:extLst>
      <p:ext uri="{BB962C8B-B14F-4D97-AF65-F5344CB8AC3E}">
        <p14:creationId xmlns:p14="http://schemas.microsoft.com/office/powerpoint/2010/main" val="814049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787847" y="870403"/>
            <a:ext cx="1913878" cy="495108"/>
          </a:xfrm>
        </p:spPr>
        <p:txBody>
          <a:bodyPr/>
          <a:lstStyle/>
          <a:p>
            <a:pPr algn="ctr"/>
            <a:r>
              <a:rPr lang="en-US" sz="1800" dirty="0"/>
              <a:t> </a:t>
            </a:r>
            <a:r>
              <a:rPr lang="en-US" sz="1800" dirty="0">
                <a:latin typeface="Times New Roman" panose="02020603050405020304" pitchFamily="18" charset="0"/>
                <a:cs typeface="Times New Roman" panose="02020603050405020304" pitchFamily="18" charset="0"/>
              </a:rPr>
              <a:t>Attendance  </a:t>
            </a:r>
          </a:p>
        </p:txBody>
      </p:sp>
      <p:sp>
        <p:nvSpPr>
          <p:cNvPr id="3" name="Content Placeholder 2">
            <a:extLst>
              <a:ext uri="{FF2B5EF4-FFF2-40B4-BE49-F238E27FC236}">
                <a16:creationId xmlns:a16="http://schemas.microsoft.com/office/drawing/2014/main" id="{FA6A4B49-27C8-46B6-8B11-AD7E8F615E2C}"/>
              </a:ext>
            </a:extLst>
          </p:cNvPr>
          <p:cNvSpPr>
            <a:spLocks noGrp="1"/>
          </p:cNvSpPr>
          <p:nvPr>
            <p:ph idx="1"/>
          </p:nvPr>
        </p:nvSpPr>
        <p:spPr>
          <a:xfrm>
            <a:off x="560532" y="1597915"/>
            <a:ext cx="6273800" cy="4351338"/>
          </a:xfrm>
        </p:spPr>
        <p:txBody>
          <a:bodyPr>
            <a:normAutofit fontScale="92500" lnSpcReduction="10000"/>
          </a:bodyPr>
          <a:lstStyle/>
          <a:p>
            <a:r>
              <a:rPr lang="en-US" sz="1600" noProof="1">
                <a:latin typeface="Times New Roman" panose="02020603050405020304" pitchFamily="18" charset="0"/>
                <a:cs typeface="Times New Roman" panose="02020603050405020304" pitchFamily="18" charset="0"/>
              </a:rPr>
              <a:t>In order to remain a BSU member I need people to show up Consecutively. You must attend 3/5 meetings in order to stay apart of the group which is 60%. Conferene calling or FaceTime into a meeting will NOT be counted for attendance you must physically show up and sign in. Also in order to remain apart of the club you must attend two events that BSU will hold (Special Reason Why)</a:t>
            </a:r>
          </a:p>
          <a:p>
            <a:r>
              <a:rPr lang="en-US" sz="1600" noProof="1">
                <a:latin typeface="Times New Roman" panose="02020603050405020304" pitchFamily="18" charset="0"/>
                <a:cs typeface="Times New Roman" panose="02020603050405020304" pitchFamily="18" charset="0"/>
              </a:rPr>
              <a:t>Showing up for attendeance is important because you are missing out on information that will benfit you and and keep you updated on what’s happening in the club. Also it shows your decidaction and particpation to this club and what we stand for. Furthermore, it will give you chance to share your feedback and idea’s on some of our dicussions. </a:t>
            </a:r>
          </a:p>
          <a:p>
            <a:r>
              <a:rPr lang="en-US" sz="1600" noProof="1">
                <a:latin typeface="Times New Roman" panose="02020603050405020304" pitchFamily="18" charset="0"/>
                <a:cs typeface="Times New Roman" panose="02020603050405020304" pitchFamily="18" charset="0"/>
              </a:rPr>
              <a:t>In order to be excused from meetings you will need to provide either the president (Janai Grffin) or the advisor (Ms.Girard) with a 24 hour notice in advanced no execption! In regards to Showcases, Events, Field Trips, you must provide 72 hour notice in advance that you will not be attending. This will allow me and the advisor to find someone to replace your spot.</a:t>
            </a:r>
          </a:p>
          <a:p>
            <a:r>
              <a:rPr lang="en-US" sz="1600" noProof="1">
                <a:latin typeface="Times New Roman" panose="02020603050405020304" pitchFamily="18" charset="0"/>
                <a:cs typeface="Times New Roman" panose="02020603050405020304" pitchFamily="18" charset="0"/>
              </a:rPr>
              <a:t>If you’re an officer attendance to meetings is mandatory, if you miss more than</a:t>
            </a:r>
            <a:r>
              <a:rPr lang="en-US" sz="1600" b="1" noProof="1">
                <a:latin typeface="Times New Roman" panose="02020603050405020304" pitchFamily="18" charset="0"/>
                <a:cs typeface="Times New Roman" panose="02020603050405020304" pitchFamily="18" charset="0"/>
              </a:rPr>
              <a:t> 3 </a:t>
            </a:r>
            <a:r>
              <a:rPr lang="en-US" sz="1600" noProof="1">
                <a:latin typeface="Times New Roman" panose="02020603050405020304" pitchFamily="18" charset="0"/>
                <a:cs typeface="Times New Roman" panose="02020603050405020304" pitchFamily="18" charset="0"/>
              </a:rPr>
              <a:t>meetings without giving any form of communication your postion will be under review by the president and advisor of the club.  In regards to events as previously dicussed you need to provide the proper the notification within the time framed allowed. </a:t>
            </a:r>
          </a:p>
          <a:p>
            <a:pPr marL="0" indent="0">
              <a:buNone/>
            </a:pPr>
            <a:endParaRPr lang="en-US" sz="1600" noProof="1">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2B4CE3A-8C88-45AA-A849-57E5A7AC22C1}"/>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6</a:t>
            </a:fld>
            <a:endParaRPr lang="en-US" dirty="0"/>
          </a:p>
        </p:txBody>
      </p:sp>
      <p:sp>
        <p:nvSpPr>
          <p:cNvPr id="8" name="Rectangle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145309" y="6361475"/>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First Lesson </a:t>
            </a:r>
          </a:p>
        </p:txBody>
      </p:sp>
      <p:sp>
        <p:nvSpPr>
          <p:cNvPr id="10" name="Rectangle 9">
            <a:extLst>
              <a:ext uri="{FF2B5EF4-FFF2-40B4-BE49-F238E27FC236}">
                <a16:creationId xmlns:a16="http://schemas.microsoft.com/office/drawing/2014/main" id="{95AAAEAA-CCF6-4E36-A4A3-5AF49D00995B}"/>
              </a:ext>
              <a:ext uri="{C183D7F6-B498-43B3-948B-1728B52AA6E4}">
                <adec:decorative xmlns:adec="http://schemas.microsoft.com/office/drawing/2017/decorative" val="1"/>
              </a:ext>
            </a:extLst>
          </p:cNvPr>
          <p:cNvSpPr/>
          <p:nvPr/>
        </p:nvSpPr>
        <p:spPr>
          <a:xfrm>
            <a:off x="3697432" y="6562004"/>
            <a:ext cx="2552123" cy="1594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Second Lesson </a:t>
            </a:r>
          </a:p>
        </p:txBody>
      </p:sp>
      <p:sp>
        <p:nvSpPr>
          <p:cNvPr id="11" name="Rectangle 10">
            <a:extLst>
              <a:ext uri="{FF2B5EF4-FFF2-40B4-BE49-F238E27FC236}">
                <a16:creationId xmlns:a16="http://schemas.microsoft.com/office/drawing/2014/main" id="{5F253864-26FA-4AB1-9F0A-4F57D870EE85}"/>
              </a:ext>
              <a:ext uri="{C183D7F6-B498-43B3-948B-1728B52AA6E4}">
                <adec:decorative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Third L lesson </a:t>
            </a:r>
          </a:p>
        </p:txBody>
      </p:sp>
      <p:sp>
        <p:nvSpPr>
          <p:cNvPr id="12" name="Rectangle 11">
            <a:extLst>
              <a:ext uri="{FF2B5EF4-FFF2-40B4-BE49-F238E27FC236}">
                <a16:creationId xmlns:a16="http://schemas.microsoft.com/office/drawing/2014/main" id="{84949406-858F-4224-BC48-197463899896}"/>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Conclusion</a:t>
            </a:r>
          </a:p>
        </p:txBody>
      </p:sp>
      <p:sp>
        <p:nvSpPr>
          <p:cNvPr id="14" name="Isosceles Triangle 13">
            <a:extLst>
              <a:ext uri="{FF2B5EF4-FFF2-40B4-BE49-F238E27FC236}">
                <a16:creationId xmlns:a16="http://schemas.microsoft.com/office/drawing/2014/main" id="{1D0A4E21-00BC-4451-94C9-943503852954}"/>
              </a:ext>
              <a:ext uri="{C183D7F6-B498-43B3-948B-1728B52AA6E4}">
                <adec:decorative xmlns:adec="http://schemas.microsoft.com/office/drawing/2017/decorative" val="1"/>
              </a:ext>
            </a:extLst>
          </p:cNvPr>
          <p:cNvSpPr/>
          <p:nvPr/>
        </p:nvSpPr>
        <p:spPr>
          <a:xfrm rot="10800000">
            <a:off x="2349947"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983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p:tgtEl>
                                          <p:spTgt spid="8"/>
                                        </p:tgtEl>
                                        <p:attrNameLst>
                                          <p:attrName>ppt_y</p:attrName>
                                        </p:attrNameLst>
                                      </p:cBhvr>
                                      <p:tavLst>
                                        <p:tav tm="0">
                                          <p:val>
                                            <p:strVal val="#ppt_y+#ppt_h*1.125000"/>
                                          </p:val>
                                        </p:tav>
                                        <p:tav tm="100000">
                                          <p:val>
                                            <p:strVal val="#ppt_y"/>
                                          </p:val>
                                        </p:tav>
                                      </p:tavLst>
                                    </p:anim>
                                    <p:animEffect transition="in" filter="wipe(up)">
                                      <p:cBhvr>
                                        <p:cTn id="8" dur="250"/>
                                        <p:tgtEl>
                                          <p:spTgt spid="8"/>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50"/>
                                        <p:tgtEl>
                                          <p:spTgt spid="14"/>
                                        </p:tgtEl>
                                      </p:cBhvr>
                                    </p:animEffect>
                                  </p:childTnLst>
                                </p:cTn>
                              </p:par>
                            </p:childTnLst>
                          </p:cTn>
                        </p:par>
                        <p:par>
                          <p:cTn id="12" fill="hold">
                            <p:stCondLst>
                              <p:cond delay="250"/>
                            </p:stCondLst>
                            <p:childTnLst>
                              <p:par>
                                <p:cTn id="13" presetID="1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p:tgtEl>
                                          <p:spTgt spid="10"/>
                                        </p:tgtEl>
                                        <p:attrNameLst>
                                          <p:attrName>ppt_y</p:attrName>
                                        </p:attrNameLst>
                                      </p:cBhvr>
                                      <p:tavLst>
                                        <p:tav tm="0">
                                          <p:val>
                                            <p:strVal val="#ppt_y+#ppt_h*1.125000"/>
                                          </p:val>
                                        </p:tav>
                                        <p:tav tm="100000">
                                          <p:val>
                                            <p:strVal val="#ppt_y"/>
                                          </p:val>
                                        </p:tav>
                                      </p:tavLst>
                                    </p:anim>
                                    <p:animEffect transition="in" filter="wipe(up)">
                                      <p:cBhvr>
                                        <p:cTn id="16" dur="250"/>
                                        <p:tgtEl>
                                          <p:spTgt spid="10"/>
                                        </p:tgtEl>
                                      </p:cBhvr>
                                    </p:animEffect>
                                  </p:childTnLst>
                                </p:cTn>
                              </p:par>
                            </p:childTnLst>
                          </p:cTn>
                        </p:par>
                        <p:par>
                          <p:cTn id="17" fill="hold">
                            <p:stCondLst>
                              <p:cond delay="500"/>
                            </p:stCondLst>
                            <p:childTnLst>
                              <p:par>
                                <p:cTn id="18" presetID="1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250"/>
                                        <p:tgtEl>
                                          <p:spTgt spid="11"/>
                                        </p:tgtEl>
                                        <p:attrNameLst>
                                          <p:attrName>ppt_y</p:attrName>
                                        </p:attrNameLst>
                                      </p:cBhvr>
                                      <p:tavLst>
                                        <p:tav tm="0">
                                          <p:val>
                                            <p:strVal val="#ppt_y+#ppt_h*1.125000"/>
                                          </p:val>
                                        </p:tav>
                                        <p:tav tm="100000">
                                          <p:val>
                                            <p:strVal val="#ppt_y"/>
                                          </p:val>
                                        </p:tav>
                                      </p:tavLst>
                                    </p:anim>
                                    <p:animEffect transition="in" filter="wipe(up)">
                                      <p:cBhvr>
                                        <p:cTn id="21" dur="250"/>
                                        <p:tgtEl>
                                          <p:spTgt spid="11"/>
                                        </p:tgtEl>
                                      </p:cBhvr>
                                    </p:animEffect>
                                  </p:childTnLst>
                                </p:cTn>
                              </p:par>
                            </p:childTnLst>
                          </p:cTn>
                        </p:par>
                        <p:par>
                          <p:cTn id="22" fill="hold">
                            <p:stCondLst>
                              <p:cond delay="750"/>
                            </p:stCondLst>
                            <p:childTnLst>
                              <p:par>
                                <p:cTn id="23" presetID="1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250"/>
                                        <p:tgtEl>
                                          <p:spTgt spid="12"/>
                                        </p:tgtEl>
                                        <p:attrNameLst>
                                          <p:attrName>ppt_y</p:attrName>
                                        </p:attrNameLst>
                                      </p:cBhvr>
                                      <p:tavLst>
                                        <p:tav tm="0">
                                          <p:val>
                                            <p:strVal val="#ppt_y+#ppt_h*1.125000"/>
                                          </p:val>
                                        </p:tav>
                                        <p:tav tm="100000">
                                          <p:val>
                                            <p:strVal val="#ppt_y"/>
                                          </p:val>
                                        </p:tav>
                                      </p:tavLst>
                                    </p:anim>
                                    <p:animEffect transition="in" filter="wipe(up)">
                                      <p:cBhvr>
                                        <p:cTn id="26" dur="25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calcmode="lin" valueType="num">
                                      <p:cBhvr additive="base">
                                        <p:cTn id="3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 calcmode="lin" valueType="num">
                                      <p:cBhvr additive="base">
                                        <p:cTn id="4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 calcmode="lin" valueType="num">
                                      <p:cBhvr additive="base">
                                        <p:cTn id="4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 calcmode="lin" valueType="num">
                                      <p:cBhvr additive="base">
                                        <p:cTn id="5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8" grpId="0" animBg="1"/>
      <p:bldP spid="10" grpId="0" animBg="1"/>
      <p:bldP spid="11" grpId="0" animBg="1"/>
      <p:bldP spid="12"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855392-9FED-4979-8AC6-A73037648D43}"/>
              </a:ext>
            </a:extLst>
          </p:cNvPr>
          <p:cNvSpPr>
            <a:spLocks noGrp="1"/>
          </p:cNvSpPr>
          <p:nvPr>
            <p:ph type="title"/>
          </p:nvPr>
        </p:nvSpPr>
        <p:spPr>
          <a:xfrm>
            <a:off x="838200" y="364856"/>
            <a:ext cx="2717800" cy="1326105"/>
          </a:xfrm>
        </p:spPr>
        <p:txBody>
          <a:bodyPr/>
          <a:lstStyle/>
          <a:p>
            <a:r>
              <a:rPr lang="en-US" dirty="0"/>
              <a:t>Meeting &amp; Discussion's </a:t>
            </a:r>
          </a:p>
        </p:txBody>
      </p:sp>
      <p:graphicFrame>
        <p:nvGraphicFramePr>
          <p:cNvPr id="10" name="Content Placeholder 2" descr="Content Placeholder">
            <a:extLst>
              <a:ext uri="{FF2B5EF4-FFF2-40B4-BE49-F238E27FC236}">
                <a16:creationId xmlns:a16="http://schemas.microsoft.com/office/drawing/2014/main" id="{47A11266-E870-4547-80E5-8133E862A757}"/>
              </a:ext>
            </a:extLst>
          </p:cNvPr>
          <p:cNvGraphicFramePr>
            <a:graphicFrameLocks noGrp="1"/>
          </p:cNvGraphicFramePr>
          <p:nvPr>
            <p:ph idx="1"/>
            <p:extLst>
              <p:ext uri="{D42A27DB-BD31-4B8C-83A1-F6EECF244321}">
                <p14:modId xmlns:p14="http://schemas.microsoft.com/office/powerpoint/2010/main" val="13423260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2934DE9-1653-4F9E-B307-C53A27B2182D}"/>
              </a:ext>
            </a:extLst>
          </p:cNvPr>
          <p:cNvSpPr>
            <a:spLocks noGrp="1"/>
          </p:cNvSpPr>
          <p:nvPr>
            <p:ph type="sldNum" sz="quarter" idx="10"/>
          </p:nvPr>
        </p:nvSpPr>
        <p:spPr/>
        <p:txBody>
          <a:bodyPr/>
          <a:lstStyle/>
          <a:p>
            <a:r>
              <a:rPr lang="en-US" dirty="0"/>
              <a:t>PAGE </a:t>
            </a:r>
            <a:fld id="{4A9B5881-4007-4345-955A-79C2656F0C49}" type="slidenum">
              <a:rPr lang="en-US" smtClean="0"/>
              <a:pPr/>
              <a:t>7</a:t>
            </a:fld>
            <a:endParaRPr lang="en-US" dirty="0"/>
          </a:p>
        </p:txBody>
      </p:sp>
      <p:pic>
        <p:nvPicPr>
          <p:cNvPr id="12" name="Graphic 11" descr="Map with pin">
            <a:extLst>
              <a:ext uri="{FF2B5EF4-FFF2-40B4-BE49-F238E27FC236}">
                <a16:creationId xmlns:a16="http://schemas.microsoft.com/office/drawing/2014/main" id="{F2110C71-00D1-4949-9213-38E48FACED03}"/>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130926" y="2545226"/>
            <a:ext cx="624548" cy="624548"/>
          </a:xfrm>
          <a:prstGeom prst="rect">
            <a:avLst/>
          </a:prstGeom>
        </p:spPr>
      </p:pic>
      <p:sp>
        <p:nvSpPr>
          <p:cNvPr id="8" name="Rectangle 7">
            <a:extLst>
              <a:ext uri="{FF2B5EF4-FFF2-40B4-BE49-F238E27FC236}">
                <a16:creationId xmlns:a16="http://schemas.microsoft.com/office/drawing/2014/main" id="{5FE2B34C-7760-453F-8A81-50335F1BD6C4}"/>
              </a:ext>
              <a:ext uri="{C183D7F6-B498-43B3-948B-1728B52AA6E4}">
                <adec:decorative xmlns:adec="http://schemas.microsoft.com/office/drawing/2017/decorative" val="1"/>
              </a:ext>
            </a:extLst>
          </p:cNvPr>
          <p:cNvSpPr/>
          <p:nvPr/>
        </p:nvSpPr>
        <p:spPr>
          <a:xfrm>
            <a:off x="1145309" y="6557847"/>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First Skill</a:t>
            </a:r>
          </a:p>
        </p:txBody>
      </p:sp>
      <p:sp>
        <p:nvSpPr>
          <p:cNvPr id="9" name="Rectangle 8">
            <a:extLst>
              <a:ext uri="{FF2B5EF4-FFF2-40B4-BE49-F238E27FC236}">
                <a16:creationId xmlns:a16="http://schemas.microsoft.com/office/drawing/2014/main" id="{8BED1379-2C64-4902-A414-90051165C903}"/>
              </a:ext>
              <a:ext uri="{C183D7F6-B498-43B3-948B-1728B52AA6E4}">
                <adec:decorative xmlns:adec="http://schemas.microsoft.com/office/drawing/2017/decorative" val="1"/>
              </a:ext>
            </a:extLst>
          </p:cNvPr>
          <p:cNvSpPr/>
          <p:nvPr/>
        </p:nvSpPr>
        <p:spPr>
          <a:xfrm>
            <a:off x="3697432" y="6361476"/>
            <a:ext cx="2552123"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Second Skill</a:t>
            </a:r>
          </a:p>
        </p:txBody>
      </p:sp>
      <p:sp>
        <p:nvSpPr>
          <p:cNvPr id="11" name="Rectangle 10">
            <a:extLst>
              <a:ext uri="{FF2B5EF4-FFF2-40B4-BE49-F238E27FC236}">
                <a16:creationId xmlns:a16="http://schemas.microsoft.com/office/drawing/2014/main" id="{774383B4-AACC-4685-AB80-6888FAA0B696}"/>
              </a:ext>
              <a:ext uri="{C183D7F6-B498-43B3-948B-1728B52AA6E4}">
                <adec:decorative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Third Skill</a:t>
            </a:r>
          </a:p>
        </p:txBody>
      </p:sp>
      <p:sp>
        <p:nvSpPr>
          <p:cNvPr id="13" name="Rectangle 12">
            <a:extLst>
              <a:ext uri="{FF2B5EF4-FFF2-40B4-BE49-F238E27FC236}">
                <a16:creationId xmlns:a16="http://schemas.microsoft.com/office/drawing/2014/main" id="{EEC3D0FF-B59D-47D4-8EEE-5EF3EA7C3CC0}"/>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Conclusion</a:t>
            </a:r>
          </a:p>
        </p:txBody>
      </p:sp>
      <p:sp>
        <p:nvSpPr>
          <p:cNvPr id="17" name="Isosceles Triangle 16">
            <a:extLst>
              <a:ext uri="{FF2B5EF4-FFF2-40B4-BE49-F238E27FC236}">
                <a16:creationId xmlns:a16="http://schemas.microsoft.com/office/drawing/2014/main" id="{C1168A37-F12A-42E8-A95E-69747461C003}"/>
              </a:ext>
              <a:ext uri="{C183D7F6-B498-43B3-948B-1728B52AA6E4}">
                <adec:decorative xmlns:adec="http://schemas.microsoft.com/office/drawing/2017/decorative" val="1"/>
              </a:ext>
            </a:extLst>
          </p:cNvPr>
          <p:cNvSpPr/>
          <p:nvPr/>
        </p:nvSpPr>
        <p:spPr>
          <a:xfrm rot="10800000">
            <a:off x="4902070"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picture containing drawing&#10;&#10;Description automatically generated">
            <a:extLst>
              <a:ext uri="{FF2B5EF4-FFF2-40B4-BE49-F238E27FC236}">
                <a16:creationId xmlns:a16="http://schemas.microsoft.com/office/drawing/2014/main" id="{D8CE0B1F-19B0-4DE3-BBB9-77B4A6E3AB0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68920" y="2301240"/>
            <a:ext cx="1308620" cy="1181100"/>
          </a:xfrm>
          <a:prstGeom prst="rect">
            <a:avLst/>
          </a:prstGeom>
        </p:spPr>
      </p:pic>
      <p:pic>
        <p:nvPicPr>
          <p:cNvPr id="22" name="Picture 21" descr="A close up of a logo&#10;&#10;Description automatically generated">
            <a:extLst>
              <a:ext uri="{FF2B5EF4-FFF2-40B4-BE49-F238E27FC236}">
                <a16:creationId xmlns:a16="http://schemas.microsoft.com/office/drawing/2014/main" id="{8935AC3C-8789-4BDB-B94A-81ACEA979F9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43333" y="2258231"/>
            <a:ext cx="1308620" cy="1348569"/>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F76295C3-28BA-45A9-A682-1228739AEC6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64522" y="2258231"/>
            <a:ext cx="1308620" cy="1348569"/>
          </a:xfrm>
          <a:prstGeom prst="rect">
            <a:avLst/>
          </a:prstGeom>
        </p:spPr>
      </p:pic>
    </p:spTree>
    <p:extLst>
      <p:ext uri="{BB962C8B-B14F-4D97-AF65-F5344CB8AC3E}">
        <p14:creationId xmlns:p14="http://schemas.microsoft.com/office/powerpoint/2010/main" val="387980421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a:xfrm>
            <a:off x="6657974" y="672632"/>
            <a:ext cx="4695825" cy="710552"/>
          </a:xfrm>
        </p:spPr>
        <p:txBody>
          <a:bodyPr/>
          <a:lstStyle/>
          <a:p>
            <a:pPr algn="ctr"/>
            <a:r>
              <a:rPr lang="en-US" sz="3200" dirty="0">
                <a:latin typeface="Times New Roman" panose="02020603050405020304" pitchFamily="18" charset="0"/>
                <a:cs typeface="Times New Roman" panose="02020603050405020304" pitchFamily="18" charset="0"/>
              </a:rPr>
              <a:t>Graduation Cords </a:t>
            </a:r>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a:xfrm>
            <a:off x="6657974" y="1825625"/>
            <a:ext cx="4695826" cy="4535850"/>
          </a:xfrm>
        </p:spPr>
        <p:txBody>
          <a:bodyPr>
            <a:normAutofit lnSpcReduction="10000"/>
          </a:bodyPr>
          <a:lstStyle/>
          <a:p>
            <a:r>
              <a:rPr lang="en-US" sz="1600" noProof="1">
                <a:latin typeface="Times New Roman" panose="02020603050405020304" pitchFamily="18" charset="0"/>
                <a:cs typeface="Times New Roman" panose="02020603050405020304" pitchFamily="18" charset="0"/>
              </a:rPr>
              <a:t>As president of BSU I have made it my personal business to ensure that members will  receive cords during graduation. </a:t>
            </a:r>
          </a:p>
          <a:p>
            <a:r>
              <a:rPr lang="en-US" sz="1800" noProof="1">
                <a:latin typeface="Times New Roman" panose="02020603050405020304" pitchFamily="18" charset="0"/>
                <a:cs typeface="Times New Roman" panose="02020603050405020304" pitchFamily="18" charset="0"/>
              </a:rPr>
              <a:t>In order to earn a Black Student Union Cord you must meet the graudation cord requirments.  </a:t>
            </a:r>
          </a:p>
          <a:p>
            <a:pPr algn="ctr"/>
            <a:r>
              <a:rPr lang="en-US" noProof="1"/>
              <a:t>Graduation Cord Requirments </a:t>
            </a:r>
          </a:p>
          <a:p>
            <a:r>
              <a:rPr lang="en-US" sz="1800" noProof="1">
                <a:latin typeface="Times New Roman" panose="02020603050405020304" pitchFamily="18" charset="0"/>
                <a:cs typeface="Times New Roman" panose="02020603050405020304" pitchFamily="18" charset="0"/>
              </a:rPr>
              <a:t>GPA of at least a 2.5 </a:t>
            </a:r>
          </a:p>
          <a:p>
            <a:r>
              <a:rPr lang="en-US" sz="1800" noProof="1">
                <a:latin typeface="Times New Roman" panose="02020603050405020304" pitchFamily="18" charset="0"/>
                <a:cs typeface="Times New Roman" panose="02020603050405020304" pitchFamily="18" charset="0"/>
              </a:rPr>
              <a:t>Must attend 60% of general meetings per quarter. </a:t>
            </a:r>
          </a:p>
          <a:p>
            <a:r>
              <a:rPr lang="en-US" sz="1800" noProof="1">
                <a:latin typeface="Times New Roman" panose="02020603050405020304" pitchFamily="18" charset="0"/>
                <a:cs typeface="Times New Roman" panose="02020603050405020304" pitchFamily="18" charset="0"/>
              </a:rPr>
              <a:t>Must table at least 4 BSU Events during school year. </a:t>
            </a:r>
          </a:p>
          <a:p>
            <a:r>
              <a:rPr lang="en-US" sz="1800" noProof="1">
                <a:latin typeface="Times New Roman" panose="02020603050405020304" pitchFamily="18" charset="0"/>
                <a:cs typeface="Times New Roman" panose="02020603050405020304" pitchFamily="18" charset="0"/>
              </a:rPr>
              <a:t>10 hours of community service No Exception!</a:t>
            </a:r>
          </a:p>
          <a:p>
            <a:r>
              <a:rPr lang="en-US" sz="1800" noProof="1">
                <a:latin typeface="Times New Roman" panose="02020603050405020304" pitchFamily="18" charset="0"/>
                <a:cs typeface="Times New Roman" panose="02020603050405020304" pitchFamily="18" charset="0"/>
              </a:rPr>
              <a:t>Attendeance, Behavior, Particpation is under review for Graduation Cords (Will be heavily taken under conserdation) </a:t>
            </a:r>
          </a:p>
          <a:p>
            <a:pPr marL="0" indent="0">
              <a:buNone/>
            </a:pPr>
            <a:endParaRPr lang="en-US" noProof="1"/>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8</a:t>
            </a:fld>
            <a:endParaRPr lang="en-US" dirty="0"/>
          </a:p>
        </p:txBody>
      </p:sp>
      <p:sp>
        <p:nvSpPr>
          <p:cNvPr id="11" name="Rectangle 10">
            <a:extLst>
              <a:ext uri="{FF2B5EF4-FFF2-40B4-BE49-F238E27FC236}">
                <a16:creationId xmlns:a16="http://schemas.microsoft.com/office/drawing/2014/main" id="{08D655AF-5DBD-4954-B607-48D1914FC7DE}"/>
              </a:ext>
              <a:ext uri="{C183D7F6-B498-43B3-948B-1728B52AA6E4}">
                <adec:decorative xmlns:adec="http://schemas.microsoft.com/office/drawing/2017/decorative" val="1"/>
              </a:ext>
            </a:extLst>
          </p:cNvPr>
          <p:cNvSpPr/>
          <p:nvPr/>
        </p:nvSpPr>
        <p:spPr>
          <a:xfrm>
            <a:off x="1145309" y="6557848"/>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First Skill</a:t>
            </a:r>
          </a:p>
        </p:txBody>
      </p:sp>
      <p:sp>
        <p:nvSpPr>
          <p:cNvPr id="12" name="Rectangle 11">
            <a:extLst>
              <a:ext uri="{FF2B5EF4-FFF2-40B4-BE49-F238E27FC236}">
                <a16:creationId xmlns:a16="http://schemas.microsoft.com/office/drawing/2014/main" id="{EAE7730F-1A0D-4B11-BA09-6A6CAA96FE12}"/>
              </a:ext>
              <a:ext uri="{C183D7F6-B498-43B3-948B-1728B52AA6E4}">
                <adec:decorative xmlns:adec="http://schemas.microsoft.com/office/drawing/2017/decorative" val="1"/>
              </a:ext>
            </a:extLst>
          </p:cNvPr>
          <p:cNvSpPr/>
          <p:nvPr/>
        </p:nvSpPr>
        <p:spPr>
          <a:xfrm>
            <a:off x="3697432" y="6557846"/>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Second Skill</a:t>
            </a:r>
          </a:p>
        </p:txBody>
      </p:sp>
      <p:sp>
        <p:nvSpPr>
          <p:cNvPr id="13" name="Rectangle 12">
            <a:extLst>
              <a:ext uri="{FF2B5EF4-FFF2-40B4-BE49-F238E27FC236}">
                <a16:creationId xmlns:a16="http://schemas.microsoft.com/office/drawing/2014/main" id="{4EF60258-6D59-4423-83CC-D7AC9D79D5E5}"/>
              </a:ext>
              <a:ext uri="{C183D7F6-B498-43B3-948B-1728B52AA6E4}">
                <adec:decorative xmlns:adec="http://schemas.microsoft.com/office/drawing/2017/decorative" val="1"/>
              </a:ext>
            </a:extLst>
          </p:cNvPr>
          <p:cNvSpPr/>
          <p:nvPr/>
        </p:nvSpPr>
        <p:spPr>
          <a:xfrm>
            <a:off x="6249555" y="6361475"/>
            <a:ext cx="2552123" cy="360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Third Skill</a:t>
            </a:r>
          </a:p>
        </p:txBody>
      </p:sp>
      <p:sp>
        <p:nvSpPr>
          <p:cNvPr id="14" name="Rectangle 13">
            <a:extLst>
              <a:ext uri="{FF2B5EF4-FFF2-40B4-BE49-F238E27FC236}">
                <a16:creationId xmlns:a16="http://schemas.microsoft.com/office/drawing/2014/main" id="{964627DB-2C83-4D9C-A498-D5BCC9A2B3B4}"/>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Conclusion</a:t>
            </a:r>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nvSpPr>
        <p:spPr>
          <a:xfrm rot="10800000">
            <a:off x="7454193"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Placeholder 27" descr="A red and black hat&#10;&#10;Description automatically generated">
            <a:extLst>
              <a:ext uri="{FF2B5EF4-FFF2-40B4-BE49-F238E27FC236}">
                <a16:creationId xmlns:a16="http://schemas.microsoft.com/office/drawing/2014/main" id="{63F1AFC3-B762-497F-A79A-9B6BB91E9BBF}"/>
              </a:ext>
            </a:extLst>
          </p:cNvPr>
          <p:cNvPicPr>
            <a:picLocks noGrp="1" noChangeAspect="1"/>
          </p:cNvPicPr>
          <p:nvPr>
            <p:ph type="pic" idx="1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8667" r="18667"/>
          <a:stretch>
            <a:fillRect/>
          </a:stretch>
        </p:blipFill>
        <p:spPr/>
      </p:pic>
      <p:sp>
        <p:nvSpPr>
          <p:cNvPr id="29" name="TextBox 28">
            <a:extLst>
              <a:ext uri="{FF2B5EF4-FFF2-40B4-BE49-F238E27FC236}">
                <a16:creationId xmlns:a16="http://schemas.microsoft.com/office/drawing/2014/main" id="{D0E716A3-269C-4A4F-A317-5C69B162901F}"/>
              </a:ext>
            </a:extLst>
          </p:cNvPr>
          <p:cNvSpPr txBox="1"/>
          <p:nvPr/>
        </p:nvSpPr>
        <p:spPr>
          <a:xfrm>
            <a:off x="0" y="6721475"/>
            <a:ext cx="6305550" cy="230832"/>
          </a:xfrm>
          <a:prstGeom prst="rect">
            <a:avLst/>
          </a:prstGeom>
          <a:noFill/>
        </p:spPr>
        <p:txBody>
          <a:bodyPr wrap="square" rtlCol="0">
            <a:spAutoFit/>
          </a:bodyPr>
          <a:lstStyle/>
          <a:p>
            <a:r>
              <a:rPr lang="en-US" sz="900" dirty="0">
                <a:hlinkClick r:id="rId3" tooltip="https://ggwash.org/view/37603/heres-a-school-by-school-look-at-dcs-high-school-graduation-rates"/>
              </a:rPr>
              <a:t>This Photo</a:t>
            </a:r>
            <a:r>
              <a:rPr lang="en-US" sz="900" dirty="0"/>
              <a:t> by Unknown Author is licensed under </a:t>
            </a:r>
            <a:r>
              <a:rPr lang="en-US" sz="900" dirty="0">
                <a:hlinkClick r:id="rId4" tooltip="https://creativecommons.org/licenses/by-nc/3.0/"/>
              </a:rPr>
              <a:t>CC BY-NC</a:t>
            </a:r>
            <a:endParaRPr lang="en-US" sz="900" dirty="0"/>
          </a:p>
        </p:txBody>
      </p:sp>
    </p:spTree>
    <p:extLst>
      <p:ext uri="{BB962C8B-B14F-4D97-AF65-F5344CB8AC3E}">
        <p14:creationId xmlns:p14="http://schemas.microsoft.com/office/powerpoint/2010/main" val="380384225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80">
                                          <p:stCondLst>
                                            <p:cond delay="0"/>
                                          </p:stCondLst>
                                        </p:cTn>
                                        <p:tgtEl>
                                          <p:spTgt spid="28"/>
                                        </p:tgtEl>
                                      </p:cBhvr>
                                    </p:animEffect>
                                    <p:anim calcmode="lin" valueType="num">
                                      <p:cBhvr>
                                        <p:cTn id="8"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3" dur="26">
                                          <p:stCondLst>
                                            <p:cond delay="650"/>
                                          </p:stCondLst>
                                        </p:cTn>
                                        <p:tgtEl>
                                          <p:spTgt spid="28"/>
                                        </p:tgtEl>
                                      </p:cBhvr>
                                      <p:to x="100000" y="60000"/>
                                    </p:animScale>
                                    <p:animScale>
                                      <p:cBhvr>
                                        <p:cTn id="14" dur="166" decel="50000">
                                          <p:stCondLst>
                                            <p:cond delay="676"/>
                                          </p:stCondLst>
                                        </p:cTn>
                                        <p:tgtEl>
                                          <p:spTgt spid="28"/>
                                        </p:tgtEl>
                                      </p:cBhvr>
                                      <p:to x="100000" y="100000"/>
                                    </p:animScale>
                                    <p:animScale>
                                      <p:cBhvr>
                                        <p:cTn id="15" dur="26">
                                          <p:stCondLst>
                                            <p:cond delay="1312"/>
                                          </p:stCondLst>
                                        </p:cTn>
                                        <p:tgtEl>
                                          <p:spTgt spid="28"/>
                                        </p:tgtEl>
                                      </p:cBhvr>
                                      <p:to x="100000" y="80000"/>
                                    </p:animScale>
                                    <p:animScale>
                                      <p:cBhvr>
                                        <p:cTn id="16" dur="166" decel="50000">
                                          <p:stCondLst>
                                            <p:cond delay="1338"/>
                                          </p:stCondLst>
                                        </p:cTn>
                                        <p:tgtEl>
                                          <p:spTgt spid="28"/>
                                        </p:tgtEl>
                                      </p:cBhvr>
                                      <p:to x="100000" y="100000"/>
                                    </p:animScale>
                                    <p:animScale>
                                      <p:cBhvr>
                                        <p:cTn id="17" dur="26">
                                          <p:stCondLst>
                                            <p:cond delay="1642"/>
                                          </p:stCondLst>
                                        </p:cTn>
                                        <p:tgtEl>
                                          <p:spTgt spid="28"/>
                                        </p:tgtEl>
                                      </p:cBhvr>
                                      <p:to x="100000" y="90000"/>
                                    </p:animScale>
                                    <p:animScale>
                                      <p:cBhvr>
                                        <p:cTn id="18" dur="166" decel="50000">
                                          <p:stCondLst>
                                            <p:cond delay="1668"/>
                                          </p:stCondLst>
                                        </p:cTn>
                                        <p:tgtEl>
                                          <p:spTgt spid="28"/>
                                        </p:tgtEl>
                                      </p:cBhvr>
                                      <p:to x="100000" y="100000"/>
                                    </p:animScale>
                                    <p:animScale>
                                      <p:cBhvr>
                                        <p:cTn id="19" dur="26">
                                          <p:stCondLst>
                                            <p:cond delay="1808"/>
                                          </p:stCondLst>
                                        </p:cTn>
                                        <p:tgtEl>
                                          <p:spTgt spid="28"/>
                                        </p:tgtEl>
                                      </p:cBhvr>
                                      <p:to x="100000" y="95000"/>
                                    </p:animScale>
                                    <p:animScale>
                                      <p:cBhvr>
                                        <p:cTn id="20" dur="166" decel="50000">
                                          <p:stCondLst>
                                            <p:cond delay="1834"/>
                                          </p:stCondLst>
                                        </p:cTn>
                                        <p:tgtEl>
                                          <p:spTgt spid="2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additive="base">
                                        <p:cTn id="3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 calcmode="lin" valueType="num">
                                      <p:cBhvr additive="base">
                                        <p:cTn id="3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1" end="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 calcmode="lin" valueType="num">
                                      <p:cBhvr additive="base">
                                        <p:cTn id="3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 calcmode="lin" valueType="num">
                                      <p:cBhvr additive="base">
                                        <p:cTn id="4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 calcmode="lin" valueType="num">
                                      <p:cBhvr additive="base">
                                        <p:cTn id="4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anim calcmode="lin" valueType="num">
                                      <p:cBhvr additive="base">
                                        <p:cTn id="5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 calcmode="lin" valueType="num">
                                      <p:cBhvr additive="base">
                                        <p:cTn id="5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
                                            <p:txEl>
                                              <p:pRg st="7" end="7"/>
                                            </p:txEl>
                                          </p:spTgt>
                                        </p:tgtEl>
                                        <p:attrNameLst>
                                          <p:attrName>style.visibility</p:attrName>
                                        </p:attrNameLst>
                                      </p:cBhvr>
                                      <p:to>
                                        <p:strVal val="visible"/>
                                      </p:to>
                                    </p:set>
                                    <p:anim calcmode="lin" valueType="num">
                                      <p:cBhvr additive="base">
                                        <p:cTn id="5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p:txBody>
          <a:bodyPr/>
          <a:lstStyle/>
          <a:p>
            <a:r>
              <a:rPr lang="en-US" sz="2800" dirty="0">
                <a:latin typeface="Times New Roman" panose="02020603050405020304" pitchFamily="18" charset="0"/>
                <a:cs typeface="Times New Roman" panose="02020603050405020304" pitchFamily="18" charset="0"/>
              </a:rPr>
              <a:t>Discussion  Summary </a:t>
            </a:r>
          </a:p>
        </p:txBody>
      </p:sp>
      <p:sp>
        <p:nvSpPr>
          <p:cNvPr id="4" name="Content Placeholder 3">
            <a:extLst>
              <a:ext uri="{FF2B5EF4-FFF2-40B4-BE49-F238E27FC236}">
                <a16:creationId xmlns:a16="http://schemas.microsoft.com/office/drawing/2014/main" id="{8B863B31-6429-468C-9624-0D0BBDBACA62}"/>
              </a:ext>
            </a:extLst>
          </p:cNvPr>
          <p:cNvSpPr>
            <a:spLocks noGrp="1"/>
          </p:cNvSpPr>
          <p:nvPr>
            <p:ph idx="1"/>
          </p:nvPr>
        </p:nvSpPr>
        <p:spPr/>
        <p:txBody>
          <a:bodyPr>
            <a:normAutofit/>
          </a:bodyPr>
          <a:lstStyle/>
          <a:p>
            <a:pPr marL="0" indent="0">
              <a:buNone/>
            </a:pPr>
            <a:r>
              <a:rPr lang="en-US" sz="1600" dirty="0">
                <a:latin typeface="Times New Roman" panose="02020603050405020304" pitchFamily="18" charset="0"/>
                <a:cs typeface="Times New Roman" panose="02020603050405020304" pitchFamily="18" charset="0"/>
              </a:rPr>
              <a:t>Here is what we discussed </a:t>
            </a:r>
          </a:p>
          <a:p>
            <a:pPr marL="0" indent="0">
              <a:buNone/>
            </a:pPr>
            <a:endParaRPr lang="en-US" sz="1600"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Club Dues : </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BSU will be having club dues because this will allow the club to cover certain expenses' such as (Field Trips, T-Shirts, Events, Supplies, Parties and much more). Due’s will be a one time fee.  </a:t>
            </a:r>
          </a:p>
          <a:p>
            <a:endParaRPr lang="en-US" sz="1600"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Attendance : </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Remember attendance is very important to me and the club. I appreciate all participation and loyalty from BSU member’s. </a:t>
            </a:r>
          </a:p>
          <a:p>
            <a:r>
              <a:rPr lang="en-US" sz="1600" dirty="0">
                <a:latin typeface="Times New Roman" panose="02020603050405020304" pitchFamily="18" charset="0"/>
                <a:cs typeface="Times New Roman" panose="02020603050405020304" pitchFamily="18" charset="0"/>
              </a:rPr>
              <a:t>Their will be rewards based on different task such as (Most Attendance in meetings, Most participated in events, Most service hours earned from bsu events and etc.) remember I’m  always looking , observing and willing to reward my member's who work the hardest. </a:t>
            </a:r>
          </a:p>
          <a:p>
            <a:endParaRPr lang="en-US" sz="1600"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Cords : </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Remember in order to earn cords for graduation you must meet the requirement's discussed in previous slide. </a:t>
            </a:r>
          </a:p>
        </p:txBody>
      </p:sp>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9</a:t>
            </a:fld>
            <a:endParaRPr lang="en-US" dirty="0"/>
          </a:p>
        </p:txBody>
      </p:sp>
      <p:sp>
        <p:nvSpPr>
          <p:cNvPr id="5" name="Rectangle 4">
            <a:extLst>
              <a:ext uri="{FF2B5EF4-FFF2-40B4-BE49-F238E27FC236}">
                <a16:creationId xmlns:a16="http://schemas.microsoft.com/office/drawing/2014/main" id="{093D1241-4F6B-4523-A0D3-68E3CDBC0F28}"/>
              </a:ext>
              <a:ext uri="{C183D7F6-B498-43B3-948B-1728B52AA6E4}">
                <adec:decorative xmlns:adec="http://schemas.microsoft.com/office/drawing/2017/decorative" val="1"/>
              </a:ext>
            </a:extLst>
          </p:cNvPr>
          <p:cNvSpPr/>
          <p:nvPr/>
        </p:nvSpPr>
        <p:spPr>
          <a:xfrm>
            <a:off x="1145309" y="6557848"/>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First Skill</a:t>
            </a:r>
          </a:p>
        </p:txBody>
      </p:sp>
      <p:sp>
        <p:nvSpPr>
          <p:cNvPr id="6" name="Rectangle 5">
            <a:extLst>
              <a:ext uri="{FF2B5EF4-FFF2-40B4-BE49-F238E27FC236}">
                <a16:creationId xmlns:a16="http://schemas.microsoft.com/office/drawing/2014/main" id="{C7BF8379-6FA4-47C8-A343-950346DD4931}"/>
              </a:ext>
              <a:ext uri="{C183D7F6-B498-43B3-948B-1728B52AA6E4}">
                <adec:decorative xmlns:adec="http://schemas.microsoft.com/office/drawing/2017/decorative" val="1"/>
              </a:ext>
            </a:extLst>
          </p:cNvPr>
          <p:cNvSpPr/>
          <p:nvPr/>
        </p:nvSpPr>
        <p:spPr>
          <a:xfrm>
            <a:off x="3697432" y="6557846"/>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Second Skill</a:t>
            </a:r>
          </a:p>
        </p:txBody>
      </p:sp>
      <p:sp>
        <p:nvSpPr>
          <p:cNvPr id="7" name="Rectangle 6">
            <a:extLst>
              <a:ext uri="{FF2B5EF4-FFF2-40B4-BE49-F238E27FC236}">
                <a16:creationId xmlns:a16="http://schemas.microsoft.com/office/drawing/2014/main" id="{CD0DE557-B4FF-44B4-B945-B5B41DBDA39C}"/>
              </a:ext>
              <a:ext uri="{C183D7F6-B498-43B3-948B-1728B52AA6E4}">
                <adec:decorative xmlns:adec="http://schemas.microsoft.com/office/drawing/2017/decorative" val="1"/>
              </a:ext>
            </a:extLst>
          </p:cNvPr>
          <p:cNvSpPr/>
          <p:nvPr/>
        </p:nvSpPr>
        <p:spPr>
          <a:xfrm>
            <a:off x="6249555" y="6557845"/>
            <a:ext cx="2552123" cy="1636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Third Skill</a:t>
            </a:r>
          </a:p>
        </p:txBody>
      </p:sp>
      <p:sp>
        <p:nvSpPr>
          <p:cNvPr id="8" name="Rectangle 7">
            <a:extLst>
              <a:ext uri="{FF2B5EF4-FFF2-40B4-BE49-F238E27FC236}">
                <a16:creationId xmlns:a16="http://schemas.microsoft.com/office/drawing/2014/main" id="{BB801CDE-088C-4A56-83CA-BF9F271065B0}"/>
              </a:ext>
              <a:ext uri="{C183D7F6-B498-43B3-948B-1728B52AA6E4}">
                <adec:decorative xmlns:adec="http://schemas.microsoft.com/office/drawing/2017/decorative" val="1"/>
              </a:ext>
            </a:extLst>
          </p:cNvPr>
          <p:cNvSpPr/>
          <p:nvPr/>
        </p:nvSpPr>
        <p:spPr>
          <a:xfrm>
            <a:off x="8801677" y="6361475"/>
            <a:ext cx="2552123" cy="36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Conclusion</a:t>
            </a:r>
          </a:p>
        </p:txBody>
      </p:sp>
      <p:sp>
        <p:nvSpPr>
          <p:cNvPr id="10" name="Isosceles Triangle 9">
            <a:extLst>
              <a:ext uri="{FF2B5EF4-FFF2-40B4-BE49-F238E27FC236}">
                <a16:creationId xmlns:a16="http://schemas.microsoft.com/office/drawing/2014/main" id="{792980D7-ED01-4955-83DB-59BA18C94FBA}"/>
              </a:ext>
              <a:ext uri="{C183D7F6-B498-43B3-948B-1728B52AA6E4}">
                <adec:decorative xmlns:adec="http://schemas.microsoft.com/office/drawing/2017/decorative" val="1"/>
              </a:ext>
            </a:extLst>
          </p:cNvPr>
          <p:cNvSpPr/>
          <p:nvPr/>
        </p:nvSpPr>
        <p:spPr>
          <a:xfrm rot="10800000">
            <a:off x="10006315"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329145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additive="base">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 calcmode="lin" valueType="num">
                                      <p:cBhvr additive="base">
                                        <p:cTn id="2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additive="base">
                                        <p:cTn id="3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 calcmode="lin" valueType="num">
                                      <p:cBhvr additive="base">
                                        <p:cTn id="38"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Lst>
  </p:timing>
</p:sld>
</file>

<file path=ppt/theme/theme1.xml><?xml version="1.0" encoding="utf-8"?>
<a:theme xmlns:a="http://schemas.openxmlformats.org/drawingml/2006/main" name="Office Theme">
  <a:themeElements>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fontScheme name="MS Surge Teach Light and Dark">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Corporate_Teach a Course_with Animation_Win32_SB - v2" id="{C9F810C9-4EB1-4CC6-A6C7-6362D8FFF9DF}" vid="{001312C1-1362-40A0-84BD-C64F2C3E2E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ppt/theme/themeOverride2.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0CF8FC-473D-42DA-B10E-0D97F5E2C3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05A674-08B3-48F2-91E0-AF5831D526B7}">
  <ds:schemaRefs>
    <ds:schemaRef ds:uri="http://purl.org/dc/terms/"/>
    <ds:schemaRef ds:uri="http://purl.org/dc/elements/1.1/"/>
    <ds:schemaRef ds:uri="http://www.w3.org/XML/1998/namespace"/>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16c05727-aa75-4e4a-9b5f-8a80a1165891"/>
    <ds:schemaRef ds:uri="71af3243-3dd4-4a8d-8c0d-dd76da1f02a5"/>
    <ds:schemaRef ds:uri="http://schemas.microsoft.com/office/2006/metadata/properties"/>
  </ds:schemaRefs>
</ds:datastoreItem>
</file>

<file path=customXml/itemProps3.xml><?xml version="1.0" encoding="utf-8"?>
<ds:datastoreItem xmlns:ds="http://schemas.openxmlformats.org/officeDocument/2006/customXml" ds:itemID="{FA303362-5DB5-4146-A667-E40932D524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Classic corporate teach a course with animation</Template>
  <TotalTime>0</TotalTime>
  <Words>824</Words>
  <Application>Microsoft Office PowerPoint</Application>
  <PresentationFormat>Widescreen</PresentationFormat>
  <Paragraphs>96</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Times New Roman</vt:lpstr>
      <vt:lpstr>Wingdings</vt:lpstr>
      <vt:lpstr>Office Theme</vt:lpstr>
      <vt:lpstr>Black Student Union </vt:lpstr>
      <vt:lpstr>BSU 5 key points   </vt:lpstr>
      <vt:lpstr>Black Student Union     The purpose of this organization is to unify plantation high school Black  American students    In order to:</vt:lpstr>
      <vt:lpstr>Club  Outline</vt:lpstr>
      <vt:lpstr>BSU Purpose For 2020-2021</vt:lpstr>
      <vt:lpstr> Attendance  </vt:lpstr>
      <vt:lpstr>Meeting &amp; Discussion's </vt:lpstr>
      <vt:lpstr>Graduation Cords </vt:lpstr>
      <vt:lpstr>Discussion  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2020-05-31T03:50:41Z</dcterms:created>
  <dcterms:modified xsi:type="dcterms:W3CDTF">2020-06-18T19:17:53Z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