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7"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70"/>
    <p:restoredTop sz="94649"/>
  </p:normalViewPr>
  <p:slideViewPr>
    <p:cSldViewPr snapToGrid="0" snapToObjects="1">
      <p:cViewPr varScale="1">
        <p:scale>
          <a:sx n="62" d="100"/>
          <a:sy n="62" d="100"/>
        </p:scale>
        <p:origin x="-2400" y="-90"/>
      </p:cViewPr>
      <p:guideLst>
        <p:guide orient="horz" pos="3168"/>
        <p:guide pos="2448"/>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5C76DF-3A2D-C34C-A536-5FE52515D85E}"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5C76DF-3A2D-C34C-A536-5FE52515D85E}"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5C76DF-3A2D-C34C-A536-5FE52515D85E}"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5C76DF-3A2D-C34C-A536-5FE52515D85E}"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5C76DF-3A2D-C34C-A536-5FE52515D85E}"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5C76DF-3A2D-C34C-A536-5FE52515D85E}" type="datetimeFigureOut">
              <a:rPr lang="en-US" smtClean="0"/>
              <a:pPr/>
              <a:t>9/22/2021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5C76DF-3A2D-C34C-A536-5FE52515D85E}" type="datetimeFigureOut">
              <a:rPr lang="en-US" smtClean="0"/>
              <a:pPr/>
              <a:t>9/22/2021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5C76DF-3A2D-C34C-A536-5FE52515D85E}" type="datetimeFigureOut">
              <a:rPr lang="en-US" smtClean="0"/>
              <a:pPr/>
              <a:t>9/22/2021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5C76DF-3A2D-C34C-A536-5FE52515D85E}" type="datetimeFigureOut">
              <a:rPr lang="en-US" smtClean="0"/>
              <a:pPr/>
              <a:t>9/22/2021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B5C76DF-3A2D-C34C-A536-5FE52515D85E}" type="datetimeFigureOut">
              <a:rPr lang="en-US" smtClean="0"/>
              <a:pPr/>
              <a:t>9/22/2021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B5C76DF-3A2D-C34C-A536-5FE52515D85E}" type="datetimeFigureOut">
              <a:rPr lang="en-US" smtClean="0"/>
              <a:pPr/>
              <a:t>9/22/2021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B5C76DF-3A2D-C34C-A536-5FE52515D85E}" type="datetimeFigureOut">
              <a:rPr lang="en-US" smtClean="0"/>
              <a:pPr/>
              <a:t>9/22/2021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5D44E62-30C7-134B-9888-B49C1FFBCC35}" type="slidenum">
              <a:rPr lang="en-US" smtClean="0"/>
              <a:pPr/>
              <a:t>‹#›</a:t>
            </a:fld>
            <a:endParaRPr lang="en-US"/>
          </a:p>
        </p:txBody>
      </p:sp>
    </p:spTree>
    <p:extLst>
      <p:ext uri="{BB962C8B-B14F-4D97-AF65-F5344CB8AC3E}">
        <p14:creationId xmlns:p14="http://schemas.microsoft.com/office/powerpoint/2010/main" xmlns="" val="91489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A drawing of a cartoon character&#10;&#10;Description automatically generated">
            <a:extLst>
              <a:ext uri="{FF2B5EF4-FFF2-40B4-BE49-F238E27FC236}">
                <a16:creationId xmlns:a16="http://schemas.microsoft.com/office/drawing/2014/main" xmlns="" id="{BF864422-BABD-844E-B947-ADACD5FE8759}"/>
              </a:ext>
            </a:extLst>
          </p:cNvPr>
          <p:cNvPicPr>
            <a:picLocks noChangeAspect="1"/>
          </p:cNvPicPr>
          <p:nvPr/>
        </p:nvPicPr>
        <p:blipFill>
          <a:blip r:embed="rId3"/>
          <a:stretch>
            <a:fillRect/>
          </a:stretch>
        </p:blipFill>
        <p:spPr>
          <a:xfrm>
            <a:off x="18644" y="3729"/>
            <a:ext cx="7772400" cy="10054671"/>
          </a:xfrm>
          <a:prstGeom prst="rect">
            <a:avLst/>
          </a:prstGeom>
        </p:spPr>
      </p:pic>
      <p:sp>
        <p:nvSpPr>
          <p:cNvPr id="9" name="TextBox 8">
            <a:extLst>
              <a:ext uri="{FF2B5EF4-FFF2-40B4-BE49-F238E27FC236}">
                <a16:creationId xmlns:a16="http://schemas.microsoft.com/office/drawing/2014/main" xmlns="" id="{65767D94-2985-BA41-A5E8-E7712091C89A}"/>
              </a:ext>
            </a:extLst>
          </p:cNvPr>
          <p:cNvSpPr txBox="1"/>
          <p:nvPr/>
        </p:nvSpPr>
        <p:spPr>
          <a:xfrm>
            <a:off x="209956" y="4154977"/>
            <a:ext cx="3646979" cy="590931"/>
          </a:xfrm>
          <a:prstGeom prst="rect">
            <a:avLst/>
          </a:prstGeom>
          <a:noFill/>
        </p:spPr>
        <p:txBody>
          <a:bodyPr wrap="square" rtlCol="0">
            <a:spAutoFit/>
          </a:bodyPr>
          <a:lstStyle/>
          <a:p>
            <a:pPr lvl="1" algn="ctr">
              <a:lnSpc>
                <a:spcPct val="90000"/>
              </a:lnSpc>
            </a:pPr>
            <a:endParaRPr lang="en-US" dirty="0" smtClean="0">
              <a:latin typeface="+mj-lt"/>
              <a:ea typeface="PBCaffeinateThenDominate Medium" charset="0"/>
              <a:cs typeface="PBCaffeinateThenDominate Medium" charset="0"/>
            </a:endParaRPr>
          </a:p>
          <a:p>
            <a:pPr lvl="1" algn="ctr">
              <a:lnSpc>
                <a:spcPct val="90000"/>
              </a:lnSpc>
              <a:buFont typeface="Arial" pitchFamily="34" charset="0"/>
              <a:buChar char="•"/>
            </a:pPr>
            <a:endParaRPr lang="en-US" dirty="0" smtClean="0">
              <a:latin typeface="+mj-lt"/>
              <a:ea typeface="PBCaffeinateThenDominate Medium" charset="0"/>
              <a:cs typeface="PBCaffeinateThenDominate Medium" charset="0"/>
            </a:endParaRPr>
          </a:p>
        </p:txBody>
      </p:sp>
      <p:sp>
        <p:nvSpPr>
          <p:cNvPr id="10" name="TextBox 9">
            <a:extLst>
              <a:ext uri="{FF2B5EF4-FFF2-40B4-BE49-F238E27FC236}">
                <a16:creationId xmlns:a16="http://schemas.microsoft.com/office/drawing/2014/main" xmlns="" id="{49446BAB-B0B6-A445-891F-B1023FEC1922}"/>
              </a:ext>
            </a:extLst>
          </p:cNvPr>
          <p:cNvSpPr txBox="1"/>
          <p:nvPr/>
        </p:nvSpPr>
        <p:spPr>
          <a:xfrm>
            <a:off x="3904844" y="4108810"/>
            <a:ext cx="3695531" cy="2400657"/>
          </a:xfrm>
          <a:prstGeom prst="rect">
            <a:avLst/>
          </a:prstGeom>
          <a:noFill/>
        </p:spPr>
        <p:txBody>
          <a:bodyPr wrap="square" rtlCol="0">
            <a:spAutoFit/>
          </a:bodyPr>
          <a:lstStyle/>
          <a:p>
            <a:pPr algn="ctr"/>
            <a:r>
              <a:rPr lang="en-US" sz="2500" u="sng" dirty="0" smtClean="0">
                <a:latin typeface="+mj-lt"/>
                <a:ea typeface="PBCaffeinateThenDominate Medium" charset="0"/>
                <a:cs typeface="PBCaffeinateThenDominate Medium" charset="0"/>
              </a:rPr>
              <a:t>BIRTHDAYS</a:t>
            </a:r>
          </a:p>
          <a:p>
            <a:pPr algn="ctr"/>
            <a:r>
              <a:rPr lang="en-US" sz="2500" dirty="0" err="1" smtClean="0">
                <a:latin typeface="+mj-lt"/>
                <a:ea typeface="PBCaffeinateThenDominate Medium" charset="0"/>
                <a:cs typeface="PBCaffeinateThenDominate Medium" charset="0"/>
              </a:rPr>
              <a:t>Neveah</a:t>
            </a:r>
            <a:r>
              <a:rPr lang="en-US" sz="2500" dirty="0" smtClean="0">
                <a:latin typeface="+mj-lt"/>
                <a:ea typeface="PBCaffeinateThenDominate Medium" charset="0"/>
                <a:cs typeface="PBCaffeinateThenDominate Medium" charset="0"/>
              </a:rPr>
              <a:t>	</a:t>
            </a:r>
            <a:r>
              <a:rPr lang="en-US" sz="2500" dirty="0" smtClean="0">
                <a:latin typeface="+mj-lt"/>
                <a:ea typeface="PBCaffeinateThenDominate Medium" charset="0"/>
                <a:cs typeface="PBCaffeinateThenDominate Medium" charset="0"/>
              </a:rPr>
              <a:t>10/3</a:t>
            </a:r>
          </a:p>
          <a:p>
            <a:pPr algn="ctr"/>
            <a:r>
              <a:rPr lang="en-US" sz="2500" dirty="0" smtClean="0">
                <a:latin typeface="+mj-lt"/>
                <a:ea typeface="PBCaffeinateThenDominate Medium" charset="0"/>
                <a:cs typeface="PBCaffeinateThenDominate Medium" charset="0"/>
              </a:rPr>
              <a:t>Wyatt		10/9</a:t>
            </a:r>
          </a:p>
          <a:p>
            <a:pPr algn="ctr"/>
            <a:r>
              <a:rPr lang="en-US" sz="2500" dirty="0" smtClean="0">
                <a:latin typeface="+mj-lt"/>
                <a:ea typeface="PBCaffeinateThenDominate Medium" charset="0"/>
                <a:cs typeface="PBCaffeinateThenDominate Medium" charset="0"/>
              </a:rPr>
              <a:t>Amelia		10/12</a:t>
            </a:r>
          </a:p>
          <a:p>
            <a:pPr algn="ctr"/>
            <a:r>
              <a:rPr lang="en-US" sz="2500" dirty="0" smtClean="0">
                <a:latin typeface="+mj-lt"/>
                <a:ea typeface="PBCaffeinateThenDominate Medium" charset="0"/>
                <a:cs typeface="PBCaffeinateThenDominate Medium" charset="0"/>
              </a:rPr>
              <a:t>Hunter M	10/12</a:t>
            </a:r>
          </a:p>
          <a:p>
            <a:pPr algn="ctr"/>
            <a:r>
              <a:rPr lang="en-US" sz="2500" dirty="0" smtClean="0">
                <a:latin typeface="+mj-lt"/>
                <a:ea typeface="PBCaffeinateThenDominate Medium" charset="0"/>
                <a:cs typeface="PBCaffeinateThenDominate Medium" charset="0"/>
              </a:rPr>
              <a:t>Holden	10/25</a:t>
            </a:r>
            <a:endParaRPr lang="en-US" sz="2500" dirty="0">
              <a:latin typeface="+mj-lt"/>
              <a:ea typeface="PBCaffeinateThenDominate Medium" charset="0"/>
              <a:cs typeface="PBCaffeinateThenDominate Medium" charset="0"/>
            </a:endParaRPr>
          </a:p>
        </p:txBody>
      </p:sp>
      <p:sp>
        <p:nvSpPr>
          <p:cNvPr id="12" name="TextBox 11">
            <a:extLst>
              <a:ext uri="{FF2B5EF4-FFF2-40B4-BE49-F238E27FC236}">
                <a16:creationId xmlns:a16="http://schemas.microsoft.com/office/drawing/2014/main" xmlns="" id="{11893482-49DC-D248-9C23-C02A987B42DF}"/>
              </a:ext>
            </a:extLst>
          </p:cNvPr>
          <p:cNvSpPr txBox="1"/>
          <p:nvPr/>
        </p:nvSpPr>
        <p:spPr>
          <a:xfrm>
            <a:off x="280171" y="1277273"/>
            <a:ext cx="4859783" cy="1546577"/>
          </a:xfrm>
          <a:prstGeom prst="rect">
            <a:avLst/>
          </a:prstGeom>
          <a:noFill/>
        </p:spPr>
        <p:txBody>
          <a:bodyPr wrap="square" rtlCol="0">
            <a:spAutoFit/>
          </a:bodyPr>
          <a:lstStyle/>
          <a:p>
            <a:pPr algn="ctr">
              <a:lnSpc>
                <a:spcPct val="90000"/>
              </a:lnSpc>
            </a:pPr>
            <a:r>
              <a:rPr lang="en-US" sz="3500" b="1" dirty="0" smtClean="0">
                <a:latin typeface="+mj-lt"/>
                <a:ea typeface="PBCaffeinateThenDominate Medium" charset="0"/>
                <a:cs typeface="PBCaffeinateThenDominate Medium" charset="0"/>
              </a:rPr>
              <a:t>ACEC</a:t>
            </a:r>
          </a:p>
          <a:p>
            <a:pPr algn="ctr">
              <a:lnSpc>
                <a:spcPct val="90000"/>
              </a:lnSpc>
            </a:pPr>
            <a:r>
              <a:rPr lang="en-US" sz="3500" b="1" dirty="0" smtClean="0">
                <a:latin typeface="+mj-lt"/>
                <a:ea typeface="PBCaffeinateThenDominate Medium" charset="0"/>
                <a:cs typeface="PBCaffeinateThenDominate Medium" charset="0"/>
              </a:rPr>
              <a:t> MONTHLY </a:t>
            </a:r>
          </a:p>
          <a:p>
            <a:pPr algn="ctr">
              <a:lnSpc>
                <a:spcPct val="90000"/>
              </a:lnSpc>
            </a:pPr>
            <a:r>
              <a:rPr lang="en-US" sz="3500" b="1" dirty="0" smtClean="0">
                <a:latin typeface="+mj-lt"/>
                <a:ea typeface="PBCaffeinateThenDominate Medium" charset="0"/>
                <a:cs typeface="PBCaffeinateThenDominate Medium" charset="0"/>
              </a:rPr>
              <a:t>NEWSLETTER</a:t>
            </a:r>
            <a:endParaRPr lang="en-US" sz="3500" b="1" dirty="0">
              <a:latin typeface="+mj-lt"/>
              <a:ea typeface="PBCaffeinateThenDominate Medium" charset="0"/>
              <a:cs typeface="PBCaffeinateThenDominate Medium" charset="0"/>
            </a:endParaRPr>
          </a:p>
        </p:txBody>
      </p:sp>
      <p:sp>
        <p:nvSpPr>
          <p:cNvPr id="13" name="TextBox 12">
            <a:extLst>
              <a:ext uri="{FF2B5EF4-FFF2-40B4-BE49-F238E27FC236}">
                <a16:creationId xmlns:a16="http://schemas.microsoft.com/office/drawing/2014/main" xmlns="" id="{8590F32A-5CE2-B941-A15B-2F4E1127C16E}"/>
              </a:ext>
            </a:extLst>
          </p:cNvPr>
          <p:cNvSpPr txBox="1"/>
          <p:nvPr/>
        </p:nvSpPr>
        <p:spPr>
          <a:xfrm>
            <a:off x="260275" y="2867209"/>
            <a:ext cx="7291083" cy="784830"/>
          </a:xfrm>
          <a:prstGeom prst="rect">
            <a:avLst/>
          </a:prstGeom>
          <a:noFill/>
        </p:spPr>
        <p:txBody>
          <a:bodyPr wrap="square" rtlCol="0">
            <a:spAutoFit/>
          </a:bodyPr>
          <a:lstStyle/>
          <a:p>
            <a:pPr algn="ctr">
              <a:lnSpc>
                <a:spcPct val="90000"/>
              </a:lnSpc>
            </a:pPr>
            <a:endParaRPr lang="en-US" sz="2500" b="1" dirty="0" smtClean="0">
              <a:latin typeface="+mj-lt"/>
              <a:ea typeface="PBCaffeinateThenDominate Medium" charset="0"/>
              <a:cs typeface="PBCaffeinateThenDominate Medium" charset="0"/>
            </a:endParaRPr>
          </a:p>
          <a:p>
            <a:pPr algn="ctr">
              <a:lnSpc>
                <a:spcPct val="90000"/>
              </a:lnSpc>
            </a:pPr>
            <a:r>
              <a:rPr lang="en-US" sz="2500" b="1" dirty="0" smtClean="0">
                <a:latin typeface="+mj-lt"/>
                <a:ea typeface="PBCaffeinateThenDominate Medium" charset="0"/>
                <a:cs typeface="PBCaffeinateThenDominate Medium" charset="0"/>
              </a:rPr>
              <a:t>There will be no consignment sale this fall!!</a:t>
            </a:r>
            <a:endParaRPr lang="en-US" sz="2500" b="1" dirty="0">
              <a:latin typeface="+mj-lt"/>
              <a:ea typeface="PBCaffeinateThenDominate Medium" charset="0"/>
              <a:cs typeface="PBCaffeinateThenDominate Medium" charset="0"/>
            </a:endParaRPr>
          </a:p>
        </p:txBody>
      </p:sp>
      <p:sp>
        <p:nvSpPr>
          <p:cNvPr id="14" name="TextBox 13">
            <a:extLst>
              <a:ext uri="{FF2B5EF4-FFF2-40B4-BE49-F238E27FC236}">
                <a16:creationId xmlns:a16="http://schemas.microsoft.com/office/drawing/2014/main" xmlns="" id="{737622E6-BB0A-434C-AB69-5BF49D2ECFFE}"/>
              </a:ext>
            </a:extLst>
          </p:cNvPr>
          <p:cNvSpPr txBox="1"/>
          <p:nvPr/>
        </p:nvSpPr>
        <p:spPr>
          <a:xfrm>
            <a:off x="260275" y="8759631"/>
            <a:ext cx="7291083" cy="978729"/>
          </a:xfrm>
          <a:prstGeom prst="rect">
            <a:avLst/>
          </a:prstGeom>
          <a:noFill/>
        </p:spPr>
        <p:txBody>
          <a:bodyPr wrap="square" rtlCol="0">
            <a:spAutoFit/>
          </a:bodyPr>
          <a:lstStyle/>
          <a:p>
            <a:pPr algn="ctr">
              <a:lnSpc>
                <a:spcPct val="90000"/>
              </a:lnSpc>
            </a:pPr>
            <a:r>
              <a:rPr lang="en-US" sz="1600" dirty="0" smtClean="0">
                <a:latin typeface="+mj-lt"/>
                <a:ea typeface="PBCaffeinateThenDominate Medium" charset="0"/>
                <a:cs typeface="PBCaffeinateThenDominate Medium" charset="0"/>
              </a:rPr>
              <a:t>If your child has a fever of 100 or higher, cough, severe runny nose, diarrhea please keep your children at home and take them to the doctor. If anyone in your household is having to quarantine, you will need to keep your child out of daycare. We want to keep our staff and children healthy as possible. </a:t>
            </a:r>
            <a:endParaRPr lang="en-US" sz="1600" dirty="0">
              <a:latin typeface="+mj-lt"/>
              <a:ea typeface="PBCaffeinateThenDominate Medium" charset="0"/>
              <a:cs typeface="PBCaffeinateThenDominate Medium" charset="0"/>
            </a:endParaRPr>
          </a:p>
        </p:txBody>
      </p:sp>
      <p:sp>
        <p:nvSpPr>
          <p:cNvPr id="16" name="Rectangle 15"/>
          <p:cNvSpPr/>
          <p:nvPr/>
        </p:nvSpPr>
        <p:spPr>
          <a:xfrm>
            <a:off x="3904843" y="6705600"/>
            <a:ext cx="3634973" cy="923330"/>
          </a:xfrm>
          <a:prstGeom prst="rect">
            <a:avLst/>
          </a:prstGeom>
        </p:spPr>
        <p:txBody>
          <a:bodyPr wrap="square">
            <a:spAutoFit/>
          </a:bodyPr>
          <a:lstStyle/>
          <a:p>
            <a:pPr algn="ctr"/>
            <a:r>
              <a:rPr lang="en-US" b="1" u="sng" dirty="0" smtClean="0"/>
              <a:t>Upcoming Reminder</a:t>
            </a:r>
          </a:p>
          <a:p>
            <a:pPr algn="ctr"/>
            <a:r>
              <a:rPr lang="en-US" dirty="0" smtClean="0"/>
              <a:t>November 18</a:t>
            </a:r>
            <a:r>
              <a:rPr lang="en-US" baseline="30000" dirty="0" smtClean="0"/>
              <a:t>:</a:t>
            </a:r>
            <a:r>
              <a:rPr lang="en-US" dirty="0" smtClean="0"/>
              <a:t> Thanksgiving Feast</a:t>
            </a:r>
          </a:p>
          <a:p>
            <a:pPr algn="ctr"/>
            <a:r>
              <a:rPr lang="en-US" dirty="0" smtClean="0"/>
              <a:t>Only </a:t>
            </a:r>
            <a:r>
              <a:rPr lang="en-US" dirty="0" smtClean="0"/>
              <a:t>t</a:t>
            </a:r>
            <a:r>
              <a:rPr lang="en-US" dirty="0" smtClean="0"/>
              <a:t>wo people per family</a:t>
            </a:r>
          </a:p>
        </p:txBody>
      </p:sp>
      <p:sp>
        <p:nvSpPr>
          <p:cNvPr id="17" name="Rectangle 16"/>
          <p:cNvSpPr/>
          <p:nvPr/>
        </p:nvSpPr>
        <p:spPr>
          <a:xfrm>
            <a:off x="295914" y="4358640"/>
            <a:ext cx="3561021" cy="2554545"/>
          </a:xfrm>
          <a:prstGeom prst="rect">
            <a:avLst/>
          </a:prstGeom>
        </p:spPr>
        <p:txBody>
          <a:bodyPr wrap="square">
            <a:spAutoFit/>
          </a:bodyPr>
          <a:lstStyle/>
          <a:p>
            <a:pPr algn="ctr"/>
            <a:r>
              <a:rPr lang="en-US" sz="2000" b="1" u="sng" dirty="0" smtClean="0"/>
              <a:t>5 Fall Things To Do As A Family</a:t>
            </a:r>
          </a:p>
          <a:p>
            <a:pPr algn="ctr">
              <a:buFont typeface="Arial" pitchFamily="34" charset="0"/>
              <a:buChar char="•"/>
            </a:pPr>
            <a:r>
              <a:rPr lang="en-US" dirty="0" smtClean="0"/>
              <a:t> </a:t>
            </a:r>
            <a:r>
              <a:rPr lang="en-US" sz="2000" dirty="0" smtClean="0"/>
              <a:t>Get Active and Explore a Nature Trail</a:t>
            </a:r>
          </a:p>
          <a:p>
            <a:pPr algn="ctr">
              <a:buFont typeface="Arial" pitchFamily="34" charset="0"/>
              <a:buChar char="•"/>
            </a:pPr>
            <a:r>
              <a:rPr lang="en-US" sz="2000" dirty="0" smtClean="0"/>
              <a:t>Pumpkin Patch</a:t>
            </a:r>
          </a:p>
          <a:p>
            <a:pPr algn="ctr">
              <a:buFont typeface="Arial" pitchFamily="34" charset="0"/>
              <a:buChar char="•"/>
            </a:pPr>
            <a:r>
              <a:rPr lang="en-US" sz="2000" dirty="0" smtClean="0"/>
              <a:t>Go Pick your own apples at an apple orchard</a:t>
            </a:r>
          </a:p>
          <a:p>
            <a:pPr algn="ctr">
              <a:buFont typeface="Arial" pitchFamily="34" charset="0"/>
              <a:buChar char="•"/>
            </a:pPr>
            <a:r>
              <a:rPr lang="en-US" sz="2000" dirty="0" smtClean="0"/>
              <a:t>Paint Pumpkins</a:t>
            </a:r>
          </a:p>
          <a:p>
            <a:pPr algn="ctr">
              <a:buFont typeface="Arial" pitchFamily="34" charset="0"/>
              <a:buChar char="•"/>
            </a:pPr>
            <a:r>
              <a:rPr lang="en-US" sz="2000" dirty="0" smtClean="0"/>
              <a:t>Go on a hay ride</a:t>
            </a:r>
          </a:p>
        </p:txBody>
      </p:sp>
    </p:spTree>
    <p:extLst>
      <p:ext uri="{BB962C8B-B14F-4D97-AF65-F5344CB8AC3E}">
        <p14:creationId xmlns:p14="http://schemas.microsoft.com/office/powerpoint/2010/main" xmlns="" val="19612791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10589</TotalTime>
  <Words>125</Words>
  <Application>Microsoft Office PowerPoint</Application>
  <PresentationFormat>Custom</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Alleah Rostohar</dc:creator>
  <cp:lastModifiedBy>lhouse</cp:lastModifiedBy>
  <cp:revision>1032</cp:revision>
  <dcterms:created xsi:type="dcterms:W3CDTF">2018-08-21T19:22:42Z</dcterms:created>
  <dcterms:modified xsi:type="dcterms:W3CDTF">2021-09-29T20:37:10Z</dcterms:modified>
</cp:coreProperties>
</file>