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2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notesSlides/notesSlide6.xml" ContentType="application/vnd.openxmlformats-officedocument.presentationml.notesSlide+xml"/>
  <Override PartName="/ppt/tags/tag10.xml" ContentType="application/vnd.openxmlformats-officedocument.presentationml.tags+xml"/>
  <Override PartName="/ppt/notesSlides/notesSlide7.xml" ContentType="application/vnd.openxmlformats-officedocument.presentationml.notesSlide+xml"/>
  <Override PartName="/ppt/tags/tag11.xml" ContentType="application/vnd.openxmlformats-officedocument.presentationml.tags+xml"/>
  <Override PartName="/ppt/notesSlides/notesSlide8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9.xml" ContentType="application/vnd.openxmlformats-officedocument.presentationml.notesSlide+xml"/>
  <Override PartName="/ppt/tags/tag14.xml" ContentType="application/vnd.openxmlformats-officedocument.presentationml.tags+xml"/>
  <Override PartName="/ppt/notesSlides/notesSlide10.xml" ContentType="application/vnd.openxmlformats-officedocument.presentationml.notesSlide+xml"/>
  <Override PartName="/ppt/tags/tag15.xml" ContentType="application/vnd.openxmlformats-officedocument.presentationml.tags+xml"/>
  <Override PartName="/ppt/notesSlides/notesSlide11.xml" ContentType="application/vnd.openxmlformats-officedocument.presentationml.notesSlide+xml"/>
  <Override PartName="/ppt/tags/tag16.xml" ContentType="application/vnd.openxmlformats-officedocument.presentationml.tags+xml"/>
  <Override PartName="/ppt/notesSlides/notesSlide12.xml" ContentType="application/vnd.openxmlformats-officedocument.presentationml.notesSlide+xml"/>
  <Override PartName="/ppt/tags/tag17.xml" ContentType="application/vnd.openxmlformats-officedocument.presentationml.tags+xml"/>
  <Override PartName="/ppt/notesSlides/notesSlide13.xml" ContentType="application/vnd.openxmlformats-officedocument.presentationml.notesSlide+xml"/>
  <Override PartName="/ppt/tags/tag18.xml" ContentType="application/vnd.openxmlformats-officedocument.presentationml.tags+xml"/>
  <Override PartName="/ppt/notesSlides/notesSlide14.xml" ContentType="application/vnd.openxmlformats-officedocument.presentationml.notesSlide+xml"/>
  <Override PartName="/ppt/tags/tag19.xml" ContentType="application/vnd.openxmlformats-officedocument.presentationml.tags+xml"/>
  <Override PartName="/ppt/notesSlides/notesSlide15.xml" ContentType="application/vnd.openxmlformats-officedocument.presentationml.notesSlide+xml"/>
  <Override PartName="/ppt/tags/tag20.xml" ContentType="application/vnd.openxmlformats-officedocument.presentationml.tags+xml"/>
  <Override PartName="/ppt/notesSlides/notesSlide16.xml" ContentType="application/vnd.openxmlformats-officedocument.presentationml.notesSlide+xml"/>
  <Override PartName="/ppt/tags/tag21.xml" ContentType="application/vnd.openxmlformats-officedocument.presentationml.tags+xml"/>
  <Override PartName="/ppt/notesSlides/notesSlide17.xml" ContentType="application/vnd.openxmlformats-officedocument.presentationml.notesSlide+xml"/>
  <Override PartName="/ppt/tags/tag22.xml" ContentType="application/vnd.openxmlformats-officedocument.presentationml.tags+xml"/>
  <Override PartName="/ppt/notesSlides/notesSlide18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19.xml" ContentType="application/vnd.openxmlformats-officedocument.presentationml.notesSlide+xml"/>
  <Override PartName="/ppt/tags/tag25.xml" ContentType="application/vnd.openxmlformats-officedocument.presentationml.tags+xml"/>
  <Override PartName="/ppt/notesSlides/notesSlide20.xml" ContentType="application/vnd.openxmlformats-officedocument.presentationml.notesSlide+xml"/>
  <Override PartName="/ppt/tags/tag26.xml" ContentType="application/vnd.openxmlformats-officedocument.presentationml.tags+xml"/>
  <Override PartName="/ppt/notesSlides/notesSlide21.xml" ContentType="application/vnd.openxmlformats-officedocument.presentationml.notesSlide+xml"/>
  <Override PartName="/ppt/tags/tag27.xml" ContentType="application/vnd.openxmlformats-officedocument.presentationml.tags+xml"/>
  <Override PartName="/ppt/notesSlides/notesSlide22.xml" ContentType="application/vnd.openxmlformats-officedocument.presentationml.notesSlide+xml"/>
  <Override PartName="/ppt/tags/tag28.xml" ContentType="application/vnd.openxmlformats-officedocument.presentationml.tags+xml"/>
  <Override PartName="/ppt/notesSlides/notesSlide23.xml" ContentType="application/vnd.openxmlformats-officedocument.presentationml.notesSlide+xml"/>
  <Override PartName="/ppt/tags/tag29.xml" ContentType="application/vnd.openxmlformats-officedocument.presentationml.tags+xml"/>
  <Override PartName="/ppt/notesSlides/notesSlide24.xml" ContentType="application/vnd.openxmlformats-officedocument.presentationml.notesSlide+xml"/>
  <Override PartName="/ppt/tags/tag30.xml" ContentType="application/vnd.openxmlformats-officedocument.presentationml.tags+xml"/>
  <Override PartName="/ppt/notesSlides/notesSlide25.xml" ContentType="application/vnd.openxmlformats-officedocument.presentationml.notesSlide+xml"/>
  <Override PartName="/ppt/tags/tag31.xml" ContentType="application/vnd.openxmlformats-officedocument.presentationml.tags+xml"/>
  <Override PartName="/ppt/notesSlides/notesSlide26.xml" ContentType="application/vnd.openxmlformats-officedocument.presentationml.notesSlide+xml"/>
  <Override PartName="/ppt/tags/tag32.xml" ContentType="application/vnd.openxmlformats-officedocument.presentationml.tags+xml"/>
  <Override PartName="/ppt/notesSlides/notesSlide27.xml" ContentType="application/vnd.openxmlformats-officedocument.presentationml.notesSlide+xml"/>
  <Override PartName="/ppt/tags/tag33.xml" ContentType="application/vnd.openxmlformats-officedocument.presentationml.tags+xml"/>
  <Override PartName="/ppt/notesSlides/notesSlide28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29.xml" ContentType="application/vnd.openxmlformats-officedocument.presentationml.notesSlide+xml"/>
  <Override PartName="/ppt/tags/tag36.xml" ContentType="application/vnd.openxmlformats-officedocument.presentationml.tags+xml"/>
  <Override PartName="/ppt/notesSlides/notesSlide30.xml" ContentType="application/vnd.openxmlformats-officedocument.presentationml.notesSlide+xml"/>
  <Override PartName="/ppt/tags/tag37.xml" ContentType="application/vnd.openxmlformats-officedocument.presentationml.tags+xml"/>
  <Override PartName="/ppt/notesSlides/notesSlide31.xml" ContentType="application/vnd.openxmlformats-officedocument.presentationml.notesSlide+xml"/>
  <Override PartName="/ppt/tags/tag38.xml" ContentType="application/vnd.openxmlformats-officedocument.presentationml.tags+xml"/>
  <Override PartName="/ppt/notesSlides/notesSlide32.xml" ContentType="application/vnd.openxmlformats-officedocument.presentationml.notesSlide+xml"/>
  <Override PartName="/ppt/tags/tag39.xml" ContentType="application/vnd.openxmlformats-officedocument.presentationml.tags+xml"/>
  <Override PartName="/ppt/notesSlides/notesSlide33.xml" ContentType="application/vnd.openxmlformats-officedocument.presentationml.notesSlide+xml"/>
  <Override PartName="/ppt/tags/tag40.xml" ContentType="application/vnd.openxmlformats-officedocument.presentationml.tags+xml"/>
  <Override PartName="/ppt/notesSlides/notesSlide34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35.xml" ContentType="application/vnd.openxmlformats-officedocument.presentationml.notesSlide+xml"/>
  <Override PartName="/ppt/tags/tag43.xml" ContentType="application/vnd.openxmlformats-officedocument.presentationml.tags+xml"/>
  <Override PartName="/ppt/notesSlides/notesSlide36.xml" ContentType="application/vnd.openxmlformats-officedocument.presentationml.notesSlide+xml"/>
  <Override PartName="/ppt/tags/tag44.xml" ContentType="application/vnd.openxmlformats-officedocument.presentationml.tags+xml"/>
  <Override PartName="/ppt/notesSlides/notesSlide37.xml" ContentType="application/vnd.openxmlformats-officedocument.presentationml.notesSlide+xml"/>
  <Override PartName="/ppt/tags/tag45.xml" ContentType="application/vnd.openxmlformats-officedocument.presentationml.tags+xml"/>
  <Override PartName="/ppt/notesSlides/notesSlide38.xml" ContentType="application/vnd.openxmlformats-officedocument.presentationml.notesSlide+xml"/>
  <Override PartName="/ppt/tags/tag46.xml" ContentType="application/vnd.openxmlformats-officedocument.presentationml.tags+xml"/>
  <Override PartName="/ppt/notesSlides/notesSlide39.xml" ContentType="application/vnd.openxmlformats-officedocument.presentationml.notesSlide+xml"/>
  <Override PartName="/ppt/tags/tag47.xml" ContentType="application/vnd.openxmlformats-officedocument.presentationml.tags+xml"/>
  <Override PartName="/ppt/notesSlides/notesSlide40.xml" ContentType="application/vnd.openxmlformats-officedocument.presentationml.notesSlide+xml"/>
  <Override PartName="/ppt/tags/tag48.xml" ContentType="application/vnd.openxmlformats-officedocument.presentationml.tags+xml"/>
  <Override PartName="/ppt/notesSlides/notesSlide41.xml" ContentType="application/vnd.openxmlformats-officedocument.presentationml.notesSlide+xml"/>
  <Override PartName="/ppt/tags/tag49.xml" ContentType="application/vnd.openxmlformats-officedocument.presentationml.tags+xml"/>
  <Override PartName="/ppt/notesSlides/notesSlide42.xml" ContentType="application/vnd.openxmlformats-officedocument.presentationml.notesSlide+xml"/>
  <Override PartName="/ppt/tags/tag50.xml" ContentType="application/vnd.openxmlformats-officedocument.presentationml.tags+xml"/>
  <Override PartName="/ppt/notesSlides/notesSlide43.xml" ContentType="application/vnd.openxmlformats-officedocument.presentationml.notesSlide+xml"/>
  <Override PartName="/ppt/tags/tag51.xml" ContentType="application/vnd.openxmlformats-officedocument.presentationml.tags+xml"/>
  <Override PartName="/ppt/notesSlides/notesSlide44.xml" ContentType="application/vnd.openxmlformats-officedocument.presentationml.notesSlide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notesSlides/notesSlide45.xml" ContentType="application/vnd.openxmlformats-officedocument.presentationml.notesSlide+xml"/>
  <Override PartName="/ppt/tags/tag54.xml" ContentType="application/vnd.openxmlformats-officedocument.presentationml.tags+xml"/>
  <Override PartName="/ppt/notesSlides/notesSlide46.xml" ContentType="application/vnd.openxmlformats-officedocument.presentationml.notesSlide+xml"/>
  <Override PartName="/ppt/tags/tag55.xml" ContentType="application/vnd.openxmlformats-officedocument.presentationml.tags+xml"/>
  <Override PartName="/ppt/notesSlides/notesSlide47.xml" ContentType="application/vnd.openxmlformats-officedocument.presentationml.notesSlide+xml"/>
  <Override PartName="/ppt/tags/tag56.xml" ContentType="application/vnd.openxmlformats-officedocument.presentationml.tags+xml"/>
  <Override PartName="/ppt/notesSlides/notesSlide48.xml" ContentType="application/vnd.openxmlformats-officedocument.presentationml.notesSlide+xml"/>
  <Override PartName="/ppt/tags/tag57.xml" ContentType="application/vnd.openxmlformats-officedocument.presentationml.tags+xml"/>
  <Override PartName="/ppt/notesSlides/notesSlide49.xml" ContentType="application/vnd.openxmlformats-officedocument.presentationml.notesSlide+xml"/>
  <Override PartName="/ppt/tags/tag58.xml" ContentType="application/vnd.openxmlformats-officedocument.presentationml.tags+xml"/>
  <Override PartName="/ppt/notesSlides/notesSlide50.xml" ContentType="application/vnd.openxmlformats-officedocument.presentationml.notesSlide+xml"/>
  <Override PartName="/ppt/tags/tag59.xml" ContentType="application/vnd.openxmlformats-officedocument.presentationml.tags+xml"/>
  <Override PartName="/ppt/notesSlides/notesSlide51.xml" ContentType="application/vnd.openxmlformats-officedocument.presentationml.notesSlide+xml"/>
  <Override PartName="/ppt/tags/tag60.xml" ContentType="application/vnd.openxmlformats-officedocument.presentationml.tags+xml"/>
  <Override PartName="/ppt/notesSlides/notesSlide52.xml" ContentType="application/vnd.openxmlformats-officedocument.presentationml.notesSlide+xml"/>
  <Override PartName="/ppt/tags/tag61.xml" ContentType="application/vnd.openxmlformats-officedocument.presentationml.tags+xml"/>
  <Override PartName="/ppt/notesSlides/notesSlide53.xml" ContentType="application/vnd.openxmlformats-officedocument.presentationml.notesSlide+xml"/>
  <Override PartName="/ppt/tags/tag62.xml" ContentType="application/vnd.openxmlformats-officedocument.presentationml.tags+xml"/>
  <Override PartName="/ppt/notesSlides/notesSlide54.xml" ContentType="application/vnd.openxmlformats-officedocument.presentationml.notesSlid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notesSlides/notesSlide55.xml" ContentType="application/vnd.openxmlformats-officedocument.presentationml.notesSlide+xml"/>
  <Override PartName="/ppt/tags/tag65.xml" ContentType="application/vnd.openxmlformats-officedocument.presentationml.tags+xml"/>
  <Override PartName="/ppt/notesSlides/notesSlide56.xml" ContentType="application/vnd.openxmlformats-officedocument.presentationml.notesSlide+xml"/>
  <Override PartName="/ppt/tags/tag66.xml" ContentType="application/vnd.openxmlformats-officedocument.presentationml.tags+xml"/>
  <Override PartName="/ppt/notesSlides/notesSlide57.xml" ContentType="application/vnd.openxmlformats-officedocument.presentationml.notesSlide+xml"/>
  <Override PartName="/ppt/tags/tag67.xml" ContentType="application/vnd.openxmlformats-officedocument.presentationml.tags+xml"/>
  <Override PartName="/ppt/notesSlides/notesSlide58.xml" ContentType="application/vnd.openxmlformats-officedocument.presentationml.notesSlide+xml"/>
  <Override PartName="/ppt/tags/tag68.xml" ContentType="application/vnd.openxmlformats-officedocument.presentationml.tags+xml"/>
  <Override PartName="/ppt/notesSlides/notesSlide59.xml" ContentType="application/vnd.openxmlformats-officedocument.presentationml.notesSlide+xml"/>
  <Override PartName="/ppt/tags/tag69.xml" ContentType="application/vnd.openxmlformats-officedocument.presentationml.tags+xml"/>
  <Override PartName="/ppt/notesSlides/notesSlide60.xml" ContentType="application/vnd.openxmlformats-officedocument.presentationml.notesSlide+xml"/>
  <Override PartName="/ppt/tags/tag70.xml" ContentType="application/vnd.openxmlformats-officedocument.presentationml.tags+xml"/>
  <Override PartName="/ppt/notesSlides/notesSlide61.xml" ContentType="application/vnd.openxmlformats-officedocument.presentationml.notesSlide+xml"/>
  <Override PartName="/ppt/tags/tag71.xml" ContentType="application/vnd.openxmlformats-officedocument.presentationml.tags+xml"/>
  <Override PartName="/ppt/notesSlides/notesSlide62.xml" ContentType="application/vnd.openxmlformats-officedocument.presentationml.notesSlide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notesSlides/notesSlide63.xml" ContentType="application/vnd.openxmlformats-officedocument.presentationml.notesSlide+xml"/>
  <Override PartName="/ppt/tags/tag74.xml" ContentType="application/vnd.openxmlformats-officedocument.presentationml.tags+xml"/>
  <Override PartName="/ppt/notesSlides/notesSlide64.xml" ContentType="application/vnd.openxmlformats-officedocument.presentationml.notesSlide+xml"/>
  <Override PartName="/ppt/tags/tag75.xml" ContentType="application/vnd.openxmlformats-officedocument.presentationml.tags+xml"/>
  <Override PartName="/ppt/notesSlides/notesSlide65.xml" ContentType="application/vnd.openxmlformats-officedocument.presentationml.notesSlide+xml"/>
  <Override PartName="/ppt/tags/tag76.xml" ContentType="application/vnd.openxmlformats-officedocument.presentationml.tags+xml"/>
  <Override PartName="/ppt/notesSlides/notesSlide66.xml" ContentType="application/vnd.openxmlformats-officedocument.presentationml.notesSlide+xml"/>
  <Override PartName="/ppt/tags/tag77.xml" ContentType="application/vnd.openxmlformats-officedocument.presentationml.tags+xml"/>
  <Override PartName="/ppt/notesSlides/notesSlide67.xml" ContentType="application/vnd.openxmlformats-officedocument.presentationml.notesSlide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notesSlides/notesSlide68.xml" ContentType="application/vnd.openxmlformats-officedocument.presentationml.notesSlide+xml"/>
  <Override PartName="/ppt/tags/tag80.xml" ContentType="application/vnd.openxmlformats-officedocument.presentationml.tags+xml"/>
  <Override PartName="/ppt/notesSlides/notesSlide69.xml" ContentType="application/vnd.openxmlformats-officedocument.presentationml.notesSlide+xml"/>
  <Override PartName="/ppt/tags/tag81.xml" ContentType="application/vnd.openxmlformats-officedocument.presentationml.tags+xml"/>
  <Override PartName="/ppt/notesSlides/notesSlide70.xml" ContentType="application/vnd.openxmlformats-officedocument.presentationml.notesSlide+xml"/>
  <Override PartName="/ppt/tags/tag82.xml" ContentType="application/vnd.openxmlformats-officedocument.presentationml.tags+xml"/>
  <Override PartName="/ppt/notesSlides/notesSlide71.xml" ContentType="application/vnd.openxmlformats-officedocument.presentationml.notesSlide+xml"/>
  <Override PartName="/ppt/tags/tag83.xml" ContentType="application/vnd.openxmlformats-officedocument.presentationml.tags+xml"/>
  <Override PartName="/ppt/notesSlides/notesSlide72.xml" ContentType="application/vnd.openxmlformats-officedocument.presentationml.notesSlide+xml"/>
  <Override PartName="/ppt/tags/tag84.xml" ContentType="application/vnd.openxmlformats-officedocument.presentationml.tags+xml"/>
  <Override PartName="/ppt/notesSlides/notesSlide73.xml" ContentType="application/vnd.openxmlformats-officedocument.presentationml.notesSlide+xml"/>
  <Override PartName="/ppt/tags/tag85.xml" ContentType="application/vnd.openxmlformats-officedocument.presentationml.tags+xml"/>
  <Override PartName="/ppt/notesSlides/notesSlide74.xml" ContentType="application/vnd.openxmlformats-officedocument.presentationml.notesSlide+xml"/>
  <Override PartName="/ppt/tags/tag86.xml" ContentType="application/vnd.openxmlformats-officedocument.presentationml.tags+xml"/>
  <Override PartName="/ppt/notesSlides/notesSlide75.xml" ContentType="application/vnd.openxmlformats-officedocument.presentationml.notesSlide+xml"/>
  <Override PartName="/ppt/tags/tag87.xml" ContentType="application/vnd.openxmlformats-officedocument.presentationml.tags+xml"/>
  <Override PartName="/ppt/notesSlides/notesSlide76.xml" ContentType="application/vnd.openxmlformats-officedocument.presentationml.notesSlide+xml"/>
  <Override PartName="/ppt/tags/tag88.xml" ContentType="application/vnd.openxmlformats-officedocument.presentationml.tags+xml"/>
  <Override PartName="/ppt/notesSlides/notesSlide77.xml" ContentType="application/vnd.openxmlformats-officedocument.presentationml.notesSlide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notesSlides/notesSlide78.xml" ContentType="application/vnd.openxmlformats-officedocument.presentationml.notesSlide+xml"/>
  <Override PartName="/ppt/tags/tag91.xml" ContentType="application/vnd.openxmlformats-officedocument.presentationml.tags+xml"/>
  <Override PartName="/ppt/notesSlides/notesSlide79.xml" ContentType="application/vnd.openxmlformats-officedocument.presentationml.notesSlide+xml"/>
  <Override PartName="/ppt/tags/tag92.xml" ContentType="application/vnd.openxmlformats-officedocument.presentationml.tags+xml"/>
  <Override PartName="/ppt/notesSlides/notesSlide80.xml" ContentType="application/vnd.openxmlformats-officedocument.presentationml.notesSlide+xml"/>
  <Override PartName="/ppt/tags/tag93.xml" ContentType="application/vnd.openxmlformats-officedocument.presentationml.tags+xml"/>
  <Override PartName="/ppt/notesSlides/notesSlide81.xml" ContentType="application/vnd.openxmlformats-officedocument.presentationml.notesSlide+xml"/>
  <Override PartName="/ppt/tags/tag94.xml" ContentType="application/vnd.openxmlformats-officedocument.presentationml.tags+xml"/>
  <Override PartName="/ppt/notesSlides/notesSlide82.xml" ContentType="application/vnd.openxmlformats-officedocument.presentationml.notesSlide+xml"/>
  <Override PartName="/ppt/tags/tag95.xml" ContentType="application/vnd.openxmlformats-officedocument.presentationml.tags+xml"/>
  <Override PartName="/ppt/notesSlides/notesSlide83.xml" ContentType="application/vnd.openxmlformats-officedocument.presentationml.notesSlide+xml"/>
  <Override PartName="/ppt/tags/tag96.xml" ContentType="application/vnd.openxmlformats-officedocument.presentationml.tags+xml"/>
  <Override PartName="/ppt/notesSlides/notesSlide84.xml" ContentType="application/vnd.openxmlformats-officedocument.presentationml.notesSlide+xml"/>
  <Override PartName="/ppt/tags/tag97.xml" ContentType="application/vnd.openxmlformats-officedocument.presentationml.tags+xml"/>
  <Override PartName="/ppt/notesSlides/notesSlide85.xml" ContentType="application/vnd.openxmlformats-officedocument.presentationml.notesSlide+xml"/>
  <Override PartName="/ppt/tags/tag98.xml" ContentType="application/vnd.openxmlformats-officedocument.presentationml.tags+xml"/>
  <Override PartName="/ppt/notesSlides/notesSlide86.xml" ContentType="application/vnd.openxmlformats-officedocument.presentationml.notesSlide+xml"/>
  <Override PartName="/ppt/tags/tag99.xml" ContentType="application/vnd.openxmlformats-officedocument.presentationml.tags+xml"/>
  <Override PartName="/ppt/notesSlides/notesSlide8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4"/>
    <p:sldMasterId id="2147483648" r:id="rId5"/>
    <p:sldMasterId id="2147483660" r:id="rId6"/>
  </p:sldMasterIdLst>
  <p:notesMasterIdLst>
    <p:notesMasterId r:id="rId105"/>
  </p:notesMasterIdLst>
  <p:sldIdLst>
    <p:sldId id="256" r:id="rId7"/>
    <p:sldId id="266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7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7" r:id="rId29"/>
    <p:sldId id="293" r:id="rId30"/>
    <p:sldId id="292" r:id="rId31"/>
    <p:sldId id="291" r:id="rId32"/>
    <p:sldId id="290" r:id="rId33"/>
    <p:sldId id="289" r:id="rId34"/>
    <p:sldId id="294" r:id="rId35"/>
    <p:sldId id="295" r:id="rId36"/>
    <p:sldId id="296" r:id="rId37"/>
    <p:sldId id="384" r:id="rId38"/>
    <p:sldId id="377" r:id="rId39"/>
    <p:sldId id="298" r:id="rId40"/>
    <p:sldId id="299" r:id="rId41"/>
    <p:sldId id="300" r:id="rId42"/>
    <p:sldId id="301" r:id="rId43"/>
    <p:sldId id="302" r:id="rId44"/>
    <p:sldId id="303" r:id="rId45"/>
    <p:sldId id="378" r:id="rId46"/>
    <p:sldId id="307" r:id="rId47"/>
    <p:sldId id="308" r:id="rId48"/>
    <p:sldId id="309" r:id="rId49"/>
    <p:sldId id="310" r:id="rId50"/>
    <p:sldId id="311" r:id="rId51"/>
    <p:sldId id="312" r:id="rId52"/>
    <p:sldId id="313" r:id="rId53"/>
    <p:sldId id="314" r:id="rId54"/>
    <p:sldId id="315" r:id="rId55"/>
    <p:sldId id="316" r:id="rId56"/>
    <p:sldId id="379" r:id="rId57"/>
    <p:sldId id="317" r:id="rId58"/>
    <p:sldId id="318" r:id="rId59"/>
    <p:sldId id="319" r:id="rId60"/>
    <p:sldId id="320" r:id="rId61"/>
    <p:sldId id="321" r:id="rId62"/>
    <p:sldId id="322" r:id="rId63"/>
    <p:sldId id="323" r:id="rId64"/>
    <p:sldId id="324" r:id="rId65"/>
    <p:sldId id="325" r:id="rId66"/>
    <p:sldId id="326" r:id="rId67"/>
    <p:sldId id="380" r:id="rId68"/>
    <p:sldId id="327" r:id="rId69"/>
    <p:sldId id="328" r:id="rId70"/>
    <p:sldId id="329" r:id="rId71"/>
    <p:sldId id="330" r:id="rId72"/>
    <p:sldId id="331" r:id="rId73"/>
    <p:sldId id="332" r:id="rId74"/>
    <p:sldId id="333" r:id="rId75"/>
    <p:sldId id="334" r:id="rId76"/>
    <p:sldId id="381" r:id="rId77"/>
    <p:sldId id="337" r:id="rId78"/>
    <p:sldId id="338" r:id="rId79"/>
    <p:sldId id="339" r:id="rId80"/>
    <p:sldId id="340" r:id="rId81"/>
    <p:sldId id="341" r:id="rId82"/>
    <p:sldId id="382" r:id="rId83"/>
    <p:sldId id="347" r:id="rId84"/>
    <p:sldId id="348" r:id="rId85"/>
    <p:sldId id="349" r:id="rId86"/>
    <p:sldId id="350" r:id="rId87"/>
    <p:sldId id="351" r:id="rId88"/>
    <p:sldId id="352" r:id="rId89"/>
    <p:sldId id="353" r:id="rId90"/>
    <p:sldId id="354" r:id="rId91"/>
    <p:sldId id="355" r:id="rId92"/>
    <p:sldId id="356" r:id="rId93"/>
    <p:sldId id="383" r:id="rId94"/>
    <p:sldId id="357" r:id="rId95"/>
    <p:sldId id="358" r:id="rId96"/>
    <p:sldId id="359" r:id="rId97"/>
    <p:sldId id="360" r:id="rId98"/>
    <p:sldId id="361" r:id="rId99"/>
    <p:sldId id="362" r:id="rId100"/>
    <p:sldId id="363" r:id="rId101"/>
    <p:sldId id="364" r:id="rId102"/>
    <p:sldId id="365" r:id="rId103"/>
    <p:sldId id="366" r:id="rId104"/>
  </p:sldIdLst>
  <p:sldSz cx="9144000" cy="6858000" type="screen4x3"/>
  <p:notesSz cx="6858000" cy="9144000"/>
  <p:custDataLst>
    <p:tags r:id="rId10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8" autoAdjust="0"/>
    <p:restoredTop sz="84568" autoAdjust="0"/>
  </p:normalViewPr>
  <p:slideViewPr>
    <p:cSldViewPr>
      <p:cViewPr varScale="1">
        <p:scale>
          <a:sx n="99" d="100"/>
          <a:sy n="99" d="100"/>
        </p:scale>
        <p:origin x="1404" y="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63" Type="http://schemas.openxmlformats.org/officeDocument/2006/relationships/slide" Target="slides/slide57.xml"/><Relationship Id="rId68" Type="http://schemas.openxmlformats.org/officeDocument/2006/relationships/slide" Target="slides/slide62.xml"/><Relationship Id="rId84" Type="http://schemas.openxmlformats.org/officeDocument/2006/relationships/slide" Target="slides/slide78.xml"/><Relationship Id="rId89" Type="http://schemas.openxmlformats.org/officeDocument/2006/relationships/slide" Target="slides/slide83.xml"/><Relationship Id="rId16" Type="http://schemas.openxmlformats.org/officeDocument/2006/relationships/slide" Target="slides/slide10.xml"/><Relationship Id="rId107" Type="http://schemas.openxmlformats.org/officeDocument/2006/relationships/presProps" Target="presProps.xml"/><Relationship Id="rId11" Type="http://schemas.openxmlformats.org/officeDocument/2006/relationships/slide" Target="slides/slide5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74" Type="http://schemas.openxmlformats.org/officeDocument/2006/relationships/slide" Target="slides/slide68.xml"/><Relationship Id="rId79" Type="http://schemas.openxmlformats.org/officeDocument/2006/relationships/slide" Target="slides/slide73.xml"/><Relationship Id="rId102" Type="http://schemas.openxmlformats.org/officeDocument/2006/relationships/slide" Target="slides/slide96.xml"/><Relationship Id="rId5" Type="http://schemas.openxmlformats.org/officeDocument/2006/relationships/slideMaster" Target="slideMasters/slideMaster2.xml"/><Relationship Id="rId90" Type="http://schemas.openxmlformats.org/officeDocument/2006/relationships/slide" Target="slides/slide84.xml"/><Relationship Id="rId95" Type="http://schemas.openxmlformats.org/officeDocument/2006/relationships/slide" Target="slides/slide89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64" Type="http://schemas.openxmlformats.org/officeDocument/2006/relationships/slide" Target="slides/slide58.xml"/><Relationship Id="rId69" Type="http://schemas.openxmlformats.org/officeDocument/2006/relationships/slide" Target="slides/slide63.xml"/><Relationship Id="rId80" Type="http://schemas.openxmlformats.org/officeDocument/2006/relationships/slide" Target="slides/slide74.xml"/><Relationship Id="rId85" Type="http://schemas.openxmlformats.org/officeDocument/2006/relationships/slide" Target="slides/slide79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59" Type="http://schemas.openxmlformats.org/officeDocument/2006/relationships/slide" Target="slides/slide53.xml"/><Relationship Id="rId103" Type="http://schemas.openxmlformats.org/officeDocument/2006/relationships/slide" Target="slides/slide97.xml"/><Relationship Id="rId108" Type="http://schemas.openxmlformats.org/officeDocument/2006/relationships/viewProps" Target="viewProps.xml"/><Relationship Id="rId54" Type="http://schemas.openxmlformats.org/officeDocument/2006/relationships/slide" Target="slides/slide48.xml"/><Relationship Id="rId70" Type="http://schemas.openxmlformats.org/officeDocument/2006/relationships/slide" Target="slides/slide64.xml"/><Relationship Id="rId75" Type="http://schemas.openxmlformats.org/officeDocument/2006/relationships/slide" Target="slides/slide69.xml"/><Relationship Id="rId91" Type="http://schemas.openxmlformats.org/officeDocument/2006/relationships/slide" Target="slides/slide85.xml"/><Relationship Id="rId96" Type="http://schemas.openxmlformats.org/officeDocument/2006/relationships/slide" Target="slides/slide90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106" Type="http://schemas.openxmlformats.org/officeDocument/2006/relationships/tags" Target="tags/tag1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slide" Target="slides/slide59.xml"/><Relationship Id="rId73" Type="http://schemas.openxmlformats.org/officeDocument/2006/relationships/slide" Target="slides/slide67.xml"/><Relationship Id="rId78" Type="http://schemas.openxmlformats.org/officeDocument/2006/relationships/slide" Target="slides/slide72.xml"/><Relationship Id="rId81" Type="http://schemas.openxmlformats.org/officeDocument/2006/relationships/slide" Target="slides/slide75.xml"/><Relationship Id="rId86" Type="http://schemas.openxmlformats.org/officeDocument/2006/relationships/slide" Target="slides/slide80.xml"/><Relationship Id="rId94" Type="http://schemas.openxmlformats.org/officeDocument/2006/relationships/slide" Target="slides/slide88.xml"/><Relationship Id="rId99" Type="http://schemas.openxmlformats.org/officeDocument/2006/relationships/slide" Target="slides/slide93.xml"/><Relationship Id="rId101" Type="http://schemas.openxmlformats.org/officeDocument/2006/relationships/slide" Target="slides/slide9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9" Type="http://schemas.openxmlformats.org/officeDocument/2006/relationships/slide" Target="slides/slide33.xml"/><Relationship Id="rId109" Type="http://schemas.openxmlformats.org/officeDocument/2006/relationships/theme" Target="theme/theme1.xml"/><Relationship Id="rId34" Type="http://schemas.openxmlformats.org/officeDocument/2006/relationships/slide" Target="slides/slide28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76" Type="http://schemas.openxmlformats.org/officeDocument/2006/relationships/slide" Target="slides/slide70.xml"/><Relationship Id="rId97" Type="http://schemas.openxmlformats.org/officeDocument/2006/relationships/slide" Target="slides/slide91.xml"/><Relationship Id="rId104" Type="http://schemas.openxmlformats.org/officeDocument/2006/relationships/slide" Target="slides/slide98.xml"/><Relationship Id="rId7" Type="http://schemas.openxmlformats.org/officeDocument/2006/relationships/slide" Target="slides/slide1.xml"/><Relationship Id="rId71" Type="http://schemas.openxmlformats.org/officeDocument/2006/relationships/slide" Target="slides/slide65.xml"/><Relationship Id="rId92" Type="http://schemas.openxmlformats.org/officeDocument/2006/relationships/slide" Target="slides/slide86.xml"/><Relationship Id="rId2" Type="http://schemas.openxmlformats.org/officeDocument/2006/relationships/customXml" Target="../customXml/item2.xml"/><Relationship Id="rId29" Type="http://schemas.openxmlformats.org/officeDocument/2006/relationships/slide" Target="slides/slide23.xml"/><Relationship Id="rId24" Type="http://schemas.openxmlformats.org/officeDocument/2006/relationships/slide" Target="slides/slide18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66" Type="http://schemas.openxmlformats.org/officeDocument/2006/relationships/slide" Target="slides/slide60.xml"/><Relationship Id="rId87" Type="http://schemas.openxmlformats.org/officeDocument/2006/relationships/slide" Target="slides/slide81.xml"/><Relationship Id="rId110" Type="http://schemas.openxmlformats.org/officeDocument/2006/relationships/tableStyles" Target="tableStyles.xml"/><Relationship Id="rId61" Type="http://schemas.openxmlformats.org/officeDocument/2006/relationships/slide" Target="slides/slide55.xml"/><Relationship Id="rId82" Type="http://schemas.openxmlformats.org/officeDocument/2006/relationships/slide" Target="slides/slide76.xml"/><Relationship Id="rId19" Type="http://schemas.openxmlformats.org/officeDocument/2006/relationships/slide" Target="slides/slide13.xml"/><Relationship Id="rId14" Type="http://schemas.openxmlformats.org/officeDocument/2006/relationships/slide" Target="slides/slide8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56" Type="http://schemas.openxmlformats.org/officeDocument/2006/relationships/slide" Target="slides/slide50.xml"/><Relationship Id="rId77" Type="http://schemas.openxmlformats.org/officeDocument/2006/relationships/slide" Target="slides/slide71.xml"/><Relationship Id="rId100" Type="http://schemas.openxmlformats.org/officeDocument/2006/relationships/slide" Target="slides/slide94.xml"/><Relationship Id="rId105" Type="http://schemas.openxmlformats.org/officeDocument/2006/relationships/notesMaster" Target="notesMasters/notesMaster1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72" Type="http://schemas.openxmlformats.org/officeDocument/2006/relationships/slide" Target="slides/slide66.xml"/><Relationship Id="rId93" Type="http://schemas.openxmlformats.org/officeDocument/2006/relationships/slide" Target="slides/slide87.xml"/><Relationship Id="rId98" Type="http://schemas.openxmlformats.org/officeDocument/2006/relationships/slide" Target="slides/slide92.xml"/><Relationship Id="rId3" Type="http://schemas.openxmlformats.org/officeDocument/2006/relationships/customXml" Target="../customXml/item3.xml"/><Relationship Id="rId25" Type="http://schemas.openxmlformats.org/officeDocument/2006/relationships/slide" Target="slides/slide19.xml"/><Relationship Id="rId46" Type="http://schemas.openxmlformats.org/officeDocument/2006/relationships/slide" Target="slides/slide40.xml"/><Relationship Id="rId67" Type="http://schemas.openxmlformats.org/officeDocument/2006/relationships/slide" Target="slides/slide6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62" Type="http://schemas.openxmlformats.org/officeDocument/2006/relationships/slide" Target="slides/slide56.xml"/><Relationship Id="rId83" Type="http://schemas.openxmlformats.org/officeDocument/2006/relationships/slide" Target="slides/slide77.xml"/><Relationship Id="rId88" Type="http://schemas.openxmlformats.org/officeDocument/2006/relationships/slide" Target="slides/slide8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52B6BE-9F9F-4B1F-A0EA-551E5146025B}" type="datetimeFigureOut">
              <a:rPr lang="en-US" smtClean="0"/>
              <a:t>8/12/2019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3CC72F-1BC7-46B6-BEEC-89104A943E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972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C8F8AF-E7F8-4964-8695-5B593110BED7}" type="slidenum">
              <a:rPr lang="en-US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319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2163" marR="0" indent="-1121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latin typeface="Times New Roman" charset="0"/>
                <a:cs typeface="Times New Roman" charset="0"/>
              </a:rPr>
              <a:t>Instructor Notes</a:t>
            </a:r>
            <a:r>
              <a:rPr lang="en-US" b="1" dirty="0">
                <a:solidFill>
                  <a:srgbClr val="FF3300"/>
                </a:solidFill>
                <a:latin typeface="Times New Roman" charset="0"/>
                <a:cs typeface="+mn-cs"/>
              </a:rPr>
              <a:t> </a:t>
            </a:r>
            <a:endParaRPr lang="en-US" dirty="0">
              <a:latin typeface="Times New Roman" charset="0"/>
              <a:cs typeface="+mn-cs"/>
            </a:endParaRPr>
          </a:p>
          <a:p>
            <a:pPr marL="112163" indent="-112163"/>
            <a:r>
              <a:rPr lang="en-US" dirty="0"/>
              <a:t>Source: </a:t>
            </a:r>
            <a:r>
              <a:rPr lang="en-US" i="1" dirty="0"/>
              <a:t>ServSafe Manager</a:t>
            </a:r>
            <a:r>
              <a:rPr lang="en-US" dirty="0"/>
              <a:t>, 7e, page 1.2</a:t>
            </a:r>
          </a:p>
          <a:p>
            <a:pPr marL="112163" indent="-112163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9402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C8F8AF-E7F8-4964-8695-5B593110BED7}" type="slidenum">
              <a:rPr lang="en-US">
                <a:solidFill>
                  <a:prstClr val="black"/>
                </a:solidFill>
              </a:rPr>
              <a:pPr/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319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2163" marR="0" indent="-1121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latin typeface="Times New Roman" charset="0"/>
                <a:cs typeface="Times New Roman" charset="0"/>
              </a:rPr>
              <a:t>Instructor Notes</a:t>
            </a:r>
            <a:r>
              <a:rPr lang="en-US" b="1" dirty="0">
                <a:solidFill>
                  <a:srgbClr val="FF3300"/>
                </a:solidFill>
                <a:latin typeface="Times New Roman" charset="0"/>
                <a:cs typeface="+mn-cs"/>
              </a:rPr>
              <a:t> </a:t>
            </a:r>
            <a:endParaRPr lang="en-US" dirty="0">
              <a:latin typeface="Times New Roman" charset="0"/>
              <a:cs typeface="+mn-cs"/>
            </a:endParaRPr>
          </a:p>
          <a:p>
            <a:pPr marL="112163" indent="-112163"/>
            <a:r>
              <a:rPr lang="en-US" dirty="0"/>
              <a:t>Source: </a:t>
            </a:r>
            <a:r>
              <a:rPr lang="en-US" i="1" dirty="0"/>
              <a:t>ServSafe Manager</a:t>
            </a:r>
            <a:r>
              <a:rPr lang="en-US" dirty="0"/>
              <a:t>, 7e, page 2.2</a:t>
            </a:r>
          </a:p>
          <a:p>
            <a:pPr marL="112163" indent="-112163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9768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C8F8AF-E7F8-4964-8695-5B593110BED7}" type="slidenum">
              <a:rPr lang="en-US">
                <a:solidFill>
                  <a:prstClr val="black"/>
                </a:solidFill>
              </a:rPr>
              <a:pPr/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319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2163" marR="0" indent="-1121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latin typeface="Times New Roman" charset="0"/>
                <a:cs typeface="Times New Roman" charset="0"/>
              </a:rPr>
              <a:t>Instructor Notes</a:t>
            </a:r>
            <a:r>
              <a:rPr lang="en-US" b="1" dirty="0">
                <a:solidFill>
                  <a:srgbClr val="FF3300"/>
                </a:solidFill>
                <a:latin typeface="Times New Roman" charset="0"/>
                <a:cs typeface="+mn-cs"/>
              </a:rPr>
              <a:t> </a:t>
            </a:r>
            <a:endParaRPr lang="en-US" dirty="0">
              <a:latin typeface="Times New Roman" charset="0"/>
              <a:cs typeface="+mn-cs"/>
            </a:endParaRPr>
          </a:p>
          <a:p>
            <a:pPr marL="112163" indent="-112163"/>
            <a:r>
              <a:rPr lang="en-US" dirty="0"/>
              <a:t>Source: </a:t>
            </a:r>
            <a:r>
              <a:rPr lang="en-US" i="1" dirty="0"/>
              <a:t>ServSafe Manager</a:t>
            </a:r>
            <a:r>
              <a:rPr lang="en-US" dirty="0"/>
              <a:t>, 7e, page 2.5</a:t>
            </a:r>
          </a:p>
          <a:p>
            <a:pPr marL="112163" indent="-112163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2696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C8F8AF-E7F8-4964-8695-5B593110BED7}" type="slidenum">
              <a:rPr lang="en-US">
                <a:solidFill>
                  <a:prstClr val="black"/>
                </a:solidFill>
              </a:rPr>
              <a:pPr/>
              <a:t>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319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2163" marR="0" indent="-1121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latin typeface="Times New Roman" charset="0"/>
                <a:cs typeface="Times New Roman" charset="0"/>
              </a:rPr>
              <a:t>Instructor Notes</a:t>
            </a:r>
            <a:r>
              <a:rPr lang="en-US" b="1" dirty="0">
                <a:solidFill>
                  <a:srgbClr val="FF3300"/>
                </a:solidFill>
                <a:latin typeface="Times New Roman" charset="0"/>
                <a:cs typeface="+mn-cs"/>
              </a:rPr>
              <a:t> </a:t>
            </a:r>
            <a:endParaRPr lang="en-US" dirty="0">
              <a:latin typeface="Times New Roman" charset="0"/>
              <a:cs typeface="+mn-cs"/>
            </a:endParaRPr>
          </a:p>
          <a:p>
            <a:pPr marL="112163" indent="-112163"/>
            <a:r>
              <a:rPr lang="en-US" dirty="0"/>
              <a:t>Source: </a:t>
            </a:r>
            <a:r>
              <a:rPr lang="en-US" i="1" dirty="0"/>
              <a:t>ServSafe Manager</a:t>
            </a:r>
            <a:r>
              <a:rPr lang="en-US" dirty="0"/>
              <a:t>, 7e, page 2.8</a:t>
            </a:r>
          </a:p>
          <a:p>
            <a:pPr marL="112163" indent="-112163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1371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C8F8AF-E7F8-4964-8695-5B593110BED7}" type="slidenum">
              <a:rPr lang="en-US">
                <a:solidFill>
                  <a:prstClr val="black"/>
                </a:solidFill>
              </a:rPr>
              <a:pPr/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319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2163" marR="0" indent="-1121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latin typeface="Times New Roman" charset="0"/>
                <a:cs typeface="Times New Roman" charset="0"/>
              </a:rPr>
              <a:t>Instructor Notes</a:t>
            </a:r>
            <a:r>
              <a:rPr lang="en-US" b="1" dirty="0">
                <a:solidFill>
                  <a:srgbClr val="FF3300"/>
                </a:solidFill>
                <a:latin typeface="Times New Roman" charset="0"/>
                <a:cs typeface="+mn-cs"/>
              </a:rPr>
              <a:t> </a:t>
            </a:r>
            <a:endParaRPr lang="en-US" dirty="0">
              <a:latin typeface="Times New Roman" charset="0"/>
              <a:cs typeface="+mn-cs"/>
            </a:endParaRPr>
          </a:p>
          <a:p>
            <a:pPr marL="112163" indent="-112163"/>
            <a:r>
              <a:rPr lang="en-US" dirty="0"/>
              <a:t>Source: </a:t>
            </a:r>
            <a:r>
              <a:rPr lang="en-US" i="1" dirty="0"/>
              <a:t>ServSafe Manager</a:t>
            </a:r>
            <a:r>
              <a:rPr lang="en-US" dirty="0"/>
              <a:t>, 7e, page 2.10</a:t>
            </a:r>
          </a:p>
          <a:p>
            <a:pPr marL="112163" indent="-112163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3261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C8F8AF-E7F8-4964-8695-5B593110BED7}" type="slidenum">
              <a:rPr lang="en-US">
                <a:solidFill>
                  <a:prstClr val="black"/>
                </a:solidFill>
              </a:rPr>
              <a:pPr/>
              <a:t>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319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2163" marR="0" indent="-1121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latin typeface="Times New Roman" charset="0"/>
                <a:cs typeface="Times New Roman" charset="0"/>
              </a:rPr>
              <a:t>Instructor Notes</a:t>
            </a:r>
            <a:r>
              <a:rPr lang="en-US" b="1" dirty="0">
                <a:solidFill>
                  <a:srgbClr val="FF3300"/>
                </a:solidFill>
                <a:latin typeface="Times New Roman" charset="0"/>
                <a:cs typeface="+mn-cs"/>
              </a:rPr>
              <a:t> </a:t>
            </a:r>
            <a:endParaRPr lang="en-US" dirty="0">
              <a:latin typeface="Times New Roman" charset="0"/>
              <a:cs typeface="+mn-cs"/>
            </a:endParaRPr>
          </a:p>
          <a:p>
            <a:pPr marL="112163" indent="-112163"/>
            <a:r>
              <a:rPr lang="en-US" dirty="0"/>
              <a:t>Source: </a:t>
            </a:r>
            <a:r>
              <a:rPr lang="en-US" i="1" dirty="0"/>
              <a:t>ServSafe Manager</a:t>
            </a:r>
            <a:r>
              <a:rPr lang="en-US" dirty="0"/>
              <a:t>, 7e, page 2.10</a:t>
            </a:r>
          </a:p>
          <a:p>
            <a:pPr marL="112163" indent="-112163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8000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C8F8AF-E7F8-4964-8695-5B593110BED7}" type="slidenum">
              <a:rPr lang="en-US">
                <a:solidFill>
                  <a:prstClr val="black"/>
                </a:solidFill>
              </a:rPr>
              <a:pPr/>
              <a:t>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319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2163" marR="0" indent="-1121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latin typeface="Times New Roman" charset="0"/>
                <a:cs typeface="Times New Roman" charset="0"/>
              </a:rPr>
              <a:t>Instructor Notes</a:t>
            </a:r>
            <a:r>
              <a:rPr lang="en-US" b="1" dirty="0">
                <a:solidFill>
                  <a:srgbClr val="FF3300"/>
                </a:solidFill>
                <a:latin typeface="Times New Roman" charset="0"/>
                <a:cs typeface="+mn-cs"/>
              </a:rPr>
              <a:t> </a:t>
            </a:r>
            <a:endParaRPr lang="en-US" dirty="0">
              <a:latin typeface="Times New Roman" charset="0"/>
              <a:cs typeface="+mn-cs"/>
            </a:endParaRPr>
          </a:p>
          <a:p>
            <a:pPr marL="112163" indent="-112163"/>
            <a:r>
              <a:rPr lang="en-US" dirty="0"/>
              <a:t>Source: </a:t>
            </a:r>
            <a:r>
              <a:rPr lang="en-US" i="1" dirty="0"/>
              <a:t>ServSafe Manager</a:t>
            </a:r>
            <a:r>
              <a:rPr lang="en-US" dirty="0"/>
              <a:t>, 7e, page 2.11</a:t>
            </a:r>
          </a:p>
          <a:p>
            <a:pPr marL="112163" indent="-112163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0619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C8F8AF-E7F8-4964-8695-5B593110BED7}" type="slidenum">
              <a:rPr lang="en-US">
                <a:solidFill>
                  <a:prstClr val="black"/>
                </a:solidFill>
              </a:rPr>
              <a:pPr/>
              <a:t>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319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2163" marR="0" indent="-1121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latin typeface="Times New Roman" charset="0"/>
                <a:cs typeface="Times New Roman" charset="0"/>
              </a:rPr>
              <a:t>Instructor Notes</a:t>
            </a:r>
            <a:r>
              <a:rPr lang="en-US" b="1" dirty="0">
                <a:solidFill>
                  <a:srgbClr val="FF3300"/>
                </a:solidFill>
                <a:latin typeface="Times New Roman" charset="0"/>
                <a:cs typeface="+mn-cs"/>
              </a:rPr>
              <a:t> </a:t>
            </a:r>
            <a:endParaRPr lang="en-US" dirty="0">
              <a:latin typeface="Times New Roman" charset="0"/>
              <a:cs typeface="+mn-cs"/>
            </a:endParaRPr>
          </a:p>
          <a:p>
            <a:pPr marL="112163" indent="-112163"/>
            <a:r>
              <a:rPr lang="en-US" dirty="0"/>
              <a:t>Source: </a:t>
            </a:r>
            <a:r>
              <a:rPr lang="en-US" i="1" dirty="0"/>
              <a:t>ServSafe Manager</a:t>
            </a:r>
            <a:r>
              <a:rPr lang="en-US" dirty="0"/>
              <a:t>, 7e, page 2.16</a:t>
            </a:r>
          </a:p>
          <a:p>
            <a:pPr marL="112163" indent="-112163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159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C8F8AF-E7F8-4964-8695-5B593110BED7}" type="slidenum">
              <a:rPr lang="en-US">
                <a:solidFill>
                  <a:prstClr val="black"/>
                </a:solidFill>
              </a:rPr>
              <a:pPr/>
              <a:t>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319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2163" marR="0" indent="-1121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latin typeface="Times New Roman" charset="0"/>
                <a:cs typeface="Times New Roman" charset="0"/>
              </a:rPr>
              <a:t>Instructor Notes</a:t>
            </a:r>
            <a:r>
              <a:rPr lang="en-US" b="1" dirty="0">
                <a:solidFill>
                  <a:srgbClr val="FF3300"/>
                </a:solidFill>
                <a:latin typeface="Times New Roman" charset="0"/>
                <a:cs typeface="+mn-cs"/>
              </a:rPr>
              <a:t> </a:t>
            </a:r>
            <a:endParaRPr lang="en-US" dirty="0">
              <a:latin typeface="Times New Roman" charset="0"/>
              <a:cs typeface="+mn-cs"/>
            </a:endParaRPr>
          </a:p>
          <a:p>
            <a:pPr marL="112163" indent="-112163"/>
            <a:r>
              <a:rPr lang="en-US" dirty="0"/>
              <a:t>Source: </a:t>
            </a:r>
            <a:r>
              <a:rPr lang="en-US" i="1" dirty="0"/>
              <a:t>ServSafe Manager</a:t>
            </a:r>
            <a:r>
              <a:rPr lang="en-US" dirty="0"/>
              <a:t>, 7e, page 2.23</a:t>
            </a:r>
          </a:p>
          <a:p>
            <a:pPr marL="112163" indent="-112163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2270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C8F8AF-E7F8-4964-8695-5B593110BED7}" type="slidenum">
              <a:rPr lang="en-US">
                <a:solidFill>
                  <a:prstClr val="black"/>
                </a:solidFill>
              </a:rPr>
              <a:pPr/>
              <a:t>21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319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2163" marR="0" indent="-1121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latin typeface="Times New Roman" charset="0"/>
                <a:cs typeface="Times New Roman" charset="0"/>
              </a:rPr>
              <a:t>Instructor Notes</a:t>
            </a:r>
            <a:r>
              <a:rPr lang="en-US" b="1" dirty="0">
                <a:solidFill>
                  <a:srgbClr val="FF3300"/>
                </a:solidFill>
                <a:latin typeface="Times New Roman" charset="0"/>
                <a:cs typeface="+mn-cs"/>
              </a:rPr>
              <a:t> </a:t>
            </a:r>
            <a:endParaRPr lang="en-US" dirty="0">
              <a:latin typeface="Times New Roman" charset="0"/>
              <a:cs typeface="+mn-cs"/>
            </a:endParaRPr>
          </a:p>
          <a:p>
            <a:pPr marL="112163" indent="-112163"/>
            <a:r>
              <a:rPr lang="en-US" dirty="0"/>
              <a:t>Source: </a:t>
            </a:r>
            <a:r>
              <a:rPr lang="en-US" i="1" dirty="0"/>
              <a:t>ServSafe Manager</a:t>
            </a:r>
            <a:r>
              <a:rPr lang="en-US" dirty="0"/>
              <a:t>, 7e, page 2.18</a:t>
            </a:r>
          </a:p>
          <a:p>
            <a:pPr marL="112163" indent="-112163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6583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C8F8AF-E7F8-4964-8695-5B593110BED7}" type="slidenum">
              <a:rPr lang="en-US">
                <a:solidFill>
                  <a:prstClr val="black"/>
                </a:solidFill>
              </a:rPr>
              <a:pPr/>
              <a:t>23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319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2163" marR="0" indent="-1121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latin typeface="Times New Roman" charset="0"/>
                <a:cs typeface="Times New Roman" charset="0"/>
              </a:rPr>
              <a:t>Instructor Notes</a:t>
            </a:r>
            <a:r>
              <a:rPr lang="en-US" b="1" dirty="0">
                <a:solidFill>
                  <a:srgbClr val="FF3300"/>
                </a:solidFill>
                <a:latin typeface="Times New Roman" charset="0"/>
                <a:cs typeface="+mn-cs"/>
              </a:rPr>
              <a:t> </a:t>
            </a:r>
            <a:endParaRPr lang="en-US" dirty="0">
              <a:latin typeface="Times New Roman" charset="0"/>
              <a:cs typeface="+mn-cs"/>
            </a:endParaRPr>
          </a:p>
          <a:p>
            <a:pPr marL="112163" indent="-112163"/>
            <a:r>
              <a:rPr lang="en-US" dirty="0"/>
              <a:t>Source: </a:t>
            </a:r>
            <a:r>
              <a:rPr lang="en-US" i="1" dirty="0"/>
              <a:t>ServSafe Manager</a:t>
            </a:r>
            <a:r>
              <a:rPr lang="en-US" dirty="0"/>
              <a:t>, 7e, pages 3.6 and 3.7</a:t>
            </a:r>
          </a:p>
          <a:p>
            <a:pPr marL="112163" indent="-112163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4961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C8F8AF-E7F8-4964-8695-5B593110BED7}" type="slidenum">
              <a:rPr lang="en-US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319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2163" marR="0" indent="-1121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latin typeface="Times New Roman" charset="0"/>
                <a:cs typeface="Times New Roman" charset="0"/>
              </a:rPr>
              <a:t>Instructor Notes</a:t>
            </a:r>
            <a:r>
              <a:rPr lang="en-US" b="1" dirty="0">
                <a:solidFill>
                  <a:srgbClr val="FF3300"/>
                </a:solidFill>
                <a:latin typeface="Times New Roman" charset="0"/>
                <a:cs typeface="+mn-cs"/>
              </a:rPr>
              <a:t> </a:t>
            </a:r>
            <a:endParaRPr lang="en-US" dirty="0">
              <a:latin typeface="Times New Roman" charset="0"/>
              <a:cs typeface="+mn-cs"/>
            </a:endParaRPr>
          </a:p>
          <a:p>
            <a:pPr marL="112163" indent="-112163"/>
            <a:r>
              <a:rPr lang="en-US" dirty="0"/>
              <a:t>Source: </a:t>
            </a:r>
            <a:r>
              <a:rPr lang="en-US" i="1" dirty="0"/>
              <a:t>ServSafe Manager</a:t>
            </a:r>
            <a:r>
              <a:rPr lang="en-US" dirty="0"/>
              <a:t>, 7e, page 1.9 </a:t>
            </a:r>
          </a:p>
          <a:p>
            <a:pPr marL="112163" indent="-112163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6590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C8F8AF-E7F8-4964-8695-5B593110BED7}" type="slidenum">
              <a:rPr lang="en-US">
                <a:solidFill>
                  <a:prstClr val="black"/>
                </a:solidFill>
              </a:rPr>
              <a:pPr/>
              <a:t>24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319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2163" marR="0" indent="-1121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latin typeface="Times New Roman" charset="0"/>
                <a:cs typeface="Times New Roman" charset="0"/>
              </a:rPr>
              <a:t>Instructor Notes</a:t>
            </a:r>
            <a:r>
              <a:rPr lang="en-US" b="1" dirty="0">
                <a:solidFill>
                  <a:srgbClr val="FF3300"/>
                </a:solidFill>
                <a:latin typeface="Times New Roman" charset="0"/>
                <a:cs typeface="+mn-cs"/>
              </a:rPr>
              <a:t> </a:t>
            </a:r>
            <a:endParaRPr lang="en-US" dirty="0">
              <a:latin typeface="Times New Roman" charset="0"/>
              <a:cs typeface="+mn-cs"/>
            </a:endParaRPr>
          </a:p>
          <a:p>
            <a:pPr marL="112163" indent="-112163"/>
            <a:r>
              <a:rPr lang="en-US" dirty="0"/>
              <a:t>Source: </a:t>
            </a:r>
            <a:r>
              <a:rPr lang="en-US" i="1" dirty="0"/>
              <a:t>ServSafe Manager</a:t>
            </a:r>
            <a:r>
              <a:rPr lang="en-US" dirty="0"/>
              <a:t>, 7e, page 3.5</a:t>
            </a:r>
          </a:p>
          <a:p>
            <a:pPr marL="112163" indent="-112163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6627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C8F8AF-E7F8-4964-8695-5B593110BED7}" type="slidenum">
              <a:rPr lang="en-US">
                <a:solidFill>
                  <a:prstClr val="black"/>
                </a:solidFill>
              </a:rPr>
              <a:pPr/>
              <a:t>25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319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2163" marR="0" indent="-1121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latin typeface="Times New Roman" charset="0"/>
                <a:cs typeface="Times New Roman" charset="0"/>
              </a:rPr>
              <a:t>Instructor Notes</a:t>
            </a:r>
            <a:r>
              <a:rPr lang="en-US" b="1" dirty="0">
                <a:solidFill>
                  <a:srgbClr val="FF3300"/>
                </a:solidFill>
                <a:latin typeface="Times New Roman" charset="0"/>
                <a:cs typeface="+mn-cs"/>
              </a:rPr>
              <a:t> </a:t>
            </a:r>
            <a:endParaRPr lang="en-US" dirty="0">
              <a:latin typeface="Times New Roman" charset="0"/>
              <a:cs typeface="+mn-cs"/>
            </a:endParaRPr>
          </a:p>
          <a:p>
            <a:pPr marL="112163" indent="-112163"/>
            <a:r>
              <a:rPr lang="en-US" dirty="0"/>
              <a:t>Source: </a:t>
            </a:r>
            <a:r>
              <a:rPr lang="en-US" i="1" dirty="0"/>
              <a:t>ServSafe Manager</a:t>
            </a:r>
            <a:r>
              <a:rPr lang="en-US" dirty="0"/>
              <a:t>, 7e, page 3.8</a:t>
            </a:r>
          </a:p>
          <a:p>
            <a:pPr marL="112163" indent="-112163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8954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C8F8AF-E7F8-4964-8695-5B593110BED7}" type="slidenum">
              <a:rPr lang="en-US">
                <a:solidFill>
                  <a:prstClr val="black"/>
                </a:solidFill>
              </a:rPr>
              <a:pPr/>
              <a:t>26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319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2163" marR="0" indent="-1121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latin typeface="Times New Roman" charset="0"/>
                <a:cs typeface="Times New Roman" charset="0"/>
              </a:rPr>
              <a:t>Instructor Notes</a:t>
            </a:r>
            <a:r>
              <a:rPr lang="en-US" b="1" dirty="0">
                <a:solidFill>
                  <a:srgbClr val="FF3300"/>
                </a:solidFill>
                <a:latin typeface="Times New Roman" charset="0"/>
                <a:cs typeface="+mn-cs"/>
              </a:rPr>
              <a:t> </a:t>
            </a:r>
            <a:endParaRPr lang="en-US" dirty="0">
              <a:latin typeface="Times New Roman" charset="0"/>
              <a:cs typeface="+mn-cs"/>
            </a:endParaRPr>
          </a:p>
          <a:p>
            <a:pPr marL="112163" indent="-112163"/>
            <a:r>
              <a:rPr lang="en-US" dirty="0"/>
              <a:t>Source: </a:t>
            </a:r>
            <a:r>
              <a:rPr lang="en-US" i="1" dirty="0"/>
              <a:t>ServSafe Manager</a:t>
            </a:r>
            <a:r>
              <a:rPr lang="en-US" dirty="0"/>
              <a:t>, 7e, page 3.8</a:t>
            </a:r>
          </a:p>
          <a:p>
            <a:pPr marL="112163" indent="-112163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6510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C8F8AF-E7F8-4964-8695-5B593110BED7}" type="slidenum">
              <a:rPr lang="en-US">
                <a:solidFill>
                  <a:prstClr val="black"/>
                </a:solidFill>
              </a:rPr>
              <a:pPr/>
              <a:t>27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319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2163" marR="0" indent="-1121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latin typeface="Times New Roman" charset="0"/>
                <a:cs typeface="Times New Roman" charset="0"/>
              </a:rPr>
              <a:t>Instructor Notes</a:t>
            </a:r>
            <a:r>
              <a:rPr lang="en-US" b="1" dirty="0">
                <a:solidFill>
                  <a:srgbClr val="FF3300"/>
                </a:solidFill>
                <a:latin typeface="Times New Roman" charset="0"/>
                <a:cs typeface="+mn-cs"/>
              </a:rPr>
              <a:t> </a:t>
            </a:r>
            <a:endParaRPr lang="en-US" dirty="0">
              <a:latin typeface="Times New Roman" charset="0"/>
              <a:cs typeface="+mn-cs"/>
            </a:endParaRPr>
          </a:p>
          <a:p>
            <a:pPr marL="112163" indent="-112163"/>
            <a:r>
              <a:rPr lang="en-US" dirty="0"/>
              <a:t>Source: </a:t>
            </a:r>
            <a:r>
              <a:rPr lang="en-US" i="1" dirty="0"/>
              <a:t>ServSafe Manager</a:t>
            </a:r>
            <a:r>
              <a:rPr lang="en-US" dirty="0"/>
              <a:t>, 7e, page 3.15</a:t>
            </a:r>
          </a:p>
          <a:p>
            <a:pPr marL="112163" indent="-112163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1777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C8F8AF-E7F8-4964-8695-5B593110BED7}" type="slidenum">
              <a:rPr lang="en-US">
                <a:solidFill>
                  <a:prstClr val="black"/>
                </a:solidFill>
              </a:rPr>
              <a:pPr/>
              <a:t>28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319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2163" marR="0" indent="-1121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latin typeface="Times New Roman" charset="0"/>
                <a:cs typeface="Times New Roman" charset="0"/>
              </a:rPr>
              <a:t>Instructor Notes</a:t>
            </a:r>
            <a:r>
              <a:rPr lang="en-US" b="1" dirty="0">
                <a:solidFill>
                  <a:srgbClr val="FF3300"/>
                </a:solidFill>
                <a:latin typeface="Times New Roman" charset="0"/>
                <a:cs typeface="+mn-cs"/>
              </a:rPr>
              <a:t> </a:t>
            </a:r>
            <a:endParaRPr lang="en-US" dirty="0">
              <a:latin typeface="Times New Roman" charset="0"/>
              <a:cs typeface="+mn-cs"/>
            </a:endParaRPr>
          </a:p>
          <a:p>
            <a:pPr marL="112163" indent="-112163"/>
            <a:r>
              <a:rPr lang="en-US" dirty="0"/>
              <a:t>Source: </a:t>
            </a:r>
            <a:r>
              <a:rPr lang="en-US" i="1" dirty="0"/>
              <a:t>ServSafe Manager</a:t>
            </a:r>
            <a:r>
              <a:rPr lang="en-US" dirty="0"/>
              <a:t>, 7e, page 3.6</a:t>
            </a:r>
          </a:p>
          <a:p>
            <a:pPr marL="112163" indent="-112163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47323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C8F8AF-E7F8-4964-8695-5B593110BED7}" type="slidenum">
              <a:rPr lang="en-US">
                <a:solidFill>
                  <a:prstClr val="black"/>
                </a:solidFill>
              </a:rPr>
              <a:pPr/>
              <a:t>29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319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2163" marR="0" indent="-1121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latin typeface="Times New Roman" charset="0"/>
                <a:cs typeface="Times New Roman" charset="0"/>
              </a:rPr>
              <a:t>Instructor Notes</a:t>
            </a:r>
            <a:r>
              <a:rPr lang="en-US" b="1" dirty="0">
                <a:solidFill>
                  <a:srgbClr val="FF3300"/>
                </a:solidFill>
                <a:latin typeface="Times New Roman" charset="0"/>
                <a:cs typeface="+mn-cs"/>
              </a:rPr>
              <a:t> </a:t>
            </a:r>
            <a:endParaRPr lang="en-US" dirty="0">
              <a:latin typeface="Times New Roman" charset="0"/>
              <a:cs typeface="+mn-cs"/>
            </a:endParaRPr>
          </a:p>
          <a:p>
            <a:pPr marL="112163" indent="-112163"/>
            <a:r>
              <a:rPr lang="en-US" dirty="0"/>
              <a:t>Source: </a:t>
            </a:r>
            <a:r>
              <a:rPr lang="en-US" i="1" dirty="0"/>
              <a:t>ServSafe Manager</a:t>
            </a:r>
            <a:r>
              <a:rPr lang="en-US" dirty="0"/>
              <a:t>, 7e, page 3.15</a:t>
            </a:r>
          </a:p>
          <a:p>
            <a:pPr marL="112163" indent="-112163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5599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C8F8AF-E7F8-4964-8695-5B593110BED7}" type="slidenum">
              <a:rPr lang="en-US">
                <a:solidFill>
                  <a:prstClr val="black"/>
                </a:solidFill>
              </a:rPr>
              <a:pPr/>
              <a:t>30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319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2163" marR="0" indent="-1121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latin typeface="Times New Roman" charset="0"/>
                <a:cs typeface="Times New Roman" charset="0"/>
              </a:rPr>
              <a:t>Instructor Notes</a:t>
            </a:r>
            <a:r>
              <a:rPr lang="en-US" b="1" dirty="0">
                <a:solidFill>
                  <a:srgbClr val="FF3300"/>
                </a:solidFill>
                <a:latin typeface="Times New Roman" charset="0"/>
                <a:cs typeface="+mn-cs"/>
              </a:rPr>
              <a:t> </a:t>
            </a:r>
            <a:endParaRPr lang="en-US" dirty="0">
              <a:latin typeface="Times New Roman" charset="0"/>
              <a:cs typeface="+mn-cs"/>
            </a:endParaRPr>
          </a:p>
          <a:p>
            <a:pPr marL="112163" indent="-112163"/>
            <a:r>
              <a:rPr lang="en-US" dirty="0"/>
              <a:t>Source: </a:t>
            </a:r>
            <a:r>
              <a:rPr lang="en-US" i="1" dirty="0"/>
              <a:t>ServSafe Manager</a:t>
            </a:r>
            <a:r>
              <a:rPr lang="en-US" dirty="0"/>
              <a:t>, 7e, page 3.11</a:t>
            </a:r>
          </a:p>
          <a:p>
            <a:pPr marL="112163" indent="-112163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65533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C8F8AF-E7F8-4964-8695-5B593110BED7}" type="slidenum">
              <a:rPr lang="en-US">
                <a:solidFill>
                  <a:prstClr val="black"/>
                </a:solidFill>
              </a:rPr>
              <a:pPr/>
              <a:t>31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319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2163" marR="0" indent="-1121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latin typeface="Times New Roman" charset="0"/>
                <a:cs typeface="Times New Roman" charset="0"/>
              </a:rPr>
              <a:t>Instructor Notes</a:t>
            </a:r>
            <a:r>
              <a:rPr lang="en-US" b="1" dirty="0">
                <a:solidFill>
                  <a:srgbClr val="FF3300"/>
                </a:solidFill>
                <a:latin typeface="Times New Roman" charset="0"/>
                <a:cs typeface="+mn-cs"/>
              </a:rPr>
              <a:t> </a:t>
            </a:r>
            <a:endParaRPr lang="en-US" dirty="0">
              <a:latin typeface="Times New Roman" charset="0"/>
              <a:cs typeface="+mn-cs"/>
            </a:endParaRPr>
          </a:p>
          <a:p>
            <a:pPr marL="112163" indent="-112163"/>
            <a:r>
              <a:rPr lang="en-US" dirty="0"/>
              <a:t>Source: </a:t>
            </a:r>
            <a:r>
              <a:rPr lang="en-US" i="1" dirty="0"/>
              <a:t>ServSafe Manager</a:t>
            </a:r>
            <a:r>
              <a:rPr lang="en-US" dirty="0"/>
              <a:t>, 7e, page 3.15</a:t>
            </a:r>
          </a:p>
          <a:p>
            <a:pPr marL="112163" indent="-112163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47203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C8F8AF-E7F8-4964-8695-5B593110BED7}" type="slidenum">
              <a:rPr lang="en-US">
                <a:solidFill>
                  <a:prstClr val="black"/>
                </a:solidFill>
              </a:rPr>
              <a:pPr/>
              <a:t>32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319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2163" marR="0" indent="-1121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latin typeface="Times New Roman" charset="0"/>
                <a:cs typeface="Times New Roman" charset="0"/>
              </a:rPr>
              <a:t>Instructor Notes</a:t>
            </a:r>
            <a:r>
              <a:rPr lang="en-US" b="1" dirty="0">
                <a:solidFill>
                  <a:srgbClr val="FF3300"/>
                </a:solidFill>
                <a:latin typeface="Times New Roman" charset="0"/>
                <a:cs typeface="+mn-cs"/>
              </a:rPr>
              <a:t> </a:t>
            </a:r>
            <a:endParaRPr lang="en-US" dirty="0">
              <a:latin typeface="Times New Roman" charset="0"/>
              <a:cs typeface="+mn-cs"/>
            </a:endParaRPr>
          </a:p>
          <a:p>
            <a:pPr marL="112163" indent="-112163"/>
            <a:r>
              <a:rPr lang="en-US" dirty="0"/>
              <a:t>Source: </a:t>
            </a:r>
            <a:r>
              <a:rPr lang="en-US" i="1" dirty="0"/>
              <a:t>ServSafe Manager</a:t>
            </a:r>
            <a:r>
              <a:rPr lang="en-US" dirty="0"/>
              <a:t>, 7e, page 3.19</a:t>
            </a:r>
          </a:p>
          <a:p>
            <a:pPr marL="112163" indent="-112163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1617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C8F8AF-E7F8-4964-8695-5B593110BED7}" type="slidenum">
              <a:rPr lang="en-US">
                <a:solidFill>
                  <a:prstClr val="black"/>
                </a:solidFill>
              </a:rPr>
              <a:pPr/>
              <a:t>34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319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2163" marR="0" indent="-1121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latin typeface="Times New Roman" charset="0"/>
                <a:cs typeface="Times New Roman" charset="0"/>
              </a:rPr>
              <a:t>Instructor Notes</a:t>
            </a:r>
            <a:r>
              <a:rPr lang="en-US" b="1" dirty="0">
                <a:solidFill>
                  <a:srgbClr val="FF3300"/>
                </a:solidFill>
                <a:latin typeface="Times New Roman" charset="0"/>
                <a:cs typeface="+mn-cs"/>
              </a:rPr>
              <a:t> </a:t>
            </a:r>
            <a:endParaRPr lang="en-US" dirty="0">
              <a:latin typeface="Times New Roman" charset="0"/>
              <a:cs typeface="+mn-cs"/>
            </a:endParaRPr>
          </a:p>
          <a:p>
            <a:pPr marL="112163" indent="-112163"/>
            <a:r>
              <a:rPr lang="en-US" dirty="0"/>
              <a:t>Source: </a:t>
            </a:r>
            <a:r>
              <a:rPr lang="en-US" i="1" dirty="0"/>
              <a:t>ServSafe Manager</a:t>
            </a:r>
            <a:r>
              <a:rPr lang="en-US" dirty="0"/>
              <a:t>, 7e, pages 4.2 and 4.3</a:t>
            </a:r>
          </a:p>
          <a:p>
            <a:pPr marL="112163" indent="-112163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484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C8F8AF-E7F8-4964-8695-5B593110BED7}" type="slidenum">
              <a:rPr lang="en-US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319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2163" marR="0" indent="-1121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latin typeface="Times New Roman" charset="0"/>
                <a:cs typeface="Times New Roman" charset="0"/>
              </a:rPr>
              <a:t>Instructor Notes</a:t>
            </a:r>
            <a:r>
              <a:rPr lang="en-US" b="1" dirty="0">
                <a:solidFill>
                  <a:srgbClr val="FF3300"/>
                </a:solidFill>
                <a:latin typeface="Times New Roman" charset="0"/>
                <a:cs typeface="+mn-cs"/>
              </a:rPr>
              <a:t> </a:t>
            </a:r>
            <a:endParaRPr lang="en-US" dirty="0">
              <a:latin typeface="Times New Roman" charset="0"/>
              <a:cs typeface="+mn-cs"/>
            </a:endParaRPr>
          </a:p>
          <a:p>
            <a:pPr marL="112163" indent="-112163"/>
            <a:r>
              <a:rPr lang="en-US" dirty="0"/>
              <a:t>Source: </a:t>
            </a:r>
            <a:r>
              <a:rPr lang="en-US" i="1" dirty="0"/>
              <a:t>ServSafe Manager</a:t>
            </a:r>
            <a:r>
              <a:rPr lang="en-US" dirty="0"/>
              <a:t>, 7e, page 1.9</a:t>
            </a:r>
          </a:p>
          <a:p>
            <a:pPr marL="112163" indent="-112163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69313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C8F8AF-E7F8-4964-8695-5B593110BED7}" type="slidenum">
              <a:rPr lang="en-US">
                <a:solidFill>
                  <a:prstClr val="black"/>
                </a:solidFill>
              </a:rPr>
              <a:pPr/>
              <a:t>35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319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2163" marR="0" indent="-1121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latin typeface="Times New Roman" charset="0"/>
                <a:cs typeface="Times New Roman" charset="0"/>
              </a:rPr>
              <a:t>Instructor Notes</a:t>
            </a:r>
            <a:r>
              <a:rPr lang="en-US" b="1" dirty="0">
                <a:solidFill>
                  <a:srgbClr val="FF3300"/>
                </a:solidFill>
                <a:latin typeface="Times New Roman" charset="0"/>
                <a:cs typeface="+mn-cs"/>
              </a:rPr>
              <a:t> </a:t>
            </a:r>
            <a:endParaRPr lang="en-US" dirty="0">
              <a:latin typeface="Times New Roman" charset="0"/>
              <a:cs typeface="+mn-cs"/>
            </a:endParaRPr>
          </a:p>
          <a:p>
            <a:pPr marL="112163" indent="-112163"/>
            <a:r>
              <a:rPr lang="en-US" dirty="0"/>
              <a:t>Source: </a:t>
            </a:r>
            <a:r>
              <a:rPr lang="en-US" i="1" dirty="0"/>
              <a:t>ServSafe Manager</a:t>
            </a:r>
            <a:r>
              <a:rPr lang="en-US" dirty="0"/>
              <a:t>, 7e, page 4.2</a:t>
            </a:r>
          </a:p>
          <a:p>
            <a:pPr marL="112163" indent="-112163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20822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C8F8AF-E7F8-4964-8695-5B593110BED7}" type="slidenum">
              <a:rPr lang="en-US">
                <a:solidFill>
                  <a:prstClr val="black"/>
                </a:solidFill>
              </a:rPr>
              <a:pPr/>
              <a:t>36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319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2163" marR="0" indent="-1121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latin typeface="Times New Roman" charset="0"/>
                <a:cs typeface="Times New Roman" charset="0"/>
              </a:rPr>
              <a:t>Instructor Notes</a:t>
            </a:r>
            <a:r>
              <a:rPr lang="en-US" b="1" dirty="0">
                <a:solidFill>
                  <a:srgbClr val="FF3300"/>
                </a:solidFill>
                <a:latin typeface="Times New Roman" charset="0"/>
                <a:cs typeface="+mn-cs"/>
              </a:rPr>
              <a:t> </a:t>
            </a:r>
            <a:endParaRPr lang="en-US" dirty="0">
              <a:latin typeface="Times New Roman" charset="0"/>
              <a:cs typeface="+mn-cs"/>
            </a:endParaRPr>
          </a:p>
          <a:p>
            <a:pPr marL="112163" indent="-112163"/>
            <a:r>
              <a:rPr lang="en-US" dirty="0"/>
              <a:t>Source: </a:t>
            </a:r>
            <a:r>
              <a:rPr lang="en-US" i="1" dirty="0"/>
              <a:t>ServSafe Manager</a:t>
            </a:r>
            <a:r>
              <a:rPr lang="en-US" dirty="0"/>
              <a:t>, 7e, page 4.7</a:t>
            </a:r>
          </a:p>
          <a:p>
            <a:pPr marL="112163" indent="-112163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20362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C8F8AF-E7F8-4964-8695-5B593110BED7}" type="slidenum">
              <a:rPr lang="en-US">
                <a:solidFill>
                  <a:prstClr val="black"/>
                </a:solidFill>
              </a:rPr>
              <a:pPr/>
              <a:t>37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319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2163" marR="0" indent="-1121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latin typeface="Times New Roman" charset="0"/>
                <a:cs typeface="Times New Roman" charset="0"/>
              </a:rPr>
              <a:t>Instructor Notes</a:t>
            </a:r>
            <a:r>
              <a:rPr lang="en-US" b="1" dirty="0">
                <a:solidFill>
                  <a:srgbClr val="FF3300"/>
                </a:solidFill>
                <a:latin typeface="Times New Roman" charset="0"/>
                <a:cs typeface="+mn-cs"/>
              </a:rPr>
              <a:t> </a:t>
            </a:r>
            <a:endParaRPr lang="en-US" dirty="0">
              <a:latin typeface="Times New Roman" charset="0"/>
              <a:cs typeface="+mn-cs"/>
            </a:endParaRPr>
          </a:p>
          <a:p>
            <a:pPr marL="112163" indent="-112163"/>
            <a:r>
              <a:rPr lang="en-US" dirty="0"/>
              <a:t>Source: </a:t>
            </a:r>
            <a:r>
              <a:rPr lang="en-US" i="1" dirty="0"/>
              <a:t>ServSafe Manager</a:t>
            </a:r>
            <a:r>
              <a:rPr lang="en-US" dirty="0"/>
              <a:t>, 7e, page 4.8</a:t>
            </a:r>
          </a:p>
          <a:p>
            <a:pPr marL="112163" indent="-112163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93799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C8F8AF-E7F8-4964-8695-5B593110BED7}" type="slidenum">
              <a:rPr lang="en-US">
                <a:solidFill>
                  <a:prstClr val="black"/>
                </a:solidFill>
              </a:rPr>
              <a:pPr/>
              <a:t>38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319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2163" marR="0" indent="-1121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latin typeface="Times New Roman" charset="0"/>
                <a:cs typeface="Times New Roman" charset="0"/>
              </a:rPr>
              <a:t>Instructor Notes</a:t>
            </a:r>
            <a:r>
              <a:rPr lang="en-US" b="1" dirty="0">
                <a:solidFill>
                  <a:srgbClr val="FF3300"/>
                </a:solidFill>
                <a:latin typeface="Times New Roman" charset="0"/>
                <a:cs typeface="+mn-cs"/>
              </a:rPr>
              <a:t> </a:t>
            </a:r>
            <a:endParaRPr lang="en-US" dirty="0">
              <a:latin typeface="Times New Roman" charset="0"/>
              <a:cs typeface="+mn-cs"/>
            </a:endParaRPr>
          </a:p>
          <a:p>
            <a:pPr marL="112163" indent="-112163"/>
            <a:r>
              <a:rPr lang="en-US" dirty="0"/>
              <a:t>Source: </a:t>
            </a:r>
            <a:r>
              <a:rPr lang="en-US" i="1" dirty="0"/>
              <a:t>ServSafe Manager</a:t>
            </a:r>
            <a:r>
              <a:rPr lang="en-US" dirty="0"/>
              <a:t>, 7e, page 4.9</a:t>
            </a:r>
          </a:p>
          <a:p>
            <a:pPr marL="112163" indent="-112163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92602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C8F8AF-E7F8-4964-8695-5B593110BED7}" type="slidenum">
              <a:rPr lang="en-US">
                <a:solidFill>
                  <a:prstClr val="black"/>
                </a:solidFill>
              </a:rPr>
              <a:pPr/>
              <a:t>39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319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2163" marR="0" indent="-1121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latin typeface="Times New Roman" charset="0"/>
                <a:cs typeface="Times New Roman" charset="0"/>
              </a:rPr>
              <a:t>Instructor Notes</a:t>
            </a:r>
            <a:r>
              <a:rPr lang="en-US" b="1" dirty="0">
                <a:solidFill>
                  <a:srgbClr val="FF3300"/>
                </a:solidFill>
                <a:latin typeface="Times New Roman" charset="0"/>
                <a:cs typeface="+mn-cs"/>
              </a:rPr>
              <a:t> </a:t>
            </a:r>
            <a:endParaRPr lang="en-US" dirty="0">
              <a:latin typeface="Times New Roman" charset="0"/>
              <a:cs typeface="+mn-cs"/>
            </a:endParaRPr>
          </a:p>
          <a:p>
            <a:pPr marL="112163" indent="-112163"/>
            <a:r>
              <a:rPr lang="en-US" dirty="0"/>
              <a:t>Source: </a:t>
            </a:r>
            <a:r>
              <a:rPr lang="en-US" i="1" dirty="0"/>
              <a:t>ServSafe Manager</a:t>
            </a:r>
            <a:r>
              <a:rPr lang="en-US" dirty="0"/>
              <a:t>, 7e, page 4.11</a:t>
            </a:r>
          </a:p>
          <a:p>
            <a:pPr marL="112163" indent="-112163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54791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C8F8AF-E7F8-4964-8695-5B593110BED7}" type="slidenum">
              <a:rPr lang="en-US">
                <a:solidFill>
                  <a:prstClr val="black"/>
                </a:solidFill>
              </a:rPr>
              <a:pPr/>
              <a:t>41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319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2163" marR="0" indent="-1121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latin typeface="Times New Roman" charset="0"/>
                <a:cs typeface="Times New Roman" charset="0"/>
              </a:rPr>
              <a:t>Instructor Notes</a:t>
            </a:r>
            <a:r>
              <a:rPr lang="en-US" b="1" dirty="0">
                <a:solidFill>
                  <a:srgbClr val="FF3300"/>
                </a:solidFill>
                <a:latin typeface="Times New Roman" charset="0"/>
                <a:cs typeface="+mn-cs"/>
              </a:rPr>
              <a:t> </a:t>
            </a:r>
            <a:endParaRPr lang="en-US" dirty="0">
              <a:latin typeface="Times New Roman" charset="0"/>
              <a:cs typeface="+mn-cs"/>
            </a:endParaRPr>
          </a:p>
          <a:p>
            <a:pPr marL="112163" indent="-112163"/>
            <a:r>
              <a:rPr lang="en-US" dirty="0"/>
              <a:t>Source: </a:t>
            </a:r>
            <a:r>
              <a:rPr lang="en-US" i="1" dirty="0"/>
              <a:t>ServSafe Manager</a:t>
            </a:r>
            <a:r>
              <a:rPr lang="en-US" dirty="0"/>
              <a:t>, 7e, page 5.5</a:t>
            </a:r>
          </a:p>
          <a:p>
            <a:pPr marL="112163" indent="-112163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07297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C8F8AF-E7F8-4964-8695-5B593110BED7}" type="slidenum">
              <a:rPr lang="en-US">
                <a:solidFill>
                  <a:prstClr val="black"/>
                </a:solidFill>
              </a:rPr>
              <a:pPr/>
              <a:t>42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319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2163" marR="0" indent="-1121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latin typeface="Times New Roman" charset="0"/>
                <a:cs typeface="Times New Roman" charset="0"/>
              </a:rPr>
              <a:t>Instructor Notes</a:t>
            </a:r>
            <a:r>
              <a:rPr lang="en-US" b="1" dirty="0">
                <a:solidFill>
                  <a:srgbClr val="FF3300"/>
                </a:solidFill>
                <a:latin typeface="Times New Roman" charset="0"/>
                <a:cs typeface="+mn-cs"/>
              </a:rPr>
              <a:t> </a:t>
            </a:r>
            <a:endParaRPr lang="en-US" dirty="0">
              <a:latin typeface="Times New Roman" charset="0"/>
              <a:cs typeface="+mn-cs"/>
            </a:endParaRPr>
          </a:p>
          <a:p>
            <a:pPr marL="112163" indent="-112163"/>
            <a:r>
              <a:rPr lang="en-US" dirty="0"/>
              <a:t>Source: </a:t>
            </a:r>
            <a:r>
              <a:rPr lang="en-US" i="1" dirty="0"/>
              <a:t>ServSafe Manager</a:t>
            </a:r>
            <a:r>
              <a:rPr lang="en-US" dirty="0"/>
              <a:t>, 7e, page 5.6</a:t>
            </a:r>
          </a:p>
          <a:p>
            <a:pPr marL="112163" indent="-112163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61110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C8F8AF-E7F8-4964-8695-5B593110BED7}" type="slidenum">
              <a:rPr lang="en-US">
                <a:solidFill>
                  <a:prstClr val="black"/>
                </a:solidFill>
              </a:rPr>
              <a:pPr/>
              <a:t>43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319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2163" marR="0" indent="-1121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latin typeface="Times New Roman" charset="0"/>
                <a:cs typeface="Times New Roman" charset="0"/>
              </a:rPr>
              <a:t>Instructor Notes</a:t>
            </a:r>
            <a:r>
              <a:rPr lang="en-US" b="1" dirty="0">
                <a:solidFill>
                  <a:srgbClr val="FF3300"/>
                </a:solidFill>
                <a:latin typeface="Times New Roman" charset="0"/>
                <a:cs typeface="+mn-cs"/>
              </a:rPr>
              <a:t> </a:t>
            </a:r>
            <a:endParaRPr lang="en-US" dirty="0">
              <a:latin typeface="Times New Roman" charset="0"/>
              <a:cs typeface="+mn-cs"/>
            </a:endParaRPr>
          </a:p>
          <a:p>
            <a:pPr marL="112163" indent="-112163"/>
            <a:r>
              <a:rPr lang="en-US" dirty="0"/>
              <a:t>Source: </a:t>
            </a:r>
            <a:r>
              <a:rPr lang="en-US" i="1" dirty="0"/>
              <a:t>ServSafe Manager</a:t>
            </a:r>
            <a:r>
              <a:rPr lang="en-US" dirty="0"/>
              <a:t>, 7e, page 5.2</a:t>
            </a:r>
          </a:p>
          <a:p>
            <a:pPr marL="112163" indent="-112163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64687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C8F8AF-E7F8-4964-8695-5B593110BED7}" type="slidenum">
              <a:rPr lang="en-US">
                <a:solidFill>
                  <a:prstClr val="black"/>
                </a:solidFill>
              </a:rPr>
              <a:pPr/>
              <a:t>44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319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2163" marR="0" indent="-1121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latin typeface="Times New Roman" charset="0"/>
                <a:cs typeface="Times New Roman" charset="0"/>
              </a:rPr>
              <a:t>Instructor Notes</a:t>
            </a:r>
            <a:r>
              <a:rPr lang="en-US" b="1" dirty="0">
                <a:solidFill>
                  <a:srgbClr val="FF3300"/>
                </a:solidFill>
                <a:latin typeface="Times New Roman" charset="0"/>
                <a:cs typeface="+mn-cs"/>
              </a:rPr>
              <a:t> </a:t>
            </a:r>
            <a:endParaRPr lang="en-US" dirty="0">
              <a:latin typeface="Times New Roman" charset="0"/>
              <a:cs typeface="+mn-cs"/>
            </a:endParaRPr>
          </a:p>
          <a:p>
            <a:pPr marL="112163" indent="-112163"/>
            <a:r>
              <a:rPr lang="en-US" dirty="0"/>
              <a:t>Source: </a:t>
            </a:r>
            <a:r>
              <a:rPr lang="en-US" i="1" dirty="0"/>
              <a:t>ServSafe Manager</a:t>
            </a:r>
            <a:r>
              <a:rPr lang="en-US" dirty="0"/>
              <a:t>, 7e, page 5.7</a:t>
            </a:r>
          </a:p>
          <a:p>
            <a:pPr marL="112163" indent="-112163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89961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C8F8AF-E7F8-4964-8695-5B593110BED7}" type="slidenum">
              <a:rPr lang="en-US">
                <a:solidFill>
                  <a:prstClr val="black"/>
                </a:solidFill>
              </a:rPr>
              <a:pPr/>
              <a:t>45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319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2163" marR="0" indent="-1121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latin typeface="Times New Roman" charset="0"/>
                <a:cs typeface="Times New Roman" charset="0"/>
              </a:rPr>
              <a:t>Instructor Notes</a:t>
            </a:r>
            <a:r>
              <a:rPr lang="en-US" b="1" dirty="0">
                <a:solidFill>
                  <a:srgbClr val="FF3300"/>
                </a:solidFill>
                <a:latin typeface="Times New Roman" charset="0"/>
                <a:cs typeface="+mn-cs"/>
              </a:rPr>
              <a:t> </a:t>
            </a:r>
            <a:endParaRPr lang="en-US" dirty="0">
              <a:latin typeface="Times New Roman" charset="0"/>
              <a:cs typeface="+mn-cs"/>
            </a:endParaRPr>
          </a:p>
          <a:p>
            <a:pPr marL="112163" indent="-112163"/>
            <a:r>
              <a:rPr lang="en-US" dirty="0"/>
              <a:t>Source: </a:t>
            </a:r>
            <a:r>
              <a:rPr lang="en-US" i="1" dirty="0"/>
              <a:t>ServSafe Manager</a:t>
            </a:r>
            <a:r>
              <a:rPr lang="en-US" dirty="0"/>
              <a:t>, 7e, page 5.14</a:t>
            </a:r>
          </a:p>
          <a:p>
            <a:pPr marL="112163" indent="-112163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7370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C8F8AF-E7F8-4964-8695-5B593110BED7}" type="slidenum">
              <a:rPr lang="en-US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319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2163" marR="0" indent="-1121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latin typeface="Times New Roman" charset="0"/>
                <a:cs typeface="Times New Roman" charset="0"/>
              </a:rPr>
              <a:t>Instructor Notes</a:t>
            </a:r>
            <a:r>
              <a:rPr lang="en-US" b="1" dirty="0">
                <a:solidFill>
                  <a:srgbClr val="FF3300"/>
                </a:solidFill>
                <a:latin typeface="Times New Roman" charset="0"/>
                <a:cs typeface="+mn-cs"/>
              </a:rPr>
              <a:t> </a:t>
            </a:r>
            <a:endParaRPr lang="en-US" dirty="0">
              <a:latin typeface="Times New Roman" charset="0"/>
              <a:cs typeface="+mn-cs"/>
            </a:endParaRPr>
          </a:p>
          <a:p>
            <a:pPr marL="112163" indent="-112163"/>
            <a:r>
              <a:rPr lang="en-US" dirty="0"/>
              <a:t>Source: </a:t>
            </a:r>
            <a:r>
              <a:rPr lang="en-US" i="1" dirty="0"/>
              <a:t>ServSafe Manager</a:t>
            </a:r>
            <a:r>
              <a:rPr lang="en-US" dirty="0"/>
              <a:t>, 7e, pages 1.7 and 1.8</a:t>
            </a:r>
          </a:p>
          <a:p>
            <a:pPr marL="112163" indent="-112163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79555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C8F8AF-E7F8-4964-8695-5B593110BED7}" type="slidenum">
              <a:rPr lang="en-US">
                <a:solidFill>
                  <a:prstClr val="black"/>
                </a:solidFill>
              </a:rPr>
              <a:pPr/>
              <a:t>46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319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2163" marR="0" indent="-1121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latin typeface="Times New Roman" charset="0"/>
                <a:cs typeface="Times New Roman" charset="0"/>
              </a:rPr>
              <a:t>Instructor Notes</a:t>
            </a:r>
            <a:r>
              <a:rPr lang="en-US" b="1" dirty="0">
                <a:solidFill>
                  <a:srgbClr val="FF3300"/>
                </a:solidFill>
                <a:latin typeface="Times New Roman" charset="0"/>
                <a:cs typeface="+mn-cs"/>
              </a:rPr>
              <a:t> </a:t>
            </a:r>
            <a:endParaRPr lang="en-US" dirty="0">
              <a:latin typeface="Times New Roman" charset="0"/>
              <a:cs typeface="+mn-cs"/>
            </a:endParaRPr>
          </a:p>
          <a:p>
            <a:pPr marL="112163" indent="-112163"/>
            <a:r>
              <a:rPr lang="en-US" dirty="0"/>
              <a:t>Source: </a:t>
            </a:r>
            <a:r>
              <a:rPr lang="en-US" i="1" dirty="0"/>
              <a:t>ServSafe Manager</a:t>
            </a:r>
            <a:r>
              <a:rPr lang="en-US" dirty="0"/>
              <a:t>, 7e, page 5.11</a:t>
            </a:r>
          </a:p>
          <a:p>
            <a:pPr marL="112163" indent="-112163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32302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C8F8AF-E7F8-4964-8695-5B593110BED7}" type="slidenum">
              <a:rPr lang="en-US">
                <a:solidFill>
                  <a:prstClr val="black"/>
                </a:solidFill>
              </a:rPr>
              <a:pPr/>
              <a:t>47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319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2163" marR="0" indent="-1121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latin typeface="Times New Roman" charset="0"/>
                <a:cs typeface="Times New Roman" charset="0"/>
              </a:rPr>
              <a:t>Instructor Notes</a:t>
            </a:r>
            <a:r>
              <a:rPr lang="en-US" b="1" dirty="0">
                <a:solidFill>
                  <a:srgbClr val="FF3300"/>
                </a:solidFill>
                <a:latin typeface="Times New Roman" charset="0"/>
                <a:cs typeface="+mn-cs"/>
              </a:rPr>
              <a:t> </a:t>
            </a:r>
            <a:endParaRPr lang="en-US" dirty="0">
              <a:latin typeface="Times New Roman" charset="0"/>
              <a:cs typeface="+mn-cs"/>
            </a:endParaRPr>
          </a:p>
          <a:p>
            <a:pPr marL="112163" indent="-112163"/>
            <a:r>
              <a:rPr lang="en-US" dirty="0"/>
              <a:t>Source: </a:t>
            </a:r>
            <a:r>
              <a:rPr lang="en-US" i="1" dirty="0"/>
              <a:t>ServSafe Manager</a:t>
            </a:r>
            <a:r>
              <a:rPr lang="en-US" dirty="0"/>
              <a:t>, 7e, page 5.15</a:t>
            </a:r>
          </a:p>
          <a:p>
            <a:pPr marL="112163" indent="-112163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83075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C8F8AF-E7F8-4964-8695-5B593110BED7}" type="slidenum">
              <a:rPr lang="en-US">
                <a:solidFill>
                  <a:prstClr val="black"/>
                </a:solidFill>
              </a:rPr>
              <a:pPr/>
              <a:t>48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319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2163" marR="0" indent="-1121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latin typeface="Times New Roman" charset="0"/>
                <a:cs typeface="Times New Roman" charset="0"/>
              </a:rPr>
              <a:t>Instructor Notes</a:t>
            </a:r>
            <a:r>
              <a:rPr lang="en-US" b="1" dirty="0">
                <a:solidFill>
                  <a:srgbClr val="FF3300"/>
                </a:solidFill>
                <a:latin typeface="Times New Roman" charset="0"/>
                <a:cs typeface="+mn-cs"/>
              </a:rPr>
              <a:t> </a:t>
            </a:r>
            <a:endParaRPr lang="en-US" dirty="0">
              <a:latin typeface="Times New Roman" charset="0"/>
              <a:cs typeface="+mn-cs"/>
            </a:endParaRPr>
          </a:p>
          <a:p>
            <a:pPr marL="112163" indent="-112163"/>
            <a:r>
              <a:rPr lang="en-US" dirty="0"/>
              <a:t>Source: </a:t>
            </a:r>
            <a:r>
              <a:rPr lang="en-US" i="1" dirty="0"/>
              <a:t>ServSafe Manager</a:t>
            </a:r>
            <a:r>
              <a:rPr lang="en-US" dirty="0"/>
              <a:t>, 7e, page 5.7</a:t>
            </a:r>
          </a:p>
          <a:p>
            <a:pPr marL="112163" indent="-112163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236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C8F8AF-E7F8-4964-8695-5B593110BED7}" type="slidenum">
              <a:rPr lang="en-US">
                <a:solidFill>
                  <a:prstClr val="black"/>
                </a:solidFill>
              </a:rPr>
              <a:pPr/>
              <a:t>49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319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2163" marR="0" indent="-1121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latin typeface="Times New Roman" charset="0"/>
                <a:cs typeface="Times New Roman" charset="0"/>
              </a:rPr>
              <a:t>Instructor Notes</a:t>
            </a:r>
            <a:r>
              <a:rPr lang="en-US" b="1" dirty="0">
                <a:solidFill>
                  <a:srgbClr val="FF3300"/>
                </a:solidFill>
                <a:latin typeface="Times New Roman" charset="0"/>
                <a:cs typeface="+mn-cs"/>
              </a:rPr>
              <a:t> </a:t>
            </a:r>
            <a:endParaRPr lang="en-US" dirty="0">
              <a:latin typeface="Times New Roman" charset="0"/>
              <a:cs typeface="+mn-cs"/>
            </a:endParaRPr>
          </a:p>
          <a:p>
            <a:pPr marL="112163" indent="-112163"/>
            <a:r>
              <a:rPr lang="en-US" dirty="0"/>
              <a:t>Source: </a:t>
            </a:r>
            <a:r>
              <a:rPr lang="en-US" i="1" dirty="0"/>
              <a:t>ServSafe Manager</a:t>
            </a:r>
            <a:r>
              <a:rPr lang="en-US" dirty="0"/>
              <a:t>, 7e, page 5.11</a:t>
            </a:r>
          </a:p>
          <a:p>
            <a:pPr marL="112163" indent="-112163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17490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C8F8AF-E7F8-4964-8695-5B593110BED7}" type="slidenum">
              <a:rPr lang="en-US">
                <a:solidFill>
                  <a:prstClr val="black"/>
                </a:solidFill>
              </a:rPr>
              <a:pPr/>
              <a:t>50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319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2163" marR="0" indent="-1121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latin typeface="Times New Roman" charset="0"/>
                <a:cs typeface="Times New Roman" charset="0"/>
              </a:rPr>
              <a:t>Instructor Notes</a:t>
            </a:r>
            <a:r>
              <a:rPr lang="en-US" b="1" dirty="0">
                <a:solidFill>
                  <a:srgbClr val="FF3300"/>
                </a:solidFill>
                <a:latin typeface="Times New Roman" charset="0"/>
                <a:cs typeface="+mn-cs"/>
              </a:rPr>
              <a:t> </a:t>
            </a:r>
            <a:endParaRPr lang="en-US" dirty="0">
              <a:latin typeface="Times New Roman" charset="0"/>
              <a:cs typeface="+mn-cs"/>
            </a:endParaRPr>
          </a:p>
          <a:p>
            <a:pPr marL="112163" indent="-112163"/>
            <a:r>
              <a:rPr lang="en-US" dirty="0"/>
              <a:t>Source: </a:t>
            </a:r>
            <a:r>
              <a:rPr lang="en-US" i="1" dirty="0"/>
              <a:t>ServSafe Manager</a:t>
            </a:r>
            <a:r>
              <a:rPr lang="en-US" dirty="0"/>
              <a:t>, 7e, page 5.6</a:t>
            </a:r>
          </a:p>
          <a:p>
            <a:pPr marL="112163" indent="-112163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41472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C8F8AF-E7F8-4964-8695-5B593110BED7}" type="slidenum">
              <a:rPr lang="en-US">
                <a:solidFill>
                  <a:prstClr val="black"/>
                </a:solidFill>
              </a:rPr>
              <a:pPr/>
              <a:t>52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319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2163" marR="0" indent="-1121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latin typeface="Times New Roman" charset="0"/>
                <a:cs typeface="Times New Roman" charset="0"/>
              </a:rPr>
              <a:t>Instructor Notes</a:t>
            </a:r>
            <a:r>
              <a:rPr lang="en-US" b="1" dirty="0">
                <a:solidFill>
                  <a:srgbClr val="FF3300"/>
                </a:solidFill>
                <a:latin typeface="Times New Roman" charset="0"/>
                <a:cs typeface="+mn-cs"/>
              </a:rPr>
              <a:t> </a:t>
            </a:r>
            <a:endParaRPr lang="en-US" dirty="0">
              <a:latin typeface="Times New Roman" charset="0"/>
              <a:cs typeface="+mn-cs"/>
            </a:endParaRPr>
          </a:p>
          <a:p>
            <a:pPr marL="112163" marR="0" indent="-1121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Source: </a:t>
            </a:r>
            <a:r>
              <a:rPr lang="en-US" i="1" dirty="0"/>
              <a:t>ServSafe Manager</a:t>
            </a:r>
            <a:r>
              <a:rPr lang="en-US" dirty="0"/>
              <a:t>, 7e, page 6.7</a:t>
            </a:r>
          </a:p>
          <a:p>
            <a:pPr marL="112163" indent="-112163"/>
            <a:endParaRPr lang="en-US" dirty="0"/>
          </a:p>
          <a:p>
            <a:pPr marL="112163" indent="-112163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96956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C8F8AF-E7F8-4964-8695-5B593110BED7}" type="slidenum">
              <a:rPr lang="en-US">
                <a:solidFill>
                  <a:prstClr val="black"/>
                </a:solidFill>
              </a:rPr>
              <a:pPr/>
              <a:t>53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319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2163" marR="0" indent="-1121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latin typeface="Times New Roman" charset="0"/>
                <a:cs typeface="Times New Roman" charset="0"/>
              </a:rPr>
              <a:t>Instructor Notes</a:t>
            </a:r>
            <a:r>
              <a:rPr lang="en-US" b="1" dirty="0">
                <a:solidFill>
                  <a:srgbClr val="FF3300"/>
                </a:solidFill>
                <a:latin typeface="Times New Roman" charset="0"/>
                <a:cs typeface="+mn-cs"/>
              </a:rPr>
              <a:t> </a:t>
            </a:r>
            <a:endParaRPr lang="en-US" dirty="0">
              <a:latin typeface="Times New Roman" charset="0"/>
              <a:cs typeface="+mn-cs"/>
            </a:endParaRPr>
          </a:p>
          <a:p>
            <a:pPr marL="112163" marR="0" indent="-1121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Source: </a:t>
            </a:r>
            <a:r>
              <a:rPr lang="en-US" i="1" dirty="0"/>
              <a:t>ServSafe Manager</a:t>
            </a:r>
            <a:r>
              <a:rPr lang="en-US" dirty="0"/>
              <a:t>, 7e, page 6.4</a:t>
            </a:r>
          </a:p>
          <a:p>
            <a:pPr marL="112163" indent="-112163"/>
            <a:endParaRPr lang="en-US" dirty="0"/>
          </a:p>
          <a:p>
            <a:pPr marL="112163" indent="-112163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65812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C8F8AF-E7F8-4964-8695-5B593110BED7}" type="slidenum">
              <a:rPr lang="en-US">
                <a:solidFill>
                  <a:prstClr val="black"/>
                </a:solidFill>
              </a:rPr>
              <a:pPr/>
              <a:t>54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319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2163" marR="0" indent="-1121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latin typeface="Times New Roman" charset="0"/>
                <a:cs typeface="Times New Roman" charset="0"/>
              </a:rPr>
              <a:t>Instructor Notes</a:t>
            </a:r>
            <a:r>
              <a:rPr lang="en-US" b="1" dirty="0">
                <a:solidFill>
                  <a:srgbClr val="FF3300"/>
                </a:solidFill>
                <a:latin typeface="Times New Roman" charset="0"/>
                <a:cs typeface="+mn-cs"/>
              </a:rPr>
              <a:t> </a:t>
            </a:r>
            <a:endParaRPr lang="en-US" dirty="0">
              <a:latin typeface="Times New Roman" charset="0"/>
              <a:cs typeface="+mn-cs"/>
            </a:endParaRPr>
          </a:p>
          <a:p>
            <a:pPr marL="112163" marR="0" indent="-1121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Source: </a:t>
            </a:r>
            <a:r>
              <a:rPr lang="en-US" i="1" dirty="0"/>
              <a:t>ServSafe Manager</a:t>
            </a:r>
            <a:r>
              <a:rPr lang="en-US" dirty="0"/>
              <a:t>, 7e, page 6.14</a:t>
            </a:r>
          </a:p>
          <a:p>
            <a:pPr marL="112163" indent="-112163"/>
            <a:endParaRPr lang="en-US" dirty="0"/>
          </a:p>
          <a:p>
            <a:pPr marL="112163" indent="-112163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81309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C8F8AF-E7F8-4964-8695-5B593110BED7}" type="slidenum">
              <a:rPr lang="en-US">
                <a:solidFill>
                  <a:prstClr val="black"/>
                </a:solidFill>
              </a:rPr>
              <a:pPr/>
              <a:t>55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319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2163" marR="0" indent="-1121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latin typeface="Times New Roman" charset="0"/>
                <a:cs typeface="Times New Roman" charset="0"/>
              </a:rPr>
              <a:t>Instructor Notes</a:t>
            </a:r>
            <a:r>
              <a:rPr lang="en-US" b="1" dirty="0">
                <a:solidFill>
                  <a:srgbClr val="FF3300"/>
                </a:solidFill>
                <a:latin typeface="Times New Roman" charset="0"/>
                <a:cs typeface="+mn-cs"/>
              </a:rPr>
              <a:t> </a:t>
            </a:r>
            <a:endParaRPr lang="en-US" dirty="0">
              <a:latin typeface="Times New Roman" charset="0"/>
              <a:cs typeface="+mn-cs"/>
            </a:endParaRPr>
          </a:p>
          <a:p>
            <a:pPr marL="112163" marR="0" indent="-1121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Source: </a:t>
            </a:r>
            <a:r>
              <a:rPr lang="en-US" i="1" dirty="0"/>
              <a:t>ServSafe Manager</a:t>
            </a:r>
            <a:r>
              <a:rPr lang="en-US" dirty="0"/>
              <a:t>, 7e, page 6.10</a:t>
            </a:r>
          </a:p>
          <a:p>
            <a:pPr marL="112163" indent="-112163"/>
            <a:endParaRPr lang="en-US" dirty="0"/>
          </a:p>
          <a:p>
            <a:pPr marL="112163" indent="-112163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08160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C8F8AF-E7F8-4964-8695-5B593110BED7}" type="slidenum">
              <a:rPr lang="en-US">
                <a:solidFill>
                  <a:prstClr val="black"/>
                </a:solidFill>
              </a:rPr>
              <a:pPr/>
              <a:t>56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319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2163" marR="0" indent="-1121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latin typeface="Times New Roman" charset="0"/>
                <a:cs typeface="Times New Roman" charset="0"/>
              </a:rPr>
              <a:t>Instructor Notes</a:t>
            </a:r>
            <a:r>
              <a:rPr lang="en-US" b="1" dirty="0">
                <a:solidFill>
                  <a:srgbClr val="FF3300"/>
                </a:solidFill>
                <a:latin typeface="Times New Roman" charset="0"/>
                <a:cs typeface="+mn-cs"/>
              </a:rPr>
              <a:t> </a:t>
            </a:r>
            <a:endParaRPr lang="en-US" dirty="0">
              <a:latin typeface="Times New Roman" charset="0"/>
              <a:cs typeface="+mn-cs"/>
            </a:endParaRPr>
          </a:p>
          <a:p>
            <a:pPr marL="112163" marR="0" indent="-1121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Source: </a:t>
            </a:r>
            <a:r>
              <a:rPr lang="en-US" i="1" dirty="0"/>
              <a:t>ServSafe Manager</a:t>
            </a:r>
            <a:r>
              <a:rPr lang="en-US" dirty="0"/>
              <a:t>, 7e, page 6.11</a:t>
            </a:r>
          </a:p>
          <a:p>
            <a:pPr marL="112163" marR="0" indent="-1121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See </a:t>
            </a:r>
            <a:r>
              <a:rPr lang="en-US" i="1" dirty="0"/>
              <a:t>Errata</a:t>
            </a:r>
            <a:r>
              <a:rPr lang="en-US" dirty="0"/>
              <a:t> in front</a:t>
            </a:r>
            <a:r>
              <a:rPr lang="en-US" baseline="0" dirty="0"/>
              <a:t> of book for updated content.</a:t>
            </a:r>
            <a:endParaRPr lang="en-US" dirty="0"/>
          </a:p>
          <a:p>
            <a:pPr marL="112163" indent="-112163"/>
            <a:endParaRPr lang="en-US" dirty="0"/>
          </a:p>
          <a:p>
            <a:pPr marL="112163" indent="-112163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1283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C8F8AF-E7F8-4964-8695-5B593110BED7}" type="slidenum">
              <a:rPr lang="en-US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319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2163" marR="0" indent="-1121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latin typeface="Times New Roman" charset="0"/>
                <a:cs typeface="Times New Roman" charset="0"/>
              </a:rPr>
              <a:t>Instructor Notes</a:t>
            </a:r>
            <a:r>
              <a:rPr lang="en-US" b="1" dirty="0">
                <a:solidFill>
                  <a:srgbClr val="FF3300"/>
                </a:solidFill>
                <a:latin typeface="Times New Roman" charset="0"/>
                <a:cs typeface="+mn-cs"/>
              </a:rPr>
              <a:t> </a:t>
            </a:r>
            <a:endParaRPr lang="en-US" dirty="0">
              <a:latin typeface="Times New Roman" charset="0"/>
              <a:cs typeface="+mn-cs"/>
            </a:endParaRPr>
          </a:p>
          <a:p>
            <a:pPr marL="112163" indent="-112163"/>
            <a:r>
              <a:rPr lang="en-US" dirty="0"/>
              <a:t>Source: </a:t>
            </a:r>
            <a:r>
              <a:rPr lang="en-US" i="1" dirty="0"/>
              <a:t>ServSafe Manager</a:t>
            </a:r>
            <a:r>
              <a:rPr lang="en-US" dirty="0"/>
              <a:t>, 7e, page 1.5</a:t>
            </a:r>
          </a:p>
          <a:p>
            <a:pPr marL="112163" indent="-112163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12880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C8F8AF-E7F8-4964-8695-5B593110BED7}" type="slidenum">
              <a:rPr lang="en-US">
                <a:solidFill>
                  <a:prstClr val="black"/>
                </a:solidFill>
              </a:rPr>
              <a:pPr/>
              <a:t>57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319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2163" marR="0" indent="-1121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latin typeface="Times New Roman" charset="0"/>
                <a:cs typeface="Times New Roman" charset="0"/>
              </a:rPr>
              <a:t>Instructor Notes</a:t>
            </a:r>
            <a:r>
              <a:rPr lang="en-US" b="1" dirty="0">
                <a:solidFill>
                  <a:srgbClr val="FF3300"/>
                </a:solidFill>
                <a:latin typeface="Times New Roman" charset="0"/>
                <a:cs typeface="+mn-cs"/>
              </a:rPr>
              <a:t> </a:t>
            </a:r>
            <a:endParaRPr lang="en-US" dirty="0">
              <a:latin typeface="Times New Roman" charset="0"/>
              <a:cs typeface="+mn-cs"/>
            </a:endParaRPr>
          </a:p>
          <a:p>
            <a:pPr marL="112163" marR="0" indent="-1121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Source: </a:t>
            </a:r>
            <a:r>
              <a:rPr lang="en-US" i="1" dirty="0"/>
              <a:t>ServSafe Manager</a:t>
            </a:r>
            <a:r>
              <a:rPr lang="en-US" dirty="0"/>
              <a:t>, 7e, page 6.11</a:t>
            </a:r>
          </a:p>
          <a:p>
            <a:pPr marL="112163" marR="0" indent="-1121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112163" indent="-112163"/>
            <a:endParaRPr lang="en-US" dirty="0"/>
          </a:p>
          <a:p>
            <a:pPr marL="112163" indent="-112163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3495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C8F8AF-E7F8-4964-8695-5B593110BED7}" type="slidenum">
              <a:rPr lang="en-US">
                <a:solidFill>
                  <a:prstClr val="black"/>
                </a:solidFill>
              </a:rPr>
              <a:pPr/>
              <a:t>58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319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2163" marR="0" indent="-1121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latin typeface="Times New Roman" charset="0"/>
                <a:cs typeface="Times New Roman" charset="0"/>
              </a:rPr>
              <a:t>Instructor Notes</a:t>
            </a:r>
            <a:r>
              <a:rPr lang="en-US" b="1" dirty="0">
                <a:solidFill>
                  <a:srgbClr val="FF3300"/>
                </a:solidFill>
                <a:latin typeface="Times New Roman" charset="0"/>
                <a:cs typeface="+mn-cs"/>
              </a:rPr>
              <a:t> </a:t>
            </a:r>
            <a:endParaRPr lang="en-US" dirty="0">
              <a:latin typeface="Times New Roman" charset="0"/>
              <a:cs typeface="+mn-cs"/>
            </a:endParaRPr>
          </a:p>
          <a:p>
            <a:pPr marL="112163" marR="0" indent="-1121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Source: </a:t>
            </a:r>
            <a:r>
              <a:rPr lang="en-US" i="1" dirty="0"/>
              <a:t>ServSafe Manager</a:t>
            </a:r>
            <a:r>
              <a:rPr lang="en-US" dirty="0"/>
              <a:t>, 7e, page 6.4</a:t>
            </a:r>
          </a:p>
          <a:p>
            <a:pPr marL="112163" indent="-112163"/>
            <a:endParaRPr lang="en-US" dirty="0"/>
          </a:p>
          <a:p>
            <a:pPr marL="112163" indent="-112163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03062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C8F8AF-E7F8-4964-8695-5B593110BED7}" type="slidenum">
              <a:rPr lang="en-US">
                <a:solidFill>
                  <a:prstClr val="black"/>
                </a:solidFill>
              </a:rPr>
              <a:pPr/>
              <a:t>59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319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2163" marR="0" indent="-1121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latin typeface="Times New Roman" charset="0"/>
                <a:cs typeface="Times New Roman" charset="0"/>
              </a:rPr>
              <a:t>Instructor Notes</a:t>
            </a:r>
            <a:r>
              <a:rPr lang="en-US" b="1" dirty="0">
                <a:solidFill>
                  <a:srgbClr val="FF3300"/>
                </a:solidFill>
                <a:latin typeface="Times New Roman" charset="0"/>
                <a:cs typeface="+mn-cs"/>
              </a:rPr>
              <a:t> </a:t>
            </a:r>
            <a:endParaRPr lang="en-US" dirty="0">
              <a:latin typeface="Times New Roman" charset="0"/>
              <a:cs typeface="+mn-cs"/>
            </a:endParaRPr>
          </a:p>
          <a:p>
            <a:pPr marL="112163" marR="0" indent="-1121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Source: </a:t>
            </a:r>
            <a:r>
              <a:rPr lang="en-US" i="1" dirty="0"/>
              <a:t>ServSafe Manager</a:t>
            </a:r>
            <a:r>
              <a:rPr lang="en-US" dirty="0"/>
              <a:t>, 7e, page 6.13</a:t>
            </a:r>
          </a:p>
          <a:p>
            <a:pPr marL="112163" indent="-112163"/>
            <a:endParaRPr lang="en-US" dirty="0"/>
          </a:p>
          <a:p>
            <a:pPr marL="112163" indent="-112163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15087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C8F8AF-E7F8-4964-8695-5B593110BED7}" type="slidenum">
              <a:rPr lang="en-US">
                <a:solidFill>
                  <a:prstClr val="black"/>
                </a:solidFill>
              </a:rPr>
              <a:pPr/>
              <a:t>60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319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2163" marR="0" indent="-1121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latin typeface="Times New Roman" charset="0"/>
                <a:cs typeface="Times New Roman" charset="0"/>
              </a:rPr>
              <a:t>Instructor Notes</a:t>
            </a:r>
            <a:r>
              <a:rPr lang="en-US" b="1" dirty="0">
                <a:solidFill>
                  <a:srgbClr val="FF3300"/>
                </a:solidFill>
                <a:latin typeface="Times New Roman" charset="0"/>
                <a:cs typeface="+mn-cs"/>
              </a:rPr>
              <a:t> </a:t>
            </a:r>
            <a:endParaRPr lang="en-US" dirty="0">
              <a:latin typeface="Times New Roman" charset="0"/>
              <a:cs typeface="+mn-cs"/>
            </a:endParaRPr>
          </a:p>
          <a:p>
            <a:pPr marL="112163" marR="0" indent="-1121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Source: </a:t>
            </a:r>
            <a:r>
              <a:rPr lang="en-US" i="1" dirty="0"/>
              <a:t>ServSafe Manager</a:t>
            </a:r>
            <a:r>
              <a:rPr lang="en-US" dirty="0"/>
              <a:t>, 7e, page 6.16</a:t>
            </a:r>
          </a:p>
          <a:p>
            <a:pPr marL="112163" indent="-112163"/>
            <a:endParaRPr lang="en-US" dirty="0"/>
          </a:p>
          <a:p>
            <a:pPr marL="112163" indent="-112163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46551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C8F8AF-E7F8-4964-8695-5B593110BED7}" type="slidenum">
              <a:rPr lang="en-US">
                <a:solidFill>
                  <a:prstClr val="black"/>
                </a:solidFill>
              </a:rPr>
              <a:pPr/>
              <a:t>61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319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2163" marR="0" indent="-1121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latin typeface="Times New Roman" charset="0"/>
                <a:cs typeface="Times New Roman" charset="0"/>
              </a:rPr>
              <a:t>Instructor Notes</a:t>
            </a:r>
            <a:r>
              <a:rPr lang="en-US" b="1" dirty="0">
                <a:solidFill>
                  <a:srgbClr val="FF3300"/>
                </a:solidFill>
                <a:latin typeface="Times New Roman" charset="0"/>
                <a:cs typeface="+mn-cs"/>
              </a:rPr>
              <a:t> </a:t>
            </a:r>
            <a:endParaRPr lang="en-US" dirty="0">
              <a:latin typeface="Times New Roman" charset="0"/>
              <a:cs typeface="+mn-cs"/>
            </a:endParaRPr>
          </a:p>
          <a:p>
            <a:pPr marL="112163" marR="0" indent="-1121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Source: </a:t>
            </a:r>
            <a:r>
              <a:rPr lang="en-US" i="1" dirty="0"/>
              <a:t>ServSafe Manager</a:t>
            </a:r>
            <a:r>
              <a:rPr lang="en-US" dirty="0"/>
              <a:t>, 7e, page 6.18</a:t>
            </a:r>
          </a:p>
          <a:p>
            <a:pPr marL="112163" indent="-112163"/>
            <a:endParaRPr lang="en-US" dirty="0"/>
          </a:p>
          <a:p>
            <a:pPr marL="112163" indent="-112163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05834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C8F8AF-E7F8-4964-8695-5B593110BED7}" type="slidenum">
              <a:rPr lang="en-US">
                <a:solidFill>
                  <a:prstClr val="black"/>
                </a:solidFill>
              </a:rPr>
              <a:pPr/>
              <a:t>63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319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2163" marR="0" indent="-1121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latin typeface="Times New Roman" charset="0"/>
                <a:cs typeface="Times New Roman" charset="0"/>
              </a:rPr>
              <a:t>Instructor Notes</a:t>
            </a:r>
            <a:r>
              <a:rPr lang="en-US" b="1" dirty="0">
                <a:solidFill>
                  <a:srgbClr val="FF3300"/>
                </a:solidFill>
                <a:latin typeface="Times New Roman" charset="0"/>
                <a:cs typeface="+mn-cs"/>
              </a:rPr>
              <a:t> </a:t>
            </a:r>
            <a:endParaRPr lang="en-US" dirty="0">
              <a:latin typeface="Times New Roman" charset="0"/>
              <a:cs typeface="+mn-cs"/>
            </a:endParaRPr>
          </a:p>
          <a:p>
            <a:pPr marL="112163" indent="-112163"/>
            <a:r>
              <a:rPr lang="en-US" dirty="0"/>
              <a:t>Source: </a:t>
            </a:r>
            <a:r>
              <a:rPr lang="en-US" i="1" dirty="0"/>
              <a:t>ServSafe Manager</a:t>
            </a:r>
            <a:r>
              <a:rPr lang="en-US" dirty="0"/>
              <a:t>, 7e, page 7.2</a:t>
            </a:r>
          </a:p>
          <a:p>
            <a:pPr marL="112163" indent="-112163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61335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C8F8AF-E7F8-4964-8695-5B593110BED7}" type="slidenum">
              <a:rPr lang="en-US">
                <a:solidFill>
                  <a:prstClr val="black"/>
                </a:solidFill>
              </a:rPr>
              <a:pPr/>
              <a:t>64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319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2163" marR="0" indent="-1121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latin typeface="Times New Roman" charset="0"/>
                <a:cs typeface="Times New Roman" charset="0"/>
              </a:rPr>
              <a:t>Instructor Notes</a:t>
            </a:r>
            <a:r>
              <a:rPr lang="en-US" b="1" dirty="0">
                <a:solidFill>
                  <a:srgbClr val="FF3300"/>
                </a:solidFill>
                <a:latin typeface="Times New Roman" charset="0"/>
                <a:cs typeface="+mn-cs"/>
              </a:rPr>
              <a:t> </a:t>
            </a:r>
            <a:endParaRPr lang="en-US" dirty="0">
              <a:latin typeface="Times New Roman" charset="0"/>
              <a:cs typeface="+mn-cs"/>
            </a:endParaRPr>
          </a:p>
          <a:p>
            <a:pPr marL="112163" indent="-112163"/>
            <a:r>
              <a:rPr lang="en-US" dirty="0"/>
              <a:t>Source: </a:t>
            </a:r>
            <a:r>
              <a:rPr lang="en-US" i="1" dirty="0"/>
              <a:t>ServSafe Manager</a:t>
            </a:r>
            <a:r>
              <a:rPr lang="en-US" dirty="0"/>
              <a:t>, 7e, page 7.2</a:t>
            </a:r>
          </a:p>
          <a:p>
            <a:pPr marL="112163" indent="-112163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872427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C8F8AF-E7F8-4964-8695-5B593110BED7}" type="slidenum">
              <a:rPr lang="en-US">
                <a:solidFill>
                  <a:prstClr val="black"/>
                </a:solidFill>
              </a:rPr>
              <a:pPr/>
              <a:t>65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319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2163" marR="0" indent="-1121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latin typeface="Times New Roman" charset="0"/>
                <a:cs typeface="Times New Roman" charset="0"/>
              </a:rPr>
              <a:t>Instructor Notes</a:t>
            </a:r>
            <a:r>
              <a:rPr lang="en-US" b="1" dirty="0">
                <a:solidFill>
                  <a:srgbClr val="FF3300"/>
                </a:solidFill>
                <a:latin typeface="Times New Roman" charset="0"/>
                <a:cs typeface="+mn-cs"/>
              </a:rPr>
              <a:t> </a:t>
            </a:r>
            <a:endParaRPr lang="en-US" dirty="0">
              <a:latin typeface="Times New Roman" charset="0"/>
              <a:cs typeface="+mn-cs"/>
            </a:endParaRPr>
          </a:p>
          <a:p>
            <a:pPr marL="112163" indent="-112163"/>
            <a:r>
              <a:rPr lang="en-US" dirty="0"/>
              <a:t>Source: </a:t>
            </a:r>
            <a:r>
              <a:rPr lang="en-US" i="1" dirty="0"/>
              <a:t>ServSafe Manager</a:t>
            </a:r>
            <a:r>
              <a:rPr lang="en-US" dirty="0"/>
              <a:t>, 7e, page 7.4</a:t>
            </a:r>
          </a:p>
          <a:p>
            <a:pPr marL="112163" marR="0" lvl="0" indent="-1121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See </a:t>
            </a:r>
            <a:r>
              <a:rPr lang="en-US" i="1" dirty="0"/>
              <a:t>Errata</a:t>
            </a:r>
            <a:r>
              <a:rPr lang="en-US" dirty="0"/>
              <a:t> in front</a:t>
            </a:r>
            <a:r>
              <a:rPr lang="en-US" baseline="0" dirty="0"/>
              <a:t> of book for updated content.</a:t>
            </a:r>
            <a:endParaRPr lang="en-US" dirty="0"/>
          </a:p>
          <a:p>
            <a:pPr marL="112163" indent="-112163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867164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C8F8AF-E7F8-4964-8695-5B593110BED7}" type="slidenum">
              <a:rPr lang="en-US">
                <a:solidFill>
                  <a:prstClr val="black"/>
                </a:solidFill>
              </a:rPr>
              <a:pPr/>
              <a:t>66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319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2163" marR="0" indent="-1121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latin typeface="Times New Roman" charset="0"/>
                <a:cs typeface="Times New Roman" charset="0"/>
              </a:rPr>
              <a:t>Instructor Notes</a:t>
            </a:r>
            <a:r>
              <a:rPr lang="en-US" b="1" dirty="0">
                <a:solidFill>
                  <a:srgbClr val="FF3300"/>
                </a:solidFill>
                <a:latin typeface="Times New Roman" charset="0"/>
                <a:cs typeface="+mn-cs"/>
              </a:rPr>
              <a:t> </a:t>
            </a:r>
            <a:endParaRPr lang="en-US" dirty="0">
              <a:latin typeface="Times New Roman" charset="0"/>
              <a:cs typeface="+mn-cs"/>
            </a:endParaRPr>
          </a:p>
          <a:p>
            <a:pPr marL="112163" indent="-112163"/>
            <a:r>
              <a:rPr lang="en-US" dirty="0"/>
              <a:t>Source: </a:t>
            </a:r>
            <a:r>
              <a:rPr lang="en-US" i="1" dirty="0"/>
              <a:t>ServSafe Manager</a:t>
            </a:r>
            <a:r>
              <a:rPr lang="en-US" dirty="0"/>
              <a:t>, 7e, pages 7.6 and 3.12</a:t>
            </a:r>
          </a:p>
          <a:p>
            <a:pPr marL="112163" indent="-112163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918281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C8F8AF-E7F8-4964-8695-5B593110BED7}" type="slidenum">
              <a:rPr lang="en-US">
                <a:solidFill>
                  <a:prstClr val="black"/>
                </a:solidFill>
              </a:rPr>
              <a:pPr/>
              <a:t>67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319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2163" marR="0" indent="-1121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latin typeface="Times New Roman" charset="0"/>
                <a:cs typeface="Times New Roman" charset="0"/>
              </a:rPr>
              <a:t>Instructor Notes</a:t>
            </a:r>
            <a:r>
              <a:rPr lang="en-US" b="1" dirty="0">
                <a:solidFill>
                  <a:srgbClr val="FF3300"/>
                </a:solidFill>
                <a:latin typeface="Times New Roman" charset="0"/>
                <a:cs typeface="+mn-cs"/>
              </a:rPr>
              <a:t> </a:t>
            </a:r>
            <a:endParaRPr lang="en-US" dirty="0">
              <a:latin typeface="Times New Roman" charset="0"/>
              <a:cs typeface="+mn-cs"/>
            </a:endParaRPr>
          </a:p>
          <a:p>
            <a:pPr marL="112163" indent="-112163"/>
            <a:r>
              <a:rPr lang="en-US" dirty="0"/>
              <a:t>Source: </a:t>
            </a:r>
            <a:r>
              <a:rPr lang="en-US" i="1" dirty="0"/>
              <a:t>ServSafe Manager</a:t>
            </a:r>
            <a:r>
              <a:rPr lang="en-US" dirty="0"/>
              <a:t>, 7e, page 7.7</a:t>
            </a:r>
          </a:p>
          <a:p>
            <a:pPr marL="112163" indent="-112163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0478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C8F8AF-E7F8-4964-8695-5B593110BED7}" type="slidenum">
              <a:rPr lang="en-US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319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2163" marR="0" indent="-1121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latin typeface="Times New Roman" charset="0"/>
                <a:cs typeface="Times New Roman" charset="0"/>
              </a:rPr>
              <a:t>Instructor Notes</a:t>
            </a:r>
            <a:r>
              <a:rPr lang="en-US" b="1" dirty="0">
                <a:solidFill>
                  <a:srgbClr val="FF3300"/>
                </a:solidFill>
                <a:latin typeface="Times New Roman" charset="0"/>
                <a:cs typeface="+mn-cs"/>
              </a:rPr>
              <a:t> </a:t>
            </a:r>
            <a:endParaRPr lang="en-US" dirty="0">
              <a:latin typeface="Times New Roman" charset="0"/>
              <a:cs typeface="+mn-cs"/>
            </a:endParaRPr>
          </a:p>
          <a:p>
            <a:pPr marL="112163" indent="-112163"/>
            <a:r>
              <a:rPr lang="en-US" dirty="0"/>
              <a:t>Source: </a:t>
            </a:r>
            <a:r>
              <a:rPr lang="en-US" i="1" dirty="0"/>
              <a:t>ServSafe Manager</a:t>
            </a:r>
            <a:r>
              <a:rPr lang="en-US" dirty="0"/>
              <a:t>, 7e, page 1.6</a:t>
            </a:r>
          </a:p>
          <a:p>
            <a:pPr marL="112163" indent="-112163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384900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C8F8AF-E7F8-4964-8695-5B593110BED7}" type="slidenum">
              <a:rPr lang="en-US">
                <a:solidFill>
                  <a:prstClr val="black"/>
                </a:solidFill>
              </a:rPr>
              <a:pPr/>
              <a:t>68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319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2163" marR="0" indent="-1121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latin typeface="Times New Roman" charset="0"/>
                <a:cs typeface="Times New Roman" charset="0"/>
              </a:rPr>
              <a:t>Instructor Notes</a:t>
            </a:r>
            <a:r>
              <a:rPr lang="en-US" b="1" dirty="0">
                <a:solidFill>
                  <a:srgbClr val="FF3300"/>
                </a:solidFill>
                <a:latin typeface="Times New Roman" charset="0"/>
                <a:cs typeface="+mn-cs"/>
              </a:rPr>
              <a:t> </a:t>
            </a:r>
            <a:endParaRPr lang="en-US" dirty="0">
              <a:latin typeface="Times New Roman" charset="0"/>
              <a:cs typeface="+mn-cs"/>
            </a:endParaRPr>
          </a:p>
          <a:p>
            <a:pPr marL="112163" indent="-112163"/>
            <a:r>
              <a:rPr lang="en-US" dirty="0"/>
              <a:t>Source: </a:t>
            </a:r>
            <a:r>
              <a:rPr lang="en-US" i="1" dirty="0"/>
              <a:t>ServSafe Manager</a:t>
            </a:r>
            <a:r>
              <a:rPr lang="en-US" dirty="0"/>
              <a:t>, 7e, page 7.9</a:t>
            </a:r>
          </a:p>
          <a:p>
            <a:pPr marL="112163" indent="-112163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215398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C8F8AF-E7F8-4964-8695-5B593110BED7}" type="slidenum">
              <a:rPr lang="en-US">
                <a:solidFill>
                  <a:prstClr val="black"/>
                </a:solidFill>
              </a:rPr>
              <a:pPr/>
              <a:t>69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319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2163" marR="0" indent="-1121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latin typeface="Times New Roman" charset="0"/>
                <a:cs typeface="Times New Roman" charset="0"/>
              </a:rPr>
              <a:t>Instructor Notes</a:t>
            </a:r>
            <a:r>
              <a:rPr lang="en-US" b="1" dirty="0">
                <a:solidFill>
                  <a:srgbClr val="FF3300"/>
                </a:solidFill>
                <a:latin typeface="Times New Roman" charset="0"/>
                <a:cs typeface="+mn-cs"/>
              </a:rPr>
              <a:t> </a:t>
            </a:r>
            <a:endParaRPr lang="en-US" dirty="0">
              <a:latin typeface="Times New Roman" charset="0"/>
              <a:cs typeface="+mn-cs"/>
            </a:endParaRPr>
          </a:p>
          <a:p>
            <a:pPr marL="112163" indent="-112163"/>
            <a:r>
              <a:rPr lang="en-US" dirty="0"/>
              <a:t>Source: </a:t>
            </a:r>
            <a:r>
              <a:rPr lang="en-US" i="1" dirty="0"/>
              <a:t>ServSafe Manager</a:t>
            </a:r>
            <a:r>
              <a:rPr lang="en-US" dirty="0"/>
              <a:t>, 7e, page 7.10</a:t>
            </a:r>
          </a:p>
          <a:p>
            <a:pPr marL="112163" indent="-112163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749235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C8F8AF-E7F8-4964-8695-5B593110BED7}" type="slidenum">
              <a:rPr lang="en-US">
                <a:solidFill>
                  <a:prstClr val="black"/>
                </a:solidFill>
              </a:rPr>
              <a:pPr/>
              <a:t>70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319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2163" marR="0" indent="-1121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latin typeface="Times New Roman" charset="0"/>
                <a:cs typeface="Times New Roman" charset="0"/>
              </a:rPr>
              <a:t>Instructor Notes</a:t>
            </a:r>
            <a:r>
              <a:rPr lang="en-US" b="1" dirty="0">
                <a:solidFill>
                  <a:srgbClr val="FF3300"/>
                </a:solidFill>
                <a:latin typeface="Times New Roman" charset="0"/>
                <a:cs typeface="+mn-cs"/>
              </a:rPr>
              <a:t> </a:t>
            </a:r>
            <a:endParaRPr lang="en-US" dirty="0">
              <a:latin typeface="Times New Roman" charset="0"/>
              <a:cs typeface="+mn-cs"/>
            </a:endParaRPr>
          </a:p>
          <a:p>
            <a:pPr marL="112163" indent="-112163"/>
            <a:r>
              <a:rPr lang="en-US" dirty="0"/>
              <a:t>Source: </a:t>
            </a:r>
            <a:r>
              <a:rPr lang="en-US" i="1" dirty="0"/>
              <a:t>ServSafe Manager</a:t>
            </a:r>
            <a:r>
              <a:rPr lang="en-US" dirty="0"/>
              <a:t>, 7e, page 7.11</a:t>
            </a:r>
          </a:p>
          <a:p>
            <a:pPr marL="112163" indent="-112163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171779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C8F8AF-E7F8-4964-8695-5B593110BED7}" type="slidenum">
              <a:rPr lang="en-US">
                <a:solidFill>
                  <a:prstClr val="black"/>
                </a:solidFill>
              </a:rPr>
              <a:pPr/>
              <a:t>72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319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2163" marR="0" indent="-1121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latin typeface="Times New Roman" charset="0"/>
                <a:cs typeface="Times New Roman" charset="0"/>
              </a:rPr>
              <a:t>Instructor Notes</a:t>
            </a:r>
            <a:r>
              <a:rPr lang="en-US" b="1" dirty="0">
                <a:solidFill>
                  <a:srgbClr val="FF3300"/>
                </a:solidFill>
                <a:latin typeface="Times New Roman" charset="0"/>
                <a:cs typeface="+mn-cs"/>
              </a:rPr>
              <a:t> </a:t>
            </a:r>
            <a:endParaRPr lang="en-US" dirty="0">
              <a:latin typeface="Times New Roman" charset="0"/>
              <a:cs typeface="+mn-cs"/>
            </a:endParaRPr>
          </a:p>
          <a:p>
            <a:pPr marL="112163" indent="-112163"/>
            <a:r>
              <a:rPr lang="en-US" dirty="0"/>
              <a:t>Source: </a:t>
            </a:r>
            <a:r>
              <a:rPr lang="en-US" i="1" dirty="0"/>
              <a:t>ServSafe Manager</a:t>
            </a:r>
            <a:r>
              <a:rPr lang="en-US" dirty="0"/>
              <a:t>, 7e, page 8.2</a:t>
            </a:r>
          </a:p>
          <a:p>
            <a:pPr marL="112163" indent="-112163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022721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C8F8AF-E7F8-4964-8695-5B593110BED7}" type="slidenum">
              <a:rPr lang="en-US">
                <a:solidFill>
                  <a:prstClr val="black"/>
                </a:solidFill>
              </a:rPr>
              <a:pPr/>
              <a:t>73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319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2163" marR="0" indent="-1121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latin typeface="Times New Roman" charset="0"/>
                <a:cs typeface="Times New Roman" charset="0"/>
              </a:rPr>
              <a:t>Instructor Notes</a:t>
            </a:r>
            <a:r>
              <a:rPr lang="en-US" b="1" dirty="0">
                <a:solidFill>
                  <a:srgbClr val="FF3300"/>
                </a:solidFill>
                <a:latin typeface="Times New Roman" charset="0"/>
                <a:cs typeface="+mn-cs"/>
              </a:rPr>
              <a:t> </a:t>
            </a:r>
            <a:endParaRPr lang="en-US" dirty="0">
              <a:latin typeface="Times New Roman" charset="0"/>
              <a:cs typeface="+mn-cs"/>
            </a:endParaRPr>
          </a:p>
          <a:p>
            <a:pPr marL="112163" indent="-112163"/>
            <a:r>
              <a:rPr lang="en-US" dirty="0"/>
              <a:t>Source: </a:t>
            </a:r>
            <a:r>
              <a:rPr lang="en-US" i="1" dirty="0"/>
              <a:t>ServSafe Manager</a:t>
            </a:r>
            <a:r>
              <a:rPr lang="en-US" dirty="0"/>
              <a:t>, 7e, page 8.3</a:t>
            </a:r>
          </a:p>
          <a:p>
            <a:pPr marL="112163" indent="-112163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695172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C8F8AF-E7F8-4964-8695-5B593110BED7}" type="slidenum">
              <a:rPr lang="en-US">
                <a:solidFill>
                  <a:prstClr val="black"/>
                </a:solidFill>
              </a:rPr>
              <a:pPr/>
              <a:t>74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319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2163" marR="0" indent="-1121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latin typeface="Times New Roman" charset="0"/>
                <a:cs typeface="Times New Roman" charset="0"/>
              </a:rPr>
              <a:t>Instructor Notes</a:t>
            </a:r>
            <a:r>
              <a:rPr lang="en-US" b="1" dirty="0">
                <a:solidFill>
                  <a:srgbClr val="FF3300"/>
                </a:solidFill>
                <a:latin typeface="Times New Roman" charset="0"/>
                <a:cs typeface="+mn-cs"/>
              </a:rPr>
              <a:t> </a:t>
            </a:r>
            <a:endParaRPr lang="en-US" dirty="0">
              <a:latin typeface="Times New Roman" charset="0"/>
              <a:cs typeface="+mn-cs"/>
            </a:endParaRPr>
          </a:p>
          <a:p>
            <a:pPr marL="112163" indent="-112163"/>
            <a:r>
              <a:rPr lang="en-US" dirty="0"/>
              <a:t>Source: </a:t>
            </a:r>
            <a:r>
              <a:rPr lang="en-US" i="1" dirty="0"/>
              <a:t>ServSafe Manager</a:t>
            </a:r>
            <a:r>
              <a:rPr lang="en-US" dirty="0"/>
              <a:t>, 7e, page 8.4</a:t>
            </a:r>
          </a:p>
          <a:p>
            <a:pPr marL="112163" indent="-112163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087699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C8F8AF-E7F8-4964-8695-5B593110BED7}" type="slidenum">
              <a:rPr lang="en-US">
                <a:solidFill>
                  <a:prstClr val="black"/>
                </a:solidFill>
              </a:rPr>
              <a:pPr/>
              <a:t>75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319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2163" marR="0" indent="-1121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latin typeface="Times New Roman" charset="0"/>
                <a:cs typeface="Times New Roman" charset="0"/>
              </a:rPr>
              <a:t>Instructor Notes</a:t>
            </a:r>
            <a:r>
              <a:rPr lang="en-US" b="1" dirty="0">
                <a:solidFill>
                  <a:srgbClr val="FF3300"/>
                </a:solidFill>
                <a:latin typeface="Times New Roman" charset="0"/>
                <a:cs typeface="+mn-cs"/>
              </a:rPr>
              <a:t> </a:t>
            </a:r>
            <a:endParaRPr lang="en-US" dirty="0">
              <a:latin typeface="Times New Roman" charset="0"/>
              <a:cs typeface="+mn-cs"/>
            </a:endParaRPr>
          </a:p>
          <a:p>
            <a:pPr marL="112163" indent="-112163"/>
            <a:r>
              <a:rPr lang="en-US" dirty="0"/>
              <a:t>Source: </a:t>
            </a:r>
            <a:r>
              <a:rPr lang="en-US" i="1" dirty="0"/>
              <a:t>ServSafe Manager</a:t>
            </a:r>
            <a:r>
              <a:rPr lang="en-US" dirty="0"/>
              <a:t>, 7e, page 8.4</a:t>
            </a:r>
          </a:p>
          <a:p>
            <a:pPr marL="112163" indent="-112163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851667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C8F8AF-E7F8-4964-8695-5B593110BED7}" type="slidenum">
              <a:rPr lang="en-US">
                <a:solidFill>
                  <a:prstClr val="black"/>
                </a:solidFill>
              </a:rPr>
              <a:pPr/>
              <a:t>76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319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2163" marR="0" indent="-1121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latin typeface="Times New Roman" charset="0"/>
                <a:cs typeface="Times New Roman" charset="0"/>
              </a:rPr>
              <a:t>Instructor Notes</a:t>
            </a:r>
            <a:r>
              <a:rPr lang="en-US" b="1" dirty="0">
                <a:solidFill>
                  <a:srgbClr val="FF3300"/>
                </a:solidFill>
                <a:latin typeface="Times New Roman" charset="0"/>
                <a:cs typeface="+mn-cs"/>
              </a:rPr>
              <a:t> </a:t>
            </a:r>
            <a:endParaRPr lang="en-US" dirty="0">
              <a:latin typeface="Times New Roman" charset="0"/>
              <a:cs typeface="+mn-cs"/>
            </a:endParaRPr>
          </a:p>
          <a:p>
            <a:pPr marL="112163" indent="-112163"/>
            <a:r>
              <a:rPr lang="en-US" dirty="0"/>
              <a:t>Source: </a:t>
            </a:r>
            <a:r>
              <a:rPr lang="en-US" i="1" dirty="0"/>
              <a:t>ServSafe Manager</a:t>
            </a:r>
            <a:r>
              <a:rPr lang="en-US" dirty="0"/>
              <a:t>, 7e, page 8.5</a:t>
            </a:r>
          </a:p>
          <a:p>
            <a:pPr marL="112163" indent="-112163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321909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C8F8AF-E7F8-4964-8695-5B593110BED7}" type="slidenum">
              <a:rPr lang="en-US">
                <a:solidFill>
                  <a:prstClr val="black"/>
                </a:solidFill>
              </a:rPr>
              <a:pPr/>
              <a:t>78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319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2163" marR="0" indent="-1121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latin typeface="Times New Roman" charset="0"/>
                <a:cs typeface="Times New Roman" charset="0"/>
              </a:rPr>
              <a:t>Instructor Notes</a:t>
            </a:r>
            <a:r>
              <a:rPr lang="en-US" b="1" dirty="0">
                <a:solidFill>
                  <a:srgbClr val="FF3300"/>
                </a:solidFill>
                <a:latin typeface="Times New Roman" charset="0"/>
                <a:cs typeface="+mn-cs"/>
              </a:rPr>
              <a:t> </a:t>
            </a:r>
            <a:endParaRPr lang="en-US" dirty="0">
              <a:latin typeface="Times New Roman" charset="0"/>
              <a:cs typeface="+mn-cs"/>
            </a:endParaRPr>
          </a:p>
          <a:p>
            <a:pPr marL="112163" indent="-112163"/>
            <a:r>
              <a:rPr lang="en-US" dirty="0"/>
              <a:t>Source: </a:t>
            </a:r>
            <a:r>
              <a:rPr lang="en-US" i="1" dirty="0"/>
              <a:t>ServSafe Manager</a:t>
            </a:r>
            <a:r>
              <a:rPr lang="en-US" dirty="0"/>
              <a:t>, 7e, page 9.5</a:t>
            </a:r>
          </a:p>
          <a:p>
            <a:pPr marL="112163" indent="-112163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845997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C8F8AF-E7F8-4964-8695-5B593110BED7}" type="slidenum">
              <a:rPr lang="en-US">
                <a:solidFill>
                  <a:prstClr val="black"/>
                </a:solidFill>
              </a:rPr>
              <a:pPr/>
              <a:t>79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319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2163" marR="0" indent="-1121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latin typeface="Times New Roman" charset="0"/>
                <a:cs typeface="Times New Roman" charset="0"/>
              </a:rPr>
              <a:t>Instructor Notes</a:t>
            </a:r>
            <a:r>
              <a:rPr lang="en-US" b="1" dirty="0">
                <a:solidFill>
                  <a:srgbClr val="FF3300"/>
                </a:solidFill>
                <a:latin typeface="Times New Roman" charset="0"/>
                <a:cs typeface="+mn-cs"/>
              </a:rPr>
              <a:t> </a:t>
            </a:r>
            <a:endParaRPr lang="en-US" dirty="0">
              <a:latin typeface="Times New Roman" charset="0"/>
              <a:cs typeface="+mn-cs"/>
            </a:endParaRPr>
          </a:p>
          <a:p>
            <a:pPr marL="112163" indent="-112163"/>
            <a:r>
              <a:rPr lang="en-US" dirty="0"/>
              <a:t>Source: </a:t>
            </a:r>
            <a:r>
              <a:rPr lang="en-US" i="1" dirty="0"/>
              <a:t>ServSafe Manager</a:t>
            </a:r>
            <a:r>
              <a:rPr lang="en-US" dirty="0"/>
              <a:t>, 7e, page 9.2</a:t>
            </a:r>
          </a:p>
          <a:p>
            <a:pPr marL="112163" indent="-112163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0926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C8F8AF-E7F8-4964-8695-5B593110BED7}" type="slidenum">
              <a:rPr lang="en-US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319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2163" marR="0" indent="-1121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latin typeface="Times New Roman" charset="0"/>
                <a:cs typeface="Times New Roman" charset="0"/>
              </a:rPr>
              <a:t>Instructor Notes</a:t>
            </a:r>
            <a:r>
              <a:rPr lang="en-US" b="1" dirty="0">
                <a:solidFill>
                  <a:srgbClr val="FF3300"/>
                </a:solidFill>
                <a:latin typeface="Times New Roman" charset="0"/>
                <a:cs typeface="+mn-cs"/>
              </a:rPr>
              <a:t> </a:t>
            </a:r>
            <a:endParaRPr lang="en-US" dirty="0">
              <a:latin typeface="Times New Roman" charset="0"/>
              <a:cs typeface="+mn-cs"/>
            </a:endParaRPr>
          </a:p>
          <a:p>
            <a:pPr marL="112163" indent="-112163"/>
            <a:r>
              <a:rPr lang="en-US" dirty="0"/>
              <a:t>Source: </a:t>
            </a:r>
            <a:r>
              <a:rPr lang="en-US" i="1" dirty="0"/>
              <a:t>ServSafe Manager</a:t>
            </a:r>
            <a:r>
              <a:rPr lang="en-US" dirty="0"/>
              <a:t>, 7e, page 1.7</a:t>
            </a:r>
          </a:p>
          <a:p>
            <a:pPr marL="112163" indent="-112163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312379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C8F8AF-E7F8-4964-8695-5B593110BED7}" type="slidenum">
              <a:rPr lang="en-US">
                <a:solidFill>
                  <a:prstClr val="black"/>
                </a:solidFill>
              </a:rPr>
              <a:pPr/>
              <a:t>80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319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2163" marR="0" indent="-1121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latin typeface="Times New Roman" charset="0"/>
                <a:cs typeface="Times New Roman" charset="0"/>
              </a:rPr>
              <a:t>Instructor Notes</a:t>
            </a:r>
            <a:r>
              <a:rPr lang="en-US" b="1" dirty="0">
                <a:solidFill>
                  <a:srgbClr val="FF3300"/>
                </a:solidFill>
                <a:latin typeface="Times New Roman" charset="0"/>
                <a:cs typeface="+mn-cs"/>
              </a:rPr>
              <a:t> </a:t>
            </a:r>
            <a:endParaRPr lang="en-US" dirty="0">
              <a:latin typeface="Times New Roman" charset="0"/>
              <a:cs typeface="+mn-cs"/>
            </a:endParaRPr>
          </a:p>
          <a:p>
            <a:pPr marL="112163" indent="-112163"/>
            <a:r>
              <a:rPr lang="en-US" dirty="0"/>
              <a:t>Source: </a:t>
            </a:r>
            <a:r>
              <a:rPr lang="en-US" i="1" dirty="0"/>
              <a:t>ServSafe Manager</a:t>
            </a:r>
            <a:r>
              <a:rPr lang="en-US" dirty="0"/>
              <a:t>, 7e, page 9.5</a:t>
            </a:r>
          </a:p>
          <a:p>
            <a:pPr marL="112163" indent="-112163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830647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C8F8AF-E7F8-4964-8695-5B593110BED7}" type="slidenum">
              <a:rPr lang="en-US">
                <a:solidFill>
                  <a:prstClr val="black"/>
                </a:solidFill>
              </a:rPr>
              <a:pPr/>
              <a:t>81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319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2163" marR="0" indent="-1121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latin typeface="Times New Roman" charset="0"/>
                <a:cs typeface="Times New Roman" charset="0"/>
              </a:rPr>
              <a:t>Instructor Notes</a:t>
            </a:r>
            <a:r>
              <a:rPr lang="en-US" b="1" dirty="0">
                <a:solidFill>
                  <a:srgbClr val="FF3300"/>
                </a:solidFill>
                <a:latin typeface="Times New Roman" charset="0"/>
                <a:cs typeface="+mn-cs"/>
              </a:rPr>
              <a:t> </a:t>
            </a:r>
            <a:endParaRPr lang="en-US" dirty="0">
              <a:latin typeface="Times New Roman" charset="0"/>
              <a:cs typeface="+mn-cs"/>
            </a:endParaRPr>
          </a:p>
          <a:p>
            <a:pPr marL="112163" indent="-112163"/>
            <a:r>
              <a:rPr lang="en-US" dirty="0"/>
              <a:t>Source: </a:t>
            </a:r>
            <a:r>
              <a:rPr lang="en-US" i="1" dirty="0"/>
              <a:t>ServSafe Manager</a:t>
            </a:r>
            <a:r>
              <a:rPr lang="en-US" dirty="0"/>
              <a:t>, 7e, page 9.7</a:t>
            </a:r>
          </a:p>
          <a:p>
            <a:pPr marL="112163" indent="-112163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961727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C8F8AF-E7F8-4964-8695-5B593110BED7}" type="slidenum">
              <a:rPr lang="en-US">
                <a:solidFill>
                  <a:prstClr val="black"/>
                </a:solidFill>
              </a:rPr>
              <a:pPr/>
              <a:t>82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319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2163" marR="0" indent="-1121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latin typeface="Times New Roman" charset="0"/>
                <a:cs typeface="Times New Roman" charset="0"/>
              </a:rPr>
              <a:t>Instructor Notes</a:t>
            </a:r>
            <a:r>
              <a:rPr lang="en-US" b="1" dirty="0">
                <a:solidFill>
                  <a:srgbClr val="FF3300"/>
                </a:solidFill>
                <a:latin typeface="Times New Roman" charset="0"/>
                <a:cs typeface="+mn-cs"/>
              </a:rPr>
              <a:t> </a:t>
            </a:r>
            <a:endParaRPr lang="en-US" dirty="0">
              <a:latin typeface="Times New Roman" charset="0"/>
              <a:cs typeface="+mn-cs"/>
            </a:endParaRPr>
          </a:p>
          <a:p>
            <a:pPr marL="112163" indent="-112163"/>
            <a:r>
              <a:rPr lang="en-US" dirty="0"/>
              <a:t>Source: </a:t>
            </a:r>
            <a:r>
              <a:rPr lang="en-US" i="1" dirty="0"/>
              <a:t>ServSafe Manager</a:t>
            </a:r>
            <a:r>
              <a:rPr lang="en-US" dirty="0"/>
              <a:t>, 7e, page 9.8</a:t>
            </a:r>
          </a:p>
          <a:p>
            <a:pPr marL="112163" indent="-112163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643464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C8F8AF-E7F8-4964-8695-5B593110BED7}" type="slidenum">
              <a:rPr lang="en-US">
                <a:solidFill>
                  <a:prstClr val="black"/>
                </a:solidFill>
              </a:rPr>
              <a:pPr/>
              <a:t>83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319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2163" marR="0" indent="-1121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latin typeface="Times New Roman" charset="0"/>
                <a:cs typeface="Times New Roman" charset="0"/>
              </a:rPr>
              <a:t>Instructor Notes</a:t>
            </a:r>
            <a:r>
              <a:rPr lang="en-US" b="1" dirty="0">
                <a:solidFill>
                  <a:srgbClr val="FF3300"/>
                </a:solidFill>
                <a:latin typeface="Times New Roman" charset="0"/>
                <a:cs typeface="+mn-cs"/>
              </a:rPr>
              <a:t> </a:t>
            </a:r>
            <a:endParaRPr lang="en-US" dirty="0">
              <a:latin typeface="Times New Roman" charset="0"/>
              <a:cs typeface="+mn-cs"/>
            </a:endParaRPr>
          </a:p>
          <a:p>
            <a:pPr marL="112163" indent="-112163"/>
            <a:r>
              <a:rPr lang="en-US" dirty="0"/>
              <a:t>Source: </a:t>
            </a:r>
            <a:r>
              <a:rPr lang="en-US" i="1" dirty="0"/>
              <a:t>ServSafe Manager</a:t>
            </a:r>
            <a:r>
              <a:rPr lang="en-US" dirty="0"/>
              <a:t>, 7e, page 9.9</a:t>
            </a:r>
          </a:p>
          <a:p>
            <a:pPr marL="112163" indent="-112163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868035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C8F8AF-E7F8-4964-8695-5B593110BED7}" type="slidenum">
              <a:rPr lang="en-US">
                <a:solidFill>
                  <a:prstClr val="black"/>
                </a:solidFill>
              </a:rPr>
              <a:pPr/>
              <a:t>84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319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2163" marR="0" indent="-1121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latin typeface="Times New Roman" charset="0"/>
                <a:cs typeface="Times New Roman" charset="0"/>
              </a:rPr>
              <a:t>Instructor Notes</a:t>
            </a:r>
            <a:r>
              <a:rPr lang="en-US" b="1" dirty="0">
                <a:solidFill>
                  <a:srgbClr val="FF3300"/>
                </a:solidFill>
                <a:latin typeface="Times New Roman" charset="0"/>
                <a:cs typeface="+mn-cs"/>
              </a:rPr>
              <a:t> </a:t>
            </a:r>
            <a:endParaRPr lang="en-US" dirty="0">
              <a:latin typeface="Times New Roman" charset="0"/>
              <a:cs typeface="+mn-cs"/>
            </a:endParaRPr>
          </a:p>
          <a:p>
            <a:pPr marL="112163" indent="-112163"/>
            <a:r>
              <a:rPr lang="en-US" dirty="0"/>
              <a:t>Source: </a:t>
            </a:r>
            <a:r>
              <a:rPr lang="en-US" i="1" dirty="0"/>
              <a:t>ServSafe Manager</a:t>
            </a:r>
            <a:r>
              <a:rPr lang="en-US" dirty="0"/>
              <a:t>, 7e, page 9.9</a:t>
            </a:r>
          </a:p>
          <a:p>
            <a:pPr marL="112163" indent="-112163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775238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C8F8AF-E7F8-4964-8695-5B593110BED7}" type="slidenum">
              <a:rPr lang="en-US">
                <a:solidFill>
                  <a:prstClr val="black"/>
                </a:solidFill>
              </a:rPr>
              <a:pPr/>
              <a:t>85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319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2163" marR="0" indent="-1121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latin typeface="Times New Roman" charset="0"/>
                <a:cs typeface="Times New Roman" charset="0"/>
              </a:rPr>
              <a:t>Instructor Notes</a:t>
            </a:r>
            <a:r>
              <a:rPr lang="en-US" b="1" dirty="0">
                <a:solidFill>
                  <a:srgbClr val="FF3300"/>
                </a:solidFill>
                <a:latin typeface="Times New Roman" charset="0"/>
                <a:cs typeface="+mn-cs"/>
              </a:rPr>
              <a:t> </a:t>
            </a:r>
            <a:endParaRPr lang="en-US" dirty="0">
              <a:latin typeface="Times New Roman" charset="0"/>
              <a:cs typeface="+mn-cs"/>
            </a:endParaRPr>
          </a:p>
          <a:p>
            <a:pPr marL="112163" indent="-112163"/>
            <a:r>
              <a:rPr lang="en-US" dirty="0"/>
              <a:t>Source: </a:t>
            </a:r>
            <a:r>
              <a:rPr lang="en-US" i="1" dirty="0"/>
              <a:t>ServSafe Manager</a:t>
            </a:r>
            <a:r>
              <a:rPr lang="en-US" dirty="0"/>
              <a:t>, 7e, page 9.11</a:t>
            </a:r>
          </a:p>
          <a:p>
            <a:pPr marL="112163" marR="0" lvl="0" indent="-1121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See </a:t>
            </a:r>
            <a:r>
              <a:rPr lang="en-US" i="1" dirty="0"/>
              <a:t>Errata</a:t>
            </a:r>
            <a:r>
              <a:rPr lang="en-US" dirty="0"/>
              <a:t> in front</a:t>
            </a:r>
            <a:r>
              <a:rPr lang="en-US" baseline="0" dirty="0"/>
              <a:t> of book for updated content.</a:t>
            </a:r>
            <a:endParaRPr lang="en-US" dirty="0"/>
          </a:p>
          <a:p>
            <a:pPr marL="112163" indent="-112163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923045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C8F8AF-E7F8-4964-8695-5B593110BED7}" type="slidenum">
              <a:rPr lang="en-US">
                <a:solidFill>
                  <a:prstClr val="black"/>
                </a:solidFill>
              </a:rPr>
              <a:pPr/>
              <a:t>86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319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2163" marR="0" indent="-1121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latin typeface="Times New Roman" charset="0"/>
                <a:cs typeface="Times New Roman" charset="0"/>
              </a:rPr>
              <a:t>Instructor Notes</a:t>
            </a:r>
            <a:r>
              <a:rPr lang="en-US" b="1" dirty="0">
                <a:solidFill>
                  <a:srgbClr val="FF3300"/>
                </a:solidFill>
                <a:latin typeface="Times New Roman" charset="0"/>
                <a:cs typeface="+mn-cs"/>
              </a:rPr>
              <a:t> </a:t>
            </a:r>
            <a:endParaRPr lang="en-US" dirty="0">
              <a:latin typeface="Times New Roman" charset="0"/>
              <a:cs typeface="+mn-cs"/>
            </a:endParaRPr>
          </a:p>
          <a:p>
            <a:pPr marL="112163" indent="-112163"/>
            <a:r>
              <a:rPr lang="en-US" dirty="0"/>
              <a:t>Source: </a:t>
            </a:r>
            <a:r>
              <a:rPr lang="en-US" i="1" dirty="0"/>
              <a:t>ServSafe Manager</a:t>
            </a:r>
            <a:r>
              <a:rPr lang="en-US" dirty="0"/>
              <a:t>, 7e, page 9.12</a:t>
            </a:r>
          </a:p>
          <a:p>
            <a:pPr marL="112163" indent="-112163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410063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C8F8AF-E7F8-4964-8695-5B593110BED7}" type="slidenum">
              <a:rPr lang="en-US">
                <a:solidFill>
                  <a:prstClr val="black"/>
                </a:solidFill>
              </a:rPr>
              <a:pPr/>
              <a:t>87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319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2163" marR="0" indent="-1121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latin typeface="Times New Roman" charset="0"/>
                <a:cs typeface="Times New Roman" charset="0"/>
              </a:rPr>
              <a:t>Instructor Notes</a:t>
            </a:r>
            <a:r>
              <a:rPr lang="en-US" b="1" dirty="0">
                <a:solidFill>
                  <a:srgbClr val="FF3300"/>
                </a:solidFill>
                <a:latin typeface="Times New Roman" charset="0"/>
                <a:cs typeface="+mn-cs"/>
              </a:rPr>
              <a:t> </a:t>
            </a:r>
            <a:endParaRPr lang="en-US" dirty="0">
              <a:latin typeface="Times New Roman" charset="0"/>
              <a:cs typeface="+mn-cs"/>
            </a:endParaRPr>
          </a:p>
          <a:p>
            <a:pPr marL="112163" indent="-112163"/>
            <a:r>
              <a:rPr lang="en-US" dirty="0"/>
              <a:t>Source: </a:t>
            </a:r>
            <a:r>
              <a:rPr lang="en-US" i="1" dirty="0"/>
              <a:t>ServSafe Manager</a:t>
            </a:r>
            <a:r>
              <a:rPr lang="en-US" dirty="0"/>
              <a:t>, 7e, page 9.13</a:t>
            </a:r>
          </a:p>
          <a:p>
            <a:pPr marL="112163" indent="-112163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611758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C8F8AF-E7F8-4964-8695-5B593110BED7}" type="slidenum">
              <a:rPr lang="en-US">
                <a:solidFill>
                  <a:prstClr val="black"/>
                </a:solidFill>
              </a:rPr>
              <a:pPr/>
              <a:t>89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319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2163" marR="0" indent="-1121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latin typeface="Times New Roman" charset="0"/>
                <a:cs typeface="Times New Roman" charset="0"/>
              </a:rPr>
              <a:t>Instructor Notes</a:t>
            </a:r>
            <a:r>
              <a:rPr lang="en-US" b="1" dirty="0">
                <a:solidFill>
                  <a:srgbClr val="FF3300"/>
                </a:solidFill>
                <a:latin typeface="Times New Roman" charset="0"/>
                <a:cs typeface="+mn-cs"/>
              </a:rPr>
              <a:t> </a:t>
            </a:r>
            <a:endParaRPr lang="en-US" dirty="0">
              <a:latin typeface="Times New Roman" charset="0"/>
              <a:cs typeface="+mn-cs"/>
            </a:endParaRPr>
          </a:p>
          <a:p>
            <a:pPr marL="112163" indent="-112163"/>
            <a:r>
              <a:rPr lang="en-US" dirty="0"/>
              <a:t>Source: </a:t>
            </a:r>
            <a:r>
              <a:rPr lang="en-US" i="1" dirty="0"/>
              <a:t>ServSafe Manager</a:t>
            </a:r>
            <a:r>
              <a:rPr lang="en-US" dirty="0"/>
              <a:t>, 7e, page 10.6</a:t>
            </a:r>
          </a:p>
          <a:p>
            <a:pPr marL="112163" indent="-112163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918510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C8F8AF-E7F8-4964-8695-5B593110BED7}" type="slidenum">
              <a:rPr lang="en-US">
                <a:solidFill>
                  <a:prstClr val="black"/>
                </a:solidFill>
              </a:rPr>
              <a:pPr/>
              <a:t>90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319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2163" marR="0" indent="-1121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latin typeface="Times New Roman" charset="0"/>
                <a:cs typeface="Times New Roman" charset="0"/>
              </a:rPr>
              <a:t>Instructor Notes</a:t>
            </a:r>
            <a:r>
              <a:rPr lang="en-US" b="1" dirty="0">
                <a:solidFill>
                  <a:srgbClr val="FF3300"/>
                </a:solidFill>
                <a:latin typeface="Times New Roman" charset="0"/>
                <a:cs typeface="+mn-cs"/>
              </a:rPr>
              <a:t> </a:t>
            </a:r>
            <a:endParaRPr lang="en-US" dirty="0">
              <a:latin typeface="Times New Roman" charset="0"/>
              <a:cs typeface="+mn-cs"/>
            </a:endParaRPr>
          </a:p>
          <a:p>
            <a:pPr marL="112163" indent="-112163">
              <a:defRPr/>
            </a:pPr>
            <a:r>
              <a:rPr lang="en-US" dirty="0"/>
              <a:t>Source: </a:t>
            </a:r>
            <a:r>
              <a:rPr lang="en-US" i="1" dirty="0"/>
              <a:t>ServSafe Manager</a:t>
            </a:r>
            <a:r>
              <a:rPr lang="en-US" dirty="0"/>
              <a:t>, 7e, page 10.5</a:t>
            </a:r>
          </a:p>
        </p:txBody>
      </p:sp>
    </p:spTree>
    <p:extLst>
      <p:ext uri="{BB962C8B-B14F-4D97-AF65-F5344CB8AC3E}">
        <p14:creationId xmlns:p14="http://schemas.microsoft.com/office/powerpoint/2010/main" val="15125078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C8F8AF-E7F8-4964-8695-5B593110BED7}" type="slidenum">
              <a:rPr lang="en-US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319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2163" marR="0" indent="-1121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latin typeface="Times New Roman" charset="0"/>
                <a:cs typeface="Times New Roman" charset="0"/>
              </a:rPr>
              <a:t>Instructor Notes</a:t>
            </a:r>
            <a:r>
              <a:rPr lang="en-US" b="1" dirty="0">
                <a:solidFill>
                  <a:srgbClr val="FF3300"/>
                </a:solidFill>
                <a:latin typeface="Times New Roman" charset="0"/>
                <a:cs typeface="+mn-cs"/>
              </a:rPr>
              <a:t> </a:t>
            </a:r>
            <a:endParaRPr lang="en-US" dirty="0">
              <a:latin typeface="Times New Roman" charset="0"/>
              <a:cs typeface="+mn-cs"/>
            </a:endParaRPr>
          </a:p>
          <a:p>
            <a:pPr marL="112163" indent="-112163"/>
            <a:r>
              <a:rPr lang="en-US" dirty="0"/>
              <a:t>Source: </a:t>
            </a:r>
            <a:r>
              <a:rPr lang="en-US" i="1" dirty="0"/>
              <a:t>ServSafe Manager</a:t>
            </a:r>
            <a:r>
              <a:rPr lang="en-US" dirty="0"/>
              <a:t>, 7e, page 1.12</a:t>
            </a:r>
          </a:p>
          <a:p>
            <a:pPr marL="112163" indent="-112163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584778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C8F8AF-E7F8-4964-8695-5B593110BED7}" type="slidenum">
              <a:rPr lang="en-US">
                <a:solidFill>
                  <a:prstClr val="black"/>
                </a:solidFill>
              </a:rPr>
              <a:pPr/>
              <a:t>91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319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2163" marR="0" indent="-1121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latin typeface="Times New Roman" charset="0"/>
                <a:cs typeface="Times New Roman" charset="0"/>
              </a:rPr>
              <a:t>Instructor Notes</a:t>
            </a:r>
            <a:r>
              <a:rPr lang="en-US" b="1" dirty="0">
                <a:solidFill>
                  <a:srgbClr val="FF3300"/>
                </a:solidFill>
                <a:latin typeface="Times New Roman" charset="0"/>
                <a:cs typeface="+mn-cs"/>
              </a:rPr>
              <a:t> </a:t>
            </a:r>
            <a:endParaRPr lang="en-US" dirty="0">
              <a:latin typeface="Times New Roman" charset="0"/>
              <a:cs typeface="+mn-cs"/>
            </a:endParaRPr>
          </a:p>
          <a:p>
            <a:pPr marL="112163" indent="-112163"/>
            <a:r>
              <a:rPr lang="en-US" dirty="0"/>
              <a:t>Source: </a:t>
            </a:r>
            <a:r>
              <a:rPr lang="en-US" i="1" dirty="0"/>
              <a:t>ServSafe Manager</a:t>
            </a:r>
            <a:r>
              <a:rPr lang="en-US" dirty="0"/>
              <a:t>, 7e, page 10.3</a:t>
            </a:r>
          </a:p>
          <a:p>
            <a:pPr marL="112163" indent="-112163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227698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C8F8AF-E7F8-4964-8695-5B593110BED7}" type="slidenum">
              <a:rPr lang="en-US">
                <a:solidFill>
                  <a:prstClr val="black"/>
                </a:solidFill>
              </a:rPr>
              <a:pPr/>
              <a:t>92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319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2163" marR="0" indent="-1121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latin typeface="Times New Roman" charset="0"/>
                <a:cs typeface="Times New Roman" charset="0"/>
              </a:rPr>
              <a:t>Instructor Notes</a:t>
            </a:r>
            <a:r>
              <a:rPr lang="en-US" b="1" dirty="0">
                <a:solidFill>
                  <a:srgbClr val="FF3300"/>
                </a:solidFill>
                <a:latin typeface="Times New Roman" charset="0"/>
                <a:cs typeface="+mn-cs"/>
              </a:rPr>
              <a:t> </a:t>
            </a:r>
            <a:endParaRPr lang="en-US" dirty="0">
              <a:latin typeface="Times New Roman" charset="0"/>
              <a:cs typeface="+mn-cs"/>
            </a:endParaRPr>
          </a:p>
          <a:p>
            <a:pPr marL="112163" indent="-112163"/>
            <a:r>
              <a:rPr lang="en-US" dirty="0"/>
              <a:t>Source: </a:t>
            </a:r>
            <a:r>
              <a:rPr lang="en-US" i="1" dirty="0"/>
              <a:t>ServSafe Manager</a:t>
            </a:r>
            <a:r>
              <a:rPr lang="en-US" dirty="0"/>
              <a:t>, 7e, page 10.9</a:t>
            </a:r>
          </a:p>
          <a:p>
            <a:pPr marL="112163" indent="-112163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733497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C8F8AF-E7F8-4964-8695-5B593110BED7}" type="slidenum">
              <a:rPr lang="en-US">
                <a:solidFill>
                  <a:prstClr val="black"/>
                </a:solidFill>
              </a:rPr>
              <a:pPr/>
              <a:t>93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319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2163" marR="0" indent="-1121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latin typeface="Times New Roman" charset="0"/>
                <a:cs typeface="Times New Roman" charset="0"/>
              </a:rPr>
              <a:t>Instructor Notes</a:t>
            </a:r>
            <a:r>
              <a:rPr lang="en-US" b="1" dirty="0">
                <a:solidFill>
                  <a:srgbClr val="FF3300"/>
                </a:solidFill>
                <a:latin typeface="Times New Roman" charset="0"/>
                <a:cs typeface="+mn-cs"/>
              </a:rPr>
              <a:t> </a:t>
            </a:r>
            <a:endParaRPr lang="en-US" dirty="0">
              <a:latin typeface="Times New Roman" charset="0"/>
              <a:cs typeface="+mn-cs"/>
            </a:endParaRPr>
          </a:p>
          <a:p>
            <a:pPr marL="112163" indent="-112163"/>
            <a:r>
              <a:rPr lang="en-US" dirty="0"/>
              <a:t>Source: </a:t>
            </a:r>
            <a:r>
              <a:rPr lang="en-US" i="1" dirty="0"/>
              <a:t>ServSafe Manager</a:t>
            </a:r>
            <a:r>
              <a:rPr lang="en-US" dirty="0"/>
              <a:t>, 7e, page 10.11</a:t>
            </a:r>
          </a:p>
          <a:p>
            <a:pPr marL="112163" indent="-112163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636556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C8F8AF-E7F8-4964-8695-5B593110BED7}" type="slidenum">
              <a:rPr lang="en-US">
                <a:solidFill>
                  <a:prstClr val="black"/>
                </a:solidFill>
              </a:rPr>
              <a:pPr/>
              <a:t>94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319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2163" marR="0" indent="-1121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latin typeface="Times New Roman" charset="0"/>
                <a:cs typeface="Times New Roman" charset="0"/>
              </a:rPr>
              <a:t>Instructor Notes</a:t>
            </a:r>
            <a:r>
              <a:rPr lang="en-US" b="1" dirty="0">
                <a:solidFill>
                  <a:srgbClr val="FF3300"/>
                </a:solidFill>
                <a:latin typeface="Times New Roman" charset="0"/>
                <a:cs typeface="+mn-cs"/>
              </a:rPr>
              <a:t> </a:t>
            </a:r>
            <a:endParaRPr lang="en-US" dirty="0">
              <a:latin typeface="Times New Roman" charset="0"/>
              <a:cs typeface="+mn-cs"/>
            </a:endParaRPr>
          </a:p>
          <a:p>
            <a:pPr marL="112163" indent="-112163"/>
            <a:r>
              <a:rPr lang="en-US" dirty="0"/>
              <a:t>Source: </a:t>
            </a:r>
            <a:r>
              <a:rPr lang="en-US" i="1" dirty="0"/>
              <a:t>ServSafe Manager</a:t>
            </a:r>
            <a:r>
              <a:rPr lang="en-US" dirty="0"/>
              <a:t>, 7e, page 10.2</a:t>
            </a:r>
          </a:p>
          <a:p>
            <a:pPr marL="112163" indent="-112163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804957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C8F8AF-E7F8-4964-8695-5B593110BED7}" type="slidenum">
              <a:rPr lang="en-US">
                <a:solidFill>
                  <a:prstClr val="black"/>
                </a:solidFill>
              </a:rPr>
              <a:pPr/>
              <a:t>95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319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2163" marR="0" indent="-1121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latin typeface="Times New Roman" charset="0"/>
                <a:cs typeface="Times New Roman" charset="0"/>
              </a:rPr>
              <a:t>Instructor Notes</a:t>
            </a:r>
            <a:r>
              <a:rPr lang="en-US" b="1" dirty="0">
                <a:solidFill>
                  <a:srgbClr val="FF3300"/>
                </a:solidFill>
                <a:latin typeface="Times New Roman" charset="0"/>
                <a:cs typeface="+mn-cs"/>
              </a:rPr>
              <a:t> </a:t>
            </a:r>
            <a:endParaRPr lang="en-US" dirty="0">
              <a:latin typeface="Times New Roman" charset="0"/>
              <a:cs typeface="+mn-cs"/>
            </a:endParaRPr>
          </a:p>
          <a:p>
            <a:pPr marL="112163" indent="-112163"/>
            <a:r>
              <a:rPr lang="en-US" dirty="0"/>
              <a:t>Source: </a:t>
            </a:r>
            <a:r>
              <a:rPr lang="en-US" i="1" dirty="0"/>
              <a:t>ServSafe Manager</a:t>
            </a:r>
            <a:r>
              <a:rPr lang="en-US" dirty="0"/>
              <a:t>, 7e, page 10.15</a:t>
            </a:r>
          </a:p>
          <a:p>
            <a:pPr marL="112163" indent="-112163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385480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C8F8AF-E7F8-4964-8695-5B593110BED7}" type="slidenum">
              <a:rPr lang="en-US">
                <a:solidFill>
                  <a:prstClr val="black"/>
                </a:solidFill>
              </a:rPr>
              <a:pPr/>
              <a:t>96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319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2163" marR="0" indent="-1121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latin typeface="Times New Roman" charset="0"/>
                <a:cs typeface="Times New Roman" charset="0"/>
              </a:rPr>
              <a:t>Instructor Notes</a:t>
            </a:r>
            <a:r>
              <a:rPr lang="en-US" b="1" dirty="0">
                <a:solidFill>
                  <a:srgbClr val="FF3300"/>
                </a:solidFill>
                <a:latin typeface="Times New Roman" charset="0"/>
                <a:cs typeface="+mn-cs"/>
              </a:rPr>
              <a:t> </a:t>
            </a:r>
            <a:endParaRPr lang="en-US" dirty="0">
              <a:latin typeface="Times New Roman" charset="0"/>
              <a:cs typeface="+mn-cs"/>
            </a:endParaRPr>
          </a:p>
          <a:p>
            <a:pPr marL="112163" indent="-112163"/>
            <a:r>
              <a:rPr lang="en-US" dirty="0"/>
              <a:t>Source: </a:t>
            </a:r>
            <a:r>
              <a:rPr lang="en-US" i="1" dirty="0"/>
              <a:t>ServSafe Manager</a:t>
            </a:r>
            <a:r>
              <a:rPr lang="en-US" dirty="0"/>
              <a:t>, 7e, page 10.15</a:t>
            </a:r>
          </a:p>
          <a:p>
            <a:pPr marL="112163" indent="-112163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012697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C8F8AF-E7F8-4964-8695-5B593110BED7}" type="slidenum">
              <a:rPr lang="en-US">
                <a:solidFill>
                  <a:prstClr val="black"/>
                </a:solidFill>
              </a:rPr>
              <a:pPr/>
              <a:t>97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319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2163" marR="0" indent="-1121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latin typeface="Times New Roman" charset="0"/>
                <a:cs typeface="Times New Roman" charset="0"/>
              </a:rPr>
              <a:t>Instructor Notes</a:t>
            </a:r>
            <a:r>
              <a:rPr lang="en-US" b="1" dirty="0">
                <a:solidFill>
                  <a:srgbClr val="FF3300"/>
                </a:solidFill>
                <a:latin typeface="Times New Roman" charset="0"/>
                <a:cs typeface="+mn-cs"/>
              </a:rPr>
              <a:t> </a:t>
            </a:r>
            <a:endParaRPr lang="en-US" dirty="0">
              <a:latin typeface="Times New Roman" charset="0"/>
              <a:cs typeface="+mn-cs"/>
            </a:endParaRPr>
          </a:p>
          <a:p>
            <a:pPr marL="112163" indent="-112163"/>
            <a:r>
              <a:rPr lang="en-US" dirty="0"/>
              <a:t>Source: </a:t>
            </a:r>
            <a:r>
              <a:rPr lang="en-US" i="1" dirty="0"/>
              <a:t>ServSafe Manager</a:t>
            </a:r>
            <a:r>
              <a:rPr lang="en-US" dirty="0"/>
              <a:t>, 7e, page 10.16</a:t>
            </a:r>
          </a:p>
          <a:p>
            <a:pPr marL="112163" indent="-112163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03605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C8F8AF-E7F8-4964-8695-5B593110BED7}" type="slidenum">
              <a:rPr lang="en-US">
                <a:solidFill>
                  <a:prstClr val="black"/>
                </a:solidFill>
              </a:rPr>
              <a:pPr/>
              <a:t>98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319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2163" marR="0" indent="-1121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latin typeface="Times New Roman" charset="0"/>
                <a:cs typeface="Times New Roman" charset="0"/>
              </a:rPr>
              <a:t>Instructor Notes</a:t>
            </a:r>
            <a:r>
              <a:rPr lang="en-US" b="1" dirty="0">
                <a:solidFill>
                  <a:srgbClr val="FF3300"/>
                </a:solidFill>
                <a:latin typeface="Times New Roman" charset="0"/>
                <a:cs typeface="+mn-cs"/>
              </a:rPr>
              <a:t> </a:t>
            </a:r>
            <a:endParaRPr lang="en-US" dirty="0">
              <a:latin typeface="Times New Roman" charset="0"/>
              <a:cs typeface="+mn-cs"/>
            </a:endParaRPr>
          </a:p>
          <a:p>
            <a:pPr marL="112163" indent="-112163"/>
            <a:r>
              <a:rPr lang="en-US" dirty="0"/>
              <a:t>Source: </a:t>
            </a:r>
            <a:r>
              <a:rPr lang="en-US" i="1" dirty="0"/>
              <a:t>ServSafe Manager</a:t>
            </a:r>
            <a:r>
              <a:rPr lang="en-US" dirty="0"/>
              <a:t>, 7e, page 10.17</a:t>
            </a:r>
          </a:p>
          <a:p>
            <a:pPr marL="112163" indent="-112163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6054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C8F8AF-E7F8-4964-8695-5B593110BED7}" type="slidenum">
              <a:rPr lang="en-US">
                <a:solidFill>
                  <a:prstClr val="black"/>
                </a:solidFill>
              </a:rPr>
              <a:pPr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319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2163" marR="0" indent="-1121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latin typeface="Times New Roman" charset="0"/>
                <a:cs typeface="Times New Roman" charset="0"/>
              </a:rPr>
              <a:t>Instructor Notes</a:t>
            </a:r>
            <a:r>
              <a:rPr lang="en-US" b="1" dirty="0">
                <a:solidFill>
                  <a:srgbClr val="FF3300"/>
                </a:solidFill>
                <a:latin typeface="Times New Roman" charset="0"/>
                <a:cs typeface="+mn-cs"/>
              </a:rPr>
              <a:t> </a:t>
            </a:r>
            <a:endParaRPr lang="en-US" dirty="0">
              <a:latin typeface="Times New Roman" charset="0"/>
              <a:cs typeface="+mn-cs"/>
            </a:endParaRPr>
          </a:p>
          <a:p>
            <a:pPr marL="112163" indent="-112163"/>
            <a:r>
              <a:rPr lang="en-US" dirty="0"/>
              <a:t>Source: </a:t>
            </a:r>
            <a:r>
              <a:rPr lang="en-US" i="1" dirty="0"/>
              <a:t>ServSafe Manager</a:t>
            </a:r>
            <a:r>
              <a:rPr lang="en-US" dirty="0"/>
              <a:t>, 7e, page 2.3</a:t>
            </a:r>
          </a:p>
          <a:p>
            <a:pPr marL="112163" indent="-112163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861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1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9.png"/><Relationship Id="rId5" Type="http://schemas.openxmlformats.org/officeDocument/2006/relationships/image" Target="../media/image28.jpg"/><Relationship Id="rId4" Type="http://schemas.openxmlformats.org/officeDocument/2006/relationships/image" Target="../media/image27.pn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1.png"/><Relationship Id="rId5" Type="http://schemas.openxmlformats.org/officeDocument/2006/relationships/image" Target="../media/image30.jpg"/><Relationship Id="rId4" Type="http://schemas.openxmlformats.org/officeDocument/2006/relationships/image" Target="../media/image27.pn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3.png"/><Relationship Id="rId5" Type="http://schemas.openxmlformats.org/officeDocument/2006/relationships/image" Target="../media/image32.jpg"/><Relationship Id="rId4" Type="http://schemas.openxmlformats.org/officeDocument/2006/relationships/image" Target="../media/image27.pn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5.png"/><Relationship Id="rId5" Type="http://schemas.openxmlformats.org/officeDocument/2006/relationships/image" Target="../media/image34.jpg"/><Relationship Id="rId4" Type="http://schemas.openxmlformats.org/officeDocument/2006/relationships/image" Target="../media/image27.pn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7.png"/><Relationship Id="rId5" Type="http://schemas.openxmlformats.org/officeDocument/2006/relationships/image" Target="../media/image36.jpg"/><Relationship Id="rId4" Type="http://schemas.openxmlformats.org/officeDocument/2006/relationships/image" Target="../media/image2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9.png"/><Relationship Id="rId5" Type="http://schemas.openxmlformats.org/officeDocument/2006/relationships/image" Target="../media/image38.jpg"/><Relationship Id="rId4" Type="http://schemas.openxmlformats.org/officeDocument/2006/relationships/image" Target="../media/image27.png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41.png"/><Relationship Id="rId5" Type="http://schemas.openxmlformats.org/officeDocument/2006/relationships/image" Target="../media/image40.jpg"/><Relationship Id="rId4" Type="http://schemas.openxmlformats.org/officeDocument/2006/relationships/image" Target="../media/image27.png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43.png"/><Relationship Id="rId5" Type="http://schemas.openxmlformats.org/officeDocument/2006/relationships/image" Target="../media/image42.jpg"/><Relationship Id="rId4" Type="http://schemas.openxmlformats.org/officeDocument/2006/relationships/image" Target="../media/image27.png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45.png"/><Relationship Id="rId5" Type="http://schemas.openxmlformats.org/officeDocument/2006/relationships/image" Target="../media/image44.jpg"/><Relationship Id="rId4" Type="http://schemas.openxmlformats.org/officeDocument/2006/relationships/image" Target="../media/image27.png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47.png"/><Relationship Id="rId5" Type="http://schemas.openxmlformats.org/officeDocument/2006/relationships/image" Target="../media/image46.jpg"/><Relationship Id="rId4" Type="http://schemas.openxmlformats.org/officeDocument/2006/relationships/image" Target="../media/image27.png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_ch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5284787" y="0"/>
            <a:ext cx="3859213" cy="6858000"/>
          </a:xfrm>
          <a:prstGeom prst="rect">
            <a:avLst/>
          </a:prstGeom>
          <a:solidFill>
            <a:srgbClr val="6F7C91"/>
          </a:solidFill>
          <a:ln>
            <a:noFill/>
          </a:ln>
          <a:extLst/>
        </p:spPr>
        <p:txBody>
          <a:bodyPr anchor="b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b="1" dirty="0">
              <a:solidFill>
                <a:srgbClr val="FFFFFF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3333" y="1023597"/>
            <a:ext cx="3183470" cy="941534"/>
          </a:xfrm>
          <a:prstGeom prst="rect">
            <a:avLst/>
          </a:prstGeom>
        </p:spPr>
      </p:pic>
      <p:pic>
        <p:nvPicPr>
          <p:cNvPr id="9" name="Picture 10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8466"/>
            <a:ext cx="5519934" cy="6866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3481" y="6019799"/>
            <a:ext cx="1385868" cy="621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6327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984">
          <p15:clr>
            <a:srgbClr val="FBAE40"/>
          </p15:clr>
        </p15:guide>
        <p15:guide id="4" pos="360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9_Title Slide_ch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5284787" y="0"/>
            <a:ext cx="3859213" cy="6858000"/>
          </a:xfrm>
          <a:prstGeom prst="rect">
            <a:avLst/>
          </a:prstGeom>
          <a:solidFill>
            <a:srgbClr val="6F7C91"/>
          </a:solidFill>
          <a:ln>
            <a:noFill/>
          </a:ln>
          <a:extLst/>
        </p:spPr>
        <p:txBody>
          <a:bodyPr anchor="b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b="1" dirty="0">
              <a:solidFill>
                <a:srgbClr val="FFFFFF"/>
              </a:solidFill>
            </a:endParaRPr>
          </a:p>
        </p:txBody>
      </p:sp>
      <p:pic>
        <p:nvPicPr>
          <p:cNvPr id="9" name="Picture 10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9939" y="0"/>
            <a:ext cx="529755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3481" y="6019799"/>
            <a:ext cx="1385868" cy="62119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4336" y="1017091"/>
            <a:ext cx="2120129" cy="1302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0490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984">
          <p15:clr>
            <a:srgbClr val="FBAE40"/>
          </p15:clr>
        </p15:guide>
        <p15:guide id="4" pos="360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nagerboo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5284787" y="0"/>
            <a:ext cx="3859213" cy="6858000"/>
          </a:xfrm>
          <a:prstGeom prst="rect">
            <a:avLst/>
          </a:prstGeom>
          <a:solidFill>
            <a:srgbClr val="6F7C91"/>
          </a:solidFill>
          <a:ln>
            <a:noFill/>
          </a:ln>
          <a:extLst/>
        </p:spPr>
        <p:txBody>
          <a:bodyPr anchor="b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b="1" dirty="0">
              <a:solidFill>
                <a:srgbClr val="FFFFFF"/>
              </a:solidFill>
            </a:endParaRPr>
          </a:p>
        </p:txBody>
      </p:sp>
      <p:pic>
        <p:nvPicPr>
          <p:cNvPr id="9" name="Picture 10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37"/>
          <a:stretch/>
        </p:blipFill>
        <p:spPr bwMode="auto">
          <a:xfrm flipH="1">
            <a:off x="0" y="0"/>
            <a:ext cx="53149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3481" y="6019799"/>
            <a:ext cx="1385868" cy="621191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5372100" y="1028700"/>
            <a:ext cx="3613029" cy="7725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400" b="0" dirty="0">
                <a:solidFill>
                  <a:schemeClr val="tx1"/>
                </a:solidFill>
                <a:latin typeface="Arial"/>
                <a:cs typeface="Arial"/>
              </a:rPr>
              <a:t>7</a:t>
            </a:r>
            <a:r>
              <a:rPr lang="en-US" sz="2400" b="0" baseline="30000" dirty="0">
                <a:solidFill>
                  <a:schemeClr val="tx1"/>
                </a:solidFill>
                <a:latin typeface="Arial"/>
                <a:cs typeface="Arial"/>
              </a:rPr>
              <a:t>th</a:t>
            </a:r>
            <a:r>
              <a:rPr lang="en-US" sz="2400" b="0" dirty="0">
                <a:solidFill>
                  <a:schemeClr val="tx1"/>
                </a:solidFill>
                <a:latin typeface="Arial"/>
                <a:cs typeface="Arial"/>
              </a:rPr>
              <a:t> Edition</a:t>
            </a:r>
            <a:br>
              <a:rPr lang="en-US" sz="2400" b="0" dirty="0">
                <a:solidFill>
                  <a:schemeClr val="tx1"/>
                </a:solidFill>
                <a:latin typeface="Arial"/>
                <a:cs typeface="Arial"/>
              </a:rPr>
            </a:br>
            <a:r>
              <a:rPr lang="en-US" sz="3000" b="1" i="0" dirty="0" err="1">
                <a:solidFill>
                  <a:schemeClr val="tx1"/>
                </a:solidFill>
                <a:latin typeface="Arial"/>
                <a:cs typeface="Arial"/>
              </a:rPr>
              <a:t>ServSafe</a:t>
            </a:r>
            <a:r>
              <a:rPr lang="en-US" sz="3000" b="1" i="0" dirty="0">
                <a:solidFill>
                  <a:schemeClr val="tx1"/>
                </a:solidFill>
                <a:latin typeface="Arial"/>
                <a:cs typeface="Arial"/>
              </a:rPr>
              <a:t> Manager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324236" y="3455255"/>
            <a:ext cx="3819764" cy="1997404"/>
          </a:xfrm>
        </p:spPr>
        <p:txBody>
          <a:bodyPr/>
          <a:lstStyle>
            <a:lvl1pPr marL="0" indent="0" algn="ctr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073093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984">
          <p15:clr>
            <a:srgbClr val="FBAE40"/>
          </p15:clr>
        </p15:guide>
        <p15:guide id="4" pos="360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347472" indent="-347472">
              <a:buClr>
                <a:srgbClr val="E97635"/>
              </a:buClr>
              <a:buSzPct val="90000"/>
              <a:buFont typeface="+mj-lt"/>
              <a:buAutoNum type="alphaUcPeriod"/>
              <a:defRPr/>
            </a:lvl2pPr>
            <a:lvl3pPr>
              <a:buClr>
                <a:srgbClr val="E97635"/>
              </a:buClr>
              <a:defRPr/>
            </a:lvl3pPr>
            <a:lvl4pPr>
              <a:buClr>
                <a:srgbClr val="E97635"/>
              </a:buClr>
              <a:defRPr/>
            </a:lvl4pPr>
            <a:lvl5pPr>
              <a:buClr>
                <a:srgbClr val="E97635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D7B42-5B0C-514A-8660-E04DC503E6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7314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,Content and 3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522896" y="2425700"/>
            <a:ext cx="2101850" cy="1092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none"/>
        </p:style>
        <p:txBody>
          <a:bodyPr/>
          <a:lstStyle/>
          <a:p>
            <a:endParaRPr lang="en-US" dirty="0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6522896" y="3657600"/>
            <a:ext cx="2101850" cy="1092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none"/>
        </p:style>
        <p:txBody>
          <a:bodyPr/>
          <a:lstStyle/>
          <a:p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6523038" y="1243013"/>
            <a:ext cx="2101850" cy="1092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none"/>
        </p:style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575" y="1143000"/>
            <a:ext cx="5610225" cy="4983163"/>
          </a:xfrm>
        </p:spPr>
        <p:txBody>
          <a:bodyPr/>
          <a:lstStyle>
            <a:lvl2pPr>
              <a:buClr>
                <a:srgbClr val="E97635"/>
              </a:buClr>
              <a:defRPr/>
            </a:lvl2pPr>
            <a:lvl3pPr>
              <a:buClr>
                <a:srgbClr val="E97635"/>
              </a:buClr>
              <a:defRPr/>
            </a:lvl3pPr>
            <a:lvl4pPr>
              <a:buClr>
                <a:srgbClr val="E97635"/>
              </a:buClr>
              <a:defRPr/>
            </a:lvl4pPr>
            <a:lvl5pPr>
              <a:buClr>
                <a:srgbClr val="E97635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D7B42-5B0C-514A-8660-E04DC503E6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2029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1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6523038" y="1243013"/>
            <a:ext cx="2103437" cy="2103120"/>
          </a:xfrm>
          <a:prstGeom prst="roundRect">
            <a:avLst>
              <a:gd name="adj" fmla="val 6766"/>
            </a:avLst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none"/>
        </p:style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575" y="1143000"/>
            <a:ext cx="5339375" cy="4983163"/>
          </a:xfrm>
        </p:spPr>
        <p:txBody>
          <a:bodyPr/>
          <a:lstStyle>
            <a:lvl2pPr>
              <a:buClr>
                <a:srgbClr val="E97635"/>
              </a:buClr>
              <a:defRPr/>
            </a:lvl2pPr>
            <a:lvl3pPr>
              <a:buClr>
                <a:srgbClr val="E97635"/>
              </a:buClr>
              <a:defRPr/>
            </a:lvl3pPr>
            <a:lvl4pPr>
              <a:buClr>
                <a:srgbClr val="E97635"/>
              </a:buClr>
              <a:defRPr/>
            </a:lvl4pPr>
            <a:lvl5pPr>
              <a:buClr>
                <a:srgbClr val="E97635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D7B42-5B0C-514A-8660-E04DC503E6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9648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1 large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6102626" y="1243013"/>
            <a:ext cx="2604812" cy="4184904"/>
          </a:xfrm>
          <a:prstGeom prst="roundRect">
            <a:avLst>
              <a:gd name="adj" fmla="val 6766"/>
            </a:avLst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none"/>
        </p:style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575" y="1143000"/>
            <a:ext cx="5339375" cy="4983163"/>
          </a:xfrm>
        </p:spPr>
        <p:txBody>
          <a:bodyPr/>
          <a:lstStyle>
            <a:lvl2pPr>
              <a:buClr>
                <a:srgbClr val="E97635"/>
              </a:buClr>
              <a:defRPr/>
            </a:lvl2pPr>
            <a:lvl3pPr>
              <a:buClr>
                <a:srgbClr val="E97635"/>
              </a:buClr>
              <a:defRPr/>
            </a:lvl3pPr>
            <a:lvl4pPr>
              <a:buClr>
                <a:srgbClr val="E97635"/>
              </a:buClr>
              <a:defRPr/>
            </a:lvl4pPr>
            <a:lvl5pPr>
              <a:buClr>
                <a:srgbClr val="E97635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D7B42-5B0C-514A-8660-E04DC503E6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6672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active_Title, Content_1 image plac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D7B42-5B0C-514A-8660-E04DC503E6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473075" y="1852613"/>
            <a:ext cx="2743200" cy="2743200"/>
          </a:xfrm>
          <a:prstGeom prst="roundRect">
            <a:avLst>
              <a:gd name="adj" fmla="val 9406"/>
            </a:avLst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none"/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1069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1248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active_Title, Content_1 image_new bu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3801533" y="2548685"/>
            <a:ext cx="3894667" cy="405295"/>
          </a:xfr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3793069" y="2111935"/>
            <a:ext cx="3894667" cy="405295"/>
          </a:xfr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390525" y="1151467"/>
            <a:ext cx="8612188" cy="457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D7B42-5B0C-514A-8660-E04DC503E6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473075" y="1852613"/>
            <a:ext cx="2743200" cy="2743200"/>
          </a:xfrm>
          <a:prstGeom prst="roundRect">
            <a:avLst>
              <a:gd name="adj" fmla="val 9406"/>
            </a:avLst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none"/>
        </p:style>
        <p:txBody>
          <a:bodyPr/>
          <a:lstStyle/>
          <a:p>
            <a:endParaRPr lang="en-US" dirty="0"/>
          </a:p>
        </p:txBody>
      </p:sp>
      <p:sp>
        <p:nvSpPr>
          <p:cNvPr id="18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3801532" y="3166556"/>
            <a:ext cx="4980517" cy="2158977"/>
          </a:xfr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715534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1248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active_Title, A/B_2image plac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4428353" y="2068394"/>
            <a:ext cx="2743200" cy="2743200"/>
          </a:xfrm>
          <a:prstGeom prst="roundRect">
            <a:avLst>
              <a:gd name="adj" fmla="val 9406"/>
            </a:avLst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none"/>
        </p:style>
        <p:txBody>
          <a:bodyPr/>
          <a:lstStyle/>
          <a:p>
            <a:endParaRPr lang="en-US" dirty="0"/>
          </a:p>
        </p:txBody>
      </p:sp>
      <p:sp>
        <p:nvSpPr>
          <p:cNvPr id="7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821658" y="2060172"/>
            <a:ext cx="2743200" cy="2743200"/>
          </a:xfrm>
          <a:prstGeom prst="roundRect">
            <a:avLst>
              <a:gd name="adj" fmla="val 9406"/>
            </a:avLst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none"/>
        </p:style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D7B42-5B0C-514A-8660-E04DC503E6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Text Box 6"/>
          <p:cNvSpPr txBox="1">
            <a:spLocks noChangeArrowheads="1"/>
          </p:cNvSpPr>
          <p:nvPr userDrawn="1"/>
        </p:nvSpPr>
        <p:spPr bwMode="auto">
          <a:xfrm>
            <a:off x="1920491" y="1579125"/>
            <a:ext cx="52908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0" dirty="0">
                <a:solidFill>
                  <a:srgbClr val="000000"/>
                </a:solidFill>
                <a:latin typeface="Arial Narrow"/>
              </a:rPr>
              <a:t>A.</a:t>
            </a:r>
            <a:r>
              <a:rPr lang="en-US" sz="2400" b="1" dirty="0">
                <a:solidFill>
                  <a:srgbClr val="000000"/>
                </a:solidFill>
                <a:latin typeface="Arial Narrow"/>
              </a:rPr>
              <a:t> </a:t>
            </a:r>
          </a:p>
        </p:txBody>
      </p:sp>
      <p:sp>
        <p:nvSpPr>
          <p:cNvPr id="10" name="Text Box 6"/>
          <p:cNvSpPr txBox="1">
            <a:spLocks noChangeArrowheads="1"/>
          </p:cNvSpPr>
          <p:nvPr userDrawn="1"/>
        </p:nvSpPr>
        <p:spPr bwMode="auto">
          <a:xfrm>
            <a:off x="5600925" y="1576257"/>
            <a:ext cx="52908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0" dirty="0">
                <a:solidFill>
                  <a:srgbClr val="000000"/>
                </a:solidFill>
                <a:latin typeface="Arial Narrow"/>
              </a:rPr>
              <a:t>B. </a:t>
            </a:r>
          </a:p>
        </p:txBody>
      </p:sp>
    </p:spTree>
    <p:extLst>
      <p:ext uri="{BB962C8B-B14F-4D97-AF65-F5344CB8AC3E}">
        <p14:creationId xmlns:p14="http://schemas.microsoft.com/office/powerpoint/2010/main" val="3249035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1248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active_Title, Content, 2image_new bu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2"/>
          <p:cNvSpPr>
            <a:spLocks noGrp="1"/>
          </p:cNvSpPr>
          <p:nvPr>
            <p:ph type="body" sz="quarter" idx="17"/>
          </p:nvPr>
        </p:nvSpPr>
        <p:spPr>
          <a:xfrm>
            <a:off x="736600" y="5359400"/>
            <a:ext cx="7789863" cy="363538"/>
          </a:xfrm>
        </p:spPr>
        <p:txBody>
          <a:bodyPr/>
          <a:lstStyle>
            <a:lvl1pPr>
              <a:defRPr b="0">
                <a:solidFill>
                  <a:srgbClr val="FF0000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ext Placeholder 19"/>
          <p:cNvSpPr>
            <a:spLocks noGrp="1"/>
          </p:cNvSpPr>
          <p:nvPr>
            <p:ph type="body" sz="quarter" idx="16"/>
          </p:nvPr>
        </p:nvSpPr>
        <p:spPr>
          <a:xfrm>
            <a:off x="4532417" y="4878938"/>
            <a:ext cx="2639135" cy="390525"/>
          </a:xfr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5"/>
          </p:nvPr>
        </p:nvSpPr>
        <p:spPr>
          <a:xfrm>
            <a:off x="879755" y="4876800"/>
            <a:ext cx="2655286" cy="390525"/>
          </a:xfr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400050" y="1047750"/>
            <a:ext cx="8602663" cy="457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4428353" y="2068394"/>
            <a:ext cx="2743200" cy="2743200"/>
          </a:xfrm>
          <a:prstGeom prst="roundRect">
            <a:avLst>
              <a:gd name="adj" fmla="val 9406"/>
            </a:avLst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none"/>
        </p:style>
        <p:txBody>
          <a:bodyPr/>
          <a:lstStyle/>
          <a:p>
            <a:endParaRPr lang="en-US" dirty="0"/>
          </a:p>
        </p:txBody>
      </p:sp>
      <p:sp>
        <p:nvSpPr>
          <p:cNvPr id="7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821658" y="2060172"/>
            <a:ext cx="2743200" cy="2743200"/>
          </a:xfrm>
          <a:prstGeom prst="roundRect">
            <a:avLst>
              <a:gd name="adj" fmla="val 9406"/>
            </a:avLst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none"/>
        </p:style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D7B42-5B0C-514A-8660-E04DC503E6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Text Box 6"/>
          <p:cNvSpPr txBox="1">
            <a:spLocks noChangeArrowheads="1"/>
          </p:cNvSpPr>
          <p:nvPr userDrawn="1"/>
        </p:nvSpPr>
        <p:spPr bwMode="auto">
          <a:xfrm>
            <a:off x="1920491" y="1579125"/>
            <a:ext cx="52908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0" dirty="0">
                <a:solidFill>
                  <a:srgbClr val="000000"/>
                </a:solidFill>
                <a:latin typeface="Arial Narrow"/>
              </a:rPr>
              <a:t>A.</a:t>
            </a:r>
            <a:r>
              <a:rPr lang="en-US" sz="2400" b="1" dirty="0">
                <a:solidFill>
                  <a:srgbClr val="000000"/>
                </a:solidFill>
                <a:latin typeface="Arial Narrow"/>
              </a:rPr>
              <a:t> </a:t>
            </a:r>
          </a:p>
        </p:txBody>
      </p:sp>
      <p:sp>
        <p:nvSpPr>
          <p:cNvPr id="10" name="Text Box 6"/>
          <p:cNvSpPr txBox="1">
            <a:spLocks noChangeArrowheads="1"/>
          </p:cNvSpPr>
          <p:nvPr userDrawn="1"/>
        </p:nvSpPr>
        <p:spPr bwMode="auto">
          <a:xfrm>
            <a:off x="5600925" y="1576257"/>
            <a:ext cx="52908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0" dirty="0">
                <a:solidFill>
                  <a:srgbClr val="000000"/>
                </a:solidFill>
                <a:latin typeface="Arial Narrow"/>
              </a:rPr>
              <a:t>B. </a:t>
            </a:r>
          </a:p>
        </p:txBody>
      </p:sp>
    </p:spTree>
    <p:extLst>
      <p:ext uri="{BB962C8B-B14F-4D97-AF65-F5344CB8AC3E}">
        <p14:creationId xmlns:p14="http://schemas.microsoft.com/office/powerpoint/2010/main" val="1778585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124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_ch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5284787" y="0"/>
            <a:ext cx="3859213" cy="6858000"/>
          </a:xfrm>
          <a:prstGeom prst="rect">
            <a:avLst/>
          </a:prstGeom>
          <a:solidFill>
            <a:srgbClr val="6F7C91"/>
          </a:solidFill>
          <a:ln>
            <a:noFill/>
          </a:ln>
          <a:extLst/>
        </p:spPr>
        <p:txBody>
          <a:bodyPr anchor="b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b="1" dirty="0">
              <a:solidFill>
                <a:srgbClr val="FFFFFF"/>
              </a:solidFill>
            </a:endParaRPr>
          </a:p>
        </p:txBody>
      </p:sp>
      <p:pic>
        <p:nvPicPr>
          <p:cNvPr id="9" name="Picture 10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99"/>
          <a:stretch/>
        </p:blipFill>
        <p:spPr bwMode="auto">
          <a:xfrm>
            <a:off x="0" y="-8467"/>
            <a:ext cx="5283200" cy="6866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3481" y="6019799"/>
            <a:ext cx="1385868" cy="62119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5745" y="1014131"/>
            <a:ext cx="2350577" cy="1236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2724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984">
          <p15:clr>
            <a:srgbClr val="FBAE40"/>
          </p15:clr>
        </p15:guide>
        <p15:guide id="4" pos="360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active 1 image right_new bu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3714750" y="2914650"/>
            <a:ext cx="5295900" cy="461665"/>
          </a:xfr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5"/>
          </p:nvPr>
        </p:nvSpPr>
        <p:spPr>
          <a:xfrm>
            <a:off x="3714750" y="2452985"/>
            <a:ext cx="5295900" cy="461665"/>
          </a:xfr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3714750" y="1976735"/>
            <a:ext cx="5295900" cy="461665"/>
          </a:xfr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390525" y="1112838"/>
            <a:ext cx="8086725" cy="457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473075" y="1852613"/>
            <a:ext cx="2743200" cy="2743200"/>
          </a:xfrm>
          <a:prstGeom prst="roundRect">
            <a:avLst>
              <a:gd name="adj" fmla="val 9406"/>
            </a:avLst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none"/>
        </p:style>
        <p:txBody>
          <a:bodyPr/>
          <a:lstStyle/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E9545C-610D-5C48-B794-2BF6E0EB767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8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3714750" y="3395601"/>
            <a:ext cx="5295900" cy="461665"/>
          </a:xfr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400050" y="160338"/>
            <a:ext cx="8307388" cy="5191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023491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328">
          <p15:clr>
            <a:srgbClr val="FBAE40"/>
          </p15:clr>
        </p15:guide>
        <p15:guide id="3" orient="horz" pos="1248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D lets wat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 userDrawn="1"/>
        </p:nvSpPr>
        <p:spPr bwMode="auto">
          <a:xfrm>
            <a:off x="390525" y="158750"/>
            <a:ext cx="8235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 Narrow" pitchFamily="34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 Narrow" pitchFamily="34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 Narrow" pitchFamily="34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 Narrow" pitchFamily="34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 Narrow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 Narrow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 Narrow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r>
              <a:rPr lang="en-US" kern="0" dirty="0">
                <a:latin typeface="Arial Narrow" charset="0"/>
                <a:cs typeface="+mj-cs"/>
              </a:rPr>
              <a:t>DVD</a:t>
            </a:r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A596D-DB75-A842-B24C-89809DD5C4B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1534" y="831879"/>
            <a:ext cx="8900931" cy="5194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6050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things to kn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1534" y="831879"/>
            <a:ext cx="8900931" cy="5194242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E9545C-610D-5C48-B794-2BF6E0EB767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 hasCustomPrompt="1"/>
          </p:nvPr>
        </p:nvSpPr>
        <p:spPr>
          <a:xfrm>
            <a:off x="390525" y="158750"/>
            <a:ext cx="8235950" cy="519112"/>
          </a:xfrm>
        </p:spPr>
        <p:txBody>
          <a:bodyPr/>
          <a:lstStyle>
            <a:lvl1pPr>
              <a:defRPr lang="en-US" smtClean="0">
                <a:latin typeface="Arial Narrow" charset="0"/>
              </a:defRPr>
            </a:lvl1pPr>
          </a:lstStyle>
          <a:p>
            <a:pPr eaLnBrk="1" hangingPunct="1">
              <a:defRPr/>
            </a:pPr>
            <a:r>
              <a:rPr lang="en-US" dirty="0">
                <a:latin typeface="Arial Narrow" charset="0"/>
                <a:cs typeface="+mj-cs"/>
              </a:rPr>
              <a:t>Additional Content</a:t>
            </a:r>
          </a:p>
        </p:txBody>
      </p:sp>
    </p:spTree>
    <p:extLst>
      <p:ext uri="{BB962C8B-B14F-4D97-AF65-F5344CB8AC3E}">
        <p14:creationId xmlns:p14="http://schemas.microsoft.com/office/powerpoint/2010/main" val="29138313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A596D-DB75-A842-B24C-89809DD5C4B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1424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3 image_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7"/>
          <p:cNvSpPr>
            <a:spLocks noGrp="1"/>
          </p:cNvSpPr>
          <p:nvPr>
            <p:ph type="pic" sz="quarter" idx="20"/>
          </p:nvPr>
        </p:nvSpPr>
        <p:spPr>
          <a:xfrm>
            <a:off x="1020763" y="2251874"/>
            <a:ext cx="2103437" cy="2103120"/>
          </a:xfrm>
          <a:prstGeom prst="roundRect">
            <a:avLst>
              <a:gd name="adj" fmla="val 6766"/>
            </a:avLst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none"/>
        </p:style>
        <p:txBody>
          <a:bodyPr/>
          <a:lstStyle/>
          <a:p>
            <a:endParaRPr lang="en-US" dirty="0"/>
          </a:p>
        </p:txBody>
      </p:sp>
      <p:sp>
        <p:nvSpPr>
          <p:cNvPr id="21" name="Picture Placeholder 7"/>
          <p:cNvSpPr>
            <a:spLocks noGrp="1"/>
          </p:cNvSpPr>
          <p:nvPr>
            <p:ph type="pic" sz="quarter" idx="21"/>
          </p:nvPr>
        </p:nvSpPr>
        <p:spPr>
          <a:xfrm>
            <a:off x="3826874" y="2243407"/>
            <a:ext cx="2103437" cy="2103120"/>
          </a:xfrm>
          <a:prstGeom prst="roundRect">
            <a:avLst>
              <a:gd name="adj" fmla="val 6766"/>
            </a:avLst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none"/>
        </p:style>
        <p:txBody>
          <a:bodyPr/>
          <a:lstStyle/>
          <a:p>
            <a:endParaRPr lang="en-US" dirty="0"/>
          </a:p>
        </p:txBody>
      </p:sp>
      <p:sp>
        <p:nvSpPr>
          <p:cNvPr id="23" name="Picture Placeholder 7"/>
          <p:cNvSpPr>
            <a:spLocks noGrp="1"/>
          </p:cNvSpPr>
          <p:nvPr>
            <p:ph type="pic" sz="quarter" idx="22"/>
          </p:nvPr>
        </p:nvSpPr>
        <p:spPr>
          <a:xfrm>
            <a:off x="6535834" y="2251874"/>
            <a:ext cx="2103437" cy="2103120"/>
          </a:xfrm>
          <a:prstGeom prst="roundRect">
            <a:avLst>
              <a:gd name="adj" fmla="val 6766"/>
            </a:avLst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none"/>
        </p:style>
        <p:txBody>
          <a:bodyPr/>
          <a:lstStyle/>
          <a:p>
            <a:endParaRPr lang="en-US" dirty="0"/>
          </a:p>
        </p:txBody>
      </p:sp>
      <p:sp>
        <p:nvSpPr>
          <p:cNvPr id="32" name="Text Placeholder 21"/>
          <p:cNvSpPr>
            <a:spLocks noGrp="1"/>
          </p:cNvSpPr>
          <p:nvPr>
            <p:ph type="body" sz="quarter" idx="19"/>
          </p:nvPr>
        </p:nvSpPr>
        <p:spPr>
          <a:xfrm>
            <a:off x="6339636" y="4420517"/>
            <a:ext cx="2723578" cy="395287"/>
          </a:xfrm>
        </p:spPr>
        <p:txBody>
          <a:bodyPr/>
          <a:lstStyle>
            <a:lvl1pPr algn="ctr">
              <a:defRPr sz="2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Text Placeholder 21"/>
          <p:cNvSpPr>
            <a:spLocks noGrp="1"/>
          </p:cNvSpPr>
          <p:nvPr>
            <p:ph type="body" sz="quarter" idx="18"/>
          </p:nvPr>
        </p:nvSpPr>
        <p:spPr>
          <a:xfrm>
            <a:off x="3564805" y="4420517"/>
            <a:ext cx="2723578" cy="395287"/>
          </a:xfrm>
        </p:spPr>
        <p:txBody>
          <a:bodyPr/>
          <a:lstStyle>
            <a:lvl1pPr algn="ctr">
              <a:defRPr sz="2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7"/>
          </p:nvPr>
        </p:nvSpPr>
        <p:spPr>
          <a:xfrm>
            <a:off x="800767" y="4420517"/>
            <a:ext cx="2723578" cy="395287"/>
          </a:xfrm>
        </p:spPr>
        <p:txBody>
          <a:bodyPr/>
          <a:lstStyle>
            <a:lvl1pPr algn="ctr">
              <a:defRPr sz="2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A596D-DB75-A842-B24C-89809DD5C4B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6212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_3 image_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7"/>
          <p:cNvSpPr>
            <a:spLocks noGrp="1"/>
          </p:cNvSpPr>
          <p:nvPr>
            <p:ph type="pic" sz="quarter" idx="20"/>
          </p:nvPr>
        </p:nvSpPr>
        <p:spPr>
          <a:xfrm>
            <a:off x="1020763" y="2251874"/>
            <a:ext cx="2103437" cy="2103120"/>
          </a:xfrm>
          <a:prstGeom prst="roundRect">
            <a:avLst>
              <a:gd name="adj" fmla="val 6766"/>
            </a:avLst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none"/>
        </p:style>
        <p:txBody>
          <a:bodyPr/>
          <a:lstStyle/>
          <a:p>
            <a:endParaRPr lang="en-US" dirty="0"/>
          </a:p>
        </p:txBody>
      </p:sp>
      <p:sp>
        <p:nvSpPr>
          <p:cNvPr id="21" name="Picture Placeholder 7"/>
          <p:cNvSpPr>
            <a:spLocks noGrp="1"/>
          </p:cNvSpPr>
          <p:nvPr>
            <p:ph type="pic" sz="quarter" idx="21"/>
          </p:nvPr>
        </p:nvSpPr>
        <p:spPr>
          <a:xfrm>
            <a:off x="3826874" y="2243407"/>
            <a:ext cx="2103437" cy="2103120"/>
          </a:xfrm>
          <a:prstGeom prst="roundRect">
            <a:avLst>
              <a:gd name="adj" fmla="val 6766"/>
            </a:avLst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none"/>
        </p:style>
        <p:txBody>
          <a:bodyPr/>
          <a:lstStyle/>
          <a:p>
            <a:endParaRPr lang="en-US" dirty="0"/>
          </a:p>
        </p:txBody>
      </p:sp>
      <p:sp>
        <p:nvSpPr>
          <p:cNvPr id="23" name="Picture Placeholder 7"/>
          <p:cNvSpPr>
            <a:spLocks noGrp="1"/>
          </p:cNvSpPr>
          <p:nvPr>
            <p:ph type="pic" sz="quarter" idx="22"/>
          </p:nvPr>
        </p:nvSpPr>
        <p:spPr>
          <a:xfrm>
            <a:off x="6535834" y="2251874"/>
            <a:ext cx="2103437" cy="2103120"/>
          </a:xfrm>
          <a:prstGeom prst="roundRect">
            <a:avLst>
              <a:gd name="adj" fmla="val 6766"/>
            </a:avLst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none"/>
        </p:style>
        <p:txBody>
          <a:bodyPr/>
          <a:lstStyle/>
          <a:p>
            <a:endParaRPr lang="en-US" dirty="0"/>
          </a:p>
        </p:txBody>
      </p:sp>
      <p:sp>
        <p:nvSpPr>
          <p:cNvPr id="32" name="Text Placeholder 21"/>
          <p:cNvSpPr>
            <a:spLocks noGrp="1"/>
          </p:cNvSpPr>
          <p:nvPr>
            <p:ph type="body" sz="quarter" idx="19"/>
          </p:nvPr>
        </p:nvSpPr>
        <p:spPr>
          <a:xfrm>
            <a:off x="6339636" y="4420517"/>
            <a:ext cx="2723578" cy="395287"/>
          </a:xfrm>
        </p:spPr>
        <p:txBody>
          <a:bodyPr/>
          <a:lstStyle>
            <a:lvl1pPr algn="ctr">
              <a:defRPr sz="2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Text Placeholder 21"/>
          <p:cNvSpPr>
            <a:spLocks noGrp="1"/>
          </p:cNvSpPr>
          <p:nvPr>
            <p:ph type="body" sz="quarter" idx="18"/>
          </p:nvPr>
        </p:nvSpPr>
        <p:spPr>
          <a:xfrm>
            <a:off x="3564805" y="4420517"/>
            <a:ext cx="2723578" cy="395287"/>
          </a:xfrm>
        </p:spPr>
        <p:txBody>
          <a:bodyPr/>
          <a:lstStyle>
            <a:lvl1pPr algn="ctr">
              <a:defRPr sz="2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7"/>
          </p:nvPr>
        </p:nvSpPr>
        <p:spPr>
          <a:xfrm>
            <a:off x="800767" y="4420517"/>
            <a:ext cx="2723578" cy="395287"/>
          </a:xfrm>
        </p:spPr>
        <p:txBody>
          <a:bodyPr/>
          <a:lstStyle>
            <a:lvl1pPr algn="ctr">
              <a:defRPr sz="2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A596D-DB75-A842-B24C-89809DD5C4B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09575" y="1143000"/>
            <a:ext cx="8220075" cy="474133"/>
          </a:xfrm>
        </p:spPr>
        <p:txBody>
          <a:bodyPr/>
          <a:lstStyle>
            <a:lvl2pPr>
              <a:buClr>
                <a:srgbClr val="E97635"/>
              </a:buClr>
              <a:defRPr/>
            </a:lvl2pPr>
            <a:lvl3pPr>
              <a:buClr>
                <a:srgbClr val="E97635"/>
              </a:buClr>
              <a:defRPr/>
            </a:lvl3pPr>
            <a:lvl4pPr>
              <a:buClr>
                <a:srgbClr val="E97635"/>
              </a:buClr>
              <a:defRPr/>
            </a:lvl4pPr>
            <a:lvl5pPr>
              <a:buClr>
                <a:srgbClr val="E97635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17214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 4 image_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D7B42-5B0C-514A-8660-E04DC503E6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1" name="Text Placeholder 21"/>
          <p:cNvSpPr>
            <a:spLocks noGrp="1"/>
          </p:cNvSpPr>
          <p:nvPr>
            <p:ph type="body" sz="quarter" idx="18"/>
          </p:nvPr>
        </p:nvSpPr>
        <p:spPr>
          <a:xfrm>
            <a:off x="4806502" y="2989650"/>
            <a:ext cx="2723578" cy="395287"/>
          </a:xfrm>
        </p:spPr>
        <p:txBody>
          <a:bodyPr/>
          <a:lstStyle>
            <a:lvl1pPr algn="ctr">
              <a:defRPr sz="2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2" name="Text Placeholder 21"/>
          <p:cNvSpPr>
            <a:spLocks noGrp="1"/>
          </p:cNvSpPr>
          <p:nvPr>
            <p:ph type="body" sz="quarter" idx="17"/>
          </p:nvPr>
        </p:nvSpPr>
        <p:spPr>
          <a:xfrm>
            <a:off x="1686856" y="2989650"/>
            <a:ext cx="2723578" cy="395287"/>
          </a:xfrm>
        </p:spPr>
        <p:txBody>
          <a:bodyPr/>
          <a:lstStyle>
            <a:lvl1pPr algn="ctr">
              <a:defRPr sz="2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3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5068571" y="1270385"/>
            <a:ext cx="2093912" cy="1636161"/>
          </a:xfrm>
          <a:prstGeom prst="roundRect">
            <a:avLst>
              <a:gd name="adj" fmla="val 11021"/>
            </a:avLst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none"/>
        </p:style>
        <p:txBody>
          <a:bodyPr/>
          <a:lstStyle/>
          <a:p>
            <a:endParaRPr lang="en-US" dirty="0"/>
          </a:p>
        </p:txBody>
      </p:sp>
      <p:sp>
        <p:nvSpPr>
          <p:cNvPr id="34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1916377" y="1270385"/>
            <a:ext cx="2093912" cy="1645275"/>
          </a:xfrm>
          <a:prstGeom prst="roundRect">
            <a:avLst>
              <a:gd name="adj" fmla="val 11021"/>
            </a:avLst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none"/>
        </p:style>
        <p:txBody>
          <a:bodyPr/>
          <a:lstStyle/>
          <a:p>
            <a:endParaRPr lang="en-US" dirty="0"/>
          </a:p>
        </p:txBody>
      </p:sp>
      <p:sp>
        <p:nvSpPr>
          <p:cNvPr id="35" name="Text Placeholder 21"/>
          <p:cNvSpPr>
            <a:spLocks noGrp="1"/>
          </p:cNvSpPr>
          <p:nvPr>
            <p:ph type="body" sz="quarter" idx="19"/>
          </p:nvPr>
        </p:nvSpPr>
        <p:spPr>
          <a:xfrm>
            <a:off x="4806502" y="5322508"/>
            <a:ext cx="2723578" cy="395287"/>
          </a:xfrm>
        </p:spPr>
        <p:txBody>
          <a:bodyPr/>
          <a:lstStyle>
            <a:lvl1pPr algn="ctr">
              <a:defRPr sz="2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Text Placeholder 21"/>
          <p:cNvSpPr>
            <a:spLocks noGrp="1"/>
          </p:cNvSpPr>
          <p:nvPr>
            <p:ph type="body" sz="quarter" idx="20"/>
          </p:nvPr>
        </p:nvSpPr>
        <p:spPr>
          <a:xfrm>
            <a:off x="1686856" y="5322508"/>
            <a:ext cx="2723578" cy="395287"/>
          </a:xfrm>
        </p:spPr>
        <p:txBody>
          <a:bodyPr/>
          <a:lstStyle>
            <a:lvl1pPr algn="ctr">
              <a:defRPr sz="2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9" name="Picture Placeholder 15"/>
          <p:cNvSpPr>
            <a:spLocks noGrp="1"/>
          </p:cNvSpPr>
          <p:nvPr>
            <p:ph type="pic" sz="quarter" idx="22"/>
          </p:nvPr>
        </p:nvSpPr>
        <p:spPr>
          <a:xfrm>
            <a:off x="1916377" y="3603487"/>
            <a:ext cx="2093912" cy="1645275"/>
          </a:xfrm>
          <a:prstGeom prst="roundRect">
            <a:avLst>
              <a:gd name="adj" fmla="val 11021"/>
            </a:avLst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none"/>
        </p:style>
        <p:txBody>
          <a:bodyPr/>
          <a:lstStyle/>
          <a:p>
            <a:endParaRPr lang="en-US" dirty="0"/>
          </a:p>
        </p:txBody>
      </p:sp>
      <p:sp>
        <p:nvSpPr>
          <p:cNvPr id="40" name="Picture Placeholder 15"/>
          <p:cNvSpPr>
            <a:spLocks noGrp="1"/>
          </p:cNvSpPr>
          <p:nvPr>
            <p:ph type="pic" sz="quarter" idx="23"/>
          </p:nvPr>
        </p:nvSpPr>
        <p:spPr>
          <a:xfrm>
            <a:off x="5068571" y="3603487"/>
            <a:ext cx="2093912" cy="1636161"/>
          </a:xfrm>
          <a:prstGeom prst="roundRect">
            <a:avLst>
              <a:gd name="adj" fmla="val 11021"/>
            </a:avLst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none"/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0598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92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4 image_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575" y="1143000"/>
            <a:ext cx="8220075" cy="474133"/>
          </a:xfrm>
        </p:spPr>
        <p:txBody>
          <a:bodyPr/>
          <a:lstStyle>
            <a:lvl2pPr>
              <a:buClr>
                <a:srgbClr val="E97635"/>
              </a:buClr>
              <a:defRPr/>
            </a:lvl2pPr>
            <a:lvl3pPr>
              <a:buClr>
                <a:srgbClr val="E97635"/>
              </a:buClr>
              <a:defRPr/>
            </a:lvl3pPr>
            <a:lvl4pPr>
              <a:buClr>
                <a:srgbClr val="E97635"/>
              </a:buClr>
              <a:defRPr/>
            </a:lvl4pPr>
            <a:lvl5pPr>
              <a:buClr>
                <a:srgbClr val="E97635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D7B42-5B0C-514A-8660-E04DC503E6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1" name="Text Placeholder 21"/>
          <p:cNvSpPr>
            <a:spLocks noGrp="1"/>
          </p:cNvSpPr>
          <p:nvPr>
            <p:ph type="body" sz="quarter" idx="18"/>
          </p:nvPr>
        </p:nvSpPr>
        <p:spPr>
          <a:xfrm>
            <a:off x="4806502" y="3480714"/>
            <a:ext cx="2723578" cy="395287"/>
          </a:xfrm>
        </p:spPr>
        <p:txBody>
          <a:bodyPr/>
          <a:lstStyle>
            <a:lvl1pPr algn="ctr">
              <a:defRPr sz="2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2" name="Text Placeholder 21"/>
          <p:cNvSpPr>
            <a:spLocks noGrp="1"/>
          </p:cNvSpPr>
          <p:nvPr>
            <p:ph type="body" sz="quarter" idx="17"/>
          </p:nvPr>
        </p:nvSpPr>
        <p:spPr>
          <a:xfrm>
            <a:off x="1686856" y="3480714"/>
            <a:ext cx="2723578" cy="395287"/>
          </a:xfrm>
        </p:spPr>
        <p:txBody>
          <a:bodyPr/>
          <a:lstStyle>
            <a:lvl1pPr algn="ctr">
              <a:defRPr sz="2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3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5068571" y="1761449"/>
            <a:ext cx="2093912" cy="1636161"/>
          </a:xfrm>
          <a:prstGeom prst="roundRect">
            <a:avLst>
              <a:gd name="adj" fmla="val 11021"/>
            </a:avLst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none"/>
        </p:style>
        <p:txBody>
          <a:bodyPr/>
          <a:lstStyle/>
          <a:p>
            <a:endParaRPr lang="en-US" dirty="0"/>
          </a:p>
        </p:txBody>
      </p:sp>
      <p:sp>
        <p:nvSpPr>
          <p:cNvPr id="34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1916377" y="1761449"/>
            <a:ext cx="2093912" cy="1645275"/>
          </a:xfrm>
          <a:prstGeom prst="roundRect">
            <a:avLst>
              <a:gd name="adj" fmla="val 11021"/>
            </a:avLst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none"/>
        </p:style>
        <p:txBody>
          <a:bodyPr/>
          <a:lstStyle/>
          <a:p>
            <a:endParaRPr lang="en-US" dirty="0"/>
          </a:p>
        </p:txBody>
      </p:sp>
      <p:sp>
        <p:nvSpPr>
          <p:cNvPr id="35" name="Text Placeholder 21"/>
          <p:cNvSpPr>
            <a:spLocks noGrp="1"/>
          </p:cNvSpPr>
          <p:nvPr>
            <p:ph type="body" sz="quarter" idx="19"/>
          </p:nvPr>
        </p:nvSpPr>
        <p:spPr>
          <a:xfrm>
            <a:off x="4806502" y="5813572"/>
            <a:ext cx="2723578" cy="395287"/>
          </a:xfrm>
        </p:spPr>
        <p:txBody>
          <a:bodyPr/>
          <a:lstStyle>
            <a:lvl1pPr algn="ctr">
              <a:defRPr sz="2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Text Placeholder 21"/>
          <p:cNvSpPr>
            <a:spLocks noGrp="1"/>
          </p:cNvSpPr>
          <p:nvPr>
            <p:ph type="body" sz="quarter" idx="20"/>
          </p:nvPr>
        </p:nvSpPr>
        <p:spPr>
          <a:xfrm>
            <a:off x="1686856" y="5813572"/>
            <a:ext cx="2723578" cy="395287"/>
          </a:xfrm>
        </p:spPr>
        <p:txBody>
          <a:bodyPr/>
          <a:lstStyle>
            <a:lvl1pPr algn="ctr">
              <a:defRPr sz="2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9" name="Picture Placeholder 15"/>
          <p:cNvSpPr>
            <a:spLocks noGrp="1"/>
          </p:cNvSpPr>
          <p:nvPr>
            <p:ph type="pic" sz="quarter" idx="22"/>
          </p:nvPr>
        </p:nvSpPr>
        <p:spPr>
          <a:xfrm>
            <a:off x="1916377" y="4094551"/>
            <a:ext cx="2093912" cy="1645275"/>
          </a:xfrm>
          <a:prstGeom prst="roundRect">
            <a:avLst>
              <a:gd name="adj" fmla="val 11021"/>
            </a:avLst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none"/>
        </p:style>
        <p:txBody>
          <a:bodyPr/>
          <a:lstStyle/>
          <a:p>
            <a:endParaRPr lang="en-US" dirty="0"/>
          </a:p>
        </p:txBody>
      </p:sp>
      <p:sp>
        <p:nvSpPr>
          <p:cNvPr id="40" name="Picture Placeholder 15"/>
          <p:cNvSpPr>
            <a:spLocks noGrp="1"/>
          </p:cNvSpPr>
          <p:nvPr>
            <p:ph type="pic" sz="quarter" idx="23"/>
          </p:nvPr>
        </p:nvSpPr>
        <p:spPr>
          <a:xfrm>
            <a:off x="5068571" y="4094551"/>
            <a:ext cx="2093912" cy="1636161"/>
          </a:xfrm>
          <a:prstGeom prst="roundRect">
            <a:avLst>
              <a:gd name="adj" fmla="val 11021"/>
            </a:avLst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none"/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0325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content_4 imag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5"/>
          <p:cNvSpPr>
            <a:spLocks noGrp="1"/>
          </p:cNvSpPr>
          <p:nvPr>
            <p:ph type="pic" sz="quarter" idx="26"/>
          </p:nvPr>
        </p:nvSpPr>
        <p:spPr>
          <a:xfrm>
            <a:off x="4742761" y="1928190"/>
            <a:ext cx="2526061" cy="1812789"/>
          </a:xfrm>
          <a:prstGeom prst="roundRect">
            <a:avLst>
              <a:gd name="adj" fmla="val 11021"/>
            </a:avLst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none"/>
        </p:style>
        <p:txBody>
          <a:bodyPr/>
          <a:lstStyle/>
          <a:p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1880289" y="1928190"/>
            <a:ext cx="2526061" cy="1812789"/>
          </a:xfrm>
          <a:prstGeom prst="roundRect">
            <a:avLst>
              <a:gd name="adj" fmla="val 11021"/>
            </a:avLst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none"/>
        </p:style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A596D-DB75-A842-B24C-89809DD5C4B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9" name="Picture Placeholder 15"/>
          <p:cNvSpPr>
            <a:spLocks noGrp="1"/>
          </p:cNvSpPr>
          <p:nvPr>
            <p:ph type="pic" sz="quarter" idx="29"/>
          </p:nvPr>
        </p:nvSpPr>
        <p:spPr>
          <a:xfrm>
            <a:off x="4742761" y="4084982"/>
            <a:ext cx="2526061" cy="1812789"/>
          </a:xfrm>
          <a:prstGeom prst="roundRect">
            <a:avLst>
              <a:gd name="adj" fmla="val 11021"/>
            </a:avLst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none"/>
        </p:style>
        <p:txBody>
          <a:bodyPr/>
          <a:lstStyle/>
          <a:p>
            <a:endParaRPr lang="en-US" dirty="0"/>
          </a:p>
        </p:txBody>
      </p:sp>
      <p:sp>
        <p:nvSpPr>
          <p:cNvPr id="30" name="Picture Placeholder 15"/>
          <p:cNvSpPr>
            <a:spLocks noGrp="1"/>
          </p:cNvSpPr>
          <p:nvPr>
            <p:ph type="pic" sz="quarter" idx="30"/>
          </p:nvPr>
        </p:nvSpPr>
        <p:spPr>
          <a:xfrm>
            <a:off x="1880289" y="4084982"/>
            <a:ext cx="2526061" cy="1812789"/>
          </a:xfrm>
          <a:prstGeom prst="roundRect">
            <a:avLst>
              <a:gd name="adj" fmla="val 11021"/>
            </a:avLst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none"/>
        </p:style>
        <p:txBody>
          <a:bodyPr/>
          <a:lstStyle/>
          <a:p>
            <a:endParaRPr lang="en-US" dirty="0"/>
          </a:p>
        </p:txBody>
      </p:sp>
      <p:sp>
        <p:nvSpPr>
          <p:cNvPr id="33" name="Content Placeholder 2"/>
          <p:cNvSpPr>
            <a:spLocks noGrp="1"/>
          </p:cNvSpPr>
          <p:nvPr>
            <p:ph idx="1"/>
          </p:nvPr>
        </p:nvSpPr>
        <p:spPr>
          <a:xfrm>
            <a:off x="409575" y="1143000"/>
            <a:ext cx="8220075" cy="474133"/>
          </a:xfrm>
        </p:spPr>
        <p:txBody>
          <a:bodyPr/>
          <a:lstStyle>
            <a:lvl2pPr>
              <a:buClr>
                <a:srgbClr val="E97635"/>
              </a:buClr>
              <a:defRPr/>
            </a:lvl2pPr>
            <a:lvl3pPr>
              <a:buClr>
                <a:srgbClr val="E97635"/>
              </a:buClr>
              <a:defRPr/>
            </a:lvl3pPr>
            <a:lvl4pPr>
              <a:buClr>
                <a:srgbClr val="E97635"/>
              </a:buClr>
              <a:defRPr/>
            </a:lvl4pPr>
            <a:lvl5pPr>
              <a:buClr>
                <a:srgbClr val="E97635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552799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28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5 image_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Placeholder 21"/>
          <p:cNvSpPr>
            <a:spLocks noGrp="1"/>
          </p:cNvSpPr>
          <p:nvPr>
            <p:ph type="body" sz="quarter" idx="21"/>
          </p:nvPr>
        </p:nvSpPr>
        <p:spPr>
          <a:xfrm>
            <a:off x="4978397" y="5404024"/>
            <a:ext cx="2723578" cy="395287"/>
          </a:xfrm>
        </p:spPr>
        <p:txBody>
          <a:bodyPr/>
          <a:lstStyle>
            <a:lvl1pPr algn="ctr">
              <a:defRPr sz="2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3" name="Text Placeholder 21"/>
          <p:cNvSpPr>
            <a:spLocks noGrp="1"/>
          </p:cNvSpPr>
          <p:nvPr>
            <p:ph type="body" sz="quarter" idx="20"/>
          </p:nvPr>
        </p:nvSpPr>
        <p:spPr>
          <a:xfrm>
            <a:off x="1815099" y="5404024"/>
            <a:ext cx="2723578" cy="395287"/>
          </a:xfrm>
        </p:spPr>
        <p:txBody>
          <a:bodyPr/>
          <a:lstStyle>
            <a:lvl1pPr algn="ctr">
              <a:defRPr sz="2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2" name="Text Placeholder 21"/>
          <p:cNvSpPr>
            <a:spLocks noGrp="1"/>
          </p:cNvSpPr>
          <p:nvPr>
            <p:ph type="body" sz="quarter" idx="19"/>
          </p:nvPr>
        </p:nvSpPr>
        <p:spPr>
          <a:xfrm>
            <a:off x="6339636" y="2828781"/>
            <a:ext cx="2723578" cy="395287"/>
          </a:xfrm>
        </p:spPr>
        <p:txBody>
          <a:bodyPr/>
          <a:lstStyle>
            <a:lvl1pPr algn="ctr">
              <a:defRPr sz="2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Text Placeholder 21"/>
          <p:cNvSpPr>
            <a:spLocks noGrp="1"/>
          </p:cNvSpPr>
          <p:nvPr>
            <p:ph type="body" sz="quarter" idx="18"/>
          </p:nvPr>
        </p:nvSpPr>
        <p:spPr>
          <a:xfrm>
            <a:off x="3564805" y="2828781"/>
            <a:ext cx="2723578" cy="395287"/>
          </a:xfrm>
        </p:spPr>
        <p:txBody>
          <a:bodyPr/>
          <a:lstStyle>
            <a:lvl1pPr algn="ctr">
              <a:defRPr sz="2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7"/>
          </p:nvPr>
        </p:nvSpPr>
        <p:spPr>
          <a:xfrm>
            <a:off x="800767" y="2828781"/>
            <a:ext cx="2723578" cy="395287"/>
          </a:xfrm>
        </p:spPr>
        <p:txBody>
          <a:bodyPr/>
          <a:lstStyle>
            <a:lvl1pPr algn="ctr">
              <a:defRPr sz="2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5126493" y="3775522"/>
            <a:ext cx="2093912" cy="1502664"/>
          </a:xfrm>
          <a:prstGeom prst="roundRect">
            <a:avLst>
              <a:gd name="adj" fmla="val 11021"/>
            </a:avLst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none"/>
        </p:style>
        <p:txBody>
          <a:bodyPr/>
          <a:lstStyle/>
          <a:p>
            <a:endParaRPr lang="en-US" dirty="0"/>
          </a:p>
        </p:txBody>
      </p:sp>
      <p:sp>
        <p:nvSpPr>
          <p:cNvPr id="19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2129932" y="3783523"/>
            <a:ext cx="2093912" cy="1502664"/>
          </a:xfrm>
          <a:prstGeom prst="roundRect">
            <a:avLst>
              <a:gd name="adj" fmla="val 11021"/>
            </a:avLst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none"/>
        </p:style>
        <p:txBody>
          <a:bodyPr/>
          <a:lstStyle/>
          <a:p>
            <a:endParaRPr lang="en-US" dirty="0"/>
          </a:p>
        </p:txBody>
      </p:sp>
      <p:sp>
        <p:nvSpPr>
          <p:cNvPr id="18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6540597" y="1243013"/>
            <a:ext cx="2093912" cy="1502664"/>
          </a:xfrm>
          <a:prstGeom prst="roundRect">
            <a:avLst>
              <a:gd name="adj" fmla="val 11021"/>
            </a:avLst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none"/>
        </p:style>
        <p:txBody>
          <a:bodyPr/>
          <a:lstStyle/>
          <a:p>
            <a:endParaRPr lang="en-US" dirty="0"/>
          </a:p>
        </p:txBody>
      </p:sp>
      <p:sp>
        <p:nvSpPr>
          <p:cNvPr id="17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3826874" y="1243013"/>
            <a:ext cx="2093912" cy="1502664"/>
          </a:xfrm>
          <a:prstGeom prst="roundRect">
            <a:avLst>
              <a:gd name="adj" fmla="val 11021"/>
            </a:avLst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none"/>
        </p:style>
        <p:txBody>
          <a:bodyPr/>
          <a:lstStyle/>
          <a:p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1030288" y="1252127"/>
            <a:ext cx="2093912" cy="1502664"/>
          </a:xfrm>
          <a:prstGeom prst="roundRect">
            <a:avLst>
              <a:gd name="adj" fmla="val 11021"/>
            </a:avLst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none"/>
        </p:style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A596D-DB75-A842-B24C-89809DD5C4B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1149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92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le Slide_ch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5284787" y="0"/>
            <a:ext cx="3859213" cy="6858000"/>
          </a:xfrm>
          <a:prstGeom prst="rect">
            <a:avLst/>
          </a:prstGeom>
          <a:solidFill>
            <a:srgbClr val="6F7C91"/>
          </a:solidFill>
          <a:ln>
            <a:noFill/>
          </a:ln>
          <a:extLst/>
        </p:spPr>
        <p:txBody>
          <a:bodyPr anchor="b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b="1" dirty="0">
              <a:solidFill>
                <a:srgbClr val="FFFFFF"/>
              </a:solidFill>
            </a:endParaRPr>
          </a:p>
        </p:txBody>
      </p:sp>
      <p:pic>
        <p:nvPicPr>
          <p:cNvPr id="9" name="Picture 10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8467" y="-8467"/>
            <a:ext cx="5291667" cy="6866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3481" y="6019799"/>
            <a:ext cx="1385868" cy="6211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2906" y="1014131"/>
            <a:ext cx="2162377" cy="1240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3605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984">
          <p15:clr>
            <a:srgbClr val="FBAE40"/>
          </p15:clr>
        </p15:guide>
        <p15:guide id="4" pos="360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content_5 image_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Placeholder 21"/>
          <p:cNvSpPr>
            <a:spLocks noGrp="1"/>
          </p:cNvSpPr>
          <p:nvPr>
            <p:ph type="body" sz="quarter" idx="21"/>
          </p:nvPr>
        </p:nvSpPr>
        <p:spPr>
          <a:xfrm>
            <a:off x="4978397" y="5945895"/>
            <a:ext cx="2723578" cy="395287"/>
          </a:xfrm>
        </p:spPr>
        <p:txBody>
          <a:bodyPr/>
          <a:lstStyle>
            <a:lvl1pPr algn="ctr">
              <a:defRPr sz="2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3" name="Text Placeholder 21"/>
          <p:cNvSpPr>
            <a:spLocks noGrp="1"/>
          </p:cNvSpPr>
          <p:nvPr>
            <p:ph type="body" sz="quarter" idx="20"/>
          </p:nvPr>
        </p:nvSpPr>
        <p:spPr>
          <a:xfrm>
            <a:off x="1815099" y="5945895"/>
            <a:ext cx="2723578" cy="395287"/>
          </a:xfrm>
        </p:spPr>
        <p:txBody>
          <a:bodyPr/>
          <a:lstStyle>
            <a:lvl1pPr algn="ctr">
              <a:defRPr sz="2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2" name="Text Placeholder 21"/>
          <p:cNvSpPr>
            <a:spLocks noGrp="1"/>
          </p:cNvSpPr>
          <p:nvPr>
            <p:ph type="body" sz="quarter" idx="19"/>
          </p:nvPr>
        </p:nvSpPr>
        <p:spPr>
          <a:xfrm>
            <a:off x="6339636" y="3370652"/>
            <a:ext cx="2723578" cy="395287"/>
          </a:xfrm>
        </p:spPr>
        <p:txBody>
          <a:bodyPr/>
          <a:lstStyle>
            <a:lvl1pPr algn="ctr">
              <a:defRPr sz="2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Text Placeholder 21"/>
          <p:cNvSpPr>
            <a:spLocks noGrp="1"/>
          </p:cNvSpPr>
          <p:nvPr>
            <p:ph type="body" sz="quarter" idx="18"/>
          </p:nvPr>
        </p:nvSpPr>
        <p:spPr>
          <a:xfrm>
            <a:off x="3564805" y="3370652"/>
            <a:ext cx="2723578" cy="395287"/>
          </a:xfrm>
        </p:spPr>
        <p:txBody>
          <a:bodyPr/>
          <a:lstStyle>
            <a:lvl1pPr algn="ctr">
              <a:defRPr sz="2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7"/>
          </p:nvPr>
        </p:nvSpPr>
        <p:spPr>
          <a:xfrm>
            <a:off x="800767" y="3370652"/>
            <a:ext cx="2723578" cy="395287"/>
          </a:xfrm>
        </p:spPr>
        <p:txBody>
          <a:bodyPr/>
          <a:lstStyle>
            <a:lvl1pPr algn="ctr">
              <a:defRPr sz="2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5126493" y="4317393"/>
            <a:ext cx="2093912" cy="1502664"/>
          </a:xfrm>
          <a:prstGeom prst="roundRect">
            <a:avLst>
              <a:gd name="adj" fmla="val 11021"/>
            </a:avLst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none"/>
        </p:style>
        <p:txBody>
          <a:bodyPr/>
          <a:lstStyle/>
          <a:p>
            <a:endParaRPr lang="en-US" dirty="0"/>
          </a:p>
        </p:txBody>
      </p:sp>
      <p:sp>
        <p:nvSpPr>
          <p:cNvPr id="19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2129932" y="4325394"/>
            <a:ext cx="2093912" cy="1502664"/>
          </a:xfrm>
          <a:prstGeom prst="roundRect">
            <a:avLst>
              <a:gd name="adj" fmla="val 11021"/>
            </a:avLst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none"/>
        </p:style>
        <p:txBody>
          <a:bodyPr/>
          <a:lstStyle/>
          <a:p>
            <a:endParaRPr lang="en-US" dirty="0"/>
          </a:p>
        </p:txBody>
      </p:sp>
      <p:sp>
        <p:nvSpPr>
          <p:cNvPr id="18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6540597" y="1784884"/>
            <a:ext cx="2093912" cy="1502664"/>
          </a:xfrm>
          <a:prstGeom prst="roundRect">
            <a:avLst>
              <a:gd name="adj" fmla="val 11021"/>
            </a:avLst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none"/>
        </p:style>
        <p:txBody>
          <a:bodyPr/>
          <a:lstStyle/>
          <a:p>
            <a:endParaRPr lang="en-US" dirty="0"/>
          </a:p>
        </p:txBody>
      </p:sp>
      <p:sp>
        <p:nvSpPr>
          <p:cNvPr id="17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3826874" y="1784884"/>
            <a:ext cx="2093912" cy="1502664"/>
          </a:xfrm>
          <a:prstGeom prst="roundRect">
            <a:avLst>
              <a:gd name="adj" fmla="val 11021"/>
            </a:avLst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none"/>
        </p:style>
        <p:txBody>
          <a:bodyPr/>
          <a:lstStyle/>
          <a:p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1030288" y="1793998"/>
            <a:ext cx="2093912" cy="1502664"/>
          </a:xfrm>
          <a:prstGeom prst="roundRect">
            <a:avLst>
              <a:gd name="adj" fmla="val 11021"/>
            </a:avLst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none"/>
        </p:style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A596D-DB75-A842-B24C-89809DD5C4B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09575" y="1143000"/>
            <a:ext cx="8220075" cy="474133"/>
          </a:xfrm>
        </p:spPr>
        <p:txBody>
          <a:bodyPr/>
          <a:lstStyle>
            <a:lvl2pPr>
              <a:buClr>
                <a:srgbClr val="E97635"/>
              </a:buClr>
              <a:defRPr/>
            </a:lvl2pPr>
            <a:lvl3pPr>
              <a:buClr>
                <a:srgbClr val="E97635"/>
              </a:buClr>
              <a:defRPr/>
            </a:lvl3pPr>
            <a:lvl4pPr>
              <a:buClr>
                <a:srgbClr val="E97635"/>
              </a:buClr>
              <a:defRPr/>
            </a:lvl4pPr>
            <a:lvl5pPr>
              <a:buClr>
                <a:srgbClr val="E97635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63131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28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content_4 across_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/>
          <p:cNvSpPr>
            <a:spLocks noGrp="1"/>
          </p:cNvSpPr>
          <p:nvPr>
            <p:ph type="body" sz="quarter" idx="17"/>
          </p:nvPr>
        </p:nvSpPr>
        <p:spPr>
          <a:xfrm>
            <a:off x="195400" y="3499859"/>
            <a:ext cx="2093913" cy="843539"/>
          </a:xfrm>
        </p:spPr>
        <p:txBody>
          <a:bodyPr/>
          <a:lstStyle>
            <a:lvl1pPr algn="ctr">
              <a:defRPr sz="2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195401" y="1923205"/>
            <a:ext cx="2093912" cy="1502664"/>
          </a:xfrm>
          <a:prstGeom prst="roundRect">
            <a:avLst>
              <a:gd name="adj" fmla="val 11021"/>
            </a:avLst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none"/>
        </p:style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A596D-DB75-A842-B24C-89809DD5C4B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09575" y="1143000"/>
            <a:ext cx="8220075" cy="474133"/>
          </a:xfrm>
        </p:spPr>
        <p:txBody>
          <a:bodyPr/>
          <a:lstStyle>
            <a:lvl2pPr>
              <a:buClr>
                <a:srgbClr val="E97635"/>
              </a:buClr>
              <a:defRPr/>
            </a:lvl2pPr>
            <a:lvl3pPr>
              <a:buClr>
                <a:srgbClr val="E97635"/>
              </a:buClr>
              <a:defRPr/>
            </a:lvl3pPr>
            <a:lvl4pPr>
              <a:buClr>
                <a:srgbClr val="E97635"/>
              </a:buClr>
              <a:defRPr/>
            </a:lvl4pPr>
            <a:lvl5pPr>
              <a:buClr>
                <a:srgbClr val="E97635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ext Placeholder 21"/>
          <p:cNvSpPr>
            <a:spLocks noGrp="1"/>
          </p:cNvSpPr>
          <p:nvPr>
            <p:ph type="body" sz="quarter" idx="18"/>
          </p:nvPr>
        </p:nvSpPr>
        <p:spPr>
          <a:xfrm>
            <a:off x="2421768" y="3499859"/>
            <a:ext cx="2093913" cy="843539"/>
          </a:xfrm>
        </p:spPr>
        <p:txBody>
          <a:bodyPr/>
          <a:lstStyle>
            <a:lvl1pPr algn="ctr">
              <a:defRPr sz="2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15"/>
          <p:cNvSpPr>
            <a:spLocks noGrp="1"/>
          </p:cNvSpPr>
          <p:nvPr>
            <p:ph type="pic" sz="quarter" idx="19"/>
          </p:nvPr>
        </p:nvSpPr>
        <p:spPr>
          <a:xfrm>
            <a:off x="2421769" y="1923205"/>
            <a:ext cx="2093912" cy="1502664"/>
          </a:xfrm>
          <a:prstGeom prst="roundRect">
            <a:avLst>
              <a:gd name="adj" fmla="val 11021"/>
            </a:avLst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none"/>
        </p:style>
        <p:txBody>
          <a:bodyPr/>
          <a:lstStyle/>
          <a:p>
            <a:endParaRPr lang="en-US" dirty="0"/>
          </a:p>
        </p:txBody>
      </p:sp>
      <p:sp>
        <p:nvSpPr>
          <p:cNvPr id="24" name="Text Placeholder 21"/>
          <p:cNvSpPr>
            <a:spLocks noGrp="1"/>
          </p:cNvSpPr>
          <p:nvPr>
            <p:ph type="body" sz="quarter" idx="20"/>
          </p:nvPr>
        </p:nvSpPr>
        <p:spPr>
          <a:xfrm>
            <a:off x="4628258" y="3499859"/>
            <a:ext cx="2093913" cy="843539"/>
          </a:xfrm>
        </p:spPr>
        <p:txBody>
          <a:bodyPr/>
          <a:lstStyle>
            <a:lvl1pPr algn="ctr">
              <a:defRPr sz="2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Picture Placeholder 15"/>
          <p:cNvSpPr>
            <a:spLocks noGrp="1"/>
          </p:cNvSpPr>
          <p:nvPr>
            <p:ph type="pic" sz="quarter" idx="21"/>
          </p:nvPr>
        </p:nvSpPr>
        <p:spPr>
          <a:xfrm>
            <a:off x="4628259" y="1923205"/>
            <a:ext cx="2093912" cy="1502664"/>
          </a:xfrm>
          <a:prstGeom prst="roundRect">
            <a:avLst>
              <a:gd name="adj" fmla="val 11021"/>
            </a:avLst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none"/>
        </p:style>
        <p:txBody>
          <a:bodyPr/>
          <a:lstStyle/>
          <a:p>
            <a:endParaRPr lang="en-US" dirty="0"/>
          </a:p>
        </p:txBody>
      </p:sp>
      <p:sp>
        <p:nvSpPr>
          <p:cNvPr id="26" name="Text Placeholder 21"/>
          <p:cNvSpPr>
            <a:spLocks noGrp="1"/>
          </p:cNvSpPr>
          <p:nvPr>
            <p:ph type="body" sz="quarter" idx="22"/>
          </p:nvPr>
        </p:nvSpPr>
        <p:spPr>
          <a:xfrm>
            <a:off x="6854624" y="3499859"/>
            <a:ext cx="2093913" cy="843539"/>
          </a:xfrm>
        </p:spPr>
        <p:txBody>
          <a:bodyPr/>
          <a:lstStyle>
            <a:lvl1pPr algn="ctr">
              <a:defRPr sz="2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Picture Placeholder 15"/>
          <p:cNvSpPr>
            <a:spLocks noGrp="1"/>
          </p:cNvSpPr>
          <p:nvPr>
            <p:ph type="pic" sz="quarter" idx="23"/>
          </p:nvPr>
        </p:nvSpPr>
        <p:spPr>
          <a:xfrm>
            <a:off x="6854625" y="1923205"/>
            <a:ext cx="2093912" cy="1502664"/>
          </a:xfrm>
          <a:prstGeom prst="roundRect">
            <a:avLst>
              <a:gd name="adj" fmla="val 11021"/>
            </a:avLst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none"/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8865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28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content_5 imag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15"/>
          <p:cNvSpPr>
            <a:spLocks noGrp="1"/>
          </p:cNvSpPr>
          <p:nvPr>
            <p:ph type="pic" sz="quarter" idx="27"/>
          </p:nvPr>
        </p:nvSpPr>
        <p:spPr>
          <a:xfrm>
            <a:off x="6263445" y="1928190"/>
            <a:ext cx="2526061" cy="1812789"/>
          </a:xfrm>
          <a:prstGeom prst="roundRect">
            <a:avLst>
              <a:gd name="adj" fmla="val 11021"/>
            </a:avLst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none"/>
        </p:style>
        <p:txBody>
          <a:bodyPr/>
          <a:lstStyle/>
          <a:p>
            <a:endParaRPr lang="en-US" dirty="0"/>
          </a:p>
        </p:txBody>
      </p:sp>
      <p:sp>
        <p:nvSpPr>
          <p:cNvPr id="20" name="Picture Placeholder 15"/>
          <p:cNvSpPr>
            <a:spLocks noGrp="1"/>
          </p:cNvSpPr>
          <p:nvPr>
            <p:ph type="pic" sz="quarter" idx="26"/>
          </p:nvPr>
        </p:nvSpPr>
        <p:spPr>
          <a:xfrm>
            <a:off x="3391038" y="1928190"/>
            <a:ext cx="2526061" cy="1812789"/>
          </a:xfrm>
          <a:prstGeom prst="roundRect">
            <a:avLst>
              <a:gd name="adj" fmla="val 11021"/>
            </a:avLst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none"/>
        </p:style>
        <p:txBody>
          <a:bodyPr/>
          <a:lstStyle/>
          <a:p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528566" y="1928190"/>
            <a:ext cx="2526061" cy="1812789"/>
          </a:xfrm>
          <a:prstGeom prst="roundRect">
            <a:avLst>
              <a:gd name="adj" fmla="val 11021"/>
            </a:avLst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none"/>
        </p:style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A596D-DB75-A842-B24C-89809DD5C4B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9" name="Picture Placeholder 15"/>
          <p:cNvSpPr>
            <a:spLocks noGrp="1"/>
          </p:cNvSpPr>
          <p:nvPr>
            <p:ph type="pic" sz="quarter" idx="29"/>
          </p:nvPr>
        </p:nvSpPr>
        <p:spPr>
          <a:xfrm>
            <a:off x="4742761" y="4084982"/>
            <a:ext cx="2526061" cy="1812789"/>
          </a:xfrm>
          <a:prstGeom prst="roundRect">
            <a:avLst>
              <a:gd name="adj" fmla="val 11021"/>
            </a:avLst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none"/>
        </p:style>
        <p:txBody>
          <a:bodyPr/>
          <a:lstStyle/>
          <a:p>
            <a:endParaRPr lang="en-US" dirty="0"/>
          </a:p>
        </p:txBody>
      </p:sp>
      <p:sp>
        <p:nvSpPr>
          <p:cNvPr id="30" name="Picture Placeholder 15"/>
          <p:cNvSpPr>
            <a:spLocks noGrp="1"/>
          </p:cNvSpPr>
          <p:nvPr>
            <p:ph type="pic" sz="quarter" idx="30"/>
          </p:nvPr>
        </p:nvSpPr>
        <p:spPr>
          <a:xfrm>
            <a:off x="1880289" y="4084982"/>
            <a:ext cx="2526061" cy="1812789"/>
          </a:xfrm>
          <a:prstGeom prst="roundRect">
            <a:avLst>
              <a:gd name="adj" fmla="val 11021"/>
            </a:avLst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none"/>
        </p:style>
        <p:txBody>
          <a:bodyPr/>
          <a:lstStyle/>
          <a:p>
            <a:endParaRPr lang="en-US" dirty="0"/>
          </a:p>
        </p:txBody>
      </p:sp>
      <p:sp>
        <p:nvSpPr>
          <p:cNvPr id="33" name="Content Placeholder 2"/>
          <p:cNvSpPr>
            <a:spLocks noGrp="1"/>
          </p:cNvSpPr>
          <p:nvPr>
            <p:ph idx="1"/>
          </p:nvPr>
        </p:nvSpPr>
        <p:spPr>
          <a:xfrm>
            <a:off x="409575" y="1143000"/>
            <a:ext cx="8220075" cy="474133"/>
          </a:xfrm>
        </p:spPr>
        <p:txBody>
          <a:bodyPr/>
          <a:lstStyle>
            <a:lvl2pPr>
              <a:buClr>
                <a:srgbClr val="E97635"/>
              </a:buClr>
              <a:defRPr/>
            </a:lvl2pPr>
            <a:lvl3pPr>
              <a:buClr>
                <a:srgbClr val="E97635"/>
              </a:buClr>
              <a:defRPr/>
            </a:lvl3pPr>
            <a:lvl4pPr>
              <a:buClr>
                <a:srgbClr val="E97635"/>
              </a:buClr>
              <a:defRPr/>
            </a:lvl4pPr>
            <a:lvl5pPr>
              <a:buClr>
                <a:srgbClr val="E97635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891646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28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6 image_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Placeholder 21"/>
          <p:cNvSpPr>
            <a:spLocks noGrp="1"/>
          </p:cNvSpPr>
          <p:nvPr>
            <p:ph type="body" sz="quarter" idx="19"/>
          </p:nvPr>
        </p:nvSpPr>
        <p:spPr>
          <a:xfrm>
            <a:off x="6339636" y="2828781"/>
            <a:ext cx="2723578" cy="395287"/>
          </a:xfrm>
        </p:spPr>
        <p:txBody>
          <a:bodyPr/>
          <a:lstStyle>
            <a:lvl1pPr algn="ctr">
              <a:defRPr sz="2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Text Placeholder 21"/>
          <p:cNvSpPr>
            <a:spLocks noGrp="1"/>
          </p:cNvSpPr>
          <p:nvPr>
            <p:ph type="body" sz="quarter" idx="18"/>
          </p:nvPr>
        </p:nvSpPr>
        <p:spPr>
          <a:xfrm>
            <a:off x="3564805" y="2828781"/>
            <a:ext cx="2723578" cy="395287"/>
          </a:xfrm>
        </p:spPr>
        <p:txBody>
          <a:bodyPr/>
          <a:lstStyle>
            <a:lvl1pPr algn="ctr">
              <a:defRPr sz="2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7"/>
          </p:nvPr>
        </p:nvSpPr>
        <p:spPr>
          <a:xfrm>
            <a:off x="800767" y="2828781"/>
            <a:ext cx="2723578" cy="395287"/>
          </a:xfrm>
        </p:spPr>
        <p:txBody>
          <a:bodyPr/>
          <a:lstStyle>
            <a:lvl1pPr algn="ctr">
              <a:defRPr sz="2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6540597" y="1243013"/>
            <a:ext cx="2093912" cy="1502664"/>
          </a:xfrm>
          <a:prstGeom prst="roundRect">
            <a:avLst>
              <a:gd name="adj" fmla="val 11021"/>
            </a:avLst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none"/>
        </p:style>
        <p:txBody>
          <a:bodyPr/>
          <a:lstStyle/>
          <a:p>
            <a:endParaRPr lang="en-US" dirty="0"/>
          </a:p>
        </p:txBody>
      </p:sp>
      <p:sp>
        <p:nvSpPr>
          <p:cNvPr id="17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3826874" y="1243013"/>
            <a:ext cx="2093912" cy="1502664"/>
          </a:xfrm>
          <a:prstGeom prst="roundRect">
            <a:avLst>
              <a:gd name="adj" fmla="val 11021"/>
            </a:avLst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none"/>
        </p:style>
        <p:txBody>
          <a:bodyPr/>
          <a:lstStyle/>
          <a:p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1030288" y="1252127"/>
            <a:ext cx="2093912" cy="1502664"/>
          </a:xfrm>
          <a:prstGeom prst="roundRect">
            <a:avLst>
              <a:gd name="adj" fmla="val 11021"/>
            </a:avLst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none"/>
        </p:style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A596D-DB75-A842-B24C-89809DD5C4B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5" name="Text Placeholder 21"/>
          <p:cNvSpPr>
            <a:spLocks noGrp="1"/>
          </p:cNvSpPr>
          <p:nvPr>
            <p:ph type="body" sz="quarter" idx="20"/>
          </p:nvPr>
        </p:nvSpPr>
        <p:spPr>
          <a:xfrm>
            <a:off x="6339636" y="5373161"/>
            <a:ext cx="2723578" cy="395287"/>
          </a:xfrm>
        </p:spPr>
        <p:txBody>
          <a:bodyPr/>
          <a:lstStyle>
            <a:lvl1pPr algn="ctr">
              <a:defRPr sz="2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ext Placeholder 21"/>
          <p:cNvSpPr>
            <a:spLocks noGrp="1"/>
          </p:cNvSpPr>
          <p:nvPr>
            <p:ph type="body" sz="quarter" idx="21"/>
          </p:nvPr>
        </p:nvSpPr>
        <p:spPr>
          <a:xfrm>
            <a:off x="3564805" y="5373161"/>
            <a:ext cx="2723578" cy="395287"/>
          </a:xfrm>
        </p:spPr>
        <p:txBody>
          <a:bodyPr/>
          <a:lstStyle>
            <a:lvl1pPr algn="ctr">
              <a:defRPr sz="2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22"/>
          </p:nvPr>
        </p:nvSpPr>
        <p:spPr>
          <a:xfrm>
            <a:off x="800767" y="5373161"/>
            <a:ext cx="2723578" cy="395287"/>
          </a:xfrm>
        </p:spPr>
        <p:txBody>
          <a:bodyPr/>
          <a:lstStyle>
            <a:lvl1pPr algn="ctr">
              <a:defRPr sz="2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Picture Placeholder 15"/>
          <p:cNvSpPr>
            <a:spLocks noGrp="1"/>
          </p:cNvSpPr>
          <p:nvPr>
            <p:ph type="pic" sz="quarter" idx="23"/>
          </p:nvPr>
        </p:nvSpPr>
        <p:spPr>
          <a:xfrm>
            <a:off x="6540597" y="3787393"/>
            <a:ext cx="2093912" cy="1502664"/>
          </a:xfrm>
          <a:prstGeom prst="roundRect">
            <a:avLst>
              <a:gd name="adj" fmla="val 11021"/>
            </a:avLst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none"/>
        </p:style>
        <p:txBody>
          <a:bodyPr/>
          <a:lstStyle/>
          <a:p>
            <a:endParaRPr lang="en-US" dirty="0"/>
          </a:p>
        </p:txBody>
      </p:sp>
      <p:sp>
        <p:nvSpPr>
          <p:cNvPr id="25" name="Picture Placeholder 15"/>
          <p:cNvSpPr>
            <a:spLocks noGrp="1"/>
          </p:cNvSpPr>
          <p:nvPr>
            <p:ph type="pic" sz="quarter" idx="24"/>
          </p:nvPr>
        </p:nvSpPr>
        <p:spPr>
          <a:xfrm>
            <a:off x="3826874" y="3787393"/>
            <a:ext cx="2093912" cy="1502664"/>
          </a:xfrm>
          <a:prstGeom prst="roundRect">
            <a:avLst>
              <a:gd name="adj" fmla="val 11021"/>
            </a:avLst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none"/>
        </p:style>
        <p:txBody>
          <a:bodyPr/>
          <a:lstStyle/>
          <a:p>
            <a:endParaRPr lang="en-US" dirty="0"/>
          </a:p>
        </p:txBody>
      </p:sp>
      <p:sp>
        <p:nvSpPr>
          <p:cNvPr id="26" name="Picture Placeholder 15"/>
          <p:cNvSpPr>
            <a:spLocks noGrp="1"/>
          </p:cNvSpPr>
          <p:nvPr>
            <p:ph type="pic" sz="quarter" idx="25"/>
          </p:nvPr>
        </p:nvSpPr>
        <p:spPr>
          <a:xfrm>
            <a:off x="1030288" y="3796507"/>
            <a:ext cx="2093912" cy="1502664"/>
          </a:xfrm>
          <a:prstGeom prst="roundRect">
            <a:avLst>
              <a:gd name="adj" fmla="val 11021"/>
            </a:avLst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none"/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2571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_6 image_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Placeholder 21"/>
          <p:cNvSpPr>
            <a:spLocks noGrp="1"/>
          </p:cNvSpPr>
          <p:nvPr>
            <p:ph type="body" sz="quarter" idx="19"/>
          </p:nvPr>
        </p:nvSpPr>
        <p:spPr>
          <a:xfrm>
            <a:off x="6339636" y="3387588"/>
            <a:ext cx="2723578" cy="395287"/>
          </a:xfrm>
        </p:spPr>
        <p:txBody>
          <a:bodyPr/>
          <a:lstStyle>
            <a:lvl1pPr algn="ctr">
              <a:defRPr sz="2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Text Placeholder 21"/>
          <p:cNvSpPr>
            <a:spLocks noGrp="1"/>
          </p:cNvSpPr>
          <p:nvPr>
            <p:ph type="body" sz="quarter" idx="18"/>
          </p:nvPr>
        </p:nvSpPr>
        <p:spPr>
          <a:xfrm>
            <a:off x="3564805" y="3387588"/>
            <a:ext cx="2723578" cy="395287"/>
          </a:xfrm>
        </p:spPr>
        <p:txBody>
          <a:bodyPr/>
          <a:lstStyle>
            <a:lvl1pPr algn="ctr">
              <a:defRPr sz="2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7"/>
          </p:nvPr>
        </p:nvSpPr>
        <p:spPr>
          <a:xfrm>
            <a:off x="800767" y="3387588"/>
            <a:ext cx="2723578" cy="395287"/>
          </a:xfrm>
        </p:spPr>
        <p:txBody>
          <a:bodyPr/>
          <a:lstStyle>
            <a:lvl1pPr algn="ctr">
              <a:defRPr sz="2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6540597" y="1801820"/>
            <a:ext cx="2093912" cy="1502664"/>
          </a:xfrm>
          <a:prstGeom prst="roundRect">
            <a:avLst>
              <a:gd name="adj" fmla="val 11021"/>
            </a:avLst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none"/>
        </p:style>
        <p:txBody>
          <a:bodyPr/>
          <a:lstStyle/>
          <a:p>
            <a:endParaRPr lang="en-US" dirty="0"/>
          </a:p>
        </p:txBody>
      </p:sp>
      <p:sp>
        <p:nvSpPr>
          <p:cNvPr id="17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3826874" y="1801820"/>
            <a:ext cx="2093912" cy="1502664"/>
          </a:xfrm>
          <a:prstGeom prst="roundRect">
            <a:avLst>
              <a:gd name="adj" fmla="val 11021"/>
            </a:avLst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none"/>
        </p:style>
        <p:txBody>
          <a:bodyPr/>
          <a:lstStyle/>
          <a:p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1030288" y="1810934"/>
            <a:ext cx="2093912" cy="1502664"/>
          </a:xfrm>
          <a:prstGeom prst="roundRect">
            <a:avLst>
              <a:gd name="adj" fmla="val 11021"/>
            </a:avLst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none"/>
        </p:style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A596D-DB75-A842-B24C-89809DD5C4B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5" name="Text Placeholder 21"/>
          <p:cNvSpPr>
            <a:spLocks noGrp="1"/>
          </p:cNvSpPr>
          <p:nvPr>
            <p:ph type="body" sz="quarter" idx="20"/>
          </p:nvPr>
        </p:nvSpPr>
        <p:spPr>
          <a:xfrm>
            <a:off x="6339636" y="5931968"/>
            <a:ext cx="2723578" cy="395287"/>
          </a:xfrm>
        </p:spPr>
        <p:txBody>
          <a:bodyPr/>
          <a:lstStyle>
            <a:lvl1pPr algn="ctr">
              <a:defRPr sz="2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ext Placeholder 21"/>
          <p:cNvSpPr>
            <a:spLocks noGrp="1"/>
          </p:cNvSpPr>
          <p:nvPr>
            <p:ph type="body" sz="quarter" idx="21"/>
          </p:nvPr>
        </p:nvSpPr>
        <p:spPr>
          <a:xfrm>
            <a:off x="3564805" y="5931968"/>
            <a:ext cx="2723578" cy="395287"/>
          </a:xfrm>
        </p:spPr>
        <p:txBody>
          <a:bodyPr/>
          <a:lstStyle>
            <a:lvl1pPr algn="ctr">
              <a:defRPr sz="2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22"/>
          </p:nvPr>
        </p:nvSpPr>
        <p:spPr>
          <a:xfrm>
            <a:off x="800767" y="5931968"/>
            <a:ext cx="2723578" cy="395287"/>
          </a:xfrm>
        </p:spPr>
        <p:txBody>
          <a:bodyPr/>
          <a:lstStyle>
            <a:lvl1pPr algn="ctr">
              <a:defRPr sz="2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Picture Placeholder 15"/>
          <p:cNvSpPr>
            <a:spLocks noGrp="1"/>
          </p:cNvSpPr>
          <p:nvPr>
            <p:ph type="pic" sz="quarter" idx="23"/>
          </p:nvPr>
        </p:nvSpPr>
        <p:spPr>
          <a:xfrm>
            <a:off x="6540597" y="4346200"/>
            <a:ext cx="2093912" cy="1502664"/>
          </a:xfrm>
          <a:prstGeom prst="roundRect">
            <a:avLst>
              <a:gd name="adj" fmla="val 11021"/>
            </a:avLst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none"/>
        </p:style>
        <p:txBody>
          <a:bodyPr/>
          <a:lstStyle/>
          <a:p>
            <a:endParaRPr lang="en-US" dirty="0"/>
          </a:p>
        </p:txBody>
      </p:sp>
      <p:sp>
        <p:nvSpPr>
          <p:cNvPr id="25" name="Picture Placeholder 15"/>
          <p:cNvSpPr>
            <a:spLocks noGrp="1"/>
          </p:cNvSpPr>
          <p:nvPr>
            <p:ph type="pic" sz="quarter" idx="24"/>
          </p:nvPr>
        </p:nvSpPr>
        <p:spPr>
          <a:xfrm>
            <a:off x="3826874" y="4346200"/>
            <a:ext cx="2093912" cy="1502664"/>
          </a:xfrm>
          <a:prstGeom prst="roundRect">
            <a:avLst>
              <a:gd name="adj" fmla="val 11021"/>
            </a:avLst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none"/>
        </p:style>
        <p:txBody>
          <a:bodyPr/>
          <a:lstStyle/>
          <a:p>
            <a:endParaRPr lang="en-US" dirty="0"/>
          </a:p>
        </p:txBody>
      </p:sp>
      <p:sp>
        <p:nvSpPr>
          <p:cNvPr id="26" name="Picture Placeholder 15"/>
          <p:cNvSpPr>
            <a:spLocks noGrp="1"/>
          </p:cNvSpPr>
          <p:nvPr>
            <p:ph type="pic" sz="quarter" idx="25"/>
          </p:nvPr>
        </p:nvSpPr>
        <p:spPr>
          <a:xfrm>
            <a:off x="1030288" y="4355314"/>
            <a:ext cx="2093912" cy="1502664"/>
          </a:xfrm>
          <a:prstGeom prst="roundRect">
            <a:avLst>
              <a:gd name="adj" fmla="val 11021"/>
            </a:avLst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none"/>
        </p:style>
        <p:txBody>
          <a:bodyPr/>
          <a:lstStyle/>
          <a:p>
            <a:endParaRPr lang="en-US" dirty="0"/>
          </a:p>
        </p:txBody>
      </p: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409575" y="1143000"/>
            <a:ext cx="8220075" cy="474133"/>
          </a:xfrm>
        </p:spPr>
        <p:txBody>
          <a:bodyPr/>
          <a:lstStyle>
            <a:lvl2pPr>
              <a:buClr>
                <a:srgbClr val="E97635"/>
              </a:buClr>
              <a:defRPr/>
            </a:lvl2pPr>
            <a:lvl3pPr>
              <a:buClr>
                <a:srgbClr val="E97635"/>
              </a:buClr>
              <a:defRPr/>
            </a:lvl3pPr>
            <a:lvl4pPr>
              <a:buClr>
                <a:srgbClr val="E97635"/>
              </a:buClr>
              <a:defRPr/>
            </a:lvl4pPr>
            <a:lvl5pPr>
              <a:buClr>
                <a:srgbClr val="E97635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020223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28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content_6 imag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15"/>
          <p:cNvSpPr>
            <a:spLocks noGrp="1"/>
          </p:cNvSpPr>
          <p:nvPr>
            <p:ph type="pic" sz="quarter" idx="27"/>
          </p:nvPr>
        </p:nvSpPr>
        <p:spPr>
          <a:xfrm>
            <a:off x="6263445" y="1928190"/>
            <a:ext cx="2526061" cy="1812789"/>
          </a:xfrm>
          <a:prstGeom prst="roundRect">
            <a:avLst>
              <a:gd name="adj" fmla="val 11021"/>
            </a:avLst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none"/>
        </p:style>
        <p:txBody>
          <a:bodyPr/>
          <a:lstStyle/>
          <a:p>
            <a:endParaRPr lang="en-US" dirty="0"/>
          </a:p>
        </p:txBody>
      </p:sp>
      <p:sp>
        <p:nvSpPr>
          <p:cNvPr id="20" name="Picture Placeholder 15"/>
          <p:cNvSpPr>
            <a:spLocks noGrp="1"/>
          </p:cNvSpPr>
          <p:nvPr>
            <p:ph type="pic" sz="quarter" idx="26"/>
          </p:nvPr>
        </p:nvSpPr>
        <p:spPr>
          <a:xfrm>
            <a:off x="3391038" y="1928190"/>
            <a:ext cx="2526061" cy="1812789"/>
          </a:xfrm>
          <a:prstGeom prst="roundRect">
            <a:avLst>
              <a:gd name="adj" fmla="val 11021"/>
            </a:avLst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none"/>
        </p:style>
        <p:txBody>
          <a:bodyPr/>
          <a:lstStyle/>
          <a:p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528566" y="1928190"/>
            <a:ext cx="2526061" cy="1812789"/>
          </a:xfrm>
          <a:prstGeom prst="roundRect">
            <a:avLst>
              <a:gd name="adj" fmla="val 11021"/>
            </a:avLst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none"/>
        </p:style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A596D-DB75-A842-B24C-89809DD5C4B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8" name="Picture Placeholder 15"/>
          <p:cNvSpPr>
            <a:spLocks noGrp="1"/>
          </p:cNvSpPr>
          <p:nvPr>
            <p:ph type="pic" sz="quarter" idx="28"/>
          </p:nvPr>
        </p:nvSpPr>
        <p:spPr>
          <a:xfrm>
            <a:off x="6283324" y="4084982"/>
            <a:ext cx="2526061" cy="1812789"/>
          </a:xfrm>
          <a:prstGeom prst="roundRect">
            <a:avLst>
              <a:gd name="adj" fmla="val 11021"/>
            </a:avLst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none"/>
        </p:style>
        <p:txBody>
          <a:bodyPr/>
          <a:lstStyle/>
          <a:p>
            <a:endParaRPr lang="en-US" dirty="0"/>
          </a:p>
        </p:txBody>
      </p:sp>
      <p:sp>
        <p:nvSpPr>
          <p:cNvPr id="29" name="Picture Placeholder 15"/>
          <p:cNvSpPr>
            <a:spLocks noGrp="1"/>
          </p:cNvSpPr>
          <p:nvPr>
            <p:ph type="pic" sz="quarter" idx="29"/>
          </p:nvPr>
        </p:nvSpPr>
        <p:spPr>
          <a:xfrm>
            <a:off x="3410917" y="4084982"/>
            <a:ext cx="2526061" cy="1812789"/>
          </a:xfrm>
          <a:prstGeom prst="roundRect">
            <a:avLst>
              <a:gd name="adj" fmla="val 11021"/>
            </a:avLst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none"/>
        </p:style>
        <p:txBody>
          <a:bodyPr/>
          <a:lstStyle/>
          <a:p>
            <a:endParaRPr lang="en-US" dirty="0"/>
          </a:p>
        </p:txBody>
      </p:sp>
      <p:sp>
        <p:nvSpPr>
          <p:cNvPr id="30" name="Picture Placeholder 15"/>
          <p:cNvSpPr>
            <a:spLocks noGrp="1"/>
          </p:cNvSpPr>
          <p:nvPr>
            <p:ph type="pic" sz="quarter" idx="30"/>
          </p:nvPr>
        </p:nvSpPr>
        <p:spPr>
          <a:xfrm>
            <a:off x="548445" y="4084982"/>
            <a:ext cx="2526061" cy="1812789"/>
          </a:xfrm>
          <a:prstGeom prst="roundRect">
            <a:avLst>
              <a:gd name="adj" fmla="val 11021"/>
            </a:avLst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none"/>
        </p:style>
        <p:txBody>
          <a:bodyPr/>
          <a:lstStyle/>
          <a:p>
            <a:endParaRPr lang="en-US" dirty="0"/>
          </a:p>
        </p:txBody>
      </p:sp>
      <p:sp>
        <p:nvSpPr>
          <p:cNvPr id="33" name="Content Placeholder 2"/>
          <p:cNvSpPr>
            <a:spLocks noGrp="1"/>
          </p:cNvSpPr>
          <p:nvPr>
            <p:ph idx="1"/>
          </p:nvPr>
        </p:nvSpPr>
        <p:spPr>
          <a:xfrm>
            <a:off x="409575" y="1143000"/>
            <a:ext cx="8220075" cy="474133"/>
          </a:xfrm>
        </p:spPr>
        <p:txBody>
          <a:bodyPr/>
          <a:lstStyle>
            <a:lvl2pPr>
              <a:buClr>
                <a:srgbClr val="E97635"/>
              </a:buClr>
              <a:defRPr/>
            </a:lvl2pPr>
            <a:lvl3pPr>
              <a:buClr>
                <a:srgbClr val="E97635"/>
              </a:buClr>
              <a:defRPr/>
            </a:lvl3pPr>
            <a:lvl4pPr>
              <a:buClr>
                <a:srgbClr val="E97635"/>
              </a:buClr>
              <a:defRPr/>
            </a:lvl4pPr>
            <a:lvl5pPr>
              <a:buClr>
                <a:srgbClr val="E97635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923678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28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content_8 image_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/>
          <p:cNvSpPr>
            <a:spLocks noGrp="1"/>
          </p:cNvSpPr>
          <p:nvPr>
            <p:ph type="body" sz="quarter" idx="17"/>
          </p:nvPr>
        </p:nvSpPr>
        <p:spPr>
          <a:xfrm>
            <a:off x="195400" y="3301079"/>
            <a:ext cx="2093913" cy="843539"/>
          </a:xfrm>
        </p:spPr>
        <p:txBody>
          <a:bodyPr/>
          <a:lstStyle>
            <a:lvl1pPr algn="ctr">
              <a:defRPr sz="2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195401" y="1724425"/>
            <a:ext cx="2093912" cy="1502664"/>
          </a:xfrm>
          <a:prstGeom prst="roundRect">
            <a:avLst>
              <a:gd name="adj" fmla="val 11021"/>
            </a:avLst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none"/>
        </p:style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A596D-DB75-A842-B24C-89809DD5C4B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09575" y="1143000"/>
            <a:ext cx="8220075" cy="474133"/>
          </a:xfrm>
        </p:spPr>
        <p:txBody>
          <a:bodyPr/>
          <a:lstStyle>
            <a:lvl2pPr>
              <a:buClr>
                <a:srgbClr val="E97635"/>
              </a:buClr>
              <a:defRPr/>
            </a:lvl2pPr>
            <a:lvl3pPr>
              <a:buClr>
                <a:srgbClr val="E97635"/>
              </a:buClr>
              <a:defRPr/>
            </a:lvl3pPr>
            <a:lvl4pPr>
              <a:buClr>
                <a:srgbClr val="E97635"/>
              </a:buClr>
              <a:defRPr/>
            </a:lvl4pPr>
            <a:lvl5pPr>
              <a:buClr>
                <a:srgbClr val="E97635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ext Placeholder 21"/>
          <p:cNvSpPr>
            <a:spLocks noGrp="1"/>
          </p:cNvSpPr>
          <p:nvPr>
            <p:ph type="body" sz="quarter" idx="18"/>
          </p:nvPr>
        </p:nvSpPr>
        <p:spPr>
          <a:xfrm>
            <a:off x="2421768" y="3301079"/>
            <a:ext cx="2093913" cy="843539"/>
          </a:xfrm>
        </p:spPr>
        <p:txBody>
          <a:bodyPr/>
          <a:lstStyle>
            <a:lvl1pPr algn="ctr">
              <a:defRPr sz="2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15"/>
          <p:cNvSpPr>
            <a:spLocks noGrp="1"/>
          </p:cNvSpPr>
          <p:nvPr>
            <p:ph type="pic" sz="quarter" idx="19"/>
          </p:nvPr>
        </p:nvSpPr>
        <p:spPr>
          <a:xfrm>
            <a:off x="2421769" y="1724425"/>
            <a:ext cx="2093912" cy="1502664"/>
          </a:xfrm>
          <a:prstGeom prst="roundRect">
            <a:avLst>
              <a:gd name="adj" fmla="val 11021"/>
            </a:avLst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none"/>
        </p:style>
        <p:txBody>
          <a:bodyPr/>
          <a:lstStyle/>
          <a:p>
            <a:endParaRPr lang="en-US" dirty="0"/>
          </a:p>
        </p:txBody>
      </p:sp>
      <p:sp>
        <p:nvSpPr>
          <p:cNvPr id="24" name="Text Placeholder 21"/>
          <p:cNvSpPr>
            <a:spLocks noGrp="1"/>
          </p:cNvSpPr>
          <p:nvPr>
            <p:ph type="body" sz="quarter" idx="20"/>
          </p:nvPr>
        </p:nvSpPr>
        <p:spPr>
          <a:xfrm>
            <a:off x="4628258" y="3301079"/>
            <a:ext cx="2093913" cy="843539"/>
          </a:xfrm>
        </p:spPr>
        <p:txBody>
          <a:bodyPr/>
          <a:lstStyle>
            <a:lvl1pPr algn="ctr">
              <a:defRPr sz="2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Picture Placeholder 15"/>
          <p:cNvSpPr>
            <a:spLocks noGrp="1"/>
          </p:cNvSpPr>
          <p:nvPr>
            <p:ph type="pic" sz="quarter" idx="21"/>
          </p:nvPr>
        </p:nvSpPr>
        <p:spPr>
          <a:xfrm>
            <a:off x="4628259" y="1724425"/>
            <a:ext cx="2093912" cy="1502664"/>
          </a:xfrm>
          <a:prstGeom prst="roundRect">
            <a:avLst>
              <a:gd name="adj" fmla="val 11021"/>
            </a:avLst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none"/>
        </p:style>
        <p:txBody>
          <a:bodyPr/>
          <a:lstStyle/>
          <a:p>
            <a:endParaRPr lang="en-US" dirty="0"/>
          </a:p>
        </p:txBody>
      </p:sp>
      <p:sp>
        <p:nvSpPr>
          <p:cNvPr id="26" name="Text Placeholder 21"/>
          <p:cNvSpPr>
            <a:spLocks noGrp="1"/>
          </p:cNvSpPr>
          <p:nvPr>
            <p:ph type="body" sz="quarter" idx="22"/>
          </p:nvPr>
        </p:nvSpPr>
        <p:spPr>
          <a:xfrm>
            <a:off x="6854624" y="3301079"/>
            <a:ext cx="2093913" cy="843539"/>
          </a:xfrm>
        </p:spPr>
        <p:txBody>
          <a:bodyPr/>
          <a:lstStyle>
            <a:lvl1pPr algn="ctr">
              <a:defRPr sz="2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Picture Placeholder 15"/>
          <p:cNvSpPr>
            <a:spLocks noGrp="1"/>
          </p:cNvSpPr>
          <p:nvPr>
            <p:ph type="pic" sz="quarter" idx="23"/>
          </p:nvPr>
        </p:nvSpPr>
        <p:spPr>
          <a:xfrm>
            <a:off x="6854625" y="1724425"/>
            <a:ext cx="2093912" cy="1502664"/>
          </a:xfrm>
          <a:prstGeom prst="roundRect">
            <a:avLst>
              <a:gd name="adj" fmla="val 11021"/>
            </a:avLst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none"/>
        </p:style>
        <p:txBody>
          <a:bodyPr/>
          <a:lstStyle/>
          <a:p>
            <a:endParaRPr lang="en-US" dirty="0"/>
          </a:p>
        </p:txBody>
      </p:sp>
      <p:sp>
        <p:nvSpPr>
          <p:cNvPr id="14" name="Text Placeholder 21"/>
          <p:cNvSpPr>
            <a:spLocks noGrp="1"/>
          </p:cNvSpPr>
          <p:nvPr>
            <p:ph type="body" sz="quarter" idx="24"/>
          </p:nvPr>
        </p:nvSpPr>
        <p:spPr>
          <a:xfrm>
            <a:off x="225218" y="5765983"/>
            <a:ext cx="2093913" cy="843539"/>
          </a:xfrm>
        </p:spPr>
        <p:txBody>
          <a:bodyPr/>
          <a:lstStyle>
            <a:lvl1pPr algn="ctr">
              <a:defRPr sz="2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Picture Placeholder 15"/>
          <p:cNvSpPr>
            <a:spLocks noGrp="1"/>
          </p:cNvSpPr>
          <p:nvPr>
            <p:ph type="pic" sz="quarter" idx="25"/>
          </p:nvPr>
        </p:nvSpPr>
        <p:spPr>
          <a:xfrm>
            <a:off x="225219" y="4189329"/>
            <a:ext cx="2093912" cy="1502664"/>
          </a:xfrm>
          <a:prstGeom prst="roundRect">
            <a:avLst>
              <a:gd name="adj" fmla="val 11021"/>
            </a:avLst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none"/>
        </p:style>
        <p:txBody>
          <a:bodyPr/>
          <a:lstStyle/>
          <a:p>
            <a:endParaRPr lang="en-US" dirty="0"/>
          </a:p>
        </p:txBody>
      </p:sp>
      <p:sp>
        <p:nvSpPr>
          <p:cNvPr id="18" name="Text Placeholder 21"/>
          <p:cNvSpPr>
            <a:spLocks noGrp="1"/>
          </p:cNvSpPr>
          <p:nvPr>
            <p:ph type="body" sz="quarter" idx="26"/>
          </p:nvPr>
        </p:nvSpPr>
        <p:spPr>
          <a:xfrm>
            <a:off x="2451586" y="5765983"/>
            <a:ext cx="2093913" cy="843539"/>
          </a:xfrm>
        </p:spPr>
        <p:txBody>
          <a:bodyPr/>
          <a:lstStyle>
            <a:lvl1pPr algn="ctr">
              <a:defRPr sz="2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Picture Placeholder 15"/>
          <p:cNvSpPr>
            <a:spLocks noGrp="1"/>
          </p:cNvSpPr>
          <p:nvPr>
            <p:ph type="pic" sz="quarter" idx="27"/>
          </p:nvPr>
        </p:nvSpPr>
        <p:spPr>
          <a:xfrm>
            <a:off x="2451587" y="4189329"/>
            <a:ext cx="2093912" cy="1502664"/>
          </a:xfrm>
          <a:prstGeom prst="roundRect">
            <a:avLst>
              <a:gd name="adj" fmla="val 11021"/>
            </a:avLst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none"/>
        </p:style>
        <p:txBody>
          <a:bodyPr/>
          <a:lstStyle/>
          <a:p>
            <a:endParaRPr lang="en-US" dirty="0"/>
          </a:p>
        </p:txBody>
      </p:sp>
      <p:sp>
        <p:nvSpPr>
          <p:cNvPr id="20" name="Text Placeholder 21"/>
          <p:cNvSpPr>
            <a:spLocks noGrp="1"/>
          </p:cNvSpPr>
          <p:nvPr>
            <p:ph type="body" sz="quarter" idx="28"/>
          </p:nvPr>
        </p:nvSpPr>
        <p:spPr>
          <a:xfrm>
            <a:off x="4658076" y="5765983"/>
            <a:ext cx="2093913" cy="843539"/>
          </a:xfrm>
        </p:spPr>
        <p:txBody>
          <a:bodyPr/>
          <a:lstStyle>
            <a:lvl1pPr algn="ctr">
              <a:defRPr sz="2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Picture Placeholder 15"/>
          <p:cNvSpPr>
            <a:spLocks noGrp="1"/>
          </p:cNvSpPr>
          <p:nvPr>
            <p:ph type="pic" sz="quarter" idx="29"/>
          </p:nvPr>
        </p:nvSpPr>
        <p:spPr>
          <a:xfrm>
            <a:off x="4658077" y="4189329"/>
            <a:ext cx="2093912" cy="1502664"/>
          </a:xfrm>
          <a:prstGeom prst="roundRect">
            <a:avLst>
              <a:gd name="adj" fmla="val 11021"/>
            </a:avLst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none"/>
        </p:style>
        <p:txBody>
          <a:bodyPr/>
          <a:lstStyle/>
          <a:p>
            <a:endParaRPr lang="en-US" dirty="0"/>
          </a:p>
        </p:txBody>
      </p:sp>
      <p:sp>
        <p:nvSpPr>
          <p:cNvPr id="29" name="Text Placeholder 21"/>
          <p:cNvSpPr>
            <a:spLocks noGrp="1"/>
          </p:cNvSpPr>
          <p:nvPr>
            <p:ph type="body" sz="quarter" idx="30"/>
          </p:nvPr>
        </p:nvSpPr>
        <p:spPr>
          <a:xfrm>
            <a:off x="6884442" y="5765983"/>
            <a:ext cx="2093913" cy="843539"/>
          </a:xfrm>
        </p:spPr>
        <p:txBody>
          <a:bodyPr/>
          <a:lstStyle>
            <a:lvl1pPr algn="ctr">
              <a:defRPr sz="2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Picture Placeholder 15"/>
          <p:cNvSpPr>
            <a:spLocks noGrp="1"/>
          </p:cNvSpPr>
          <p:nvPr>
            <p:ph type="pic" sz="quarter" idx="31"/>
          </p:nvPr>
        </p:nvSpPr>
        <p:spPr>
          <a:xfrm>
            <a:off x="6884443" y="4189329"/>
            <a:ext cx="2093912" cy="1502664"/>
          </a:xfrm>
          <a:prstGeom prst="roundRect">
            <a:avLst>
              <a:gd name="adj" fmla="val 11021"/>
            </a:avLst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none"/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2506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28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content_8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A596D-DB75-A842-B24C-89809DD5C4B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09575" y="1143000"/>
            <a:ext cx="8220075" cy="474133"/>
          </a:xfrm>
        </p:spPr>
        <p:txBody>
          <a:bodyPr/>
          <a:lstStyle>
            <a:lvl2pPr>
              <a:buClr>
                <a:srgbClr val="E97635"/>
              </a:buClr>
              <a:defRPr/>
            </a:lvl2pPr>
            <a:lvl3pPr>
              <a:buClr>
                <a:srgbClr val="E97635"/>
              </a:buClr>
              <a:defRPr/>
            </a:lvl3pPr>
            <a:lvl4pPr>
              <a:buClr>
                <a:srgbClr val="E97635"/>
              </a:buClr>
              <a:defRPr/>
            </a:lvl4pPr>
            <a:lvl5pPr>
              <a:buClr>
                <a:srgbClr val="E97635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Picture Placeholder 15"/>
          <p:cNvSpPr>
            <a:spLocks noGrp="1"/>
          </p:cNvSpPr>
          <p:nvPr>
            <p:ph type="pic" sz="quarter" idx="21"/>
          </p:nvPr>
        </p:nvSpPr>
        <p:spPr>
          <a:xfrm>
            <a:off x="4628259" y="1863571"/>
            <a:ext cx="2093912" cy="1502664"/>
          </a:xfrm>
          <a:prstGeom prst="roundRect">
            <a:avLst>
              <a:gd name="adj" fmla="val 11021"/>
            </a:avLst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none"/>
        </p:style>
        <p:txBody>
          <a:bodyPr/>
          <a:lstStyle/>
          <a:p>
            <a:endParaRPr lang="en-US" dirty="0"/>
          </a:p>
        </p:txBody>
      </p:sp>
      <p:sp>
        <p:nvSpPr>
          <p:cNvPr id="27" name="Picture Placeholder 15"/>
          <p:cNvSpPr>
            <a:spLocks noGrp="1"/>
          </p:cNvSpPr>
          <p:nvPr>
            <p:ph type="pic" sz="quarter" idx="23"/>
          </p:nvPr>
        </p:nvSpPr>
        <p:spPr>
          <a:xfrm>
            <a:off x="6854625" y="1863571"/>
            <a:ext cx="2093912" cy="1502664"/>
          </a:xfrm>
          <a:prstGeom prst="roundRect">
            <a:avLst>
              <a:gd name="adj" fmla="val 11021"/>
            </a:avLst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none"/>
        </p:style>
        <p:txBody>
          <a:bodyPr/>
          <a:lstStyle/>
          <a:p>
            <a:endParaRPr lang="en-US" dirty="0"/>
          </a:p>
        </p:txBody>
      </p:sp>
      <p:sp>
        <p:nvSpPr>
          <p:cNvPr id="17" name="Picture Placeholder 15"/>
          <p:cNvSpPr>
            <a:spLocks noGrp="1"/>
          </p:cNvSpPr>
          <p:nvPr>
            <p:ph type="pic" sz="quarter" idx="25"/>
          </p:nvPr>
        </p:nvSpPr>
        <p:spPr>
          <a:xfrm>
            <a:off x="225219" y="3742068"/>
            <a:ext cx="2093912" cy="1502664"/>
          </a:xfrm>
          <a:prstGeom prst="roundRect">
            <a:avLst>
              <a:gd name="adj" fmla="val 11021"/>
            </a:avLst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none"/>
        </p:style>
        <p:txBody>
          <a:bodyPr/>
          <a:lstStyle/>
          <a:p>
            <a:endParaRPr lang="en-US" dirty="0"/>
          </a:p>
        </p:txBody>
      </p:sp>
      <p:sp>
        <p:nvSpPr>
          <p:cNvPr id="19" name="Picture Placeholder 15"/>
          <p:cNvSpPr>
            <a:spLocks noGrp="1"/>
          </p:cNvSpPr>
          <p:nvPr>
            <p:ph type="pic" sz="quarter" idx="27"/>
          </p:nvPr>
        </p:nvSpPr>
        <p:spPr>
          <a:xfrm>
            <a:off x="2451587" y="3742068"/>
            <a:ext cx="2093912" cy="1502664"/>
          </a:xfrm>
          <a:prstGeom prst="roundRect">
            <a:avLst>
              <a:gd name="adj" fmla="val 11021"/>
            </a:avLst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none"/>
        </p:style>
        <p:txBody>
          <a:bodyPr/>
          <a:lstStyle/>
          <a:p>
            <a:endParaRPr lang="en-US" dirty="0"/>
          </a:p>
        </p:txBody>
      </p:sp>
      <p:sp>
        <p:nvSpPr>
          <p:cNvPr id="28" name="Picture Placeholder 15"/>
          <p:cNvSpPr>
            <a:spLocks noGrp="1"/>
          </p:cNvSpPr>
          <p:nvPr>
            <p:ph type="pic" sz="quarter" idx="29"/>
          </p:nvPr>
        </p:nvSpPr>
        <p:spPr>
          <a:xfrm>
            <a:off x="4658077" y="3742068"/>
            <a:ext cx="2093912" cy="1502664"/>
          </a:xfrm>
          <a:prstGeom prst="roundRect">
            <a:avLst>
              <a:gd name="adj" fmla="val 11021"/>
            </a:avLst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none"/>
        </p:style>
        <p:txBody>
          <a:bodyPr/>
          <a:lstStyle/>
          <a:p>
            <a:endParaRPr lang="en-US" dirty="0"/>
          </a:p>
        </p:txBody>
      </p:sp>
      <p:sp>
        <p:nvSpPr>
          <p:cNvPr id="30" name="Picture Placeholder 15"/>
          <p:cNvSpPr>
            <a:spLocks noGrp="1"/>
          </p:cNvSpPr>
          <p:nvPr>
            <p:ph type="pic" sz="quarter" idx="31"/>
          </p:nvPr>
        </p:nvSpPr>
        <p:spPr>
          <a:xfrm>
            <a:off x="6884443" y="3742068"/>
            <a:ext cx="2093912" cy="1502664"/>
          </a:xfrm>
          <a:prstGeom prst="roundRect">
            <a:avLst>
              <a:gd name="adj" fmla="val 11021"/>
            </a:avLst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none"/>
        </p:style>
        <p:txBody>
          <a:bodyPr/>
          <a:lstStyle/>
          <a:p>
            <a:endParaRPr lang="en-US" dirty="0"/>
          </a:p>
        </p:txBody>
      </p:sp>
      <p:sp>
        <p:nvSpPr>
          <p:cNvPr id="38" name="Picture Placeholder 15"/>
          <p:cNvSpPr>
            <a:spLocks noGrp="1"/>
          </p:cNvSpPr>
          <p:nvPr>
            <p:ph type="pic" sz="quarter" idx="32"/>
          </p:nvPr>
        </p:nvSpPr>
        <p:spPr>
          <a:xfrm>
            <a:off x="225219" y="1873511"/>
            <a:ext cx="2093912" cy="1502664"/>
          </a:xfrm>
          <a:prstGeom prst="roundRect">
            <a:avLst>
              <a:gd name="adj" fmla="val 11021"/>
            </a:avLst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none"/>
        </p:style>
        <p:txBody>
          <a:bodyPr/>
          <a:lstStyle/>
          <a:p>
            <a:endParaRPr lang="en-US" dirty="0"/>
          </a:p>
        </p:txBody>
      </p:sp>
      <p:sp>
        <p:nvSpPr>
          <p:cNvPr id="39" name="Picture Placeholder 15"/>
          <p:cNvSpPr>
            <a:spLocks noGrp="1"/>
          </p:cNvSpPr>
          <p:nvPr>
            <p:ph type="pic" sz="quarter" idx="33"/>
          </p:nvPr>
        </p:nvSpPr>
        <p:spPr>
          <a:xfrm>
            <a:off x="2451587" y="1873511"/>
            <a:ext cx="2093912" cy="1502664"/>
          </a:xfrm>
          <a:prstGeom prst="roundRect">
            <a:avLst>
              <a:gd name="adj" fmla="val 11021"/>
            </a:avLst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none"/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4320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28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8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195401" y="1863571"/>
            <a:ext cx="2093912" cy="1502664"/>
          </a:xfrm>
          <a:prstGeom prst="roundRect">
            <a:avLst>
              <a:gd name="adj" fmla="val 11021"/>
            </a:avLst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none"/>
        </p:style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A596D-DB75-A842-B24C-89809DD5C4B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3" name="Picture Placeholder 15"/>
          <p:cNvSpPr>
            <a:spLocks noGrp="1"/>
          </p:cNvSpPr>
          <p:nvPr>
            <p:ph type="pic" sz="quarter" idx="19"/>
          </p:nvPr>
        </p:nvSpPr>
        <p:spPr>
          <a:xfrm>
            <a:off x="2421769" y="1863571"/>
            <a:ext cx="2093912" cy="1502664"/>
          </a:xfrm>
          <a:prstGeom prst="roundRect">
            <a:avLst>
              <a:gd name="adj" fmla="val 11021"/>
            </a:avLst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none"/>
        </p:style>
        <p:txBody>
          <a:bodyPr/>
          <a:lstStyle/>
          <a:p>
            <a:endParaRPr lang="en-US" dirty="0"/>
          </a:p>
        </p:txBody>
      </p:sp>
      <p:sp>
        <p:nvSpPr>
          <p:cNvPr id="25" name="Picture Placeholder 15"/>
          <p:cNvSpPr>
            <a:spLocks noGrp="1"/>
          </p:cNvSpPr>
          <p:nvPr>
            <p:ph type="pic" sz="quarter" idx="21"/>
          </p:nvPr>
        </p:nvSpPr>
        <p:spPr>
          <a:xfrm>
            <a:off x="4628259" y="1863571"/>
            <a:ext cx="2093912" cy="1502664"/>
          </a:xfrm>
          <a:prstGeom prst="roundRect">
            <a:avLst>
              <a:gd name="adj" fmla="val 11021"/>
            </a:avLst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none"/>
        </p:style>
        <p:txBody>
          <a:bodyPr/>
          <a:lstStyle/>
          <a:p>
            <a:endParaRPr lang="en-US" dirty="0"/>
          </a:p>
        </p:txBody>
      </p:sp>
      <p:sp>
        <p:nvSpPr>
          <p:cNvPr id="27" name="Picture Placeholder 15"/>
          <p:cNvSpPr>
            <a:spLocks noGrp="1"/>
          </p:cNvSpPr>
          <p:nvPr>
            <p:ph type="pic" sz="quarter" idx="23"/>
          </p:nvPr>
        </p:nvSpPr>
        <p:spPr>
          <a:xfrm>
            <a:off x="6854625" y="1863571"/>
            <a:ext cx="2093912" cy="1502664"/>
          </a:xfrm>
          <a:prstGeom prst="roundRect">
            <a:avLst>
              <a:gd name="adj" fmla="val 11021"/>
            </a:avLst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none"/>
        </p:style>
        <p:txBody>
          <a:bodyPr/>
          <a:lstStyle/>
          <a:p>
            <a:endParaRPr lang="en-US" dirty="0"/>
          </a:p>
        </p:txBody>
      </p:sp>
      <p:sp>
        <p:nvSpPr>
          <p:cNvPr id="17" name="Picture Placeholder 15"/>
          <p:cNvSpPr>
            <a:spLocks noGrp="1"/>
          </p:cNvSpPr>
          <p:nvPr>
            <p:ph type="pic" sz="quarter" idx="25"/>
          </p:nvPr>
        </p:nvSpPr>
        <p:spPr>
          <a:xfrm>
            <a:off x="225219" y="3742068"/>
            <a:ext cx="2093912" cy="1502664"/>
          </a:xfrm>
          <a:prstGeom prst="roundRect">
            <a:avLst>
              <a:gd name="adj" fmla="val 11021"/>
            </a:avLst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none"/>
        </p:style>
        <p:txBody>
          <a:bodyPr/>
          <a:lstStyle/>
          <a:p>
            <a:endParaRPr lang="en-US" dirty="0"/>
          </a:p>
        </p:txBody>
      </p:sp>
      <p:sp>
        <p:nvSpPr>
          <p:cNvPr id="19" name="Picture Placeholder 15"/>
          <p:cNvSpPr>
            <a:spLocks noGrp="1"/>
          </p:cNvSpPr>
          <p:nvPr>
            <p:ph type="pic" sz="quarter" idx="27"/>
          </p:nvPr>
        </p:nvSpPr>
        <p:spPr>
          <a:xfrm>
            <a:off x="2451587" y="3742068"/>
            <a:ext cx="2093912" cy="1502664"/>
          </a:xfrm>
          <a:prstGeom prst="roundRect">
            <a:avLst>
              <a:gd name="adj" fmla="val 11021"/>
            </a:avLst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none"/>
        </p:style>
        <p:txBody>
          <a:bodyPr/>
          <a:lstStyle/>
          <a:p>
            <a:endParaRPr lang="en-US" dirty="0"/>
          </a:p>
        </p:txBody>
      </p:sp>
      <p:sp>
        <p:nvSpPr>
          <p:cNvPr id="28" name="Picture Placeholder 15"/>
          <p:cNvSpPr>
            <a:spLocks noGrp="1"/>
          </p:cNvSpPr>
          <p:nvPr>
            <p:ph type="pic" sz="quarter" idx="29"/>
          </p:nvPr>
        </p:nvSpPr>
        <p:spPr>
          <a:xfrm>
            <a:off x="4658077" y="3742068"/>
            <a:ext cx="2093912" cy="1502664"/>
          </a:xfrm>
          <a:prstGeom prst="roundRect">
            <a:avLst>
              <a:gd name="adj" fmla="val 11021"/>
            </a:avLst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none"/>
        </p:style>
        <p:txBody>
          <a:bodyPr/>
          <a:lstStyle/>
          <a:p>
            <a:endParaRPr lang="en-US" dirty="0"/>
          </a:p>
        </p:txBody>
      </p:sp>
      <p:sp>
        <p:nvSpPr>
          <p:cNvPr id="30" name="Picture Placeholder 15"/>
          <p:cNvSpPr>
            <a:spLocks noGrp="1"/>
          </p:cNvSpPr>
          <p:nvPr>
            <p:ph type="pic" sz="quarter" idx="31"/>
          </p:nvPr>
        </p:nvSpPr>
        <p:spPr>
          <a:xfrm>
            <a:off x="6884443" y="3742068"/>
            <a:ext cx="2093912" cy="1502664"/>
          </a:xfrm>
          <a:prstGeom prst="roundRect">
            <a:avLst>
              <a:gd name="adj" fmla="val 11021"/>
            </a:avLst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none"/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6748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28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content_8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A596D-DB75-A842-B24C-89809DD5C4B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09575" y="1143000"/>
            <a:ext cx="8220075" cy="474133"/>
          </a:xfrm>
        </p:spPr>
        <p:txBody>
          <a:bodyPr/>
          <a:lstStyle>
            <a:lvl2pPr>
              <a:buClr>
                <a:srgbClr val="E97635"/>
              </a:buClr>
              <a:defRPr/>
            </a:lvl2pPr>
            <a:lvl3pPr>
              <a:buClr>
                <a:srgbClr val="E97635"/>
              </a:buClr>
              <a:defRPr/>
            </a:lvl3pPr>
            <a:lvl4pPr>
              <a:buClr>
                <a:srgbClr val="E97635"/>
              </a:buClr>
              <a:defRPr/>
            </a:lvl4pPr>
            <a:lvl5pPr>
              <a:buClr>
                <a:srgbClr val="E97635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8" name="Picture Placeholder 15"/>
          <p:cNvSpPr>
            <a:spLocks noGrp="1"/>
          </p:cNvSpPr>
          <p:nvPr>
            <p:ph type="pic" sz="quarter" idx="32"/>
          </p:nvPr>
        </p:nvSpPr>
        <p:spPr>
          <a:xfrm>
            <a:off x="582988" y="2523173"/>
            <a:ext cx="1613528" cy="1157924"/>
          </a:xfrm>
          <a:prstGeom prst="roundRect">
            <a:avLst>
              <a:gd name="adj" fmla="val 11021"/>
            </a:avLst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none"/>
        </p:style>
        <p:txBody>
          <a:bodyPr/>
          <a:lstStyle/>
          <a:p>
            <a:endParaRPr lang="en-US" dirty="0"/>
          </a:p>
        </p:txBody>
      </p:sp>
      <p:sp>
        <p:nvSpPr>
          <p:cNvPr id="14" name="Picture Placeholder 15"/>
          <p:cNvSpPr>
            <a:spLocks noGrp="1"/>
          </p:cNvSpPr>
          <p:nvPr>
            <p:ph type="pic" sz="quarter" idx="33"/>
          </p:nvPr>
        </p:nvSpPr>
        <p:spPr>
          <a:xfrm>
            <a:off x="2252762" y="2523173"/>
            <a:ext cx="1613528" cy="1157924"/>
          </a:xfrm>
          <a:prstGeom prst="roundRect">
            <a:avLst>
              <a:gd name="adj" fmla="val 11021"/>
            </a:avLst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none"/>
        </p:style>
        <p:txBody>
          <a:bodyPr/>
          <a:lstStyle/>
          <a:p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34"/>
          </p:nvPr>
        </p:nvSpPr>
        <p:spPr>
          <a:xfrm>
            <a:off x="3912597" y="2523173"/>
            <a:ext cx="1613528" cy="1157924"/>
          </a:xfrm>
          <a:prstGeom prst="roundRect">
            <a:avLst>
              <a:gd name="adj" fmla="val 11021"/>
            </a:avLst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none"/>
        </p:style>
        <p:txBody>
          <a:bodyPr/>
          <a:lstStyle/>
          <a:p>
            <a:endParaRPr lang="en-US" dirty="0"/>
          </a:p>
        </p:txBody>
      </p:sp>
      <p:sp>
        <p:nvSpPr>
          <p:cNvPr id="18" name="Picture Placeholder 15"/>
          <p:cNvSpPr>
            <a:spLocks noGrp="1"/>
          </p:cNvSpPr>
          <p:nvPr>
            <p:ph type="pic" sz="quarter" idx="35"/>
          </p:nvPr>
        </p:nvSpPr>
        <p:spPr>
          <a:xfrm>
            <a:off x="5592311" y="2523173"/>
            <a:ext cx="1613528" cy="1157924"/>
          </a:xfrm>
          <a:prstGeom prst="roundRect">
            <a:avLst>
              <a:gd name="adj" fmla="val 11021"/>
            </a:avLst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none"/>
        </p:style>
        <p:txBody>
          <a:bodyPr/>
          <a:lstStyle/>
          <a:p>
            <a:endParaRPr lang="en-US" dirty="0"/>
          </a:p>
        </p:txBody>
      </p:sp>
      <p:sp>
        <p:nvSpPr>
          <p:cNvPr id="20" name="Picture Placeholder 15"/>
          <p:cNvSpPr>
            <a:spLocks noGrp="1"/>
          </p:cNvSpPr>
          <p:nvPr>
            <p:ph type="pic" sz="quarter" idx="36"/>
          </p:nvPr>
        </p:nvSpPr>
        <p:spPr>
          <a:xfrm>
            <a:off x="7262085" y="2533113"/>
            <a:ext cx="1613528" cy="1157924"/>
          </a:xfrm>
          <a:prstGeom prst="roundRect">
            <a:avLst>
              <a:gd name="adj" fmla="val 11021"/>
            </a:avLst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none"/>
        </p:style>
        <p:txBody>
          <a:bodyPr/>
          <a:lstStyle/>
          <a:p>
            <a:endParaRPr lang="en-US" dirty="0"/>
          </a:p>
        </p:txBody>
      </p:sp>
      <p:sp>
        <p:nvSpPr>
          <p:cNvPr id="21" name="Picture Placeholder 15"/>
          <p:cNvSpPr>
            <a:spLocks noGrp="1"/>
          </p:cNvSpPr>
          <p:nvPr>
            <p:ph type="pic" sz="quarter" idx="37"/>
          </p:nvPr>
        </p:nvSpPr>
        <p:spPr>
          <a:xfrm>
            <a:off x="582988" y="4719720"/>
            <a:ext cx="1613528" cy="1157924"/>
          </a:xfrm>
          <a:prstGeom prst="roundRect">
            <a:avLst>
              <a:gd name="adj" fmla="val 11021"/>
            </a:avLst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none"/>
        </p:style>
        <p:txBody>
          <a:bodyPr/>
          <a:lstStyle/>
          <a:p>
            <a:endParaRPr lang="en-US" dirty="0"/>
          </a:p>
        </p:txBody>
      </p:sp>
      <p:sp>
        <p:nvSpPr>
          <p:cNvPr id="22" name="Picture Placeholder 15"/>
          <p:cNvSpPr>
            <a:spLocks noGrp="1"/>
          </p:cNvSpPr>
          <p:nvPr>
            <p:ph type="pic" sz="quarter" idx="38"/>
          </p:nvPr>
        </p:nvSpPr>
        <p:spPr>
          <a:xfrm>
            <a:off x="2252762" y="4719720"/>
            <a:ext cx="1613528" cy="1157924"/>
          </a:xfrm>
          <a:prstGeom prst="roundRect">
            <a:avLst>
              <a:gd name="adj" fmla="val 11021"/>
            </a:avLst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none"/>
        </p:style>
        <p:txBody>
          <a:bodyPr/>
          <a:lstStyle/>
          <a:p>
            <a:endParaRPr lang="en-US" dirty="0"/>
          </a:p>
        </p:txBody>
      </p:sp>
      <p:sp>
        <p:nvSpPr>
          <p:cNvPr id="23" name="Picture Placeholder 15"/>
          <p:cNvSpPr>
            <a:spLocks noGrp="1"/>
          </p:cNvSpPr>
          <p:nvPr>
            <p:ph type="pic" sz="quarter" idx="39"/>
          </p:nvPr>
        </p:nvSpPr>
        <p:spPr>
          <a:xfrm>
            <a:off x="3912597" y="4719720"/>
            <a:ext cx="1613528" cy="1157924"/>
          </a:xfrm>
          <a:prstGeom prst="roundRect">
            <a:avLst>
              <a:gd name="adj" fmla="val 11021"/>
            </a:avLst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none"/>
        </p:style>
        <p:txBody>
          <a:bodyPr/>
          <a:lstStyle/>
          <a:p>
            <a:endParaRPr lang="en-US" dirty="0"/>
          </a:p>
        </p:txBody>
      </p:sp>
      <p:sp>
        <p:nvSpPr>
          <p:cNvPr id="24" name="Picture Placeholder 15"/>
          <p:cNvSpPr>
            <a:spLocks noGrp="1"/>
          </p:cNvSpPr>
          <p:nvPr>
            <p:ph type="pic" sz="quarter" idx="40"/>
          </p:nvPr>
        </p:nvSpPr>
        <p:spPr>
          <a:xfrm>
            <a:off x="5592311" y="4719720"/>
            <a:ext cx="1613528" cy="1157924"/>
          </a:xfrm>
          <a:prstGeom prst="roundRect">
            <a:avLst>
              <a:gd name="adj" fmla="val 11021"/>
            </a:avLst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none"/>
        </p:style>
        <p:txBody>
          <a:bodyPr/>
          <a:lstStyle/>
          <a:p>
            <a:endParaRPr lang="en-US" dirty="0"/>
          </a:p>
        </p:txBody>
      </p:sp>
      <p:sp>
        <p:nvSpPr>
          <p:cNvPr id="26" name="Picture Placeholder 15"/>
          <p:cNvSpPr>
            <a:spLocks noGrp="1"/>
          </p:cNvSpPr>
          <p:nvPr>
            <p:ph type="pic" sz="quarter" idx="41"/>
          </p:nvPr>
        </p:nvSpPr>
        <p:spPr>
          <a:xfrm>
            <a:off x="7262085" y="4729660"/>
            <a:ext cx="1613528" cy="1157924"/>
          </a:xfrm>
          <a:prstGeom prst="roundRect">
            <a:avLst>
              <a:gd name="adj" fmla="val 11021"/>
            </a:avLst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none"/>
        </p:style>
        <p:txBody>
          <a:bodyPr/>
          <a:lstStyle/>
          <a:p>
            <a:endParaRPr lang="en-US" dirty="0"/>
          </a:p>
        </p:txBody>
      </p:sp>
      <p:sp>
        <p:nvSpPr>
          <p:cNvPr id="29" name="Text Placeholder 21"/>
          <p:cNvSpPr>
            <a:spLocks noGrp="1"/>
          </p:cNvSpPr>
          <p:nvPr>
            <p:ph type="body" sz="quarter" idx="17"/>
          </p:nvPr>
        </p:nvSpPr>
        <p:spPr>
          <a:xfrm>
            <a:off x="582988" y="1794065"/>
            <a:ext cx="2895708" cy="659535"/>
          </a:xfrm>
        </p:spPr>
        <p:txBody>
          <a:bodyPr/>
          <a:lstStyle>
            <a:lvl1pPr algn="l">
              <a:defRPr sz="2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Text Placeholder 21"/>
          <p:cNvSpPr>
            <a:spLocks noGrp="1"/>
          </p:cNvSpPr>
          <p:nvPr>
            <p:ph type="body" sz="quarter" idx="42"/>
          </p:nvPr>
        </p:nvSpPr>
        <p:spPr>
          <a:xfrm>
            <a:off x="622744" y="3970735"/>
            <a:ext cx="2895708" cy="659535"/>
          </a:xfrm>
        </p:spPr>
        <p:txBody>
          <a:bodyPr/>
          <a:lstStyle>
            <a:lvl1pPr algn="l">
              <a:defRPr sz="2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49087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28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le Slide_ch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5284787" y="0"/>
            <a:ext cx="3859213" cy="6858000"/>
          </a:xfrm>
          <a:prstGeom prst="rect">
            <a:avLst/>
          </a:prstGeom>
          <a:solidFill>
            <a:srgbClr val="6F7C91"/>
          </a:solidFill>
          <a:ln>
            <a:noFill/>
          </a:ln>
          <a:extLst/>
        </p:spPr>
        <p:txBody>
          <a:bodyPr anchor="b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b="1" dirty="0">
              <a:solidFill>
                <a:srgbClr val="FFFFFF"/>
              </a:solidFill>
            </a:endParaRPr>
          </a:p>
        </p:txBody>
      </p:sp>
      <p:pic>
        <p:nvPicPr>
          <p:cNvPr id="9" name="Picture 10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8467" y="-8467"/>
            <a:ext cx="5291667" cy="6866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3481" y="6019799"/>
            <a:ext cx="1385868" cy="62119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8800" y="1023771"/>
            <a:ext cx="2780749" cy="122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6887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984">
          <p15:clr>
            <a:srgbClr val="FBAE40"/>
          </p15:clr>
        </p15:guide>
        <p15:guide id="4" pos="360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,Content, top left Image,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285750" y="992819"/>
            <a:ext cx="2101850" cy="1092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none"/>
        </p:style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62225" y="1143001"/>
            <a:ext cx="6067425" cy="914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buClr>
                <a:srgbClr val="E97635"/>
              </a:buClr>
              <a:defRPr/>
            </a:lvl2pPr>
            <a:lvl3pPr>
              <a:buClr>
                <a:srgbClr val="E97635"/>
              </a:buClr>
              <a:defRPr/>
            </a:lvl3pPr>
            <a:lvl4pPr>
              <a:buClr>
                <a:srgbClr val="E97635"/>
              </a:buClr>
              <a:defRPr/>
            </a:lvl4pPr>
            <a:lvl5pPr>
              <a:buClr>
                <a:srgbClr val="E97635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D7B42-5B0C-514A-8660-E04DC503E6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18148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E9545C-610D-5C48-B794-2BF6E0EB767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33834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" y="160338"/>
            <a:ext cx="8307388" cy="5191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00049" y="1143001"/>
            <a:ext cx="8239125" cy="4648200"/>
          </a:xfrm>
        </p:spPr>
        <p:txBody>
          <a:bodyPr/>
          <a:lstStyle/>
          <a:p>
            <a:pPr lvl="0"/>
            <a:r>
              <a:rPr lang="en-US" noProof="0" dirty="0"/>
              <a:t>Click icon to add table</a:t>
            </a:r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106E9D-E393-F54D-B177-119E6A3407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0940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2 column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" y="160338"/>
            <a:ext cx="8307388" cy="5191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00050" y="1143000"/>
            <a:ext cx="2466975" cy="4983163"/>
          </a:xfrm>
        </p:spPr>
        <p:txBody>
          <a:bodyPr/>
          <a:lstStyle>
            <a:lvl1pPr marL="0" indent="0" algn="l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19425" y="1143000"/>
            <a:ext cx="2466975" cy="498316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78E7D2-F21A-E64F-BA0D-A639680776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98013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0AE71-406F-454C-8C9D-302820557EF9}" type="datetimeFigureOut">
              <a:rPr lang="en-US" smtClean="0"/>
              <a:t>8/12/2019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8F734-D715-4682-A7F6-97F07386C4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06122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0AE71-406F-454C-8C9D-302820557EF9}" type="datetimeFigureOut">
              <a:rPr lang="en-US" smtClean="0"/>
              <a:t>8/12/2019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8F734-D715-4682-A7F6-97F07386C4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48769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0AE71-406F-454C-8C9D-302820557EF9}" type="datetimeFigureOut">
              <a:rPr lang="en-US" smtClean="0"/>
              <a:t>8/12/2019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8F734-D715-4682-A7F6-97F07386C4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7493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0AE71-406F-454C-8C9D-302820557EF9}" type="datetimeFigureOut">
              <a:rPr lang="en-US" smtClean="0"/>
              <a:t>8/12/2019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8F734-D715-4682-A7F6-97F07386C4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23133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0AE71-406F-454C-8C9D-302820557EF9}" type="datetimeFigureOut">
              <a:rPr lang="en-US" smtClean="0"/>
              <a:t>8/12/2019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8F734-D715-4682-A7F6-97F07386C4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99762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0AE71-406F-454C-8C9D-302820557EF9}" type="datetimeFigureOut">
              <a:rPr lang="en-US" smtClean="0"/>
              <a:t>8/12/2019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8F734-D715-4682-A7F6-97F07386C4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334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Title Slide_ch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5284787" y="0"/>
            <a:ext cx="3859213" cy="6858000"/>
          </a:xfrm>
          <a:prstGeom prst="rect">
            <a:avLst/>
          </a:prstGeom>
          <a:solidFill>
            <a:srgbClr val="6F7C91"/>
          </a:solidFill>
          <a:ln>
            <a:noFill/>
          </a:ln>
          <a:extLst/>
        </p:spPr>
        <p:txBody>
          <a:bodyPr anchor="b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b="1" dirty="0">
              <a:solidFill>
                <a:srgbClr val="FFFFFF"/>
              </a:solidFill>
            </a:endParaRPr>
          </a:p>
        </p:txBody>
      </p:sp>
      <p:pic>
        <p:nvPicPr>
          <p:cNvPr id="9" name="Picture 10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8467" y="-8467"/>
            <a:ext cx="5305086" cy="6874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3481" y="6019799"/>
            <a:ext cx="1385868" cy="6211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9633" y="1016680"/>
            <a:ext cx="2707773" cy="2104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7229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984">
          <p15:clr>
            <a:srgbClr val="FBAE40"/>
          </p15:clr>
        </p15:guide>
        <p15:guide id="4" pos="3600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0AE71-406F-454C-8C9D-302820557EF9}" type="datetimeFigureOut">
              <a:rPr lang="en-US" smtClean="0"/>
              <a:t>8/12/2019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8F734-D715-4682-A7F6-97F07386C4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66522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0AE71-406F-454C-8C9D-302820557EF9}" type="datetimeFigureOut">
              <a:rPr lang="en-US" smtClean="0"/>
              <a:t>8/12/2019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8F734-D715-4682-A7F6-97F07386C4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51786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0AE71-406F-454C-8C9D-302820557EF9}" type="datetimeFigureOut">
              <a:rPr lang="en-US" smtClean="0"/>
              <a:t>8/12/2019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8F734-D715-4682-A7F6-97F07386C4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59299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0AE71-406F-454C-8C9D-302820557EF9}" type="datetimeFigureOut">
              <a:rPr lang="en-US" smtClean="0"/>
              <a:t>8/12/2019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8F734-D715-4682-A7F6-97F07386C4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24549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0AE71-406F-454C-8C9D-302820557EF9}" type="datetimeFigureOut">
              <a:rPr lang="en-US" smtClean="0"/>
              <a:t>8/12/2019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8F734-D715-4682-A7F6-97F07386C4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32203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_ch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headbar_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62388" y="1357313"/>
            <a:ext cx="5280025" cy="2576512"/>
          </a:xfrm>
          <a:prstGeom prst="rect">
            <a:avLst/>
          </a:prstGeom>
          <a:solidFill>
            <a:srgbClr val="005CA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3859213" y="1357313"/>
            <a:ext cx="5276850" cy="182562"/>
          </a:xfrm>
          <a:prstGeom prst="rect">
            <a:avLst/>
          </a:prstGeom>
          <a:solidFill>
            <a:srgbClr val="B512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b="1" dirty="0">
              <a:solidFill>
                <a:srgbClr val="FFFFFF"/>
              </a:solidFill>
            </a:endParaRPr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3862388" y="3814763"/>
            <a:ext cx="5276850" cy="119062"/>
          </a:xfrm>
          <a:prstGeom prst="rect">
            <a:avLst/>
          </a:prstGeom>
          <a:solidFill>
            <a:srgbClr val="B512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b="1" dirty="0">
              <a:solidFill>
                <a:srgbClr val="FFFFFF"/>
              </a:solidFill>
            </a:endParaRPr>
          </a:p>
        </p:txBody>
      </p:sp>
      <p:pic>
        <p:nvPicPr>
          <p:cNvPr id="5" name="Picture 6" descr="ss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0800" y="6218238"/>
            <a:ext cx="1323975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019" b="13480"/>
          <a:stretch>
            <a:fillRect/>
          </a:stretch>
        </p:blipFill>
        <p:spPr bwMode="auto">
          <a:xfrm>
            <a:off x="7943850" y="6118225"/>
            <a:ext cx="108585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 flipV="1">
            <a:off x="7877175" y="6235700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1588"/>
            <a:ext cx="3859213" cy="6858000"/>
          </a:xfrm>
          <a:prstGeom prst="rect">
            <a:avLst/>
          </a:prstGeom>
          <a:solidFill>
            <a:srgbClr val="00AEE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b="1" dirty="0">
              <a:solidFill>
                <a:srgbClr val="FFFFFF"/>
              </a:solidFill>
            </a:endParaRPr>
          </a:p>
        </p:txBody>
      </p:sp>
      <p:pic>
        <p:nvPicPr>
          <p:cNvPr id="9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33" y="1357313"/>
            <a:ext cx="3861722" cy="257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00363" y="1800225"/>
            <a:ext cx="5286375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664389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_ch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eadbar_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62388" y="1357313"/>
            <a:ext cx="5280025" cy="2576512"/>
          </a:xfrm>
          <a:prstGeom prst="rect">
            <a:avLst/>
          </a:prstGeom>
          <a:solidFill>
            <a:srgbClr val="005CA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3854450" y="1357313"/>
            <a:ext cx="5289550" cy="182562"/>
          </a:xfrm>
          <a:prstGeom prst="rect">
            <a:avLst/>
          </a:prstGeom>
          <a:solidFill>
            <a:srgbClr val="B512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b="1" dirty="0">
              <a:solidFill>
                <a:srgbClr val="FFFFFF"/>
              </a:solidFill>
            </a:endParaRPr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3862388" y="3814763"/>
            <a:ext cx="5281612" cy="119062"/>
          </a:xfrm>
          <a:prstGeom prst="rect">
            <a:avLst/>
          </a:prstGeom>
          <a:solidFill>
            <a:srgbClr val="B512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b="1" dirty="0">
              <a:solidFill>
                <a:srgbClr val="FFFFFF"/>
              </a:solidFill>
            </a:endParaRPr>
          </a:p>
        </p:txBody>
      </p:sp>
      <p:pic>
        <p:nvPicPr>
          <p:cNvPr id="5" name="Picture 6" descr="ss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0800" y="6218238"/>
            <a:ext cx="1323975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019" b="13480"/>
          <a:stretch>
            <a:fillRect/>
          </a:stretch>
        </p:blipFill>
        <p:spPr bwMode="auto">
          <a:xfrm>
            <a:off x="7943850" y="6118225"/>
            <a:ext cx="108585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 flipV="1">
            <a:off x="7877175" y="6235700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1588"/>
            <a:ext cx="3862388" cy="6858000"/>
          </a:xfrm>
          <a:prstGeom prst="rect">
            <a:avLst/>
          </a:prstGeom>
          <a:solidFill>
            <a:srgbClr val="00AEE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b="1" dirty="0">
              <a:solidFill>
                <a:srgbClr val="FFFFFF"/>
              </a:solidFill>
            </a:endParaRPr>
          </a:p>
        </p:txBody>
      </p:sp>
      <p:pic>
        <p:nvPicPr>
          <p:cNvPr id="9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6811" y="1357313"/>
            <a:ext cx="3861722" cy="257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33713" y="1722438"/>
            <a:ext cx="5286375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346268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_ch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eadbar_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62388" y="1357313"/>
            <a:ext cx="5280025" cy="2576512"/>
          </a:xfrm>
          <a:prstGeom prst="rect">
            <a:avLst/>
          </a:prstGeom>
          <a:solidFill>
            <a:srgbClr val="005CA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3865563" y="1357313"/>
            <a:ext cx="5276850" cy="182562"/>
          </a:xfrm>
          <a:prstGeom prst="rect">
            <a:avLst/>
          </a:prstGeom>
          <a:solidFill>
            <a:srgbClr val="B512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b="1" dirty="0">
              <a:solidFill>
                <a:srgbClr val="FFFFFF"/>
              </a:solidFill>
            </a:endParaRPr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3862388" y="3814763"/>
            <a:ext cx="5276850" cy="119062"/>
          </a:xfrm>
          <a:prstGeom prst="rect">
            <a:avLst/>
          </a:prstGeom>
          <a:solidFill>
            <a:srgbClr val="B512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b="1" dirty="0">
              <a:solidFill>
                <a:srgbClr val="FFFFFF"/>
              </a:solidFill>
            </a:endParaRPr>
          </a:p>
        </p:txBody>
      </p:sp>
      <p:pic>
        <p:nvPicPr>
          <p:cNvPr id="5" name="Picture 6" descr="ss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0800" y="6218238"/>
            <a:ext cx="1323975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019" b="13480"/>
          <a:stretch>
            <a:fillRect/>
          </a:stretch>
        </p:blipFill>
        <p:spPr bwMode="auto">
          <a:xfrm>
            <a:off x="7943850" y="6118225"/>
            <a:ext cx="108585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 flipV="1">
            <a:off x="7877175" y="6235700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1588"/>
            <a:ext cx="3862388" cy="6858000"/>
          </a:xfrm>
          <a:prstGeom prst="rect">
            <a:avLst/>
          </a:prstGeom>
          <a:solidFill>
            <a:srgbClr val="00AEE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b="1" dirty="0">
              <a:solidFill>
                <a:srgbClr val="FFFFFF"/>
              </a:solidFill>
            </a:endParaRPr>
          </a:p>
        </p:txBody>
      </p:sp>
      <p:pic>
        <p:nvPicPr>
          <p:cNvPr id="9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62" y="1360488"/>
            <a:ext cx="3860664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7525" y="1687513"/>
            <a:ext cx="5286375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228875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_ch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ChangeArrowheads="1"/>
          </p:cNvSpPr>
          <p:nvPr/>
        </p:nvSpPr>
        <p:spPr bwMode="auto">
          <a:xfrm>
            <a:off x="0" y="1588"/>
            <a:ext cx="3862388" cy="6858000"/>
          </a:xfrm>
          <a:prstGeom prst="rect">
            <a:avLst/>
          </a:prstGeom>
          <a:solidFill>
            <a:srgbClr val="00AEE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b="1" dirty="0">
              <a:solidFill>
                <a:srgbClr val="FFFFFF"/>
              </a:solidFill>
            </a:endParaRPr>
          </a:p>
        </p:txBody>
      </p:sp>
      <p:pic>
        <p:nvPicPr>
          <p:cNvPr id="3" name="Picture 10" descr="headbar_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65563" y="1357313"/>
            <a:ext cx="5280025" cy="2576512"/>
          </a:xfrm>
          <a:prstGeom prst="rect">
            <a:avLst/>
          </a:prstGeom>
          <a:solidFill>
            <a:srgbClr val="005CA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3865563" y="1357313"/>
            <a:ext cx="5276850" cy="182562"/>
          </a:xfrm>
          <a:prstGeom prst="rect">
            <a:avLst/>
          </a:prstGeom>
          <a:solidFill>
            <a:srgbClr val="B512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b="1" dirty="0">
              <a:solidFill>
                <a:srgbClr val="FFFFFF"/>
              </a:solidFill>
            </a:endParaRPr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3862388" y="3814763"/>
            <a:ext cx="5276850" cy="119062"/>
          </a:xfrm>
          <a:prstGeom prst="rect">
            <a:avLst/>
          </a:prstGeom>
          <a:solidFill>
            <a:srgbClr val="B512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b="1" dirty="0">
              <a:solidFill>
                <a:srgbClr val="FFFFFF"/>
              </a:solidFill>
            </a:endParaRPr>
          </a:p>
        </p:txBody>
      </p:sp>
      <p:pic>
        <p:nvPicPr>
          <p:cNvPr id="6" name="Picture 6" descr="ss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0800" y="6218238"/>
            <a:ext cx="1323975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019" b="13480"/>
          <a:stretch>
            <a:fillRect/>
          </a:stretch>
        </p:blipFill>
        <p:spPr bwMode="auto">
          <a:xfrm>
            <a:off x="7943850" y="6118225"/>
            <a:ext cx="108585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>
            <a:cxnSpLocks noChangeShapeType="1"/>
          </p:cNvCxnSpPr>
          <p:nvPr/>
        </p:nvCxnSpPr>
        <p:spPr bwMode="auto">
          <a:xfrm flipV="1">
            <a:off x="7877175" y="6235700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9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4763" y="1359120"/>
            <a:ext cx="3862388" cy="2572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95700" y="1563688"/>
            <a:ext cx="5286375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691762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_ch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eadbar_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62388" y="1357313"/>
            <a:ext cx="5280025" cy="2576512"/>
          </a:xfrm>
          <a:prstGeom prst="rect">
            <a:avLst/>
          </a:prstGeom>
          <a:solidFill>
            <a:srgbClr val="005CA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3865563" y="1357313"/>
            <a:ext cx="5276850" cy="182562"/>
          </a:xfrm>
          <a:prstGeom prst="rect">
            <a:avLst/>
          </a:prstGeom>
          <a:solidFill>
            <a:srgbClr val="B512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b="1" dirty="0">
              <a:solidFill>
                <a:srgbClr val="FFFFFF"/>
              </a:solidFill>
            </a:endParaRPr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3862388" y="3814763"/>
            <a:ext cx="5276850" cy="119062"/>
          </a:xfrm>
          <a:prstGeom prst="rect">
            <a:avLst/>
          </a:prstGeom>
          <a:solidFill>
            <a:srgbClr val="B512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b="1" dirty="0">
              <a:solidFill>
                <a:srgbClr val="FFFFFF"/>
              </a:solidFill>
            </a:endParaRPr>
          </a:p>
        </p:txBody>
      </p:sp>
      <p:pic>
        <p:nvPicPr>
          <p:cNvPr id="5" name="Picture 6" descr="ss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0800" y="6218238"/>
            <a:ext cx="1323975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019" b="13480"/>
          <a:stretch>
            <a:fillRect/>
          </a:stretch>
        </p:blipFill>
        <p:spPr bwMode="auto">
          <a:xfrm>
            <a:off x="7943850" y="6118225"/>
            <a:ext cx="108585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 flipV="1">
            <a:off x="7877175" y="6235700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1588"/>
            <a:ext cx="3862388" cy="6858000"/>
          </a:xfrm>
          <a:prstGeom prst="rect">
            <a:avLst/>
          </a:prstGeom>
          <a:solidFill>
            <a:srgbClr val="00AEE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b="1" dirty="0">
              <a:solidFill>
                <a:srgbClr val="FFFFFF"/>
              </a:solidFill>
            </a:endParaRPr>
          </a:p>
        </p:txBody>
      </p:sp>
      <p:pic>
        <p:nvPicPr>
          <p:cNvPr id="9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901" y="1362075"/>
            <a:ext cx="3854585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6638" y="1828800"/>
            <a:ext cx="5286375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7829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_Title Slide_ch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5284787" y="0"/>
            <a:ext cx="3859213" cy="6858000"/>
          </a:xfrm>
          <a:prstGeom prst="rect">
            <a:avLst/>
          </a:prstGeom>
          <a:solidFill>
            <a:srgbClr val="6F7C91"/>
          </a:solidFill>
          <a:ln>
            <a:noFill/>
          </a:ln>
          <a:extLst/>
        </p:spPr>
        <p:txBody>
          <a:bodyPr anchor="b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b="1" dirty="0">
              <a:solidFill>
                <a:srgbClr val="FFFFFF"/>
              </a:solidFill>
            </a:endParaRPr>
          </a:p>
        </p:txBody>
      </p:sp>
      <p:pic>
        <p:nvPicPr>
          <p:cNvPr id="9" name="Picture 10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8467" y="-8626"/>
            <a:ext cx="5305086" cy="6866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3481" y="6019799"/>
            <a:ext cx="1385868" cy="62119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5061" y="1002973"/>
            <a:ext cx="2707773" cy="1298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6138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984">
          <p15:clr>
            <a:srgbClr val="FBAE40"/>
          </p15:clr>
        </p15:guide>
        <p15:guide id="4" pos="3600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_ch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eadbar_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62388" y="1357313"/>
            <a:ext cx="5280025" cy="2576512"/>
          </a:xfrm>
          <a:prstGeom prst="rect">
            <a:avLst/>
          </a:prstGeom>
          <a:solidFill>
            <a:srgbClr val="005CA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3865563" y="1357313"/>
            <a:ext cx="5276850" cy="182562"/>
          </a:xfrm>
          <a:prstGeom prst="rect">
            <a:avLst/>
          </a:prstGeom>
          <a:solidFill>
            <a:srgbClr val="B512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b="1" dirty="0">
              <a:solidFill>
                <a:srgbClr val="FFFFFF"/>
              </a:solidFill>
            </a:endParaRPr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3862388" y="3814763"/>
            <a:ext cx="5276850" cy="119062"/>
          </a:xfrm>
          <a:prstGeom prst="rect">
            <a:avLst/>
          </a:prstGeom>
          <a:solidFill>
            <a:srgbClr val="B512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b="1" dirty="0">
              <a:solidFill>
                <a:srgbClr val="FFFFFF"/>
              </a:solidFill>
            </a:endParaRPr>
          </a:p>
        </p:txBody>
      </p:sp>
      <p:pic>
        <p:nvPicPr>
          <p:cNvPr id="5" name="Picture 6" descr="ss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0800" y="6218238"/>
            <a:ext cx="1323975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019" b="13480"/>
          <a:stretch>
            <a:fillRect/>
          </a:stretch>
        </p:blipFill>
        <p:spPr bwMode="auto">
          <a:xfrm>
            <a:off x="7943850" y="6118225"/>
            <a:ext cx="108585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 flipV="1">
            <a:off x="7877175" y="6235700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1588"/>
            <a:ext cx="3862388" cy="6858000"/>
          </a:xfrm>
          <a:prstGeom prst="rect">
            <a:avLst/>
          </a:prstGeom>
          <a:solidFill>
            <a:srgbClr val="00AEE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b="1" dirty="0">
              <a:solidFill>
                <a:srgbClr val="FFFFFF"/>
              </a:solidFill>
            </a:endParaRPr>
          </a:p>
        </p:txBody>
      </p:sp>
      <p:pic>
        <p:nvPicPr>
          <p:cNvPr id="9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1359120"/>
            <a:ext cx="3862388" cy="2572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0463" y="1590675"/>
            <a:ext cx="5286375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02121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_ch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eadbar_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62388" y="1357313"/>
            <a:ext cx="5280025" cy="2576512"/>
          </a:xfrm>
          <a:prstGeom prst="rect">
            <a:avLst/>
          </a:prstGeom>
          <a:solidFill>
            <a:srgbClr val="005CA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3865563" y="1357313"/>
            <a:ext cx="5276850" cy="182562"/>
          </a:xfrm>
          <a:prstGeom prst="rect">
            <a:avLst/>
          </a:prstGeom>
          <a:solidFill>
            <a:srgbClr val="B512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b="1" dirty="0">
              <a:solidFill>
                <a:srgbClr val="FFFFFF"/>
              </a:solidFill>
            </a:endParaRPr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3862388" y="3814763"/>
            <a:ext cx="5276850" cy="119062"/>
          </a:xfrm>
          <a:prstGeom prst="rect">
            <a:avLst/>
          </a:prstGeom>
          <a:solidFill>
            <a:srgbClr val="B512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b="1" dirty="0">
              <a:solidFill>
                <a:srgbClr val="FFFFFF"/>
              </a:solidFill>
            </a:endParaRPr>
          </a:p>
        </p:txBody>
      </p:sp>
      <p:pic>
        <p:nvPicPr>
          <p:cNvPr id="5" name="Picture 6" descr="ss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0800" y="6218238"/>
            <a:ext cx="1323975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019" b="13480"/>
          <a:stretch>
            <a:fillRect/>
          </a:stretch>
        </p:blipFill>
        <p:spPr bwMode="auto">
          <a:xfrm>
            <a:off x="7943850" y="6118225"/>
            <a:ext cx="108585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 flipV="1">
            <a:off x="7877175" y="6235700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1588"/>
            <a:ext cx="3863975" cy="6858000"/>
          </a:xfrm>
          <a:prstGeom prst="rect">
            <a:avLst/>
          </a:prstGeom>
          <a:solidFill>
            <a:srgbClr val="00AEE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b="1" dirty="0">
              <a:solidFill>
                <a:srgbClr val="FFFFFF"/>
              </a:solidFill>
            </a:endParaRPr>
          </a:p>
        </p:txBody>
      </p:sp>
      <p:pic>
        <p:nvPicPr>
          <p:cNvPr id="9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1363883"/>
            <a:ext cx="3862388" cy="2572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71850" y="1668463"/>
            <a:ext cx="5286375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9347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_ch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eadbar_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62388" y="1357313"/>
            <a:ext cx="5280025" cy="2576512"/>
          </a:xfrm>
          <a:prstGeom prst="rect">
            <a:avLst/>
          </a:prstGeom>
          <a:solidFill>
            <a:srgbClr val="005CA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3859213" y="1357313"/>
            <a:ext cx="5276850" cy="182562"/>
          </a:xfrm>
          <a:prstGeom prst="rect">
            <a:avLst/>
          </a:prstGeom>
          <a:solidFill>
            <a:srgbClr val="B512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b="1" dirty="0">
              <a:solidFill>
                <a:srgbClr val="FFFFFF"/>
              </a:solidFill>
            </a:endParaRPr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3862388" y="3814763"/>
            <a:ext cx="5276850" cy="119062"/>
          </a:xfrm>
          <a:prstGeom prst="rect">
            <a:avLst/>
          </a:prstGeom>
          <a:solidFill>
            <a:srgbClr val="B512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b="1" dirty="0">
              <a:solidFill>
                <a:srgbClr val="FFFFFF"/>
              </a:solidFill>
            </a:endParaRPr>
          </a:p>
        </p:txBody>
      </p:sp>
      <p:pic>
        <p:nvPicPr>
          <p:cNvPr id="5" name="Picture 6" descr="ss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0800" y="6218238"/>
            <a:ext cx="1323975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019" b="13480"/>
          <a:stretch>
            <a:fillRect/>
          </a:stretch>
        </p:blipFill>
        <p:spPr bwMode="auto">
          <a:xfrm>
            <a:off x="7943850" y="6118225"/>
            <a:ext cx="108585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 flipV="1">
            <a:off x="7877175" y="6235700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1588"/>
            <a:ext cx="3863975" cy="6858000"/>
          </a:xfrm>
          <a:prstGeom prst="rect">
            <a:avLst/>
          </a:prstGeom>
          <a:solidFill>
            <a:srgbClr val="00AEE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b="1" dirty="0">
              <a:solidFill>
                <a:srgbClr val="FFFFFF"/>
              </a:solidFill>
            </a:endParaRPr>
          </a:p>
        </p:txBody>
      </p:sp>
      <p:pic>
        <p:nvPicPr>
          <p:cNvPr id="9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6811" y="1357313"/>
            <a:ext cx="3861722" cy="257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76650" y="1725613"/>
            <a:ext cx="5286375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168877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_ch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eadbar_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62388" y="1357313"/>
            <a:ext cx="5280025" cy="2576512"/>
          </a:xfrm>
          <a:prstGeom prst="rect">
            <a:avLst/>
          </a:prstGeom>
          <a:solidFill>
            <a:srgbClr val="005CA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3865563" y="1357313"/>
            <a:ext cx="5276850" cy="182562"/>
          </a:xfrm>
          <a:prstGeom prst="rect">
            <a:avLst/>
          </a:prstGeom>
          <a:solidFill>
            <a:srgbClr val="B512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b="1" dirty="0">
              <a:solidFill>
                <a:srgbClr val="FFFFFF"/>
              </a:solidFill>
            </a:endParaRPr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3862388" y="3814763"/>
            <a:ext cx="5276850" cy="119062"/>
          </a:xfrm>
          <a:prstGeom prst="rect">
            <a:avLst/>
          </a:prstGeom>
          <a:solidFill>
            <a:srgbClr val="B512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b="1" dirty="0">
              <a:solidFill>
                <a:srgbClr val="FFFFFF"/>
              </a:solidFill>
            </a:endParaRPr>
          </a:p>
        </p:txBody>
      </p:sp>
      <p:pic>
        <p:nvPicPr>
          <p:cNvPr id="5" name="Picture 6" descr="ss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0800" y="6218238"/>
            <a:ext cx="1323975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019" b="13480"/>
          <a:stretch>
            <a:fillRect/>
          </a:stretch>
        </p:blipFill>
        <p:spPr bwMode="auto">
          <a:xfrm>
            <a:off x="7943850" y="6118225"/>
            <a:ext cx="108585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 flipV="1">
            <a:off x="7877175" y="6235700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1588"/>
            <a:ext cx="3862388" cy="6858000"/>
          </a:xfrm>
          <a:prstGeom prst="rect">
            <a:avLst/>
          </a:prstGeom>
          <a:solidFill>
            <a:srgbClr val="00AEE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b="1" dirty="0">
              <a:solidFill>
                <a:srgbClr val="FFFFFF"/>
              </a:solidFill>
            </a:endParaRPr>
          </a:p>
        </p:txBody>
      </p:sp>
      <p:pic>
        <p:nvPicPr>
          <p:cNvPr id="9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1113" y="1362296"/>
            <a:ext cx="3867151" cy="2576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86188" y="1657350"/>
            <a:ext cx="5286375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754230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_ch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eadbar_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62388" y="1357313"/>
            <a:ext cx="5280025" cy="2576512"/>
          </a:xfrm>
          <a:prstGeom prst="rect">
            <a:avLst/>
          </a:prstGeom>
          <a:solidFill>
            <a:srgbClr val="005CA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3865563" y="1357313"/>
            <a:ext cx="5276850" cy="182562"/>
          </a:xfrm>
          <a:prstGeom prst="rect">
            <a:avLst/>
          </a:prstGeom>
          <a:solidFill>
            <a:srgbClr val="B512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b="1" dirty="0">
              <a:solidFill>
                <a:srgbClr val="FFFFFF"/>
              </a:solidFill>
            </a:endParaRPr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3862388" y="3814763"/>
            <a:ext cx="5276850" cy="119062"/>
          </a:xfrm>
          <a:prstGeom prst="rect">
            <a:avLst/>
          </a:prstGeom>
          <a:solidFill>
            <a:srgbClr val="B512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b="1" dirty="0">
              <a:solidFill>
                <a:srgbClr val="FFFFFF"/>
              </a:solidFill>
            </a:endParaRPr>
          </a:p>
        </p:txBody>
      </p:sp>
      <p:pic>
        <p:nvPicPr>
          <p:cNvPr id="5" name="Picture 6" descr="ss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0800" y="6218238"/>
            <a:ext cx="1323975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019" b="13480"/>
          <a:stretch>
            <a:fillRect/>
          </a:stretch>
        </p:blipFill>
        <p:spPr bwMode="auto">
          <a:xfrm>
            <a:off x="7943850" y="6118225"/>
            <a:ext cx="108585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 flipV="1">
            <a:off x="7877175" y="6235700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1588"/>
            <a:ext cx="3862388" cy="6858000"/>
          </a:xfrm>
          <a:prstGeom prst="rect">
            <a:avLst/>
          </a:prstGeom>
          <a:solidFill>
            <a:srgbClr val="00AEE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b="1" dirty="0">
              <a:solidFill>
                <a:srgbClr val="FFFFFF"/>
              </a:solidFill>
            </a:endParaRPr>
          </a:p>
        </p:txBody>
      </p:sp>
      <p:pic>
        <p:nvPicPr>
          <p:cNvPr id="9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1113" y="1359205"/>
            <a:ext cx="3870326" cy="2582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90863" y="1668463"/>
            <a:ext cx="5286375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246316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Clr>
                <a:srgbClr val="005CAB"/>
              </a:buClr>
              <a:defRPr/>
            </a:lvl2pPr>
            <a:lvl3pPr>
              <a:buClr>
                <a:srgbClr val="005CAB"/>
              </a:buClr>
              <a:defRPr/>
            </a:lvl3pPr>
            <a:lvl4pPr>
              <a:buClr>
                <a:srgbClr val="005CAB"/>
              </a:buClr>
              <a:defRPr/>
            </a:lvl4pPr>
            <a:lvl5pPr>
              <a:buClr>
                <a:srgbClr val="005CAB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D7B42-5B0C-514A-8660-E04DC503E6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90643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A596D-DB75-A842-B24C-89809DD5C4B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24730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E9545C-610D-5C48-B794-2BF6E0EB767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95180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" y="160338"/>
            <a:ext cx="8307388" cy="5191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00049" y="1143001"/>
            <a:ext cx="8239125" cy="4648200"/>
          </a:xfrm>
        </p:spPr>
        <p:txBody>
          <a:bodyPr/>
          <a:lstStyle/>
          <a:p>
            <a:pPr lvl="0"/>
            <a:r>
              <a:rPr lang="en-US" noProof="0" dirty="0"/>
              <a:t>Click icon to add table</a:t>
            </a:r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106E9D-E393-F54D-B177-119E6A3407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21326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" y="160338"/>
            <a:ext cx="8307388" cy="5191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00050" y="1143000"/>
            <a:ext cx="2466975" cy="4983163"/>
          </a:xfrm>
        </p:spPr>
        <p:txBody>
          <a:bodyPr/>
          <a:lstStyle>
            <a:lvl1pPr marL="0" indent="0" algn="l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19425" y="1143000"/>
            <a:ext cx="2466975" cy="498316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78E7D2-F21A-E64F-BA0D-A639680776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289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6_Title Slide_ch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5284787" y="0"/>
            <a:ext cx="3859213" cy="6858000"/>
          </a:xfrm>
          <a:prstGeom prst="rect">
            <a:avLst/>
          </a:prstGeom>
          <a:solidFill>
            <a:srgbClr val="6F7C91"/>
          </a:solidFill>
          <a:ln>
            <a:noFill/>
          </a:ln>
          <a:extLst/>
        </p:spPr>
        <p:txBody>
          <a:bodyPr anchor="b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b="1" dirty="0">
              <a:solidFill>
                <a:srgbClr val="FFFFFF"/>
              </a:solidFill>
            </a:endParaRPr>
          </a:p>
        </p:txBody>
      </p:sp>
      <p:pic>
        <p:nvPicPr>
          <p:cNvPr id="9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292" y="-8626"/>
            <a:ext cx="5273568" cy="6866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3481" y="6019799"/>
            <a:ext cx="1385868" cy="6211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5061" y="950501"/>
            <a:ext cx="2757703" cy="1282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9367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984">
          <p15:clr>
            <a:srgbClr val="FBAE40"/>
          </p15:clr>
        </p15:guide>
        <p15:guide id="4" pos="3600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5A0AE71-406F-454C-8C9D-302820557EF9}" type="datetimeFigureOut">
              <a:rPr lang="en-US" smtClean="0"/>
              <a:t>8/12/2019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8F734-D715-4682-A7F6-97F07386C4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830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7_Title Slide_ch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5284787" y="0"/>
            <a:ext cx="3859213" cy="6858000"/>
          </a:xfrm>
          <a:prstGeom prst="rect">
            <a:avLst/>
          </a:prstGeom>
          <a:solidFill>
            <a:srgbClr val="6F7C91"/>
          </a:solidFill>
          <a:ln>
            <a:noFill/>
          </a:ln>
          <a:extLst/>
        </p:spPr>
        <p:txBody>
          <a:bodyPr anchor="b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b="1" dirty="0">
              <a:solidFill>
                <a:srgbClr val="FFFFFF"/>
              </a:solidFill>
            </a:endParaRPr>
          </a:p>
        </p:txBody>
      </p:sp>
      <p:pic>
        <p:nvPicPr>
          <p:cNvPr id="9" name="Picture 10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292" y="0"/>
            <a:ext cx="5300204" cy="6848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3481" y="6019799"/>
            <a:ext cx="1385868" cy="6211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2256" y="1008244"/>
            <a:ext cx="2120129" cy="1697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4118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984">
          <p15:clr>
            <a:srgbClr val="FBAE40"/>
          </p15:clr>
        </p15:guide>
        <p15:guide id="4" pos="36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8_Title Slide_ch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5284787" y="0"/>
            <a:ext cx="3859213" cy="6858000"/>
          </a:xfrm>
          <a:prstGeom prst="rect">
            <a:avLst/>
          </a:prstGeom>
          <a:solidFill>
            <a:srgbClr val="6F7C91"/>
          </a:solidFill>
          <a:ln>
            <a:noFill/>
          </a:ln>
          <a:extLst/>
        </p:spPr>
        <p:txBody>
          <a:bodyPr anchor="b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b="1" dirty="0">
              <a:solidFill>
                <a:srgbClr val="FFFFFF"/>
              </a:solidFill>
            </a:endParaRPr>
          </a:p>
        </p:txBody>
      </p:sp>
      <p:pic>
        <p:nvPicPr>
          <p:cNvPr id="9" name="Picture 10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9939" y="-9939"/>
            <a:ext cx="5297555" cy="6867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3481" y="6019799"/>
            <a:ext cx="1385868" cy="6211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5427" y="941910"/>
            <a:ext cx="2945903" cy="1359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6069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984">
          <p15:clr>
            <a:srgbClr val="FBAE40"/>
          </p15:clr>
        </p15:guide>
        <p15:guide id="4" pos="360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slideLayout" Target="../slideLayouts/slideLayout67.xml"/><Relationship Id="rId18" Type="http://schemas.openxmlformats.org/officeDocument/2006/relationships/image" Target="../media/image25.png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56.xml"/><Relationship Id="rId16" Type="http://schemas.openxmlformats.org/officeDocument/2006/relationships/slideLayout" Target="../slideLayouts/slideLayout70.xml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64.xml"/><Relationship Id="rId19" Type="http://schemas.openxmlformats.org/officeDocument/2006/relationships/image" Target="../media/image26.png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slideLayout" Target="../slideLayouts/slideLayout6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auto">
          <a:xfrm>
            <a:off x="0" y="0"/>
            <a:ext cx="9144000" cy="792480"/>
          </a:xfrm>
          <a:prstGeom prst="rect">
            <a:avLst/>
          </a:prstGeom>
          <a:solidFill>
            <a:srgbClr val="6F7C9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Arial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00050" y="160338"/>
            <a:ext cx="83073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9575" y="1143000"/>
            <a:ext cx="8220075" cy="4983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428625" y="63531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baseline="0">
                <a:solidFill>
                  <a:srgbClr val="6F7C91"/>
                </a:solidFill>
                <a:latin typeface="Arial Narrow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2689DD5-54FA-EB46-8645-722075446EAA}" type="slidenum">
              <a:rPr lang="en-US" b="1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39553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32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  <p:sldLayoutId id="2147483706" r:id="rId18"/>
    <p:sldLayoutId id="2147483707" r:id="rId19"/>
    <p:sldLayoutId id="2147483708" r:id="rId20"/>
    <p:sldLayoutId id="2147483709" r:id="rId21"/>
    <p:sldLayoutId id="2147483710" r:id="rId22"/>
    <p:sldLayoutId id="2147483711" r:id="rId23"/>
    <p:sldLayoutId id="2147483712" r:id="rId24"/>
    <p:sldLayoutId id="2147483713" r:id="rId25"/>
    <p:sldLayoutId id="2147483714" r:id="rId26"/>
    <p:sldLayoutId id="2147483715" r:id="rId27"/>
    <p:sldLayoutId id="2147483716" r:id="rId28"/>
    <p:sldLayoutId id="2147483717" r:id="rId29"/>
    <p:sldLayoutId id="2147483718" r:id="rId30"/>
    <p:sldLayoutId id="2147483719" r:id="rId31"/>
    <p:sldLayoutId id="2147483720" r:id="rId32"/>
    <p:sldLayoutId id="2147483721" r:id="rId33"/>
    <p:sldLayoutId id="2147483722" r:id="rId34"/>
    <p:sldLayoutId id="2147483723" r:id="rId35"/>
    <p:sldLayoutId id="2147483724" r:id="rId36"/>
    <p:sldLayoutId id="2147483725" r:id="rId37"/>
    <p:sldLayoutId id="2147483726" r:id="rId38"/>
    <p:sldLayoutId id="2147483727" r:id="rId39"/>
    <p:sldLayoutId id="2147483728" r:id="rId40"/>
    <p:sldLayoutId id="2147483729" r:id="rId41"/>
    <p:sldLayoutId id="2147483730" r:id="rId42"/>
    <p:sldLayoutId id="2147483731" r:id="rId4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 Narrow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 Narrow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 Narrow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 Narrow" pitchFamily="34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 Narrow" pitchFamily="34" charset="0"/>
        </a:defRPr>
      </a:lvl9pPr>
    </p:titleStyle>
    <p:bodyStyle>
      <a:lvl1pPr marL="457200" indent="-457200" algn="l" rtl="0" eaLnBrk="0" fontAlgn="base" hangingPunct="0">
        <a:lnSpc>
          <a:spcPct val="90000"/>
        </a:lnSpc>
        <a:spcBef>
          <a:spcPct val="100000"/>
        </a:spcBef>
        <a:spcAft>
          <a:spcPct val="0"/>
        </a:spcAft>
        <a:buClr>
          <a:srgbClr val="009DDC"/>
        </a:buClr>
        <a:buSzPct val="75000"/>
        <a:buFont typeface="Wingdings" charset="0"/>
        <a:defRPr sz="2400" b="1" baseline="0">
          <a:solidFill>
            <a:srgbClr val="E97635"/>
          </a:solidFill>
          <a:latin typeface="+mj-lt"/>
          <a:ea typeface="ＭＳ Ｐゴシック" charset="0"/>
          <a:cs typeface="ＭＳ Ｐゴシック" charset="0"/>
        </a:defRPr>
      </a:lvl1pPr>
      <a:lvl2pPr marL="347472" indent="-347472" algn="l" rtl="0" eaLnBrk="0" fontAlgn="base" hangingPunct="0">
        <a:lnSpc>
          <a:spcPct val="100000"/>
        </a:lnSpc>
        <a:spcBef>
          <a:spcPts val="900"/>
        </a:spcBef>
        <a:spcAft>
          <a:spcPct val="0"/>
        </a:spcAft>
        <a:buClr>
          <a:srgbClr val="E97635"/>
        </a:buClr>
        <a:buSzPct val="75000"/>
        <a:buFont typeface="Wingdings" charset="0"/>
        <a:buChar char="l"/>
        <a:defRPr sz="2200">
          <a:solidFill>
            <a:srgbClr val="231F20"/>
          </a:solidFill>
          <a:latin typeface="+mj-lt"/>
          <a:ea typeface="ＭＳ Ｐゴシック" charset="0"/>
        </a:defRPr>
      </a:lvl2pPr>
      <a:lvl3pPr marL="694944" indent="-347472" algn="l" rtl="0" eaLnBrk="0" fontAlgn="base" hangingPunct="0">
        <a:lnSpc>
          <a:spcPct val="100000"/>
        </a:lnSpc>
        <a:spcBef>
          <a:spcPts val="900"/>
        </a:spcBef>
        <a:spcAft>
          <a:spcPct val="0"/>
        </a:spcAft>
        <a:buClr>
          <a:srgbClr val="E97635"/>
        </a:buClr>
        <a:buSzPct val="75000"/>
        <a:buFont typeface="Courier New" charset="0"/>
        <a:buChar char="o"/>
        <a:defRPr sz="2000">
          <a:solidFill>
            <a:srgbClr val="231F20"/>
          </a:solidFill>
          <a:latin typeface="+mj-lt"/>
          <a:ea typeface="ＭＳ Ｐゴシック" charset="0"/>
        </a:defRPr>
      </a:lvl3pPr>
      <a:lvl4pPr marL="1042416" indent="-347472" algn="l" rtl="0" eaLnBrk="0" fontAlgn="base" hangingPunct="0">
        <a:lnSpc>
          <a:spcPct val="100000"/>
        </a:lnSpc>
        <a:spcBef>
          <a:spcPts val="900"/>
        </a:spcBef>
        <a:spcAft>
          <a:spcPct val="0"/>
        </a:spcAft>
        <a:buClr>
          <a:srgbClr val="E97635"/>
        </a:buClr>
        <a:buSzPct val="75000"/>
        <a:buFont typeface="Wingdings" charset="0"/>
        <a:buChar char="§"/>
        <a:defRPr>
          <a:solidFill>
            <a:srgbClr val="231F20"/>
          </a:solidFill>
          <a:latin typeface="+mj-lt"/>
          <a:ea typeface="ＭＳ Ｐゴシック" charset="0"/>
        </a:defRPr>
      </a:lvl4pPr>
      <a:lvl5pPr marL="1389888" indent="-347472" algn="l" rtl="0" eaLnBrk="0" fontAlgn="base" hangingPunct="0">
        <a:lnSpc>
          <a:spcPct val="100000"/>
        </a:lnSpc>
        <a:spcBef>
          <a:spcPts val="900"/>
        </a:spcBef>
        <a:spcAft>
          <a:spcPct val="0"/>
        </a:spcAft>
        <a:buClr>
          <a:srgbClr val="E97635"/>
        </a:buClr>
        <a:buSzPct val="75000"/>
        <a:buFont typeface="Arial" charset="0"/>
        <a:buChar char="•"/>
        <a:defRPr sz="1600">
          <a:solidFill>
            <a:srgbClr val="231F20"/>
          </a:solidFill>
          <a:latin typeface="+mj-lt"/>
          <a:ea typeface="ＭＳ Ｐゴシック" charset="0"/>
        </a:defRPr>
      </a:lvl5pPr>
      <a:lvl6pPr marL="2366963" indent="-419100" algn="l" rtl="0" eaLnBrk="1" fontAlgn="base" hangingPunct="1">
        <a:lnSpc>
          <a:spcPct val="90000"/>
        </a:lnSpc>
        <a:spcBef>
          <a:spcPct val="50000"/>
        </a:spcBef>
        <a:spcAft>
          <a:spcPct val="0"/>
        </a:spcAft>
        <a:buClr>
          <a:srgbClr val="0093D3"/>
        </a:buClr>
        <a:buSzPct val="75000"/>
        <a:buFont typeface="Wingdings" pitchFamily="2" charset="2"/>
        <a:defRPr sz="2000">
          <a:solidFill>
            <a:srgbClr val="231F20"/>
          </a:solidFill>
          <a:latin typeface="+mn-lt"/>
        </a:defRPr>
      </a:lvl6pPr>
      <a:lvl7pPr marL="2824163" indent="-419100" algn="l" rtl="0" eaLnBrk="1" fontAlgn="base" hangingPunct="1">
        <a:lnSpc>
          <a:spcPct val="90000"/>
        </a:lnSpc>
        <a:spcBef>
          <a:spcPct val="50000"/>
        </a:spcBef>
        <a:spcAft>
          <a:spcPct val="0"/>
        </a:spcAft>
        <a:buClr>
          <a:srgbClr val="0093D3"/>
        </a:buClr>
        <a:buSzPct val="75000"/>
        <a:buFont typeface="Wingdings" pitchFamily="2" charset="2"/>
        <a:defRPr sz="2000">
          <a:solidFill>
            <a:srgbClr val="231F20"/>
          </a:solidFill>
          <a:latin typeface="+mn-lt"/>
        </a:defRPr>
      </a:lvl7pPr>
      <a:lvl8pPr marL="3281363" indent="-419100" algn="l" rtl="0" eaLnBrk="1" fontAlgn="base" hangingPunct="1">
        <a:lnSpc>
          <a:spcPct val="90000"/>
        </a:lnSpc>
        <a:spcBef>
          <a:spcPct val="50000"/>
        </a:spcBef>
        <a:spcAft>
          <a:spcPct val="0"/>
        </a:spcAft>
        <a:buClr>
          <a:srgbClr val="0093D3"/>
        </a:buClr>
        <a:buSzPct val="75000"/>
        <a:buFont typeface="Wingdings" pitchFamily="2" charset="2"/>
        <a:defRPr sz="2000">
          <a:solidFill>
            <a:srgbClr val="231F20"/>
          </a:solidFill>
          <a:latin typeface="+mn-lt"/>
        </a:defRPr>
      </a:lvl8pPr>
      <a:lvl9pPr marL="3738563" indent="-419100" algn="l" rtl="0" eaLnBrk="1" fontAlgn="base" hangingPunct="1">
        <a:lnSpc>
          <a:spcPct val="90000"/>
        </a:lnSpc>
        <a:spcBef>
          <a:spcPct val="50000"/>
        </a:spcBef>
        <a:spcAft>
          <a:spcPct val="0"/>
        </a:spcAft>
        <a:buClr>
          <a:srgbClr val="0093D3"/>
        </a:buClr>
        <a:buSzPct val="75000"/>
        <a:buFont typeface="Wingdings" pitchFamily="2" charset="2"/>
        <a:defRPr sz="2000">
          <a:solidFill>
            <a:srgbClr val="231F2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0AE71-406F-454C-8C9D-302820557EF9}" type="datetimeFigureOut">
              <a:rPr lang="en-US" smtClean="0"/>
              <a:t>8/12/2019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78F734-D715-4682-A7F6-97F07386C4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899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eadbar_0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50888"/>
          </a:xfrm>
          <a:prstGeom prst="rect">
            <a:avLst/>
          </a:prstGeom>
          <a:solidFill>
            <a:srgbClr val="005CA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00050" y="160338"/>
            <a:ext cx="83073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9575" y="1143000"/>
            <a:ext cx="8220075" cy="4983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3077" name="Picture 6" descr="sslogo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0800" y="6218238"/>
            <a:ext cx="1323975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54" name="Straight Connector 12"/>
          <p:cNvCxnSpPr>
            <a:cxnSpLocks noChangeShapeType="1"/>
          </p:cNvCxnSpPr>
          <p:nvPr/>
        </p:nvCxnSpPr>
        <p:spPr bwMode="auto">
          <a:xfrm>
            <a:off x="-1588" y="38100"/>
            <a:ext cx="9144001" cy="0"/>
          </a:xfrm>
          <a:prstGeom prst="line">
            <a:avLst/>
          </a:prstGeom>
          <a:noFill/>
          <a:ln w="76200">
            <a:solidFill>
              <a:srgbClr val="B5121B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055" name="Straight Connector 14"/>
          <p:cNvCxnSpPr>
            <a:cxnSpLocks noChangeShapeType="1"/>
          </p:cNvCxnSpPr>
          <p:nvPr/>
        </p:nvCxnSpPr>
        <p:spPr bwMode="auto">
          <a:xfrm>
            <a:off x="-1588" y="750888"/>
            <a:ext cx="9144001" cy="0"/>
          </a:xfrm>
          <a:prstGeom prst="line">
            <a:avLst/>
          </a:prstGeom>
          <a:noFill/>
          <a:ln w="34925">
            <a:solidFill>
              <a:srgbClr val="B5121B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428625" y="63531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5CAB"/>
                </a:solidFill>
                <a:latin typeface="Arial Narrow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2689DD5-54FA-EB46-8645-722075446EAA}" type="slidenum">
              <a:rPr lang="en-US" b="1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b="1" dirty="0"/>
          </a:p>
        </p:txBody>
      </p:sp>
      <p:pic>
        <p:nvPicPr>
          <p:cNvPr id="3082" name="Picture 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019" b="13480"/>
          <a:stretch>
            <a:fillRect/>
          </a:stretch>
        </p:blipFill>
        <p:spPr bwMode="auto">
          <a:xfrm>
            <a:off x="7943850" y="6118225"/>
            <a:ext cx="108585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59" name="Straight Connector 5"/>
          <p:cNvCxnSpPr>
            <a:cxnSpLocks noChangeShapeType="1"/>
          </p:cNvCxnSpPr>
          <p:nvPr/>
        </p:nvCxnSpPr>
        <p:spPr bwMode="auto">
          <a:xfrm flipV="1">
            <a:off x="7877175" y="6235700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949153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88" r:id="rId1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 Narrow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 Narrow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 Narrow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 Narrow" pitchFamily="34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 Narrow" pitchFamily="34" charset="0"/>
        </a:defRPr>
      </a:lvl9pPr>
    </p:titleStyle>
    <p:bodyStyle>
      <a:lvl1pPr marL="457200" indent="-457200" algn="l" rtl="0" eaLnBrk="0" fontAlgn="base" hangingPunct="0">
        <a:lnSpc>
          <a:spcPct val="90000"/>
        </a:lnSpc>
        <a:spcBef>
          <a:spcPct val="100000"/>
        </a:spcBef>
        <a:spcAft>
          <a:spcPct val="0"/>
        </a:spcAft>
        <a:buClr>
          <a:srgbClr val="009DDC"/>
        </a:buClr>
        <a:buSzPct val="75000"/>
        <a:buFont typeface="Wingdings" charset="0"/>
        <a:defRPr sz="2400" b="1">
          <a:solidFill>
            <a:srgbClr val="005CAB"/>
          </a:solidFill>
          <a:latin typeface="+mj-lt"/>
          <a:ea typeface="ＭＳ Ｐゴシック" charset="0"/>
          <a:cs typeface="ＭＳ Ｐゴシック" charset="0"/>
        </a:defRPr>
      </a:lvl1pPr>
      <a:lvl2pPr marL="347472" indent="-347472" algn="l" rtl="0" eaLnBrk="0" fontAlgn="base" hangingPunct="0">
        <a:lnSpc>
          <a:spcPct val="100000"/>
        </a:lnSpc>
        <a:spcBef>
          <a:spcPts val="900"/>
        </a:spcBef>
        <a:spcAft>
          <a:spcPct val="0"/>
        </a:spcAft>
        <a:buClr>
          <a:srgbClr val="005CAB"/>
        </a:buClr>
        <a:buSzPct val="75000"/>
        <a:buFont typeface="Wingdings" charset="0"/>
        <a:buChar char="l"/>
        <a:defRPr sz="2200">
          <a:solidFill>
            <a:srgbClr val="231F20"/>
          </a:solidFill>
          <a:latin typeface="+mj-lt"/>
          <a:ea typeface="ＭＳ Ｐゴシック" charset="0"/>
        </a:defRPr>
      </a:lvl2pPr>
      <a:lvl3pPr marL="694944" indent="-347472" algn="l" rtl="0" eaLnBrk="0" fontAlgn="base" hangingPunct="0">
        <a:lnSpc>
          <a:spcPct val="100000"/>
        </a:lnSpc>
        <a:spcBef>
          <a:spcPts val="900"/>
        </a:spcBef>
        <a:spcAft>
          <a:spcPct val="0"/>
        </a:spcAft>
        <a:buClr>
          <a:srgbClr val="005CAB"/>
        </a:buClr>
        <a:buSzPct val="75000"/>
        <a:buFont typeface="Courier New" charset="0"/>
        <a:buChar char="o"/>
        <a:defRPr sz="2000">
          <a:solidFill>
            <a:srgbClr val="231F20"/>
          </a:solidFill>
          <a:latin typeface="+mj-lt"/>
          <a:ea typeface="ＭＳ Ｐゴシック" charset="0"/>
        </a:defRPr>
      </a:lvl3pPr>
      <a:lvl4pPr marL="1042416" indent="-347472" algn="l" rtl="0" eaLnBrk="0" fontAlgn="base" hangingPunct="0">
        <a:lnSpc>
          <a:spcPct val="100000"/>
        </a:lnSpc>
        <a:spcBef>
          <a:spcPts val="900"/>
        </a:spcBef>
        <a:spcAft>
          <a:spcPct val="0"/>
        </a:spcAft>
        <a:buClr>
          <a:srgbClr val="005CAB"/>
        </a:buClr>
        <a:buSzPct val="75000"/>
        <a:buFont typeface="Wingdings" charset="0"/>
        <a:buChar char="§"/>
        <a:defRPr>
          <a:solidFill>
            <a:srgbClr val="231F20"/>
          </a:solidFill>
          <a:latin typeface="+mj-lt"/>
          <a:ea typeface="ＭＳ Ｐゴシック" charset="0"/>
        </a:defRPr>
      </a:lvl4pPr>
      <a:lvl5pPr marL="1389888" indent="-347472" algn="l" rtl="0" eaLnBrk="0" fontAlgn="base" hangingPunct="0">
        <a:lnSpc>
          <a:spcPct val="100000"/>
        </a:lnSpc>
        <a:spcBef>
          <a:spcPts val="900"/>
        </a:spcBef>
        <a:spcAft>
          <a:spcPct val="0"/>
        </a:spcAft>
        <a:buClr>
          <a:srgbClr val="005CAB"/>
        </a:buClr>
        <a:buSzPct val="75000"/>
        <a:buFont typeface="Arial" charset="0"/>
        <a:buChar char="•"/>
        <a:defRPr sz="1600">
          <a:solidFill>
            <a:srgbClr val="231F20"/>
          </a:solidFill>
          <a:latin typeface="+mj-lt"/>
          <a:ea typeface="ＭＳ Ｐゴシック" charset="0"/>
        </a:defRPr>
      </a:lvl5pPr>
      <a:lvl6pPr marL="2366963" indent="-419100" algn="l" rtl="0" eaLnBrk="1" fontAlgn="base" hangingPunct="1">
        <a:lnSpc>
          <a:spcPct val="90000"/>
        </a:lnSpc>
        <a:spcBef>
          <a:spcPct val="50000"/>
        </a:spcBef>
        <a:spcAft>
          <a:spcPct val="0"/>
        </a:spcAft>
        <a:buClr>
          <a:srgbClr val="0093D3"/>
        </a:buClr>
        <a:buSzPct val="75000"/>
        <a:buFont typeface="Wingdings" pitchFamily="2" charset="2"/>
        <a:defRPr sz="2000">
          <a:solidFill>
            <a:srgbClr val="231F20"/>
          </a:solidFill>
          <a:latin typeface="+mn-lt"/>
        </a:defRPr>
      </a:lvl6pPr>
      <a:lvl7pPr marL="2824163" indent="-419100" algn="l" rtl="0" eaLnBrk="1" fontAlgn="base" hangingPunct="1">
        <a:lnSpc>
          <a:spcPct val="90000"/>
        </a:lnSpc>
        <a:spcBef>
          <a:spcPct val="50000"/>
        </a:spcBef>
        <a:spcAft>
          <a:spcPct val="0"/>
        </a:spcAft>
        <a:buClr>
          <a:srgbClr val="0093D3"/>
        </a:buClr>
        <a:buSzPct val="75000"/>
        <a:buFont typeface="Wingdings" pitchFamily="2" charset="2"/>
        <a:defRPr sz="2000">
          <a:solidFill>
            <a:srgbClr val="231F20"/>
          </a:solidFill>
          <a:latin typeface="+mn-lt"/>
        </a:defRPr>
      </a:lvl7pPr>
      <a:lvl8pPr marL="3281363" indent="-419100" algn="l" rtl="0" eaLnBrk="1" fontAlgn="base" hangingPunct="1">
        <a:lnSpc>
          <a:spcPct val="90000"/>
        </a:lnSpc>
        <a:spcBef>
          <a:spcPct val="50000"/>
        </a:spcBef>
        <a:spcAft>
          <a:spcPct val="0"/>
        </a:spcAft>
        <a:buClr>
          <a:srgbClr val="0093D3"/>
        </a:buClr>
        <a:buSzPct val="75000"/>
        <a:buFont typeface="Wingdings" pitchFamily="2" charset="2"/>
        <a:defRPr sz="2000">
          <a:solidFill>
            <a:srgbClr val="231F20"/>
          </a:solidFill>
          <a:latin typeface="+mn-lt"/>
        </a:defRPr>
      </a:lvl8pPr>
      <a:lvl9pPr marL="3738563" indent="-419100" algn="l" rtl="0" eaLnBrk="1" fontAlgn="base" hangingPunct="1">
        <a:lnSpc>
          <a:spcPct val="90000"/>
        </a:lnSpc>
        <a:spcBef>
          <a:spcPct val="50000"/>
        </a:spcBef>
        <a:spcAft>
          <a:spcPct val="0"/>
        </a:spcAft>
        <a:buClr>
          <a:srgbClr val="0093D3"/>
        </a:buClr>
        <a:buSzPct val="75000"/>
        <a:buFont typeface="Wingdings" pitchFamily="2" charset="2"/>
        <a:defRPr sz="2000">
          <a:solidFill>
            <a:srgbClr val="231F2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3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4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9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5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8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9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6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4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5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7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8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9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8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0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9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7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3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4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5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6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7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ags" Target="../tags/tag78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8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9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9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0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1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3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4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5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6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7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7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8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tags" Target="../tags/tag89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8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0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9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1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0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3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4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5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6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7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8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7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Multiple-Choice Questions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472618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8341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latin typeface="Arial Narrow" charset="0"/>
              </a:rPr>
              <a:t>Review</a:t>
            </a:r>
            <a:endParaRPr lang="en-US" dirty="0"/>
          </a:p>
        </p:txBody>
      </p:sp>
      <p:sp>
        <p:nvSpPr>
          <p:cNvPr id="2318339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 marL="0" indent="0"/>
            <a:r>
              <a:rPr lang="en-US" sz="2800" dirty="0">
                <a:latin typeface="Arial Narrow" charset="0"/>
                <a:cs typeface="+mn-cs"/>
              </a:rPr>
              <a:t>Which government agency is responsible for regulating and inspecting meat, poultry, and eggs? </a:t>
            </a:r>
            <a:endParaRPr lang="en-US" sz="2400" dirty="0">
              <a:latin typeface="Arial Narrow" charset="0"/>
            </a:endParaRPr>
          </a:p>
          <a:p>
            <a:pPr lvl="1"/>
            <a:r>
              <a:rPr lang="en-US" sz="2400" dirty="0">
                <a:latin typeface="Arial Narrow" charset="0"/>
              </a:rPr>
              <a:t>Food and Drug Administration (FDA)</a:t>
            </a:r>
          </a:p>
          <a:p>
            <a:pPr lvl="1"/>
            <a:r>
              <a:rPr lang="en-US" sz="2400" dirty="0"/>
              <a:t>U.S. Department of Agriculture (USDA) </a:t>
            </a:r>
          </a:p>
          <a:p>
            <a:pPr lvl="1"/>
            <a:r>
              <a:rPr lang="en-US" sz="2400" dirty="0"/>
              <a:t>The Centers for Disease Control and Prevention (CDC)</a:t>
            </a:r>
          </a:p>
          <a:p>
            <a:pPr lvl="1"/>
            <a:r>
              <a:rPr lang="en-US" sz="2400" dirty="0"/>
              <a:t>The Public Health Service (PHS)</a:t>
            </a:r>
            <a:endParaRPr lang="en-US" sz="2400" dirty="0">
              <a:latin typeface="Arial Narrow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0" y="6583363"/>
            <a:ext cx="5715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200" b="0" dirty="0">
                <a:solidFill>
                  <a:srgbClr val="000000"/>
                </a:solidFill>
              </a:rPr>
              <a:t>1-8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6716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318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32220268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8341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latin typeface="Arial Narrow" charset="0"/>
              </a:rPr>
              <a:t>Review</a:t>
            </a:r>
            <a:endParaRPr lang="en-US" dirty="0"/>
          </a:p>
        </p:txBody>
      </p:sp>
      <p:sp>
        <p:nvSpPr>
          <p:cNvPr id="2318339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 marL="0" indent="0"/>
            <a:r>
              <a:rPr lang="en-US" sz="2800" dirty="0">
                <a:latin typeface="Arial Narrow" charset="0"/>
                <a:cs typeface="+mn-cs"/>
              </a:rPr>
              <a:t>What are the most common symptoms of a </a:t>
            </a:r>
            <a:br>
              <a:rPr lang="en-US" sz="2800" dirty="0">
                <a:latin typeface="Arial Narrow" charset="0"/>
                <a:cs typeface="+mn-cs"/>
              </a:rPr>
            </a:br>
            <a:r>
              <a:rPr lang="en-US" sz="2800" dirty="0">
                <a:latin typeface="Arial Narrow" charset="0"/>
                <a:cs typeface="+mn-cs"/>
              </a:rPr>
              <a:t>foodborne illness?  </a:t>
            </a:r>
            <a:endParaRPr lang="en-US" sz="2400" dirty="0">
              <a:latin typeface="Arial Narrow" charset="0"/>
            </a:endParaRPr>
          </a:p>
          <a:p>
            <a:pPr lvl="1"/>
            <a:r>
              <a:rPr lang="en-US" sz="2400" dirty="0">
                <a:latin typeface="Arial Narrow" charset="0"/>
              </a:rPr>
              <a:t>Diarrhea, vomiting, fever, nausea, abdominal cramps, </a:t>
            </a:r>
            <a:br>
              <a:rPr lang="en-US" sz="2400" dirty="0">
                <a:latin typeface="Arial Narrow" charset="0"/>
              </a:rPr>
            </a:br>
            <a:r>
              <a:rPr lang="en-US" sz="2400" dirty="0">
                <a:latin typeface="Arial Narrow" charset="0"/>
              </a:rPr>
              <a:t>and dizziness </a:t>
            </a:r>
          </a:p>
          <a:p>
            <a:pPr lvl="1"/>
            <a:r>
              <a:rPr lang="en-US" sz="2400" dirty="0">
                <a:latin typeface="Arial Narrow" charset="0"/>
              </a:rPr>
              <a:t>Diarrhea, vomiting, fever, nausea, abdominal cramps, </a:t>
            </a:r>
            <a:br>
              <a:rPr lang="en-US" sz="2400" dirty="0">
                <a:latin typeface="Arial Narrow" charset="0"/>
              </a:rPr>
            </a:br>
            <a:r>
              <a:rPr lang="en-US" sz="2400" dirty="0">
                <a:latin typeface="Arial Narrow" charset="0"/>
              </a:rPr>
              <a:t>and headache </a:t>
            </a:r>
          </a:p>
          <a:p>
            <a:pPr lvl="1"/>
            <a:r>
              <a:rPr lang="en-US" sz="2400" dirty="0">
                <a:latin typeface="Arial Narrow" charset="0"/>
              </a:rPr>
              <a:t>Diarrhea, vomiting, fever, nausea, abdominal cramps, </a:t>
            </a:r>
            <a:br>
              <a:rPr lang="en-US" sz="2400" dirty="0">
                <a:latin typeface="Arial Narrow" charset="0"/>
              </a:rPr>
            </a:br>
            <a:r>
              <a:rPr lang="en-US" sz="2400" dirty="0">
                <a:latin typeface="Arial Narrow" charset="0"/>
              </a:rPr>
              <a:t>and jaundice  </a:t>
            </a:r>
          </a:p>
          <a:p>
            <a:pPr lvl="1"/>
            <a:r>
              <a:rPr lang="en-US" sz="2400" dirty="0">
                <a:latin typeface="Arial Narrow" charset="0"/>
              </a:rPr>
              <a:t>Diarrhea, vomiting, fever, nausea, abdominal cramps, </a:t>
            </a:r>
            <a:br>
              <a:rPr lang="en-US" sz="2400" dirty="0">
                <a:latin typeface="Arial Narrow" charset="0"/>
              </a:rPr>
            </a:br>
            <a:r>
              <a:rPr lang="en-US" sz="2400" dirty="0">
                <a:latin typeface="Arial Narrow" charset="0"/>
              </a:rPr>
              <a:t>and tiredness 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0" y="6583363"/>
            <a:ext cx="5715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200" b="0" dirty="0">
                <a:solidFill>
                  <a:srgbClr val="000000"/>
                </a:solidFill>
              </a:rPr>
              <a:t>2-1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25965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318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8341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latin typeface="Arial Narrow" charset="0"/>
              </a:rPr>
              <a:t>Review</a:t>
            </a:r>
            <a:endParaRPr lang="en-US" dirty="0"/>
          </a:p>
        </p:txBody>
      </p:sp>
      <p:sp>
        <p:nvSpPr>
          <p:cNvPr id="2318339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 marL="0" indent="0"/>
            <a:r>
              <a:rPr lang="en-US" sz="2800" dirty="0">
                <a:latin typeface="Arial Narrow" charset="0"/>
                <a:cs typeface="+mn-cs"/>
              </a:rPr>
              <a:t>How does most contamination of food happen?  </a:t>
            </a:r>
            <a:endParaRPr lang="en-US" sz="2400" dirty="0">
              <a:latin typeface="Arial Narrow" charset="0"/>
            </a:endParaRPr>
          </a:p>
          <a:p>
            <a:pPr lvl="1"/>
            <a:r>
              <a:rPr lang="en-US" sz="2400" dirty="0"/>
              <a:t>Through contaminated water </a:t>
            </a:r>
          </a:p>
          <a:p>
            <a:pPr lvl="1"/>
            <a:r>
              <a:rPr lang="en-US" sz="2400" dirty="0"/>
              <a:t>When contaminants are airborne </a:t>
            </a:r>
          </a:p>
          <a:p>
            <a:pPr lvl="1"/>
            <a:r>
              <a:rPr lang="en-US" sz="2400" dirty="0"/>
              <a:t>When people cause the contamination </a:t>
            </a:r>
          </a:p>
          <a:p>
            <a:pPr lvl="1"/>
            <a:r>
              <a:rPr lang="en-US" sz="2400" dirty="0"/>
              <a:t>Through the use of contaminated animal products </a:t>
            </a:r>
            <a:endParaRPr lang="en-US" sz="2400" dirty="0">
              <a:latin typeface="Arial Narrow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0" y="6583363"/>
            <a:ext cx="5715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200" b="0" dirty="0">
                <a:solidFill>
                  <a:srgbClr val="000000"/>
                </a:solidFill>
              </a:rPr>
              <a:t>2-2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503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318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8341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latin typeface="Arial Narrow" charset="0"/>
              </a:rPr>
              <a:t>Review</a:t>
            </a:r>
            <a:endParaRPr lang="en-US" dirty="0"/>
          </a:p>
        </p:txBody>
      </p:sp>
      <p:sp>
        <p:nvSpPr>
          <p:cNvPr id="2318339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 marL="0" indent="0"/>
            <a:r>
              <a:rPr lang="en-US" sz="2800" dirty="0">
                <a:latin typeface="Arial Narrow" charset="0"/>
                <a:cs typeface="+mn-cs"/>
              </a:rPr>
              <a:t>What is the most important way to prevent a foodborne illness from bacteria?  </a:t>
            </a:r>
            <a:endParaRPr lang="en-US" sz="2400" dirty="0">
              <a:latin typeface="Arial Narrow" charset="0"/>
            </a:endParaRPr>
          </a:p>
          <a:p>
            <a:pPr lvl="1"/>
            <a:r>
              <a:rPr lang="en-US" sz="2400" dirty="0"/>
              <a:t>Control time and temperature. </a:t>
            </a:r>
          </a:p>
          <a:p>
            <a:pPr lvl="1"/>
            <a:r>
              <a:rPr lang="en-US" sz="2400" dirty="0"/>
              <a:t>Prevent cross-contamination. </a:t>
            </a:r>
          </a:p>
          <a:p>
            <a:pPr lvl="1"/>
            <a:r>
              <a:rPr lang="en-US" sz="2400" dirty="0"/>
              <a:t>Practice good personal hygiene. </a:t>
            </a:r>
          </a:p>
          <a:p>
            <a:pPr lvl="1"/>
            <a:r>
              <a:rPr lang="en-US" sz="2400" dirty="0"/>
              <a:t>Practice good cleaning and sanitizing. </a:t>
            </a:r>
            <a:endParaRPr lang="en-US" sz="2400" dirty="0">
              <a:latin typeface="Arial Narrow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0" y="6583363"/>
            <a:ext cx="5715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200" b="0" dirty="0">
                <a:solidFill>
                  <a:srgbClr val="000000"/>
                </a:solidFill>
              </a:rPr>
              <a:t>2-3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80514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318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8341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latin typeface="Arial Narrow" charset="0"/>
              </a:rPr>
              <a:t>Review</a:t>
            </a:r>
            <a:endParaRPr lang="en-US" dirty="0"/>
          </a:p>
        </p:txBody>
      </p:sp>
      <p:sp>
        <p:nvSpPr>
          <p:cNvPr id="2318339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 marL="0" indent="0"/>
            <a:r>
              <a:rPr lang="en-US" sz="2800" dirty="0">
                <a:latin typeface="Arial Narrow" charset="0"/>
                <a:cs typeface="+mn-cs"/>
              </a:rPr>
              <a:t>What is the most important way to prevent a foodborne illness from viruses?  </a:t>
            </a:r>
            <a:endParaRPr lang="en-US" sz="2400" dirty="0">
              <a:latin typeface="Arial Narrow" charset="0"/>
            </a:endParaRPr>
          </a:p>
          <a:p>
            <a:pPr lvl="1"/>
            <a:r>
              <a:rPr lang="en-US" sz="2400" dirty="0"/>
              <a:t>Control time and temperature. </a:t>
            </a:r>
          </a:p>
          <a:p>
            <a:pPr lvl="1"/>
            <a:r>
              <a:rPr lang="en-US" sz="2400" dirty="0"/>
              <a:t>Prevent cross-contamination. </a:t>
            </a:r>
          </a:p>
          <a:p>
            <a:pPr lvl="1"/>
            <a:r>
              <a:rPr lang="en-US" sz="2400" dirty="0"/>
              <a:t>Practice good personal hygiene.  </a:t>
            </a:r>
          </a:p>
          <a:p>
            <a:pPr lvl="1"/>
            <a:r>
              <a:rPr lang="en-US" sz="2400" dirty="0"/>
              <a:t>Practice good cleaning and sanitizing. </a:t>
            </a:r>
            <a:endParaRPr lang="en-US" sz="2400" dirty="0">
              <a:latin typeface="Arial Narrow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0" y="6583363"/>
            <a:ext cx="5715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200" b="0" dirty="0">
                <a:solidFill>
                  <a:srgbClr val="000000"/>
                </a:solidFill>
              </a:rPr>
              <a:t>2-4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48562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318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8341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latin typeface="Arial Narrow" charset="0"/>
              </a:rPr>
              <a:t>Review</a:t>
            </a:r>
            <a:endParaRPr lang="en-US" dirty="0"/>
          </a:p>
        </p:txBody>
      </p:sp>
      <p:sp>
        <p:nvSpPr>
          <p:cNvPr id="2318339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 marL="0" indent="0"/>
            <a:r>
              <a:rPr lang="en-US" sz="2800" dirty="0">
                <a:latin typeface="Arial Narrow" charset="0"/>
                <a:cs typeface="+mn-cs"/>
              </a:rPr>
              <a:t>Parasites are commonly linked with what type of food?   </a:t>
            </a:r>
            <a:endParaRPr lang="en-US" sz="2400" dirty="0">
              <a:latin typeface="Arial Narrow" charset="0"/>
            </a:endParaRPr>
          </a:p>
          <a:p>
            <a:pPr lvl="1"/>
            <a:r>
              <a:rPr lang="en-US" sz="2400" dirty="0"/>
              <a:t>Rice </a:t>
            </a:r>
          </a:p>
          <a:p>
            <a:pPr lvl="1"/>
            <a:r>
              <a:rPr lang="en-US" sz="2400" dirty="0"/>
              <a:t>Poultry </a:t>
            </a:r>
          </a:p>
          <a:p>
            <a:pPr lvl="1"/>
            <a:r>
              <a:rPr lang="en-US" sz="2400" dirty="0"/>
              <a:t>Seafood </a:t>
            </a:r>
          </a:p>
          <a:p>
            <a:pPr lvl="1"/>
            <a:r>
              <a:rPr lang="en-US" sz="2400" dirty="0"/>
              <a:t>Canned food </a:t>
            </a:r>
            <a:endParaRPr lang="en-US" sz="2400" dirty="0">
              <a:latin typeface="Arial Narrow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0" y="6583363"/>
            <a:ext cx="5715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200" b="0" dirty="0">
                <a:solidFill>
                  <a:srgbClr val="000000"/>
                </a:solidFill>
              </a:rPr>
              <a:t>2-5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96165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318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8341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latin typeface="Arial Narrow" charset="0"/>
              </a:rPr>
              <a:t>Review</a:t>
            </a:r>
            <a:endParaRPr lang="en-US" dirty="0"/>
          </a:p>
        </p:txBody>
      </p:sp>
      <p:sp>
        <p:nvSpPr>
          <p:cNvPr id="2318339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 marL="0" indent="0"/>
            <a:r>
              <a:rPr lang="en-US" sz="2800" dirty="0">
                <a:latin typeface="Arial Narrow" charset="0"/>
                <a:cs typeface="+mn-cs"/>
              </a:rPr>
              <a:t>A guest had a reversal of hot and cold sensations after eating seafood. What most likely caused the illness? </a:t>
            </a:r>
            <a:endParaRPr lang="en-US" sz="2400" dirty="0">
              <a:latin typeface="Arial Narrow" charset="0"/>
            </a:endParaRPr>
          </a:p>
          <a:p>
            <a:pPr lvl="1"/>
            <a:r>
              <a:rPr lang="en-US" sz="2400" dirty="0"/>
              <a:t>Parasites  </a:t>
            </a:r>
          </a:p>
          <a:p>
            <a:pPr lvl="1"/>
            <a:r>
              <a:rPr lang="en-US" sz="2400" dirty="0"/>
              <a:t>Allergic reaction  </a:t>
            </a:r>
          </a:p>
          <a:p>
            <a:pPr lvl="1"/>
            <a:r>
              <a:rPr lang="en-US" sz="2400" dirty="0"/>
              <a:t>Biological toxins</a:t>
            </a:r>
          </a:p>
          <a:p>
            <a:pPr lvl="1"/>
            <a:r>
              <a:rPr lang="en-US" sz="2400" dirty="0"/>
              <a:t>Chemical contamination </a:t>
            </a:r>
            <a:endParaRPr lang="en-US" sz="2400" dirty="0">
              <a:latin typeface="Arial Narrow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0" y="6583363"/>
            <a:ext cx="5715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200" b="0" dirty="0">
                <a:solidFill>
                  <a:srgbClr val="000000"/>
                </a:solidFill>
              </a:rPr>
              <a:t>2-6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61164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318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8341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latin typeface="Arial Narrow" charset="0"/>
              </a:rPr>
              <a:t>Review</a:t>
            </a:r>
            <a:endParaRPr lang="en-US" dirty="0"/>
          </a:p>
        </p:txBody>
      </p:sp>
      <p:sp>
        <p:nvSpPr>
          <p:cNvPr id="2318339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 marL="0" indent="0"/>
            <a:r>
              <a:rPr lang="en-US" sz="2800" dirty="0">
                <a:latin typeface="Arial Narrow" charset="0"/>
                <a:cs typeface="+mn-cs"/>
              </a:rPr>
              <a:t>How should chemicals be stored to prevent                 chemical contamination? </a:t>
            </a:r>
            <a:endParaRPr lang="en-US" sz="2400" dirty="0">
              <a:latin typeface="Arial Narrow" charset="0"/>
            </a:endParaRPr>
          </a:p>
          <a:p>
            <a:pPr lvl="1"/>
            <a:r>
              <a:rPr lang="en-US" sz="2400" dirty="0"/>
              <a:t>Away from prep areas </a:t>
            </a:r>
          </a:p>
          <a:p>
            <a:pPr lvl="1"/>
            <a:r>
              <a:rPr lang="en-US" sz="2400" dirty="0"/>
              <a:t>On the floor between uses </a:t>
            </a:r>
          </a:p>
          <a:p>
            <a:pPr lvl="1"/>
            <a:r>
              <a:rPr lang="en-US" sz="2400" dirty="0"/>
              <a:t>On the work surface of prep tables </a:t>
            </a:r>
          </a:p>
          <a:p>
            <a:pPr lvl="1"/>
            <a:r>
              <a:rPr lang="en-US" sz="2400" dirty="0"/>
              <a:t>With food supplies below prep tables </a:t>
            </a:r>
            <a:endParaRPr lang="en-US" sz="2400" dirty="0">
              <a:latin typeface="Arial Narrow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0" y="6583363"/>
            <a:ext cx="5715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200" b="0" dirty="0">
                <a:solidFill>
                  <a:srgbClr val="000000"/>
                </a:solidFill>
              </a:rPr>
              <a:t>2-7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86060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318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8341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latin typeface="Arial Narrow" charset="0"/>
              </a:rPr>
              <a:t>Review</a:t>
            </a:r>
            <a:endParaRPr lang="en-US" dirty="0"/>
          </a:p>
        </p:txBody>
      </p:sp>
      <p:sp>
        <p:nvSpPr>
          <p:cNvPr id="2318339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 marL="0" indent="0"/>
            <a:r>
              <a:rPr lang="en-US" sz="2800" dirty="0">
                <a:latin typeface="Arial Narrow" charset="0"/>
                <a:cs typeface="+mn-cs"/>
              </a:rPr>
              <a:t>To prevent the deliberate contamination of food, a manager should know </a:t>
            </a:r>
            <a:endParaRPr lang="en-US" sz="2400" dirty="0">
              <a:latin typeface="Arial Narrow" charset="0"/>
            </a:endParaRPr>
          </a:p>
          <a:p>
            <a:pPr lvl="1"/>
            <a:r>
              <a:rPr lang="en-US" sz="2400" dirty="0"/>
              <a:t>when to register with the EPA. </a:t>
            </a:r>
          </a:p>
          <a:p>
            <a:pPr lvl="1"/>
            <a:r>
              <a:rPr lang="en-US" sz="2400" dirty="0"/>
              <a:t>how to fill out an incident report. </a:t>
            </a:r>
          </a:p>
          <a:p>
            <a:pPr lvl="1"/>
            <a:r>
              <a:rPr lang="en-US" sz="2400" dirty="0"/>
              <a:t>where to find Safety Data Sheets in the operation. </a:t>
            </a:r>
          </a:p>
          <a:p>
            <a:pPr lvl="1"/>
            <a:r>
              <a:rPr lang="en-US" sz="2400" dirty="0"/>
              <a:t>whom to contact about suspicious activity. </a:t>
            </a:r>
            <a:endParaRPr lang="en-US" sz="2400" dirty="0">
              <a:latin typeface="Arial Narrow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0" y="6583363"/>
            <a:ext cx="5715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200" b="0" dirty="0">
                <a:solidFill>
                  <a:srgbClr val="000000"/>
                </a:solidFill>
              </a:rPr>
              <a:t>2-8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83173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318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18626628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8341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latin typeface="Arial Narrow" charset="0"/>
              </a:rPr>
              <a:t>Review</a:t>
            </a:r>
            <a:endParaRPr lang="en-US" dirty="0"/>
          </a:p>
        </p:txBody>
      </p:sp>
      <p:sp>
        <p:nvSpPr>
          <p:cNvPr id="2318339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 marL="0" indent="0"/>
            <a:r>
              <a:rPr lang="en-US" sz="2800" dirty="0">
                <a:latin typeface="Arial Narrow" charset="0"/>
                <a:cs typeface="+mn-cs"/>
              </a:rPr>
              <a:t>What should food handlers do to prevent food allergens from being transferred to food? </a:t>
            </a:r>
            <a:endParaRPr lang="en-US" sz="2400" dirty="0">
              <a:latin typeface="Arial Narrow" charset="0"/>
            </a:endParaRPr>
          </a:p>
          <a:p>
            <a:pPr lvl="1"/>
            <a:r>
              <a:rPr lang="en-US" sz="2400" dirty="0"/>
              <a:t>Use clean and sanitized utensils when prepping the order.  </a:t>
            </a:r>
          </a:p>
          <a:p>
            <a:pPr lvl="1"/>
            <a:r>
              <a:rPr lang="en-US" sz="2400" dirty="0"/>
              <a:t>Cook food to the appropriate minimum internal temperature. </a:t>
            </a:r>
          </a:p>
          <a:p>
            <a:pPr lvl="1"/>
            <a:r>
              <a:rPr lang="en-US" sz="2400" dirty="0"/>
              <a:t>Store cold food at 41ºF (5ºC) or lower. </a:t>
            </a:r>
          </a:p>
          <a:p>
            <a:pPr lvl="1"/>
            <a:r>
              <a:rPr lang="en-US" sz="2400" dirty="0"/>
              <a:t>Label chemical containers correctly. </a:t>
            </a:r>
            <a:endParaRPr lang="en-US" sz="2400" dirty="0">
              <a:latin typeface="Arial Narrow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0" y="6583363"/>
            <a:ext cx="5715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200" b="0" dirty="0">
                <a:solidFill>
                  <a:srgbClr val="000000"/>
                </a:solidFill>
              </a:rPr>
              <a:t>2-9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80187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318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8341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latin typeface="Arial Narrow" charset="0"/>
              </a:rPr>
              <a:t>Review</a:t>
            </a:r>
            <a:endParaRPr lang="en-US" dirty="0"/>
          </a:p>
        </p:txBody>
      </p:sp>
      <p:sp>
        <p:nvSpPr>
          <p:cNvPr id="2318339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 marL="0" indent="0"/>
            <a:r>
              <a:rPr lang="en-US" sz="2800" dirty="0">
                <a:latin typeface="Arial Narrow" charset="0"/>
                <a:cs typeface="+mn-cs"/>
              </a:rPr>
              <a:t>What step should be taken if a manager suspects a foodborne-illness outbreak?  </a:t>
            </a:r>
            <a:endParaRPr lang="en-US" sz="2400" dirty="0">
              <a:latin typeface="Arial Narrow" charset="0"/>
            </a:endParaRPr>
          </a:p>
          <a:p>
            <a:pPr lvl="1"/>
            <a:r>
              <a:rPr lang="en-US" sz="2400" dirty="0"/>
              <a:t>Reheat the suspected product to safe temperatures. </a:t>
            </a:r>
          </a:p>
          <a:p>
            <a:pPr lvl="1"/>
            <a:r>
              <a:rPr lang="en-US" sz="2400" dirty="0"/>
              <a:t>Provide as little information as possible to the regulatory authority. </a:t>
            </a:r>
          </a:p>
          <a:p>
            <a:pPr lvl="1"/>
            <a:r>
              <a:rPr lang="en-US" sz="2400" dirty="0"/>
              <a:t>Deny that the operation has anything to do with the foodborne-illness outbreak. </a:t>
            </a:r>
          </a:p>
          <a:p>
            <a:pPr lvl="1"/>
            <a:r>
              <a:rPr lang="en-US" sz="2400" dirty="0"/>
              <a:t>Set aside the suspected product and label it with “do not use” and “do not discard.” </a:t>
            </a:r>
            <a:endParaRPr lang="en-US" sz="2400" dirty="0">
              <a:latin typeface="Arial Narrow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0" y="6583363"/>
            <a:ext cx="5715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200" b="0" dirty="0">
                <a:solidFill>
                  <a:srgbClr val="000000"/>
                </a:solidFill>
              </a:rPr>
              <a:t>2-10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1303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318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32371130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8341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latin typeface="Arial Narrow" charset="0"/>
              </a:rPr>
              <a:t>Review</a:t>
            </a:r>
            <a:endParaRPr lang="en-US" dirty="0"/>
          </a:p>
        </p:txBody>
      </p:sp>
      <p:sp>
        <p:nvSpPr>
          <p:cNvPr id="2318339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 marL="0" indent="0"/>
            <a:r>
              <a:rPr lang="en-US" sz="2800" dirty="0"/>
              <a:t>A food handler who has just bused tables must do what before handling food?</a:t>
            </a:r>
            <a:r>
              <a:rPr lang="en-US" sz="2800" dirty="0">
                <a:latin typeface="Arial Narrow" charset="0"/>
                <a:cs typeface="+mn-cs"/>
              </a:rPr>
              <a:t>  </a:t>
            </a:r>
            <a:endParaRPr lang="en-US" sz="2400" dirty="0">
              <a:latin typeface="Arial Narrow" charset="0"/>
            </a:endParaRPr>
          </a:p>
          <a:p>
            <a:pPr lvl="1"/>
            <a:r>
              <a:rPr lang="en-US" sz="2400" dirty="0"/>
              <a:t>Change apron</a:t>
            </a:r>
          </a:p>
          <a:p>
            <a:pPr lvl="1"/>
            <a:r>
              <a:rPr lang="en-US" sz="2400" dirty="0"/>
              <a:t>Wash hands</a:t>
            </a:r>
          </a:p>
          <a:p>
            <a:pPr lvl="1"/>
            <a:r>
              <a:rPr lang="en-US" sz="2400" dirty="0"/>
              <a:t>Put disposable gloves back on</a:t>
            </a:r>
          </a:p>
          <a:p>
            <a:pPr lvl="1"/>
            <a:r>
              <a:rPr lang="en-US" sz="2400" dirty="0"/>
              <a:t>Wipe hands on a cloth towel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0" y="6583363"/>
            <a:ext cx="5715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200" b="0" dirty="0">
                <a:solidFill>
                  <a:srgbClr val="000000"/>
                </a:solidFill>
              </a:rPr>
              <a:t>3-1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12669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318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8341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latin typeface="Arial Narrow" charset="0"/>
              </a:rPr>
              <a:t>Review</a:t>
            </a:r>
            <a:endParaRPr lang="en-US" dirty="0"/>
          </a:p>
        </p:txBody>
      </p:sp>
      <p:sp>
        <p:nvSpPr>
          <p:cNvPr id="2318339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 marL="0" indent="0"/>
            <a:r>
              <a:rPr lang="en-US" sz="2800" dirty="0"/>
              <a:t>As part of handwashing, food handlers must scrub their hands and arms for at least</a:t>
            </a:r>
            <a:r>
              <a:rPr lang="en-US" sz="2800" dirty="0">
                <a:latin typeface="Arial Narrow" charset="0"/>
              </a:rPr>
              <a:t> </a:t>
            </a:r>
            <a:r>
              <a:rPr lang="en-US" sz="2800" dirty="0">
                <a:latin typeface="Arial Narrow" charset="0"/>
                <a:cs typeface="+mn-cs"/>
              </a:rPr>
              <a:t>  </a:t>
            </a:r>
            <a:endParaRPr lang="en-US" sz="2400" dirty="0">
              <a:latin typeface="Arial Narrow" charset="0"/>
            </a:endParaRPr>
          </a:p>
          <a:p>
            <a:pPr lvl="1"/>
            <a:r>
              <a:rPr lang="en-US" sz="2400" dirty="0">
                <a:latin typeface="Arial Narrow" charset="0"/>
              </a:rPr>
              <a:t>3 seconds.</a:t>
            </a:r>
          </a:p>
          <a:p>
            <a:pPr lvl="1"/>
            <a:r>
              <a:rPr lang="en-US" sz="2400" dirty="0">
                <a:latin typeface="Arial Narrow" charset="0"/>
              </a:rPr>
              <a:t>5 seconds.</a:t>
            </a:r>
          </a:p>
          <a:p>
            <a:pPr lvl="1"/>
            <a:r>
              <a:rPr lang="en-US" sz="2400" dirty="0">
                <a:latin typeface="Arial Narrow" charset="0"/>
              </a:rPr>
              <a:t>10 seconds.</a:t>
            </a:r>
          </a:p>
          <a:p>
            <a:pPr lvl="1"/>
            <a:r>
              <a:rPr lang="en-US" sz="2400" dirty="0">
                <a:latin typeface="Arial Narrow" charset="0"/>
              </a:rPr>
              <a:t>20 seconds.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0" y="6583363"/>
            <a:ext cx="5715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200" b="0" dirty="0">
                <a:solidFill>
                  <a:srgbClr val="000000"/>
                </a:solidFill>
              </a:rPr>
              <a:t>3-2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2804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318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8341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latin typeface="Arial Narrow" charset="0"/>
              </a:rPr>
              <a:t>Review</a:t>
            </a:r>
            <a:endParaRPr lang="en-US" dirty="0"/>
          </a:p>
        </p:txBody>
      </p:sp>
      <p:sp>
        <p:nvSpPr>
          <p:cNvPr id="2318339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 marL="0" indent="0"/>
            <a:r>
              <a:rPr lang="en-US" sz="2800" dirty="0">
                <a:latin typeface="Arial Narrow" charset="0"/>
                <a:cs typeface="+mn-cs"/>
              </a:rPr>
              <a:t>To work with food, a food handler with an infected hand wound must  </a:t>
            </a:r>
            <a:endParaRPr lang="en-US" sz="2400" dirty="0">
              <a:latin typeface="Arial Narrow" charset="0"/>
            </a:endParaRPr>
          </a:p>
          <a:p>
            <a:pPr lvl="1"/>
            <a:r>
              <a:rPr lang="en-US" sz="2400" dirty="0">
                <a:latin typeface="Arial Narrow" charset="0"/>
              </a:rPr>
              <a:t>cover the wound with an impermeable cover and wear a single-use glove.</a:t>
            </a:r>
          </a:p>
          <a:p>
            <a:pPr lvl="1"/>
            <a:r>
              <a:rPr lang="en-US" sz="2400" dirty="0">
                <a:latin typeface="Arial Narrow" charset="0"/>
              </a:rPr>
              <a:t>cover the wound with an impermeable cover and limit contact with food.</a:t>
            </a:r>
          </a:p>
          <a:p>
            <a:pPr lvl="1"/>
            <a:r>
              <a:rPr lang="en-US" sz="2400" dirty="0">
                <a:latin typeface="Arial Narrow" charset="0"/>
              </a:rPr>
              <a:t>wash hands and bandage the wound with an impermeable cover.</a:t>
            </a:r>
          </a:p>
          <a:p>
            <a:pPr lvl="1"/>
            <a:r>
              <a:rPr lang="en-US" sz="2400" dirty="0">
                <a:latin typeface="Arial Narrow" charset="0"/>
              </a:rPr>
              <a:t>apply ointment and bandage the wound with an impermeable cover.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0" y="6583363"/>
            <a:ext cx="5715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200" b="0" dirty="0">
                <a:solidFill>
                  <a:srgbClr val="000000"/>
                </a:solidFill>
              </a:rPr>
              <a:t>3-3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32703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2318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8341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latin typeface="Arial Narrow" charset="0"/>
              </a:rPr>
              <a:t>Review</a:t>
            </a:r>
            <a:endParaRPr lang="en-US" dirty="0"/>
          </a:p>
        </p:txBody>
      </p:sp>
      <p:sp>
        <p:nvSpPr>
          <p:cNvPr id="2318339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 marL="0" indent="0"/>
            <a:r>
              <a:rPr lang="en-US" sz="2800" dirty="0">
                <a:latin typeface="Arial Narrow" charset="0"/>
                <a:cs typeface="+mn-cs"/>
              </a:rPr>
              <a:t>How should food handlers keep their fingernails?  </a:t>
            </a:r>
            <a:endParaRPr lang="en-US" sz="2400" dirty="0">
              <a:latin typeface="Arial Narrow" charset="0"/>
            </a:endParaRPr>
          </a:p>
          <a:p>
            <a:pPr lvl="1"/>
            <a:r>
              <a:rPr lang="en-US" sz="2400" dirty="0">
                <a:latin typeface="Arial Narrow" charset="0"/>
              </a:rPr>
              <a:t>Short and unpolished</a:t>
            </a:r>
          </a:p>
          <a:p>
            <a:pPr lvl="1"/>
            <a:r>
              <a:rPr lang="en-US" sz="2400" dirty="0">
                <a:latin typeface="Arial Narrow" charset="0"/>
              </a:rPr>
              <a:t>Long and unpolished</a:t>
            </a:r>
          </a:p>
          <a:p>
            <a:pPr lvl="1"/>
            <a:r>
              <a:rPr lang="en-US" sz="2400" dirty="0">
                <a:latin typeface="Arial Narrow" charset="0"/>
              </a:rPr>
              <a:t>Long and painted with nail polish</a:t>
            </a:r>
          </a:p>
          <a:p>
            <a:pPr lvl="1"/>
            <a:r>
              <a:rPr lang="en-US" sz="2400" dirty="0">
                <a:latin typeface="Arial Narrow" charset="0"/>
              </a:rPr>
              <a:t>Short and painted with nail polish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0" y="6583363"/>
            <a:ext cx="5715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200" b="0" dirty="0">
                <a:solidFill>
                  <a:srgbClr val="000000"/>
                </a:solidFill>
              </a:rPr>
              <a:t>3-4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2449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318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8341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latin typeface="Arial Narrow" charset="0"/>
              </a:rPr>
              <a:t>Review</a:t>
            </a:r>
            <a:endParaRPr lang="en-US" dirty="0"/>
          </a:p>
        </p:txBody>
      </p:sp>
      <p:sp>
        <p:nvSpPr>
          <p:cNvPr id="2318339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 marL="0" indent="0"/>
            <a:r>
              <a:rPr lang="en-US" sz="2800" dirty="0">
                <a:latin typeface="Arial Narrow" charset="0"/>
                <a:cs typeface="+mn-cs"/>
              </a:rPr>
              <a:t>Which piece of jewelry is a food handler allowed to wear?  </a:t>
            </a:r>
            <a:endParaRPr lang="en-US" sz="2400" dirty="0">
              <a:latin typeface="Arial Narrow" charset="0"/>
            </a:endParaRPr>
          </a:p>
          <a:p>
            <a:pPr lvl="1"/>
            <a:r>
              <a:rPr lang="en-US" sz="2400" dirty="0">
                <a:latin typeface="Arial Narrow" charset="0"/>
              </a:rPr>
              <a:t>Diamond ring</a:t>
            </a:r>
          </a:p>
          <a:p>
            <a:pPr lvl="1"/>
            <a:r>
              <a:rPr lang="en-US" sz="2400" dirty="0">
                <a:latin typeface="Arial Narrow" charset="0"/>
              </a:rPr>
              <a:t>Leather-band watch</a:t>
            </a:r>
          </a:p>
          <a:p>
            <a:pPr lvl="1"/>
            <a:r>
              <a:rPr lang="en-US" sz="2400" dirty="0">
                <a:latin typeface="Arial Narrow" charset="0"/>
              </a:rPr>
              <a:t>Medical bracelet</a:t>
            </a:r>
          </a:p>
          <a:p>
            <a:pPr lvl="1"/>
            <a:r>
              <a:rPr lang="en-US" sz="2400" dirty="0">
                <a:latin typeface="Arial Narrow" charset="0"/>
              </a:rPr>
              <a:t>Plain-band ring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0" y="6583363"/>
            <a:ext cx="5715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200" b="0" dirty="0">
                <a:solidFill>
                  <a:srgbClr val="000000"/>
                </a:solidFill>
              </a:rPr>
              <a:t>3-5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526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318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8341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latin typeface="Arial Narrow" charset="0"/>
              </a:rPr>
              <a:t>Review</a:t>
            </a:r>
            <a:endParaRPr lang="en-US" dirty="0"/>
          </a:p>
        </p:txBody>
      </p:sp>
      <p:sp>
        <p:nvSpPr>
          <p:cNvPr id="2318339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 marL="0" indent="0"/>
            <a:r>
              <a:rPr lang="en-US" sz="2800" dirty="0">
                <a:latin typeface="Arial Narrow" charset="0"/>
                <a:cs typeface="+mn-cs"/>
              </a:rPr>
              <a:t>What must food handlers do after touching their hair, face, or body?  </a:t>
            </a:r>
            <a:endParaRPr lang="en-US" sz="2400" dirty="0">
              <a:latin typeface="Arial Narrow" charset="0"/>
            </a:endParaRPr>
          </a:p>
          <a:p>
            <a:pPr lvl="1"/>
            <a:r>
              <a:rPr lang="en-US" sz="2400" dirty="0">
                <a:latin typeface="Arial Narrow" charset="0"/>
              </a:rPr>
              <a:t>Wash their hands</a:t>
            </a:r>
          </a:p>
          <a:p>
            <a:pPr lvl="1"/>
            <a:r>
              <a:rPr lang="en-US" sz="2400" dirty="0">
                <a:latin typeface="Arial Narrow" charset="0"/>
              </a:rPr>
              <a:t>Rinse their gloves</a:t>
            </a:r>
          </a:p>
          <a:p>
            <a:pPr lvl="1"/>
            <a:r>
              <a:rPr lang="en-US" sz="2400" dirty="0">
                <a:latin typeface="Arial Narrow" charset="0"/>
              </a:rPr>
              <a:t>Change their aprons</a:t>
            </a:r>
          </a:p>
          <a:p>
            <a:pPr lvl="1"/>
            <a:r>
              <a:rPr lang="en-US" sz="2400" dirty="0">
                <a:latin typeface="Arial Narrow" charset="0"/>
              </a:rPr>
              <a:t>Use a hand antiseptic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0" y="6583363"/>
            <a:ext cx="5715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200" b="0" dirty="0">
                <a:solidFill>
                  <a:srgbClr val="000000"/>
                </a:solidFill>
              </a:rPr>
              <a:t>3-6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3523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318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8341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latin typeface="Arial Narrow" charset="0"/>
              </a:rPr>
              <a:t>Review</a:t>
            </a:r>
            <a:endParaRPr lang="en-US" dirty="0"/>
          </a:p>
        </p:txBody>
      </p:sp>
      <p:sp>
        <p:nvSpPr>
          <p:cNvPr id="2318339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 marL="0" indent="0"/>
            <a:r>
              <a:rPr lang="en-US" sz="2800" dirty="0">
                <a:latin typeface="Arial Narrow" charset="0"/>
                <a:cs typeface="+mn-cs"/>
              </a:rPr>
              <a:t>Where should personal items, like a coat, be stored in </a:t>
            </a:r>
            <a:br>
              <a:rPr lang="en-US" sz="2800" dirty="0">
                <a:latin typeface="Arial Narrow" charset="0"/>
                <a:cs typeface="+mn-cs"/>
              </a:rPr>
            </a:br>
            <a:r>
              <a:rPr lang="en-US" sz="2800" dirty="0">
                <a:latin typeface="Arial Narrow" charset="0"/>
                <a:cs typeface="+mn-cs"/>
              </a:rPr>
              <a:t>the operation?  </a:t>
            </a:r>
            <a:endParaRPr lang="en-US" sz="2400" dirty="0">
              <a:latin typeface="Arial Narrow" charset="0"/>
            </a:endParaRPr>
          </a:p>
          <a:p>
            <a:pPr lvl="1"/>
            <a:r>
              <a:rPr lang="en-US" sz="2400" dirty="0">
                <a:latin typeface="Arial Narrow" charset="0"/>
              </a:rPr>
              <a:t>On a shelf, above food</a:t>
            </a:r>
          </a:p>
          <a:p>
            <a:pPr lvl="1"/>
            <a:r>
              <a:rPr lang="en-US" sz="2400" dirty="0">
                <a:latin typeface="Arial Narrow" charset="0"/>
              </a:rPr>
              <a:t>On a shelf, below food</a:t>
            </a:r>
          </a:p>
          <a:p>
            <a:pPr lvl="1"/>
            <a:r>
              <a:rPr lang="en-US" sz="2400" dirty="0">
                <a:latin typeface="Arial Narrow" charset="0"/>
              </a:rPr>
              <a:t>In a designated area, away from food.</a:t>
            </a:r>
          </a:p>
          <a:p>
            <a:pPr lvl="1"/>
            <a:r>
              <a:rPr lang="en-US" sz="2400" dirty="0">
                <a:latin typeface="Arial Narrow" charset="0"/>
              </a:rPr>
              <a:t>In a kitchen, away from moving equipment.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0" y="6583363"/>
            <a:ext cx="5715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200" b="0" dirty="0">
                <a:solidFill>
                  <a:srgbClr val="000000"/>
                </a:solidFill>
              </a:rPr>
              <a:t>3-7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68781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318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8341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latin typeface="Arial Narrow" charset="0"/>
              </a:rPr>
              <a:t>Review</a:t>
            </a:r>
            <a:endParaRPr lang="en-US" dirty="0"/>
          </a:p>
        </p:txBody>
      </p:sp>
      <p:sp>
        <p:nvSpPr>
          <p:cNvPr id="2318339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 marL="0" indent="0"/>
            <a:r>
              <a:rPr lang="en-US" sz="2800" dirty="0">
                <a:latin typeface="Arial Narrow" charset="0"/>
                <a:cs typeface="+mn-cs"/>
              </a:rPr>
              <a:t>What is a foodborne-illness outbreak?</a:t>
            </a:r>
            <a:endParaRPr lang="en-US" sz="2400" dirty="0">
              <a:latin typeface="Arial Narrow" charset="0"/>
            </a:endParaRPr>
          </a:p>
          <a:p>
            <a:pPr lvl="1">
              <a:buFont typeface="+mj-lt"/>
              <a:buAutoNum type="alphaUcPeriod"/>
            </a:pPr>
            <a:r>
              <a:rPr lang="en-US" sz="2400" dirty="0">
                <a:latin typeface="Arial Narrow" charset="0"/>
              </a:rPr>
              <a:t>When two or more food handlers contaminate multiple food items</a:t>
            </a:r>
          </a:p>
          <a:p>
            <a:pPr lvl="1">
              <a:buFont typeface="+mj-lt"/>
              <a:buAutoNum type="alphaUcPeriod"/>
            </a:pPr>
            <a:r>
              <a:rPr lang="en-US" sz="2400" dirty="0"/>
              <a:t>When an operation serves contaminated food to two or more people </a:t>
            </a:r>
          </a:p>
          <a:p>
            <a:pPr lvl="1">
              <a:buFont typeface="+mj-lt"/>
              <a:buAutoNum type="alphaUcPeriod"/>
            </a:pPr>
            <a:r>
              <a:rPr lang="en-US" sz="2400" dirty="0"/>
              <a:t>When two or more people report the same illness from eating the same food</a:t>
            </a:r>
          </a:p>
          <a:p>
            <a:pPr lvl="1">
              <a:buFont typeface="+mj-lt"/>
              <a:buAutoNum type="alphaUcPeriod"/>
            </a:pPr>
            <a:r>
              <a:rPr lang="en-US" sz="2400" dirty="0"/>
              <a:t>When the CDC receives information on two or more people with the same illness</a:t>
            </a:r>
            <a:endParaRPr lang="en-US" sz="2400" dirty="0">
              <a:latin typeface="Arial Narrow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0" y="6583363"/>
            <a:ext cx="5715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200" b="0" dirty="0">
                <a:solidFill>
                  <a:srgbClr val="000000"/>
                </a:solidFill>
              </a:rPr>
              <a:t>1-1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32475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318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8341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latin typeface="Arial Narrow" charset="0"/>
              </a:rPr>
              <a:t>Review</a:t>
            </a:r>
            <a:endParaRPr lang="en-US" dirty="0"/>
          </a:p>
        </p:txBody>
      </p:sp>
      <p:sp>
        <p:nvSpPr>
          <p:cNvPr id="2318339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 marL="0" indent="0"/>
            <a:r>
              <a:rPr lang="en-US" sz="2800" dirty="0">
                <a:latin typeface="Arial Narrow" charset="0"/>
                <a:cs typeface="+mn-cs"/>
              </a:rPr>
              <a:t>After handling raw meat and before handling produce, what should food handlers do with their gloves?  </a:t>
            </a:r>
            <a:endParaRPr lang="en-US" sz="2400" dirty="0">
              <a:latin typeface="Arial Narrow" charset="0"/>
            </a:endParaRPr>
          </a:p>
          <a:p>
            <a:pPr lvl="1"/>
            <a:r>
              <a:rPr lang="en-US" sz="2400" dirty="0">
                <a:latin typeface="Arial Narrow" charset="0"/>
              </a:rPr>
              <a:t>Clean and sanitize them.</a:t>
            </a:r>
          </a:p>
          <a:p>
            <a:pPr lvl="1"/>
            <a:r>
              <a:rPr lang="en-US" sz="2400" dirty="0">
                <a:latin typeface="Arial Narrow" charset="0"/>
              </a:rPr>
              <a:t>Continue working with them.</a:t>
            </a:r>
          </a:p>
          <a:p>
            <a:pPr lvl="1"/>
            <a:r>
              <a:rPr lang="en-US" sz="2400" dirty="0">
                <a:latin typeface="Arial Narrow" charset="0"/>
              </a:rPr>
              <a:t>Set them aside if working with meat again later.</a:t>
            </a:r>
          </a:p>
          <a:p>
            <a:pPr lvl="1"/>
            <a:r>
              <a:rPr lang="en-US" sz="2400" dirty="0">
                <a:latin typeface="Arial Narrow" charset="0"/>
              </a:rPr>
              <a:t>Wash hands and change them.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0" y="6583363"/>
            <a:ext cx="5715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200" b="0" dirty="0">
                <a:solidFill>
                  <a:srgbClr val="000000"/>
                </a:solidFill>
              </a:rPr>
              <a:t>3-8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93924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318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8341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latin typeface="Arial Narrow" charset="0"/>
              </a:rPr>
              <a:t>Review</a:t>
            </a:r>
            <a:endParaRPr lang="en-US" dirty="0"/>
          </a:p>
        </p:txBody>
      </p:sp>
      <p:sp>
        <p:nvSpPr>
          <p:cNvPr id="2318339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 marL="0" indent="0"/>
            <a:r>
              <a:rPr lang="en-US" sz="2800" dirty="0">
                <a:latin typeface="Arial Narrow" charset="0"/>
                <a:cs typeface="+mn-cs"/>
              </a:rPr>
              <a:t>After prepping food, what must food handlers do before using the restroom?  </a:t>
            </a:r>
            <a:endParaRPr lang="en-US" sz="2400" dirty="0">
              <a:latin typeface="Arial Narrow" charset="0"/>
            </a:endParaRPr>
          </a:p>
          <a:p>
            <a:pPr lvl="1"/>
            <a:r>
              <a:rPr lang="en-US" sz="2400" dirty="0">
                <a:latin typeface="Arial Narrow" charset="0"/>
              </a:rPr>
              <a:t>Take off their aprons</a:t>
            </a:r>
          </a:p>
          <a:p>
            <a:pPr lvl="1"/>
            <a:r>
              <a:rPr lang="en-US" sz="2400" dirty="0">
                <a:latin typeface="Arial Narrow" charset="0"/>
              </a:rPr>
              <a:t>Change their gloves </a:t>
            </a:r>
          </a:p>
          <a:p>
            <a:pPr lvl="1"/>
            <a:r>
              <a:rPr lang="en-US" sz="2400" dirty="0">
                <a:latin typeface="Arial Narrow" charset="0"/>
              </a:rPr>
              <a:t>Take off their hats</a:t>
            </a:r>
          </a:p>
          <a:p>
            <a:pPr lvl="1"/>
            <a:r>
              <a:rPr lang="en-US" sz="2400" dirty="0">
                <a:latin typeface="Arial Narrow" charset="0"/>
              </a:rPr>
              <a:t>Wash their hands 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0" y="6583363"/>
            <a:ext cx="5715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200" b="0" dirty="0">
                <a:solidFill>
                  <a:srgbClr val="000000"/>
                </a:solidFill>
              </a:rPr>
              <a:t>3-9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59190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318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8341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latin typeface="Arial Narrow" charset="0"/>
              </a:rPr>
              <a:t>Review</a:t>
            </a:r>
            <a:endParaRPr lang="en-US" dirty="0"/>
          </a:p>
        </p:txBody>
      </p:sp>
      <p:sp>
        <p:nvSpPr>
          <p:cNvPr id="2318339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 marL="0" indent="0"/>
            <a:r>
              <a:rPr lang="en-US" sz="2800" dirty="0">
                <a:latin typeface="Arial Narrow" charset="0"/>
                <a:cs typeface="+mn-cs"/>
              </a:rPr>
              <a:t>What action should a manager take when a food handler reports having diarrhea and being diagnosed with a foodborne illness caused by </a:t>
            </a:r>
            <a:r>
              <a:rPr lang="en-US" sz="2800" i="1" dirty="0">
                <a:latin typeface="Arial Narrow" charset="0"/>
                <a:cs typeface="+mn-cs"/>
              </a:rPr>
              <a:t>Shigella</a:t>
            </a:r>
            <a:r>
              <a:rPr lang="en-US" sz="2800" dirty="0">
                <a:latin typeface="Arial Narrow" charset="0"/>
                <a:cs typeface="+mn-cs"/>
              </a:rPr>
              <a:t> spp.?  </a:t>
            </a:r>
            <a:endParaRPr lang="en-US" sz="2400" dirty="0">
              <a:latin typeface="Arial Narrow" charset="0"/>
            </a:endParaRPr>
          </a:p>
          <a:p>
            <a:pPr lvl="1"/>
            <a:r>
              <a:rPr lang="en-US" sz="2400" dirty="0">
                <a:latin typeface="Arial Narrow" charset="0"/>
              </a:rPr>
              <a:t>Keep the food handler away from duties that involve food.</a:t>
            </a:r>
          </a:p>
          <a:p>
            <a:pPr lvl="1"/>
            <a:r>
              <a:rPr lang="en-US" sz="2400" dirty="0">
                <a:latin typeface="Arial Narrow" charset="0"/>
              </a:rPr>
              <a:t>Exclude the food handler from the operation.</a:t>
            </a:r>
          </a:p>
          <a:p>
            <a:pPr lvl="1"/>
            <a:r>
              <a:rPr lang="en-US" sz="2400" dirty="0">
                <a:latin typeface="Arial Narrow" charset="0"/>
              </a:rPr>
              <a:t>Make sure the food handler is supplied with disposable gloves.</a:t>
            </a:r>
          </a:p>
          <a:p>
            <a:pPr lvl="1"/>
            <a:r>
              <a:rPr lang="en-US" sz="2400" dirty="0">
                <a:latin typeface="Arial Narrow" charset="0"/>
              </a:rPr>
              <a:t>Make sure the food handler washes hands often.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0" y="6583363"/>
            <a:ext cx="5715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200" b="0" dirty="0">
                <a:solidFill>
                  <a:srgbClr val="000000"/>
                </a:solidFill>
              </a:rPr>
              <a:t>3-10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93512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318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15910442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8341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latin typeface="Arial Narrow" charset="0"/>
              </a:rPr>
              <a:t>Review</a:t>
            </a:r>
            <a:endParaRPr lang="en-US" dirty="0"/>
          </a:p>
        </p:txBody>
      </p:sp>
      <p:sp>
        <p:nvSpPr>
          <p:cNvPr id="2318339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 marL="0" indent="0"/>
            <a:r>
              <a:rPr lang="en-US" sz="2800" dirty="0">
                <a:latin typeface="Arial Narrow" charset="0"/>
                <a:cs typeface="+mn-cs"/>
              </a:rPr>
              <a:t>Using one set of cutting boards for raw poultry and another set of cutting boards for ready-to-eat food reduces the risk of  </a:t>
            </a:r>
            <a:endParaRPr lang="en-US" sz="2400" dirty="0">
              <a:latin typeface="Arial Narrow" charset="0"/>
            </a:endParaRPr>
          </a:p>
          <a:p>
            <a:pPr lvl="1"/>
            <a:r>
              <a:rPr lang="en-US" sz="2400" dirty="0"/>
              <a:t>cross-contamination.</a:t>
            </a:r>
          </a:p>
          <a:p>
            <a:pPr lvl="1"/>
            <a:r>
              <a:rPr lang="en-US" sz="2400" dirty="0"/>
              <a:t>time-temperature abuse.</a:t>
            </a:r>
          </a:p>
          <a:p>
            <a:pPr lvl="1"/>
            <a:r>
              <a:rPr lang="en-US" sz="2400" dirty="0"/>
              <a:t>physical contamination.</a:t>
            </a:r>
          </a:p>
          <a:p>
            <a:pPr lvl="1"/>
            <a:r>
              <a:rPr lang="en-US" sz="2400" dirty="0"/>
              <a:t>toxic-metal poisoning.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0" y="6583363"/>
            <a:ext cx="5715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200" b="0" dirty="0">
                <a:solidFill>
                  <a:srgbClr val="000000"/>
                </a:solidFill>
              </a:rPr>
              <a:t>4-1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0000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318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8341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latin typeface="Arial Narrow" charset="0"/>
              </a:rPr>
              <a:t>Review</a:t>
            </a:r>
            <a:endParaRPr lang="en-US" dirty="0"/>
          </a:p>
        </p:txBody>
      </p:sp>
      <p:sp>
        <p:nvSpPr>
          <p:cNvPr id="2318339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 marL="0" indent="0"/>
            <a:r>
              <a:rPr lang="en-US" sz="2800" dirty="0">
                <a:latin typeface="Arial Narrow" charset="0"/>
                <a:cs typeface="+mn-cs"/>
              </a:rPr>
              <a:t>Pathogens are likely to grow well in a meat stew that is  </a:t>
            </a:r>
            <a:endParaRPr lang="en-US" sz="2400" dirty="0">
              <a:latin typeface="Arial Narrow" charset="0"/>
            </a:endParaRPr>
          </a:p>
          <a:p>
            <a:pPr lvl="1"/>
            <a:r>
              <a:rPr lang="en-US" sz="2400" dirty="0"/>
              <a:t>below freezing temperature.</a:t>
            </a:r>
          </a:p>
          <a:p>
            <a:pPr lvl="1"/>
            <a:r>
              <a:rPr lang="en-US" sz="2400" dirty="0"/>
              <a:t>at refrigeration temperatures.</a:t>
            </a:r>
          </a:p>
          <a:p>
            <a:pPr lvl="1"/>
            <a:r>
              <a:rPr lang="en-US" sz="2400" dirty="0"/>
              <a:t>between 41ºF and 135ºF (5ºC and 57ºC).</a:t>
            </a:r>
          </a:p>
          <a:p>
            <a:pPr lvl="1"/>
            <a:r>
              <a:rPr lang="en-US" sz="2400" dirty="0"/>
              <a:t>cooked to the correct internal temperature.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0" y="6583363"/>
            <a:ext cx="5715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200" b="0" dirty="0">
                <a:solidFill>
                  <a:srgbClr val="000000"/>
                </a:solidFill>
              </a:rPr>
              <a:t>4-2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77191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318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8341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latin typeface="Arial Narrow" charset="0"/>
              </a:rPr>
              <a:t>Review</a:t>
            </a:r>
            <a:endParaRPr lang="en-US" dirty="0"/>
          </a:p>
        </p:txBody>
      </p:sp>
      <p:sp>
        <p:nvSpPr>
          <p:cNvPr id="2318339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 marL="0" indent="0"/>
            <a:r>
              <a:rPr lang="en-US" sz="2800" dirty="0">
                <a:latin typeface="Arial Narrow" charset="0"/>
                <a:cs typeface="+mn-cs"/>
              </a:rPr>
              <a:t>What is the calibration nut on a bimetallic stemmed thermometer used for?  </a:t>
            </a:r>
            <a:endParaRPr lang="en-US" sz="2400" dirty="0">
              <a:latin typeface="Arial Narrow" charset="0"/>
            </a:endParaRPr>
          </a:p>
          <a:p>
            <a:pPr lvl="1"/>
            <a:r>
              <a:rPr lang="en-US" sz="2400" dirty="0"/>
              <a:t>Keep it accurate</a:t>
            </a:r>
          </a:p>
          <a:p>
            <a:pPr lvl="1"/>
            <a:r>
              <a:rPr lang="en-US" sz="2400" dirty="0"/>
              <a:t>Mark its sensing area</a:t>
            </a:r>
          </a:p>
          <a:p>
            <a:pPr lvl="1"/>
            <a:r>
              <a:rPr lang="en-US" sz="2400" dirty="0"/>
              <a:t>Measure air temperature</a:t>
            </a:r>
          </a:p>
          <a:p>
            <a:pPr lvl="1"/>
            <a:r>
              <a:rPr lang="en-US" sz="2400" dirty="0"/>
              <a:t>Measure temperatures through glass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0" y="6583363"/>
            <a:ext cx="5715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200" b="0" dirty="0">
                <a:solidFill>
                  <a:srgbClr val="000000"/>
                </a:solidFill>
              </a:rPr>
              <a:t>4-3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9979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318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8341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latin typeface="Arial Narrow" charset="0"/>
              </a:rPr>
              <a:t>Review</a:t>
            </a:r>
            <a:endParaRPr lang="en-US" dirty="0"/>
          </a:p>
        </p:txBody>
      </p:sp>
      <p:sp>
        <p:nvSpPr>
          <p:cNvPr id="2318339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 marL="0" indent="0"/>
            <a:r>
              <a:rPr lang="en-US" sz="2800" dirty="0">
                <a:latin typeface="Arial Narrow" charset="0"/>
                <a:cs typeface="+mn-cs"/>
              </a:rPr>
              <a:t>Which probe should be used to check the temperature of a pork roast?  </a:t>
            </a:r>
            <a:endParaRPr lang="en-US" sz="2400" dirty="0">
              <a:latin typeface="Arial Narrow" charset="0"/>
            </a:endParaRPr>
          </a:p>
          <a:p>
            <a:pPr lvl="1"/>
            <a:r>
              <a:rPr lang="en-US" sz="2400" dirty="0"/>
              <a:t>Air</a:t>
            </a:r>
          </a:p>
          <a:p>
            <a:pPr lvl="1"/>
            <a:r>
              <a:rPr lang="en-US" sz="2400" dirty="0"/>
              <a:t>Surface</a:t>
            </a:r>
          </a:p>
          <a:p>
            <a:pPr lvl="1"/>
            <a:r>
              <a:rPr lang="en-US" sz="2400" dirty="0"/>
              <a:t>Immersion</a:t>
            </a:r>
          </a:p>
          <a:p>
            <a:pPr lvl="1"/>
            <a:r>
              <a:rPr lang="en-US" sz="2400" dirty="0"/>
              <a:t>Penetration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0" y="6583363"/>
            <a:ext cx="5715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200" b="0" dirty="0">
                <a:solidFill>
                  <a:srgbClr val="000000"/>
                </a:solidFill>
              </a:rPr>
              <a:t>4-4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11452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318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8341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latin typeface="Arial Narrow" charset="0"/>
              </a:rPr>
              <a:t>Review</a:t>
            </a:r>
            <a:endParaRPr lang="en-US" dirty="0"/>
          </a:p>
        </p:txBody>
      </p:sp>
      <p:sp>
        <p:nvSpPr>
          <p:cNvPr id="2318339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 marL="0" indent="0"/>
            <a:r>
              <a:rPr lang="en-US" sz="2800" dirty="0">
                <a:latin typeface="Arial Narrow" charset="0"/>
                <a:cs typeface="+mn-cs"/>
              </a:rPr>
              <a:t>What do time-temperature indicators do?  </a:t>
            </a:r>
            <a:endParaRPr lang="en-US" sz="2400" dirty="0">
              <a:latin typeface="Arial Narrow" charset="0"/>
            </a:endParaRPr>
          </a:p>
          <a:p>
            <a:pPr lvl="1"/>
            <a:r>
              <a:rPr lang="en-US" sz="2400" dirty="0"/>
              <a:t>Measure temperature through a probe with a sensor at the end</a:t>
            </a:r>
          </a:p>
          <a:p>
            <a:pPr lvl="1"/>
            <a:r>
              <a:rPr lang="en-US" sz="2400" dirty="0"/>
              <a:t>Measure the length of time that food should be cooked</a:t>
            </a:r>
          </a:p>
          <a:p>
            <a:pPr lvl="1"/>
            <a:r>
              <a:rPr lang="en-US" sz="2400" dirty="0"/>
              <a:t>Show if food has been cross-contaminated during preparation</a:t>
            </a:r>
          </a:p>
          <a:p>
            <a:pPr lvl="1"/>
            <a:r>
              <a:rPr lang="en-US" sz="2400" dirty="0"/>
              <a:t>Show if food has been time-temperature abused during shipment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0" y="6583363"/>
            <a:ext cx="5715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200" b="0" dirty="0">
                <a:solidFill>
                  <a:srgbClr val="000000"/>
                </a:solidFill>
              </a:rPr>
              <a:t>4-5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67325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318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8341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latin typeface="Arial Narrow" charset="0"/>
              </a:rPr>
              <a:t>Review</a:t>
            </a:r>
            <a:endParaRPr lang="en-US" dirty="0"/>
          </a:p>
        </p:txBody>
      </p:sp>
      <p:sp>
        <p:nvSpPr>
          <p:cNvPr id="2318339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 marL="0" indent="0"/>
            <a:r>
              <a:rPr lang="en-US" sz="2800" dirty="0">
                <a:latin typeface="Arial Narrow" charset="0"/>
                <a:cs typeface="+mn-cs"/>
              </a:rPr>
              <a:t>When using the ice-point technique to calibrate a thermometer, to what temperature should the thermometer be adjusted?  </a:t>
            </a:r>
            <a:endParaRPr lang="en-US" sz="2400" dirty="0">
              <a:latin typeface="Arial Narrow" charset="0"/>
            </a:endParaRPr>
          </a:p>
          <a:p>
            <a:pPr lvl="1"/>
            <a:r>
              <a:rPr lang="en-US" sz="2400" dirty="0"/>
              <a:t>0ºF (-18ºC)</a:t>
            </a:r>
          </a:p>
          <a:p>
            <a:pPr lvl="1"/>
            <a:r>
              <a:rPr lang="en-US" sz="2400" dirty="0"/>
              <a:t>32ºF (0ºC)</a:t>
            </a:r>
          </a:p>
          <a:p>
            <a:pPr lvl="1"/>
            <a:r>
              <a:rPr lang="en-US" sz="2400" dirty="0"/>
              <a:t>41ºF (5ºC)</a:t>
            </a:r>
          </a:p>
          <a:p>
            <a:pPr lvl="1"/>
            <a:r>
              <a:rPr lang="en-US" sz="2400" dirty="0"/>
              <a:t>212ºF (100ºC)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0" y="6583363"/>
            <a:ext cx="5715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200" b="0" dirty="0">
                <a:solidFill>
                  <a:srgbClr val="000000"/>
                </a:solidFill>
              </a:rPr>
              <a:t>4-6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7876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318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8341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latin typeface="Arial Narrow" charset="0"/>
              </a:rPr>
              <a:t>Review</a:t>
            </a:r>
            <a:endParaRPr lang="en-US" dirty="0"/>
          </a:p>
        </p:txBody>
      </p:sp>
      <p:sp>
        <p:nvSpPr>
          <p:cNvPr id="2318339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 marL="0" indent="0"/>
            <a:r>
              <a:rPr lang="en-US" sz="2800" dirty="0">
                <a:latin typeface="Arial Narrow" charset="0"/>
                <a:cs typeface="+mn-cs"/>
              </a:rPr>
              <a:t>Which is a ready-to-eat food? </a:t>
            </a:r>
            <a:endParaRPr lang="en-US" sz="2400" dirty="0">
              <a:latin typeface="Arial Narrow" charset="0"/>
            </a:endParaRPr>
          </a:p>
          <a:p>
            <a:pPr lvl="1"/>
            <a:r>
              <a:rPr lang="en-US" sz="2400" dirty="0"/>
              <a:t>Uncooked rice </a:t>
            </a:r>
            <a:endParaRPr lang="en-US" sz="2400" dirty="0">
              <a:latin typeface="Arial Narrow" charset="0"/>
            </a:endParaRPr>
          </a:p>
          <a:p>
            <a:pPr lvl="1"/>
            <a:r>
              <a:rPr lang="en-US" sz="2400" dirty="0"/>
              <a:t>Raw deboned chicken  </a:t>
            </a:r>
          </a:p>
          <a:p>
            <a:pPr lvl="1"/>
            <a:r>
              <a:rPr lang="en-US" sz="2400" dirty="0"/>
              <a:t>Sea salt</a:t>
            </a:r>
          </a:p>
          <a:p>
            <a:pPr lvl="1"/>
            <a:r>
              <a:rPr lang="en-US" sz="2400" dirty="0"/>
              <a:t>Unwashed green beans </a:t>
            </a:r>
            <a:endParaRPr lang="en-US" sz="2400" dirty="0">
              <a:latin typeface="Arial Narrow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0" y="6583363"/>
            <a:ext cx="5715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200" b="0" dirty="0">
                <a:solidFill>
                  <a:srgbClr val="000000"/>
                </a:solidFill>
              </a:rPr>
              <a:t>1-2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135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318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66228049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8341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latin typeface="Arial Narrow" charset="0"/>
              </a:rPr>
              <a:t>Review</a:t>
            </a:r>
            <a:endParaRPr lang="en-US" dirty="0"/>
          </a:p>
        </p:txBody>
      </p:sp>
      <p:sp>
        <p:nvSpPr>
          <p:cNvPr id="2318339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 marL="0" indent="0"/>
            <a:r>
              <a:rPr lang="en-US" sz="2800" dirty="0">
                <a:latin typeface="Arial Narrow" charset="0"/>
                <a:cs typeface="+mn-cs"/>
              </a:rPr>
              <a:t>What must a manager do with a recalled food item in </a:t>
            </a:r>
            <a:br>
              <a:rPr lang="en-US" sz="2800" dirty="0">
                <a:latin typeface="Arial Narrow" charset="0"/>
                <a:cs typeface="+mn-cs"/>
              </a:rPr>
            </a:br>
            <a:r>
              <a:rPr lang="en-US" sz="2800" dirty="0">
                <a:latin typeface="Arial Narrow" charset="0"/>
                <a:cs typeface="+mn-cs"/>
              </a:rPr>
              <a:t>the operation?  </a:t>
            </a:r>
            <a:endParaRPr lang="en-US" sz="2400" dirty="0">
              <a:latin typeface="Arial Narrow" charset="0"/>
            </a:endParaRPr>
          </a:p>
          <a:p>
            <a:pPr lvl="1"/>
            <a:r>
              <a:rPr lang="en-US" sz="2400" dirty="0">
                <a:latin typeface="Arial Narrow" charset="0"/>
              </a:rPr>
              <a:t>Combine the item with non-recalled items during preparation. </a:t>
            </a:r>
          </a:p>
          <a:p>
            <a:pPr lvl="1"/>
            <a:r>
              <a:rPr lang="en-US" sz="2400" dirty="0">
                <a:latin typeface="Arial Narrow" charset="0"/>
              </a:rPr>
              <a:t>Record the names of customers who purchase the item.</a:t>
            </a:r>
          </a:p>
          <a:p>
            <a:pPr lvl="1"/>
            <a:r>
              <a:rPr lang="en-US" sz="2400" dirty="0">
                <a:latin typeface="Arial Narrow" charset="0"/>
              </a:rPr>
              <a:t>Store the recalled item separately from other food.</a:t>
            </a:r>
          </a:p>
          <a:p>
            <a:pPr lvl="1"/>
            <a:r>
              <a:rPr lang="en-US" sz="2400" dirty="0">
                <a:latin typeface="Arial Narrow" charset="0"/>
              </a:rPr>
              <a:t>Sell all recalled items within 24 hours.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0" y="6583363"/>
            <a:ext cx="5715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200" b="0" dirty="0">
                <a:solidFill>
                  <a:srgbClr val="000000"/>
                </a:solidFill>
              </a:rPr>
              <a:t>5-1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40820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318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8341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latin typeface="Arial Narrow" charset="0"/>
              </a:rPr>
              <a:t>Review</a:t>
            </a:r>
            <a:endParaRPr lang="en-US" dirty="0"/>
          </a:p>
        </p:txBody>
      </p:sp>
      <p:sp>
        <p:nvSpPr>
          <p:cNvPr id="2318339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 marL="0" indent="0"/>
            <a:r>
              <a:rPr lang="en-US" sz="2800" dirty="0">
                <a:latin typeface="Arial Narrow" charset="0"/>
                <a:cs typeface="+mn-cs"/>
              </a:rPr>
              <a:t>Large ice crystals in a case of frozen food are evidence that the product may have been  </a:t>
            </a:r>
            <a:endParaRPr lang="en-US" sz="2400" dirty="0">
              <a:latin typeface="Arial Narrow" charset="0"/>
            </a:endParaRPr>
          </a:p>
          <a:p>
            <a:pPr lvl="1"/>
            <a:r>
              <a:rPr lang="en-US" sz="2400" dirty="0">
                <a:latin typeface="Arial Narrow" charset="0"/>
              </a:rPr>
              <a:t>received at 6ºF to 10ºF (-14ºC to -12ºC).</a:t>
            </a:r>
          </a:p>
          <a:p>
            <a:pPr lvl="1"/>
            <a:r>
              <a:rPr lang="en-US" sz="2400" dirty="0">
                <a:latin typeface="Arial Narrow" charset="0"/>
              </a:rPr>
              <a:t>stored at 6ºF to 10ºF (-14ºC to -12ºC).</a:t>
            </a:r>
          </a:p>
          <a:p>
            <a:pPr lvl="1"/>
            <a:r>
              <a:rPr lang="en-US" sz="2400" dirty="0">
                <a:latin typeface="Arial Narrow" charset="0"/>
              </a:rPr>
              <a:t>thawed and refrozen.</a:t>
            </a:r>
          </a:p>
          <a:p>
            <a:pPr lvl="1"/>
            <a:r>
              <a:rPr lang="en-US" sz="2400" dirty="0">
                <a:latin typeface="Arial Narrow" charset="0"/>
              </a:rPr>
              <a:t>shipped correctly.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0" y="6583363"/>
            <a:ext cx="5715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200" b="0" dirty="0">
                <a:solidFill>
                  <a:srgbClr val="000000"/>
                </a:solidFill>
              </a:rPr>
              <a:t>5-2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0000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318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8341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latin typeface="Arial Narrow" charset="0"/>
              </a:rPr>
              <a:t>Review</a:t>
            </a:r>
            <a:endParaRPr lang="en-US" dirty="0"/>
          </a:p>
        </p:txBody>
      </p:sp>
      <p:sp>
        <p:nvSpPr>
          <p:cNvPr id="2318339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 marL="0" indent="0"/>
            <a:r>
              <a:rPr lang="en-US" sz="2800" dirty="0">
                <a:latin typeface="Arial Narrow" charset="0"/>
                <a:cs typeface="+mn-cs"/>
              </a:rPr>
              <a:t>What factor is most important when choosing an approved food supplier?  </a:t>
            </a:r>
            <a:endParaRPr lang="en-US" sz="2400" dirty="0">
              <a:latin typeface="Arial Narrow" charset="0"/>
            </a:endParaRPr>
          </a:p>
          <a:p>
            <a:pPr lvl="1"/>
            <a:r>
              <a:rPr lang="en-US" sz="2400" dirty="0">
                <a:latin typeface="Arial Narrow" charset="0"/>
              </a:rPr>
              <a:t>It has a HACCP program or other food safety system.</a:t>
            </a:r>
          </a:p>
          <a:p>
            <a:pPr lvl="1"/>
            <a:r>
              <a:rPr lang="en-US" sz="2400" dirty="0">
                <a:latin typeface="Arial Narrow" charset="0"/>
              </a:rPr>
              <a:t>It has documented manufacturing and packing practices.</a:t>
            </a:r>
          </a:p>
          <a:p>
            <a:pPr lvl="1"/>
            <a:r>
              <a:rPr lang="en-US" sz="2400" dirty="0">
                <a:latin typeface="Arial Narrow" charset="0"/>
              </a:rPr>
              <a:t>Its warehouse is close to the operation, reducing shipping time.</a:t>
            </a:r>
          </a:p>
          <a:p>
            <a:pPr lvl="1"/>
            <a:r>
              <a:rPr lang="en-US" sz="2400" dirty="0">
                <a:latin typeface="Arial Narrow" charset="0"/>
              </a:rPr>
              <a:t>It has been inspected and complies with local, state, and federal laws.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0" y="6583363"/>
            <a:ext cx="5715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200" b="0" dirty="0">
                <a:solidFill>
                  <a:srgbClr val="000000"/>
                </a:solidFill>
              </a:rPr>
              <a:t>5-3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77191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318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8341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latin typeface="Arial Narrow" charset="0"/>
              </a:rPr>
              <a:t>Review</a:t>
            </a:r>
            <a:endParaRPr lang="en-US" dirty="0"/>
          </a:p>
        </p:txBody>
      </p:sp>
      <p:sp>
        <p:nvSpPr>
          <p:cNvPr id="2318339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 marL="0" indent="0"/>
            <a:r>
              <a:rPr lang="en-US" sz="2800" dirty="0">
                <a:latin typeface="Arial Narrow" charset="0"/>
                <a:cs typeface="+mn-cs"/>
              </a:rPr>
              <a:t>What are the packaging criteria for accepting </a:t>
            </a:r>
            <a:br>
              <a:rPr lang="en-US" sz="2800" dirty="0">
                <a:latin typeface="Arial Narrow" charset="0"/>
                <a:cs typeface="+mn-cs"/>
              </a:rPr>
            </a:br>
            <a:r>
              <a:rPr lang="en-US" sz="2800" dirty="0">
                <a:latin typeface="Arial Narrow" charset="0"/>
                <a:cs typeface="+mn-cs"/>
              </a:rPr>
              <a:t>nonfood items?  </a:t>
            </a:r>
            <a:endParaRPr lang="en-US" sz="2400" dirty="0">
              <a:latin typeface="Arial Narrow" charset="0"/>
            </a:endParaRPr>
          </a:p>
          <a:p>
            <a:pPr lvl="1"/>
            <a:r>
              <a:rPr lang="en-US" sz="2400" dirty="0">
                <a:latin typeface="Arial Narrow" charset="0"/>
              </a:rPr>
              <a:t>Soiled but intact</a:t>
            </a:r>
          </a:p>
          <a:p>
            <a:pPr lvl="1"/>
            <a:r>
              <a:rPr lang="en-US" sz="2400" dirty="0">
                <a:latin typeface="Arial Narrow" charset="0"/>
              </a:rPr>
              <a:t>Clean and no more than 2 tears or punctures</a:t>
            </a:r>
          </a:p>
          <a:p>
            <a:pPr lvl="1"/>
            <a:r>
              <a:rPr lang="en-US" sz="2400" dirty="0">
                <a:latin typeface="Arial Narrow" charset="0"/>
              </a:rPr>
              <a:t>Soiled and no more than 2 tears or punctures</a:t>
            </a:r>
          </a:p>
          <a:p>
            <a:pPr lvl="1"/>
            <a:r>
              <a:rPr lang="en-US" sz="2400" dirty="0">
                <a:latin typeface="Arial Narrow" charset="0"/>
              </a:rPr>
              <a:t>Intact, clean, and protected from contamination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0" y="6583363"/>
            <a:ext cx="5715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200" b="0" dirty="0">
                <a:solidFill>
                  <a:srgbClr val="000000"/>
                </a:solidFill>
              </a:rPr>
              <a:t>5-4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9979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318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8341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latin typeface="Arial Narrow" charset="0"/>
              </a:rPr>
              <a:t>Review</a:t>
            </a:r>
            <a:endParaRPr lang="en-US" dirty="0"/>
          </a:p>
        </p:txBody>
      </p:sp>
      <p:sp>
        <p:nvSpPr>
          <p:cNvPr id="2318339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 marL="0" indent="0"/>
            <a:r>
              <a:rPr lang="en-US" sz="2800" dirty="0">
                <a:latin typeface="Arial Narrow" charset="0"/>
                <a:cs typeface="+mn-cs"/>
              </a:rPr>
              <a:t>Supplies should be stored away from the walls and at least ________ off the floor.  </a:t>
            </a:r>
            <a:endParaRPr lang="en-US" sz="2400" dirty="0">
              <a:latin typeface="Arial Narrow" charset="0"/>
            </a:endParaRPr>
          </a:p>
          <a:p>
            <a:pPr lvl="1"/>
            <a:r>
              <a:rPr lang="en-US" sz="2400" dirty="0">
                <a:latin typeface="Arial Narrow" charset="0"/>
              </a:rPr>
              <a:t>2 inches (5 centimeters)</a:t>
            </a:r>
          </a:p>
          <a:p>
            <a:pPr lvl="1"/>
            <a:r>
              <a:rPr lang="en-US" sz="2400" dirty="0">
                <a:latin typeface="Arial Narrow" charset="0"/>
              </a:rPr>
              <a:t>4 inches (10 centimeters)</a:t>
            </a:r>
          </a:p>
          <a:p>
            <a:pPr lvl="1"/>
            <a:r>
              <a:rPr lang="en-US" sz="2400" dirty="0">
                <a:latin typeface="Arial Narrow" charset="0"/>
              </a:rPr>
              <a:t>5 inches (13 centimeters)</a:t>
            </a:r>
          </a:p>
          <a:p>
            <a:pPr lvl="1"/>
            <a:r>
              <a:rPr lang="en-US" sz="2400" dirty="0">
                <a:latin typeface="Arial Narrow" charset="0"/>
              </a:rPr>
              <a:t>6 inches (15 centimeters)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0" y="6583363"/>
            <a:ext cx="5715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200" b="0" dirty="0">
                <a:solidFill>
                  <a:srgbClr val="000000"/>
                </a:solidFill>
              </a:rPr>
              <a:t>5-5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11452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318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8341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latin typeface="Arial Narrow" charset="0"/>
              </a:rPr>
              <a:t>Review</a:t>
            </a:r>
            <a:endParaRPr lang="en-US" dirty="0"/>
          </a:p>
        </p:txBody>
      </p:sp>
      <p:sp>
        <p:nvSpPr>
          <p:cNvPr id="2318339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 marL="0" indent="0"/>
            <a:r>
              <a:rPr lang="en-US" sz="2800" dirty="0">
                <a:latin typeface="Arial Narrow" charset="0"/>
                <a:cs typeface="+mn-cs"/>
              </a:rPr>
              <a:t>Ready-to-eat TCS food must be date marked if it will be stored for longer than  </a:t>
            </a:r>
            <a:endParaRPr lang="en-US" sz="2400" dirty="0">
              <a:latin typeface="Arial Narrow" charset="0"/>
            </a:endParaRPr>
          </a:p>
          <a:p>
            <a:pPr lvl="1"/>
            <a:r>
              <a:rPr lang="en-US" sz="2400" dirty="0">
                <a:latin typeface="Arial Narrow" charset="0"/>
              </a:rPr>
              <a:t>12 hours.</a:t>
            </a:r>
          </a:p>
          <a:p>
            <a:pPr lvl="1"/>
            <a:r>
              <a:rPr lang="en-US" sz="2400" dirty="0">
                <a:latin typeface="Arial Narrow" charset="0"/>
              </a:rPr>
              <a:t>24 hours.</a:t>
            </a:r>
          </a:p>
          <a:p>
            <a:pPr lvl="1"/>
            <a:r>
              <a:rPr lang="en-US" sz="2400" dirty="0">
                <a:latin typeface="Arial Narrow" charset="0"/>
              </a:rPr>
              <a:t>36 hours.</a:t>
            </a:r>
          </a:p>
          <a:p>
            <a:pPr lvl="1"/>
            <a:r>
              <a:rPr lang="en-US" sz="2400" dirty="0">
                <a:latin typeface="Arial Narrow" charset="0"/>
              </a:rPr>
              <a:t>48 hours.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0" y="6583363"/>
            <a:ext cx="5715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200" b="0" dirty="0">
                <a:solidFill>
                  <a:srgbClr val="000000"/>
                </a:solidFill>
              </a:rPr>
              <a:t>5-6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67325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318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8341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latin typeface="Arial Narrow" charset="0"/>
              </a:rPr>
              <a:t>Review</a:t>
            </a:r>
            <a:endParaRPr lang="en-US" dirty="0"/>
          </a:p>
        </p:txBody>
      </p:sp>
      <p:sp>
        <p:nvSpPr>
          <p:cNvPr id="2318339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 marL="0" indent="0"/>
            <a:r>
              <a:rPr lang="en-US" sz="2800" dirty="0">
                <a:latin typeface="Arial Narrow" charset="0"/>
                <a:cs typeface="+mn-cs"/>
              </a:rPr>
              <a:t>Which item is stored correctly in the cooler?  </a:t>
            </a:r>
            <a:endParaRPr lang="en-US" sz="2400" dirty="0">
              <a:latin typeface="Arial Narrow" charset="0"/>
            </a:endParaRPr>
          </a:p>
          <a:p>
            <a:pPr lvl="1"/>
            <a:r>
              <a:rPr lang="en-US" sz="2400" dirty="0">
                <a:latin typeface="Arial Narrow" charset="0"/>
              </a:rPr>
              <a:t>Macaroni salad stored above raw salmon</a:t>
            </a:r>
          </a:p>
          <a:p>
            <a:pPr lvl="1"/>
            <a:r>
              <a:rPr lang="en-US" sz="2400" dirty="0">
                <a:latin typeface="Arial Narrow" charset="0"/>
              </a:rPr>
              <a:t>Raw ground pork stored below raw poultry</a:t>
            </a:r>
          </a:p>
          <a:p>
            <a:pPr lvl="1"/>
            <a:r>
              <a:rPr lang="en-US" sz="2400" dirty="0">
                <a:latin typeface="Arial Narrow" charset="0"/>
              </a:rPr>
              <a:t>Raw poultry stored above raw pork roast</a:t>
            </a:r>
          </a:p>
          <a:p>
            <a:pPr lvl="1"/>
            <a:r>
              <a:rPr lang="en-US" sz="2400" dirty="0">
                <a:latin typeface="Arial Narrow" charset="0"/>
              </a:rPr>
              <a:t>Sliced pineapple stored below raw steaks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0" y="6583363"/>
            <a:ext cx="5715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200" b="0" dirty="0">
                <a:solidFill>
                  <a:srgbClr val="000000"/>
                </a:solidFill>
              </a:rPr>
              <a:t>5-7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7876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318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8341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latin typeface="Arial Narrow" charset="0"/>
              </a:rPr>
              <a:t>Review</a:t>
            </a:r>
            <a:endParaRPr lang="en-US" dirty="0"/>
          </a:p>
        </p:txBody>
      </p:sp>
      <p:sp>
        <p:nvSpPr>
          <p:cNvPr id="2318339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 marL="0" indent="0"/>
            <a:r>
              <a:rPr lang="en-US" sz="2800" dirty="0">
                <a:latin typeface="Arial Narrow" charset="0"/>
                <a:cs typeface="+mn-cs"/>
              </a:rPr>
              <a:t>A food item that is received with an expired use-by date should be  </a:t>
            </a:r>
            <a:endParaRPr lang="en-US" sz="2400" dirty="0">
              <a:latin typeface="Arial Narrow" charset="0"/>
            </a:endParaRPr>
          </a:p>
          <a:p>
            <a:pPr lvl="1"/>
            <a:r>
              <a:rPr lang="en-US" sz="2400" dirty="0">
                <a:latin typeface="Arial Narrow" charset="0"/>
              </a:rPr>
              <a:t>rejected.</a:t>
            </a:r>
          </a:p>
          <a:p>
            <a:pPr lvl="1"/>
            <a:r>
              <a:rPr lang="en-US" sz="2400" dirty="0">
                <a:latin typeface="Arial Narrow" charset="0"/>
              </a:rPr>
              <a:t>used immediately.</a:t>
            </a:r>
          </a:p>
          <a:p>
            <a:pPr lvl="1"/>
            <a:r>
              <a:rPr lang="en-US" sz="2400" dirty="0">
                <a:latin typeface="Arial Narrow" charset="0"/>
              </a:rPr>
              <a:t>accepted but labeled differently.</a:t>
            </a:r>
          </a:p>
          <a:p>
            <a:pPr lvl="1"/>
            <a:r>
              <a:rPr lang="en-US" sz="2400" dirty="0">
                <a:latin typeface="Arial Narrow" charset="0"/>
              </a:rPr>
              <a:t>accepted but kept separate from other items.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0" y="6583363"/>
            <a:ext cx="5715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200" b="0" dirty="0">
                <a:solidFill>
                  <a:srgbClr val="000000"/>
                </a:solidFill>
              </a:rPr>
              <a:t>5-8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318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8341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latin typeface="Arial Narrow" charset="0"/>
              </a:rPr>
              <a:t>Review</a:t>
            </a:r>
            <a:endParaRPr lang="en-US" dirty="0"/>
          </a:p>
        </p:txBody>
      </p:sp>
      <p:sp>
        <p:nvSpPr>
          <p:cNvPr id="2318339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 marL="0" indent="0"/>
            <a:r>
              <a:rPr lang="en-US" sz="2800" dirty="0">
                <a:latin typeface="Arial Narrow" charset="0"/>
                <a:cs typeface="+mn-cs"/>
              </a:rPr>
              <a:t>What is the maximum amount of time that ready-to-eat TCS food can be stored in a cooler at 41ºF (5ºC) before it must be sold, served, or thrown out?  </a:t>
            </a:r>
            <a:endParaRPr lang="en-US" sz="2400" dirty="0">
              <a:latin typeface="Arial Narrow" charset="0"/>
            </a:endParaRPr>
          </a:p>
          <a:p>
            <a:pPr lvl="1"/>
            <a:r>
              <a:rPr lang="en-US" sz="2400" dirty="0">
                <a:latin typeface="Arial Narrow" charset="0"/>
              </a:rPr>
              <a:t>2 days</a:t>
            </a:r>
          </a:p>
          <a:p>
            <a:pPr lvl="1"/>
            <a:r>
              <a:rPr lang="en-US" sz="2400" dirty="0">
                <a:latin typeface="Arial Narrow" charset="0"/>
              </a:rPr>
              <a:t>5 days</a:t>
            </a:r>
          </a:p>
          <a:p>
            <a:pPr lvl="1"/>
            <a:r>
              <a:rPr lang="en-US" sz="2400" dirty="0">
                <a:latin typeface="Arial Narrow" charset="0"/>
              </a:rPr>
              <a:t>7 days</a:t>
            </a:r>
          </a:p>
          <a:p>
            <a:pPr lvl="1"/>
            <a:r>
              <a:rPr lang="en-US" sz="2400" dirty="0">
                <a:latin typeface="Arial Narrow" charset="0"/>
              </a:rPr>
              <a:t>9 days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0" y="6583363"/>
            <a:ext cx="5715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200" b="0" dirty="0">
                <a:solidFill>
                  <a:srgbClr val="000000"/>
                </a:solidFill>
              </a:rPr>
              <a:t>5-9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82764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318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8341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latin typeface="Arial Narrow" charset="0"/>
              </a:rPr>
              <a:t>Review</a:t>
            </a:r>
            <a:endParaRPr lang="en-US" dirty="0"/>
          </a:p>
        </p:txBody>
      </p:sp>
      <p:sp>
        <p:nvSpPr>
          <p:cNvPr id="2318339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 marL="0" indent="0"/>
            <a:r>
              <a:rPr lang="en-US" sz="2800" dirty="0">
                <a:latin typeface="Arial Narrow" charset="0"/>
                <a:cs typeface="+mn-cs"/>
              </a:rPr>
              <a:t>Why are preschool-age children at a higher risk for foodborne illnesses?  </a:t>
            </a:r>
            <a:endParaRPr lang="en-US" sz="2400" dirty="0">
              <a:latin typeface="Arial Narrow" charset="0"/>
            </a:endParaRPr>
          </a:p>
          <a:p>
            <a:pPr lvl="1"/>
            <a:r>
              <a:rPr lang="en-US" sz="2400" dirty="0"/>
              <a:t>They have not built up strong immune systems. </a:t>
            </a:r>
            <a:endParaRPr lang="en-US" sz="2400" dirty="0">
              <a:latin typeface="Arial Narrow" charset="0"/>
            </a:endParaRPr>
          </a:p>
          <a:p>
            <a:pPr lvl="1"/>
            <a:r>
              <a:rPr lang="en-US" sz="2400" dirty="0"/>
              <a:t>They are more likely to spend time in a hospital. </a:t>
            </a:r>
          </a:p>
          <a:p>
            <a:pPr lvl="1"/>
            <a:r>
              <a:rPr lang="en-US" sz="2400" dirty="0"/>
              <a:t>They are more likely to suffer allergic reactions. </a:t>
            </a:r>
          </a:p>
          <a:p>
            <a:pPr lvl="1"/>
            <a:r>
              <a:rPr lang="en-US" sz="2400" dirty="0"/>
              <a:t>Their appetites have increased since birth. </a:t>
            </a:r>
            <a:endParaRPr lang="en-US" sz="2400" dirty="0">
              <a:latin typeface="Arial Narrow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0" y="6583363"/>
            <a:ext cx="5715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200" b="0" dirty="0">
                <a:solidFill>
                  <a:srgbClr val="000000"/>
                </a:solidFill>
              </a:rPr>
              <a:t>1-3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5434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318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6070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8341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latin typeface="Arial Narrow" charset="0"/>
              </a:rPr>
              <a:t>Review</a:t>
            </a:r>
            <a:endParaRPr lang="en-US" dirty="0"/>
          </a:p>
        </p:txBody>
      </p:sp>
      <p:sp>
        <p:nvSpPr>
          <p:cNvPr id="2318339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 marL="0" indent="0"/>
            <a:r>
              <a:rPr lang="en-US" sz="2800" dirty="0">
                <a:latin typeface="Arial Narrow" charset="0"/>
                <a:cs typeface="+mn-cs"/>
              </a:rPr>
              <a:t>At what internal temperature should cold TCS food </a:t>
            </a:r>
            <a:br>
              <a:rPr lang="en-US" sz="2800" dirty="0">
                <a:latin typeface="Arial Narrow" charset="0"/>
                <a:cs typeface="+mn-cs"/>
              </a:rPr>
            </a:br>
            <a:r>
              <a:rPr lang="en-US" sz="2800" dirty="0">
                <a:latin typeface="Arial Narrow" charset="0"/>
                <a:cs typeface="+mn-cs"/>
              </a:rPr>
              <a:t>be received?  </a:t>
            </a:r>
            <a:endParaRPr lang="en-US" sz="2400" dirty="0">
              <a:latin typeface="Arial Narrow" charset="0"/>
            </a:endParaRPr>
          </a:p>
          <a:p>
            <a:pPr lvl="1"/>
            <a:r>
              <a:rPr lang="en-US" sz="2400" dirty="0">
                <a:latin typeface="Arial Narrow" charset="0"/>
              </a:rPr>
              <a:t>41ºF (5ºC) or lower</a:t>
            </a:r>
          </a:p>
          <a:p>
            <a:pPr lvl="1"/>
            <a:r>
              <a:rPr lang="en-US" sz="2400" dirty="0">
                <a:latin typeface="Arial Narrow" charset="0"/>
              </a:rPr>
              <a:t>45ºF (7ºC) or lower</a:t>
            </a:r>
          </a:p>
          <a:p>
            <a:pPr lvl="1"/>
            <a:r>
              <a:rPr lang="en-US" sz="2400" dirty="0">
                <a:latin typeface="Arial Narrow" charset="0"/>
              </a:rPr>
              <a:t>51ºF (10ºC) or lower</a:t>
            </a:r>
          </a:p>
          <a:p>
            <a:pPr lvl="1"/>
            <a:r>
              <a:rPr lang="en-US" sz="2400" dirty="0">
                <a:latin typeface="Arial Narrow" charset="0"/>
              </a:rPr>
              <a:t>55ºF (13ºC) or lower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0" y="6583363"/>
            <a:ext cx="5715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200" b="0" dirty="0">
                <a:solidFill>
                  <a:srgbClr val="000000"/>
                </a:solidFill>
              </a:rPr>
              <a:t>5-10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19341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318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19388201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8341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latin typeface="Arial Narrow" charset="0"/>
              </a:rPr>
              <a:t>Review</a:t>
            </a:r>
            <a:endParaRPr lang="en-US" dirty="0"/>
          </a:p>
        </p:txBody>
      </p:sp>
      <p:sp>
        <p:nvSpPr>
          <p:cNvPr id="2318339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 marL="0" indent="0"/>
            <a:r>
              <a:rPr lang="en-US" sz="2800" dirty="0">
                <a:latin typeface="Arial Narrow" charset="0"/>
                <a:cs typeface="+mn-cs"/>
              </a:rPr>
              <a:t>A variance from the local regulatory authority is </a:t>
            </a:r>
            <a:br>
              <a:rPr lang="en-US" sz="2800" dirty="0">
                <a:latin typeface="Arial Narrow" charset="0"/>
                <a:cs typeface="+mn-cs"/>
              </a:rPr>
            </a:br>
            <a:r>
              <a:rPr lang="en-US" sz="2800" dirty="0">
                <a:latin typeface="Arial Narrow" charset="0"/>
                <a:cs typeface="+mn-cs"/>
              </a:rPr>
              <a:t>needed for  </a:t>
            </a:r>
            <a:endParaRPr lang="en-US" sz="2400" dirty="0">
              <a:latin typeface="Arial Narrow" charset="0"/>
            </a:endParaRPr>
          </a:p>
          <a:p>
            <a:pPr lvl="1"/>
            <a:r>
              <a:rPr lang="en-US" sz="2400" dirty="0">
                <a:latin typeface="Arial Narrow" charset="0"/>
              </a:rPr>
              <a:t>preserving food by smoking it.</a:t>
            </a:r>
          </a:p>
          <a:p>
            <a:pPr lvl="1"/>
            <a:r>
              <a:rPr lang="en-US" sz="2400" dirty="0">
                <a:latin typeface="Arial Narrow" charset="0"/>
              </a:rPr>
              <a:t>developing a crisis-management plan.</a:t>
            </a:r>
          </a:p>
          <a:p>
            <a:pPr lvl="1"/>
            <a:r>
              <a:rPr lang="en-US" sz="2400" dirty="0">
                <a:latin typeface="Arial Narrow" charset="0"/>
              </a:rPr>
              <a:t>using TCS leftovers to make salads.</a:t>
            </a:r>
          </a:p>
          <a:p>
            <a:pPr lvl="1"/>
            <a:r>
              <a:rPr lang="en-US" sz="2400" dirty="0">
                <a:latin typeface="Arial Narrow" charset="0"/>
              </a:rPr>
              <a:t>using ice to cool food.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0" y="6583363"/>
            <a:ext cx="5715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200" b="0" dirty="0">
                <a:solidFill>
                  <a:srgbClr val="000000"/>
                </a:solidFill>
              </a:rPr>
              <a:t>6-1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40820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318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8341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latin typeface="Arial Narrow" charset="0"/>
              </a:rPr>
              <a:t>Review</a:t>
            </a:r>
            <a:endParaRPr lang="en-US" dirty="0"/>
          </a:p>
        </p:txBody>
      </p:sp>
      <p:sp>
        <p:nvSpPr>
          <p:cNvPr id="2318339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 marL="0" indent="0"/>
            <a:r>
              <a:rPr lang="en-US" sz="2800" dirty="0">
                <a:latin typeface="Arial Narrow" charset="0"/>
                <a:cs typeface="+mn-cs"/>
              </a:rPr>
              <a:t>What is one way that food should NEVER be thawed?  </a:t>
            </a:r>
            <a:endParaRPr lang="en-US" sz="2400" dirty="0">
              <a:latin typeface="Arial Narrow" charset="0"/>
            </a:endParaRPr>
          </a:p>
          <a:p>
            <a:pPr lvl="1"/>
            <a:r>
              <a:rPr lang="en-US" sz="2400" dirty="0">
                <a:latin typeface="Arial Narrow" charset="0"/>
              </a:rPr>
              <a:t>In a microwave</a:t>
            </a:r>
          </a:p>
          <a:p>
            <a:pPr lvl="1"/>
            <a:r>
              <a:rPr lang="en-US" sz="2400" dirty="0">
                <a:latin typeface="Arial Narrow" charset="0"/>
              </a:rPr>
              <a:t>At room temperature</a:t>
            </a:r>
          </a:p>
          <a:p>
            <a:pPr lvl="1"/>
            <a:r>
              <a:rPr lang="en-US" sz="2400" dirty="0">
                <a:latin typeface="Arial Narrow" charset="0"/>
              </a:rPr>
              <a:t>In a cooler</a:t>
            </a:r>
          </a:p>
          <a:p>
            <a:pPr lvl="1"/>
            <a:r>
              <a:rPr lang="en-US" sz="2400" dirty="0">
                <a:latin typeface="Arial Narrow" charset="0"/>
              </a:rPr>
              <a:t>As part of the cooking process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0" y="6583363"/>
            <a:ext cx="5715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200" b="0" dirty="0">
                <a:solidFill>
                  <a:srgbClr val="000000"/>
                </a:solidFill>
              </a:rPr>
              <a:t>6-2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0000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318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8341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latin typeface="Arial Narrow" charset="0"/>
              </a:rPr>
              <a:t>Review</a:t>
            </a:r>
            <a:endParaRPr lang="en-US" dirty="0"/>
          </a:p>
        </p:txBody>
      </p:sp>
      <p:sp>
        <p:nvSpPr>
          <p:cNvPr id="2318339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 marL="0" indent="0"/>
            <a:r>
              <a:rPr lang="en-US" sz="2800" dirty="0">
                <a:latin typeface="Arial Narrow" charset="0"/>
                <a:cs typeface="+mn-cs"/>
              </a:rPr>
              <a:t>What food item does the FDA advise against offering on a children's menu?  </a:t>
            </a:r>
            <a:endParaRPr lang="en-US" sz="2400" dirty="0">
              <a:latin typeface="Arial Narrow" charset="0"/>
            </a:endParaRPr>
          </a:p>
          <a:p>
            <a:pPr lvl="1"/>
            <a:r>
              <a:rPr lang="en-US" sz="2400" dirty="0">
                <a:latin typeface="Arial Narrow" charset="0"/>
              </a:rPr>
              <a:t>Rare cheeseburgers</a:t>
            </a:r>
          </a:p>
          <a:p>
            <a:pPr lvl="1"/>
            <a:r>
              <a:rPr lang="en-US" sz="2400" dirty="0">
                <a:latin typeface="Arial Narrow" charset="0"/>
              </a:rPr>
              <a:t>Cheese pizza</a:t>
            </a:r>
          </a:p>
          <a:p>
            <a:pPr lvl="1"/>
            <a:r>
              <a:rPr lang="en-US" sz="2400" dirty="0">
                <a:latin typeface="Arial Narrow" charset="0"/>
              </a:rPr>
              <a:t>Peanut butter and jelly sandwiches</a:t>
            </a:r>
          </a:p>
          <a:p>
            <a:pPr lvl="1"/>
            <a:r>
              <a:rPr lang="en-US" sz="2400" dirty="0">
                <a:latin typeface="Arial Narrow" charset="0"/>
              </a:rPr>
              <a:t>Fried shrimp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0" y="6583363"/>
            <a:ext cx="5715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200" b="0" dirty="0">
                <a:solidFill>
                  <a:srgbClr val="000000"/>
                </a:solidFill>
              </a:rPr>
              <a:t>6-3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77191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318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8341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latin typeface="Arial Narrow" charset="0"/>
              </a:rPr>
              <a:t>Review</a:t>
            </a:r>
            <a:endParaRPr lang="en-US" dirty="0"/>
          </a:p>
        </p:txBody>
      </p:sp>
      <p:sp>
        <p:nvSpPr>
          <p:cNvPr id="2318339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 marL="0" indent="0"/>
            <a:r>
              <a:rPr lang="en-US" sz="2800" dirty="0">
                <a:latin typeface="Arial Narrow" charset="0"/>
                <a:cs typeface="+mn-cs"/>
              </a:rPr>
              <a:t>When checking the internal temperature of food, where should the thermometer be inserted?  </a:t>
            </a:r>
            <a:endParaRPr lang="en-US" sz="2400" dirty="0">
              <a:latin typeface="Arial Narrow" charset="0"/>
            </a:endParaRPr>
          </a:p>
          <a:p>
            <a:pPr lvl="1"/>
            <a:r>
              <a:rPr lang="en-US" sz="2400" dirty="0">
                <a:latin typeface="Arial Narrow" charset="0"/>
              </a:rPr>
              <a:t>In the thinnest part of the food</a:t>
            </a:r>
          </a:p>
          <a:p>
            <a:pPr lvl="1"/>
            <a:r>
              <a:rPr lang="en-US" sz="2400" dirty="0">
                <a:latin typeface="Arial Narrow" charset="0"/>
              </a:rPr>
              <a:t>In the thickest part of the food</a:t>
            </a:r>
          </a:p>
          <a:p>
            <a:pPr lvl="1"/>
            <a:r>
              <a:rPr lang="en-US" sz="2400" dirty="0">
                <a:latin typeface="Arial Narrow" charset="0"/>
              </a:rPr>
              <a:t>On the bottom of the food</a:t>
            </a:r>
          </a:p>
          <a:p>
            <a:pPr lvl="1"/>
            <a:r>
              <a:rPr lang="en-US" sz="2400" dirty="0">
                <a:latin typeface="Arial Narrow" charset="0"/>
              </a:rPr>
              <a:t>On the top of the food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0" y="6583363"/>
            <a:ext cx="5715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200" b="0" dirty="0">
                <a:solidFill>
                  <a:srgbClr val="000000"/>
                </a:solidFill>
              </a:rPr>
              <a:t>6-4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9979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318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8341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latin typeface="Arial Narrow" charset="0"/>
              </a:rPr>
              <a:t>Review</a:t>
            </a:r>
            <a:endParaRPr lang="en-US" dirty="0"/>
          </a:p>
        </p:txBody>
      </p:sp>
      <p:sp>
        <p:nvSpPr>
          <p:cNvPr id="2318339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 marL="0" indent="0"/>
            <a:r>
              <a:rPr lang="en-US" sz="2800" dirty="0">
                <a:latin typeface="Arial Narrow" charset="0"/>
                <a:cs typeface="+mn-cs"/>
              </a:rPr>
              <a:t>What is the required minimum internal cooking temperature for a chicken breast?  </a:t>
            </a:r>
            <a:endParaRPr lang="en-US" sz="2400" dirty="0">
              <a:latin typeface="Arial Narrow" charset="0"/>
            </a:endParaRPr>
          </a:p>
          <a:p>
            <a:pPr lvl="1"/>
            <a:r>
              <a:rPr lang="en-US" sz="2400" dirty="0">
                <a:latin typeface="Arial Narrow" charset="0"/>
              </a:rPr>
              <a:t>135ºF (57ºC) for 4 minutes</a:t>
            </a:r>
          </a:p>
          <a:p>
            <a:pPr lvl="1"/>
            <a:r>
              <a:rPr lang="en-US" sz="2400" dirty="0">
                <a:latin typeface="Arial Narrow" charset="0"/>
              </a:rPr>
              <a:t>145ºF (63ºC) for 4 minutes</a:t>
            </a:r>
          </a:p>
          <a:p>
            <a:pPr lvl="1"/>
            <a:r>
              <a:rPr lang="en-US" sz="2400" dirty="0">
                <a:latin typeface="Arial Narrow" charset="0"/>
              </a:rPr>
              <a:t>155ºF (68ºC) for 15 seconds</a:t>
            </a:r>
          </a:p>
          <a:p>
            <a:pPr lvl="1"/>
            <a:r>
              <a:rPr lang="en-US" sz="2400" dirty="0">
                <a:latin typeface="Arial Narrow" charset="0"/>
              </a:rPr>
              <a:t>165ºF (74ºC) for </a:t>
            </a: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&lt;1 second</a:t>
            </a:r>
            <a:endParaRPr lang="en-US" sz="2400" strike="sngStrike" dirty="0">
              <a:solidFill>
                <a:schemeClr val="accent2"/>
              </a:solidFill>
              <a:latin typeface="Arial Narrow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0" y="6583363"/>
            <a:ext cx="5715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200" b="0" dirty="0">
                <a:solidFill>
                  <a:srgbClr val="000000"/>
                </a:solidFill>
              </a:rPr>
              <a:t>6-5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11452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318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8341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latin typeface="Arial Narrow" charset="0"/>
              </a:rPr>
              <a:t>Review</a:t>
            </a:r>
            <a:endParaRPr lang="en-US" dirty="0"/>
          </a:p>
        </p:txBody>
      </p:sp>
      <p:sp>
        <p:nvSpPr>
          <p:cNvPr id="2318339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 marL="0" indent="0"/>
            <a:r>
              <a:rPr lang="en-US" sz="2800" dirty="0">
                <a:latin typeface="Arial Narrow" charset="0"/>
                <a:cs typeface="+mn-cs"/>
              </a:rPr>
              <a:t>What is the required minimum internal cooking temperature for ground beef?  </a:t>
            </a:r>
            <a:endParaRPr lang="en-US" sz="2400" dirty="0">
              <a:latin typeface="Arial Narrow" charset="0"/>
            </a:endParaRPr>
          </a:p>
          <a:p>
            <a:pPr lvl="1"/>
            <a:r>
              <a:rPr lang="en-US" sz="2400" dirty="0">
                <a:latin typeface="Arial Narrow" charset="0"/>
              </a:rPr>
              <a:t>135ºF (57ºC)</a:t>
            </a:r>
          </a:p>
          <a:p>
            <a:pPr lvl="1"/>
            <a:r>
              <a:rPr lang="en-US" sz="2400" dirty="0">
                <a:latin typeface="Arial Narrow" charset="0"/>
              </a:rPr>
              <a:t>145ºF (63ºC)</a:t>
            </a:r>
          </a:p>
          <a:p>
            <a:pPr lvl="1"/>
            <a:r>
              <a:rPr lang="en-US" sz="2400" dirty="0">
                <a:latin typeface="Arial Narrow" charset="0"/>
              </a:rPr>
              <a:t>155ºF (68ºC)</a:t>
            </a:r>
          </a:p>
          <a:p>
            <a:pPr lvl="1"/>
            <a:r>
              <a:rPr lang="en-US" sz="2400" dirty="0">
                <a:latin typeface="Arial Narrow" charset="0"/>
              </a:rPr>
              <a:t>165ºF (74ºC)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0" y="6583363"/>
            <a:ext cx="5715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200" b="0" dirty="0">
                <a:solidFill>
                  <a:srgbClr val="000000"/>
                </a:solidFill>
              </a:rPr>
              <a:t>6-6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67325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318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8341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latin typeface="Arial Narrow" charset="0"/>
              </a:rPr>
              <a:t>Review</a:t>
            </a:r>
            <a:endParaRPr lang="en-US" dirty="0"/>
          </a:p>
        </p:txBody>
      </p:sp>
      <p:sp>
        <p:nvSpPr>
          <p:cNvPr id="2318339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 marL="0" indent="0"/>
            <a:r>
              <a:rPr lang="en-US" sz="2800" dirty="0">
                <a:latin typeface="Arial Narrow" charset="0"/>
                <a:cs typeface="+mn-cs"/>
              </a:rPr>
              <a:t>What must you do immediately after thawing food in </a:t>
            </a:r>
            <a:br>
              <a:rPr lang="en-US" sz="2800" dirty="0">
                <a:latin typeface="Arial Narrow" charset="0"/>
                <a:cs typeface="+mn-cs"/>
              </a:rPr>
            </a:br>
            <a:r>
              <a:rPr lang="en-US" sz="2800" dirty="0">
                <a:latin typeface="Arial Narrow" charset="0"/>
                <a:cs typeface="+mn-cs"/>
              </a:rPr>
              <a:t>a microwave?  </a:t>
            </a:r>
            <a:endParaRPr lang="en-US" sz="2400" dirty="0">
              <a:latin typeface="Arial Narrow" charset="0"/>
            </a:endParaRPr>
          </a:p>
          <a:p>
            <a:pPr lvl="1"/>
            <a:r>
              <a:rPr lang="en-US" sz="2400" dirty="0">
                <a:latin typeface="Arial Narrow" charset="0"/>
              </a:rPr>
              <a:t>Hold it.</a:t>
            </a:r>
          </a:p>
          <a:p>
            <a:pPr lvl="1"/>
            <a:r>
              <a:rPr lang="en-US" sz="2400" dirty="0">
                <a:latin typeface="Arial Narrow" charset="0"/>
              </a:rPr>
              <a:t>Cook it.</a:t>
            </a:r>
          </a:p>
          <a:p>
            <a:pPr lvl="1"/>
            <a:r>
              <a:rPr lang="en-US" sz="2400" dirty="0">
                <a:latin typeface="Arial Narrow" charset="0"/>
              </a:rPr>
              <a:t>Cool it.</a:t>
            </a:r>
          </a:p>
          <a:p>
            <a:pPr lvl="1"/>
            <a:r>
              <a:rPr lang="en-US" sz="2400" dirty="0">
                <a:latin typeface="Arial Narrow" charset="0"/>
              </a:rPr>
              <a:t>Freeze it.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0" y="6583363"/>
            <a:ext cx="5715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200" b="0" dirty="0">
                <a:solidFill>
                  <a:srgbClr val="000000"/>
                </a:solidFill>
              </a:rPr>
              <a:t>6-7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7876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318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8341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latin typeface="Arial Narrow" charset="0"/>
              </a:rPr>
              <a:t>Review</a:t>
            </a:r>
            <a:endParaRPr lang="en-US" dirty="0"/>
          </a:p>
        </p:txBody>
      </p:sp>
      <p:sp>
        <p:nvSpPr>
          <p:cNvPr id="2318339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 marL="0" indent="0"/>
            <a:r>
              <a:rPr lang="en-US" sz="2800" dirty="0">
                <a:latin typeface="Arial Narrow" charset="0"/>
                <a:cs typeface="+mn-cs"/>
              </a:rPr>
              <a:t>A consumer advisory should be provided for menu items that contain TCS food that  </a:t>
            </a:r>
            <a:endParaRPr lang="en-US" sz="2400" dirty="0">
              <a:latin typeface="Arial Narrow" charset="0"/>
            </a:endParaRPr>
          </a:p>
          <a:p>
            <a:pPr lvl="1"/>
            <a:r>
              <a:rPr lang="en-US" sz="2400" dirty="0">
                <a:latin typeface="Arial Narrow" charset="0"/>
              </a:rPr>
              <a:t>is very spicy.</a:t>
            </a:r>
          </a:p>
          <a:p>
            <a:pPr lvl="1"/>
            <a:r>
              <a:rPr lang="en-US" sz="2400" dirty="0">
                <a:latin typeface="Arial Narrow" charset="0"/>
              </a:rPr>
              <a:t>contains gluten.</a:t>
            </a:r>
          </a:p>
          <a:p>
            <a:pPr lvl="1"/>
            <a:r>
              <a:rPr lang="en-US" sz="2400" dirty="0">
                <a:latin typeface="Arial Narrow" charset="0"/>
              </a:rPr>
              <a:t>is raw or undercooked.</a:t>
            </a:r>
          </a:p>
          <a:p>
            <a:pPr lvl="1"/>
            <a:r>
              <a:rPr lang="en-US" sz="2400" dirty="0">
                <a:latin typeface="Arial Narrow" charset="0"/>
              </a:rPr>
              <a:t>is made with a non-big-eight allergen.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0" y="6583363"/>
            <a:ext cx="5715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200" b="0" dirty="0">
                <a:solidFill>
                  <a:srgbClr val="000000"/>
                </a:solidFill>
              </a:rPr>
              <a:t>6-8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318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8341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latin typeface="Arial Narrow" charset="0"/>
              </a:rPr>
              <a:t>Review</a:t>
            </a:r>
            <a:endParaRPr lang="en-US" dirty="0"/>
          </a:p>
        </p:txBody>
      </p:sp>
      <p:sp>
        <p:nvSpPr>
          <p:cNvPr id="2318339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 marL="0" indent="0"/>
            <a:r>
              <a:rPr lang="en-US" sz="2800" dirty="0">
                <a:latin typeface="Arial Narrow" charset="0"/>
                <a:cs typeface="+mn-cs"/>
              </a:rPr>
              <a:t>Which is a TCS food?    </a:t>
            </a:r>
            <a:endParaRPr lang="en-US" sz="2400" dirty="0">
              <a:latin typeface="Arial Narrow" charset="0"/>
            </a:endParaRPr>
          </a:p>
          <a:p>
            <a:pPr lvl="1"/>
            <a:r>
              <a:rPr lang="en-US" sz="2400" dirty="0"/>
              <a:t>Bread </a:t>
            </a:r>
            <a:endParaRPr lang="en-US" sz="2400" dirty="0">
              <a:latin typeface="Arial Narrow" charset="0"/>
            </a:endParaRPr>
          </a:p>
          <a:p>
            <a:pPr lvl="1"/>
            <a:r>
              <a:rPr lang="en-US" sz="2400" dirty="0"/>
              <a:t>Flour </a:t>
            </a:r>
          </a:p>
          <a:p>
            <a:pPr lvl="1"/>
            <a:r>
              <a:rPr lang="en-US" sz="2400" dirty="0"/>
              <a:t>Sprouts </a:t>
            </a:r>
          </a:p>
          <a:p>
            <a:pPr lvl="1"/>
            <a:r>
              <a:rPr lang="en-US" sz="2400" dirty="0"/>
              <a:t>Strawberries </a:t>
            </a:r>
            <a:endParaRPr lang="en-US" sz="2400" dirty="0">
              <a:latin typeface="Arial Narrow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0" y="6583363"/>
            <a:ext cx="5715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200" b="0" dirty="0">
                <a:solidFill>
                  <a:srgbClr val="000000"/>
                </a:solidFill>
              </a:rPr>
              <a:t>1-4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74178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318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8341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latin typeface="Arial Narrow" charset="0"/>
              </a:rPr>
              <a:t>Review</a:t>
            </a:r>
            <a:endParaRPr lang="en-US" dirty="0"/>
          </a:p>
        </p:txBody>
      </p:sp>
      <p:sp>
        <p:nvSpPr>
          <p:cNvPr id="2318339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 marL="0" indent="0"/>
            <a:r>
              <a:rPr lang="en-US" sz="2800" dirty="0">
                <a:latin typeface="Arial Narrow" charset="0"/>
                <a:cs typeface="+mn-cs"/>
              </a:rPr>
              <a:t>Food must be cooled from 135ºF (57ºC) to ________ within two hours.  </a:t>
            </a:r>
            <a:endParaRPr lang="en-US" sz="2400" dirty="0">
              <a:latin typeface="Arial Narrow" charset="0"/>
            </a:endParaRPr>
          </a:p>
          <a:p>
            <a:pPr lvl="1"/>
            <a:r>
              <a:rPr lang="en-US" sz="2400" dirty="0">
                <a:latin typeface="Arial Narrow" charset="0"/>
              </a:rPr>
              <a:t>80ºF (27ºC)</a:t>
            </a:r>
          </a:p>
          <a:p>
            <a:pPr lvl="1"/>
            <a:r>
              <a:rPr lang="en-US" sz="2400" dirty="0">
                <a:latin typeface="Arial Narrow" charset="0"/>
              </a:rPr>
              <a:t>45ºF (7ºC)</a:t>
            </a:r>
          </a:p>
          <a:p>
            <a:pPr lvl="1"/>
            <a:r>
              <a:rPr lang="en-US" sz="2400" dirty="0">
                <a:latin typeface="Arial Narrow" charset="0"/>
              </a:rPr>
              <a:t>70ºF (21ºC)</a:t>
            </a:r>
          </a:p>
          <a:p>
            <a:pPr lvl="1"/>
            <a:r>
              <a:rPr lang="en-US" sz="2400" dirty="0">
                <a:latin typeface="Arial Narrow" charset="0"/>
              </a:rPr>
              <a:t>41ºF (5ºC)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0" y="6583363"/>
            <a:ext cx="5715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200" b="0" dirty="0">
                <a:solidFill>
                  <a:srgbClr val="000000"/>
                </a:solidFill>
              </a:rPr>
              <a:t>6-9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82764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318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8341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latin typeface="Arial Narrow" charset="0"/>
              </a:rPr>
              <a:t>Review</a:t>
            </a:r>
            <a:endParaRPr lang="en-US" dirty="0"/>
          </a:p>
        </p:txBody>
      </p:sp>
      <p:sp>
        <p:nvSpPr>
          <p:cNvPr id="2318339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 marL="0" indent="0"/>
            <a:r>
              <a:rPr lang="en-US" sz="2800" dirty="0">
                <a:latin typeface="Arial Narrow" charset="0"/>
                <a:cs typeface="+mn-cs"/>
              </a:rPr>
              <a:t>When reheating turkey chili for hot-holding, what is the minimum temperature that the chili must reach?  </a:t>
            </a:r>
            <a:endParaRPr lang="en-US" sz="2400" dirty="0">
              <a:latin typeface="Arial Narrow" charset="0"/>
            </a:endParaRPr>
          </a:p>
          <a:p>
            <a:pPr lvl="1"/>
            <a:r>
              <a:rPr lang="en-US" sz="2400" dirty="0">
                <a:latin typeface="Arial Narrow" charset="0"/>
              </a:rPr>
              <a:t>135ºF (57ºC) for 15 seconds</a:t>
            </a:r>
          </a:p>
          <a:p>
            <a:pPr lvl="1"/>
            <a:r>
              <a:rPr lang="en-US" sz="2400" dirty="0">
                <a:latin typeface="Arial Narrow" charset="0"/>
              </a:rPr>
              <a:t>145ºF (63ºC) for 15 seconds</a:t>
            </a:r>
          </a:p>
          <a:p>
            <a:pPr lvl="1"/>
            <a:r>
              <a:rPr lang="en-US" sz="2400" dirty="0">
                <a:latin typeface="Arial Narrow" charset="0"/>
              </a:rPr>
              <a:t>155ºF (68ºC) for 15 seconds</a:t>
            </a:r>
          </a:p>
          <a:p>
            <a:pPr lvl="1"/>
            <a:r>
              <a:rPr lang="en-US" sz="2400" dirty="0">
                <a:latin typeface="Arial Narrow" charset="0"/>
              </a:rPr>
              <a:t>165ºF (74ºC) for 15 seconds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0" y="6583363"/>
            <a:ext cx="5715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200" b="0" dirty="0">
                <a:solidFill>
                  <a:srgbClr val="000000"/>
                </a:solidFill>
              </a:rPr>
              <a:t>6-10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19341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318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146600949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8341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latin typeface="Arial Narrow" charset="0"/>
              </a:rPr>
              <a:t>Review</a:t>
            </a:r>
            <a:endParaRPr lang="en-US" dirty="0"/>
          </a:p>
        </p:txBody>
      </p:sp>
      <p:sp>
        <p:nvSpPr>
          <p:cNvPr id="2318339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 marL="0" indent="0"/>
            <a:r>
              <a:rPr lang="en-US" sz="2800" dirty="0">
                <a:latin typeface="Arial Narrow" charset="0"/>
                <a:cs typeface="+mn-cs"/>
              </a:rPr>
              <a:t>What is the minimum temperature that must be maintained when holding hot soup for service?  </a:t>
            </a:r>
            <a:endParaRPr lang="en-US" sz="2400" dirty="0">
              <a:latin typeface="Arial Narrow" charset="0"/>
            </a:endParaRPr>
          </a:p>
          <a:p>
            <a:pPr lvl="1"/>
            <a:r>
              <a:rPr lang="en-US" sz="2400" dirty="0">
                <a:latin typeface="Arial Narrow" charset="0"/>
              </a:rPr>
              <a:t>100ºF (38ºC)</a:t>
            </a:r>
          </a:p>
          <a:p>
            <a:pPr lvl="1"/>
            <a:r>
              <a:rPr lang="en-US" sz="2400" dirty="0">
                <a:latin typeface="Arial Narrow" charset="0"/>
              </a:rPr>
              <a:t>120ºF (49ºC)</a:t>
            </a:r>
          </a:p>
          <a:p>
            <a:pPr lvl="1"/>
            <a:r>
              <a:rPr lang="en-US" sz="2400" dirty="0">
                <a:latin typeface="Arial Narrow" charset="0"/>
              </a:rPr>
              <a:t>135ºF (57ºC)</a:t>
            </a:r>
          </a:p>
          <a:p>
            <a:pPr lvl="1"/>
            <a:r>
              <a:rPr lang="en-US" sz="2400" dirty="0">
                <a:latin typeface="Arial Narrow" charset="0"/>
              </a:rPr>
              <a:t>155ºF (68ºC)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0" y="6583363"/>
            <a:ext cx="5715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200" b="0" dirty="0">
                <a:solidFill>
                  <a:srgbClr val="000000"/>
                </a:solidFill>
              </a:rPr>
              <a:t>7-1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40820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318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8341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latin typeface="Arial Narrow" charset="0"/>
              </a:rPr>
              <a:t>Review</a:t>
            </a:r>
            <a:endParaRPr lang="en-US" dirty="0"/>
          </a:p>
        </p:txBody>
      </p:sp>
      <p:sp>
        <p:nvSpPr>
          <p:cNvPr id="2318339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 marL="0" indent="0"/>
            <a:r>
              <a:rPr lang="en-US" sz="2800" dirty="0">
                <a:latin typeface="Arial Narrow" charset="0"/>
                <a:cs typeface="+mn-cs"/>
              </a:rPr>
              <a:t>What is the maximum allowable internal temperature when cold-holding food?  </a:t>
            </a:r>
            <a:endParaRPr lang="en-US" sz="2400" dirty="0">
              <a:latin typeface="Arial Narrow" charset="0"/>
            </a:endParaRPr>
          </a:p>
          <a:p>
            <a:pPr lvl="1"/>
            <a:r>
              <a:rPr lang="en-US" sz="2400" dirty="0">
                <a:latin typeface="Arial Narrow" charset="0"/>
              </a:rPr>
              <a:t>41ºF (5ºC)</a:t>
            </a:r>
          </a:p>
          <a:p>
            <a:pPr lvl="1"/>
            <a:r>
              <a:rPr lang="en-US" sz="2400" dirty="0">
                <a:latin typeface="Arial Narrow" charset="0"/>
              </a:rPr>
              <a:t>45ºF (7ºC)</a:t>
            </a:r>
          </a:p>
          <a:p>
            <a:pPr lvl="1"/>
            <a:r>
              <a:rPr lang="en-US" sz="2400" dirty="0">
                <a:latin typeface="Arial Narrow" charset="0"/>
              </a:rPr>
              <a:t>51ºF (10ºC)</a:t>
            </a:r>
          </a:p>
          <a:p>
            <a:pPr lvl="1"/>
            <a:r>
              <a:rPr lang="en-US" sz="2400" dirty="0">
                <a:latin typeface="Arial Narrow" charset="0"/>
              </a:rPr>
              <a:t>55ºF (13ºC)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0" y="6583363"/>
            <a:ext cx="5715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200" b="0" dirty="0">
                <a:solidFill>
                  <a:srgbClr val="000000"/>
                </a:solidFill>
              </a:rPr>
              <a:t>7-2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0000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318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8341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latin typeface="Arial Narrow" charset="0"/>
              </a:rPr>
              <a:t>Review</a:t>
            </a:r>
            <a:endParaRPr lang="en-US" dirty="0"/>
          </a:p>
        </p:txBody>
      </p:sp>
      <p:sp>
        <p:nvSpPr>
          <p:cNvPr id="2318339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 marL="0" indent="0"/>
            <a:r>
              <a:rPr lang="en-US" sz="2800" dirty="0">
                <a:latin typeface="Arial Narrow" charset="0"/>
                <a:cs typeface="+mn-cs"/>
              </a:rPr>
              <a:t>A catering employee removed a 135ºF (57ºC) tray of lasagna from hot-holding for service in a hotel conference room at 11:00 a.m. By what time must the lasagna be thrown out?  </a:t>
            </a:r>
            <a:endParaRPr lang="en-US" sz="2400" dirty="0">
              <a:latin typeface="Arial Narrow" charset="0"/>
            </a:endParaRPr>
          </a:p>
          <a:p>
            <a:pPr lvl="1"/>
            <a:r>
              <a:rPr lang="en-US" sz="2400" dirty="0">
                <a:latin typeface="Arial Narrow" charset="0"/>
              </a:rPr>
              <a:t>12:00 p.m.</a:t>
            </a:r>
          </a:p>
          <a:p>
            <a:pPr lvl="1"/>
            <a:r>
              <a:rPr lang="en-US" sz="2400" dirty="0">
                <a:latin typeface="Arial Narrow" charset="0"/>
              </a:rPr>
              <a:t>2:00 p.m.</a:t>
            </a:r>
          </a:p>
          <a:p>
            <a:pPr lvl="1"/>
            <a:r>
              <a:rPr lang="en-US" sz="2400" dirty="0">
                <a:latin typeface="Arial Narrow" charset="0"/>
              </a:rPr>
              <a:t>3:00 p.m.</a:t>
            </a:r>
          </a:p>
          <a:p>
            <a:pPr lvl="1"/>
            <a:r>
              <a:rPr lang="en-US" sz="2400" dirty="0">
                <a:latin typeface="Arial Narrow" charset="0"/>
              </a:rPr>
              <a:t>4:00 p.m.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0" y="6583363"/>
            <a:ext cx="5715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200" b="0" dirty="0">
                <a:solidFill>
                  <a:srgbClr val="000000"/>
                </a:solidFill>
              </a:rPr>
              <a:t>7-3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77191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318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8341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latin typeface="Arial Narrow" charset="0"/>
              </a:rPr>
              <a:t>Review</a:t>
            </a:r>
            <a:endParaRPr lang="en-US" dirty="0"/>
          </a:p>
        </p:txBody>
      </p:sp>
      <p:sp>
        <p:nvSpPr>
          <p:cNvPr id="2318339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 marL="0" indent="0"/>
            <a:r>
              <a:rPr lang="en-US" sz="2800" dirty="0">
                <a:latin typeface="Arial Narrow" charset="0"/>
                <a:cs typeface="+mn-cs"/>
              </a:rPr>
              <a:t>Which food item may be handled with bare hands?  </a:t>
            </a:r>
            <a:endParaRPr lang="en-US" sz="2400" dirty="0">
              <a:latin typeface="Arial Narrow" charset="0"/>
            </a:endParaRPr>
          </a:p>
          <a:p>
            <a:pPr lvl="1"/>
            <a:r>
              <a:rPr lang="en-US" sz="2400" dirty="0">
                <a:latin typeface="Arial Narrow" charset="0"/>
              </a:rPr>
              <a:t>Sliced cheese for sandwiches</a:t>
            </a:r>
          </a:p>
          <a:p>
            <a:pPr lvl="1"/>
            <a:r>
              <a:rPr lang="en-US" sz="2400" dirty="0">
                <a:latin typeface="Arial Narrow" charset="0"/>
              </a:rPr>
              <a:t>Boiled egg slices for salad</a:t>
            </a:r>
          </a:p>
          <a:p>
            <a:pPr lvl="1"/>
            <a:r>
              <a:rPr lang="en-US" sz="2400" dirty="0">
                <a:latin typeface="Arial Narrow" charset="0"/>
              </a:rPr>
              <a:t>Chopped carrots for stew</a:t>
            </a:r>
          </a:p>
          <a:p>
            <a:pPr lvl="1"/>
            <a:r>
              <a:rPr lang="en-US" sz="2400" dirty="0">
                <a:latin typeface="Arial Narrow" charset="0"/>
              </a:rPr>
              <a:t>Parsley for garnish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0" y="6583363"/>
            <a:ext cx="5715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200" b="0" dirty="0">
                <a:solidFill>
                  <a:srgbClr val="000000"/>
                </a:solidFill>
              </a:rPr>
              <a:t>7-4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9979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318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8341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latin typeface="Arial Narrow" charset="0"/>
              </a:rPr>
              <a:t>Review</a:t>
            </a:r>
            <a:endParaRPr lang="en-US" dirty="0"/>
          </a:p>
        </p:txBody>
      </p:sp>
      <p:sp>
        <p:nvSpPr>
          <p:cNvPr id="2318339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 marL="0" indent="0"/>
            <a:r>
              <a:rPr lang="en-US" sz="2800" dirty="0">
                <a:latin typeface="Arial Narrow" charset="0"/>
                <a:cs typeface="+mn-cs"/>
              </a:rPr>
              <a:t>Which part of a bowl should a food handler avoid touching when serving customers?  </a:t>
            </a:r>
            <a:endParaRPr lang="en-US" sz="2400" dirty="0">
              <a:latin typeface="Arial Narrow" charset="0"/>
            </a:endParaRPr>
          </a:p>
          <a:p>
            <a:pPr lvl="1"/>
            <a:r>
              <a:rPr lang="en-US" sz="2400" dirty="0">
                <a:latin typeface="Arial Narrow" charset="0"/>
              </a:rPr>
              <a:t>Inside</a:t>
            </a:r>
          </a:p>
          <a:p>
            <a:pPr lvl="1"/>
            <a:r>
              <a:rPr lang="en-US" sz="2400" dirty="0">
                <a:latin typeface="Arial Narrow" charset="0"/>
              </a:rPr>
              <a:t>Outside</a:t>
            </a:r>
          </a:p>
          <a:p>
            <a:pPr lvl="1"/>
            <a:r>
              <a:rPr lang="en-US" sz="2400" dirty="0">
                <a:latin typeface="Arial Narrow" charset="0"/>
              </a:rPr>
              <a:t>Bottom</a:t>
            </a:r>
          </a:p>
          <a:p>
            <a:pPr lvl="1"/>
            <a:r>
              <a:rPr lang="en-US" sz="2400" dirty="0">
                <a:latin typeface="Arial Narrow" charset="0"/>
              </a:rPr>
              <a:t>Edge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0" y="6583363"/>
            <a:ext cx="5715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200" b="0" dirty="0">
                <a:solidFill>
                  <a:srgbClr val="000000"/>
                </a:solidFill>
              </a:rPr>
              <a:t>7-5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11452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318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8341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latin typeface="Arial Narrow" charset="0"/>
              </a:rPr>
              <a:t>Review</a:t>
            </a:r>
            <a:endParaRPr lang="en-US" dirty="0"/>
          </a:p>
        </p:txBody>
      </p:sp>
      <p:sp>
        <p:nvSpPr>
          <p:cNvPr id="2318339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 marL="0" indent="0"/>
            <a:r>
              <a:rPr lang="en-US" sz="2800" dirty="0">
                <a:latin typeface="Arial Narrow" charset="0"/>
                <a:cs typeface="+mn-cs"/>
              </a:rPr>
              <a:t>Which item may be re-served to another customer?  </a:t>
            </a:r>
            <a:endParaRPr lang="en-US" sz="2400" dirty="0">
              <a:latin typeface="Arial Narrow" charset="0"/>
            </a:endParaRPr>
          </a:p>
          <a:p>
            <a:pPr lvl="1"/>
            <a:r>
              <a:rPr lang="en-US" sz="2400" dirty="0">
                <a:latin typeface="Arial Narrow" charset="0"/>
              </a:rPr>
              <a:t>A partially used cup of salsa</a:t>
            </a:r>
          </a:p>
          <a:p>
            <a:pPr lvl="1"/>
            <a:r>
              <a:rPr lang="en-US" sz="2400" dirty="0">
                <a:latin typeface="Arial Narrow" charset="0"/>
              </a:rPr>
              <a:t>Unopened condiment packets</a:t>
            </a:r>
          </a:p>
          <a:p>
            <a:pPr lvl="1"/>
            <a:r>
              <a:rPr lang="en-US" sz="2400" dirty="0">
                <a:latin typeface="Arial Narrow" charset="0"/>
              </a:rPr>
              <a:t>Uneaten bread from a bread basket</a:t>
            </a:r>
          </a:p>
          <a:p>
            <a:pPr lvl="1"/>
            <a:r>
              <a:rPr lang="en-US" sz="2400" dirty="0">
                <a:latin typeface="Arial Narrow" charset="0"/>
              </a:rPr>
              <a:t>An uneaten pickle used as a plate garnish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0" y="6583363"/>
            <a:ext cx="5715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200" b="0" dirty="0">
                <a:solidFill>
                  <a:srgbClr val="000000"/>
                </a:solidFill>
              </a:rPr>
              <a:t>7-6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67325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318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8341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latin typeface="Arial Narrow" charset="0"/>
              </a:rPr>
              <a:t>Review</a:t>
            </a:r>
            <a:endParaRPr lang="en-US" dirty="0"/>
          </a:p>
        </p:txBody>
      </p:sp>
      <p:sp>
        <p:nvSpPr>
          <p:cNvPr id="2318339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 marL="0" indent="0"/>
            <a:r>
              <a:rPr lang="en-US" sz="2800" dirty="0">
                <a:latin typeface="Arial Narrow" charset="0"/>
                <a:cs typeface="+mn-cs"/>
              </a:rPr>
              <a:t>Which action could contaminate food at a </a:t>
            </a:r>
            <a:br>
              <a:rPr lang="en-US" sz="2800" dirty="0">
                <a:latin typeface="Arial Narrow" charset="0"/>
                <a:cs typeface="+mn-cs"/>
              </a:rPr>
            </a:br>
            <a:r>
              <a:rPr lang="en-US" sz="2800" dirty="0">
                <a:latin typeface="Arial Narrow" charset="0"/>
                <a:cs typeface="+mn-cs"/>
              </a:rPr>
              <a:t>self-service area?  </a:t>
            </a:r>
            <a:endParaRPr lang="en-US" sz="2400" dirty="0">
              <a:latin typeface="Arial Narrow" charset="0"/>
            </a:endParaRPr>
          </a:p>
          <a:p>
            <a:pPr lvl="1"/>
            <a:r>
              <a:rPr lang="en-US" sz="2400" dirty="0">
                <a:latin typeface="Arial Narrow" charset="0"/>
              </a:rPr>
              <a:t>Keeping hot TCS food at 135ºF (57ºC)</a:t>
            </a:r>
          </a:p>
          <a:p>
            <a:pPr lvl="1"/>
            <a:r>
              <a:rPr lang="en-US" sz="2400" dirty="0">
                <a:latin typeface="Arial Narrow" charset="0"/>
              </a:rPr>
              <a:t>Allowing customers to reuse plates</a:t>
            </a:r>
          </a:p>
          <a:p>
            <a:pPr lvl="1"/>
            <a:r>
              <a:rPr lang="en-US" sz="2400" dirty="0">
                <a:latin typeface="Arial Narrow" charset="0"/>
              </a:rPr>
              <a:t>Labeling all containers and handles</a:t>
            </a:r>
          </a:p>
          <a:p>
            <a:pPr lvl="1"/>
            <a:r>
              <a:rPr lang="en-US" sz="2400" dirty="0">
                <a:latin typeface="Arial Narrow" charset="0"/>
              </a:rPr>
              <a:t>Taking food temperatures every hour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0" y="6583363"/>
            <a:ext cx="5715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200" b="0" dirty="0">
                <a:solidFill>
                  <a:srgbClr val="000000"/>
                </a:solidFill>
              </a:rPr>
              <a:t>7-7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7876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318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8341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latin typeface="Arial Narrow" charset="0"/>
              </a:rPr>
              <a:t>Review</a:t>
            </a:r>
            <a:endParaRPr lang="en-US" dirty="0"/>
          </a:p>
        </p:txBody>
      </p:sp>
      <p:sp>
        <p:nvSpPr>
          <p:cNvPr id="2318339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 marL="0" indent="0"/>
            <a:r>
              <a:rPr lang="en-US" sz="2800" dirty="0">
                <a:latin typeface="Arial Narrow" charset="0"/>
                <a:cs typeface="+mn-cs"/>
              </a:rPr>
              <a:t>Which is a common risk factor for foodborne illness?</a:t>
            </a:r>
            <a:endParaRPr lang="en-US" sz="2400" dirty="0">
              <a:latin typeface="Arial Narrow" charset="0"/>
            </a:endParaRPr>
          </a:p>
          <a:p>
            <a:pPr lvl="1"/>
            <a:r>
              <a:rPr lang="en-US" sz="2400" dirty="0"/>
              <a:t>Reheating leftover food </a:t>
            </a:r>
            <a:endParaRPr lang="en-US" sz="2400" dirty="0">
              <a:latin typeface="Arial Narrow" charset="0"/>
            </a:endParaRPr>
          </a:p>
          <a:p>
            <a:pPr lvl="1"/>
            <a:r>
              <a:rPr lang="en-US" sz="2400" dirty="0"/>
              <a:t>Serving ready-to-eat food </a:t>
            </a:r>
          </a:p>
          <a:p>
            <a:pPr lvl="1"/>
            <a:r>
              <a:rPr lang="en-US" sz="2400" dirty="0"/>
              <a:t>Using single-use, disposable gloves</a:t>
            </a:r>
          </a:p>
          <a:p>
            <a:pPr lvl="1"/>
            <a:r>
              <a:rPr lang="en-US" sz="2400" dirty="0"/>
              <a:t>Purchasing food from unsafe sources </a:t>
            </a:r>
            <a:endParaRPr lang="en-US" sz="2400" dirty="0">
              <a:latin typeface="Arial Narrow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0" y="6583363"/>
            <a:ext cx="5715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200" b="0" dirty="0">
                <a:solidFill>
                  <a:srgbClr val="000000"/>
                </a:solidFill>
              </a:rPr>
              <a:t>1-5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81037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318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8341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latin typeface="Arial Narrow" charset="0"/>
              </a:rPr>
              <a:t>Review</a:t>
            </a:r>
            <a:endParaRPr lang="en-US" dirty="0"/>
          </a:p>
        </p:txBody>
      </p:sp>
      <p:sp>
        <p:nvSpPr>
          <p:cNvPr id="2318339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 marL="0" indent="0"/>
            <a:r>
              <a:rPr lang="en-US" sz="2800" dirty="0">
                <a:latin typeface="Arial Narrow" charset="0"/>
                <a:cs typeface="+mn-cs"/>
              </a:rPr>
              <a:t>Food for off-site service should be labeled with reheating and service instructions and a(n)  </a:t>
            </a:r>
            <a:endParaRPr lang="en-US" sz="2400" dirty="0">
              <a:latin typeface="Arial Narrow" charset="0"/>
            </a:endParaRPr>
          </a:p>
          <a:p>
            <a:pPr lvl="1"/>
            <a:r>
              <a:rPr lang="en-US" sz="2400" dirty="0">
                <a:latin typeface="Arial Narrow" charset="0"/>
              </a:rPr>
              <a:t>list of ingredients.</a:t>
            </a:r>
          </a:p>
          <a:p>
            <a:pPr lvl="1"/>
            <a:r>
              <a:rPr lang="en-US" sz="2400" dirty="0">
                <a:latin typeface="Arial Narrow" charset="0"/>
              </a:rPr>
              <a:t>use-by date and time.</a:t>
            </a:r>
          </a:p>
          <a:p>
            <a:pPr lvl="1"/>
            <a:r>
              <a:rPr lang="en-US" sz="2400" dirty="0">
                <a:latin typeface="Arial Narrow" charset="0"/>
              </a:rPr>
              <a:t>date of preparation.</a:t>
            </a:r>
          </a:p>
          <a:p>
            <a:pPr lvl="1"/>
            <a:r>
              <a:rPr lang="en-US" sz="2400" dirty="0">
                <a:latin typeface="Arial Narrow" charset="0"/>
              </a:rPr>
              <a:t>inspection stamp.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0" y="6583363"/>
            <a:ext cx="5715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200" b="0" dirty="0">
                <a:solidFill>
                  <a:srgbClr val="000000"/>
                </a:solidFill>
              </a:rPr>
              <a:t>7-8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318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270906549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8341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latin typeface="Arial Narrow" charset="0"/>
              </a:rPr>
              <a:t>Review</a:t>
            </a:r>
            <a:endParaRPr lang="en-US" dirty="0"/>
          </a:p>
        </p:txBody>
      </p:sp>
      <p:sp>
        <p:nvSpPr>
          <p:cNvPr id="2318339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 marL="0" indent="0"/>
            <a:r>
              <a:rPr lang="en-US" sz="2800" dirty="0">
                <a:latin typeface="Arial Narrow" charset="0"/>
                <a:cs typeface="+mn-cs"/>
              </a:rPr>
              <a:t>What is the primary purpose of a food safety management system?</a:t>
            </a:r>
            <a:endParaRPr lang="en-US" sz="2400" dirty="0">
              <a:latin typeface="Arial Narrow" charset="0"/>
            </a:endParaRPr>
          </a:p>
          <a:p>
            <a:pPr lvl="1"/>
            <a:r>
              <a:rPr lang="en-US" sz="2400" dirty="0">
                <a:latin typeface="Arial Narrow" charset="0"/>
              </a:rPr>
              <a:t>Keep all areas of the facility clean and pest-free.</a:t>
            </a:r>
          </a:p>
          <a:p>
            <a:pPr lvl="1"/>
            <a:r>
              <a:rPr lang="en-US" sz="2400" dirty="0">
                <a:latin typeface="Arial Narrow" charset="0"/>
              </a:rPr>
              <a:t>Lock-out and tag-out faulty equipment within the facility.</a:t>
            </a:r>
          </a:p>
          <a:p>
            <a:pPr lvl="1"/>
            <a:r>
              <a:rPr lang="en-US" sz="2400" dirty="0">
                <a:latin typeface="Arial Narrow" charset="0"/>
              </a:rPr>
              <a:t>Prevent foodborne illness by controlling risks and hazards.</a:t>
            </a:r>
          </a:p>
          <a:p>
            <a:pPr lvl="1"/>
            <a:r>
              <a:rPr lang="en-US" sz="2400" dirty="0">
                <a:latin typeface="Arial Narrow" charset="0"/>
              </a:rPr>
              <a:t>Maintain correct purchasing and receiving records for auditors.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0" y="6583363"/>
            <a:ext cx="5715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200" b="0" dirty="0">
                <a:solidFill>
                  <a:srgbClr val="000000"/>
                </a:solidFill>
              </a:rPr>
              <a:t>8-1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40820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318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8341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latin typeface="Arial Narrow" charset="0"/>
              </a:rPr>
              <a:t>Review</a:t>
            </a:r>
            <a:endParaRPr lang="en-US" dirty="0"/>
          </a:p>
        </p:txBody>
      </p:sp>
      <p:sp>
        <p:nvSpPr>
          <p:cNvPr id="2318339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 marL="0" indent="0"/>
            <a:r>
              <a:rPr lang="en-US" sz="2800" dirty="0">
                <a:latin typeface="Arial Narrow" charset="0"/>
                <a:cs typeface="+mn-cs"/>
              </a:rPr>
              <a:t>What is a manager’s responsibility to actively control risk factors for foodborne illnesses called?  </a:t>
            </a:r>
            <a:endParaRPr lang="en-US" sz="2400" dirty="0">
              <a:latin typeface="Arial Narrow" charset="0"/>
            </a:endParaRPr>
          </a:p>
          <a:p>
            <a:pPr lvl="1"/>
            <a:r>
              <a:rPr lang="en-US" sz="2400" dirty="0"/>
              <a:t>Active managerial control</a:t>
            </a:r>
          </a:p>
          <a:p>
            <a:pPr lvl="1"/>
            <a:r>
              <a:rPr lang="en-US" sz="2400" dirty="0"/>
              <a:t>Food safety management</a:t>
            </a:r>
          </a:p>
          <a:p>
            <a:pPr lvl="1"/>
            <a:r>
              <a:rPr lang="en-US" sz="2400" dirty="0"/>
              <a:t>Quality control and assurance</a:t>
            </a:r>
          </a:p>
          <a:p>
            <a:pPr lvl="1"/>
            <a:r>
              <a:rPr lang="en-US" sz="2400" dirty="0"/>
              <a:t>Hazard analysis critical control point (HACCP)</a:t>
            </a:r>
            <a:endParaRPr lang="en-US" sz="2400" dirty="0">
              <a:latin typeface="Arial Narrow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0" y="6583363"/>
            <a:ext cx="5715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200" b="0" dirty="0">
                <a:solidFill>
                  <a:srgbClr val="000000"/>
                </a:solidFill>
              </a:rPr>
              <a:t>8-2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0000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318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8341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latin typeface="Arial Narrow" charset="0"/>
              </a:rPr>
              <a:t>Review</a:t>
            </a:r>
            <a:endParaRPr lang="en-US" dirty="0"/>
          </a:p>
        </p:txBody>
      </p:sp>
      <p:sp>
        <p:nvSpPr>
          <p:cNvPr id="2318339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 marL="0" indent="0"/>
            <a:r>
              <a:rPr lang="en-US" sz="2800" dirty="0">
                <a:latin typeface="Arial Narrow" charset="0"/>
                <a:cs typeface="+mn-cs"/>
              </a:rPr>
              <a:t>A manager asks a dish washer to rewash dishes after determining that the sanitizing rinse was not properly made. This is an example of which step in active managerial control?  </a:t>
            </a:r>
            <a:endParaRPr lang="en-US" sz="2400" dirty="0">
              <a:latin typeface="Arial Narrow" charset="0"/>
            </a:endParaRPr>
          </a:p>
          <a:p>
            <a:pPr lvl="1"/>
            <a:r>
              <a:rPr lang="en-US" sz="2400" dirty="0">
                <a:latin typeface="Arial Narrow" charset="0"/>
              </a:rPr>
              <a:t>Identifying risks</a:t>
            </a:r>
          </a:p>
          <a:p>
            <a:pPr lvl="1"/>
            <a:r>
              <a:rPr lang="en-US" sz="2400" dirty="0">
                <a:latin typeface="Arial Narrow" charset="0"/>
              </a:rPr>
              <a:t>Monitoring</a:t>
            </a:r>
          </a:p>
          <a:p>
            <a:pPr lvl="1"/>
            <a:r>
              <a:rPr lang="en-US" sz="2400" dirty="0">
                <a:latin typeface="Arial Narrow" charset="0"/>
              </a:rPr>
              <a:t>Corrective action</a:t>
            </a:r>
          </a:p>
          <a:p>
            <a:pPr lvl="1"/>
            <a:r>
              <a:rPr lang="en-US" sz="2400" dirty="0">
                <a:latin typeface="Arial Narrow" charset="0"/>
              </a:rPr>
              <a:t>Re-evaluation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-7620" y="6583362"/>
            <a:ext cx="5715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200" b="0" dirty="0">
                <a:solidFill>
                  <a:srgbClr val="000000"/>
                </a:solidFill>
              </a:rPr>
              <a:t>8-3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77191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318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8341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latin typeface="Arial Narrow" charset="0"/>
              </a:rPr>
              <a:t>Review</a:t>
            </a:r>
            <a:endParaRPr lang="en-US" dirty="0"/>
          </a:p>
        </p:txBody>
      </p:sp>
      <p:sp>
        <p:nvSpPr>
          <p:cNvPr id="2318339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 marL="0" indent="0"/>
            <a:r>
              <a:rPr lang="en-US" sz="2800" dirty="0">
                <a:latin typeface="Arial Narrow" charset="0"/>
                <a:cs typeface="+mn-cs"/>
              </a:rPr>
              <a:t>A manager walks around the kitchen every hour to answer questions and to see if staff members are following procedures. This is an example of which step </a:t>
            </a:r>
            <a:br>
              <a:rPr lang="en-US" sz="2800" dirty="0">
                <a:latin typeface="Arial Narrow" charset="0"/>
                <a:cs typeface="+mn-cs"/>
              </a:rPr>
            </a:br>
            <a:r>
              <a:rPr lang="en-US" sz="2800" dirty="0">
                <a:latin typeface="Arial Narrow" charset="0"/>
                <a:cs typeface="+mn-cs"/>
              </a:rPr>
              <a:t>in active managerial control?  </a:t>
            </a:r>
            <a:endParaRPr lang="en-US" sz="2400" dirty="0">
              <a:latin typeface="Arial Narrow" charset="0"/>
            </a:endParaRPr>
          </a:p>
          <a:p>
            <a:pPr lvl="1"/>
            <a:r>
              <a:rPr lang="en-US" sz="2400" dirty="0">
                <a:latin typeface="Arial Narrow" charset="0"/>
              </a:rPr>
              <a:t>Management oversight</a:t>
            </a:r>
          </a:p>
          <a:p>
            <a:pPr lvl="1"/>
            <a:r>
              <a:rPr lang="en-US" sz="2400" dirty="0">
                <a:latin typeface="Arial Narrow" charset="0"/>
              </a:rPr>
              <a:t>Corrective action</a:t>
            </a:r>
          </a:p>
          <a:p>
            <a:pPr lvl="1"/>
            <a:r>
              <a:rPr lang="en-US" sz="2400" dirty="0">
                <a:latin typeface="Arial Narrow" charset="0"/>
              </a:rPr>
              <a:t>Re-evaluation</a:t>
            </a:r>
          </a:p>
          <a:p>
            <a:pPr lvl="1"/>
            <a:r>
              <a:rPr lang="en-US" sz="2400" dirty="0">
                <a:latin typeface="Arial Narrow" charset="0"/>
              </a:rPr>
              <a:t>Identify risks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0" y="6583363"/>
            <a:ext cx="5715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200" b="0" dirty="0">
                <a:solidFill>
                  <a:srgbClr val="000000"/>
                </a:solidFill>
              </a:rPr>
              <a:t>8-4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9979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318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8341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latin typeface="Arial Narrow" charset="0"/>
              </a:rPr>
              <a:t>Review</a:t>
            </a:r>
            <a:endParaRPr lang="en-US" dirty="0"/>
          </a:p>
        </p:txBody>
      </p:sp>
      <p:sp>
        <p:nvSpPr>
          <p:cNvPr id="2318339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 marL="0" indent="0"/>
            <a:r>
              <a:rPr lang="en-US" sz="2800" dirty="0">
                <a:latin typeface="Arial Narrow" charset="0"/>
                <a:cs typeface="+mn-cs"/>
              </a:rPr>
              <a:t>One way for managers to demonstrate a knowledge of food safety is to  </a:t>
            </a:r>
            <a:endParaRPr lang="en-US" sz="2400" dirty="0">
              <a:latin typeface="Arial Narrow" charset="0"/>
            </a:endParaRPr>
          </a:p>
          <a:p>
            <a:pPr lvl="1"/>
            <a:r>
              <a:rPr lang="en-US" sz="2400" dirty="0"/>
              <a:t>conduct self-inspections.</a:t>
            </a:r>
          </a:p>
          <a:p>
            <a:pPr lvl="1"/>
            <a:r>
              <a:rPr lang="en-US" sz="2400" dirty="0"/>
              <a:t>take cooking temperatures.</a:t>
            </a:r>
          </a:p>
          <a:p>
            <a:pPr lvl="1"/>
            <a:r>
              <a:rPr lang="en-US" sz="2400" dirty="0"/>
              <a:t>monitor employee behaviors.</a:t>
            </a:r>
          </a:p>
          <a:p>
            <a:pPr lvl="1"/>
            <a:r>
              <a:rPr lang="en-US" sz="2400" dirty="0"/>
              <a:t>become certified in food safety.</a:t>
            </a:r>
            <a:endParaRPr lang="en-US" sz="2400" dirty="0">
              <a:latin typeface="Arial Narrow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0" y="6583363"/>
            <a:ext cx="5715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200" b="0" dirty="0">
                <a:solidFill>
                  <a:srgbClr val="000000"/>
                </a:solidFill>
              </a:rPr>
              <a:t>8-5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11452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318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294138077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8341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latin typeface="Arial Narrow" charset="0"/>
              </a:rPr>
              <a:t>Review</a:t>
            </a:r>
            <a:endParaRPr lang="en-US" dirty="0"/>
          </a:p>
        </p:txBody>
      </p:sp>
      <p:sp>
        <p:nvSpPr>
          <p:cNvPr id="2318339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 marL="0" indent="0"/>
            <a:r>
              <a:rPr lang="en-US" sz="2800" dirty="0">
                <a:latin typeface="Arial Narrow" charset="0"/>
                <a:cs typeface="+mn-cs"/>
              </a:rPr>
              <a:t>The water provided to a handwashing sink must be  </a:t>
            </a:r>
            <a:endParaRPr lang="en-US" sz="2400" dirty="0">
              <a:latin typeface="Arial Narrow" charset="0"/>
            </a:endParaRPr>
          </a:p>
          <a:p>
            <a:pPr lvl="1"/>
            <a:r>
              <a:rPr lang="en-US" sz="2400" dirty="0">
                <a:latin typeface="Arial Narrow" charset="0"/>
              </a:rPr>
              <a:t>hot water only.</a:t>
            </a:r>
          </a:p>
          <a:p>
            <a:pPr lvl="1"/>
            <a:r>
              <a:rPr lang="en-US" sz="2400" dirty="0">
                <a:latin typeface="Arial Narrow" charset="0"/>
              </a:rPr>
              <a:t>cold water only.</a:t>
            </a:r>
          </a:p>
          <a:p>
            <a:pPr lvl="1"/>
            <a:r>
              <a:rPr lang="en-US" sz="2400" dirty="0">
                <a:latin typeface="Arial Narrow" charset="0"/>
              </a:rPr>
              <a:t>drinkable water only.</a:t>
            </a:r>
          </a:p>
          <a:p>
            <a:pPr lvl="1"/>
            <a:r>
              <a:rPr lang="en-US" sz="2400" dirty="0">
                <a:latin typeface="Arial Narrow" charset="0"/>
              </a:rPr>
              <a:t>fluoridated water only.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0" y="6583363"/>
            <a:ext cx="5715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200" b="0" dirty="0">
                <a:solidFill>
                  <a:srgbClr val="000000"/>
                </a:solidFill>
              </a:rPr>
              <a:t>9-1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40820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318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8341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latin typeface="Arial Narrow" charset="0"/>
              </a:rPr>
              <a:t>Review</a:t>
            </a:r>
            <a:endParaRPr lang="en-US" dirty="0"/>
          </a:p>
        </p:txBody>
      </p:sp>
      <p:sp>
        <p:nvSpPr>
          <p:cNvPr id="2318339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 marL="0" indent="0"/>
            <a:r>
              <a:rPr lang="en-US" sz="2800" dirty="0">
                <a:latin typeface="Arial Narrow" charset="0"/>
                <a:cs typeface="+mn-cs"/>
              </a:rPr>
              <a:t>What food safety features are the most important to look for when selecting flooring, wall, and ceiling materials?  </a:t>
            </a:r>
            <a:endParaRPr lang="en-US" sz="2400" dirty="0">
              <a:latin typeface="Arial Narrow" charset="0"/>
            </a:endParaRPr>
          </a:p>
          <a:p>
            <a:pPr lvl="1"/>
            <a:r>
              <a:rPr lang="en-US" sz="2400" dirty="0">
                <a:latin typeface="Arial Narrow" charset="0"/>
              </a:rPr>
              <a:t>Absorbent and durable </a:t>
            </a:r>
          </a:p>
          <a:p>
            <a:pPr lvl="1"/>
            <a:r>
              <a:rPr lang="en-US" sz="2400" dirty="0">
                <a:latin typeface="Arial Narrow" charset="0"/>
              </a:rPr>
              <a:t>Hard and durable</a:t>
            </a:r>
          </a:p>
          <a:p>
            <a:pPr lvl="1"/>
            <a:r>
              <a:rPr lang="en-US" sz="2400" dirty="0">
                <a:latin typeface="Arial Narrow" charset="0"/>
              </a:rPr>
              <a:t>Porous and durable</a:t>
            </a:r>
          </a:p>
          <a:p>
            <a:pPr lvl="1"/>
            <a:r>
              <a:rPr lang="en-US" sz="2400" dirty="0">
                <a:latin typeface="Arial Narrow" charset="0"/>
              </a:rPr>
              <a:t>Smooth and durable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0" y="6583363"/>
            <a:ext cx="5715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200" b="0" dirty="0">
                <a:solidFill>
                  <a:srgbClr val="000000"/>
                </a:solidFill>
              </a:rPr>
              <a:t>9-2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0000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318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8341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latin typeface="Arial Narrow" charset="0"/>
              </a:rPr>
              <a:t>Review</a:t>
            </a:r>
            <a:endParaRPr lang="en-US" dirty="0"/>
          </a:p>
        </p:txBody>
      </p:sp>
      <p:sp>
        <p:nvSpPr>
          <p:cNvPr id="2318339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 marL="0" indent="0"/>
            <a:r>
              <a:rPr lang="en-US" sz="2800" dirty="0">
                <a:latin typeface="Arial Narrow" charset="0"/>
                <a:cs typeface="+mn-cs"/>
              </a:rPr>
              <a:t>Raw chicken breasts are left out at room temperature </a:t>
            </a:r>
            <a:br>
              <a:rPr lang="en-US" sz="2800" dirty="0">
                <a:latin typeface="Arial Narrow" charset="0"/>
                <a:cs typeface="+mn-cs"/>
              </a:rPr>
            </a:br>
            <a:r>
              <a:rPr lang="en-US" sz="2800" dirty="0">
                <a:latin typeface="Arial Narrow" charset="0"/>
                <a:cs typeface="+mn-cs"/>
              </a:rPr>
              <a:t>on a prep table. What is the risk that could cause a foodborne illness? </a:t>
            </a:r>
            <a:endParaRPr lang="en-US" sz="2400" dirty="0">
              <a:latin typeface="Arial Narrow" charset="0"/>
            </a:endParaRPr>
          </a:p>
          <a:p>
            <a:pPr lvl="1"/>
            <a:r>
              <a:rPr lang="en-US" sz="2400" dirty="0"/>
              <a:t>Cross-contamination </a:t>
            </a:r>
            <a:endParaRPr lang="en-US" sz="2400" dirty="0">
              <a:latin typeface="Arial Narrow" charset="0"/>
            </a:endParaRPr>
          </a:p>
          <a:p>
            <a:pPr lvl="1"/>
            <a:r>
              <a:rPr lang="en-US" sz="2400" dirty="0"/>
              <a:t>Poor personal hygiene </a:t>
            </a:r>
          </a:p>
          <a:p>
            <a:pPr lvl="1"/>
            <a:r>
              <a:rPr lang="en-US" sz="2400" dirty="0"/>
              <a:t>Time-temperature abuse </a:t>
            </a:r>
          </a:p>
          <a:p>
            <a:pPr lvl="1"/>
            <a:r>
              <a:rPr lang="en-US" sz="2400" dirty="0"/>
              <a:t>Poor cleaning and sanitizing </a:t>
            </a:r>
            <a:endParaRPr lang="en-US" sz="2400" dirty="0">
              <a:latin typeface="Arial Narrow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0" y="6583363"/>
            <a:ext cx="5715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200" b="0" dirty="0">
                <a:solidFill>
                  <a:srgbClr val="000000"/>
                </a:solidFill>
              </a:rPr>
              <a:t>1-6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2046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318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8341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latin typeface="Arial Narrow" charset="0"/>
              </a:rPr>
              <a:t>Review</a:t>
            </a:r>
            <a:endParaRPr lang="en-US" dirty="0"/>
          </a:p>
        </p:txBody>
      </p:sp>
      <p:sp>
        <p:nvSpPr>
          <p:cNvPr id="2318339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 marL="0" indent="0"/>
            <a:r>
              <a:rPr lang="en-US" sz="2800" dirty="0">
                <a:latin typeface="Arial Narrow" charset="0"/>
                <a:cs typeface="+mn-cs"/>
              </a:rPr>
              <a:t>A handwashing station should have soap, hot and cold water, signage, a way to dry hands, and  </a:t>
            </a:r>
            <a:endParaRPr lang="en-US" sz="2400" dirty="0">
              <a:latin typeface="Arial Narrow" charset="0"/>
            </a:endParaRPr>
          </a:p>
          <a:p>
            <a:pPr lvl="1"/>
            <a:r>
              <a:rPr lang="en-US" sz="2400" dirty="0">
                <a:latin typeface="Arial Narrow" charset="0"/>
              </a:rPr>
              <a:t>gloves. </a:t>
            </a:r>
          </a:p>
          <a:p>
            <a:pPr lvl="1"/>
            <a:r>
              <a:rPr lang="en-US" sz="2400" dirty="0">
                <a:latin typeface="Arial Narrow" charset="0"/>
              </a:rPr>
              <a:t>a timer.</a:t>
            </a:r>
          </a:p>
          <a:p>
            <a:pPr lvl="1"/>
            <a:r>
              <a:rPr lang="en-US" sz="2400" dirty="0">
                <a:latin typeface="Arial Narrow" charset="0"/>
              </a:rPr>
              <a:t>a garbage container.</a:t>
            </a:r>
          </a:p>
          <a:p>
            <a:pPr lvl="1"/>
            <a:r>
              <a:rPr lang="en-US" sz="2400" dirty="0">
                <a:latin typeface="Arial Narrow" charset="0"/>
              </a:rPr>
              <a:t>a clock with a second hand.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0" y="6583363"/>
            <a:ext cx="5715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200" b="0" dirty="0">
                <a:solidFill>
                  <a:srgbClr val="000000"/>
                </a:solidFill>
              </a:rPr>
              <a:t>9-3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77191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318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8341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latin typeface="Arial Narrow" charset="0"/>
              </a:rPr>
              <a:t>Review</a:t>
            </a:r>
            <a:endParaRPr lang="en-US" dirty="0"/>
          </a:p>
        </p:txBody>
      </p:sp>
      <p:sp>
        <p:nvSpPr>
          <p:cNvPr id="2318339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 marL="0" indent="0"/>
            <a:r>
              <a:rPr lang="en-US" sz="2800" dirty="0">
                <a:latin typeface="Arial Narrow" charset="0"/>
                <a:cs typeface="+mn-cs"/>
              </a:rPr>
              <a:t>Which part of a sink prevents backflow of dirty water?  </a:t>
            </a:r>
            <a:endParaRPr lang="en-US" sz="2400" dirty="0">
              <a:latin typeface="Arial Narrow" charset="0"/>
            </a:endParaRPr>
          </a:p>
          <a:p>
            <a:pPr lvl="1"/>
            <a:r>
              <a:rPr lang="en-US" sz="2400" dirty="0">
                <a:latin typeface="Arial Narrow" charset="0"/>
              </a:rPr>
              <a:t>The air gap</a:t>
            </a:r>
          </a:p>
          <a:p>
            <a:pPr lvl="1"/>
            <a:r>
              <a:rPr lang="en-US" sz="2400" dirty="0">
                <a:latin typeface="Arial Narrow" charset="0"/>
              </a:rPr>
              <a:t>The tap valves</a:t>
            </a:r>
          </a:p>
          <a:p>
            <a:pPr lvl="1"/>
            <a:r>
              <a:rPr lang="en-US" sz="2400" dirty="0">
                <a:latin typeface="Arial Narrow" charset="0"/>
              </a:rPr>
              <a:t>The floor grate</a:t>
            </a:r>
          </a:p>
          <a:p>
            <a:pPr lvl="1"/>
            <a:r>
              <a:rPr lang="en-US" sz="2400" dirty="0">
                <a:latin typeface="Arial Narrow" charset="0"/>
              </a:rPr>
              <a:t>The aerator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0" y="6583363"/>
            <a:ext cx="5715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200" b="0" dirty="0">
                <a:solidFill>
                  <a:srgbClr val="000000"/>
                </a:solidFill>
              </a:rPr>
              <a:t>9-4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9979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318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8341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latin typeface="Arial Narrow" charset="0"/>
              </a:rPr>
              <a:t>Review</a:t>
            </a:r>
            <a:endParaRPr lang="en-US" dirty="0"/>
          </a:p>
        </p:txBody>
      </p:sp>
      <p:sp>
        <p:nvSpPr>
          <p:cNvPr id="2318339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 marL="0" indent="0"/>
            <a:r>
              <a:rPr lang="en-US" sz="2800" dirty="0">
                <a:latin typeface="Arial Narrow" charset="0"/>
                <a:cs typeface="+mn-cs"/>
              </a:rPr>
              <a:t>Grease and condensation buildup on surfaces can be avoided with correct  </a:t>
            </a:r>
            <a:endParaRPr lang="en-US" sz="2400" dirty="0">
              <a:latin typeface="Arial Narrow" charset="0"/>
            </a:endParaRPr>
          </a:p>
          <a:p>
            <a:pPr lvl="1"/>
            <a:r>
              <a:rPr lang="en-US" sz="2400" dirty="0">
                <a:latin typeface="Arial Narrow" charset="0"/>
              </a:rPr>
              <a:t>garbage disposal.</a:t>
            </a:r>
          </a:p>
          <a:p>
            <a:pPr lvl="1"/>
            <a:r>
              <a:rPr lang="en-US" sz="2400" dirty="0">
                <a:latin typeface="Arial Narrow" charset="0"/>
              </a:rPr>
              <a:t>lighting.</a:t>
            </a:r>
          </a:p>
          <a:p>
            <a:pPr lvl="1"/>
            <a:r>
              <a:rPr lang="en-US" sz="2400" dirty="0">
                <a:latin typeface="Arial Narrow" charset="0"/>
              </a:rPr>
              <a:t>sanitizing.</a:t>
            </a:r>
          </a:p>
          <a:p>
            <a:pPr lvl="1"/>
            <a:r>
              <a:rPr lang="en-US" sz="2400" dirty="0">
                <a:latin typeface="Arial Narrow" charset="0"/>
              </a:rPr>
              <a:t>ventilation.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0" y="6583363"/>
            <a:ext cx="5715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200" b="0" dirty="0">
                <a:solidFill>
                  <a:srgbClr val="000000"/>
                </a:solidFill>
              </a:rPr>
              <a:t>9-5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11452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318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8341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latin typeface="Arial Narrow" charset="0"/>
              </a:rPr>
              <a:t>Review</a:t>
            </a:r>
            <a:endParaRPr lang="en-US" dirty="0"/>
          </a:p>
        </p:txBody>
      </p:sp>
      <p:sp>
        <p:nvSpPr>
          <p:cNvPr id="2318339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 marL="0" indent="0"/>
            <a:r>
              <a:rPr lang="en-US" sz="2800" dirty="0">
                <a:latin typeface="Arial Narrow" charset="0"/>
                <a:cs typeface="+mn-cs"/>
              </a:rPr>
              <a:t>Where should garbage cans be cleaned?</a:t>
            </a:r>
            <a:endParaRPr lang="en-US" sz="2400" dirty="0">
              <a:latin typeface="Arial Narrow" charset="0"/>
            </a:endParaRPr>
          </a:p>
          <a:p>
            <a:pPr lvl="1"/>
            <a:r>
              <a:rPr lang="en-US" sz="2400" dirty="0">
                <a:latin typeface="Arial Narrow" charset="0"/>
              </a:rPr>
              <a:t>Away from food and utensils</a:t>
            </a:r>
          </a:p>
          <a:p>
            <a:pPr lvl="1"/>
            <a:r>
              <a:rPr lang="en-US" sz="2400" dirty="0">
                <a:latin typeface="Arial Narrow" charset="0"/>
              </a:rPr>
              <a:t>Next to food-prep areas</a:t>
            </a:r>
          </a:p>
          <a:p>
            <a:pPr lvl="1"/>
            <a:r>
              <a:rPr lang="en-US" sz="2400" dirty="0">
                <a:latin typeface="Arial Narrow" charset="0"/>
              </a:rPr>
              <a:t>In cold-storage areas</a:t>
            </a:r>
          </a:p>
          <a:p>
            <a:pPr lvl="1"/>
            <a:r>
              <a:rPr lang="en-US" sz="2400" dirty="0">
                <a:latin typeface="Arial Narrow" charset="0"/>
              </a:rPr>
              <a:t>In food-storage areas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0" y="6583363"/>
            <a:ext cx="5715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200" b="0" dirty="0">
                <a:solidFill>
                  <a:srgbClr val="000000"/>
                </a:solidFill>
              </a:rPr>
              <a:t>9-6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67325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318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8341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latin typeface="Arial Narrow" charset="0"/>
              </a:rPr>
              <a:t>Review</a:t>
            </a:r>
            <a:endParaRPr lang="en-US" dirty="0"/>
          </a:p>
        </p:txBody>
      </p:sp>
      <p:sp>
        <p:nvSpPr>
          <p:cNvPr id="2318339" name="Rectangle 3"/>
          <p:cNvSpPr>
            <a:spLocks noGrp="1" noChangeArrowheads="1"/>
          </p:cNvSpPr>
          <p:nvPr>
            <p:ph idx="1"/>
          </p:nvPr>
        </p:nvSpPr>
        <p:spPr>
          <a:xfrm>
            <a:off x="394930" y="1139825"/>
            <a:ext cx="8220075" cy="4983163"/>
          </a:xfrm>
          <a:noFill/>
          <a:ln/>
        </p:spPr>
        <p:txBody>
          <a:bodyPr/>
          <a:lstStyle/>
          <a:p>
            <a:pPr marL="0" indent="0"/>
            <a:r>
              <a:rPr lang="en-US" sz="2800" dirty="0">
                <a:latin typeface="Arial Narrow" charset="0"/>
                <a:cs typeface="+mn-cs"/>
              </a:rPr>
              <a:t>When the garbage can was full, an employee placed the full garbage bag on a prep table and tied it securely. Then he carried it to the dumpster and disposed of it. What was done incorrectly?  </a:t>
            </a:r>
            <a:endParaRPr lang="en-US" sz="2400" dirty="0">
              <a:latin typeface="Arial Narrow" charset="0"/>
            </a:endParaRPr>
          </a:p>
          <a:p>
            <a:pPr lvl="1"/>
            <a:r>
              <a:rPr lang="en-US" sz="2400" dirty="0">
                <a:latin typeface="Arial Narrow" charset="0"/>
              </a:rPr>
              <a:t>The employee waited until the garbage was full.</a:t>
            </a:r>
          </a:p>
          <a:p>
            <a:pPr lvl="1"/>
            <a:r>
              <a:rPr lang="en-US" sz="2400" dirty="0">
                <a:latin typeface="Arial Narrow" charset="0"/>
              </a:rPr>
              <a:t>The bag was disposed of in a dumpster.</a:t>
            </a:r>
          </a:p>
          <a:p>
            <a:pPr lvl="1"/>
            <a:r>
              <a:rPr lang="en-US" sz="2400" dirty="0">
                <a:latin typeface="Arial Narrow" charset="0"/>
              </a:rPr>
              <a:t>The bag was placed on a prep table.</a:t>
            </a:r>
          </a:p>
          <a:p>
            <a:pPr lvl="1"/>
            <a:r>
              <a:rPr lang="en-US" sz="2400" dirty="0">
                <a:latin typeface="Arial Narrow" charset="0"/>
              </a:rPr>
              <a:t>The employee tied the bag shut.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0" y="6583363"/>
            <a:ext cx="5715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200" b="0" dirty="0">
                <a:solidFill>
                  <a:srgbClr val="000000"/>
                </a:solidFill>
              </a:rPr>
              <a:t>9-7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7876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318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8341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latin typeface="Arial Narrow" charset="0"/>
              </a:rPr>
              <a:t>Review</a:t>
            </a:r>
            <a:endParaRPr lang="en-US" dirty="0"/>
          </a:p>
        </p:txBody>
      </p:sp>
      <p:sp>
        <p:nvSpPr>
          <p:cNvPr id="2318339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 marL="0" indent="0"/>
            <a:r>
              <a:rPr lang="en-US" sz="2800" dirty="0">
                <a:latin typeface="Arial Narrow" charset="0"/>
                <a:cs typeface="+mn-cs"/>
              </a:rPr>
              <a:t>In the event of an imminent health hazard, such as a water supply interruption, the operation must  </a:t>
            </a:r>
          </a:p>
          <a:p>
            <a:pPr lvl="1"/>
            <a:r>
              <a:rPr lang="en-US" sz="2400" dirty="0">
                <a:latin typeface="Arial Narrow" charset="0"/>
              </a:rPr>
              <a:t>execute a HACCP plan.</a:t>
            </a:r>
          </a:p>
          <a:p>
            <a:pPr lvl="1"/>
            <a:r>
              <a:rPr lang="en-US" sz="2400" dirty="0">
                <a:latin typeface="Arial Narrow" charset="0"/>
              </a:rPr>
              <a:t>reduce the hours of operation.</a:t>
            </a:r>
          </a:p>
          <a:p>
            <a:pPr lvl="1"/>
            <a:r>
              <a:rPr lang="en-US" sz="2400" dirty="0">
                <a:latin typeface="Arial Narrow" charset="0"/>
              </a:rPr>
              <a:t>notify the regulatory authority.</a:t>
            </a:r>
          </a:p>
          <a:p>
            <a:pPr lvl="1"/>
            <a:r>
              <a:rPr lang="en-US" sz="2400" dirty="0">
                <a:latin typeface="Arial Narrow" charset="0"/>
              </a:rPr>
              <a:t>maintain normal operating procedures.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0" y="6583363"/>
            <a:ext cx="5715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200" b="0" dirty="0">
                <a:solidFill>
                  <a:srgbClr val="000000"/>
                </a:solidFill>
              </a:rPr>
              <a:t>9-8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318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8341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latin typeface="Arial Narrow" charset="0"/>
              </a:rPr>
              <a:t>Review</a:t>
            </a:r>
            <a:endParaRPr lang="en-US" dirty="0"/>
          </a:p>
        </p:txBody>
      </p:sp>
      <p:sp>
        <p:nvSpPr>
          <p:cNvPr id="2318339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 marL="0" indent="0"/>
            <a:r>
              <a:rPr lang="en-US" sz="2800" dirty="0">
                <a:latin typeface="Arial Narrow" charset="0"/>
                <a:cs typeface="+mn-cs"/>
              </a:rPr>
              <a:t>What is one way to keep an operation pest-free?  </a:t>
            </a:r>
            <a:endParaRPr lang="en-US" sz="2400" dirty="0">
              <a:latin typeface="Arial Narrow" charset="0"/>
            </a:endParaRPr>
          </a:p>
          <a:p>
            <a:pPr lvl="1"/>
            <a:r>
              <a:rPr lang="en-US" sz="2400" dirty="0">
                <a:latin typeface="Arial Narrow" charset="0"/>
              </a:rPr>
              <a:t>Deny pests access to the operation.</a:t>
            </a:r>
          </a:p>
          <a:p>
            <a:pPr lvl="1"/>
            <a:r>
              <a:rPr lang="en-US" sz="2400" dirty="0">
                <a:latin typeface="Arial Narrow" charset="0"/>
              </a:rPr>
              <a:t>Keep outdoor garbage containers open.</a:t>
            </a:r>
          </a:p>
          <a:p>
            <a:pPr lvl="1"/>
            <a:r>
              <a:rPr lang="en-US" sz="2400" dirty="0">
                <a:latin typeface="Arial Narrow" charset="0"/>
              </a:rPr>
              <a:t>Clean up food spills at the end of each shift.</a:t>
            </a:r>
          </a:p>
          <a:p>
            <a:pPr lvl="1"/>
            <a:r>
              <a:rPr lang="en-US" sz="2400" dirty="0">
                <a:latin typeface="Arial Narrow" charset="0"/>
              </a:rPr>
              <a:t>Store food and supplies one inch off the floor in storage.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0" y="6583363"/>
            <a:ext cx="5715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200" b="0" dirty="0">
                <a:solidFill>
                  <a:srgbClr val="000000"/>
                </a:solidFill>
              </a:rPr>
              <a:t>9-9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82764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318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8341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latin typeface="Arial Narrow" charset="0"/>
              </a:rPr>
              <a:t>Review</a:t>
            </a:r>
            <a:endParaRPr lang="en-US" dirty="0"/>
          </a:p>
        </p:txBody>
      </p:sp>
      <p:sp>
        <p:nvSpPr>
          <p:cNvPr id="2318339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 marL="0" indent="0"/>
            <a:r>
              <a:rPr lang="en-US" sz="2800" dirty="0">
                <a:latin typeface="Arial Narrow" charset="0"/>
                <a:cs typeface="+mn-cs"/>
              </a:rPr>
              <a:t>Which individual should apply pesticides in a restaurant or foodservice operation?  </a:t>
            </a:r>
            <a:endParaRPr lang="en-US" sz="2400" dirty="0">
              <a:latin typeface="Arial Narrow" charset="0"/>
            </a:endParaRPr>
          </a:p>
          <a:p>
            <a:pPr lvl="1"/>
            <a:r>
              <a:rPr lang="en-US" sz="2400" dirty="0">
                <a:latin typeface="Arial Narrow" charset="0"/>
              </a:rPr>
              <a:t>Pest control operator</a:t>
            </a:r>
          </a:p>
          <a:p>
            <a:pPr lvl="1"/>
            <a:r>
              <a:rPr lang="en-US" sz="2400" dirty="0">
                <a:latin typeface="Arial Narrow" charset="0"/>
              </a:rPr>
              <a:t>Owner/operator</a:t>
            </a:r>
          </a:p>
          <a:p>
            <a:pPr lvl="1"/>
            <a:r>
              <a:rPr lang="en-US" sz="2400" dirty="0">
                <a:latin typeface="Arial Narrow" charset="0"/>
              </a:rPr>
              <a:t>Operational director</a:t>
            </a:r>
          </a:p>
          <a:p>
            <a:pPr lvl="1"/>
            <a:r>
              <a:rPr lang="en-US" sz="2400" dirty="0">
                <a:latin typeface="Arial Narrow" charset="0"/>
              </a:rPr>
              <a:t>Line cook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0" y="6583363"/>
            <a:ext cx="5715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200" b="0" dirty="0">
                <a:solidFill>
                  <a:srgbClr val="000000"/>
                </a:solidFill>
              </a:rPr>
              <a:t>9-10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19341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318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493400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8341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latin typeface="Arial Narrow" charset="0"/>
              </a:rPr>
              <a:t>Review</a:t>
            </a:r>
            <a:endParaRPr lang="en-US" dirty="0"/>
          </a:p>
        </p:txBody>
      </p:sp>
      <p:sp>
        <p:nvSpPr>
          <p:cNvPr id="2318339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 marL="0" indent="0"/>
            <a:r>
              <a:rPr lang="en-US" sz="2800" dirty="0"/>
              <a:t>A food-contact surface must be cleaned and sanitized</a:t>
            </a:r>
            <a:r>
              <a:rPr lang="en-US" sz="2800" dirty="0">
                <a:latin typeface="Arial Narrow" charset="0"/>
                <a:cs typeface="+mn-cs"/>
              </a:rPr>
              <a:t>  </a:t>
            </a:r>
            <a:endParaRPr lang="en-US" sz="2400" dirty="0">
              <a:latin typeface="Arial Narrow" charset="0"/>
            </a:endParaRPr>
          </a:p>
          <a:p>
            <a:pPr lvl="1"/>
            <a:r>
              <a:rPr lang="en-US" sz="2400" dirty="0">
                <a:latin typeface="Arial Narrow" charset="0"/>
              </a:rPr>
              <a:t>before working with a different type of food.</a:t>
            </a:r>
          </a:p>
          <a:p>
            <a:pPr lvl="1"/>
            <a:r>
              <a:rPr lang="en-US" sz="2400" dirty="0">
                <a:latin typeface="Arial Narrow" charset="0"/>
              </a:rPr>
              <a:t>every 6 hours.</a:t>
            </a:r>
          </a:p>
          <a:p>
            <a:pPr lvl="1"/>
            <a:r>
              <a:rPr lang="en-US" sz="2400" dirty="0">
                <a:latin typeface="Arial Narrow" charset="0"/>
              </a:rPr>
              <a:t>only if the food handler changes gloves.</a:t>
            </a:r>
          </a:p>
          <a:p>
            <a:pPr lvl="1"/>
            <a:r>
              <a:rPr lang="en-US" sz="2400" dirty="0">
                <a:latin typeface="Arial Narrow" charset="0"/>
              </a:rPr>
              <a:t>at the end of the food handler's shift.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0" y="6583363"/>
            <a:ext cx="5715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200" b="0" dirty="0">
                <a:solidFill>
                  <a:srgbClr val="000000"/>
                </a:solidFill>
              </a:rPr>
              <a:t>10-1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40820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318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8341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latin typeface="Arial Narrow" charset="0"/>
              </a:rPr>
              <a:t>Review</a:t>
            </a:r>
            <a:endParaRPr lang="en-US" dirty="0"/>
          </a:p>
        </p:txBody>
      </p:sp>
      <p:sp>
        <p:nvSpPr>
          <p:cNvPr id="2318339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 marL="0" indent="0"/>
            <a:r>
              <a:rPr lang="en-US" sz="2800" dirty="0">
                <a:latin typeface="Arial Narrow" charset="0"/>
                <a:cs typeface="+mn-cs"/>
              </a:rPr>
              <a:t>What is TCS food? </a:t>
            </a:r>
            <a:endParaRPr lang="en-US" sz="2400" dirty="0">
              <a:latin typeface="Arial Narrow" charset="0"/>
            </a:endParaRPr>
          </a:p>
          <a:p>
            <a:pPr lvl="1"/>
            <a:r>
              <a:rPr lang="en-US" sz="2400" dirty="0"/>
              <a:t>Food requiring thermometer checks for security  </a:t>
            </a:r>
            <a:endParaRPr lang="en-US" sz="2400" dirty="0">
              <a:latin typeface="Arial Narrow" charset="0"/>
            </a:endParaRPr>
          </a:p>
          <a:p>
            <a:pPr lvl="1"/>
            <a:r>
              <a:rPr lang="en-US" sz="2400" dirty="0"/>
              <a:t>Food requiring trustworthy conditions for service </a:t>
            </a:r>
          </a:p>
          <a:p>
            <a:pPr lvl="1"/>
            <a:r>
              <a:rPr lang="en-US" sz="2400" dirty="0"/>
              <a:t>Food requiring training commitments for standards </a:t>
            </a:r>
          </a:p>
          <a:p>
            <a:pPr lvl="1"/>
            <a:r>
              <a:rPr lang="en-US" sz="2400" dirty="0"/>
              <a:t>Food requiring time and temperature control for safety  </a:t>
            </a:r>
            <a:endParaRPr lang="en-US" sz="2400" dirty="0">
              <a:latin typeface="Arial Narrow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0" y="6583363"/>
            <a:ext cx="5715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200" b="0" dirty="0">
                <a:solidFill>
                  <a:srgbClr val="000000"/>
                </a:solidFill>
              </a:rPr>
              <a:t>1-7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88085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318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8341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latin typeface="Arial Narrow" charset="0"/>
              </a:rPr>
              <a:t>Review</a:t>
            </a:r>
            <a:endParaRPr lang="en-US" dirty="0"/>
          </a:p>
        </p:txBody>
      </p:sp>
      <p:sp>
        <p:nvSpPr>
          <p:cNvPr id="2318339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 marL="0" indent="0"/>
            <a:r>
              <a:rPr lang="en-US" sz="2800" dirty="0">
                <a:latin typeface="Arial Narrow" charset="0"/>
                <a:cs typeface="+mn-cs"/>
              </a:rPr>
              <a:t>What is the correct way to clean and sanitize a </a:t>
            </a:r>
            <a:br>
              <a:rPr lang="en-US" sz="2800" dirty="0">
                <a:latin typeface="Arial Narrow" charset="0"/>
                <a:cs typeface="+mn-cs"/>
              </a:rPr>
            </a:br>
            <a:r>
              <a:rPr lang="en-US" sz="2800" dirty="0">
                <a:latin typeface="Arial Narrow" charset="0"/>
                <a:cs typeface="+mn-cs"/>
              </a:rPr>
              <a:t>prep table?  </a:t>
            </a:r>
            <a:endParaRPr lang="en-US" sz="2400" dirty="0">
              <a:latin typeface="Arial Narrow" charset="0"/>
            </a:endParaRPr>
          </a:p>
          <a:p>
            <a:pPr lvl="1"/>
            <a:r>
              <a:rPr lang="en-US" sz="2400" dirty="0">
                <a:latin typeface="Arial Narrow" charset="0"/>
              </a:rPr>
              <a:t>Remove food from surface, clean, rinse, sanitize, air-dry</a:t>
            </a:r>
          </a:p>
          <a:p>
            <a:pPr lvl="1"/>
            <a:r>
              <a:rPr lang="en-US" sz="2400" dirty="0">
                <a:latin typeface="Arial Narrow" charset="0"/>
              </a:rPr>
              <a:t>Remove food from surface, rinse, clean, sanitize, air-dry</a:t>
            </a:r>
          </a:p>
          <a:p>
            <a:pPr lvl="1"/>
            <a:r>
              <a:rPr lang="en-US" sz="2400" dirty="0">
                <a:latin typeface="Arial Narrow" charset="0"/>
              </a:rPr>
              <a:t>Sanitize, remove food from surface, clean, rinse, air-dry</a:t>
            </a:r>
          </a:p>
          <a:p>
            <a:pPr lvl="1"/>
            <a:r>
              <a:rPr lang="en-US" sz="2400" dirty="0">
                <a:latin typeface="Arial Narrow" charset="0"/>
              </a:rPr>
              <a:t>Air-dry, remove food from surface, rinse, sanitize, clean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0" y="6583363"/>
            <a:ext cx="5715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200" b="0" dirty="0">
                <a:solidFill>
                  <a:srgbClr val="000000"/>
                </a:solidFill>
              </a:rPr>
              <a:t>10-2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0000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318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8341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latin typeface="Arial Narrow" charset="0"/>
              </a:rPr>
              <a:t>Review</a:t>
            </a:r>
            <a:endParaRPr lang="en-US" dirty="0"/>
          </a:p>
        </p:txBody>
      </p:sp>
      <p:sp>
        <p:nvSpPr>
          <p:cNvPr id="2318339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 marL="0" indent="0"/>
            <a:r>
              <a:rPr lang="en-US" sz="2800" dirty="0">
                <a:latin typeface="Arial Narrow" charset="0"/>
                <a:cs typeface="+mn-cs"/>
              </a:rPr>
              <a:t>To make sure that the chemical sanitizer being used on a food-prep surface is at the correct strength,  </a:t>
            </a:r>
            <a:endParaRPr lang="en-US" sz="2400" dirty="0">
              <a:latin typeface="Arial Narrow" charset="0"/>
            </a:endParaRPr>
          </a:p>
          <a:p>
            <a:pPr lvl="1"/>
            <a:r>
              <a:rPr lang="en-US" sz="2400" dirty="0">
                <a:latin typeface="Arial Narrow" charset="0"/>
              </a:rPr>
              <a:t>rinse it from the surface and then apply it a second time.</a:t>
            </a:r>
          </a:p>
          <a:p>
            <a:pPr lvl="1"/>
            <a:r>
              <a:rPr lang="en-US" sz="2400" dirty="0">
                <a:latin typeface="Arial Narrow" charset="0"/>
              </a:rPr>
              <a:t>test the surface first to confirm that there are no pathogens.</a:t>
            </a:r>
          </a:p>
          <a:p>
            <a:pPr lvl="1"/>
            <a:r>
              <a:rPr lang="en-US" sz="2400" dirty="0">
                <a:latin typeface="Arial Narrow" charset="0"/>
              </a:rPr>
              <a:t>heat it to the temperature recommended by the manufacturer.</a:t>
            </a:r>
          </a:p>
          <a:p>
            <a:pPr lvl="1"/>
            <a:r>
              <a:rPr lang="en-US" sz="2400" dirty="0">
                <a:latin typeface="Arial Narrow" charset="0"/>
              </a:rPr>
              <a:t>use a test kit to check the sanitizer's concentration when mixing it.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0" y="6583363"/>
            <a:ext cx="5715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200" b="0" dirty="0">
                <a:solidFill>
                  <a:srgbClr val="000000"/>
                </a:solidFill>
              </a:rPr>
              <a:t>10-3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77191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318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8341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latin typeface="Arial Narrow" charset="0"/>
              </a:rPr>
              <a:t>Review</a:t>
            </a:r>
            <a:endParaRPr lang="en-US" dirty="0"/>
          </a:p>
        </p:txBody>
      </p:sp>
      <p:sp>
        <p:nvSpPr>
          <p:cNvPr id="2318339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 marL="0" indent="0"/>
            <a:r>
              <a:rPr lang="en-US" sz="2800" dirty="0">
                <a:latin typeface="Arial Narrow" charset="0"/>
                <a:cs typeface="+mn-cs"/>
              </a:rPr>
              <a:t>In a heat-sanitizing dishwashing machine, what is the required minimum temperature for the final rinse?  </a:t>
            </a:r>
            <a:endParaRPr lang="en-US" sz="2400" dirty="0">
              <a:latin typeface="Arial Narrow" charset="0"/>
            </a:endParaRPr>
          </a:p>
          <a:p>
            <a:pPr lvl="1"/>
            <a:r>
              <a:rPr lang="en-US" sz="2400" dirty="0">
                <a:latin typeface="Arial Narrow" charset="0"/>
              </a:rPr>
              <a:t>152ºF (67ºC)</a:t>
            </a:r>
          </a:p>
          <a:p>
            <a:pPr lvl="1"/>
            <a:r>
              <a:rPr lang="en-US" sz="2400" dirty="0">
                <a:latin typeface="Arial Narrow" charset="0"/>
              </a:rPr>
              <a:t>180ºF (82ºC)</a:t>
            </a:r>
          </a:p>
          <a:p>
            <a:pPr lvl="1"/>
            <a:r>
              <a:rPr lang="en-US" sz="2400" dirty="0">
                <a:latin typeface="Arial Narrow" charset="0"/>
              </a:rPr>
              <a:t>192ºF (89ºC)</a:t>
            </a:r>
          </a:p>
          <a:p>
            <a:pPr lvl="1"/>
            <a:r>
              <a:rPr lang="en-US" sz="2400" dirty="0">
                <a:latin typeface="Arial Narrow" charset="0"/>
              </a:rPr>
              <a:t>200ºF (93ºC)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0" y="6583363"/>
            <a:ext cx="5715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200" b="0" dirty="0">
                <a:solidFill>
                  <a:srgbClr val="000000"/>
                </a:solidFill>
              </a:rPr>
              <a:t>10-4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9979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318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8341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latin typeface="Arial Narrow" charset="0"/>
              </a:rPr>
              <a:t>Review</a:t>
            </a:r>
            <a:endParaRPr lang="en-US" dirty="0"/>
          </a:p>
        </p:txBody>
      </p:sp>
      <p:sp>
        <p:nvSpPr>
          <p:cNvPr id="2318339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 marL="0" indent="0"/>
            <a:r>
              <a:rPr lang="en-US" sz="2800" dirty="0">
                <a:latin typeface="Arial Narrow" charset="0"/>
                <a:cs typeface="+mn-cs"/>
              </a:rPr>
              <a:t>The first step in cleaning and sanitizing items in a </a:t>
            </a:r>
            <a:br>
              <a:rPr lang="en-US" sz="2800" dirty="0">
                <a:latin typeface="Arial Narrow" charset="0"/>
                <a:cs typeface="+mn-cs"/>
              </a:rPr>
            </a:br>
            <a:r>
              <a:rPr lang="en-US" sz="2800" dirty="0">
                <a:latin typeface="Arial Narrow" charset="0"/>
                <a:cs typeface="+mn-cs"/>
              </a:rPr>
              <a:t>three-compartment sink is  </a:t>
            </a:r>
            <a:endParaRPr lang="en-US" sz="2400" dirty="0">
              <a:latin typeface="Arial Narrow" charset="0"/>
            </a:endParaRPr>
          </a:p>
          <a:p>
            <a:pPr lvl="1"/>
            <a:r>
              <a:rPr lang="en-US" sz="2400" dirty="0">
                <a:latin typeface="Arial Narrow" charset="0"/>
              </a:rPr>
              <a:t>air-drying items.</a:t>
            </a:r>
          </a:p>
          <a:p>
            <a:pPr lvl="1"/>
            <a:r>
              <a:rPr lang="en-US" sz="2400" dirty="0">
                <a:latin typeface="Arial Narrow" charset="0"/>
              </a:rPr>
              <a:t>washing items in detergent.</a:t>
            </a:r>
          </a:p>
          <a:p>
            <a:pPr lvl="1"/>
            <a:r>
              <a:rPr lang="en-US" sz="2400" dirty="0">
                <a:latin typeface="Arial Narrow" charset="0"/>
              </a:rPr>
              <a:t>immersing items in sanitizer.</a:t>
            </a:r>
          </a:p>
          <a:p>
            <a:pPr lvl="1"/>
            <a:r>
              <a:rPr lang="en-US" sz="2400" dirty="0">
                <a:latin typeface="Arial Narrow" charset="0"/>
              </a:rPr>
              <a:t>rinsing, scraping, or soaking items.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0" y="6583363"/>
            <a:ext cx="5715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200" b="0" dirty="0">
                <a:solidFill>
                  <a:srgbClr val="000000"/>
                </a:solidFill>
              </a:rPr>
              <a:t>10-5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11452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318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8341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latin typeface="Arial Narrow" charset="0"/>
              </a:rPr>
              <a:t>Review</a:t>
            </a:r>
            <a:endParaRPr lang="en-US" dirty="0"/>
          </a:p>
        </p:txBody>
      </p:sp>
      <p:sp>
        <p:nvSpPr>
          <p:cNvPr id="2318339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 marL="0" indent="0"/>
            <a:r>
              <a:rPr lang="en-US" sz="2800" dirty="0">
                <a:latin typeface="Arial Narrow" charset="0"/>
                <a:cs typeface="+mn-cs"/>
              </a:rPr>
              <a:t>Which surfaces must be both cleaned and sanitized?  </a:t>
            </a:r>
            <a:endParaRPr lang="en-US" sz="2400" dirty="0">
              <a:latin typeface="Arial Narrow" charset="0"/>
            </a:endParaRPr>
          </a:p>
          <a:p>
            <a:pPr lvl="1"/>
            <a:r>
              <a:rPr lang="en-US" sz="2400" dirty="0">
                <a:latin typeface="Arial Narrow" charset="0"/>
              </a:rPr>
              <a:t>Walls</a:t>
            </a:r>
          </a:p>
          <a:p>
            <a:pPr lvl="1"/>
            <a:r>
              <a:rPr lang="en-US" sz="2400" dirty="0">
                <a:latin typeface="Arial Narrow" charset="0"/>
              </a:rPr>
              <a:t>Cutting boards</a:t>
            </a:r>
          </a:p>
          <a:p>
            <a:pPr lvl="1"/>
            <a:r>
              <a:rPr lang="en-US" sz="2400" dirty="0">
                <a:latin typeface="Arial Narrow" charset="0"/>
              </a:rPr>
              <a:t>Storage shelves</a:t>
            </a:r>
          </a:p>
          <a:p>
            <a:pPr lvl="1"/>
            <a:r>
              <a:rPr lang="en-US" sz="2400" dirty="0">
                <a:latin typeface="Arial Narrow" charset="0"/>
              </a:rPr>
              <a:t>Garbage containers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0" y="6583363"/>
            <a:ext cx="5715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200" b="0" dirty="0">
                <a:solidFill>
                  <a:srgbClr val="000000"/>
                </a:solidFill>
              </a:rPr>
              <a:t>10-6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67325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318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8341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latin typeface="Arial Narrow" charset="0"/>
              </a:rPr>
              <a:t>Review</a:t>
            </a:r>
            <a:endParaRPr lang="en-US" dirty="0"/>
          </a:p>
        </p:txBody>
      </p:sp>
      <p:sp>
        <p:nvSpPr>
          <p:cNvPr id="2318339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 marL="0" indent="0"/>
            <a:r>
              <a:rPr lang="en-US" sz="2800" dirty="0">
                <a:latin typeface="Arial Narrow" charset="0"/>
                <a:cs typeface="+mn-cs"/>
              </a:rPr>
              <a:t>Which feature is most important for a chemical </a:t>
            </a:r>
            <a:br>
              <a:rPr lang="en-US" sz="2800" dirty="0">
                <a:latin typeface="Arial Narrow" charset="0"/>
                <a:cs typeface="+mn-cs"/>
              </a:rPr>
            </a:br>
            <a:r>
              <a:rPr lang="en-US" sz="2800" dirty="0">
                <a:latin typeface="Arial Narrow" charset="0"/>
                <a:cs typeface="+mn-cs"/>
              </a:rPr>
              <a:t>storage area?  </a:t>
            </a:r>
            <a:endParaRPr lang="en-US" sz="2400" dirty="0">
              <a:latin typeface="Arial Narrow" charset="0"/>
            </a:endParaRPr>
          </a:p>
          <a:p>
            <a:pPr lvl="1"/>
            <a:r>
              <a:rPr lang="en-US" sz="2400" dirty="0">
                <a:latin typeface="Arial Narrow" charset="0"/>
              </a:rPr>
              <a:t>Good lighting</a:t>
            </a:r>
          </a:p>
          <a:p>
            <a:pPr lvl="1"/>
            <a:r>
              <a:rPr lang="en-US" sz="2400" dirty="0">
                <a:latin typeface="Arial Narrow" charset="0"/>
              </a:rPr>
              <a:t>Single-use towels</a:t>
            </a:r>
          </a:p>
          <a:p>
            <a:pPr lvl="1"/>
            <a:r>
              <a:rPr lang="en-US" sz="2400" dirty="0">
                <a:latin typeface="Arial Narrow" charset="0"/>
              </a:rPr>
              <a:t>Nonskid floor mats</a:t>
            </a:r>
          </a:p>
          <a:p>
            <a:pPr lvl="1"/>
            <a:r>
              <a:rPr lang="en-US" sz="2400" dirty="0">
                <a:latin typeface="Arial Narrow" charset="0"/>
              </a:rPr>
              <a:t>Emergency shower system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0" y="6583363"/>
            <a:ext cx="5715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200" b="0" dirty="0">
                <a:solidFill>
                  <a:srgbClr val="000000"/>
                </a:solidFill>
              </a:rPr>
              <a:t>10-7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7876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318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8341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latin typeface="Arial Narrow" charset="0"/>
              </a:rPr>
              <a:t>Review</a:t>
            </a:r>
            <a:endParaRPr lang="en-US" dirty="0"/>
          </a:p>
        </p:txBody>
      </p:sp>
      <p:sp>
        <p:nvSpPr>
          <p:cNvPr id="2318339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 marL="0" indent="0"/>
            <a:r>
              <a:rPr lang="en-US" sz="2800" dirty="0">
                <a:latin typeface="Arial Narrow" charset="0"/>
                <a:cs typeface="+mn-cs"/>
              </a:rPr>
              <a:t>What is the correct way to store mops in between uses?  </a:t>
            </a:r>
            <a:endParaRPr lang="en-US" sz="2400" dirty="0">
              <a:latin typeface="Arial Narrow" charset="0"/>
            </a:endParaRPr>
          </a:p>
          <a:p>
            <a:pPr lvl="1"/>
            <a:r>
              <a:rPr lang="en-US" sz="2400" dirty="0">
                <a:latin typeface="Arial Narrow" charset="0"/>
              </a:rPr>
              <a:t>Propped in a corner</a:t>
            </a:r>
          </a:p>
          <a:p>
            <a:pPr lvl="1"/>
            <a:r>
              <a:rPr lang="en-US" sz="2400" dirty="0">
                <a:latin typeface="Arial Narrow" charset="0"/>
              </a:rPr>
              <a:t>In a clean bucket</a:t>
            </a:r>
          </a:p>
          <a:p>
            <a:pPr lvl="1"/>
            <a:r>
              <a:rPr lang="en-US" sz="2400" dirty="0">
                <a:latin typeface="Arial Narrow" charset="0"/>
              </a:rPr>
              <a:t>In a utility sink</a:t>
            </a:r>
          </a:p>
          <a:p>
            <a:pPr lvl="1"/>
            <a:r>
              <a:rPr lang="en-US" sz="2400" dirty="0">
                <a:latin typeface="Arial Narrow" charset="0"/>
              </a:rPr>
              <a:t>On a hook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0" y="6583363"/>
            <a:ext cx="5715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200" b="0" dirty="0">
                <a:solidFill>
                  <a:srgbClr val="000000"/>
                </a:solidFill>
              </a:rPr>
              <a:t>10-8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318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8341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latin typeface="Arial Narrow" charset="0"/>
              </a:rPr>
              <a:t>Review</a:t>
            </a:r>
            <a:endParaRPr lang="en-US" dirty="0"/>
          </a:p>
        </p:txBody>
      </p:sp>
      <p:sp>
        <p:nvSpPr>
          <p:cNvPr id="2318339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 marL="0" indent="0"/>
            <a:r>
              <a:rPr lang="en-US" sz="2800" dirty="0">
                <a:latin typeface="Arial Narrow" charset="0"/>
                <a:cs typeface="+mn-cs"/>
              </a:rPr>
              <a:t>A buser poured some cleaner from its original container into a smaller, working container. What else does the buser need to do?  </a:t>
            </a:r>
            <a:endParaRPr lang="en-US" sz="2400" dirty="0">
              <a:latin typeface="Arial Narrow" charset="0"/>
            </a:endParaRPr>
          </a:p>
          <a:p>
            <a:pPr lvl="1"/>
            <a:r>
              <a:rPr lang="en-US" sz="2400" dirty="0">
                <a:latin typeface="Arial Narrow" charset="0"/>
              </a:rPr>
              <a:t>Label the working container with its contents.</a:t>
            </a:r>
          </a:p>
          <a:p>
            <a:pPr lvl="1"/>
            <a:r>
              <a:rPr lang="en-US" sz="2400" dirty="0">
                <a:latin typeface="Arial Narrow" charset="0"/>
              </a:rPr>
              <a:t>Read the safety data sheet (SDS) for the cleaner.</a:t>
            </a:r>
          </a:p>
          <a:p>
            <a:pPr lvl="1"/>
            <a:r>
              <a:rPr lang="en-US" sz="2400" dirty="0">
                <a:latin typeface="Arial Narrow" charset="0"/>
              </a:rPr>
              <a:t>Use a new wiping cloth when first using the working container.</a:t>
            </a:r>
          </a:p>
          <a:p>
            <a:pPr lvl="1"/>
            <a:r>
              <a:rPr lang="en-US" sz="2400" dirty="0">
                <a:latin typeface="Arial Narrow" charset="0"/>
              </a:rPr>
              <a:t>Note on the original container that some cleaner was put into a working container.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0" y="6583363"/>
            <a:ext cx="5715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200" b="0" dirty="0">
                <a:solidFill>
                  <a:srgbClr val="000000"/>
                </a:solidFill>
              </a:rPr>
              <a:t>10-9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82764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318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8341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latin typeface="Arial Narrow" charset="0"/>
              </a:rPr>
              <a:t>Review</a:t>
            </a:r>
            <a:endParaRPr lang="en-US" dirty="0"/>
          </a:p>
        </p:txBody>
      </p:sp>
      <p:sp>
        <p:nvSpPr>
          <p:cNvPr id="2318339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 marL="0" indent="0"/>
            <a:r>
              <a:rPr lang="en-US" sz="2800" dirty="0"/>
              <a:t>What step must managers take after creating a master cleaning schedule</a:t>
            </a:r>
            <a:r>
              <a:rPr lang="en-US" sz="2800" dirty="0">
                <a:latin typeface="Arial Narrow" charset="0"/>
                <a:cs typeface="+mn-cs"/>
              </a:rPr>
              <a:t>?  </a:t>
            </a:r>
            <a:endParaRPr lang="en-US" sz="2400" dirty="0">
              <a:latin typeface="Arial Narrow" charset="0"/>
            </a:endParaRPr>
          </a:p>
          <a:p>
            <a:pPr lvl="1"/>
            <a:r>
              <a:rPr lang="en-US" sz="2400" dirty="0">
                <a:latin typeface="Arial Narrow" charset="0"/>
              </a:rPr>
              <a:t>Train staff to follow the program.</a:t>
            </a:r>
          </a:p>
          <a:p>
            <a:pPr lvl="1"/>
            <a:r>
              <a:rPr lang="en-US" sz="2400" dirty="0">
                <a:latin typeface="Arial Narrow" charset="0"/>
              </a:rPr>
              <a:t>Determine who should do each task.</a:t>
            </a:r>
          </a:p>
          <a:p>
            <a:pPr lvl="1"/>
            <a:r>
              <a:rPr lang="en-US" sz="2400" dirty="0">
                <a:latin typeface="Arial Narrow" charset="0"/>
              </a:rPr>
              <a:t>Time staff on how long they take to clean.</a:t>
            </a:r>
          </a:p>
          <a:p>
            <a:pPr lvl="1"/>
            <a:r>
              <a:rPr lang="en-US" sz="2400" dirty="0">
                <a:latin typeface="Arial Narrow" charset="0"/>
              </a:rPr>
              <a:t>Determine what should be cleaned.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0" y="6583363"/>
            <a:ext cx="5715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200" b="0" dirty="0">
                <a:solidFill>
                  <a:srgbClr val="000000"/>
                </a:solidFill>
              </a:rPr>
              <a:t>10-10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19341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318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98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4_SS5e_08_16hr">
  <a:themeElements>
    <a:clrScheme name="manager colors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5CAB"/>
      </a:accent1>
      <a:accent2>
        <a:srgbClr val="B5121B"/>
      </a:accent2>
      <a:accent3>
        <a:srgbClr val="00AEEF"/>
      </a:accent3>
      <a:accent4>
        <a:srgbClr val="00B9F2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SS5e_08_16hr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b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b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SS5e_08_16h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S5e_08_16h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S5e_08_16h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S5e_08_16h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S5e_08_16h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S5e_08_16h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S5e_08_16h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S5e_08_16h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S5e_08_16h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S5e_08_16h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S5e_08_16h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S5e_08_16h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SS5e_08_16hr">
  <a:themeElements>
    <a:clrScheme name="manager colors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5CAB"/>
      </a:accent1>
      <a:accent2>
        <a:srgbClr val="B5121B"/>
      </a:accent2>
      <a:accent3>
        <a:srgbClr val="00AEEF"/>
      </a:accent3>
      <a:accent4>
        <a:srgbClr val="00B9F2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SS5e_08_16hr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b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b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SS5e_08_16h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S5e_08_16h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S5e_08_16h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S5e_08_16h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S5e_08_16h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S5e_08_16h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S5e_08_16h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S5e_08_16h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S5e_08_16h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S5e_08_16h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S5e_08_16h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S5e_08_16h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1D95440DE27C43A75EB6368619E44A" ma:contentTypeVersion="12" ma:contentTypeDescription="Create a new document." ma:contentTypeScope="" ma:versionID="ac83e3a72cee06b8cf2c0c3703cd5373">
  <xsd:schema xmlns:xsd="http://www.w3.org/2001/XMLSchema" xmlns:xs="http://www.w3.org/2001/XMLSchema" xmlns:p="http://schemas.microsoft.com/office/2006/metadata/properties" xmlns:ns3="043aac82-2756-4827-9979-c23bbc2f239c" xmlns:ns4="5ef03b11-7af7-43d9-8740-3dbd894945ed" targetNamespace="http://schemas.microsoft.com/office/2006/metadata/properties" ma:root="true" ma:fieldsID="cf3cedfc929ecd8c74c86bb186e74ee4" ns3:_="" ns4:_="">
    <xsd:import namespace="043aac82-2756-4827-9979-c23bbc2f239c"/>
    <xsd:import namespace="5ef03b11-7af7-43d9-8740-3dbd894945ed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DateTake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3aac82-2756-4827-9979-c23bbc2f239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f03b11-7af7-43d9-8740-3dbd894945e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460300C-7015-4C06-81DA-93D84FE4596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43aac82-2756-4827-9979-c23bbc2f239c"/>
    <ds:schemaRef ds:uri="5ef03b11-7af7-43d9-8740-3dbd894945e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B0EFA84-5FA7-49FC-96D9-CF26FCD2FAD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9003A75-7C4E-4081-9A9F-3C609F10B69C}">
  <ds:schemaRefs>
    <ds:schemaRef ds:uri="043aac82-2756-4827-9979-c23bbc2f239c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5ef03b11-7af7-43d9-8740-3dbd894945ed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3613</TotalTime>
  <Words>4026</Words>
  <Application>Microsoft Office PowerPoint</Application>
  <PresentationFormat>On-screen Show (4:3)</PresentationFormat>
  <Paragraphs>875</Paragraphs>
  <Slides>98</Slides>
  <Notes>87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98</vt:i4>
      </vt:variant>
    </vt:vector>
  </HeadingPairs>
  <TitlesOfParts>
    <vt:vector size="108" baseType="lpstr">
      <vt:lpstr>ＭＳ Ｐゴシック</vt:lpstr>
      <vt:lpstr>Arial</vt:lpstr>
      <vt:lpstr>Arial Narrow</vt:lpstr>
      <vt:lpstr>Calibri</vt:lpstr>
      <vt:lpstr>Courier New</vt:lpstr>
      <vt:lpstr>Times New Roman</vt:lpstr>
      <vt:lpstr>Wingdings</vt:lpstr>
      <vt:lpstr>4_SS5e_08_16hr</vt:lpstr>
      <vt:lpstr>Office Theme</vt:lpstr>
      <vt:lpstr>3_SS5e_08_16hr</vt:lpstr>
      <vt:lpstr>PowerPoint Presentation</vt:lpstr>
      <vt:lpstr>PowerPoint Presentation</vt:lpstr>
      <vt:lpstr>Review</vt:lpstr>
      <vt:lpstr>Review</vt:lpstr>
      <vt:lpstr>Review</vt:lpstr>
      <vt:lpstr>Review</vt:lpstr>
      <vt:lpstr>Review</vt:lpstr>
      <vt:lpstr>Review</vt:lpstr>
      <vt:lpstr>Review</vt:lpstr>
      <vt:lpstr>Review</vt:lpstr>
      <vt:lpstr>PowerPoint Presentation</vt:lpstr>
      <vt:lpstr>Review</vt:lpstr>
      <vt:lpstr>Review</vt:lpstr>
      <vt:lpstr>Review</vt:lpstr>
      <vt:lpstr>Review</vt:lpstr>
      <vt:lpstr>Review</vt:lpstr>
      <vt:lpstr>Review</vt:lpstr>
      <vt:lpstr>Review</vt:lpstr>
      <vt:lpstr>Review</vt:lpstr>
      <vt:lpstr>Review</vt:lpstr>
      <vt:lpstr>Review</vt:lpstr>
      <vt:lpstr>PowerPoint Presentation</vt:lpstr>
      <vt:lpstr>Review</vt:lpstr>
      <vt:lpstr>Review</vt:lpstr>
      <vt:lpstr>Review</vt:lpstr>
      <vt:lpstr>Review</vt:lpstr>
      <vt:lpstr>Review</vt:lpstr>
      <vt:lpstr>Review</vt:lpstr>
      <vt:lpstr>Review</vt:lpstr>
      <vt:lpstr>Review</vt:lpstr>
      <vt:lpstr>Review</vt:lpstr>
      <vt:lpstr>Review</vt:lpstr>
      <vt:lpstr>PowerPoint Presentation</vt:lpstr>
      <vt:lpstr>Review</vt:lpstr>
      <vt:lpstr>Review</vt:lpstr>
      <vt:lpstr>Review</vt:lpstr>
      <vt:lpstr>Review</vt:lpstr>
      <vt:lpstr>Review</vt:lpstr>
      <vt:lpstr>Review</vt:lpstr>
      <vt:lpstr>PowerPoint Presentation</vt:lpstr>
      <vt:lpstr>Review</vt:lpstr>
      <vt:lpstr>Review</vt:lpstr>
      <vt:lpstr>Review</vt:lpstr>
      <vt:lpstr>Review</vt:lpstr>
      <vt:lpstr>Review</vt:lpstr>
      <vt:lpstr>Review</vt:lpstr>
      <vt:lpstr>Review</vt:lpstr>
      <vt:lpstr>Review</vt:lpstr>
      <vt:lpstr>Review</vt:lpstr>
      <vt:lpstr>Review</vt:lpstr>
      <vt:lpstr>PowerPoint Presentation</vt:lpstr>
      <vt:lpstr>Review</vt:lpstr>
      <vt:lpstr>Review</vt:lpstr>
      <vt:lpstr>Review</vt:lpstr>
      <vt:lpstr>Review</vt:lpstr>
      <vt:lpstr>Review</vt:lpstr>
      <vt:lpstr>Review</vt:lpstr>
      <vt:lpstr>Review</vt:lpstr>
      <vt:lpstr>Review</vt:lpstr>
      <vt:lpstr>Review</vt:lpstr>
      <vt:lpstr>Review</vt:lpstr>
      <vt:lpstr>PowerPoint Presentation</vt:lpstr>
      <vt:lpstr>Review</vt:lpstr>
      <vt:lpstr>Review</vt:lpstr>
      <vt:lpstr>Review</vt:lpstr>
      <vt:lpstr>Review</vt:lpstr>
      <vt:lpstr>Review</vt:lpstr>
      <vt:lpstr>Review</vt:lpstr>
      <vt:lpstr>Review</vt:lpstr>
      <vt:lpstr>Review</vt:lpstr>
      <vt:lpstr>PowerPoint Presentation</vt:lpstr>
      <vt:lpstr>Review</vt:lpstr>
      <vt:lpstr>Review</vt:lpstr>
      <vt:lpstr>Review</vt:lpstr>
      <vt:lpstr>Review</vt:lpstr>
      <vt:lpstr>Review</vt:lpstr>
      <vt:lpstr>PowerPoint Presentation</vt:lpstr>
      <vt:lpstr>Review</vt:lpstr>
      <vt:lpstr>Review</vt:lpstr>
      <vt:lpstr>Review</vt:lpstr>
      <vt:lpstr>Review</vt:lpstr>
      <vt:lpstr>Review</vt:lpstr>
      <vt:lpstr>Review</vt:lpstr>
      <vt:lpstr>Review</vt:lpstr>
      <vt:lpstr>Review</vt:lpstr>
      <vt:lpstr>Review</vt:lpstr>
      <vt:lpstr>Review</vt:lpstr>
      <vt:lpstr>PowerPoint Presentation</vt:lpstr>
      <vt:lpstr>Review</vt:lpstr>
      <vt:lpstr>Review</vt:lpstr>
      <vt:lpstr>Review</vt:lpstr>
      <vt:lpstr>Review</vt:lpstr>
      <vt:lpstr>Review</vt:lpstr>
      <vt:lpstr>Review</vt:lpstr>
      <vt:lpstr>Review</vt:lpstr>
      <vt:lpstr>Review</vt:lpstr>
      <vt:lpstr>Review</vt:lpstr>
      <vt:lpstr>Review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MC Questions</dc:title>
  <dc:creator>Clay Hosh</dc:creator>
  <cp:lastModifiedBy>Tim Darden</cp:lastModifiedBy>
  <cp:revision>110</cp:revision>
  <dcterms:created xsi:type="dcterms:W3CDTF">2017-04-04T19:06:17Z</dcterms:created>
  <dcterms:modified xsi:type="dcterms:W3CDTF">2019-08-12T16:16:16Z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42767DF0-C513-46AD-9EA2-2AA3FF1A20FC</vt:lpwstr>
  </property>
  <property fmtid="{D5CDD505-2E9C-101B-9397-08002B2CF9AE}" pid="3" name="ArticulatePath">
    <vt:lpwstr>SS_7e_MCQuestions_2017updateTMS</vt:lpwstr>
  </property>
  <property fmtid="{D5CDD505-2E9C-101B-9397-08002B2CF9AE}" pid="4" name="ContentTypeId">
    <vt:lpwstr>0x010100091D95440DE27C43A75EB6368619E44A</vt:lpwstr>
  </property>
</Properties>
</file>