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7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B9B735-2413-C2F6-714D-68508627D3E5}" v="15" dt="2026-08-23T16:03:44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A6725-1192-4656-BDB4-1B8B7ED10B98}" type="datetimeFigureOut"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5A16D-4174-4283-A02D-679A2439D64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0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What was your favorite boss or culture?  Why?</a:t>
            </a:r>
          </a:p>
          <a:p>
            <a:endParaRPr lang="en-US" sz="2400" dirty="0"/>
          </a:p>
          <a:p>
            <a:r>
              <a:rPr lang="en-US" sz="2400" dirty="0"/>
              <a:t>If you were asked to build it what would you do?</a:t>
            </a:r>
          </a:p>
          <a:p>
            <a:r>
              <a:rPr lang="en-US" sz="2400" dirty="0"/>
              <a:t>Take notes as I go</a:t>
            </a:r>
          </a:p>
          <a:p>
            <a:endParaRPr lang="en-US" sz="2400" dirty="0"/>
          </a:p>
          <a:p>
            <a:r>
              <a:rPr lang="en-US" sz="2400" dirty="0"/>
              <a:t>Origin story – I’m not a leader, 1</a:t>
            </a:r>
            <a:r>
              <a:rPr lang="en-US" sz="2400" baseline="30000" dirty="0"/>
              <a:t>st</a:t>
            </a:r>
            <a:r>
              <a:rPr lang="en-US" sz="2400" dirty="0"/>
              <a:t> boss, drive to straight top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3CD87-3F53-451B-B243-3829C3A939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6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30383-0BBC-15B8-5575-25082FA55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1524" y="665184"/>
            <a:ext cx="8592457" cy="1565177"/>
          </a:xfrm>
          <a:solidFill>
            <a:srgbClr val="6F8492"/>
          </a:solidFill>
          <a:effectLst>
            <a:softEdge rad="0"/>
          </a:effectLst>
        </p:spPr>
        <p:txBody>
          <a:bodyPr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Lucida Bright" panose="02040602050505020304" pitchFamily="18" charset="0"/>
              </a:rPr>
              <a:t>The Power in Caring</a:t>
            </a:r>
          </a:p>
        </p:txBody>
      </p:sp>
      <p:sp>
        <p:nvSpPr>
          <p:cNvPr id="5" name="Flowchart: Document 4">
            <a:extLst>
              <a:ext uri="{FF2B5EF4-FFF2-40B4-BE49-F238E27FC236}">
                <a16:creationId xmlns:a16="http://schemas.microsoft.com/office/drawing/2014/main" id="{2DB3E803-18A4-E45A-28D5-9B7B6F25A5CB}"/>
              </a:ext>
            </a:extLst>
          </p:cNvPr>
          <p:cNvSpPr/>
          <p:nvPr/>
        </p:nvSpPr>
        <p:spPr>
          <a:xfrm rot="10800000">
            <a:off x="-38707" y="4868282"/>
            <a:ext cx="12530667" cy="3535487"/>
          </a:xfrm>
          <a:prstGeom prst="flowChartDocument">
            <a:avLst/>
          </a:prstGeom>
          <a:solidFill>
            <a:srgbClr val="6F84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0BF4F586-169E-9B2D-E63D-11E0AE15D181}"/>
              </a:ext>
            </a:extLst>
          </p:cNvPr>
          <p:cNvSpPr/>
          <p:nvPr/>
        </p:nvSpPr>
        <p:spPr>
          <a:xfrm rot="10800000">
            <a:off x="-80320" y="5707140"/>
            <a:ext cx="12530667" cy="3535487"/>
          </a:xfrm>
          <a:prstGeom prst="flowChartDocument">
            <a:avLst/>
          </a:prstGeom>
          <a:solidFill>
            <a:srgbClr val="2736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B8EBE-9FC2-2463-08D2-E7177360F6DD}"/>
              </a:ext>
            </a:extLst>
          </p:cNvPr>
          <p:cNvSpPr txBox="1"/>
          <p:nvPr/>
        </p:nvSpPr>
        <p:spPr>
          <a:xfrm>
            <a:off x="7678078" y="5823064"/>
            <a:ext cx="4214553" cy="8540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Glenn Hasteadt</a:t>
            </a:r>
          </a:p>
          <a:p>
            <a:r>
              <a:rPr lang="en-US">
                <a:solidFill>
                  <a:schemeClr val="bg1">
                    <a:lumMod val="95000"/>
                  </a:schemeClr>
                </a:solidFill>
              </a:rPr>
              <a:t>Author of The Power in Caring: How Caring Transforms Leadership</a:t>
            </a:r>
          </a:p>
        </p:txBody>
      </p:sp>
    </p:spTree>
    <p:extLst>
      <p:ext uri="{BB962C8B-B14F-4D97-AF65-F5344CB8AC3E}">
        <p14:creationId xmlns:p14="http://schemas.microsoft.com/office/powerpoint/2010/main" val="275422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50C68-A580-2632-04C2-6E23FF12C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0092"/>
            <a:ext cx="10673046" cy="8013615"/>
          </a:xfrm>
          <a:prstGeom prst="rect">
            <a:avLst/>
          </a:prstGeom>
        </p:spPr>
      </p:pic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7C1C1F54-0730-1EE3-1E31-0B78C6177D51}"/>
              </a:ext>
            </a:extLst>
          </p:cNvPr>
          <p:cNvSpPr/>
          <p:nvPr/>
        </p:nvSpPr>
        <p:spPr>
          <a:xfrm rot="16200000">
            <a:off x="-42959" y="14320"/>
            <a:ext cx="7045411" cy="6959492"/>
          </a:xfrm>
          <a:prstGeom prst="flowChart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0A5F648-DEEE-6686-7228-62E7098131E2}"/>
              </a:ext>
            </a:extLst>
          </p:cNvPr>
          <p:cNvGrpSpPr/>
          <p:nvPr/>
        </p:nvGrpSpPr>
        <p:grpSpPr>
          <a:xfrm>
            <a:off x="1656356" y="3827867"/>
            <a:ext cx="2265892" cy="2595092"/>
            <a:chOff x="2047771" y="3857841"/>
            <a:chExt cx="2265892" cy="25950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BD1B39-E9A3-D528-1511-FB13AA5BE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6525" y="4230729"/>
              <a:ext cx="2227138" cy="222220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683B11B-6B3F-3328-63F9-1AA8774F7751}"/>
                </a:ext>
              </a:extLst>
            </p:cNvPr>
            <p:cNvSpPr txBox="1"/>
            <p:nvPr/>
          </p:nvSpPr>
          <p:spPr>
            <a:xfrm>
              <a:off x="2047771" y="3857841"/>
              <a:ext cx="2248205" cy="38079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Connect with Glenn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094BCA-5CAE-5BC3-964A-DCB330FD2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99" y="234903"/>
            <a:ext cx="4779837" cy="31912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86581F-EDD2-E108-2415-93AE45E2D75E}"/>
              </a:ext>
            </a:extLst>
          </p:cNvPr>
          <p:cNvSpPr txBox="1"/>
          <p:nvPr/>
        </p:nvSpPr>
        <p:spPr>
          <a:xfrm>
            <a:off x="5844705" y="232443"/>
            <a:ext cx="6525065" cy="10849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800" b="1">
                <a:solidFill>
                  <a:schemeClr val="accent1">
                    <a:lumMod val="76000"/>
                  </a:schemeClr>
                </a:solidFill>
                <a:latin typeface="Century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804988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Power in Caring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545</cp:revision>
  <dcterms:created xsi:type="dcterms:W3CDTF">2026-07-27T15:22:41Z</dcterms:created>
  <dcterms:modified xsi:type="dcterms:W3CDTF">2026-10-04T18:27:31Z</dcterms:modified>
</cp:coreProperties>
</file>