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4" r:id="rId8"/>
    <p:sldId id="288" r:id="rId9"/>
    <p:sldId id="265" r:id="rId10"/>
    <p:sldId id="266" r:id="rId11"/>
    <p:sldId id="292" r:id="rId12"/>
    <p:sldId id="267" r:id="rId13"/>
    <p:sldId id="293" r:id="rId14"/>
    <p:sldId id="268" r:id="rId15"/>
    <p:sldId id="281" r:id="rId16"/>
    <p:sldId id="294" r:id="rId17"/>
    <p:sldId id="295" r:id="rId18"/>
    <p:sldId id="296" r:id="rId19"/>
    <p:sldId id="269" r:id="rId20"/>
    <p:sldId id="270" r:id="rId21"/>
    <p:sldId id="271" r:id="rId22"/>
    <p:sldId id="272" r:id="rId23"/>
    <p:sldId id="282" r:id="rId24"/>
    <p:sldId id="283" r:id="rId25"/>
    <p:sldId id="291" r:id="rId26"/>
    <p:sldId id="285" r:id="rId27"/>
    <p:sldId id="286" r:id="rId28"/>
    <p:sldId id="287" r:id="rId29"/>
    <p:sldId id="289" r:id="rId30"/>
    <p:sldId id="290" r:id="rId31"/>
    <p:sldId id="302" r:id="rId32"/>
    <p:sldId id="303" r:id="rId33"/>
    <p:sldId id="273" r:id="rId34"/>
    <p:sldId id="274" r:id="rId35"/>
    <p:sldId id="275" r:id="rId36"/>
    <p:sldId id="276" r:id="rId37"/>
    <p:sldId id="299" r:id="rId38"/>
    <p:sldId id="300" r:id="rId39"/>
    <p:sldId id="301" r:id="rId40"/>
    <p:sldId id="298" r:id="rId41"/>
    <p:sldId id="278" r:id="rId42"/>
    <p:sldId id="280" r:id="rId43"/>
  </p:sldIdLst>
  <p:sldSz cx="9601200" cy="7315200"/>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5" roundtripDataSignature="AMtx7mgM+gLvbxay/BBrTFcFveBnukJNO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AD276-EB1D-409C-A28E-998CF0C62F2B}" v="114" dt="2025-05-27T16:31:00.108"/>
    <p1510:client id="{1CC5A79C-FAB6-47DF-89AF-D75FA94A1AC9}" v="176" dt="2025-05-28T04:50:52.661"/>
    <p1510:client id="{3459C81A-DD08-4EE2-8024-8E4F3D794718}" v="98" dt="2025-05-28T21:41:35.318"/>
    <p1510:client id="{94C05A59-73AD-4DAA-89D1-4B54CEEFE606}" v="17" dt="2025-05-28T15:29:13.831"/>
    <p1510:client id="{AD6DFE44-9F48-43BC-84D8-C3A64F69F0F5}" v="108" dt="2025-05-27T03:47:27.227"/>
    <p1510:client id="{EAB6BE5C-633C-4D8E-95B1-5211C24A1A7F}" v="26" dt="2025-05-28T15:27:07.526"/>
  </p1510:revLst>
</p1510:revInfo>
</file>

<file path=ppt/tableStyles.xml><?xml version="1.0" encoding="utf-8"?>
<a:tblStyleLst xmlns:a="http://schemas.openxmlformats.org/drawingml/2006/main" def="{0D1EDA8B-8D13-4776-BFA2-1A7845A2F211}">
  <a:tblStyle styleId="{0D1EDA8B-8D13-4776-BFA2-1A7845A2F21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08E0E6B-1905-4AD0-8A76-D3DF4D958A0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393209A-23D7-4D15-97B1-E7F44F455BF0}"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04"/>
        <p:guide pos="302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Combs" userId="uuujeHw3CGpsWJ5u2mLLOspm6fy6Jtc5tGBpE/7KKQY=" providerId="None" clId="Web-{E0F8F9FB-7872-4215-9AFB-C1199CD1B09A}"/>
    <pc:docChg chg="modSld">
      <pc:chgData name="Kara Combs" userId="uuujeHw3CGpsWJ5u2mLLOspm6fy6Jtc5tGBpE/7KKQY=" providerId="None" clId="Web-{E0F8F9FB-7872-4215-9AFB-C1199CD1B09A}" dt="2025-05-02T00:58:59.140" v="1"/>
      <pc:docMkLst>
        <pc:docMk/>
      </pc:docMkLst>
      <pc:sldChg chg="modSp mod modClrScheme chgLayout">
        <pc:chgData name="Kara Combs" userId="uuujeHw3CGpsWJ5u2mLLOspm6fy6Jtc5tGBpE/7KKQY=" providerId="None" clId="Web-{E0F8F9FB-7872-4215-9AFB-C1199CD1B09A}" dt="2025-05-02T00:58:59.140" v="1"/>
        <pc:sldMkLst>
          <pc:docMk/>
          <pc:sldMk cId="0" sldId="257"/>
        </pc:sldMkLst>
        <pc:spChg chg="mod ord">
          <ac:chgData name="Kara Combs" userId="uuujeHw3CGpsWJ5u2mLLOspm6fy6Jtc5tGBpE/7KKQY=" providerId="None" clId="Web-{E0F8F9FB-7872-4215-9AFB-C1199CD1B09A}" dt="2025-05-02T00:58:59.140" v="1"/>
          <ac:spMkLst>
            <pc:docMk/>
            <pc:sldMk cId="0" sldId="257"/>
            <ac:spMk id="99" creationId="{00000000-0000-0000-0000-000000000000}"/>
          </ac:spMkLst>
        </pc:spChg>
        <pc:spChg chg="mod ord">
          <ac:chgData name="Kara Combs" userId="uuujeHw3CGpsWJ5u2mLLOspm6fy6Jtc5tGBpE/7KKQY=" providerId="None" clId="Web-{E0F8F9FB-7872-4215-9AFB-C1199CD1B09A}" dt="2025-05-02T00:58:59.140" v="1"/>
          <ac:spMkLst>
            <pc:docMk/>
            <pc:sldMk cId="0" sldId="257"/>
            <ac:spMk id="100" creationId="{00000000-0000-0000-0000-000000000000}"/>
          </ac:spMkLst>
        </pc:spChg>
        <pc:spChg chg="mod ord">
          <ac:chgData name="Kara Combs" userId="uuujeHw3CGpsWJ5u2mLLOspm6fy6Jtc5tGBpE/7KKQY=" providerId="None" clId="Web-{E0F8F9FB-7872-4215-9AFB-C1199CD1B09A}" dt="2025-05-02T00:58:59.140" v="1"/>
          <ac:spMkLst>
            <pc:docMk/>
            <pc:sldMk cId="0" sldId="257"/>
            <ac:spMk id="101" creationId="{00000000-0000-0000-0000-000000000000}"/>
          </ac:spMkLst>
        </pc:spChg>
        <pc:spChg chg="mod ord">
          <ac:chgData name="Kara Combs" userId="uuujeHw3CGpsWJ5u2mLLOspm6fy6Jtc5tGBpE/7KKQY=" providerId="None" clId="Web-{E0F8F9FB-7872-4215-9AFB-C1199CD1B09A}" dt="2025-05-02T00:58:59.140" v="1"/>
          <ac:spMkLst>
            <pc:docMk/>
            <pc:sldMk cId="0" sldId="257"/>
            <ac:spMk id="103" creationId="{00000000-0000-0000-0000-000000000000}"/>
          </ac:spMkLst>
        </pc:spChg>
      </pc:sldChg>
    </pc:docChg>
  </pc:docChgLst>
  <pc:docChgLst>
    <pc:chgData name="Kara Combs" userId="uuujeHw3CGpsWJ5u2mLLOspm6fy6Jtc5tGBpE/7KKQY=" providerId="None" clId="Web-{A0784292-A5B0-48C9-9FA8-0760CF126532}"/>
    <pc:docChg chg="addSld modSld">
      <pc:chgData name="Kara Combs" userId="uuujeHw3CGpsWJ5u2mLLOspm6fy6Jtc5tGBpE/7KKQY=" providerId="None" clId="Web-{A0784292-A5B0-48C9-9FA8-0760CF126532}" dt="2025-05-22T00:05:52.866" v="162"/>
      <pc:docMkLst>
        <pc:docMk/>
      </pc:docMkLst>
      <pc:sldChg chg="modSp">
        <pc:chgData name="Kara Combs" userId="uuujeHw3CGpsWJ5u2mLLOspm6fy6Jtc5tGBpE/7KKQY=" providerId="None" clId="Web-{A0784292-A5B0-48C9-9FA8-0760CF126532}" dt="2025-05-21T23:23:34.785" v="31" actId="20577"/>
        <pc:sldMkLst>
          <pc:docMk/>
          <pc:sldMk cId="0" sldId="271"/>
        </pc:sldMkLst>
        <pc:spChg chg="mod">
          <ac:chgData name="Kara Combs" userId="uuujeHw3CGpsWJ5u2mLLOspm6fy6Jtc5tGBpE/7KKQY=" providerId="None" clId="Web-{A0784292-A5B0-48C9-9FA8-0760CF126532}" dt="2025-05-21T23:23:34.785" v="31" actId="20577"/>
          <ac:spMkLst>
            <pc:docMk/>
            <pc:sldMk cId="0" sldId="271"/>
            <ac:spMk id="247" creationId="{00000000-0000-0000-0000-000000000000}"/>
          </ac:spMkLst>
        </pc:spChg>
      </pc:sldChg>
      <pc:sldChg chg="modSp">
        <pc:chgData name="Kara Combs" userId="uuujeHw3CGpsWJ5u2mLLOspm6fy6Jtc5tGBpE/7KKQY=" providerId="None" clId="Web-{A0784292-A5B0-48C9-9FA8-0760CF126532}" dt="2025-05-21T23:27:32.301" v="52" actId="20577"/>
        <pc:sldMkLst>
          <pc:docMk/>
          <pc:sldMk cId="1259014627" sldId="283"/>
        </pc:sldMkLst>
        <pc:spChg chg="mod">
          <ac:chgData name="Kara Combs" userId="uuujeHw3CGpsWJ5u2mLLOspm6fy6Jtc5tGBpE/7KKQY=" providerId="None" clId="Web-{A0784292-A5B0-48C9-9FA8-0760CF126532}" dt="2025-05-21T23:27:32.301" v="52" actId="20577"/>
          <ac:spMkLst>
            <pc:docMk/>
            <pc:sldMk cId="1259014627" sldId="283"/>
            <ac:spMk id="257" creationId="{1388DCF9-4152-4C23-9A92-B54626C42808}"/>
          </ac:spMkLst>
        </pc:spChg>
      </pc:sldChg>
      <pc:sldChg chg="modSp">
        <pc:chgData name="Kara Combs" userId="uuujeHw3CGpsWJ5u2mLLOspm6fy6Jtc5tGBpE/7KKQY=" providerId="None" clId="Web-{A0784292-A5B0-48C9-9FA8-0760CF126532}" dt="2025-05-21T23:29:29.457" v="80" actId="20577"/>
        <pc:sldMkLst>
          <pc:docMk/>
          <pc:sldMk cId="572380638" sldId="285"/>
        </pc:sldMkLst>
        <pc:spChg chg="mod">
          <ac:chgData name="Kara Combs" userId="uuujeHw3CGpsWJ5u2mLLOspm6fy6Jtc5tGBpE/7KKQY=" providerId="None" clId="Web-{A0784292-A5B0-48C9-9FA8-0760CF126532}" dt="2025-05-21T23:29:29.457" v="80" actId="20577"/>
          <ac:spMkLst>
            <pc:docMk/>
            <pc:sldMk cId="572380638" sldId="285"/>
            <ac:spMk id="257" creationId="{2222C326-7836-7DB6-81ED-2CF87B532AFD}"/>
          </ac:spMkLst>
        </pc:spChg>
      </pc:sldChg>
      <pc:sldChg chg="modSp">
        <pc:chgData name="Kara Combs" userId="uuujeHw3CGpsWJ5u2mLLOspm6fy6Jtc5tGBpE/7KKQY=" providerId="None" clId="Web-{A0784292-A5B0-48C9-9FA8-0760CF126532}" dt="2025-05-21T23:31:00.754" v="116" actId="20577"/>
        <pc:sldMkLst>
          <pc:docMk/>
          <pc:sldMk cId="214060725" sldId="286"/>
        </pc:sldMkLst>
        <pc:spChg chg="mod">
          <ac:chgData name="Kara Combs" userId="uuujeHw3CGpsWJ5u2mLLOspm6fy6Jtc5tGBpE/7KKQY=" providerId="None" clId="Web-{A0784292-A5B0-48C9-9FA8-0760CF126532}" dt="2025-05-21T23:31:00.754" v="116" actId="20577"/>
          <ac:spMkLst>
            <pc:docMk/>
            <pc:sldMk cId="214060725" sldId="286"/>
            <ac:spMk id="257" creationId="{BDD65B61-0979-C774-7162-D49EB1455939}"/>
          </ac:spMkLst>
        </pc:spChg>
      </pc:sldChg>
      <pc:sldChg chg="modSp">
        <pc:chgData name="Kara Combs" userId="uuujeHw3CGpsWJ5u2mLLOspm6fy6Jtc5tGBpE/7KKQY=" providerId="None" clId="Web-{A0784292-A5B0-48C9-9FA8-0760CF126532}" dt="2025-05-21T23:32:16.426" v="132" actId="20577"/>
        <pc:sldMkLst>
          <pc:docMk/>
          <pc:sldMk cId="3700744125" sldId="287"/>
        </pc:sldMkLst>
        <pc:spChg chg="mod">
          <ac:chgData name="Kara Combs" userId="uuujeHw3CGpsWJ5u2mLLOspm6fy6Jtc5tGBpE/7KKQY=" providerId="None" clId="Web-{A0784292-A5B0-48C9-9FA8-0760CF126532}" dt="2025-05-21T23:32:16.426" v="132" actId="20577"/>
          <ac:spMkLst>
            <pc:docMk/>
            <pc:sldMk cId="3700744125" sldId="287"/>
            <ac:spMk id="257" creationId="{273C7626-BDEC-4691-7318-30152A3D01BC}"/>
          </ac:spMkLst>
        </pc:spChg>
      </pc:sldChg>
      <pc:sldChg chg="modSp add replId">
        <pc:chgData name="Kara Combs" userId="uuujeHw3CGpsWJ5u2mLLOspm6fy6Jtc5tGBpE/7KKQY=" providerId="None" clId="Web-{A0784292-A5B0-48C9-9FA8-0760CF126532}" dt="2025-05-21T23:33:26.129" v="141" actId="20577"/>
        <pc:sldMkLst>
          <pc:docMk/>
          <pc:sldMk cId="607739860" sldId="289"/>
        </pc:sldMkLst>
        <pc:spChg chg="mod">
          <ac:chgData name="Kara Combs" userId="uuujeHw3CGpsWJ5u2mLLOspm6fy6Jtc5tGBpE/7KKQY=" providerId="None" clId="Web-{A0784292-A5B0-48C9-9FA8-0760CF126532}" dt="2025-05-21T23:33:26.129" v="141" actId="20577"/>
          <ac:spMkLst>
            <pc:docMk/>
            <pc:sldMk cId="607739860" sldId="289"/>
            <ac:spMk id="257" creationId="{CEB422E4-CF79-7BD6-A54B-B5094E22979B}"/>
          </ac:spMkLst>
        </pc:spChg>
      </pc:sldChg>
      <pc:sldChg chg="modSp add replId">
        <pc:chgData name="Kara Combs" userId="uuujeHw3CGpsWJ5u2mLLOspm6fy6Jtc5tGBpE/7KKQY=" providerId="None" clId="Web-{A0784292-A5B0-48C9-9FA8-0760CF126532}" dt="2025-05-21T23:34:16.879" v="156" actId="20577"/>
        <pc:sldMkLst>
          <pc:docMk/>
          <pc:sldMk cId="3612732819" sldId="290"/>
        </pc:sldMkLst>
        <pc:spChg chg="mod">
          <ac:chgData name="Kara Combs" userId="uuujeHw3CGpsWJ5u2mLLOspm6fy6Jtc5tGBpE/7KKQY=" providerId="None" clId="Web-{A0784292-A5B0-48C9-9FA8-0760CF126532}" dt="2025-05-21T23:34:16.879" v="156" actId="20577"/>
          <ac:spMkLst>
            <pc:docMk/>
            <pc:sldMk cId="3612732819" sldId="290"/>
            <ac:spMk id="257" creationId="{9405E34C-507F-BE41-C85C-8A3C61FA0E57}"/>
          </ac:spMkLst>
        </pc:spChg>
      </pc:sldChg>
      <pc:sldChg chg="addSp delSp modSp add replId">
        <pc:chgData name="Kara Combs" userId="uuujeHw3CGpsWJ5u2mLLOspm6fy6Jtc5tGBpE/7KKQY=" providerId="None" clId="Web-{A0784292-A5B0-48C9-9FA8-0760CF126532}" dt="2025-05-22T00:05:52.866" v="162"/>
        <pc:sldMkLst>
          <pc:docMk/>
          <pc:sldMk cId="2609780633" sldId="291"/>
        </pc:sldMkLst>
        <pc:spChg chg="add del">
          <ac:chgData name="Kara Combs" userId="uuujeHw3CGpsWJ5u2mLLOspm6fy6Jtc5tGBpE/7KKQY=" providerId="None" clId="Web-{A0784292-A5B0-48C9-9FA8-0760CF126532}" dt="2025-05-22T00:05:52.866" v="162"/>
          <ac:spMkLst>
            <pc:docMk/>
            <pc:sldMk cId="2609780633" sldId="291"/>
            <ac:spMk id="2" creationId="{DF7BE53A-E53E-76C6-8310-1063CF2A1759}"/>
          </ac:spMkLst>
        </pc:spChg>
        <pc:spChg chg="mod">
          <ac:chgData name="Kara Combs" userId="uuujeHw3CGpsWJ5u2mLLOspm6fy6Jtc5tGBpE/7KKQY=" providerId="None" clId="Web-{A0784292-A5B0-48C9-9FA8-0760CF126532}" dt="2025-05-21T23:35:51.254" v="160" actId="20577"/>
          <ac:spMkLst>
            <pc:docMk/>
            <pc:sldMk cId="2609780633" sldId="291"/>
            <ac:spMk id="257" creationId="{0BFB8E20-456E-9397-5D24-4C0595DB6F9C}"/>
          </ac:spMkLst>
        </pc:spChg>
      </pc:sldChg>
    </pc:docChg>
  </pc:docChgLst>
  <pc:docChgLst>
    <pc:chgData name="Kara Combs" userId="uuujeHw3CGpsWJ5u2mLLOspm6fy6Jtc5tGBpE/7KKQY=" providerId="None" clId="Web-{5EBF07CD-BF64-48CC-97FD-9963F1CD570B}"/>
    <pc:docChg chg="delSld modSld">
      <pc:chgData name="Kara Combs" userId="uuujeHw3CGpsWJ5u2mLLOspm6fy6Jtc5tGBpE/7KKQY=" providerId="None" clId="Web-{5EBF07CD-BF64-48CC-97FD-9963F1CD570B}" dt="2025-05-02T01:10:15.995" v="1" actId="20577"/>
      <pc:docMkLst>
        <pc:docMk/>
      </pc:docMkLst>
      <pc:sldChg chg="modSp">
        <pc:chgData name="Kara Combs" userId="uuujeHw3CGpsWJ5u2mLLOspm6fy6Jtc5tGBpE/7KKQY=" providerId="None" clId="Web-{5EBF07CD-BF64-48CC-97FD-9963F1CD570B}" dt="2025-05-02T01:10:15.995" v="1" actId="20577"/>
        <pc:sldMkLst>
          <pc:docMk/>
          <pc:sldMk cId="4235272037" sldId="288"/>
        </pc:sldMkLst>
        <pc:spChg chg="mod">
          <ac:chgData name="Kara Combs" userId="uuujeHw3CGpsWJ5u2mLLOspm6fy6Jtc5tGBpE/7KKQY=" providerId="None" clId="Web-{5EBF07CD-BF64-48CC-97FD-9963F1CD570B}" dt="2025-05-02T01:10:15.995" v="1" actId="20577"/>
          <ac:spMkLst>
            <pc:docMk/>
            <pc:sldMk cId="4235272037" sldId="288"/>
            <ac:spMk id="130" creationId="{906AD482-A8A9-A06A-2D11-614998F30C99}"/>
          </ac:spMkLst>
        </pc:spChg>
      </pc:sldChg>
      <pc:sldChg chg="del">
        <pc:chgData name="Kara Combs" userId="uuujeHw3CGpsWJ5u2mLLOspm6fy6Jtc5tGBpE/7KKQY=" providerId="None" clId="Web-{5EBF07CD-BF64-48CC-97FD-9963F1CD570B}" dt="2025-05-02T01:09:53.635" v="0"/>
        <pc:sldMkLst>
          <pc:docMk/>
          <pc:sldMk cId="2621035907" sldId="289"/>
        </pc:sldMkLst>
      </pc:sldChg>
    </pc:docChg>
  </pc:docChgLst>
  <pc:docChgLst>
    <pc:chgData name="Kara Combs" userId="uuujeHw3CGpsWJ5u2mLLOspm6fy6Jtc5tGBpE/7KKQY=" providerId="None" clId="Web-{C2B79DF7-0AEA-449F-9DD1-3F5E000747D1}"/>
    <pc:docChg chg="delSld">
      <pc:chgData name="Kara Combs" userId="uuujeHw3CGpsWJ5u2mLLOspm6fy6Jtc5tGBpE/7KKQY=" providerId="None" clId="Web-{C2B79DF7-0AEA-449F-9DD1-3F5E000747D1}" dt="2025-05-02T00:04:04.863" v="0"/>
      <pc:docMkLst>
        <pc:docMk/>
      </pc:docMkLst>
      <pc:sldChg chg="del">
        <pc:chgData name="Kara Combs" userId="uuujeHw3CGpsWJ5u2mLLOspm6fy6Jtc5tGBpE/7KKQY=" providerId="None" clId="Web-{C2B79DF7-0AEA-449F-9DD1-3F5E000747D1}" dt="2025-05-02T00:04:04.863" v="0"/>
        <pc:sldMkLst>
          <pc:docMk/>
          <pc:sldMk cId="3006922101" sldId="284"/>
        </pc:sldMkLst>
      </pc:sldChg>
    </pc:docChg>
  </pc:docChgLst>
  <pc:docChgLst>
    <pc:chgData name="VBRA BoD" userId="+JJzKVFbnCFw2P2LyhEwAm2q0NJI0Qw+sj8DHXo36U0=" providerId="None" clId="Web-{EAB6BE5C-633C-4D8E-95B1-5211C24A1A7F}"/>
    <pc:docChg chg="mod modSld modMainMaster">
      <pc:chgData name="VBRA BoD" userId="+JJzKVFbnCFw2P2LyhEwAm2q0NJI0Qw+sj8DHXo36U0=" providerId="None" clId="Web-{EAB6BE5C-633C-4D8E-95B1-5211C24A1A7F}" dt="2025-05-28T15:27:07.526" v="25"/>
      <pc:docMkLst>
        <pc:docMk/>
      </pc:docMkLst>
      <pc:sldChg chg="addSp delSp modSp">
        <pc:chgData name="VBRA BoD" userId="+JJzKVFbnCFw2P2LyhEwAm2q0NJI0Qw+sj8DHXo36U0=" providerId="None" clId="Web-{EAB6BE5C-633C-4D8E-95B1-5211C24A1A7F}" dt="2025-05-28T15:26:14.588" v="20"/>
        <pc:sldMkLst>
          <pc:docMk/>
          <pc:sldMk cId="0" sldId="256"/>
        </pc:sldMkLst>
        <pc:spChg chg="del">
          <ac:chgData name="VBRA BoD" userId="+JJzKVFbnCFw2P2LyhEwAm2q0NJI0Qw+sj8DHXo36U0=" providerId="None" clId="Web-{EAB6BE5C-633C-4D8E-95B1-5211C24A1A7F}" dt="2025-05-28T15:26:14.588" v="20"/>
          <ac:spMkLst>
            <pc:docMk/>
            <pc:sldMk cId="0" sldId="256"/>
            <ac:spMk id="2" creationId="{AAB90786-2049-AE11-8622-3B1B95AE38D3}"/>
          </ac:spMkLst>
        </pc:spChg>
        <pc:spChg chg="add del mod">
          <ac:chgData name="VBRA BoD" userId="+JJzKVFbnCFw2P2LyhEwAm2q0NJI0Qw+sj8DHXo36U0=" providerId="None" clId="Web-{EAB6BE5C-633C-4D8E-95B1-5211C24A1A7F}" dt="2025-05-28T15:26:14.588" v="20"/>
          <ac:spMkLst>
            <pc:docMk/>
            <pc:sldMk cId="0" sldId="256"/>
            <ac:spMk id="3" creationId="{A9C0476D-B2BE-AF1B-762D-D1FF28348BCB}"/>
          </ac:spMkLst>
        </pc:spChg>
      </pc:sldChg>
      <pc:sldChg chg="addSp delSp modSp">
        <pc:chgData name="VBRA BoD" userId="+JJzKVFbnCFw2P2LyhEwAm2q0NJI0Qw+sj8DHXo36U0=" providerId="None" clId="Web-{EAB6BE5C-633C-4D8E-95B1-5211C24A1A7F}" dt="2025-05-28T15:27:02.370" v="24"/>
        <pc:sldMkLst>
          <pc:docMk/>
          <pc:sldMk cId="0" sldId="257"/>
        </pc:sldMkLst>
        <pc:spChg chg="add del mod">
          <ac:chgData name="VBRA BoD" userId="+JJzKVFbnCFw2P2LyhEwAm2q0NJI0Qw+sj8DHXo36U0=" providerId="None" clId="Web-{EAB6BE5C-633C-4D8E-95B1-5211C24A1A7F}" dt="2025-05-28T15:26:23.369" v="21"/>
          <ac:spMkLst>
            <pc:docMk/>
            <pc:sldMk cId="0" sldId="257"/>
            <ac:spMk id="2" creationId="{D69FF5BA-3FAA-762B-46AF-4DBBBB5B965E}"/>
          </ac:spMkLst>
        </pc:spChg>
        <pc:spChg chg="add mod">
          <ac:chgData name="VBRA BoD" userId="+JJzKVFbnCFw2P2LyhEwAm2q0NJI0Qw+sj8DHXo36U0=" providerId="None" clId="Web-{EAB6BE5C-633C-4D8E-95B1-5211C24A1A7F}" dt="2025-05-28T15:27:02.370" v="24"/>
          <ac:spMkLst>
            <pc:docMk/>
            <pc:sldMk cId="0" sldId="257"/>
            <ac:spMk id="3" creationId="{E00CC825-FC34-6FBE-CC42-796BC70EF5D6}"/>
          </ac:spMkLst>
        </pc:spChg>
        <pc:spChg chg="add mod">
          <ac:chgData name="VBRA BoD" userId="+JJzKVFbnCFw2P2LyhEwAm2q0NJI0Qw+sj8DHXo36U0=" providerId="None" clId="Web-{EAB6BE5C-633C-4D8E-95B1-5211C24A1A7F}" dt="2025-05-28T15:26:52.135" v="22"/>
          <ac:spMkLst>
            <pc:docMk/>
            <pc:sldMk cId="0" sldId="257"/>
            <ac:spMk id="4" creationId="{93FB1A90-BBBA-1AF5-497D-3477C5706F67}"/>
          </ac:spMkLst>
        </pc:spChg>
        <pc:spChg chg="del">
          <ac:chgData name="VBRA BoD" userId="+JJzKVFbnCFw2P2LyhEwAm2q0NJI0Qw+sj8DHXo36U0=" providerId="None" clId="Web-{EAB6BE5C-633C-4D8E-95B1-5211C24A1A7F}" dt="2025-05-28T15:26:23.369" v="21"/>
          <ac:spMkLst>
            <pc:docMk/>
            <pc:sldMk cId="0" sldId="257"/>
            <ac:spMk id="103"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58"/>
        </pc:sldMkLst>
        <pc:spChg chg="add del mod">
          <ac:chgData name="VBRA BoD" userId="+JJzKVFbnCFw2P2LyhEwAm2q0NJI0Qw+sj8DHXo36U0=" providerId="None" clId="Web-{EAB6BE5C-633C-4D8E-95B1-5211C24A1A7F}" dt="2025-05-28T15:26:23.369" v="21"/>
          <ac:spMkLst>
            <pc:docMk/>
            <pc:sldMk cId="0" sldId="258"/>
            <ac:spMk id="2" creationId="{B1208558-CA4A-925F-968D-197597506689}"/>
          </ac:spMkLst>
        </pc:spChg>
        <pc:spChg chg="add mod">
          <ac:chgData name="VBRA BoD" userId="+JJzKVFbnCFw2P2LyhEwAm2q0NJI0Qw+sj8DHXo36U0=" providerId="None" clId="Web-{EAB6BE5C-633C-4D8E-95B1-5211C24A1A7F}" dt="2025-05-28T15:27:02.370" v="24"/>
          <ac:spMkLst>
            <pc:docMk/>
            <pc:sldMk cId="0" sldId="258"/>
            <ac:spMk id="3" creationId="{BE2B63DC-FFD2-553B-73B5-E847105C4515}"/>
          </ac:spMkLst>
        </pc:spChg>
        <pc:spChg chg="add mod">
          <ac:chgData name="VBRA BoD" userId="+JJzKVFbnCFw2P2LyhEwAm2q0NJI0Qw+sj8DHXo36U0=" providerId="None" clId="Web-{EAB6BE5C-633C-4D8E-95B1-5211C24A1A7F}" dt="2025-05-28T15:26:52.135" v="22"/>
          <ac:spMkLst>
            <pc:docMk/>
            <pc:sldMk cId="0" sldId="258"/>
            <ac:spMk id="4" creationId="{992F305F-60EA-C1A2-AC6C-25615A8F0981}"/>
          </ac:spMkLst>
        </pc:spChg>
        <pc:spChg chg="del">
          <ac:chgData name="VBRA BoD" userId="+JJzKVFbnCFw2P2LyhEwAm2q0NJI0Qw+sj8DHXo36U0=" providerId="None" clId="Web-{EAB6BE5C-633C-4D8E-95B1-5211C24A1A7F}" dt="2025-05-28T15:26:23.369" v="21"/>
          <ac:spMkLst>
            <pc:docMk/>
            <pc:sldMk cId="0" sldId="258"/>
            <ac:spMk id="113"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59"/>
        </pc:sldMkLst>
        <pc:spChg chg="add del mod">
          <ac:chgData name="VBRA BoD" userId="+JJzKVFbnCFw2P2LyhEwAm2q0NJI0Qw+sj8DHXo36U0=" providerId="None" clId="Web-{EAB6BE5C-633C-4D8E-95B1-5211C24A1A7F}" dt="2025-05-28T15:26:23.369" v="21"/>
          <ac:spMkLst>
            <pc:docMk/>
            <pc:sldMk cId="0" sldId="259"/>
            <ac:spMk id="2" creationId="{D8E6940B-B043-85AC-9E44-B5C055B24CD3}"/>
          </ac:spMkLst>
        </pc:spChg>
        <pc:spChg chg="add mod">
          <ac:chgData name="VBRA BoD" userId="+JJzKVFbnCFw2P2LyhEwAm2q0NJI0Qw+sj8DHXo36U0=" providerId="None" clId="Web-{EAB6BE5C-633C-4D8E-95B1-5211C24A1A7F}" dt="2025-05-28T15:27:02.370" v="24"/>
          <ac:spMkLst>
            <pc:docMk/>
            <pc:sldMk cId="0" sldId="259"/>
            <ac:spMk id="3" creationId="{4350C559-B624-A35E-B3C2-6364C25F6C96}"/>
          </ac:spMkLst>
        </pc:spChg>
        <pc:spChg chg="del">
          <ac:chgData name="VBRA BoD" userId="+JJzKVFbnCFw2P2LyhEwAm2q0NJI0Qw+sj8DHXo36U0=" providerId="None" clId="Web-{EAB6BE5C-633C-4D8E-95B1-5211C24A1A7F}" dt="2025-05-28T15:26:23.369" v="21"/>
          <ac:spMkLst>
            <pc:docMk/>
            <pc:sldMk cId="0" sldId="259"/>
            <ac:spMk id="4" creationId="{92356785-AD9E-AD72-C625-BD0097BEF267}"/>
          </ac:spMkLst>
        </pc:spChg>
        <pc:spChg chg="add mod">
          <ac:chgData name="VBRA BoD" userId="+JJzKVFbnCFw2P2LyhEwAm2q0NJI0Qw+sj8DHXo36U0=" providerId="None" clId="Web-{EAB6BE5C-633C-4D8E-95B1-5211C24A1A7F}" dt="2025-05-28T15:26:52.135" v="22"/>
          <ac:spMkLst>
            <pc:docMk/>
            <pc:sldMk cId="0" sldId="259"/>
            <ac:spMk id="5" creationId="{7BB502A1-CEF8-A1A0-DE07-84B2E73E3326}"/>
          </ac:spMkLst>
        </pc:spChg>
      </pc:sldChg>
      <pc:sldChg chg="addSp delSp modSp">
        <pc:chgData name="VBRA BoD" userId="+JJzKVFbnCFw2P2LyhEwAm2q0NJI0Qw+sj8DHXo36U0=" providerId="None" clId="Web-{EAB6BE5C-633C-4D8E-95B1-5211C24A1A7F}" dt="2025-05-28T15:27:02.370" v="24"/>
        <pc:sldMkLst>
          <pc:docMk/>
          <pc:sldMk cId="0" sldId="260"/>
        </pc:sldMkLst>
        <pc:spChg chg="add del mod">
          <ac:chgData name="VBRA BoD" userId="+JJzKVFbnCFw2P2LyhEwAm2q0NJI0Qw+sj8DHXo36U0=" providerId="None" clId="Web-{EAB6BE5C-633C-4D8E-95B1-5211C24A1A7F}" dt="2025-05-28T15:26:23.369" v="21"/>
          <ac:spMkLst>
            <pc:docMk/>
            <pc:sldMk cId="0" sldId="260"/>
            <ac:spMk id="2" creationId="{CB777074-80D9-B733-3AC5-940F5ED9BD5A}"/>
          </ac:spMkLst>
        </pc:spChg>
        <pc:spChg chg="add mod">
          <ac:chgData name="VBRA BoD" userId="+JJzKVFbnCFw2P2LyhEwAm2q0NJI0Qw+sj8DHXo36U0=" providerId="None" clId="Web-{EAB6BE5C-633C-4D8E-95B1-5211C24A1A7F}" dt="2025-05-28T15:27:02.370" v="24"/>
          <ac:spMkLst>
            <pc:docMk/>
            <pc:sldMk cId="0" sldId="260"/>
            <ac:spMk id="3" creationId="{0FEB570B-9E53-871C-2DBE-0776AC7E7814}"/>
          </ac:spMkLst>
        </pc:spChg>
        <pc:spChg chg="add mod">
          <ac:chgData name="VBRA BoD" userId="+JJzKVFbnCFw2P2LyhEwAm2q0NJI0Qw+sj8DHXo36U0=" providerId="None" clId="Web-{EAB6BE5C-633C-4D8E-95B1-5211C24A1A7F}" dt="2025-05-28T15:26:52.135" v="22"/>
          <ac:spMkLst>
            <pc:docMk/>
            <pc:sldMk cId="0" sldId="260"/>
            <ac:spMk id="4" creationId="{73543B7D-72D8-5294-5AD8-9CA0B21D0450}"/>
          </ac:spMkLst>
        </pc:spChg>
        <pc:spChg chg="del">
          <ac:chgData name="VBRA BoD" userId="+JJzKVFbnCFw2P2LyhEwAm2q0NJI0Qw+sj8DHXo36U0=" providerId="None" clId="Web-{EAB6BE5C-633C-4D8E-95B1-5211C24A1A7F}" dt="2025-05-28T15:26:23.369" v="21"/>
          <ac:spMkLst>
            <pc:docMk/>
            <pc:sldMk cId="0" sldId="260"/>
            <ac:spMk id="133"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61"/>
        </pc:sldMkLst>
        <pc:spChg chg="add del mod">
          <ac:chgData name="VBRA BoD" userId="+JJzKVFbnCFw2P2LyhEwAm2q0NJI0Qw+sj8DHXo36U0=" providerId="None" clId="Web-{EAB6BE5C-633C-4D8E-95B1-5211C24A1A7F}" dt="2025-05-28T15:26:23.369" v="21"/>
          <ac:spMkLst>
            <pc:docMk/>
            <pc:sldMk cId="0" sldId="261"/>
            <ac:spMk id="2" creationId="{E0EB5DAA-ADB9-7853-9E56-8E34C532AC31}"/>
          </ac:spMkLst>
        </pc:spChg>
        <pc:spChg chg="add mod">
          <ac:chgData name="VBRA BoD" userId="+JJzKVFbnCFw2P2LyhEwAm2q0NJI0Qw+sj8DHXo36U0=" providerId="None" clId="Web-{EAB6BE5C-633C-4D8E-95B1-5211C24A1A7F}" dt="2025-05-28T15:27:02.370" v="24"/>
          <ac:spMkLst>
            <pc:docMk/>
            <pc:sldMk cId="0" sldId="261"/>
            <ac:spMk id="3" creationId="{711A7562-18EF-D8FF-4B7A-964AF424F21E}"/>
          </ac:spMkLst>
        </pc:spChg>
        <pc:spChg chg="add mod">
          <ac:chgData name="VBRA BoD" userId="+JJzKVFbnCFw2P2LyhEwAm2q0NJI0Qw+sj8DHXo36U0=" providerId="None" clId="Web-{EAB6BE5C-633C-4D8E-95B1-5211C24A1A7F}" dt="2025-05-28T15:26:52.135" v="22"/>
          <ac:spMkLst>
            <pc:docMk/>
            <pc:sldMk cId="0" sldId="261"/>
            <ac:spMk id="4" creationId="{937083D7-DC88-BC69-C8B8-BD2EFB81F94A}"/>
          </ac:spMkLst>
        </pc:spChg>
        <pc:spChg chg="del">
          <ac:chgData name="VBRA BoD" userId="+JJzKVFbnCFw2P2LyhEwAm2q0NJI0Qw+sj8DHXo36U0=" providerId="None" clId="Web-{EAB6BE5C-633C-4D8E-95B1-5211C24A1A7F}" dt="2025-05-28T15:26:23.369" v="21"/>
          <ac:spMkLst>
            <pc:docMk/>
            <pc:sldMk cId="0" sldId="261"/>
            <ac:spMk id="143"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64"/>
        </pc:sldMkLst>
        <pc:spChg chg="add del mod">
          <ac:chgData name="VBRA BoD" userId="+JJzKVFbnCFw2P2LyhEwAm2q0NJI0Qw+sj8DHXo36U0=" providerId="None" clId="Web-{EAB6BE5C-633C-4D8E-95B1-5211C24A1A7F}" dt="2025-05-28T15:26:23.369" v="21"/>
          <ac:spMkLst>
            <pc:docMk/>
            <pc:sldMk cId="0" sldId="264"/>
            <ac:spMk id="2" creationId="{B6BF4DB4-5E70-B8B7-EFAA-2C255DD7748B}"/>
          </ac:spMkLst>
        </pc:spChg>
        <pc:spChg chg="add mod">
          <ac:chgData name="VBRA BoD" userId="+JJzKVFbnCFw2P2LyhEwAm2q0NJI0Qw+sj8DHXo36U0=" providerId="None" clId="Web-{EAB6BE5C-633C-4D8E-95B1-5211C24A1A7F}" dt="2025-05-28T15:27:02.370" v="24"/>
          <ac:spMkLst>
            <pc:docMk/>
            <pc:sldMk cId="0" sldId="264"/>
            <ac:spMk id="3" creationId="{66ACEAE1-6EB9-DE24-94A9-74E73069D97E}"/>
          </ac:spMkLst>
        </pc:spChg>
        <pc:spChg chg="add mod">
          <ac:chgData name="VBRA BoD" userId="+JJzKVFbnCFw2P2LyhEwAm2q0NJI0Qw+sj8DHXo36U0=" providerId="None" clId="Web-{EAB6BE5C-633C-4D8E-95B1-5211C24A1A7F}" dt="2025-05-28T15:26:52.135" v="22"/>
          <ac:spMkLst>
            <pc:docMk/>
            <pc:sldMk cId="0" sldId="264"/>
            <ac:spMk id="4" creationId="{6AF0B093-2B24-86D5-C418-59475FA8AFFE}"/>
          </ac:spMkLst>
        </pc:spChg>
        <pc:spChg chg="del">
          <ac:chgData name="VBRA BoD" userId="+JJzKVFbnCFw2P2LyhEwAm2q0NJI0Qw+sj8DHXo36U0=" providerId="None" clId="Web-{EAB6BE5C-633C-4D8E-95B1-5211C24A1A7F}" dt="2025-05-28T15:26:23.369" v="21"/>
          <ac:spMkLst>
            <pc:docMk/>
            <pc:sldMk cId="0" sldId="264"/>
            <ac:spMk id="173"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65"/>
        </pc:sldMkLst>
        <pc:spChg chg="add del mod">
          <ac:chgData name="VBRA BoD" userId="+JJzKVFbnCFw2P2LyhEwAm2q0NJI0Qw+sj8DHXo36U0=" providerId="None" clId="Web-{EAB6BE5C-633C-4D8E-95B1-5211C24A1A7F}" dt="2025-05-28T15:26:23.369" v="21"/>
          <ac:spMkLst>
            <pc:docMk/>
            <pc:sldMk cId="0" sldId="265"/>
            <ac:spMk id="2" creationId="{A33DA3A8-DCE3-8A8A-6CF5-3F9DA6E33F0F}"/>
          </ac:spMkLst>
        </pc:spChg>
        <pc:spChg chg="add mod">
          <ac:chgData name="VBRA BoD" userId="+JJzKVFbnCFw2P2LyhEwAm2q0NJI0Qw+sj8DHXo36U0=" providerId="None" clId="Web-{EAB6BE5C-633C-4D8E-95B1-5211C24A1A7F}" dt="2025-05-28T15:27:02.370" v="24"/>
          <ac:spMkLst>
            <pc:docMk/>
            <pc:sldMk cId="0" sldId="265"/>
            <ac:spMk id="3" creationId="{D5857384-E7DC-034D-B778-FEE5C9D8A4AB}"/>
          </ac:spMkLst>
        </pc:spChg>
        <pc:spChg chg="add mod">
          <ac:chgData name="VBRA BoD" userId="+JJzKVFbnCFw2P2LyhEwAm2q0NJI0Qw+sj8DHXo36U0=" providerId="None" clId="Web-{EAB6BE5C-633C-4D8E-95B1-5211C24A1A7F}" dt="2025-05-28T15:26:52.135" v="22"/>
          <ac:spMkLst>
            <pc:docMk/>
            <pc:sldMk cId="0" sldId="265"/>
            <ac:spMk id="4" creationId="{3A1115CA-433E-E386-DCDB-15682F59D292}"/>
          </ac:spMkLst>
        </pc:spChg>
        <pc:spChg chg="del">
          <ac:chgData name="VBRA BoD" userId="+JJzKVFbnCFw2P2LyhEwAm2q0NJI0Qw+sj8DHXo36U0=" providerId="None" clId="Web-{EAB6BE5C-633C-4D8E-95B1-5211C24A1A7F}" dt="2025-05-28T15:26:23.369" v="21"/>
          <ac:spMkLst>
            <pc:docMk/>
            <pc:sldMk cId="0" sldId="265"/>
            <ac:spMk id="186"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66"/>
        </pc:sldMkLst>
        <pc:spChg chg="add del mod">
          <ac:chgData name="VBRA BoD" userId="+JJzKVFbnCFw2P2LyhEwAm2q0NJI0Qw+sj8DHXo36U0=" providerId="None" clId="Web-{EAB6BE5C-633C-4D8E-95B1-5211C24A1A7F}" dt="2025-05-28T15:26:23.369" v="21"/>
          <ac:spMkLst>
            <pc:docMk/>
            <pc:sldMk cId="0" sldId="266"/>
            <ac:spMk id="2" creationId="{0DA33F1C-1295-8387-F5ED-F7FA6BBF6A2D}"/>
          </ac:spMkLst>
        </pc:spChg>
        <pc:spChg chg="add mod">
          <ac:chgData name="VBRA BoD" userId="+JJzKVFbnCFw2P2LyhEwAm2q0NJI0Qw+sj8DHXo36U0=" providerId="None" clId="Web-{EAB6BE5C-633C-4D8E-95B1-5211C24A1A7F}" dt="2025-05-28T15:27:02.370" v="24"/>
          <ac:spMkLst>
            <pc:docMk/>
            <pc:sldMk cId="0" sldId="266"/>
            <ac:spMk id="3" creationId="{97EDC7D6-7220-B838-0F89-87D68C3DC4E2}"/>
          </ac:spMkLst>
        </pc:spChg>
        <pc:spChg chg="add mod">
          <ac:chgData name="VBRA BoD" userId="+JJzKVFbnCFw2P2LyhEwAm2q0NJI0Qw+sj8DHXo36U0=" providerId="None" clId="Web-{EAB6BE5C-633C-4D8E-95B1-5211C24A1A7F}" dt="2025-05-28T15:26:52.135" v="22"/>
          <ac:spMkLst>
            <pc:docMk/>
            <pc:sldMk cId="0" sldId="266"/>
            <ac:spMk id="4" creationId="{269780AF-5F86-D232-7649-04F1578CC402}"/>
          </ac:spMkLst>
        </pc:spChg>
        <pc:spChg chg="del">
          <ac:chgData name="VBRA BoD" userId="+JJzKVFbnCFw2P2LyhEwAm2q0NJI0Qw+sj8DHXo36U0=" providerId="None" clId="Web-{EAB6BE5C-633C-4D8E-95B1-5211C24A1A7F}" dt="2025-05-28T15:26:23.369" v="21"/>
          <ac:spMkLst>
            <pc:docMk/>
            <pc:sldMk cId="0" sldId="266"/>
            <ac:spMk id="197"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67"/>
        </pc:sldMkLst>
        <pc:spChg chg="add del mod">
          <ac:chgData name="VBRA BoD" userId="+JJzKVFbnCFw2P2LyhEwAm2q0NJI0Qw+sj8DHXo36U0=" providerId="None" clId="Web-{EAB6BE5C-633C-4D8E-95B1-5211C24A1A7F}" dt="2025-05-28T15:26:23.369" v="21"/>
          <ac:spMkLst>
            <pc:docMk/>
            <pc:sldMk cId="0" sldId="267"/>
            <ac:spMk id="2" creationId="{222EE793-AE44-01AE-1B76-8A8D270711DC}"/>
          </ac:spMkLst>
        </pc:spChg>
        <pc:spChg chg="add mod">
          <ac:chgData name="VBRA BoD" userId="+JJzKVFbnCFw2P2LyhEwAm2q0NJI0Qw+sj8DHXo36U0=" providerId="None" clId="Web-{EAB6BE5C-633C-4D8E-95B1-5211C24A1A7F}" dt="2025-05-28T15:27:02.370" v="24"/>
          <ac:spMkLst>
            <pc:docMk/>
            <pc:sldMk cId="0" sldId="267"/>
            <ac:spMk id="3" creationId="{B4FA737E-5081-8259-C55D-916EBDE9A668}"/>
          </ac:spMkLst>
        </pc:spChg>
        <pc:spChg chg="add mod">
          <ac:chgData name="VBRA BoD" userId="+JJzKVFbnCFw2P2LyhEwAm2q0NJI0Qw+sj8DHXo36U0=" providerId="None" clId="Web-{EAB6BE5C-633C-4D8E-95B1-5211C24A1A7F}" dt="2025-05-28T15:26:52.135" v="22"/>
          <ac:spMkLst>
            <pc:docMk/>
            <pc:sldMk cId="0" sldId="267"/>
            <ac:spMk id="4" creationId="{C5138564-DC59-18D2-D635-8B13FBAF4849}"/>
          </ac:spMkLst>
        </pc:spChg>
        <pc:spChg chg="del">
          <ac:chgData name="VBRA BoD" userId="+JJzKVFbnCFw2P2LyhEwAm2q0NJI0Qw+sj8DHXo36U0=" providerId="None" clId="Web-{EAB6BE5C-633C-4D8E-95B1-5211C24A1A7F}" dt="2025-05-28T15:26:23.369" v="21"/>
          <ac:spMkLst>
            <pc:docMk/>
            <pc:sldMk cId="0" sldId="267"/>
            <ac:spMk id="206"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68"/>
        </pc:sldMkLst>
        <pc:spChg chg="add del mod">
          <ac:chgData name="VBRA BoD" userId="+JJzKVFbnCFw2P2LyhEwAm2q0NJI0Qw+sj8DHXo36U0=" providerId="None" clId="Web-{EAB6BE5C-633C-4D8E-95B1-5211C24A1A7F}" dt="2025-05-28T15:26:23.369" v="21"/>
          <ac:spMkLst>
            <pc:docMk/>
            <pc:sldMk cId="0" sldId="268"/>
            <ac:spMk id="2" creationId="{59E205F3-B696-0596-42B5-8378F4C5B1AA}"/>
          </ac:spMkLst>
        </pc:spChg>
        <pc:spChg chg="add mod">
          <ac:chgData name="VBRA BoD" userId="+JJzKVFbnCFw2P2LyhEwAm2q0NJI0Qw+sj8DHXo36U0=" providerId="None" clId="Web-{EAB6BE5C-633C-4D8E-95B1-5211C24A1A7F}" dt="2025-05-28T15:27:02.370" v="24"/>
          <ac:spMkLst>
            <pc:docMk/>
            <pc:sldMk cId="0" sldId="268"/>
            <ac:spMk id="3" creationId="{58617C88-4585-B455-3BB6-EDA7BEE4445C}"/>
          </ac:spMkLst>
        </pc:spChg>
        <pc:spChg chg="add mod">
          <ac:chgData name="VBRA BoD" userId="+JJzKVFbnCFw2P2LyhEwAm2q0NJI0Qw+sj8DHXo36U0=" providerId="None" clId="Web-{EAB6BE5C-633C-4D8E-95B1-5211C24A1A7F}" dt="2025-05-28T15:26:52.135" v="22"/>
          <ac:spMkLst>
            <pc:docMk/>
            <pc:sldMk cId="0" sldId="268"/>
            <ac:spMk id="4" creationId="{E3A618F1-E799-0285-9DBE-F98793E3A92D}"/>
          </ac:spMkLst>
        </pc:spChg>
        <pc:spChg chg="del">
          <ac:chgData name="VBRA BoD" userId="+JJzKVFbnCFw2P2LyhEwAm2q0NJI0Qw+sj8DHXo36U0=" providerId="None" clId="Web-{EAB6BE5C-633C-4D8E-95B1-5211C24A1A7F}" dt="2025-05-28T15:26:23.369" v="21"/>
          <ac:spMkLst>
            <pc:docMk/>
            <pc:sldMk cId="0" sldId="268"/>
            <ac:spMk id="216"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69"/>
        </pc:sldMkLst>
        <pc:spChg chg="add del mod">
          <ac:chgData name="VBRA BoD" userId="+JJzKVFbnCFw2P2LyhEwAm2q0NJI0Qw+sj8DHXo36U0=" providerId="None" clId="Web-{EAB6BE5C-633C-4D8E-95B1-5211C24A1A7F}" dt="2025-05-28T15:26:23.369" v="21"/>
          <ac:spMkLst>
            <pc:docMk/>
            <pc:sldMk cId="0" sldId="269"/>
            <ac:spMk id="3" creationId="{4D16D034-E596-E1E0-BEFC-FB9E9994097F}"/>
          </ac:spMkLst>
        </pc:spChg>
        <pc:spChg chg="add mod">
          <ac:chgData name="VBRA BoD" userId="+JJzKVFbnCFw2P2LyhEwAm2q0NJI0Qw+sj8DHXo36U0=" providerId="None" clId="Web-{EAB6BE5C-633C-4D8E-95B1-5211C24A1A7F}" dt="2025-05-28T15:27:02.370" v="24"/>
          <ac:spMkLst>
            <pc:docMk/>
            <pc:sldMk cId="0" sldId="269"/>
            <ac:spMk id="4" creationId="{C6A457EA-0E25-542B-EC70-1F28CD1E4025}"/>
          </ac:spMkLst>
        </pc:spChg>
        <pc:spChg chg="add mod">
          <ac:chgData name="VBRA BoD" userId="+JJzKVFbnCFw2P2LyhEwAm2q0NJI0Qw+sj8DHXo36U0=" providerId="None" clId="Web-{EAB6BE5C-633C-4D8E-95B1-5211C24A1A7F}" dt="2025-05-28T15:26:52.135" v="22"/>
          <ac:spMkLst>
            <pc:docMk/>
            <pc:sldMk cId="0" sldId="269"/>
            <ac:spMk id="5" creationId="{9AA3DFEA-63FA-0072-4AD0-6F23E5C44A28}"/>
          </ac:spMkLst>
        </pc:spChg>
        <pc:spChg chg="del">
          <ac:chgData name="VBRA BoD" userId="+JJzKVFbnCFw2P2LyhEwAm2q0NJI0Qw+sj8DHXo36U0=" providerId="None" clId="Web-{EAB6BE5C-633C-4D8E-95B1-5211C24A1A7F}" dt="2025-05-28T15:26:23.369" v="21"/>
          <ac:spMkLst>
            <pc:docMk/>
            <pc:sldMk cId="0" sldId="269"/>
            <ac:spMk id="229"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70"/>
        </pc:sldMkLst>
        <pc:spChg chg="add del mod">
          <ac:chgData name="VBRA BoD" userId="+JJzKVFbnCFw2P2LyhEwAm2q0NJI0Qw+sj8DHXo36U0=" providerId="None" clId="Web-{EAB6BE5C-633C-4D8E-95B1-5211C24A1A7F}" dt="2025-05-28T15:26:23.369" v="21"/>
          <ac:spMkLst>
            <pc:docMk/>
            <pc:sldMk cId="0" sldId="270"/>
            <ac:spMk id="2" creationId="{DCF99303-F27F-5094-6022-58E1843B6773}"/>
          </ac:spMkLst>
        </pc:spChg>
        <pc:spChg chg="add mod">
          <ac:chgData name="VBRA BoD" userId="+JJzKVFbnCFw2P2LyhEwAm2q0NJI0Qw+sj8DHXo36U0=" providerId="None" clId="Web-{EAB6BE5C-633C-4D8E-95B1-5211C24A1A7F}" dt="2025-05-28T15:27:02.370" v="24"/>
          <ac:spMkLst>
            <pc:docMk/>
            <pc:sldMk cId="0" sldId="270"/>
            <ac:spMk id="4" creationId="{483C5354-BCAF-8058-F5DD-A014B7B01802}"/>
          </ac:spMkLst>
        </pc:spChg>
        <pc:spChg chg="add mod">
          <ac:chgData name="VBRA BoD" userId="+JJzKVFbnCFw2P2LyhEwAm2q0NJI0Qw+sj8DHXo36U0=" providerId="None" clId="Web-{EAB6BE5C-633C-4D8E-95B1-5211C24A1A7F}" dt="2025-05-28T15:26:52.135" v="22"/>
          <ac:spMkLst>
            <pc:docMk/>
            <pc:sldMk cId="0" sldId="270"/>
            <ac:spMk id="7" creationId="{9A1FE58B-A271-D697-0A28-850007655A35}"/>
          </ac:spMkLst>
        </pc:spChg>
        <pc:spChg chg="del">
          <ac:chgData name="VBRA BoD" userId="+JJzKVFbnCFw2P2LyhEwAm2q0NJI0Qw+sj8DHXo36U0=" providerId="None" clId="Web-{EAB6BE5C-633C-4D8E-95B1-5211C24A1A7F}" dt="2025-05-28T15:26:23.369" v="21"/>
          <ac:spMkLst>
            <pc:docMk/>
            <pc:sldMk cId="0" sldId="270"/>
            <ac:spMk id="240"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71"/>
        </pc:sldMkLst>
        <pc:spChg chg="add del mod">
          <ac:chgData name="VBRA BoD" userId="+JJzKVFbnCFw2P2LyhEwAm2q0NJI0Qw+sj8DHXo36U0=" providerId="None" clId="Web-{EAB6BE5C-633C-4D8E-95B1-5211C24A1A7F}" dt="2025-05-28T15:26:23.369" v="21"/>
          <ac:spMkLst>
            <pc:docMk/>
            <pc:sldMk cId="0" sldId="271"/>
            <ac:spMk id="2" creationId="{914D87C4-4371-57BE-9562-D6760E1674CE}"/>
          </ac:spMkLst>
        </pc:spChg>
        <pc:spChg chg="add mod">
          <ac:chgData name="VBRA BoD" userId="+JJzKVFbnCFw2P2LyhEwAm2q0NJI0Qw+sj8DHXo36U0=" providerId="None" clId="Web-{EAB6BE5C-633C-4D8E-95B1-5211C24A1A7F}" dt="2025-05-28T15:27:02.370" v="24"/>
          <ac:spMkLst>
            <pc:docMk/>
            <pc:sldMk cId="0" sldId="271"/>
            <ac:spMk id="3" creationId="{574D1E79-5A6D-A992-A39A-A31E1A4E25F6}"/>
          </ac:spMkLst>
        </pc:spChg>
        <pc:spChg chg="add mod">
          <ac:chgData name="VBRA BoD" userId="+JJzKVFbnCFw2P2LyhEwAm2q0NJI0Qw+sj8DHXo36U0=" providerId="None" clId="Web-{EAB6BE5C-633C-4D8E-95B1-5211C24A1A7F}" dt="2025-05-28T15:26:52.135" v="22"/>
          <ac:spMkLst>
            <pc:docMk/>
            <pc:sldMk cId="0" sldId="271"/>
            <ac:spMk id="4" creationId="{9FED146F-394A-E7E0-2F3D-26FDE97A29A3}"/>
          </ac:spMkLst>
        </pc:spChg>
        <pc:spChg chg="del">
          <ac:chgData name="VBRA BoD" userId="+JJzKVFbnCFw2P2LyhEwAm2q0NJI0Qw+sj8DHXo36U0=" providerId="None" clId="Web-{EAB6BE5C-633C-4D8E-95B1-5211C24A1A7F}" dt="2025-05-28T15:26:23.369" v="21"/>
          <ac:spMkLst>
            <pc:docMk/>
            <pc:sldMk cId="0" sldId="271"/>
            <ac:spMk id="250"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72"/>
        </pc:sldMkLst>
        <pc:spChg chg="add del mod">
          <ac:chgData name="VBRA BoD" userId="+JJzKVFbnCFw2P2LyhEwAm2q0NJI0Qw+sj8DHXo36U0=" providerId="None" clId="Web-{EAB6BE5C-633C-4D8E-95B1-5211C24A1A7F}" dt="2025-05-28T15:26:23.369" v="21"/>
          <ac:spMkLst>
            <pc:docMk/>
            <pc:sldMk cId="0" sldId="272"/>
            <ac:spMk id="2" creationId="{C518F94B-C849-D77C-FE84-9FD1D3BA0984}"/>
          </ac:spMkLst>
        </pc:spChg>
        <pc:spChg chg="add mod">
          <ac:chgData name="VBRA BoD" userId="+JJzKVFbnCFw2P2LyhEwAm2q0NJI0Qw+sj8DHXo36U0=" providerId="None" clId="Web-{EAB6BE5C-633C-4D8E-95B1-5211C24A1A7F}" dt="2025-05-28T15:27:02.370" v="24"/>
          <ac:spMkLst>
            <pc:docMk/>
            <pc:sldMk cId="0" sldId="272"/>
            <ac:spMk id="3" creationId="{0F067E7C-8574-9048-07A0-3DA757DEC084}"/>
          </ac:spMkLst>
        </pc:spChg>
        <pc:spChg chg="add mod">
          <ac:chgData name="VBRA BoD" userId="+JJzKVFbnCFw2P2LyhEwAm2q0NJI0Qw+sj8DHXo36U0=" providerId="None" clId="Web-{EAB6BE5C-633C-4D8E-95B1-5211C24A1A7F}" dt="2025-05-28T15:26:52.135" v="22"/>
          <ac:spMkLst>
            <pc:docMk/>
            <pc:sldMk cId="0" sldId="272"/>
            <ac:spMk id="4" creationId="{7FBFF44F-6EBD-8C1F-F63C-45A0BC13B4DD}"/>
          </ac:spMkLst>
        </pc:spChg>
        <pc:spChg chg="del">
          <ac:chgData name="VBRA BoD" userId="+JJzKVFbnCFw2P2LyhEwAm2q0NJI0Qw+sj8DHXo36U0=" providerId="None" clId="Web-{EAB6BE5C-633C-4D8E-95B1-5211C24A1A7F}" dt="2025-05-28T15:26:23.369" v="21"/>
          <ac:spMkLst>
            <pc:docMk/>
            <pc:sldMk cId="0" sldId="272"/>
            <ac:spMk id="260"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73"/>
        </pc:sldMkLst>
        <pc:spChg chg="add del mod">
          <ac:chgData name="VBRA BoD" userId="+JJzKVFbnCFw2P2LyhEwAm2q0NJI0Qw+sj8DHXo36U0=" providerId="None" clId="Web-{EAB6BE5C-633C-4D8E-95B1-5211C24A1A7F}" dt="2025-05-28T15:26:23.369" v="21"/>
          <ac:spMkLst>
            <pc:docMk/>
            <pc:sldMk cId="0" sldId="273"/>
            <ac:spMk id="2" creationId="{29722EAB-FB8D-D9B7-5120-4067895A29AE}"/>
          </ac:spMkLst>
        </pc:spChg>
        <pc:spChg chg="add mod">
          <ac:chgData name="VBRA BoD" userId="+JJzKVFbnCFw2P2LyhEwAm2q0NJI0Qw+sj8DHXo36U0=" providerId="None" clId="Web-{EAB6BE5C-633C-4D8E-95B1-5211C24A1A7F}" dt="2025-05-28T15:27:02.370" v="24"/>
          <ac:spMkLst>
            <pc:docMk/>
            <pc:sldMk cId="0" sldId="273"/>
            <ac:spMk id="3" creationId="{EB79F519-93D2-BBAF-A96A-8FA77BD58360}"/>
          </ac:spMkLst>
        </pc:spChg>
        <pc:spChg chg="add mod">
          <ac:chgData name="VBRA BoD" userId="+JJzKVFbnCFw2P2LyhEwAm2q0NJI0Qw+sj8DHXo36U0=" providerId="None" clId="Web-{EAB6BE5C-633C-4D8E-95B1-5211C24A1A7F}" dt="2025-05-28T15:26:52.135" v="22"/>
          <ac:spMkLst>
            <pc:docMk/>
            <pc:sldMk cId="0" sldId="273"/>
            <ac:spMk id="4" creationId="{FE4378B2-A4BF-0B96-3052-C1EF68702F44}"/>
          </ac:spMkLst>
        </pc:spChg>
        <pc:spChg chg="del">
          <ac:chgData name="VBRA BoD" userId="+JJzKVFbnCFw2P2LyhEwAm2q0NJI0Qw+sj8DHXo36U0=" providerId="None" clId="Web-{EAB6BE5C-633C-4D8E-95B1-5211C24A1A7F}" dt="2025-05-28T15:26:23.369" v="21"/>
          <ac:spMkLst>
            <pc:docMk/>
            <pc:sldMk cId="0" sldId="273"/>
            <ac:spMk id="270"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74"/>
        </pc:sldMkLst>
        <pc:spChg chg="add del mod">
          <ac:chgData name="VBRA BoD" userId="+JJzKVFbnCFw2P2LyhEwAm2q0NJI0Qw+sj8DHXo36U0=" providerId="None" clId="Web-{EAB6BE5C-633C-4D8E-95B1-5211C24A1A7F}" dt="2025-05-28T15:26:23.369" v="21"/>
          <ac:spMkLst>
            <pc:docMk/>
            <pc:sldMk cId="0" sldId="274"/>
            <ac:spMk id="2" creationId="{81B5B224-8D38-9406-F02F-61A7FE7E2F76}"/>
          </ac:spMkLst>
        </pc:spChg>
        <pc:spChg chg="add mod">
          <ac:chgData name="VBRA BoD" userId="+JJzKVFbnCFw2P2LyhEwAm2q0NJI0Qw+sj8DHXo36U0=" providerId="None" clId="Web-{EAB6BE5C-633C-4D8E-95B1-5211C24A1A7F}" dt="2025-05-28T15:27:02.370" v="24"/>
          <ac:spMkLst>
            <pc:docMk/>
            <pc:sldMk cId="0" sldId="274"/>
            <ac:spMk id="3" creationId="{AE0E751A-E5B4-844D-1730-0FA2E0B2844E}"/>
          </ac:spMkLst>
        </pc:spChg>
        <pc:spChg chg="add mod">
          <ac:chgData name="VBRA BoD" userId="+JJzKVFbnCFw2P2LyhEwAm2q0NJI0Qw+sj8DHXo36U0=" providerId="None" clId="Web-{EAB6BE5C-633C-4D8E-95B1-5211C24A1A7F}" dt="2025-05-28T15:26:52.135" v="22"/>
          <ac:spMkLst>
            <pc:docMk/>
            <pc:sldMk cId="0" sldId="274"/>
            <ac:spMk id="4" creationId="{08C46CB6-B696-68CD-2084-693B2BD5271C}"/>
          </ac:spMkLst>
        </pc:spChg>
        <pc:spChg chg="del">
          <ac:chgData name="VBRA BoD" userId="+JJzKVFbnCFw2P2LyhEwAm2q0NJI0Qw+sj8DHXo36U0=" providerId="None" clId="Web-{EAB6BE5C-633C-4D8E-95B1-5211C24A1A7F}" dt="2025-05-28T15:26:23.369" v="21"/>
          <ac:spMkLst>
            <pc:docMk/>
            <pc:sldMk cId="0" sldId="274"/>
            <ac:spMk id="279"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75"/>
        </pc:sldMkLst>
        <pc:spChg chg="add del mod">
          <ac:chgData name="VBRA BoD" userId="+JJzKVFbnCFw2P2LyhEwAm2q0NJI0Qw+sj8DHXo36U0=" providerId="None" clId="Web-{EAB6BE5C-633C-4D8E-95B1-5211C24A1A7F}" dt="2025-05-28T15:26:23.369" v="21"/>
          <ac:spMkLst>
            <pc:docMk/>
            <pc:sldMk cId="0" sldId="275"/>
            <ac:spMk id="3" creationId="{AF069E0E-7EEA-D388-1580-82D37C427B8E}"/>
          </ac:spMkLst>
        </pc:spChg>
        <pc:spChg chg="add mod">
          <ac:chgData name="VBRA BoD" userId="+JJzKVFbnCFw2P2LyhEwAm2q0NJI0Qw+sj8DHXo36U0=" providerId="None" clId="Web-{EAB6BE5C-633C-4D8E-95B1-5211C24A1A7F}" dt="2025-05-28T15:27:02.370" v="24"/>
          <ac:spMkLst>
            <pc:docMk/>
            <pc:sldMk cId="0" sldId="275"/>
            <ac:spMk id="4" creationId="{93D44A7A-86CA-4B83-117A-510E2E7A531A}"/>
          </ac:spMkLst>
        </pc:spChg>
        <pc:spChg chg="add mod">
          <ac:chgData name="VBRA BoD" userId="+JJzKVFbnCFw2P2LyhEwAm2q0NJI0Qw+sj8DHXo36U0=" providerId="None" clId="Web-{EAB6BE5C-633C-4D8E-95B1-5211C24A1A7F}" dt="2025-05-28T15:26:52.135" v="22"/>
          <ac:spMkLst>
            <pc:docMk/>
            <pc:sldMk cId="0" sldId="275"/>
            <ac:spMk id="5" creationId="{6C795D93-EDAB-D8B9-3014-010DCB05372C}"/>
          </ac:spMkLst>
        </pc:spChg>
        <pc:spChg chg="del">
          <ac:chgData name="VBRA BoD" userId="+JJzKVFbnCFw2P2LyhEwAm2q0NJI0Qw+sj8DHXo36U0=" providerId="None" clId="Web-{EAB6BE5C-633C-4D8E-95B1-5211C24A1A7F}" dt="2025-05-28T15:26:23.369" v="21"/>
          <ac:spMkLst>
            <pc:docMk/>
            <pc:sldMk cId="0" sldId="275"/>
            <ac:spMk id="289"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76"/>
        </pc:sldMkLst>
        <pc:spChg chg="add del mod">
          <ac:chgData name="VBRA BoD" userId="+JJzKVFbnCFw2P2LyhEwAm2q0NJI0Qw+sj8DHXo36U0=" providerId="None" clId="Web-{EAB6BE5C-633C-4D8E-95B1-5211C24A1A7F}" dt="2025-05-28T15:26:23.369" v="21"/>
          <ac:spMkLst>
            <pc:docMk/>
            <pc:sldMk cId="0" sldId="276"/>
            <ac:spMk id="2" creationId="{66505A72-FD38-43A0-29F3-07A98493898B}"/>
          </ac:spMkLst>
        </pc:spChg>
        <pc:spChg chg="add mod">
          <ac:chgData name="VBRA BoD" userId="+JJzKVFbnCFw2P2LyhEwAm2q0NJI0Qw+sj8DHXo36U0=" providerId="None" clId="Web-{EAB6BE5C-633C-4D8E-95B1-5211C24A1A7F}" dt="2025-05-28T15:27:02.370" v="24"/>
          <ac:spMkLst>
            <pc:docMk/>
            <pc:sldMk cId="0" sldId="276"/>
            <ac:spMk id="3" creationId="{71D4B8C9-40EC-546C-B12F-FF082598C2E9}"/>
          </ac:spMkLst>
        </pc:spChg>
        <pc:spChg chg="add mod">
          <ac:chgData name="VBRA BoD" userId="+JJzKVFbnCFw2P2LyhEwAm2q0NJI0Qw+sj8DHXo36U0=" providerId="None" clId="Web-{EAB6BE5C-633C-4D8E-95B1-5211C24A1A7F}" dt="2025-05-28T15:26:52.135" v="22"/>
          <ac:spMkLst>
            <pc:docMk/>
            <pc:sldMk cId="0" sldId="276"/>
            <ac:spMk id="4" creationId="{BE4B8839-12C4-A366-B2B4-CCF4B5D4E84D}"/>
          </ac:spMkLst>
        </pc:spChg>
        <pc:spChg chg="del">
          <ac:chgData name="VBRA BoD" userId="+JJzKVFbnCFw2P2LyhEwAm2q0NJI0Qw+sj8DHXo36U0=" providerId="None" clId="Web-{EAB6BE5C-633C-4D8E-95B1-5211C24A1A7F}" dt="2025-05-28T15:26:23.369" v="21"/>
          <ac:spMkLst>
            <pc:docMk/>
            <pc:sldMk cId="0" sldId="276"/>
            <ac:spMk id="300"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78"/>
        </pc:sldMkLst>
        <pc:spChg chg="add del mod">
          <ac:chgData name="VBRA BoD" userId="+JJzKVFbnCFw2P2LyhEwAm2q0NJI0Qw+sj8DHXo36U0=" providerId="None" clId="Web-{EAB6BE5C-633C-4D8E-95B1-5211C24A1A7F}" dt="2025-05-28T15:26:23.369" v="21"/>
          <ac:spMkLst>
            <pc:docMk/>
            <pc:sldMk cId="0" sldId="278"/>
            <ac:spMk id="2" creationId="{6E6550BA-5FD2-EAB6-05B6-AE8E38B7149B}"/>
          </ac:spMkLst>
        </pc:spChg>
        <pc:spChg chg="add mod">
          <ac:chgData name="VBRA BoD" userId="+JJzKVFbnCFw2P2LyhEwAm2q0NJI0Qw+sj8DHXo36U0=" providerId="None" clId="Web-{EAB6BE5C-633C-4D8E-95B1-5211C24A1A7F}" dt="2025-05-28T15:27:02.370" v="24"/>
          <ac:spMkLst>
            <pc:docMk/>
            <pc:sldMk cId="0" sldId="278"/>
            <ac:spMk id="3" creationId="{A4AB2904-4273-BDCD-EE9C-2435AECEE7C9}"/>
          </ac:spMkLst>
        </pc:spChg>
        <pc:spChg chg="add mod">
          <ac:chgData name="VBRA BoD" userId="+JJzKVFbnCFw2P2LyhEwAm2q0NJI0Qw+sj8DHXo36U0=" providerId="None" clId="Web-{EAB6BE5C-633C-4D8E-95B1-5211C24A1A7F}" dt="2025-05-28T15:26:52.135" v="22"/>
          <ac:spMkLst>
            <pc:docMk/>
            <pc:sldMk cId="0" sldId="278"/>
            <ac:spMk id="4" creationId="{77308CFA-BA61-BF4C-BF8F-5D8D14563549}"/>
          </ac:spMkLst>
        </pc:spChg>
        <pc:spChg chg="del">
          <ac:chgData name="VBRA BoD" userId="+JJzKVFbnCFw2P2LyhEwAm2q0NJI0Qw+sj8DHXo36U0=" providerId="None" clId="Web-{EAB6BE5C-633C-4D8E-95B1-5211C24A1A7F}" dt="2025-05-28T15:26:23.369" v="21"/>
          <ac:spMkLst>
            <pc:docMk/>
            <pc:sldMk cId="0" sldId="278"/>
            <ac:spMk id="320"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0" sldId="280"/>
        </pc:sldMkLst>
        <pc:spChg chg="add del mod">
          <ac:chgData name="VBRA BoD" userId="+JJzKVFbnCFw2P2LyhEwAm2q0NJI0Qw+sj8DHXo36U0=" providerId="None" clId="Web-{EAB6BE5C-633C-4D8E-95B1-5211C24A1A7F}" dt="2025-05-28T15:26:23.369" v="21"/>
          <ac:spMkLst>
            <pc:docMk/>
            <pc:sldMk cId="0" sldId="280"/>
            <ac:spMk id="2" creationId="{4D9EA567-27B2-BFE9-B75E-985A04F62194}"/>
          </ac:spMkLst>
        </pc:spChg>
        <pc:spChg chg="add mod">
          <ac:chgData name="VBRA BoD" userId="+JJzKVFbnCFw2P2LyhEwAm2q0NJI0Qw+sj8DHXo36U0=" providerId="None" clId="Web-{EAB6BE5C-633C-4D8E-95B1-5211C24A1A7F}" dt="2025-05-28T15:27:02.370" v="24"/>
          <ac:spMkLst>
            <pc:docMk/>
            <pc:sldMk cId="0" sldId="280"/>
            <ac:spMk id="3" creationId="{007AD027-14AE-0452-6436-9771E88BD45B}"/>
          </ac:spMkLst>
        </pc:spChg>
        <pc:spChg chg="add mod">
          <ac:chgData name="VBRA BoD" userId="+JJzKVFbnCFw2P2LyhEwAm2q0NJI0Qw+sj8DHXo36U0=" providerId="None" clId="Web-{EAB6BE5C-633C-4D8E-95B1-5211C24A1A7F}" dt="2025-05-28T15:26:52.135" v="22"/>
          <ac:spMkLst>
            <pc:docMk/>
            <pc:sldMk cId="0" sldId="280"/>
            <ac:spMk id="4" creationId="{0C05931F-4914-DD4A-4150-DA7DFCDB0983}"/>
          </ac:spMkLst>
        </pc:spChg>
        <pc:spChg chg="del">
          <ac:chgData name="VBRA BoD" userId="+JJzKVFbnCFw2P2LyhEwAm2q0NJI0Qw+sj8DHXo36U0=" providerId="None" clId="Web-{EAB6BE5C-633C-4D8E-95B1-5211C24A1A7F}" dt="2025-05-28T15:26:23.369" v="21"/>
          <ac:spMkLst>
            <pc:docMk/>
            <pc:sldMk cId="0" sldId="280"/>
            <ac:spMk id="340" creationId="{00000000-0000-0000-0000-000000000000}"/>
          </ac:spMkLst>
        </pc:spChg>
      </pc:sldChg>
      <pc:sldChg chg="addSp delSp modSp">
        <pc:chgData name="VBRA BoD" userId="+JJzKVFbnCFw2P2LyhEwAm2q0NJI0Qw+sj8DHXo36U0=" providerId="None" clId="Web-{EAB6BE5C-633C-4D8E-95B1-5211C24A1A7F}" dt="2025-05-28T15:27:02.370" v="24"/>
        <pc:sldMkLst>
          <pc:docMk/>
          <pc:sldMk cId="888744903" sldId="281"/>
        </pc:sldMkLst>
        <pc:spChg chg="del">
          <ac:chgData name="VBRA BoD" userId="+JJzKVFbnCFw2P2LyhEwAm2q0NJI0Qw+sj8DHXo36U0=" providerId="None" clId="Web-{EAB6BE5C-633C-4D8E-95B1-5211C24A1A7F}" dt="2025-05-28T15:26:23.369" v="21"/>
          <ac:spMkLst>
            <pc:docMk/>
            <pc:sldMk cId="888744903" sldId="281"/>
            <ac:spMk id="4" creationId="{2C5531B1-B615-C12D-DE9F-EE4AD24A1D2F}"/>
          </ac:spMkLst>
        </pc:spChg>
        <pc:spChg chg="add del mod">
          <ac:chgData name="VBRA BoD" userId="+JJzKVFbnCFw2P2LyhEwAm2q0NJI0Qw+sj8DHXo36U0=" providerId="None" clId="Web-{EAB6BE5C-633C-4D8E-95B1-5211C24A1A7F}" dt="2025-05-28T15:26:23.369" v="21"/>
          <ac:spMkLst>
            <pc:docMk/>
            <pc:sldMk cId="888744903" sldId="281"/>
            <ac:spMk id="6" creationId="{1EFDDAFB-3E45-D490-80BC-A3F3D4A4540C}"/>
          </ac:spMkLst>
        </pc:spChg>
        <pc:spChg chg="add mod">
          <ac:chgData name="VBRA BoD" userId="+JJzKVFbnCFw2P2LyhEwAm2q0NJI0Qw+sj8DHXo36U0=" providerId="None" clId="Web-{EAB6BE5C-633C-4D8E-95B1-5211C24A1A7F}" dt="2025-05-28T15:27:02.370" v="24"/>
          <ac:spMkLst>
            <pc:docMk/>
            <pc:sldMk cId="888744903" sldId="281"/>
            <ac:spMk id="7" creationId="{CAD93DBD-4200-B108-B66D-789B2B2309CB}"/>
          </ac:spMkLst>
        </pc:spChg>
        <pc:spChg chg="add mod">
          <ac:chgData name="VBRA BoD" userId="+JJzKVFbnCFw2P2LyhEwAm2q0NJI0Qw+sj8DHXo36U0=" providerId="None" clId="Web-{EAB6BE5C-633C-4D8E-95B1-5211C24A1A7F}" dt="2025-05-28T15:26:52.135" v="22"/>
          <ac:spMkLst>
            <pc:docMk/>
            <pc:sldMk cId="888744903" sldId="281"/>
            <ac:spMk id="8" creationId="{2DC53451-89FB-26A3-2A46-07509556454B}"/>
          </ac:spMkLst>
        </pc:spChg>
      </pc:sldChg>
      <pc:sldChg chg="addSp delSp modSp">
        <pc:chgData name="VBRA BoD" userId="+JJzKVFbnCFw2P2LyhEwAm2q0NJI0Qw+sj8DHXo36U0=" providerId="None" clId="Web-{EAB6BE5C-633C-4D8E-95B1-5211C24A1A7F}" dt="2025-05-28T15:27:02.370" v="24"/>
        <pc:sldMkLst>
          <pc:docMk/>
          <pc:sldMk cId="3000550556" sldId="282"/>
        </pc:sldMkLst>
        <pc:spChg chg="add del mod">
          <ac:chgData name="VBRA BoD" userId="+JJzKVFbnCFw2P2LyhEwAm2q0NJI0Qw+sj8DHXo36U0=" providerId="None" clId="Web-{EAB6BE5C-633C-4D8E-95B1-5211C24A1A7F}" dt="2025-05-28T15:26:23.369" v="21"/>
          <ac:spMkLst>
            <pc:docMk/>
            <pc:sldMk cId="3000550556" sldId="282"/>
            <ac:spMk id="2" creationId="{AFD5E2FA-F153-D71F-5CF5-28893526775E}"/>
          </ac:spMkLst>
        </pc:spChg>
        <pc:spChg chg="add mod">
          <ac:chgData name="VBRA BoD" userId="+JJzKVFbnCFw2P2LyhEwAm2q0NJI0Qw+sj8DHXo36U0=" providerId="None" clId="Web-{EAB6BE5C-633C-4D8E-95B1-5211C24A1A7F}" dt="2025-05-28T15:27:02.370" v="24"/>
          <ac:spMkLst>
            <pc:docMk/>
            <pc:sldMk cId="3000550556" sldId="282"/>
            <ac:spMk id="3" creationId="{F76A0AE5-4EAC-D360-83FE-445888B4080A}"/>
          </ac:spMkLst>
        </pc:spChg>
        <pc:spChg chg="add mod">
          <ac:chgData name="VBRA BoD" userId="+JJzKVFbnCFw2P2LyhEwAm2q0NJI0Qw+sj8DHXo36U0=" providerId="None" clId="Web-{EAB6BE5C-633C-4D8E-95B1-5211C24A1A7F}" dt="2025-05-28T15:26:52.135" v="22"/>
          <ac:spMkLst>
            <pc:docMk/>
            <pc:sldMk cId="3000550556" sldId="282"/>
            <ac:spMk id="4" creationId="{DB64FF10-15C5-0149-CB88-44E63FDAE574}"/>
          </ac:spMkLst>
        </pc:spChg>
        <pc:spChg chg="del">
          <ac:chgData name="VBRA BoD" userId="+JJzKVFbnCFw2P2LyhEwAm2q0NJI0Qw+sj8DHXo36U0=" providerId="None" clId="Web-{EAB6BE5C-633C-4D8E-95B1-5211C24A1A7F}" dt="2025-05-28T15:26:23.369" v="21"/>
          <ac:spMkLst>
            <pc:docMk/>
            <pc:sldMk cId="3000550556" sldId="282"/>
            <ac:spMk id="260" creationId="{7907698D-6FD1-7FE0-0429-6A8D81FC6EF1}"/>
          </ac:spMkLst>
        </pc:spChg>
      </pc:sldChg>
      <pc:sldChg chg="addSp delSp modSp">
        <pc:chgData name="VBRA BoD" userId="+JJzKVFbnCFw2P2LyhEwAm2q0NJI0Qw+sj8DHXo36U0=" providerId="None" clId="Web-{EAB6BE5C-633C-4D8E-95B1-5211C24A1A7F}" dt="2025-05-28T15:27:02.370" v="24"/>
        <pc:sldMkLst>
          <pc:docMk/>
          <pc:sldMk cId="1259014627" sldId="283"/>
        </pc:sldMkLst>
        <pc:spChg chg="add del mod">
          <ac:chgData name="VBRA BoD" userId="+JJzKVFbnCFw2P2LyhEwAm2q0NJI0Qw+sj8DHXo36U0=" providerId="None" clId="Web-{EAB6BE5C-633C-4D8E-95B1-5211C24A1A7F}" dt="2025-05-28T15:26:23.369" v="21"/>
          <ac:spMkLst>
            <pc:docMk/>
            <pc:sldMk cId="1259014627" sldId="283"/>
            <ac:spMk id="2" creationId="{0CD3278F-99F9-DBCE-0CC1-99B42D0192DA}"/>
          </ac:spMkLst>
        </pc:spChg>
        <pc:spChg chg="add mod">
          <ac:chgData name="VBRA BoD" userId="+JJzKVFbnCFw2P2LyhEwAm2q0NJI0Qw+sj8DHXo36U0=" providerId="None" clId="Web-{EAB6BE5C-633C-4D8E-95B1-5211C24A1A7F}" dt="2025-05-28T15:27:02.370" v="24"/>
          <ac:spMkLst>
            <pc:docMk/>
            <pc:sldMk cId="1259014627" sldId="283"/>
            <ac:spMk id="3" creationId="{61360A3E-07D0-CCED-FC82-34D1CC93E289}"/>
          </ac:spMkLst>
        </pc:spChg>
        <pc:spChg chg="add mod">
          <ac:chgData name="VBRA BoD" userId="+JJzKVFbnCFw2P2LyhEwAm2q0NJI0Qw+sj8DHXo36U0=" providerId="None" clId="Web-{EAB6BE5C-633C-4D8E-95B1-5211C24A1A7F}" dt="2025-05-28T15:26:52.135" v="22"/>
          <ac:spMkLst>
            <pc:docMk/>
            <pc:sldMk cId="1259014627" sldId="283"/>
            <ac:spMk id="4" creationId="{A80245D7-D0F6-A526-8345-3EFA8C089442}"/>
          </ac:spMkLst>
        </pc:spChg>
        <pc:spChg chg="del">
          <ac:chgData name="VBRA BoD" userId="+JJzKVFbnCFw2P2LyhEwAm2q0NJI0Qw+sj8DHXo36U0=" providerId="None" clId="Web-{EAB6BE5C-633C-4D8E-95B1-5211C24A1A7F}" dt="2025-05-28T15:26:23.369" v="21"/>
          <ac:spMkLst>
            <pc:docMk/>
            <pc:sldMk cId="1259014627" sldId="283"/>
            <ac:spMk id="260" creationId="{61CA4C4C-08EB-E1CB-529F-9AB43F30EAAF}"/>
          </ac:spMkLst>
        </pc:spChg>
      </pc:sldChg>
      <pc:sldChg chg="addSp delSp modSp">
        <pc:chgData name="VBRA BoD" userId="+JJzKVFbnCFw2P2LyhEwAm2q0NJI0Qw+sj8DHXo36U0=" providerId="None" clId="Web-{EAB6BE5C-633C-4D8E-95B1-5211C24A1A7F}" dt="2025-05-28T15:27:02.370" v="24"/>
        <pc:sldMkLst>
          <pc:docMk/>
          <pc:sldMk cId="572380638" sldId="285"/>
        </pc:sldMkLst>
        <pc:spChg chg="add del mod">
          <ac:chgData name="VBRA BoD" userId="+JJzKVFbnCFw2P2LyhEwAm2q0NJI0Qw+sj8DHXo36U0=" providerId="None" clId="Web-{EAB6BE5C-633C-4D8E-95B1-5211C24A1A7F}" dt="2025-05-28T15:26:23.369" v="21"/>
          <ac:spMkLst>
            <pc:docMk/>
            <pc:sldMk cId="572380638" sldId="285"/>
            <ac:spMk id="2" creationId="{3F04F6F9-6E6B-97AB-8BB5-36661F55737D}"/>
          </ac:spMkLst>
        </pc:spChg>
        <pc:spChg chg="add mod">
          <ac:chgData name="VBRA BoD" userId="+JJzKVFbnCFw2P2LyhEwAm2q0NJI0Qw+sj8DHXo36U0=" providerId="None" clId="Web-{EAB6BE5C-633C-4D8E-95B1-5211C24A1A7F}" dt="2025-05-28T15:27:02.370" v="24"/>
          <ac:spMkLst>
            <pc:docMk/>
            <pc:sldMk cId="572380638" sldId="285"/>
            <ac:spMk id="3" creationId="{29F05DBC-9865-B029-60B8-C8DBBC3D6407}"/>
          </ac:spMkLst>
        </pc:spChg>
        <pc:spChg chg="add mod">
          <ac:chgData name="VBRA BoD" userId="+JJzKVFbnCFw2P2LyhEwAm2q0NJI0Qw+sj8DHXo36U0=" providerId="None" clId="Web-{EAB6BE5C-633C-4D8E-95B1-5211C24A1A7F}" dt="2025-05-28T15:26:52.135" v="22"/>
          <ac:spMkLst>
            <pc:docMk/>
            <pc:sldMk cId="572380638" sldId="285"/>
            <ac:spMk id="4" creationId="{B0B3CF8A-ECFC-60A2-6BC9-703F85CD15B6}"/>
          </ac:spMkLst>
        </pc:spChg>
        <pc:spChg chg="del">
          <ac:chgData name="VBRA BoD" userId="+JJzKVFbnCFw2P2LyhEwAm2q0NJI0Qw+sj8DHXo36U0=" providerId="None" clId="Web-{EAB6BE5C-633C-4D8E-95B1-5211C24A1A7F}" dt="2025-05-28T15:26:23.369" v="21"/>
          <ac:spMkLst>
            <pc:docMk/>
            <pc:sldMk cId="572380638" sldId="285"/>
            <ac:spMk id="260" creationId="{314F17AB-F0CF-43DF-5B02-76DF33FFC819}"/>
          </ac:spMkLst>
        </pc:spChg>
      </pc:sldChg>
      <pc:sldChg chg="addSp delSp modSp">
        <pc:chgData name="VBRA BoD" userId="+JJzKVFbnCFw2P2LyhEwAm2q0NJI0Qw+sj8DHXo36U0=" providerId="None" clId="Web-{EAB6BE5C-633C-4D8E-95B1-5211C24A1A7F}" dt="2025-05-28T15:27:02.370" v="24"/>
        <pc:sldMkLst>
          <pc:docMk/>
          <pc:sldMk cId="214060725" sldId="286"/>
        </pc:sldMkLst>
        <pc:spChg chg="add del mod">
          <ac:chgData name="VBRA BoD" userId="+JJzKVFbnCFw2P2LyhEwAm2q0NJI0Qw+sj8DHXo36U0=" providerId="None" clId="Web-{EAB6BE5C-633C-4D8E-95B1-5211C24A1A7F}" dt="2025-05-28T15:26:23.369" v="21"/>
          <ac:spMkLst>
            <pc:docMk/>
            <pc:sldMk cId="214060725" sldId="286"/>
            <ac:spMk id="2" creationId="{3B11B740-92B2-AE22-6084-94866F6798E1}"/>
          </ac:spMkLst>
        </pc:spChg>
        <pc:spChg chg="add mod">
          <ac:chgData name="VBRA BoD" userId="+JJzKVFbnCFw2P2LyhEwAm2q0NJI0Qw+sj8DHXo36U0=" providerId="None" clId="Web-{EAB6BE5C-633C-4D8E-95B1-5211C24A1A7F}" dt="2025-05-28T15:27:02.370" v="24"/>
          <ac:spMkLst>
            <pc:docMk/>
            <pc:sldMk cId="214060725" sldId="286"/>
            <ac:spMk id="3" creationId="{6883903D-CC9E-2A20-D435-C3B66AD5580B}"/>
          </ac:spMkLst>
        </pc:spChg>
        <pc:spChg chg="add mod">
          <ac:chgData name="VBRA BoD" userId="+JJzKVFbnCFw2P2LyhEwAm2q0NJI0Qw+sj8DHXo36U0=" providerId="None" clId="Web-{EAB6BE5C-633C-4D8E-95B1-5211C24A1A7F}" dt="2025-05-28T15:26:52.135" v="22"/>
          <ac:spMkLst>
            <pc:docMk/>
            <pc:sldMk cId="214060725" sldId="286"/>
            <ac:spMk id="4" creationId="{891E20B7-D81B-C976-4483-09BD183F47B9}"/>
          </ac:spMkLst>
        </pc:spChg>
        <pc:spChg chg="del">
          <ac:chgData name="VBRA BoD" userId="+JJzKVFbnCFw2P2LyhEwAm2q0NJI0Qw+sj8DHXo36U0=" providerId="None" clId="Web-{EAB6BE5C-633C-4D8E-95B1-5211C24A1A7F}" dt="2025-05-28T15:26:23.369" v="21"/>
          <ac:spMkLst>
            <pc:docMk/>
            <pc:sldMk cId="214060725" sldId="286"/>
            <ac:spMk id="260" creationId="{67DF9E69-5080-0C6B-4B6D-141D98A10C7E}"/>
          </ac:spMkLst>
        </pc:spChg>
      </pc:sldChg>
      <pc:sldChg chg="addSp delSp modSp">
        <pc:chgData name="VBRA BoD" userId="+JJzKVFbnCFw2P2LyhEwAm2q0NJI0Qw+sj8DHXo36U0=" providerId="None" clId="Web-{EAB6BE5C-633C-4D8E-95B1-5211C24A1A7F}" dt="2025-05-28T15:27:02.370" v="24"/>
        <pc:sldMkLst>
          <pc:docMk/>
          <pc:sldMk cId="3700744125" sldId="287"/>
        </pc:sldMkLst>
        <pc:spChg chg="add del mod">
          <ac:chgData name="VBRA BoD" userId="+JJzKVFbnCFw2P2LyhEwAm2q0NJI0Qw+sj8DHXo36U0=" providerId="None" clId="Web-{EAB6BE5C-633C-4D8E-95B1-5211C24A1A7F}" dt="2025-05-28T15:26:23.369" v="21"/>
          <ac:spMkLst>
            <pc:docMk/>
            <pc:sldMk cId="3700744125" sldId="287"/>
            <ac:spMk id="2" creationId="{F85DFFA0-2397-99CE-76CD-9E6152706A5E}"/>
          </ac:spMkLst>
        </pc:spChg>
        <pc:spChg chg="add mod">
          <ac:chgData name="VBRA BoD" userId="+JJzKVFbnCFw2P2LyhEwAm2q0NJI0Qw+sj8DHXo36U0=" providerId="None" clId="Web-{EAB6BE5C-633C-4D8E-95B1-5211C24A1A7F}" dt="2025-05-28T15:27:02.370" v="24"/>
          <ac:spMkLst>
            <pc:docMk/>
            <pc:sldMk cId="3700744125" sldId="287"/>
            <ac:spMk id="3" creationId="{F6439927-FEF3-6953-91DB-5A5B6FD6090A}"/>
          </ac:spMkLst>
        </pc:spChg>
        <pc:spChg chg="add mod">
          <ac:chgData name="VBRA BoD" userId="+JJzKVFbnCFw2P2LyhEwAm2q0NJI0Qw+sj8DHXo36U0=" providerId="None" clId="Web-{EAB6BE5C-633C-4D8E-95B1-5211C24A1A7F}" dt="2025-05-28T15:26:52.135" v="22"/>
          <ac:spMkLst>
            <pc:docMk/>
            <pc:sldMk cId="3700744125" sldId="287"/>
            <ac:spMk id="4" creationId="{52EDDB31-3C66-2117-1428-7F9A72D76564}"/>
          </ac:spMkLst>
        </pc:spChg>
        <pc:spChg chg="del">
          <ac:chgData name="VBRA BoD" userId="+JJzKVFbnCFw2P2LyhEwAm2q0NJI0Qw+sj8DHXo36U0=" providerId="None" clId="Web-{EAB6BE5C-633C-4D8E-95B1-5211C24A1A7F}" dt="2025-05-28T15:26:23.369" v="21"/>
          <ac:spMkLst>
            <pc:docMk/>
            <pc:sldMk cId="3700744125" sldId="287"/>
            <ac:spMk id="260" creationId="{FB4915A4-FCC7-FF9D-ED60-8FA17D2E33E2}"/>
          </ac:spMkLst>
        </pc:spChg>
      </pc:sldChg>
      <pc:sldChg chg="addSp delSp modSp">
        <pc:chgData name="VBRA BoD" userId="+JJzKVFbnCFw2P2LyhEwAm2q0NJI0Qw+sj8DHXo36U0=" providerId="None" clId="Web-{EAB6BE5C-633C-4D8E-95B1-5211C24A1A7F}" dt="2025-05-28T15:27:02.370" v="24"/>
        <pc:sldMkLst>
          <pc:docMk/>
          <pc:sldMk cId="4235272037" sldId="288"/>
        </pc:sldMkLst>
        <pc:spChg chg="add del mod">
          <ac:chgData name="VBRA BoD" userId="+JJzKVFbnCFw2P2LyhEwAm2q0NJI0Qw+sj8DHXo36U0=" providerId="None" clId="Web-{EAB6BE5C-633C-4D8E-95B1-5211C24A1A7F}" dt="2025-05-28T15:26:23.369" v="21"/>
          <ac:spMkLst>
            <pc:docMk/>
            <pc:sldMk cId="4235272037" sldId="288"/>
            <ac:spMk id="2" creationId="{027A9759-02F6-7E6F-59D7-3396D64BD88D}"/>
          </ac:spMkLst>
        </pc:spChg>
        <pc:spChg chg="add mod">
          <ac:chgData name="VBRA BoD" userId="+JJzKVFbnCFw2P2LyhEwAm2q0NJI0Qw+sj8DHXo36U0=" providerId="None" clId="Web-{EAB6BE5C-633C-4D8E-95B1-5211C24A1A7F}" dt="2025-05-28T15:27:02.370" v="24"/>
          <ac:spMkLst>
            <pc:docMk/>
            <pc:sldMk cId="4235272037" sldId="288"/>
            <ac:spMk id="3" creationId="{606B04AE-E8F6-47D8-AD12-E2154BDD784E}"/>
          </ac:spMkLst>
        </pc:spChg>
        <pc:spChg chg="add mod">
          <ac:chgData name="VBRA BoD" userId="+JJzKVFbnCFw2P2LyhEwAm2q0NJI0Qw+sj8DHXo36U0=" providerId="None" clId="Web-{EAB6BE5C-633C-4D8E-95B1-5211C24A1A7F}" dt="2025-05-28T15:26:52.135" v="22"/>
          <ac:spMkLst>
            <pc:docMk/>
            <pc:sldMk cId="4235272037" sldId="288"/>
            <ac:spMk id="4" creationId="{82277049-6709-212C-9995-DBFAB21350AA}"/>
          </ac:spMkLst>
        </pc:spChg>
        <pc:spChg chg="del">
          <ac:chgData name="VBRA BoD" userId="+JJzKVFbnCFw2P2LyhEwAm2q0NJI0Qw+sj8DHXo36U0=" providerId="None" clId="Web-{EAB6BE5C-633C-4D8E-95B1-5211C24A1A7F}" dt="2025-05-28T15:26:23.369" v="21"/>
          <ac:spMkLst>
            <pc:docMk/>
            <pc:sldMk cId="4235272037" sldId="288"/>
            <ac:spMk id="133" creationId="{16DB6CA6-1122-51C2-91A9-73CD47E25BEA}"/>
          </ac:spMkLst>
        </pc:spChg>
      </pc:sldChg>
      <pc:sldChg chg="addSp delSp modSp">
        <pc:chgData name="VBRA BoD" userId="+JJzKVFbnCFw2P2LyhEwAm2q0NJI0Qw+sj8DHXo36U0=" providerId="None" clId="Web-{EAB6BE5C-633C-4D8E-95B1-5211C24A1A7F}" dt="2025-05-28T15:27:02.370" v="24"/>
        <pc:sldMkLst>
          <pc:docMk/>
          <pc:sldMk cId="607739860" sldId="289"/>
        </pc:sldMkLst>
        <pc:spChg chg="add del mod">
          <ac:chgData name="VBRA BoD" userId="+JJzKVFbnCFw2P2LyhEwAm2q0NJI0Qw+sj8DHXo36U0=" providerId="None" clId="Web-{EAB6BE5C-633C-4D8E-95B1-5211C24A1A7F}" dt="2025-05-28T15:26:23.369" v="21"/>
          <ac:spMkLst>
            <pc:docMk/>
            <pc:sldMk cId="607739860" sldId="289"/>
            <ac:spMk id="2" creationId="{5D29B10F-0D79-147C-6E98-BAEA1A595403}"/>
          </ac:spMkLst>
        </pc:spChg>
        <pc:spChg chg="add mod">
          <ac:chgData name="VBRA BoD" userId="+JJzKVFbnCFw2P2LyhEwAm2q0NJI0Qw+sj8DHXo36U0=" providerId="None" clId="Web-{EAB6BE5C-633C-4D8E-95B1-5211C24A1A7F}" dt="2025-05-28T15:27:02.370" v="24"/>
          <ac:spMkLst>
            <pc:docMk/>
            <pc:sldMk cId="607739860" sldId="289"/>
            <ac:spMk id="3" creationId="{212CAD52-0B49-393D-3161-9B1F5160A8E5}"/>
          </ac:spMkLst>
        </pc:spChg>
        <pc:spChg chg="add mod">
          <ac:chgData name="VBRA BoD" userId="+JJzKVFbnCFw2P2LyhEwAm2q0NJI0Qw+sj8DHXo36U0=" providerId="None" clId="Web-{EAB6BE5C-633C-4D8E-95B1-5211C24A1A7F}" dt="2025-05-28T15:26:52.135" v="22"/>
          <ac:spMkLst>
            <pc:docMk/>
            <pc:sldMk cId="607739860" sldId="289"/>
            <ac:spMk id="4" creationId="{4DFE5596-0BFC-06D2-AB43-B3C0FCEDE623}"/>
          </ac:spMkLst>
        </pc:spChg>
        <pc:spChg chg="del">
          <ac:chgData name="VBRA BoD" userId="+JJzKVFbnCFw2P2LyhEwAm2q0NJI0Qw+sj8DHXo36U0=" providerId="None" clId="Web-{EAB6BE5C-633C-4D8E-95B1-5211C24A1A7F}" dt="2025-05-28T15:26:23.369" v="21"/>
          <ac:spMkLst>
            <pc:docMk/>
            <pc:sldMk cId="607739860" sldId="289"/>
            <ac:spMk id="260" creationId="{5781DA1B-B28B-631D-C895-6AF3E938E113}"/>
          </ac:spMkLst>
        </pc:spChg>
      </pc:sldChg>
      <pc:sldChg chg="addSp delSp modSp">
        <pc:chgData name="VBRA BoD" userId="+JJzKVFbnCFw2P2LyhEwAm2q0NJI0Qw+sj8DHXo36U0=" providerId="None" clId="Web-{EAB6BE5C-633C-4D8E-95B1-5211C24A1A7F}" dt="2025-05-28T15:27:02.370" v="24"/>
        <pc:sldMkLst>
          <pc:docMk/>
          <pc:sldMk cId="3612732819" sldId="290"/>
        </pc:sldMkLst>
        <pc:spChg chg="add del mod">
          <ac:chgData name="VBRA BoD" userId="+JJzKVFbnCFw2P2LyhEwAm2q0NJI0Qw+sj8DHXo36U0=" providerId="None" clId="Web-{EAB6BE5C-633C-4D8E-95B1-5211C24A1A7F}" dt="2025-05-28T15:26:23.369" v="21"/>
          <ac:spMkLst>
            <pc:docMk/>
            <pc:sldMk cId="3612732819" sldId="290"/>
            <ac:spMk id="2" creationId="{7610428B-7933-C810-7047-54D6E68721EE}"/>
          </ac:spMkLst>
        </pc:spChg>
        <pc:spChg chg="add mod">
          <ac:chgData name="VBRA BoD" userId="+JJzKVFbnCFw2P2LyhEwAm2q0NJI0Qw+sj8DHXo36U0=" providerId="None" clId="Web-{EAB6BE5C-633C-4D8E-95B1-5211C24A1A7F}" dt="2025-05-28T15:27:02.370" v="24"/>
          <ac:spMkLst>
            <pc:docMk/>
            <pc:sldMk cId="3612732819" sldId="290"/>
            <ac:spMk id="3" creationId="{AA606641-A967-D458-867F-7EF843E81B4A}"/>
          </ac:spMkLst>
        </pc:spChg>
        <pc:spChg chg="add mod">
          <ac:chgData name="VBRA BoD" userId="+JJzKVFbnCFw2P2LyhEwAm2q0NJI0Qw+sj8DHXo36U0=" providerId="None" clId="Web-{EAB6BE5C-633C-4D8E-95B1-5211C24A1A7F}" dt="2025-05-28T15:26:52.135" v="22"/>
          <ac:spMkLst>
            <pc:docMk/>
            <pc:sldMk cId="3612732819" sldId="290"/>
            <ac:spMk id="4" creationId="{E1C112FF-2C56-8955-2D50-5405C29D2191}"/>
          </ac:spMkLst>
        </pc:spChg>
        <pc:spChg chg="del">
          <ac:chgData name="VBRA BoD" userId="+JJzKVFbnCFw2P2LyhEwAm2q0NJI0Qw+sj8DHXo36U0=" providerId="None" clId="Web-{EAB6BE5C-633C-4D8E-95B1-5211C24A1A7F}" dt="2025-05-28T15:26:23.369" v="21"/>
          <ac:spMkLst>
            <pc:docMk/>
            <pc:sldMk cId="3612732819" sldId="290"/>
            <ac:spMk id="260" creationId="{CD8BB244-EB41-8A72-369F-EADF0BF85E1A}"/>
          </ac:spMkLst>
        </pc:spChg>
      </pc:sldChg>
      <pc:sldChg chg="addSp delSp modSp">
        <pc:chgData name="VBRA BoD" userId="+JJzKVFbnCFw2P2LyhEwAm2q0NJI0Qw+sj8DHXo36U0=" providerId="None" clId="Web-{EAB6BE5C-633C-4D8E-95B1-5211C24A1A7F}" dt="2025-05-28T15:27:02.370" v="24"/>
        <pc:sldMkLst>
          <pc:docMk/>
          <pc:sldMk cId="2609780633" sldId="291"/>
        </pc:sldMkLst>
        <pc:spChg chg="add del mod">
          <ac:chgData name="VBRA BoD" userId="+JJzKVFbnCFw2P2LyhEwAm2q0NJI0Qw+sj8DHXo36U0=" providerId="None" clId="Web-{EAB6BE5C-633C-4D8E-95B1-5211C24A1A7F}" dt="2025-05-28T15:26:23.369" v="21"/>
          <ac:spMkLst>
            <pc:docMk/>
            <pc:sldMk cId="2609780633" sldId="291"/>
            <ac:spMk id="3" creationId="{1E4E2548-F306-0A74-DE6E-88BAF4FC077F}"/>
          </ac:spMkLst>
        </pc:spChg>
        <pc:spChg chg="add mod">
          <ac:chgData name="VBRA BoD" userId="+JJzKVFbnCFw2P2LyhEwAm2q0NJI0Qw+sj8DHXo36U0=" providerId="None" clId="Web-{EAB6BE5C-633C-4D8E-95B1-5211C24A1A7F}" dt="2025-05-28T15:27:02.370" v="24"/>
          <ac:spMkLst>
            <pc:docMk/>
            <pc:sldMk cId="2609780633" sldId="291"/>
            <ac:spMk id="4" creationId="{A813CCCB-E624-1211-C5F3-59AD696952F7}"/>
          </ac:spMkLst>
        </pc:spChg>
        <pc:spChg chg="add mod">
          <ac:chgData name="VBRA BoD" userId="+JJzKVFbnCFw2P2LyhEwAm2q0NJI0Qw+sj8DHXo36U0=" providerId="None" clId="Web-{EAB6BE5C-633C-4D8E-95B1-5211C24A1A7F}" dt="2025-05-28T15:26:52.135" v="22"/>
          <ac:spMkLst>
            <pc:docMk/>
            <pc:sldMk cId="2609780633" sldId="291"/>
            <ac:spMk id="5" creationId="{A1351A5E-9D38-3765-1766-7C793FDA9588}"/>
          </ac:spMkLst>
        </pc:spChg>
        <pc:spChg chg="del">
          <ac:chgData name="VBRA BoD" userId="+JJzKVFbnCFw2P2LyhEwAm2q0NJI0Qw+sj8DHXo36U0=" providerId="None" clId="Web-{EAB6BE5C-633C-4D8E-95B1-5211C24A1A7F}" dt="2025-05-28T15:26:23.369" v="21"/>
          <ac:spMkLst>
            <pc:docMk/>
            <pc:sldMk cId="2609780633" sldId="291"/>
            <ac:spMk id="260" creationId="{EB928589-7FEA-F641-7A88-0FA62043777D}"/>
          </ac:spMkLst>
        </pc:spChg>
      </pc:sldChg>
      <pc:sldChg chg="addSp delSp modSp">
        <pc:chgData name="VBRA BoD" userId="+JJzKVFbnCFw2P2LyhEwAm2q0NJI0Qw+sj8DHXo36U0=" providerId="None" clId="Web-{EAB6BE5C-633C-4D8E-95B1-5211C24A1A7F}" dt="2025-05-28T15:27:02.370" v="24"/>
        <pc:sldMkLst>
          <pc:docMk/>
          <pc:sldMk cId="221084720" sldId="292"/>
        </pc:sldMkLst>
        <pc:spChg chg="add del mod">
          <ac:chgData name="VBRA BoD" userId="+JJzKVFbnCFw2P2LyhEwAm2q0NJI0Qw+sj8DHXo36U0=" providerId="None" clId="Web-{EAB6BE5C-633C-4D8E-95B1-5211C24A1A7F}" dt="2025-05-28T15:26:23.369" v="21"/>
          <ac:spMkLst>
            <pc:docMk/>
            <pc:sldMk cId="221084720" sldId="292"/>
            <ac:spMk id="3" creationId="{1633276E-4ABC-A8C0-6912-36DFE86F93D9}"/>
          </ac:spMkLst>
        </pc:spChg>
        <pc:spChg chg="add del mod">
          <ac:chgData name="VBRA BoD" userId="+JJzKVFbnCFw2P2LyhEwAm2q0NJI0Qw+sj8DHXo36U0=" providerId="None" clId="Web-{EAB6BE5C-633C-4D8E-95B1-5211C24A1A7F}" dt="2025-05-28T15:26:23.369" v="21"/>
          <ac:spMkLst>
            <pc:docMk/>
            <pc:sldMk cId="221084720" sldId="292"/>
            <ac:spMk id="4" creationId="{ECC7C0A9-62A0-EC74-B0E3-259D0E2A1D4A}"/>
          </ac:spMkLst>
        </pc:spChg>
        <pc:spChg chg="add mod">
          <ac:chgData name="VBRA BoD" userId="+JJzKVFbnCFw2P2LyhEwAm2q0NJI0Qw+sj8DHXo36U0=" providerId="None" clId="Web-{EAB6BE5C-633C-4D8E-95B1-5211C24A1A7F}" dt="2025-05-28T15:27:02.370" v="24"/>
          <ac:spMkLst>
            <pc:docMk/>
            <pc:sldMk cId="221084720" sldId="292"/>
            <ac:spMk id="5" creationId="{39631E77-ECB3-361C-90E5-A24A2220570F}"/>
          </ac:spMkLst>
        </pc:spChg>
        <pc:spChg chg="add mod">
          <ac:chgData name="VBRA BoD" userId="+JJzKVFbnCFw2P2LyhEwAm2q0NJI0Qw+sj8DHXo36U0=" providerId="None" clId="Web-{EAB6BE5C-633C-4D8E-95B1-5211C24A1A7F}" dt="2025-05-28T15:26:52.135" v="22"/>
          <ac:spMkLst>
            <pc:docMk/>
            <pc:sldMk cId="221084720" sldId="292"/>
            <ac:spMk id="6" creationId="{8FF24AC4-0A63-D700-5520-FFADD486D66B}"/>
          </ac:spMkLst>
        </pc:spChg>
      </pc:sldChg>
      <pc:sldChg chg="addSp delSp modSp">
        <pc:chgData name="VBRA BoD" userId="+JJzKVFbnCFw2P2LyhEwAm2q0NJI0Qw+sj8DHXo36U0=" providerId="None" clId="Web-{EAB6BE5C-633C-4D8E-95B1-5211C24A1A7F}" dt="2025-05-28T15:27:02.370" v="24"/>
        <pc:sldMkLst>
          <pc:docMk/>
          <pc:sldMk cId="413021263" sldId="293"/>
        </pc:sldMkLst>
        <pc:spChg chg="add del mod">
          <ac:chgData name="VBRA BoD" userId="+JJzKVFbnCFw2P2LyhEwAm2q0NJI0Qw+sj8DHXo36U0=" providerId="None" clId="Web-{EAB6BE5C-633C-4D8E-95B1-5211C24A1A7F}" dt="2025-05-28T15:26:23.369" v="21"/>
          <ac:spMkLst>
            <pc:docMk/>
            <pc:sldMk cId="413021263" sldId="293"/>
            <ac:spMk id="2" creationId="{E9BD4D83-89D1-C3EE-D0AE-85047453BD2B}"/>
          </ac:spMkLst>
        </pc:spChg>
        <pc:spChg chg="add mod">
          <ac:chgData name="VBRA BoD" userId="+JJzKVFbnCFw2P2LyhEwAm2q0NJI0Qw+sj8DHXo36U0=" providerId="None" clId="Web-{EAB6BE5C-633C-4D8E-95B1-5211C24A1A7F}" dt="2025-05-28T15:27:02.370" v="24"/>
          <ac:spMkLst>
            <pc:docMk/>
            <pc:sldMk cId="413021263" sldId="293"/>
            <ac:spMk id="4" creationId="{64F6237B-3E8F-AC5E-08E4-8A026CA0C1EF}"/>
          </ac:spMkLst>
        </pc:spChg>
        <pc:spChg chg="add mod">
          <ac:chgData name="VBRA BoD" userId="+JJzKVFbnCFw2P2LyhEwAm2q0NJI0Qw+sj8DHXo36U0=" providerId="None" clId="Web-{EAB6BE5C-633C-4D8E-95B1-5211C24A1A7F}" dt="2025-05-28T15:26:52.135" v="22"/>
          <ac:spMkLst>
            <pc:docMk/>
            <pc:sldMk cId="413021263" sldId="293"/>
            <ac:spMk id="5" creationId="{674127EE-170D-61A6-B9AB-07F60448A1E6}"/>
          </ac:spMkLst>
        </pc:spChg>
        <pc:spChg chg="del">
          <ac:chgData name="VBRA BoD" userId="+JJzKVFbnCFw2P2LyhEwAm2q0NJI0Qw+sj8DHXo36U0=" providerId="None" clId="Web-{EAB6BE5C-633C-4D8E-95B1-5211C24A1A7F}" dt="2025-05-28T15:26:23.369" v="21"/>
          <ac:spMkLst>
            <pc:docMk/>
            <pc:sldMk cId="413021263" sldId="293"/>
            <ac:spMk id="206" creationId="{BA4D23CB-8FB9-9539-33D4-895C280DDC3F}"/>
          </ac:spMkLst>
        </pc:spChg>
      </pc:sldChg>
      <pc:sldChg chg="addSp delSp modSp">
        <pc:chgData name="VBRA BoD" userId="+JJzKVFbnCFw2P2LyhEwAm2q0NJI0Qw+sj8DHXo36U0=" providerId="None" clId="Web-{EAB6BE5C-633C-4D8E-95B1-5211C24A1A7F}" dt="2025-05-28T15:27:02.370" v="24"/>
        <pc:sldMkLst>
          <pc:docMk/>
          <pc:sldMk cId="2805221169" sldId="294"/>
        </pc:sldMkLst>
        <pc:spChg chg="del">
          <ac:chgData name="VBRA BoD" userId="+JJzKVFbnCFw2P2LyhEwAm2q0NJI0Qw+sj8DHXo36U0=" providerId="None" clId="Web-{EAB6BE5C-633C-4D8E-95B1-5211C24A1A7F}" dt="2025-05-28T15:26:23.369" v="21"/>
          <ac:spMkLst>
            <pc:docMk/>
            <pc:sldMk cId="2805221169" sldId="294"/>
            <ac:spMk id="4" creationId="{1292A1D8-4682-C148-9A3D-90AAC7AC26C4}"/>
          </ac:spMkLst>
        </pc:spChg>
        <pc:spChg chg="add del mod">
          <ac:chgData name="VBRA BoD" userId="+JJzKVFbnCFw2P2LyhEwAm2q0NJI0Qw+sj8DHXo36U0=" providerId="None" clId="Web-{EAB6BE5C-633C-4D8E-95B1-5211C24A1A7F}" dt="2025-05-28T15:26:23.369" v="21"/>
          <ac:spMkLst>
            <pc:docMk/>
            <pc:sldMk cId="2805221169" sldId="294"/>
            <ac:spMk id="6" creationId="{13445701-34CC-0B4F-8A17-B1E35B06E90F}"/>
          </ac:spMkLst>
        </pc:spChg>
        <pc:spChg chg="add mod">
          <ac:chgData name="VBRA BoD" userId="+JJzKVFbnCFw2P2LyhEwAm2q0NJI0Qw+sj8DHXo36U0=" providerId="None" clId="Web-{EAB6BE5C-633C-4D8E-95B1-5211C24A1A7F}" dt="2025-05-28T15:27:02.370" v="24"/>
          <ac:spMkLst>
            <pc:docMk/>
            <pc:sldMk cId="2805221169" sldId="294"/>
            <ac:spMk id="7" creationId="{0AEA9952-53A2-C166-5C50-432EBECADF37}"/>
          </ac:spMkLst>
        </pc:spChg>
        <pc:spChg chg="add mod">
          <ac:chgData name="VBRA BoD" userId="+JJzKVFbnCFw2P2LyhEwAm2q0NJI0Qw+sj8DHXo36U0=" providerId="None" clId="Web-{EAB6BE5C-633C-4D8E-95B1-5211C24A1A7F}" dt="2025-05-28T15:26:52.135" v="22"/>
          <ac:spMkLst>
            <pc:docMk/>
            <pc:sldMk cId="2805221169" sldId="294"/>
            <ac:spMk id="8" creationId="{28F94E44-4B0A-92F1-D11A-903333FF9086}"/>
          </ac:spMkLst>
        </pc:spChg>
      </pc:sldChg>
      <pc:sldChg chg="addSp delSp modSp">
        <pc:chgData name="VBRA BoD" userId="+JJzKVFbnCFw2P2LyhEwAm2q0NJI0Qw+sj8DHXo36U0=" providerId="None" clId="Web-{EAB6BE5C-633C-4D8E-95B1-5211C24A1A7F}" dt="2025-05-28T15:27:02.370" v="24"/>
        <pc:sldMkLst>
          <pc:docMk/>
          <pc:sldMk cId="3569049455" sldId="295"/>
        </pc:sldMkLst>
        <pc:spChg chg="del">
          <ac:chgData name="VBRA BoD" userId="+JJzKVFbnCFw2P2LyhEwAm2q0NJI0Qw+sj8DHXo36U0=" providerId="None" clId="Web-{EAB6BE5C-633C-4D8E-95B1-5211C24A1A7F}" dt="2025-05-28T15:26:23.369" v="21"/>
          <ac:spMkLst>
            <pc:docMk/>
            <pc:sldMk cId="3569049455" sldId="295"/>
            <ac:spMk id="4" creationId="{F596D203-6209-CFF2-6D11-2BC01E0E593F}"/>
          </ac:spMkLst>
        </pc:spChg>
        <pc:spChg chg="add del mod">
          <ac:chgData name="VBRA BoD" userId="+JJzKVFbnCFw2P2LyhEwAm2q0NJI0Qw+sj8DHXo36U0=" providerId="None" clId="Web-{EAB6BE5C-633C-4D8E-95B1-5211C24A1A7F}" dt="2025-05-28T15:26:23.369" v="21"/>
          <ac:spMkLst>
            <pc:docMk/>
            <pc:sldMk cId="3569049455" sldId="295"/>
            <ac:spMk id="5" creationId="{9EB53DEC-16F7-A6D8-9BE6-688F69C4DD05}"/>
          </ac:spMkLst>
        </pc:spChg>
        <pc:spChg chg="add mod">
          <ac:chgData name="VBRA BoD" userId="+JJzKVFbnCFw2P2LyhEwAm2q0NJI0Qw+sj8DHXo36U0=" providerId="None" clId="Web-{EAB6BE5C-633C-4D8E-95B1-5211C24A1A7F}" dt="2025-05-28T15:27:02.370" v="24"/>
          <ac:spMkLst>
            <pc:docMk/>
            <pc:sldMk cId="3569049455" sldId="295"/>
            <ac:spMk id="6" creationId="{FD67109F-9182-8365-2DEE-EAE0752778FB}"/>
          </ac:spMkLst>
        </pc:spChg>
        <pc:spChg chg="add mod">
          <ac:chgData name="VBRA BoD" userId="+JJzKVFbnCFw2P2LyhEwAm2q0NJI0Qw+sj8DHXo36U0=" providerId="None" clId="Web-{EAB6BE5C-633C-4D8E-95B1-5211C24A1A7F}" dt="2025-05-28T15:26:52.135" v="22"/>
          <ac:spMkLst>
            <pc:docMk/>
            <pc:sldMk cId="3569049455" sldId="295"/>
            <ac:spMk id="7" creationId="{0783331F-2463-5AB3-F42D-812C0228B248}"/>
          </ac:spMkLst>
        </pc:spChg>
      </pc:sldChg>
      <pc:sldChg chg="addSp delSp modSp">
        <pc:chgData name="VBRA BoD" userId="+JJzKVFbnCFw2P2LyhEwAm2q0NJI0Qw+sj8DHXo36U0=" providerId="None" clId="Web-{EAB6BE5C-633C-4D8E-95B1-5211C24A1A7F}" dt="2025-05-28T15:27:02.370" v="24"/>
        <pc:sldMkLst>
          <pc:docMk/>
          <pc:sldMk cId="2912352228" sldId="296"/>
        </pc:sldMkLst>
        <pc:spChg chg="del">
          <ac:chgData name="VBRA BoD" userId="+JJzKVFbnCFw2P2LyhEwAm2q0NJI0Qw+sj8DHXo36U0=" providerId="None" clId="Web-{EAB6BE5C-633C-4D8E-95B1-5211C24A1A7F}" dt="2025-05-28T15:26:23.369" v="21"/>
          <ac:spMkLst>
            <pc:docMk/>
            <pc:sldMk cId="2912352228" sldId="296"/>
            <ac:spMk id="4" creationId="{246F03D5-96A4-93E8-B67B-FB256DDF3AED}"/>
          </ac:spMkLst>
        </pc:spChg>
        <pc:spChg chg="add del mod">
          <ac:chgData name="VBRA BoD" userId="+JJzKVFbnCFw2P2LyhEwAm2q0NJI0Qw+sj8DHXo36U0=" providerId="None" clId="Web-{EAB6BE5C-633C-4D8E-95B1-5211C24A1A7F}" dt="2025-05-28T15:26:23.369" v="21"/>
          <ac:spMkLst>
            <pc:docMk/>
            <pc:sldMk cId="2912352228" sldId="296"/>
            <ac:spMk id="5" creationId="{1D72D30A-FAB1-EDCA-B0F9-C0A44CE91C7D}"/>
          </ac:spMkLst>
        </pc:spChg>
        <pc:spChg chg="add mod">
          <ac:chgData name="VBRA BoD" userId="+JJzKVFbnCFw2P2LyhEwAm2q0NJI0Qw+sj8DHXo36U0=" providerId="None" clId="Web-{EAB6BE5C-633C-4D8E-95B1-5211C24A1A7F}" dt="2025-05-28T15:27:02.370" v="24"/>
          <ac:spMkLst>
            <pc:docMk/>
            <pc:sldMk cId="2912352228" sldId="296"/>
            <ac:spMk id="6" creationId="{6A6D61C2-6B40-314C-B28D-C9734560A86A}"/>
          </ac:spMkLst>
        </pc:spChg>
        <pc:spChg chg="add mod">
          <ac:chgData name="VBRA BoD" userId="+JJzKVFbnCFw2P2LyhEwAm2q0NJI0Qw+sj8DHXo36U0=" providerId="None" clId="Web-{EAB6BE5C-633C-4D8E-95B1-5211C24A1A7F}" dt="2025-05-28T15:26:52.135" v="22"/>
          <ac:spMkLst>
            <pc:docMk/>
            <pc:sldMk cId="2912352228" sldId="296"/>
            <ac:spMk id="7" creationId="{67E6C132-47D1-E9CC-472B-E72EEDC4869A}"/>
          </ac:spMkLst>
        </pc:spChg>
      </pc:sldChg>
      <pc:sldChg chg="addSp delSp modSp">
        <pc:chgData name="VBRA BoD" userId="+JJzKVFbnCFw2P2LyhEwAm2q0NJI0Qw+sj8DHXo36U0=" providerId="None" clId="Web-{EAB6BE5C-633C-4D8E-95B1-5211C24A1A7F}" dt="2025-05-28T15:27:02.370" v="24"/>
        <pc:sldMkLst>
          <pc:docMk/>
          <pc:sldMk cId="1590028450" sldId="298"/>
        </pc:sldMkLst>
        <pc:spChg chg="add del mod">
          <ac:chgData name="VBRA BoD" userId="+JJzKVFbnCFw2P2LyhEwAm2q0NJI0Qw+sj8DHXo36U0=" providerId="None" clId="Web-{EAB6BE5C-633C-4D8E-95B1-5211C24A1A7F}" dt="2025-05-28T15:26:23.369" v="21"/>
          <ac:spMkLst>
            <pc:docMk/>
            <pc:sldMk cId="1590028450" sldId="298"/>
            <ac:spMk id="2" creationId="{81D4B209-19E7-ABA5-EFF0-0DBB55C72DD7}"/>
          </ac:spMkLst>
        </pc:spChg>
        <pc:spChg chg="add mod">
          <ac:chgData name="VBRA BoD" userId="+JJzKVFbnCFw2P2LyhEwAm2q0NJI0Qw+sj8DHXo36U0=" providerId="None" clId="Web-{EAB6BE5C-633C-4D8E-95B1-5211C24A1A7F}" dt="2025-05-28T15:27:02.370" v="24"/>
          <ac:spMkLst>
            <pc:docMk/>
            <pc:sldMk cId="1590028450" sldId="298"/>
            <ac:spMk id="3" creationId="{656642E7-84F4-4FBF-F027-6D016A574BCF}"/>
          </ac:spMkLst>
        </pc:spChg>
        <pc:spChg chg="add mod">
          <ac:chgData name="VBRA BoD" userId="+JJzKVFbnCFw2P2LyhEwAm2q0NJI0Qw+sj8DHXo36U0=" providerId="None" clId="Web-{EAB6BE5C-633C-4D8E-95B1-5211C24A1A7F}" dt="2025-05-28T15:26:52.135" v="22"/>
          <ac:spMkLst>
            <pc:docMk/>
            <pc:sldMk cId="1590028450" sldId="298"/>
            <ac:spMk id="4" creationId="{9F33A2E6-BEF1-F1F8-5C7A-9614608D4571}"/>
          </ac:spMkLst>
        </pc:spChg>
        <pc:spChg chg="del">
          <ac:chgData name="VBRA BoD" userId="+JJzKVFbnCFw2P2LyhEwAm2q0NJI0Qw+sj8DHXo36U0=" providerId="None" clId="Web-{EAB6BE5C-633C-4D8E-95B1-5211C24A1A7F}" dt="2025-05-28T15:26:23.369" v="21"/>
          <ac:spMkLst>
            <pc:docMk/>
            <pc:sldMk cId="1590028450" sldId="298"/>
            <ac:spMk id="300" creationId="{596D6221-6EB2-71F1-E046-73DCE6E3EDB6}"/>
          </ac:spMkLst>
        </pc:spChg>
      </pc:sldChg>
      <pc:sldChg chg="addSp delSp modSp">
        <pc:chgData name="VBRA BoD" userId="+JJzKVFbnCFw2P2LyhEwAm2q0NJI0Qw+sj8DHXo36U0=" providerId="None" clId="Web-{EAB6BE5C-633C-4D8E-95B1-5211C24A1A7F}" dt="2025-05-28T15:27:02.370" v="24"/>
        <pc:sldMkLst>
          <pc:docMk/>
          <pc:sldMk cId="4130066911" sldId="299"/>
        </pc:sldMkLst>
        <pc:spChg chg="add del mod">
          <ac:chgData name="VBRA BoD" userId="+JJzKVFbnCFw2P2LyhEwAm2q0NJI0Qw+sj8DHXo36U0=" providerId="None" clId="Web-{EAB6BE5C-633C-4D8E-95B1-5211C24A1A7F}" dt="2025-05-28T15:26:23.369" v="21"/>
          <ac:spMkLst>
            <pc:docMk/>
            <pc:sldMk cId="4130066911" sldId="299"/>
            <ac:spMk id="3" creationId="{E11B4453-6905-97DA-37A0-43D9378D011D}"/>
          </ac:spMkLst>
        </pc:spChg>
        <pc:spChg chg="add mod">
          <ac:chgData name="VBRA BoD" userId="+JJzKVFbnCFw2P2LyhEwAm2q0NJI0Qw+sj8DHXo36U0=" providerId="None" clId="Web-{EAB6BE5C-633C-4D8E-95B1-5211C24A1A7F}" dt="2025-05-28T15:27:02.370" v="24"/>
          <ac:spMkLst>
            <pc:docMk/>
            <pc:sldMk cId="4130066911" sldId="299"/>
            <ac:spMk id="4" creationId="{23133DEE-05B7-EE2D-7729-E11846F0D1E6}"/>
          </ac:spMkLst>
        </pc:spChg>
        <pc:spChg chg="add mod">
          <ac:chgData name="VBRA BoD" userId="+JJzKVFbnCFw2P2LyhEwAm2q0NJI0Qw+sj8DHXo36U0=" providerId="None" clId="Web-{EAB6BE5C-633C-4D8E-95B1-5211C24A1A7F}" dt="2025-05-28T15:26:52.135" v="22"/>
          <ac:spMkLst>
            <pc:docMk/>
            <pc:sldMk cId="4130066911" sldId="299"/>
            <ac:spMk id="5" creationId="{7B72E281-5264-288E-EB71-5F877359D8B3}"/>
          </ac:spMkLst>
        </pc:spChg>
        <pc:spChg chg="del">
          <ac:chgData name="VBRA BoD" userId="+JJzKVFbnCFw2P2LyhEwAm2q0NJI0Qw+sj8DHXo36U0=" providerId="None" clId="Web-{EAB6BE5C-633C-4D8E-95B1-5211C24A1A7F}" dt="2025-05-28T15:26:23.369" v="21"/>
          <ac:spMkLst>
            <pc:docMk/>
            <pc:sldMk cId="4130066911" sldId="299"/>
            <ac:spMk id="300" creationId="{A151E9F3-E039-0766-9118-1EC95B213DD9}"/>
          </ac:spMkLst>
        </pc:spChg>
      </pc:sldChg>
      <pc:sldChg chg="addSp delSp modSp">
        <pc:chgData name="VBRA BoD" userId="+JJzKVFbnCFw2P2LyhEwAm2q0NJI0Qw+sj8DHXo36U0=" providerId="None" clId="Web-{EAB6BE5C-633C-4D8E-95B1-5211C24A1A7F}" dt="2025-05-28T15:27:02.370" v="24"/>
        <pc:sldMkLst>
          <pc:docMk/>
          <pc:sldMk cId="3012473846" sldId="300"/>
        </pc:sldMkLst>
        <pc:spChg chg="add del mod">
          <ac:chgData name="VBRA BoD" userId="+JJzKVFbnCFw2P2LyhEwAm2q0NJI0Qw+sj8DHXo36U0=" providerId="None" clId="Web-{EAB6BE5C-633C-4D8E-95B1-5211C24A1A7F}" dt="2025-05-28T15:26:23.369" v="21"/>
          <ac:spMkLst>
            <pc:docMk/>
            <pc:sldMk cId="3012473846" sldId="300"/>
            <ac:spMk id="4" creationId="{A280193C-6674-F9F1-75A8-890B57F4BEE7}"/>
          </ac:spMkLst>
        </pc:spChg>
        <pc:spChg chg="add mod">
          <ac:chgData name="VBRA BoD" userId="+JJzKVFbnCFw2P2LyhEwAm2q0NJI0Qw+sj8DHXo36U0=" providerId="None" clId="Web-{EAB6BE5C-633C-4D8E-95B1-5211C24A1A7F}" dt="2025-05-28T15:27:02.370" v="24"/>
          <ac:spMkLst>
            <pc:docMk/>
            <pc:sldMk cId="3012473846" sldId="300"/>
            <ac:spMk id="5" creationId="{D53B062B-9B6E-24E6-F806-758F47269B04}"/>
          </ac:spMkLst>
        </pc:spChg>
        <pc:spChg chg="add mod">
          <ac:chgData name="VBRA BoD" userId="+JJzKVFbnCFw2P2LyhEwAm2q0NJI0Qw+sj8DHXo36U0=" providerId="None" clId="Web-{EAB6BE5C-633C-4D8E-95B1-5211C24A1A7F}" dt="2025-05-28T15:26:52.135" v="22"/>
          <ac:spMkLst>
            <pc:docMk/>
            <pc:sldMk cId="3012473846" sldId="300"/>
            <ac:spMk id="6" creationId="{F4B79B5A-2859-EA8F-9656-951F944CF2D1}"/>
          </ac:spMkLst>
        </pc:spChg>
        <pc:spChg chg="del">
          <ac:chgData name="VBRA BoD" userId="+JJzKVFbnCFw2P2LyhEwAm2q0NJI0Qw+sj8DHXo36U0=" providerId="None" clId="Web-{EAB6BE5C-633C-4D8E-95B1-5211C24A1A7F}" dt="2025-05-28T15:26:23.369" v="21"/>
          <ac:spMkLst>
            <pc:docMk/>
            <pc:sldMk cId="3012473846" sldId="300"/>
            <ac:spMk id="300" creationId="{63F45236-C8F9-3771-7D2B-897A3CCF4E4B}"/>
          </ac:spMkLst>
        </pc:spChg>
      </pc:sldChg>
      <pc:sldChg chg="addSp delSp modSp">
        <pc:chgData name="VBRA BoD" userId="+JJzKVFbnCFw2P2LyhEwAm2q0NJI0Qw+sj8DHXo36U0=" providerId="None" clId="Web-{EAB6BE5C-633C-4D8E-95B1-5211C24A1A7F}" dt="2025-05-28T15:27:02.370" v="24"/>
        <pc:sldMkLst>
          <pc:docMk/>
          <pc:sldMk cId="1700481022" sldId="301"/>
        </pc:sldMkLst>
        <pc:spChg chg="add del mod">
          <ac:chgData name="VBRA BoD" userId="+JJzKVFbnCFw2P2LyhEwAm2q0NJI0Qw+sj8DHXo36U0=" providerId="None" clId="Web-{EAB6BE5C-633C-4D8E-95B1-5211C24A1A7F}" dt="2025-05-28T15:26:23.369" v="21"/>
          <ac:spMkLst>
            <pc:docMk/>
            <pc:sldMk cId="1700481022" sldId="301"/>
            <ac:spMk id="5" creationId="{7B6D8B25-6A3F-5626-0234-79DF0828E59C}"/>
          </ac:spMkLst>
        </pc:spChg>
        <pc:spChg chg="add mod">
          <ac:chgData name="VBRA BoD" userId="+JJzKVFbnCFw2P2LyhEwAm2q0NJI0Qw+sj8DHXo36U0=" providerId="None" clId="Web-{EAB6BE5C-633C-4D8E-95B1-5211C24A1A7F}" dt="2025-05-28T15:27:02.370" v="24"/>
          <ac:spMkLst>
            <pc:docMk/>
            <pc:sldMk cId="1700481022" sldId="301"/>
            <ac:spMk id="6" creationId="{8693EBD1-CBEA-8E98-3897-F51A0CC3802E}"/>
          </ac:spMkLst>
        </pc:spChg>
        <pc:spChg chg="add mod">
          <ac:chgData name="VBRA BoD" userId="+JJzKVFbnCFw2P2LyhEwAm2q0NJI0Qw+sj8DHXo36U0=" providerId="None" clId="Web-{EAB6BE5C-633C-4D8E-95B1-5211C24A1A7F}" dt="2025-05-28T15:26:52.135" v="22"/>
          <ac:spMkLst>
            <pc:docMk/>
            <pc:sldMk cId="1700481022" sldId="301"/>
            <ac:spMk id="7" creationId="{2BA16843-C946-EEA2-CB16-0A3AA0BFE774}"/>
          </ac:spMkLst>
        </pc:spChg>
        <pc:spChg chg="del">
          <ac:chgData name="VBRA BoD" userId="+JJzKVFbnCFw2P2LyhEwAm2q0NJI0Qw+sj8DHXo36U0=" providerId="None" clId="Web-{EAB6BE5C-633C-4D8E-95B1-5211C24A1A7F}" dt="2025-05-28T15:26:23.369" v="21"/>
          <ac:spMkLst>
            <pc:docMk/>
            <pc:sldMk cId="1700481022" sldId="301"/>
            <ac:spMk id="300" creationId="{DAA52A64-B2FF-BF23-CC85-CE1A16582709}"/>
          </ac:spMkLst>
        </pc:spChg>
      </pc:sldChg>
      <pc:sldChg chg="addSp delSp modSp">
        <pc:chgData name="VBRA BoD" userId="+JJzKVFbnCFw2P2LyhEwAm2q0NJI0Qw+sj8DHXo36U0=" providerId="None" clId="Web-{EAB6BE5C-633C-4D8E-95B1-5211C24A1A7F}" dt="2025-05-28T15:27:02.370" v="24"/>
        <pc:sldMkLst>
          <pc:docMk/>
          <pc:sldMk cId="2879111899" sldId="302"/>
        </pc:sldMkLst>
        <pc:spChg chg="add del mod">
          <ac:chgData name="VBRA BoD" userId="+JJzKVFbnCFw2P2LyhEwAm2q0NJI0Qw+sj8DHXo36U0=" providerId="None" clId="Web-{EAB6BE5C-633C-4D8E-95B1-5211C24A1A7F}" dt="2025-05-28T15:26:23.369" v="21"/>
          <ac:spMkLst>
            <pc:docMk/>
            <pc:sldMk cId="2879111899" sldId="302"/>
            <ac:spMk id="3" creationId="{2EE8970E-7D68-5C2F-6DD0-2760FCB33F49}"/>
          </ac:spMkLst>
        </pc:spChg>
        <pc:spChg chg="add mod">
          <ac:chgData name="VBRA BoD" userId="+JJzKVFbnCFw2P2LyhEwAm2q0NJI0Qw+sj8DHXo36U0=" providerId="None" clId="Web-{EAB6BE5C-633C-4D8E-95B1-5211C24A1A7F}" dt="2025-05-28T15:27:02.370" v="24"/>
          <ac:spMkLst>
            <pc:docMk/>
            <pc:sldMk cId="2879111899" sldId="302"/>
            <ac:spMk id="4" creationId="{96FF6C72-E2BB-2565-6BCE-049370D8A43F}"/>
          </ac:spMkLst>
        </pc:spChg>
        <pc:spChg chg="add mod">
          <ac:chgData name="VBRA BoD" userId="+JJzKVFbnCFw2P2LyhEwAm2q0NJI0Qw+sj8DHXo36U0=" providerId="None" clId="Web-{EAB6BE5C-633C-4D8E-95B1-5211C24A1A7F}" dt="2025-05-28T15:26:52.135" v="22"/>
          <ac:spMkLst>
            <pc:docMk/>
            <pc:sldMk cId="2879111899" sldId="302"/>
            <ac:spMk id="5" creationId="{1FA442BB-D8A5-8717-3391-95E1BA47BEA2}"/>
          </ac:spMkLst>
        </pc:spChg>
        <pc:spChg chg="del">
          <ac:chgData name="VBRA BoD" userId="+JJzKVFbnCFw2P2LyhEwAm2q0NJI0Qw+sj8DHXo36U0=" providerId="None" clId="Web-{EAB6BE5C-633C-4D8E-95B1-5211C24A1A7F}" dt="2025-05-28T15:26:23.369" v="21"/>
          <ac:spMkLst>
            <pc:docMk/>
            <pc:sldMk cId="2879111899" sldId="302"/>
            <ac:spMk id="260" creationId="{FE8916AD-D067-F343-FFF3-9846705B8376}"/>
          </ac:spMkLst>
        </pc:spChg>
      </pc:sldChg>
      <pc:sldChg chg="addSp delSp modSp">
        <pc:chgData name="VBRA BoD" userId="+JJzKVFbnCFw2P2LyhEwAm2q0NJI0Qw+sj8DHXo36U0=" providerId="None" clId="Web-{EAB6BE5C-633C-4D8E-95B1-5211C24A1A7F}" dt="2025-05-28T15:27:02.370" v="24"/>
        <pc:sldMkLst>
          <pc:docMk/>
          <pc:sldMk cId="700836885" sldId="303"/>
        </pc:sldMkLst>
        <pc:spChg chg="add del mod">
          <ac:chgData name="VBRA BoD" userId="+JJzKVFbnCFw2P2LyhEwAm2q0NJI0Qw+sj8DHXo36U0=" providerId="None" clId="Web-{EAB6BE5C-633C-4D8E-95B1-5211C24A1A7F}" dt="2025-05-28T15:26:23.369" v="21"/>
          <ac:spMkLst>
            <pc:docMk/>
            <pc:sldMk cId="700836885" sldId="303"/>
            <ac:spMk id="4" creationId="{4086C422-6DF2-C654-7337-773304A67FC4}"/>
          </ac:spMkLst>
        </pc:spChg>
        <pc:spChg chg="add mod">
          <ac:chgData name="VBRA BoD" userId="+JJzKVFbnCFw2P2LyhEwAm2q0NJI0Qw+sj8DHXo36U0=" providerId="None" clId="Web-{EAB6BE5C-633C-4D8E-95B1-5211C24A1A7F}" dt="2025-05-28T15:27:02.370" v="24"/>
          <ac:spMkLst>
            <pc:docMk/>
            <pc:sldMk cId="700836885" sldId="303"/>
            <ac:spMk id="5" creationId="{55C96BF0-BE52-CEE2-E5AF-09349E0ACE60}"/>
          </ac:spMkLst>
        </pc:spChg>
        <pc:spChg chg="add mod">
          <ac:chgData name="VBRA BoD" userId="+JJzKVFbnCFw2P2LyhEwAm2q0NJI0Qw+sj8DHXo36U0=" providerId="None" clId="Web-{EAB6BE5C-633C-4D8E-95B1-5211C24A1A7F}" dt="2025-05-28T15:26:52.135" v="22"/>
          <ac:spMkLst>
            <pc:docMk/>
            <pc:sldMk cId="700836885" sldId="303"/>
            <ac:spMk id="6" creationId="{30E5B4C9-A9D1-2FE2-57F0-22D99394EE20}"/>
          </ac:spMkLst>
        </pc:spChg>
        <pc:spChg chg="del">
          <ac:chgData name="VBRA BoD" userId="+JJzKVFbnCFw2P2LyhEwAm2q0NJI0Qw+sj8DHXo36U0=" providerId="None" clId="Web-{EAB6BE5C-633C-4D8E-95B1-5211C24A1A7F}" dt="2025-05-28T15:26:23.369" v="21"/>
          <ac:spMkLst>
            <pc:docMk/>
            <pc:sldMk cId="700836885" sldId="303"/>
            <ac:spMk id="260" creationId="{74A1D25A-4D57-07DE-7CDB-DD088C475E31}"/>
          </ac:spMkLst>
        </pc:spChg>
      </pc:sldChg>
      <pc:sldMasterChg chg="modSp mod modSldLayout">
        <pc:chgData name="VBRA BoD" userId="+JJzKVFbnCFw2P2LyhEwAm2q0NJI0Qw+sj8DHXo36U0=" providerId="None" clId="Web-{EAB6BE5C-633C-4D8E-95B1-5211C24A1A7F}" dt="2025-05-28T15:27:07.526" v="25"/>
        <pc:sldMasterMkLst>
          <pc:docMk/>
          <pc:sldMasterMk cId="0" sldId="2147483648"/>
        </pc:sldMasterMkLst>
        <pc:spChg chg="mod">
          <ac:chgData name="VBRA BoD" userId="+JJzKVFbnCFw2P2LyhEwAm2q0NJI0Qw+sj8DHXo36U0=" providerId="None" clId="Web-{EAB6BE5C-633C-4D8E-95B1-5211C24A1A7F}" dt="2025-05-28T15:27:02.370" v="24"/>
          <ac:spMkLst>
            <pc:docMk/>
            <pc:sldMasterMk cId="0" sldId="2147483648"/>
            <ac:spMk id="13" creationId="{00000000-0000-0000-0000-000000000000}"/>
          </ac:spMkLst>
        </pc:spChg>
        <pc:sldLayoutChg chg="modSp mod">
          <pc:chgData name="VBRA BoD" userId="+JJzKVFbnCFw2P2LyhEwAm2q0NJI0Qw+sj8DHXo36U0=" providerId="None" clId="Web-{EAB6BE5C-633C-4D8E-95B1-5211C24A1A7F}" dt="2025-05-28T15:27:07.526" v="25"/>
          <pc:sldLayoutMkLst>
            <pc:docMk/>
            <pc:sldMasterMk cId="0" sldId="2147483648"/>
            <pc:sldLayoutMk cId="0" sldId="2147483649"/>
          </pc:sldLayoutMkLst>
          <pc:spChg chg="mod">
            <ac:chgData name="VBRA BoD" userId="+JJzKVFbnCFw2P2LyhEwAm2q0NJI0Qw+sj8DHXo36U0=" providerId="None" clId="Web-{EAB6BE5C-633C-4D8E-95B1-5211C24A1A7F}" dt="2025-05-28T15:27:02.370" v="24"/>
            <ac:spMkLst>
              <pc:docMk/>
              <pc:sldMasterMk cId="0" sldId="2147483648"/>
              <pc:sldLayoutMk cId="0" sldId="2147483649"/>
              <ac:spMk id="19"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0"/>
          </pc:sldLayoutMkLst>
          <pc:spChg chg="mod">
            <ac:chgData name="VBRA BoD" userId="+JJzKVFbnCFw2P2LyhEwAm2q0NJI0Qw+sj8DHXo36U0=" providerId="None" clId="Web-{EAB6BE5C-633C-4D8E-95B1-5211C24A1A7F}" dt="2025-05-28T15:27:02.370" v="24"/>
            <ac:spMkLst>
              <pc:docMk/>
              <pc:sldMasterMk cId="0" sldId="2147483648"/>
              <pc:sldLayoutMk cId="0" sldId="2147483650"/>
              <ac:spMk id="25"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1"/>
          </pc:sldLayoutMkLst>
          <pc:spChg chg="mod">
            <ac:chgData name="VBRA BoD" userId="+JJzKVFbnCFw2P2LyhEwAm2q0NJI0Qw+sj8DHXo36U0=" providerId="None" clId="Web-{EAB6BE5C-633C-4D8E-95B1-5211C24A1A7F}" dt="2025-05-28T15:27:02.370" v="24"/>
            <ac:spMkLst>
              <pc:docMk/>
              <pc:sldMasterMk cId="0" sldId="2147483648"/>
              <pc:sldLayoutMk cId="0" sldId="2147483651"/>
              <ac:spMk id="31"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2"/>
          </pc:sldLayoutMkLst>
          <pc:spChg chg="mod">
            <ac:chgData name="VBRA BoD" userId="+JJzKVFbnCFw2P2LyhEwAm2q0NJI0Qw+sj8DHXo36U0=" providerId="None" clId="Web-{EAB6BE5C-633C-4D8E-95B1-5211C24A1A7F}" dt="2025-05-28T15:27:02.370" v="24"/>
            <ac:spMkLst>
              <pc:docMk/>
              <pc:sldMasterMk cId="0" sldId="2147483648"/>
              <pc:sldLayoutMk cId="0" sldId="2147483652"/>
              <ac:spMk id="38"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3"/>
          </pc:sldLayoutMkLst>
          <pc:spChg chg="mod">
            <ac:chgData name="VBRA BoD" userId="+JJzKVFbnCFw2P2LyhEwAm2q0NJI0Qw+sj8DHXo36U0=" providerId="None" clId="Web-{EAB6BE5C-633C-4D8E-95B1-5211C24A1A7F}" dt="2025-05-28T15:27:02.370" v="24"/>
            <ac:spMkLst>
              <pc:docMk/>
              <pc:sldMasterMk cId="0" sldId="2147483648"/>
              <pc:sldLayoutMk cId="0" sldId="2147483653"/>
              <ac:spMk id="47"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4"/>
          </pc:sldLayoutMkLst>
          <pc:spChg chg="mod">
            <ac:chgData name="VBRA BoD" userId="+JJzKVFbnCFw2P2LyhEwAm2q0NJI0Qw+sj8DHXo36U0=" providerId="None" clId="Web-{EAB6BE5C-633C-4D8E-95B1-5211C24A1A7F}" dt="2025-05-28T15:27:02.370" v="24"/>
            <ac:spMkLst>
              <pc:docMk/>
              <pc:sldMasterMk cId="0" sldId="2147483648"/>
              <pc:sldLayoutMk cId="0" sldId="2147483654"/>
              <ac:spMk id="52"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5"/>
          </pc:sldLayoutMkLst>
          <pc:spChg chg="mod">
            <ac:chgData name="VBRA BoD" userId="+JJzKVFbnCFw2P2LyhEwAm2q0NJI0Qw+sj8DHXo36U0=" providerId="None" clId="Web-{EAB6BE5C-633C-4D8E-95B1-5211C24A1A7F}" dt="2025-05-28T15:27:02.370" v="24"/>
            <ac:spMkLst>
              <pc:docMk/>
              <pc:sldMasterMk cId="0" sldId="2147483648"/>
              <pc:sldLayoutMk cId="0" sldId="2147483655"/>
              <ac:spMk id="56"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6"/>
          </pc:sldLayoutMkLst>
          <pc:spChg chg="mod">
            <ac:chgData name="VBRA BoD" userId="+JJzKVFbnCFw2P2LyhEwAm2q0NJI0Qw+sj8DHXo36U0=" providerId="None" clId="Web-{EAB6BE5C-633C-4D8E-95B1-5211C24A1A7F}" dt="2025-05-28T15:27:02.370" v="24"/>
            <ac:spMkLst>
              <pc:docMk/>
              <pc:sldMasterMk cId="0" sldId="2147483648"/>
              <pc:sldLayoutMk cId="0" sldId="2147483656"/>
              <ac:spMk id="63"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7"/>
          </pc:sldLayoutMkLst>
          <pc:spChg chg="mod">
            <ac:chgData name="VBRA BoD" userId="+JJzKVFbnCFw2P2LyhEwAm2q0NJI0Qw+sj8DHXo36U0=" providerId="None" clId="Web-{EAB6BE5C-633C-4D8E-95B1-5211C24A1A7F}" dt="2025-05-28T15:27:02.370" v="24"/>
            <ac:spMkLst>
              <pc:docMk/>
              <pc:sldMasterMk cId="0" sldId="2147483648"/>
              <pc:sldLayoutMk cId="0" sldId="2147483657"/>
              <ac:spMk id="70"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8"/>
          </pc:sldLayoutMkLst>
          <pc:spChg chg="mod">
            <ac:chgData name="VBRA BoD" userId="+JJzKVFbnCFw2P2LyhEwAm2q0NJI0Qw+sj8DHXo36U0=" providerId="None" clId="Web-{EAB6BE5C-633C-4D8E-95B1-5211C24A1A7F}" dt="2025-05-28T15:27:02.370" v="24"/>
            <ac:spMkLst>
              <pc:docMk/>
              <pc:sldMasterMk cId="0" sldId="2147483648"/>
              <pc:sldLayoutMk cId="0" sldId="2147483658"/>
              <ac:spMk id="76" creationId="{00000000-0000-0000-0000-000000000000}"/>
            </ac:spMkLst>
          </pc:spChg>
        </pc:sldLayoutChg>
        <pc:sldLayoutChg chg="modSp mod">
          <pc:chgData name="VBRA BoD" userId="+JJzKVFbnCFw2P2LyhEwAm2q0NJI0Qw+sj8DHXo36U0=" providerId="None" clId="Web-{EAB6BE5C-633C-4D8E-95B1-5211C24A1A7F}" dt="2025-05-28T15:27:07.526" v="25"/>
          <pc:sldLayoutMkLst>
            <pc:docMk/>
            <pc:sldMasterMk cId="0" sldId="2147483648"/>
            <pc:sldLayoutMk cId="0" sldId="2147483659"/>
          </pc:sldLayoutMkLst>
          <pc:spChg chg="mod">
            <ac:chgData name="VBRA BoD" userId="+JJzKVFbnCFw2P2LyhEwAm2q0NJI0Qw+sj8DHXo36U0=" providerId="None" clId="Web-{EAB6BE5C-633C-4D8E-95B1-5211C24A1A7F}" dt="2025-05-28T15:27:02.370" v="24"/>
            <ac:spMkLst>
              <pc:docMk/>
              <pc:sldMasterMk cId="0" sldId="2147483648"/>
              <pc:sldLayoutMk cId="0" sldId="2147483659"/>
              <ac:spMk id="82" creationId="{00000000-0000-0000-0000-000000000000}"/>
            </ac:spMkLst>
          </pc:spChg>
        </pc:sldLayoutChg>
      </pc:sldMasterChg>
    </pc:docChg>
  </pc:docChgLst>
  <pc:docChgLst>
    <pc:chgData name="Kara Combs" userId="uuujeHw3CGpsWJ5u2mLLOspm6fy6Jtc5tGBpE/7KKQY=" providerId="None" clId="Web-{141AD276-EB1D-409C-A28E-998CF0C62F2B}"/>
    <pc:docChg chg="modSld">
      <pc:chgData name="Kara Combs" userId="uuujeHw3CGpsWJ5u2mLLOspm6fy6Jtc5tGBpE/7KKQY=" providerId="None" clId="Web-{141AD276-EB1D-409C-A28E-998CF0C62F2B}" dt="2025-05-27T16:31:00.108" v="67" actId="20577"/>
      <pc:docMkLst>
        <pc:docMk/>
      </pc:docMkLst>
      <pc:sldChg chg="modSp">
        <pc:chgData name="Kara Combs" userId="uuujeHw3CGpsWJ5u2mLLOspm6fy6Jtc5tGBpE/7KKQY=" providerId="None" clId="Web-{141AD276-EB1D-409C-A28E-998CF0C62F2B}" dt="2025-05-27T16:31:00.108" v="67" actId="20577"/>
        <pc:sldMkLst>
          <pc:docMk/>
          <pc:sldMk cId="0" sldId="276"/>
        </pc:sldMkLst>
        <pc:spChg chg="mod">
          <ac:chgData name="Kara Combs" userId="uuujeHw3CGpsWJ5u2mLLOspm6fy6Jtc5tGBpE/7KKQY=" providerId="None" clId="Web-{141AD276-EB1D-409C-A28E-998CF0C62F2B}" dt="2025-05-27T16:31:00.108" v="67" actId="20577"/>
          <ac:spMkLst>
            <pc:docMk/>
            <pc:sldMk cId="0" sldId="276"/>
            <ac:spMk id="297" creationId="{00000000-0000-0000-0000-000000000000}"/>
          </ac:spMkLst>
        </pc:spChg>
      </pc:sldChg>
    </pc:docChg>
  </pc:docChgLst>
  <pc:docChgLst>
    <pc:chgData name="Eileen Van Tilburg" userId="DEtB1OseDMA67Z4wFVqCycF8KMnagI+ScCyVmeJMnUQ=" providerId="None" clId="Web-{AD6DFE44-9F48-43BC-84D8-C3A64F69F0F5}"/>
    <pc:docChg chg="addSld modSld sldOrd">
      <pc:chgData name="Eileen Van Tilburg" userId="DEtB1OseDMA67Z4wFVqCycF8KMnagI+ScCyVmeJMnUQ=" providerId="None" clId="Web-{AD6DFE44-9F48-43BC-84D8-C3A64F69F0F5}" dt="2025-05-27T03:47:27.227" v="93"/>
      <pc:docMkLst>
        <pc:docMk/>
      </pc:docMkLst>
      <pc:sldChg chg="mod setBg">
        <pc:chgData name="Eileen Van Tilburg" userId="DEtB1OseDMA67Z4wFVqCycF8KMnagI+ScCyVmeJMnUQ=" providerId="None" clId="Web-{AD6DFE44-9F48-43BC-84D8-C3A64F69F0F5}" dt="2025-05-27T03:06:09.211" v="85"/>
        <pc:sldMkLst>
          <pc:docMk/>
          <pc:sldMk cId="0" sldId="256"/>
        </pc:sldMkLst>
      </pc:sldChg>
      <pc:sldChg chg="addSp modSp mod ord setBg">
        <pc:chgData name="Eileen Van Tilburg" userId="DEtB1OseDMA67Z4wFVqCycF8KMnagI+ScCyVmeJMnUQ=" providerId="None" clId="Web-{AD6DFE44-9F48-43BC-84D8-C3A64F69F0F5}" dt="2025-05-27T03:46:56.726" v="90"/>
        <pc:sldMkLst>
          <pc:docMk/>
          <pc:sldMk cId="888744903" sldId="281"/>
        </pc:sldMkLst>
        <pc:spChg chg="mod">
          <ac:chgData name="Eileen Van Tilburg" userId="DEtB1OseDMA67Z4wFVqCycF8KMnagI+ScCyVmeJMnUQ=" providerId="None" clId="Web-{AD6DFE44-9F48-43BC-84D8-C3A64F69F0F5}" dt="2025-05-27T02:57:32.453" v="33" actId="20577"/>
          <ac:spMkLst>
            <pc:docMk/>
            <pc:sldMk cId="888744903" sldId="281"/>
            <ac:spMk id="3" creationId="{25609A04-0881-10E8-BF76-2227E536F88D}"/>
          </ac:spMkLst>
        </pc:spChg>
        <pc:picChg chg="add mod modCrop">
          <ac:chgData name="Eileen Van Tilburg" userId="DEtB1OseDMA67Z4wFVqCycF8KMnagI+ScCyVmeJMnUQ=" providerId="None" clId="Web-{AD6DFE44-9F48-43BC-84D8-C3A64F69F0F5}" dt="2025-05-27T02:55:02.249" v="8" actId="1076"/>
          <ac:picMkLst>
            <pc:docMk/>
            <pc:sldMk cId="888744903" sldId="281"/>
            <ac:picMk id="5" creationId="{30AA1718-AE79-9030-0E33-11348E969DA3}"/>
          </ac:picMkLst>
        </pc:picChg>
      </pc:sldChg>
      <pc:sldChg chg="addSp modSp new mod ord setBg">
        <pc:chgData name="Eileen Van Tilburg" userId="DEtB1OseDMA67Z4wFVqCycF8KMnagI+ScCyVmeJMnUQ=" providerId="None" clId="Web-{AD6DFE44-9F48-43BC-84D8-C3A64F69F0F5}" dt="2025-05-27T03:47:10.961" v="91"/>
        <pc:sldMkLst>
          <pc:docMk/>
          <pc:sldMk cId="2805221169" sldId="294"/>
        </pc:sldMkLst>
        <pc:spChg chg="mod">
          <ac:chgData name="Eileen Van Tilburg" userId="DEtB1OseDMA67Z4wFVqCycF8KMnagI+ScCyVmeJMnUQ=" providerId="None" clId="Web-{AD6DFE44-9F48-43BC-84D8-C3A64F69F0F5}" dt="2025-05-27T02:56:20.234" v="21" actId="20577"/>
          <ac:spMkLst>
            <pc:docMk/>
            <pc:sldMk cId="2805221169" sldId="294"/>
            <ac:spMk id="2" creationId="{10DC8C82-2B31-68E5-A34C-2185CACB1153}"/>
          </ac:spMkLst>
        </pc:spChg>
        <pc:spChg chg="mod">
          <ac:chgData name="Eileen Van Tilburg" userId="DEtB1OseDMA67Z4wFVqCycF8KMnagI+ScCyVmeJMnUQ=" providerId="None" clId="Web-{AD6DFE44-9F48-43BC-84D8-C3A64F69F0F5}" dt="2025-05-27T03:00:12.688" v="48" actId="20577"/>
          <ac:spMkLst>
            <pc:docMk/>
            <pc:sldMk cId="2805221169" sldId="294"/>
            <ac:spMk id="3" creationId="{F33E3EEF-5692-3026-74B9-F065019A9C44}"/>
          </ac:spMkLst>
        </pc:spChg>
        <pc:picChg chg="add mod modCrop">
          <ac:chgData name="Eileen Van Tilburg" userId="DEtB1OseDMA67Z4wFVqCycF8KMnagI+ScCyVmeJMnUQ=" providerId="None" clId="Web-{AD6DFE44-9F48-43BC-84D8-C3A64F69F0F5}" dt="2025-05-27T02:59:19.782" v="41" actId="1076"/>
          <ac:picMkLst>
            <pc:docMk/>
            <pc:sldMk cId="2805221169" sldId="294"/>
            <ac:picMk id="5" creationId="{7C7672DC-1444-1223-298A-DEC3F3ACD084}"/>
          </ac:picMkLst>
        </pc:picChg>
      </pc:sldChg>
      <pc:sldChg chg="modSp new mod ord setBg">
        <pc:chgData name="Eileen Van Tilburg" userId="DEtB1OseDMA67Z4wFVqCycF8KMnagI+ScCyVmeJMnUQ=" providerId="None" clId="Web-{AD6DFE44-9F48-43BC-84D8-C3A64F69F0F5}" dt="2025-05-27T03:47:19.570" v="92"/>
        <pc:sldMkLst>
          <pc:docMk/>
          <pc:sldMk cId="3569049455" sldId="295"/>
        </pc:sldMkLst>
        <pc:spChg chg="mod">
          <ac:chgData name="Eileen Van Tilburg" userId="DEtB1OseDMA67Z4wFVqCycF8KMnagI+ScCyVmeJMnUQ=" providerId="None" clId="Web-{AD6DFE44-9F48-43BC-84D8-C3A64F69F0F5}" dt="2025-05-27T03:00:40.048" v="52" actId="20577"/>
          <ac:spMkLst>
            <pc:docMk/>
            <pc:sldMk cId="3569049455" sldId="295"/>
            <ac:spMk id="2" creationId="{842A3D16-2B56-38FC-7EE5-C915AE83C2DE}"/>
          </ac:spMkLst>
        </pc:spChg>
        <pc:spChg chg="mod">
          <ac:chgData name="Eileen Van Tilburg" userId="DEtB1OseDMA67Z4wFVqCycF8KMnagI+ScCyVmeJMnUQ=" providerId="None" clId="Web-{AD6DFE44-9F48-43BC-84D8-C3A64F69F0F5}" dt="2025-05-27T03:01:54.830" v="62" actId="20577"/>
          <ac:spMkLst>
            <pc:docMk/>
            <pc:sldMk cId="3569049455" sldId="295"/>
            <ac:spMk id="3" creationId="{24761526-B683-B5F0-E27C-D0CA7B68775B}"/>
          </ac:spMkLst>
        </pc:spChg>
      </pc:sldChg>
      <pc:sldChg chg="modSp new mod ord setBg">
        <pc:chgData name="Eileen Van Tilburg" userId="DEtB1OseDMA67Z4wFVqCycF8KMnagI+ScCyVmeJMnUQ=" providerId="None" clId="Web-{AD6DFE44-9F48-43BC-84D8-C3A64F69F0F5}" dt="2025-05-27T03:47:27.227" v="93"/>
        <pc:sldMkLst>
          <pc:docMk/>
          <pc:sldMk cId="2912352228" sldId="296"/>
        </pc:sldMkLst>
        <pc:spChg chg="mod">
          <ac:chgData name="Eileen Van Tilburg" userId="DEtB1OseDMA67Z4wFVqCycF8KMnagI+ScCyVmeJMnUQ=" providerId="None" clId="Web-{AD6DFE44-9F48-43BC-84D8-C3A64F69F0F5}" dt="2025-05-27T03:02:06.736" v="72" actId="20577"/>
          <ac:spMkLst>
            <pc:docMk/>
            <pc:sldMk cId="2912352228" sldId="296"/>
            <ac:spMk id="2" creationId="{3C4B1E73-EFED-3180-AC85-9153B54F4870}"/>
          </ac:spMkLst>
        </pc:spChg>
        <pc:spChg chg="mod">
          <ac:chgData name="Eileen Van Tilburg" userId="DEtB1OseDMA67Z4wFVqCycF8KMnagI+ScCyVmeJMnUQ=" providerId="None" clId="Web-{AD6DFE44-9F48-43BC-84D8-C3A64F69F0F5}" dt="2025-05-27T03:02:42.924" v="79" actId="20577"/>
          <ac:spMkLst>
            <pc:docMk/>
            <pc:sldMk cId="2912352228" sldId="296"/>
            <ac:spMk id="3" creationId="{334079D5-27E5-EDCF-C33C-6056D1E421B5}"/>
          </ac:spMkLst>
        </pc:spChg>
      </pc:sldChg>
    </pc:docChg>
  </pc:docChgLst>
  <pc:docChgLst>
    <pc:chgData name="Kara Combs" userId="uuujeHw3CGpsWJ5u2mLLOspm6fy6Jtc5tGBpE/7KKQY=" providerId="None" clId="Web-{16BE6EC4-11AB-40A9-8E17-BB5016A2226F}"/>
    <pc:docChg chg="mod addSld delSld modSld sldOrd modMainMaster">
      <pc:chgData name="Kara Combs" userId="uuujeHw3CGpsWJ5u2mLLOspm6fy6Jtc5tGBpE/7KKQY=" providerId="None" clId="Web-{16BE6EC4-11AB-40A9-8E17-BB5016A2226F}" dt="2025-05-02T00:43:47.189" v="417"/>
      <pc:docMkLst>
        <pc:docMk/>
      </pc:docMkLst>
      <pc:sldChg chg="addSp delSp modSp">
        <pc:chgData name="Kara Combs" userId="uuujeHw3CGpsWJ5u2mLLOspm6fy6Jtc5tGBpE/7KKQY=" providerId="None" clId="Web-{16BE6EC4-11AB-40A9-8E17-BB5016A2226F}" dt="2025-05-02T00:13:28.278" v="189"/>
        <pc:sldMkLst>
          <pc:docMk/>
          <pc:sldMk cId="0" sldId="256"/>
        </pc:sldMkLst>
        <pc:spChg chg="add mod">
          <ac:chgData name="Kara Combs" userId="uuujeHw3CGpsWJ5u2mLLOspm6fy6Jtc5tGBpE/7KKQY=" providerId="None" clId="Web-{16BE6EC4-11AB-40A9-8E17-BB5016A2226F}" dt="2025-05-02T00:13:23.216" v="187"/>
          <ac:spMkLst>
            <pc:docMk/>
            <pc:sldMk cId="0" sldId="256"/>
            <ac:spMk id="2" creationId="{AAB90786-2049-AE11-8622-3B1B95AE38D3}"/>
          </ac:spMkLst>
        </pc:spChg>
        <pc:spChg chg="add del mod">
          <ac:chgData name="Kara Combs" userId="uuujeHw3CGpsWJ5u2mLLOspm6fy6Jtc5tGBpE/7KKQY=" providerId="None" clId="Web-{16BE6EC4-11AB-40A9-8E17-BB5016A2226F}" dt="2025-05-02T00:13:28.278" v="189"/>
          <ac:spMkLst>
            <pc:docMk/>
            <pc:sldMk cId="0" sldId="256"/>
            <ac:spMk id="3" creationId="{FA7E740B-F2A7-0B6C-01D8-C9737F4ED853}"/>
          </ac:spMkLst>
        </pc:spChg>
        <pc:spChg chg="del">
          <ac:chgData name="Kara Combs" userId="uuujeHw3CGpsWJ5u2mLLOspm6fy6Jtc5tGBpE/7KKQY=" providerId="None" clId="Web-{16BE6EC4-11AB-40A9-8E17-BB5016A2226F}" dt="2025-05-02T00:13:14.590" v="183"/>
          <ac:spMkLst>
            <pc:docMk/>
            <pc:sldMk cId="0" sldId="256"/>
            <ac:spMk id="91" creationId="{00000000-0000-0000-0000-000000000000}"/>
          </ac:spMkLst>
        </pc:spChg>
        <pc:spChg chg="del">
          <ac:chgData name="Kara Combs" userId="uuujeHw3CGpsWJ5u2mLLOspm6fy6Jtc5tGBpE/7KKQY=" providerId="None" clId="Web-{16BE6EC4-11AB-40A9-8E17-BB5016A2226F}" dt="2025-05-02T00:13:09.106" v="182"/>
          <ac:spMkLst>
            <pc:docMk/>
            <pc:sldMk cId="0" sldId="256"/>
            <ac:spMk id="92" creationId="{00000000-0000-0000-0000-000000000000}"/>
          </ac:spMkLst>
        </pc:spChg>
        <pc:spChg chg="del">
          <ac:chgData name="Kara Combs" userId="uuujeHw3CGpsWJ5u2mLLOspm6fy6Jtc5tGBpE/7KKQY=" providerId="None" clId="Web-{16BE6EC4-11AB-40A9-8E17-BB5016A2226F}" dt="2025-05-02T00:13:14.590" v="183"/>
          <ac:spMkLst>
            <pc:docMk/>
            <pc:sldMk cId="0" sldId="256"/>
            <ac:spMk id="93" creationId="{00000000-0000-0000-0000-000000000000}"/>
          </ac:spMkLst>
        </pc:spChg>
      </pc:sldChg>
      <pc:sldChg chg="delSp modSp mod setBg modClrScheme chgLayout">
        <pc:chgData name="Kara Combs" userId="uuujeHw3CGpsWJ5u2mLLOspm6fy6Jtc5tGBpE/7KKQY=" providerId="None" clId="Web-{16BE6EC4-11AB-40A9-8E17-BB5016A2226F}" dt="2025-05-02T00:43:47.189" v="417"/>
        <pc:sldMkLst>
          <pc:docMk/>
          <pc:sldMk cId="0" sldId="257"/>
        </pc:sldMkLst>
        <pc:spChg chg="mod ord">
          <ac:chgData name="Kara Combs" userId="uuujeHw3CGpsWJ5u2mLLOspm6fy6Jtc5tGBpE/7KKQY=" providerId="None" clId="Web-{16BE6EC4-11AB-40A9-8E17-BB5016A2226F}" dt="2025-05-02T00:43:47.189" v="417"/>
          <ac:spMkLst>
            <pc:docMk/>
            <pc:sldMk cId="0" sldId="257"/>
            <ac:spMk id="99" creationId="{00000000-0000-0000-0000-000000000000}"/>
          </ac:spMkLst>
        </pc:spChg>
        <pc:spChg chg="mod ord">
          <ac:chgData name="Kara Combs" userId="uuujeHw3CGpsWJ5u2mLLOspm6fy6Jtc5tGBpE/7KKQY=" providerId="None" clId="Web-{16BE6EC4-11AB-40A9-8E17-BB5016A2226F}" dt="2025-05-02T00:43:47.189" v="417"/>
          <ac:spMkLst>
            <pc:docMk/>
            <pc:sldMk cId="0" sldId="257"/>
            <ac:spMk id="100" creationId="{00000000-0000-0000-0000-000000000000}"/>
          </ac:spMkLst>
        </pc:spChg>
        <pc:spChg chg="mod ord">
          <ac:chgData name="Kara Combs" userId="uuujeHw3CGpsWJ5u2mLLOspm6fy6Jtc5tGBpE/7KKQY=" providerId="None" clId="Web-{16BE6EC4-11AB-40A9-8E17-BB5016A2226F}" dt="2025-05-02T00:43:47.189" v="417"/>
          <ac:spMkLst>
            <pc:docMk/>
            <pc:sldMk cId="0" sldId="257"/>
            <ac:spMk id="101" creationId="{00000000-0000-0000-0000-000000000000}"/>
          </ac:spMkLst>
        </pc:spChg>
        <pc:spChg chg="del">
          <ac:chgData name="Kara Combs" userId="uuujeHw3CGpsWJ5u2mLLOspm6fy6Jtc5tGBpE/7KKQY=" providerId="None" clId="Web-{16BE6EC4-11AB-40A9-8E17-BB5016A2226F}" dt="2025-05-02T00:13:33.778" v="190"/>
          <ac:spMkLst>
            <pc:docMk/>
            <pc:sldMk cId="0" sldId="257"/>
            <ac:spMk id="102" creationId="{00000000-0000-0000-0000-000000000000}"/>
          </ac:spMkLst>
        </pc:spChg>
        <pc:spChg chg="mod ord">
          <ac:chgData name="Kara Combs" userId="uuujeHw3CGpsWJ5u2mLLOspm6fy6Jtc5tGBpE/7KKQY=" providerId="None" clId="Web-{16BE6EC4-11AB-40A9-8E17-BB5016A2226F}" dt="2025-05-02T00:43:47.189" v="417"/>
          <ac:spMkLst>
            <pc:docMk/>
            <pc:sldMk cId="0" sldId="257"/>
            <ac:spMk id="103" creationId="{00000000-0000-0000-0000-000000000000}"/>
          </ac:spMkLst>
        </pc:spChg>
      </pc:sldChg>
      <pc:sldChg chg="delSp modSp">
        <pc:chgData name="Kara Combs" userId="uuujeHw3CGpsWJ5u2mLLOspm6fy6Jtc5tGBpE/7KKQY=" providerId="None" clId="Web-{16BE6EC4-11AB-40A9-8E17-BB5016A2226F}" dt="2025-05-02T00:34:46.103" v="390" actId="20577"/>
        <pc:sldMkLst>
          <pc:docMk/>
          <pc:sldMk cId="0" sldId="258"/>
        </pc:sldMkLst>
        <pc:spChg chg="mod">
          <ac:chgData name="Kara Combs" userId="uuujeHw3CGpsWJ5u2mLLOspm6fy6Jtc5tGBpE/7KKQY=" providerId="None" clId="Web-{16BE6EC4-11AB-40A9-8E17-BB5016A2226F}" dt="2025-05-02T00:34:46.103" v="390" actId="20577"/>
          <ac:spMkLst>
            <pc:docMk/>
            <pc:sldMk cId="0" sldId="258"/>
            <ac:spMk id="110" creationId="{00000000-0000-0000-0000-000000000000}"/>
          </ac:spMkLst>
        </pc:spChg>
        <pc:spChg chg="del">
          <ac:chgData name="Kara Combs" userId="uuujeHw3CGpsWJ5u2mLLOspm6fy6Jtc5tGBpE/7KKQY=" providerId="None" clId="Web-{16BE6EC4-11AB-40A9-8E17-BB5016A2226F}" dt="2025-05-02T00:13:33.778" v="190"/>
          <ac:spMkLst>
            <pc:docMk/>
            <pc:sldMk cId="0" sldId="258"/>
            <ac:spMk id="112" creationId="{00000000-0000-0000-0000-000000000000}"/>
          </ac:spMkLst>
        </pc:spChg>
      </pc:sldChg>
      <pc:sldChg chg="addSp delSp modSp">
        <pc:chgData name="Kara Combs" userId="uuujeHw3CGpsWJ5u2mLLOspm6fy6Jtc5tGBpE/7KKQY=" providerId="None" clId="Web-{16BE6EC4-11AB-40A9-8E17-BB5016A2226F}" dt="2025-05-02T00:42:27.064" v="411"/>
        <pc:sldMkLst>
          <pc:docMk/>
          <pc:sldMk cId="0" sldId="259"/>
        </pc:sldMkLst>
        <pc:spChg chg="add del mod">
          <ac:chgData name="Kara Combs" userId="uuujeHw3CGpsWJ5u2mLLOspm6fy6Jtc5tGBpE/7KKQY=" providerId="None" clId="Web-{16BE6EC4-11AB-40A9-8E17-BB5016A2226F}" dt="2025-05-02T00:42:24.641" v="410"/>
          <ac:spMkLst>
            <pc:docMk/>
            <pc:sldMk cId="0" sldId="259"/>
            <ac:spMk id="2" creationId="{DC7F22E5-FBD7-E544-31F9-13714DC56697}"/>
          </ac:spMkLst>
        </pc:spChg>
        <pc:spChg chg="add del mod">
          <ac:chgData name="Kara Combs" userId="uuujeHw3CGpsWJ5u2mLLOspm6fy6Jtc5tGBpE/7KKQY=" providerId="None" clId="Web-{16BE6EC4-11AB-40A9-8E17-BB5016A2226F}" dt="2025-05-02T00:42:14.782" v="409"/>
          <ac:spMkLst>
            <pc:docMk/>
            <pc:sldMk cId="0" sldId="259"/>
            <ac:spMk id="3" creationId="{DCC9E450-64F8-436F-3E2B-185F31C724F3}"/>
          </ac:spMkLst>
        </pc:spChg>
        <pc:spChg chg="add mod">
          <ac:chgData name="Kara Combs" userId="uuujeHw3CGpsWJ5u2mLLOspm6fy6Jtc5tGBpE/7KKQY=" providerId="None" clId="Web-{16BE6EC4-11AB-40A9-8E17-BB5016A2226F}" dt="2025-05-02T00:42:27.064" v="411"/>
          <ac:spMkLst>
            <pc:docMk/>
            <pc:sldMk cId="0" sldId="259"/>
            <ac:spMk id="4" creationId="{92356785-AD9E-AD72-C625-BD0097BEF267}"/>
          </ac:spMkLst>
        </pc:spChg>
        <pc:spChg chg="mod">
          <ac:chgData name="Kara Combs" userId="uuujeHw3CGpsWJ5u2mLLOspm6fy6Jtc5tGBpE/7KKQY=" providerId="None" clId="Web-{16BE6EC4-11AB-40A9-8E17-BB5016A2226F}" dt="2025-05-02T00:16:22.250" v="226" actId="20577"/>
          <ac:spMkLst>
            <pc:docMk/>
            <pc:sldMk cId="0" sldId="259"/>
            <ac:spMk id="119" creationId="{00000000-0000-0000-0000-000000000000}"/>
          </ac:spMkLst>
        </pc:spChg>
        <pc:spChg chg="mod">
          <ac:chgData name="Kara Combs" userId="uuujeHw3CGpsWJ5u2mLLOspm6fy6Jtc5tGBpE/7KKQY=" providerId="None" clId="Web-{16BE6EC4-11AB-40A9-8E17-BB5016A2226F}" dt="2025-05-02T00:35:07.947" v="397" actId="20577"/>
          <ac:spMkLst>
            <pc:docMk/>
            <pc:sldMk cId="0" sldId="259"/>
            <ac:spMk id="120" creationId="{00000000-0000-0000-0000-000000000000}"/>
          </ac:spMkLst>
        </pc:spChg>
        <pc:spChg chg="del">
          <ac:chgData name="Kara Combs" userId="uuujeHw3CGpsWJ5u2mLLOspm6fy6Jtc5tGBpE/7KKQY=" providerId="None" clId="Web-{16BE6EC4-11AB-40A9-8E17-BB5016A2226F}" dt="2025-05-02T00:13:33.778" v="190"/>
          <ac:spMkLst>
            <pc:docMk/>
            <pc:sldMk cId="0" sldId="259"/>
            <ac:spMk id="122" creationId="{00000000-0000-0000-0000-000000000000}"/>
          </ac:spMkLst>
        </pc:spChg>
        <pc:spChg chg="del">
          <ac:chgData name="Kara Combs" userId="uuujeHw3CGpsWJ5u2mLLOspm6fy6Jtc5tGBpE/7KKQY=" providerId="None" clId="Web-{16BE6EC4-11AB-40A9-8E17-BB5016A2226F}" dt="2025-05-02T00:41:23.265" v="400"/>
          <ac:spMkLst>
            <pc:docMk/>
            <pc:sldMk cId="0" sldId="259"/>
            <ac:spMk id="123" creationId="{00000000-0000-0000-0000-000000000000}"/>
          </ac:spMkLst>
        </pc:spChg>
      </pc:sldChg>
      <pc:sldChg chg="delSp modSp">
        <pc:chgData name="Kara Combs" userId="uuujeHw3CGpsWJ5u2mLLOspm6fy6Jtc5tGBpE/7KKQY=" providerId="None" clId="Web-{16BE6EC4-11AB-40A9-8E17-BB5016A2226F}" dt="2025-05-02T00:20:34.805" v="277" actId="20577"/>
        <pc:sldMkLst>
          <pc:docMk/>
          <pc:sldMk cId="0" sldId="260"/>
        </pc:sldMkLst>
        <pc:spChg chg="mod">
          <ac:chgData name="Kara Combs" userId="uuujeHw3CGpsWJ5u2mLLOspm6fy6Jtc5tGBpE/7KKQY=" providerId="None" clId="Web-{16BE6EC4-11AB-40A9-8E17-BB5016A2226F}" dt="2025-05-02T00:18:52.569" v="253" actId="20577"/>
          <ac:spMkLst>
            <pc:docMk/>
            <pc:sldMk cId="0" sldId="260"/>
            <ac:spMk id="129" creationId="{00000000-0000-0000-0000-000000000000}"/>
          </ac:spMkLst>
        </pc:spChg>
        <pc:spChg chg="mod">
          <ac:chgData name="Kara Combs" userId="uuujeHw3CGpsWJ5u2mLLOspm6fy6Jtc5tGBpE/7KKQY=" providerId="None" clId="Web-{16BE6EC4-11AB-40A9-8E17-BB5016A2226F}" dt="2025-05-02T00:20:34.805" v="277" actId="20577"/>
          <ac:spMkLst>
            <pc:docMk/>
            <pc:sldMk cId="0" sldId="260"/>
            <ac:spMk id="130" creationId="{00000000-0000-0000-0000-000000000000}"/>
          </ac:spMkLst>
        </pc:spChg>
        <pc:spChg chg="del">
          <ac:chgData name="Kara Combs" userId="uuujeHw3CGpsWJ5u2mLLOspm6fy6Jtc5tGBpE/7KKQY=" providerId="None" clId="Web-{16BE6EC4-11AB-40A9-8E17-BB5016A2226F}" dt="2025-05-02T00:13:33.778" v="190"/>
          <ac:spMkLst>
            <pc:docMk/>
            <pc:sldMk cId="0" sldId="260"/>
            <ac:spMk id="132" creationId="{00000000-0000-0000-0000-000000000000}"/>
          </ac:spMkLst>
        </pc:spChg>
      </pc:sldChg>
      <pc:sldChg chg="delSp modSp">
        <pc:chgData name="Kara Combs" userId="uuujeHw3CGpsWJ5u2mLLOspm6fy6Jtc5tGBpE/7KKQY=" providerId="None" clId="Web-{16BE6EC4-11AB-40A9-8E17-BB5016A2226F}" dt="2025-05-02T00:23:49.983" v="309" actId="20577"/>
        <pc:sldMkLst>
          <pc:docMk/>
          <pc:sldMk cId="0" sldId="261"/>
        </pc:sldMkLst>
        <pc:spChg chg="mod">
          <ac:chgData name="Kara Combs" userId="uuujeHw3CGpsWJ5u2mLLOspm6fy6Jtc5tGBpE/7KKQY=" providerId="None" clId="Web-{16BE6EC4-11AB-40A9-8E17-BB5016A2226F}" dt="2025-05-02T00:23:49.983" v="309" actId="20577"/>
          <ac:spMkLst>
            <pc:docMk/>
            <pc:sldMk cId="0" sldId="261"/>
            <ac:spMk id="139" creationId="{00000000-0000-0000-0000-000000000000}"/>
          </ac:spMkLst>
        </pc:spChg>
        <pc:spChg chg="mod">
          <ac:chgData name="Kara Combs" userId="uuujeHw3CGpsWJ5u2mLLOspm6fy6Jtc5tGBpE/7KKQY=" providerId="None" clId="Web-{16BE6EC4-11AB-40A9-8E17-BB5016A2226F}" dt="2025-05-02T00:23:21.529" v="306" actId="20577"/>
          <ac:spMkLst>
            <pc:docMk/>
            <pc:sldMk cId="0" sldId="261"/>
            <ac:spMk id="140" creationId="{00000000-0000-0000-0000-000000000000}"/>
          </ac:spMkLst>
        </pc:spChg>
        <pc:spChg chg="del">
          <ac:chgData name="Kara Combs" userId="uuujeHw3CGpsWJ5u2mLLOspm6fy6Jtc5tGBpE/7KKQY=" providerId="None" clId="Web-{16BE6EC4-11AB-40A9-8E17-BB5016A2226F}" dt="2025-05-02T00:13:33.778" v="190"/>
          <ac:spMkLst>
            <pc:docMk/>
            <pc:sldMk cId="0" sldId="261"/>
            <ac:spMk id="142" creationId="{00000000-0000-0000-0000-000000000000}"/>
          </ac:spMkLst>
        </pc:spChg>
      </pc:sldChg>
      <pc:sldChg chg="delSp del">
        <pc:chgData name="Kara Combs" userId="uuujeHw3CGpsWJ5u2mLLOspm6fy6Jtc5tGBpE/7KKQY=" providerId="None" clId="Web-{16BE6EC4-11AB-40A9-8E17-BB5016A2226F}" dt="2025-05-02T00:24:27.311" v="310"/>
        <pc:sldMkLst>
          <pc:docMk/>
          <pc:sldMk cId="0" sldId="262"/>
        </pc:sldMkLst>
        <pc:spChg chg="del">
          <ac:chgData name="Kara Combs" userId="uuujeHw3CGpsWJ5u2mLLOspm6fy6Jtc5tGBpE/7KKQY=" providerId="None" clId="Web-{16BE6EC4-11AB-40A9-8E17-BB5016A2226F}" dt="2025-05-02T00:13:33.778" v="190"/>
          <ac:spMkLst>
            <pc:docMk/>
            <pc:sldMk cId="0" sldId="262"/>
            <ac:spMk id="152" creationId="{00000000-0000-0000-0000-000000000000}"/>
          </ac:spMkLst>
        </pc:spChg>
      </pc:sldChg>
      <pc:sldChg chg="delSp del">
        <pc:chgData name="Kara Combs" userId="uuujeHw3CGpsWJ5u2mLLOspm6fy6Jtc5tGBpE/7KKQY=" providerId="None" clId="Web-{16BE6EC4-11AB-40A9-8E17-BB5016A2226F}" dt="2025-05-02T00:24:30.718" v="311"/>
        <pc:sldMkLst>
          <pc:docMk/>
          <pc:sldMk cId="0" sldId="263"/>
        </pc:sldMkLst>
        <pc:spChg chg="del">
          <ac:chgData name="Kara Combs" userId="uuujeHw3CGpsWJ5u2mLLOspm6fy6Jtc5tGBpE/7KKQY=" providerId="None" clId="Web-{16BE6EC4-11AB-40A9-8E17-BB5016A2226F}" dt="2025-05-02T00:13:33.778" v="190"/>
          <ac:spMkLst>
            <pc:docMk/>
            <pc:sldMk cId="0" sldId="263"/>
            <ac:spMk id="162" creationId="{00000000-0000-0000-0000-000000000000}"/>
          </ac:spMkLst>
        </pc:spChg>
      </pc:sldChg>
      <pc:sldChg chg="delSp modSp">
        <pc:chgData name="Kara Combs" userId="uuujeHw3CGpsWJ5u2mLLOspm6fy6Jtc5tGBpE/7KKQY=" providerId="None" clId="Web-{16BE6EC4-11AB-40A9-8E17-BB5016A2226F}" dt="2025-05-02T00:27:10.548" v="338" actId="20577"/>
        <pc:sldMkLst>
          <pc:docMk/>
          <pc:sldMk cId="0" sldId="264"/>
        </pc:sldMkLst>
        <pc:spChg chg="mod">
          <ac:chgData name="Kara Combs" userId="uuujeHw3CGpsWJ5u2mLLOspm6fy6Jtc5tGBpE/7KKQY=" providerId="None" clId="Web-{16BE6EC4-11AB-40A9-8E17-BB5016A2226F}" dt="2025-05-02T00:24:38.546" v="315" actId="20577"/>
          <ac:spMkLst>
            <pc:docMk/>
            <pc:sldMk cId="0" sldId="264"/>
            <ac:spMk id="169" creationId="{00000000-0000-0000-0000-000000000000}"/>
          </ac:spMkLst>
        </pc:spChg>
        <pc:spChg chg="mod">
          <ac:chgData name="Kara Combs" userId="uuujeHw3CGpsWJ5u2mLLOspm6fy6Jtc5tGBpE/7KKQY=" providerId="None" clId="Web-{16BE6EC4-11AB-40A9-8E17-BB5016A2226F}" dt="2025-05-02T00:27:10.548" v="338" actId="20577"/>
          <ac:spMkLst>
            <pc:docMk/>
            <pc:sldMk cId="0" sldId="264"/>
            <ac:spMk id="170" creationId="{00000000-0000-0000-0000-000000000000}"/>
          </ac:spMkLst>
        </pc:spChg>
        <pc:spChg chg="del">
          <ac:chgData name="Kara Combs" userId="uuujeHw3CGpsWJ5u2mLLOspm6fy6Jtc5tGBpE/7KKQY=" providerId="None" clId="Web-{16BE6EC4-11AB-40A9-8E17-BB5016A2226F}" dt="2025-05-02T00:13:33.778" v="190"/>
          <ac:spMkLst>
            <pc:docMk/>
            <pc:sldMk cId="0" sldId="264"/>
            <ac:spMk id="172"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65"/>
        </pc:sldMkLst>
        <pc:spChg chg="del">
          <ac:chgData name="Kara Combs" userId="uuujeHw3CGpsWJ5u2mLLOspm6fy6Jtc5tGBpE/7KKQY=" providerId="None" clId="Web-{16BE6EC4-11AB-40A9-8E17-BB5016A2226F}" dt="2025-05-02T00:13:33.778" v="190"/>
          <ac:spMkLst>
            <pc:docMk/>
            <pc:sldMk cId="0" sldId="265"/>
            <ac:spMk id="185"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66"/>
        </pc:sldMkLst>
        <pc:spChg chg="del">
          <ac:chgData name="Kara Combs" userId="uuujeHw3CGpsWJ5u2mLLOspm6fy6Jtc5tGBpE/7KKQY=" providerId="None" clId="Web-{16BE6EC4-11AB-40A9-8E17-BB5016A2226F}" dt="2025-05-02T00:13:33.778" v="190"/>
          <ac:spMkLst>
            <pc:docMk/>
            <pc:sldMk cId="0" sldId="266"/>
            <ac:spMk id="196"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67"/>
        </pc:sldMkLst>
        <pc:spChg chg="del">
          <ac:chgData name="Kara Combs" userId="uuujeHw3CGpsWJ5u2mLLOspm6fy6Jtc5tGBpE/7KKQY=" providerId="None" clId="Web-{16BE6EC4-11AB-40A9-8E17-BB5016A2226F}" dt="2025-05-02T00:13:33.778" v="190"/>
          <ac:spMkLst>
            <pc:docMk/>
            <pc:sldMk cId="0" sldId="267"/>
            <ac:spMk id="205"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68"/>
        </pc:sldMkLst>
        <pc:spChg chg="del">
          <ac:chgData name="Kara Combs" userId="uuujeHw3CGpsWJ5u2mLLOspm6fy6Jtc5tGBpE/7KKQY=" providerId="None" clId="Web-{16BE6EC4-11AB-40A9-8E17-BB5016A2226F}" dt="2025-05-02T00:13:33.778" v="190"/>
          <ac:spMkLst>
            <pc:docMk/>
            <pc:sldMk cId="0" sldId="268"/>
            <ac:spMk id="215" creationId="{00000000-0000-0000-0000-000000000000}"/>
          </ac:spMkLst>
        </pc:spChg>
      </pc:sldChg>
      <pc:sldChg chg="addSp delSp modSp">
        <pc:chgData name="Kara Combs" userId="uuujeHw3CGpsWJ5u2mLLOspm6fy6Jtc5tGBpE/7KKQY=" providerId="None" clId="Web-{16BE6EC4-11AB-40A9-8E17-BB5016A2226F}" dt="2025-05-02T00:13:33.778" v="190"/>
        <pc:sldMkLst>
          <pc:docMk/>
          <pc:sldMk cId="0" sldId="269"/>
        </pc:sldMkLst>
        <pc:spChg chg="del mod">
          <ac:chgData name="Kara Combs" userId="uuujeHw3CGpsWJ5u2mLLOspm6fy6Jtc5tGBpE/7KKQY=" providerId="None" clId="Web-{16BE6EC4-11AB-40A9-8E17-BB5016A2226F}" dt="2025-05-01T23:43:46.193" v="3"/>
          <ac:spMkLst>
            <pc:docMk/>
            <pc:sldMk cId="0" sldId="269"/>
            <ac:spMk id="223" creationId="{00000000-0000-0000-0000-000000000000}"/>
          </ac:spMkLst>
        </pc:spChg>
        <pc:spChg chg="del mod">
          <ac:chgData name="Kara Combs" userId="uuujeHw3CGpsWJ5u2mLLOspm6fy6Jtc5tGBpE/7KKQY=" providerId="None" clId="Web-{16BE6EC4-11AB-40A9-8E17-BB5016A2226F}" dt="2025-05-01T23:43:54.005" v="9"/>
          <ac:spMkLst>
            <pc:docMk/>
            <pc:sldMk cId="0" sldId="269"/>
            <ac:spMk id="226" creationId="{00000000-0000-0000-0000-000000000000}"/>
          </ac:spMkLst>
        </pc:spChg>
        <pc:spChg chg="del">
          <ac:chgData name="Kara Combs" userId="uuujeHw3CGpsWJ5u2mLLOspm6fy6Jtc5tGBpE/7KKQY=" providerId="None" clId="Web-{16BE6EC4-11AB-40A9-8E17-BB5016A2226F}" dt="2025-05-02T00:13:33.778" v="190"/>
          <ac:spMkLst>
            <pc:docMk/>
            <pc:sldMk cId="0" sldId="269"/>
            <ac:spMk id="228" creationId="{00000000-0000-0000-0000-000000000000}"/>
          </ac:spMkLst>
        </pc:spChg>
        <pc:picChg chg="add mod">
          <ac:chgData name="Kara Combs" userId="uuujeHw3CGpsWJ5u2mLLOspm6fy6Jtc5tGBpE/7KKQY=" providerId="None" clId="Web-{16BE6EC4-11AB-40A9-8E17-BB5016A2226F}" dt="2025-05-01T23:43:35.099" v="0"/>
          <ac:picMkLst>
            <pc:docMk/>
            <pc:sldMk cId="0" sldId="269"/>
            <ac:picMk id="2" creationId="{18B9CD56-9A9E-EBAA-5184-3D6F77521244}"/>
          </ac:picMkLst>
        </pc:picChg>
        <pc:picChg chg="del">
          <ac:chgData name="Kara Combs" userId="uuujeHw3CGpsWJ5u2mLLOspm6fy6Jtc5tGBpE/7KKQY=" providerId="None" clId="Web-{16BE6EC4-11AB-40A9-8E17-BB5016A2226F}" dt="2025-05-01T23:43:39.614" v="1"/>
          <ac:picMkLst>
            <pc:docMk/>
            <pc:sldMk cId="0" sldId="269"/>
            <ac:picMk id="224" creationId="{00000000-0000-0000-0000-000000000000}"/>
          </ac:picMkLst>
        </pc:picChg>
        <pc:cxnChg chg="del">
          <ac:chgData name="Kara Combs" userId="uuujeHw3CGpsWJ5u2mLLOspm6fy6Jtc5tGBpE/7KKQY=" providerId="None" clId="Web-{16BE6EC4-11AB-40A9-8E17-BB5016A2226F}" dt="2025-05-01T23:43:55.536" v="10"/>
          <ac:cxnSpMkLst>
            <pc:docMk/>
            <pc:sldMk cId="0" sldId="269"/>
            <ac:cxnSpMk id="230" creationId="{00000000-0000-0000-0000-000000000000}"/>
          </ac:cxnSpMkLst>
        </pc:cxnChg>
      </pc:sldChg>
      <pc:sldChg chg="addSp delSp modSp">
        <pc:chgData name="Kara Combs" userId="uuujeHw3CGpsWJ5u2mLLOspm6fy6Jtc5tGBpE/7KKQY=" providerId="None" clId="Web-{16BE6EC4-11AB-40A9-8E17-BB5016A2226F}" dt="2025-05-02T00:13:33.778" v="190"/>
        <pc:sldMkLst>
          <pc:docMk/>
          <pc:sldMk cId="0" sldId="270"/>
        </pc:sldMkLst>
        <pc:spChg chg="add del mod">
          <ac:chgData name="Kara Combs" userId="uuujeHw3CGpsWJ5u2mLLOspm6fy6Jtc5tGBpE/7KKQY=" providerId="None" clId="Web-{16BE6EC4-11AB-40A9-8E17-BB5016A2226F}" dt="2025-05-01T23:45:14.445" v="26"/>
          <ac:spMkLst>
            <pc:docMk/>
            <pc:sldMk cId="0" sldId="270"/>
            <ac:spMk id="4" creationId="{3F45FCA3-191E-2E56-404E-05100C05256A}"/>
          </ac:spMkLst>
        </pc:spChg>
        <pc:spChg chg="add mod">
          <ac:chgData name="Kara Combs" userId="uuujeHw3CGpsWJ5u2mLLOspm6fy6Jtc5tGBpE/7KKQY=" providerId="None" clId="Web-{16BE6EC4-11AB-40A9-8E17-BB5016A2226F}" dt="2025-05-01T23:59:01.883" v="177" actId="14100"/>
          <ac:spMkLst>
            <pc:docMk/>
            <pc:sldMk cId="0" sldId="270"/>
            <ac:spMk id="5" creationId="{188628A0-2DB6-3352-5FB0-37A65F91D26F}"/>
          </ac:spMkLst>
        </pc:spChg>
        <pc:spChg chg="add mod">
          <ac:chgData name="Kara Combs" userId="uuujeHw3CGpsWJ5u2mLLOspm6fy6Jtc5tGBpE/7KKQY=" providerId="None" clId="Web-{16BE6EC4-11AB-40A9-8E17-BB5016A2226F}" dt="2025-05-01T23:59:19.321" v="181" actId="20577"/>
          <ac:spMkLst>
            <pc:docMk/>
            <pc:sldMk cId="0" sldId="270"/>
            <ac:spMk id="6" creationId="{AF16F59A-F273-6295-A41D-2A636F58416E}"/>
          </ac:spMkLst>
        </pc:spChg>
        <pc:spChg chg="del mod">
          <ac:chgData name="Kara Combs" userId="uuujeHw3CGpsWJ5u2mLLOspm6fy6Jtc5tGBpE/7KKQY=" providerId="None" clId="Web-{16BE6EC4-11AB-40A9-8E17-BB5016A2226F}" dt="2025-05-01T23:45:04.367" v="23"/>
          <ac:spMkLst>
            <pc:docMk/>
            <pc:sldMk cId="0" sldId="270"/>
            <ac:spMk id="237" creationId="{00000000-0000-0000-0000-000000000000}"/>
          </ac:spMkLst>
        </pc:spChg>
        <pc:spChg chg="del">
          <ac:chgData name="Kara Combs" userId="uuujeHw3CGpsWJ5u2mLLOspm6fy6Jtc5tGBpE/7KKQY=" providerId="None" clId="Web-{16BE6EC4-11AB-40A9-8E17-BB5016A2226F}" dt="2025-05-02T00:13:33.778" v="190"/>
          <ac:spMkLst>
            <pc:docMk/>
            <pc:sldMk cId="0" sldId="270"/>
            <ac:spMk id="239" creationId="{00000000-0000-0000-0000-000000000000}"/>
          </ac:spMkLst>
        </pc:spChg>
        <pc:graphicFrameChg chg="add mod modGraphic">
          <ac:chgData name="Kara Combs" userId="uuujeHw3CGpsWJ5u2mLLOspm6fy6Jtc5tGBpE/7KKQY=" providerId="None" clId="Web-{16BE6EC4-11AB-40A9-8E17-BB5016A2226F}" dt="2025-05-01T23:47:04.606" v="81" actId="1076"/>
          <ac:graphicFrameMkLst>
            <pc:docMk/>
            <pc:sldMk cId="0" sldId="270"/>
            <ac:graphicFrameMk id="3" creationId="{A4F36AF1-A441-7DFD-8BD6-13226D04881A}"/>
          </ac:graphicFrameMkLst>
        </pc:graphicFrameChg>
      </pc:sldChg>
      <pc:sldChg chg="delSp modSp">
        <pc:chgData name="Kara Combs" userId="uuujeHw3CGpsWJ5u2mLLOspm6fy6Jtc5tGBpE/7KKQY=" providerId="None" clId="Web-{16BE6EC4-11AB-40A9-8E17-BB5016A2226F}" dt="2025-05-02T00:13:33.778" v="190"/>
        <pc:sldMkLst>
          <pc:docMk/>
          <pc:sldMk cId="0" sldId="271"/>
        </pc:sldMkLst>
        <pc:spChg chg="mod">
          <ac:chgData name="Kara Combs" userId="uuujeHw3CGpsWJ5u2mLLOspm6fy6Jtc5tGBpE/7KKQY=" providerId="None" clId="Web-{16BE6EC4-11AB-40A9-8E17-BB5016A2226F}" dt="2025-05-01T23:49:16.420" v="91" actId="20577"/>
          <ac:spMkLst>
            <pc:docMk/>
            <pc:sldMk cId="0" sldId="271"/>
            <ac:spMk id="246" creationId="{00000000-0000-0000-0000-000000000000}"/>
          </ac:spMkLst>
        </pc:spChg>
        <pc:spChg chg="mod">
          <ac:chgData name="Kara Combs" userId="uuujeHw3CGpsWJ5u2mLLOspm6fy6Jtc5tGBpE/7KKQY=" providerId="None" clId="Web-{16BE6EC4-11AB-40A9-8E17-BB5016A2226F}" dt="2025-05-01T23:49:31.655" v="95" actId="20577"/>
          <ac:spMkLst>
            <pc:docMk/>
            <pc:sldMk cId="0" sldId="271"/>
            <ac:spMk id="247" creationId="{00000000-0000-0000-0000-000000000000}"/>
          </ac:spMkLst>
        </pc:spChg>
        <pc:spChg chg="del">
          <ac:chgData name="Kara Combs" userId="uuujeHw3CGpsWJ5u2mLLOspm6fy6Jtc5tGBpE/7KKQY=" providerId="None" clId="Web-{16BE6EC4-11AB-40A9-8E17-BB5016A2226F}" dt="2025-05-02T00:13:33.778" v="190"/>
          <ac:spMkLst>
            <pc:docMk/>
            <pc:sldMk cId="0" sldId="271"/>
            <ac:spMk id="249" creationId="{00000000-0000-0000-0000-000000000000}"/>
          </ac:spMkLst>
        </pc:spChg>
      </pc:sldChg>
      <pc:sldChg chg="delSp modSp">
        <pc:chgData name="Kara Combs" userId="uuujeHw3CGpsWJ5u2mLLOspm6fy6Jtc5tGBpE/7KKQY=" providerId="None" clId="Web-{16BE6EC4-11AB-40A9-8E17-BB5016A2226F}" dt="2025-05-02T00:13:33.778" v="190"/>
        <pc:sldMkLst>
          <pc:docMk/>
          <pc:sldMk cId="0" sldId="272"/>
        </pc:sldMkLst>
        <pc:spChg chg="mod">
          <ac:chgData name="Kara Combs" userId="uuujeHw3CGpsWJ5u2mLLOspm6fy6Jtc5tGBpE/7KKQY=" providerId="None" clId="Web-{16BE6EC4-11AB-40A9-8E17-BB5016A2226F}" dt="2025-05-01T23:50:11.171" v="101" actId="20577"/>
          <ac:spMkLst>
            <pc:docMk/>
            <pc:sldMk cId="0" sldId="272"/>
            <ac:spMk id="256" creationId="{00000000-0000-0000-0000-000000000000}"/>
          </ac:spMkLst>
        </pc:spChg>
        <pc:spChg chg="mod">
          <ac:chgData name="Kara Combs" userId="uuujeHw3CGpsWJ5u2mLLOspm6fy6Jtc5tGBpE/7KKQY=" providerId="None" clId="Web-{16BE6EC4-11AB-40A9-8E17-BB5016A2226F}" dt="2025-05-01T23:50:19.859" v="104" actId="20577"/>
          <ac:spMkLst>
            <pc:docMk/>
            <pc:sldMk cId="0" sldId="272"/>
            <ac:spMk id="257" creationId="{00000000-0000-0000-0000-000000000000}"/>
          </ac:spMkLst>
        </pc:spChg>
        <pc:spChg chg="del">
          <ac:chgData name="Kara Combs" userId="uuujeHw3CGpsWJ5u2mLLOspm6fy6Jtc5tGBpE/7KKQY=" providerId="None" clId="Web-{16BE6EC4-11AB-40A9-8E17-BB5016A2226F}" dt="2025-05-02T00:13:33.778" v="190"/>
          <ac:spMkLst>
            <pc:docMk/>
            <pc:sldMk cId="0" sldId="272"/>
            <ac:spMk id="259"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73"/>
        </pc:sldMkLst>
        <pc:spChg chg="del">
          <ac:chgData name="Kara Combs" userId="uuujeHw3CGpsWJ5u2mLLOspm6fy6Jtc5tGBpE/7KKQY=" providerId="None" clId="Web-{16BE6EC4-11AB-40A9-8E17-BB5016A2226F}" dt="2025-05-02T00:13:33.778" v="190"/>
          <ac:spMkLst>
            <pc:docMk/>
            <pc:sldMk cId="0" sldId="273"/>
            <ac:spMk id="269"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74"/>
        </pc:sldMkLst>
        <pc:spChg chg="del">
          <ac:chgData name="Kara Combs" userId="uuujeHw3CGpsWJ5u2mLLOspm6fy6Jtc5tGBpE/7KKQY=" providerId="None" clId="Web-{16BE6EC4-11AB-40A9-8E17-BB5016A2226F}" dt="2025-05-02T00:13:33.778" v="190"/>
          <ac:spMkLst>
            <pc:docMk/>
            <pc:sldMk cId="0" sldId="274"/>
            <ac:spMk id="278"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75"/>
        </pc:sldMkLst>
        <pc:spChg chg="del">
          <ac:chgData name="Kara Combs" userId="uuujeHw3CGpsWJ5u2mLLOspm6fy6Jtc5tGBpE/7KKQY=" providerId="None" clId="Web-{16BE6EC4-11AB-40A9-8E17-BB5016A2226F}" dt="2025-05-02T00:13:33.778" v="190"/>
          <ac:spMkLst>
            <pc:docMk/>
            <pc:sldMk cId="0" sldId="275"/>
            <ac:spMk id="288"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76"/>
        </pc:sldMkLst>
        <pc:spChg chg="del">
          <ac:chgData name="Kara Combs" userId="uuujeHw3CGpsWJ5u2mLLOspm6fy6Jtc5tGBpE/7KKQY=" providerId="None" clId="Web-{16BE6EC4-11AB-40A9-8E17-BB5016A2226F}" dt="2025-05-02T00:13:33.778" v="190"/>
          <ac:spMkLst>
            <pc:docMk/>
            <pc:sldMk cId="0" sldId="276"/>
            <ac:spMk id="299" creationId="{00000000-0000-0000-0000-000000000000}"/>
          </ac:spMkLst>
        </pc:spChg>
      </pc:sldChg>
      <pc:sldChg chg="delSp del">
        <pc:chgData name="Kara Combs" userId="uuujeHw3CGpsWJ5u2mLLOspm6fy6Jtc5tGBpE/7KKQY=" providerId="None" clId="Web-{16BE6EC4-11AB-40A9-8E17-BB5016A2226F}" dt="2025-05-02T00:31:25.256" v="378"/>
        <pc:sldMkLst>
          <pc:docMk/>
          <pc:sldMk cId="0" sldId="277"/>
        </pc:sldMkLst>
        <pc:spChg chg="del">
          <ac:chgData name="Kara Combs" userId="uuujeHw3CGpsWJ5u2mLLOspm6fy6Jtc5tGBpE/7KKQY=" providerId="None" clId="Web-{16BE6EC4-11AB-40A9-8E17-BB5016A2226F}" dt="2025-05-02T00:13:33.778" v="190"/>
          <ac:spMkLst>
            <pc:docMk/>
            <pc:sldMk cId="0" sldId="277"/>
            <ac:spMk id="309" creationId="{00000000-0000-0000-0000-000000000000}"/>
          </ac:spMkLst>
        </pc:spChg>
      </pc:sldChg>
      <pc:sldChg chg="delSp modSp">
        <pc:chgData name="Kara Combs" userId="uuujeHw3CGpsWJ5u2mLLOspm6fy6Jtc5tGBpE/7KKQY=" providerId="None" clId="Web-{16BE6EC4-11AB-40A9-8E17-BB5016A2226F}" dt="2025-05-02T00:32:54.413" v="388" actId="20577"/>
        <pc:sldMkLst>
          <pc:docMk/>
          <pc:sldMk cId="0" sldId="278"/>
        </pc:sldMkLst>
        <pc:spChg chg="mod">
          <ac:chgData name="Kara Combs" userId="uuujeHw3CGpsWJ5u2mLLOspm6fy6Jtc5tGBpE/7KKQY=" providerId="None" clId="Web-{16BE6EC4-11AB-40A9-8E17-BB5016A2226F}" dt="2025-05-02T00:32:54.413" v="388" actId="20577"/>
          <ac:spMkLst>
            <pc:docMk/>
            <pc:sldMk cId="0" sldId="278"/>
            <ac:spMk id="317" creationId="{00000000-0000-0000-0000-000000000000}"/>
          </ac:spMkLst>
        </pc:spChg>
        <pc:spChg chg="del">
          <ac:chgData name="Kara Combs" userId="uuujeHw3CGpsWJ5u2mLLOspm6fy6Jtc5tGBpE/7KKQY=" providerId="None" clId="Web-{16BE6EC4-11AB-40A9-8E17-BB5016A2226F}" dt="2025-05-02T00:13:33.778" v="190"/>
          <ac:spMkLst>
            <pc:docMk/>
            <pc:sldMk cId="0" sldId="278"/>
            <ac:spMk id="319" creationId="{00000000-0000-0000-0000-000000000000}"/>
          </ac:spMkLst>
        </pc:spChg>
      </pc:sldChg>
      <pc:sldChg chg="delSp del">
        <pc:chgData name="Kara Combs" userId="uuujeHw3CGpsWJ5u2mLLOspm6fy6Jtc5tGBpE/7KKQY=" providerId="None" clId="Web-{16BE6EC4-11AB-40A9-8E17-BB5016A2226F}" dt="2025-05-02T00:33:17.054" v="389"/>
        <pc:sldMkLst>
          <pc:docMk/>
          <pc:sldMk cId="0" sldId="279"/>
        </pc:sldMkLst>
        <pc:spChg chg="del">
          <ac:chgData name="Kara Combs" userId="uuujeHw3CGpsWJ5u2mLLOspm6fy6Jtc5tGBpE/7KKQY=" providerId="None" clId="Web-{16BE6EC4-11AB-40A9-8E17-BB5016A2226F}" dt="2025-05-02T00:13:33.778" v="190"/>
          <ac:spMkLst>
            <pc:docMk/>
            <pc:sldMk cId="0" sldId="279"/>
            <ac:spMk id="329" creationId="{00000000-0000-0000-0000-000000000000}"/>
          </ac:spMkLst>
        </pc:spChg>
      </pc:sldChg>
      <pc:sldChg chg="delSp">
        <pc:chgData name="Kara Combs" userId="uuujeHw3CGpsWJ5u2mLLOspm6fy6Jtc5tGBpE/7KKQY=" providerId="None" clId="Web-{16BE6EC4-11AB-40A9-8E17-BB5016A2226F}" dt="2025-05-02T00:13:33.778" v="190"/>
        <pc:sldMkLst>
          <pc:docMk/>
          <pc:sldMk cId="0" sldId="280"/>
        </pc:sldMkLst>
        <pc:spChg chg="del">
          <ac:chgData name="Kara Combs" userId="uuujeHw3CGpsWJ5u2mLLOspm6fy6Jtc5tGBpE/7KKQY=" providerId="None" clId="Web-{16BE6EC4-11AB-40A9-8E17-BB5016A2226F}" dt="2025-05-02T00:13:33.778" v="190"/>
          <ac:spMkLst>
            <pc:docMk/>
            <pc:sldMk cId="0" sldId="280"/>
            <ac:spMk id="339" creationId="{00000000-0000-0000-0000-000000000000}"/>
          </ac:spMkLst>
        </pc:spChg>
      </pc:sldChg>
      <pc:sldChg chg="delSp modSp add replId">
        <pc:chgData name="Kara Combs" userId="uuujeHw3CGpsWJ5u2mLLOspm6fy6Jtc5tGBpE/7KKQY=" providerId="None" clId="Web-{16BE6EC4-11AB-40A9-8E17-BB5016A2226F}" dt="2025-05-02T00:13:33.778" v="190"/>
        <pc:sldMkLst>
          <pc:docMk/>
          <pc:sldMk cId="3000550556" sldId="282"/>
        </pc:sldMkLst>
        <pc:spChg chg="mod">
          <ac:chgData name="Kara Combs" userId="uuujeHw3CGpsWJ5u2mLLOspm6fy6Jtc5tGBpE/7KKQY=" providerId="None" clId="Web-{16BE6EC4-11AB-40A9-8E17-BB5016A2226F}" dt="2025-05-01T23:52:06.454" v="126" actId="20577"/>
          <ac:spMkLst>
            <pc:docMk/>
            <pc:sldMk cId="3000550556" sldId="282"/>
            <ac:spMk id="257" creationId="{0CD9FBF4-F8B1-FD03-FC41-DC3E7AD989C5}"/>
          </ac:spMkLst>
        </pc:spChg>
        <pc:spChg chg="del">
          <ac:chgData name="Kara Combs" userId="uuujeHw3CGpsWJ5u2mLLOspm6fy6Jtc5tGBpE/7KKQY=" providerId="None" clId="Web-{16BE6EC4-11AB-40A9-8E17-BB5016A2226F}" dt="2025-05-02T00:13:33.778" v="190"/>
          <ac:spMkLst>
            <pc:docMk/>
            <pc:sldMk cId="3000550556" sldId="282"/>
            <ac:spMk id="259" creationId="{52CC2D90-06E4-9F39-F71F-C5B84577FE3A}"/>
          </ac:spMkLst>
        </pc:spChg>
      </pc:sldChg>
      <pc:sldChg chg="delSp modSp add replId">
        <pc:chgData name="Kara Combs" userId="uuujeHw3CGpsWJ5u2mLLOspm6fy6Jtc5tGBpE/7KKQY=" providerId="None" clId="Web-{16BE6EC4-11AB-40A9-8E17-BB5016A2226F}" dt="2025-05-02T00:13:33.778" v="190"/>
        <pc:sldMkLst>
          <pc:docMk/>
          <pc:sldMk cId="1259014627" sldId="283"/>
        </pc:sldMkLst>
        <pc:spChg chg="mod">
          <ac:chgData name="Kara Combs" userId="uuujeHw3CGpsWJ5u2mLLOspm6fy6Jtc5tGBpE/7KKQY=" providerId="None" clId="Web-{16BE6EC4-11AB-40A9-8E17-BB5016A2226F}" dt="2025-05-01T23:53:21.502" v="135" actId="20577"/>
          <ac:spMkLst>
            <pc:docMk/>
            <pc:sldMk cId="1259014627" sldId="283"/>
            <ac:spMk id="257" creationId="{1388DCF9-4152-4C23-9A92-B54626C42808}"/>
          </ac:spMkLst>
        </pc:spChg>
        <pc:spChg chg="del">
          <ac:chgData name="Kara Combs" userId="uuujeHw3CGpsWJ5u2mLLOspm6fy6Jtc5tGBpE/7KKQY=" providerId="None" clId="Web-{16BE6EC4-11AB-40A9-8E17-BB5016A2226F}" dt="2025-05-02T00:13:33.778" v="190"/>
          <ac:spMkLst>
            <pc:docMk/>
            <pc:sldMk cId="1259014627" sldId="283"/>
            <ac:spMk id="259" creationId="{B9DD9EFF-FABA-CAF2-61B0-2797984926B1}"/>
          </ac:spMkLst>
        </pc:spChg>
      </pc:sldChg>
      <pc:sldChg chg="modSp add replId">
        <pc:chgData name="Kara Combs" userId="uuujeHw3CGpsWJ5u2mLLOspm6fy6Jtc5tGBpE/7KKQY=" providerId="None" clId="Web-{16BE6EC4-11AB-40A9-8E17-BB5016A2226F}" dt="2025-05-01T23:54:09.191" v="143" actId="20577"/>
        <pc:sldMkLst>
          <pc:docMk/>
          <pc:sldMk cId="3006922101" sldId="284"/>
        </pc:sldMkLst>
        <pc:spChg chg="mod">
          <ac:chgData name="Kara Combs" userId="uuujeHw3CGpsWJ5u2mLLOspm6fy6Jtc5tGBpE/7KKQY=" providerId="None" clId="Web-{16BE6EC4-11AB-40A9-8E17-BB5016A2226F}" dt="2025-05-01T23:54:09.191" v="143" actId="20577"/>
          <ac:spMkLst>
            <pc:docMk/>
            <pc:sldMk cId="3006922101" sldId="284"/>
            <ac:spMk id="257" creationId="{9B5D0ADF-05A9-4231-2EA2-67335A3878D5}"/>
          </ac:spMkLst>
        </pc:spChg>
      </pc:sldChg>
      <pc:sldChg chg="delSp modSp add replId">
        <pc:chgData name="Kara Combs" userId="uuujeHw3CGpsWJ5u2mLLOspm6fy6Jtc5tGBpE/7KKQY=" providerId="None" clId="Web-{16BE6EC4-11AB-40A9-8E17-BB5016A2226F}" dt="2025-05-02T00:13:33.778" v="190"/>
        <pc:sldMkLst>
          <pc:docMk/>
          <pc:sldMk cId="572380638" sldId="285"/>
        </pc:sldMkLst>
        <pc:spChg chg="mod">
          <ac:chgData name="Kara Combs" userId="uuujeHw3CGpsWJ5u2mLLOspm6fy6Jtc5tGBpE/7KKQY=" providerId="None" clId="Web-{16BE6EC4-11AB-40A9-8E17-BB5016A2226F}" dt="2025-05-01T23:54:57.957" v="149" actId="20577"/>
          <ac:spMkLst>
            <pc:docMk/>
            <pc:sldMk cId="572380638" sldId="285"/>
            <ac:spMk id="257" creationId="{2222C326-7836-7DB6-81ED-2CF87B532AFD}"/>
          </ac:spMkLst>
        </pc:spChg>
        <pc:spChg chg="del">
          <ac:chgData name="Kara Combs" userId="uuujeHw3CGpsWJ5u2mLLOspm6fy6Jtc5tGBpE/7KKQY=" providerId="None" clId="Web-{16BE6EC4-11AB-40A9-8E17-BB5016A2226F}" dt="2025-05-02T00:13:33.778" v="190"/>
          <ac:spMkLst>
            <pc:docMk/>
            <pc:sldMk cId="572380638" sldId="285"/>
            <ac:spMk id="259" creationId="{4D834511-1376-3688-9440-D7B89CF8F8C6}"/>
          </ac:spMkLst>
        </pc:spChg>
      </pc:sldChg>
      <pc:sldChg chg="delSp modSp add replId">
        <pc:chgData name="Kara Combs" userId="uuujeHw3CGpsWJ5u2mLLOspm6fy6Jtc5tGBpE/7KKQY=" providerId="None" clId="Web-{16BE6EC4-11AB-40A9-8E17-BB5016A2226F}" dt="2025-05-02T00:13:33.778" v="190"/>
        <pc:sldMkLst>
          <pc:docMk/>
          <pc:sldMk cId="214060725" sldId="286"/>
        </pc:sldMkLst>
        <pc:spChg chg="mod">
          <ac:chgData name="Kara Combs" userId="uuujeHw3CGpsWJ5u2mLLOspm6fy6Jtc5tGBpE/7KKQY=" providerId="None" clId="Web-{16BE6EC4-11AB-40A9-8E17-BB5016A2226F}" dt="2025-05-01T23:56:38.724" v="157" actId="20577"/>
          <ac:spMkLst>
            <pc:docMk/>
            <pc:sldMk cId="214060725" sldId="286"/>
            <ac:spMk id="257" creationId="{BDD65B61-0979-C774-7162-D49EB1455939}"/>
          </ac:spMkLst>
        </pc:spChg>
        <pc:spChg chg="del">
          <ac:chgData name="Kara Combs" userId="uuujeHw3CGpsWJ5u2mLLOspm6fy6Jtc5tGBpE/7KKQY=" providerId="None" clId="Web-{16BE6EC4-11AB-40A9-8E17-BB5016A2226F}" dt="2025-05-02T00:13:33.778" v="190"/>
          <ac:spMkLst>
            <pc:docMk/>
            <pc:sldMk cId="214060725" sldId="286"/>
            <ac:spMk id="259" creationId="{8DF3A73A-1ABA-94C9-31E0-F69E1EBC24BF}"/>
          </ac:spMkLst>
        </pc:spChg>
      </pc:sldChg>
      <pc:sldChg chg="delSp modSp add replId">
        <pc:chgData name="Kara Combs" userId="uuujeHw3CGpsWJ5u2mLLOspm6fy6Jtc5tGBpE/7KKQY=" providerId="None" clId="Web-{16BE6EC4-11AB-40A9-8E17-BB5016A2226F}" dt="2025-05-02T00:13:33.778" v="190"/>
        <pc:sldMkLst>
          <pc:docMk/>
          <pc:sldMk cId="3700744125" sldId="287"/>
        </pc:sldMkLst>
        <pc:spChg chg="mod">
          <ac:chgData name="Kara Combs" userId="uuujeHw3CGpsWJ5u2mLLOspm6fy6Jtc5tGBpE/7KKQY=" providerId="None" clId="Web-{16BE6EC4-11AB-40A9-8E17-BB5016A2226F}" dt="2025-05-01T23:58:11.444" v="173" actId="20577"/>
          <ac:spMkLst>
            <pc:docMk/>
            <pc:sldMk cId="3700744125" sldId="287"/>
            <ac:spMk id="257" creationId="{273C7626-BDEC-4691-7318-30152A3D01BC}"/>
          </ac:spMkLst>
        </pc:spChg>
        <pc:spChg chg="del">
          <ac:chgData name="Kara Combs" userId="uuujeHw3CGpsWJ5u2mLLOspm6fy6Jtc5tGBpE/7KKQY=" providerId="None" clId="Web-{16BE6EC4-11AB-40A9-8E17-BB5016A2226F}" dt="2025-05-02T00:13:33.778" v="190"/>
          <ac:spMkLst>
            <pc:docMk/>
            <pc:sldMk cId="3700744125" sldId="287"/>
            <ac:spMk id="259" creationId="{55FC0EF2-4691-C53F-0A67-93E1BEC3EDE5}"/>
          </ac:spMkLst>
        </pc:spChg>
      </pc:sldChg>
      <pc:sldChg chg="modSp add ord replId">
        <pc:chgData name="Kara Combs" userId="uuujeHw3CGpsWJ5u2mLLOspm6fy6Jtc5tGBpE/7KKQY=" providerId="None" clId="Web-{16BE6EC4-11AB-40A9-8E17-BB5016A2226F}" dt="2025-05-02T00:30:17.848" v="377" actId="1076"/>
        <pc:sldMkLst>
          <pc:docMk/>
          <pc:sldMk cId="4235272037" sldId="288"/>
        </pc:sldMkLst>
        <pc:spChg chg="mod">
          <ac:chgData name="Kara Combs" userId="uuujeHw3CGpsWJ5u2mLLOspm6fy6Jtc5tGBpE/7KKQY=" providerId="None" clId="Web-{16BE6EC4-11AB-40A9-8E17-BB5016A2226F}" dt="2025-05-02T00:30:17.848" v="377" actId="1076"/>
          <ac:spMkLst>
            <pc:docMk/>
            <pc:sldMk cId="4235272037" sldId="288"/>
            <ac:spMk id="130" creationId="{906AD482-A8A9-A06A-2D11-614998F30C99}"/>
          </ac:spMkLst>
        </pc:spChg>
      </pc:sldChg>
      <pc:sldChg chg="modSp add replId">
        <pc:chgData name="Kara Combs" userId="uuujeHw3CGpsWJ5u2mLLOspm6fy6Jtc5tGBpE/7KKQY=" providerId="None" clId="Web-{16BE6EC4-11AB-40A9-8E17-BB5016A2226F}" dt="2025-05-02T00:30:04.582" v="376" actId="1076"/>
        <pc:sldMkLst>
          <pc:docMk/>
          <pc:sldMk cId="2621035907" sldId="289"/>
        </pc:sldMkLst>
        <pc:spChg chg="mod">
          <ac:chgData name="Kara Combs" userId="uuujeHw3CGpsWJ5u2mLLOspm6fy6Jtc5tGBpE/7KKQY=" providerId="None" clId="Web-{16BE6EC4-11AB-40A9-8E17-BB5016A2226F}" dt="2025-05-02T00:30:04.582" v="376" actId="1076"/>
          <ac:spMkLst>
            <pc:docMk/>
            <pc:sldMk cId="2621035907" sldId="289"/>
            <ac:spMk id="130" creationId="{CA0FE977-4CB7-C14D-CAB6-610B3864CE5E}"/>
          </ac:spMkLst>
        </pc:spChg>
      </pc:sldChg>
      <pc:sldMasterChg chg="mod modSldLayout">
        <pc:chgData name="Kara Combs" userId="uuujeHw3CGpsWJ5u2mLLOspm6fy6Jtc5tGBpE/7KKQY=" providerId="None" clId="Web-{16BE6EC4-11AB-40A9-8E17-BB5016A2226F}" dt="2025-05-02T00:13:36.184" v="191"/>
        <pc:sldMasterMkLst>
          <pc:docMk/>
          <pc:sldMasterMk cId="0" sldId="2147483648"/>
        </pc:sldMasterMkLst>
        <pc:sldLayoutChg chg="mod">
          <pc:chgData name="Kara Combs" userId="uuujeHw3CGpsWJ5u2mLLOspm6fy6Jtc5tGBpE/7KKQY=" providerId="None" clId="Web-{16BE6EC4-11AB-40A9-8E17-BB5016A2226F}" dt="2025-05-02T00:13:36.184" v="191"/>
          <pc:sldLayoutMkLst>
            <pc:docMk/>
            <pc:sldMasterMk cId="0" sldId="2147483648"/>
            <pc:sldLayoutMk cId="0" sldId="2147483649"/>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0"/>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1"/>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2"/>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3"/>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4"/>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5"/>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6"/>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7"/>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8"/>
          </pc:sldLayoutMkLst>
        </pc:sldLayoutChg>
        <pc:sldLayoutChg chg="mod">
          <pc:chgData name="Kara Combs" userId="uuujeHw3CGpsWJ5u2mLLOspm6fy6Jtc5tGBpE/7KKQY=" providerId="None" clId="Web-{16BE6EC4-11AB-40A9-8E17-BB5016A2226F}" dt="2025-05-02T00:13:36.184" v="191"/>
          <pc:sldLayoutMkLst>
            <pc:docMk/>
            <pc:sldMasterMk cId="0" sldId="2147483648"/>
            <pc:sldLayoutMk cId="0" sldId="2147483659"/>
          </pc:sldLayoutMkLst>
        </pc:sldLayoutChg>
      </pc:sldMasterChg>
    </pc:docChg>
  </pc:docChgLst>
  <pc:docChgLst>
    <pc:chgData name="VBRA BoD" userId="+JJzKVFbnCFw2P2LyhEwAm2q0NJI0Qw+sj8DHXo36U0=" providerId="None" clId="Web-{3B025200-6728-4988-9AEB-FDBB29893417}"/>
    <pc:docChg chg="addSld modSld">
      <pc:chgData name="VBRA BoD" userId="+JJzKVFbnCFw2P2LyhEwAm2q0NJI0Qw+sj8DHXo36U0=" providerId="None" clId="Web-{3B025200-6728-4988-9AEB-FDBB29893417}" dt="2025-05-25T19:39:43.503" v="2897"/>
      <pc:docMkLst>
        <pc:docMk/>
      </pc:docMkLst>
      <pc:sldChg chg="modSp">
        <pc:chgData name="VBRA BoD" userId="+JJzKVFbnCFw2P2LyhEwAm2q0NJI0Qw+sj8DHXo36U0=" providerId="None" clId="Web-{3B025200-6728-4988-9AEB-FDBB29893417}" dt="2025-05-25T18:01:58.893" v="13" actId="20577"/>
        <pc:sldMkLst>
          <pc:docMk/>
          <pc:sldMk cId="0" sldId="257"/>
        </pc:sldMkLst>
        <pc:spChg chg="mod">
          <ac:chgData name="VBRA BoD" userId="+JJzKVFbnCFw2P2LyhEwAm2q0NJI0Qw+sj8DHXo36U0=" providerId="None" clId="Web-{3B025200-6728-4988-9AEB-FDBB29893417}" dt="2025-05-25T18:01:58.893" v="13" actId="20577"/>
          <ac:spMkLst>
            <pc:docMk/>
            <pc:sldMk cId="0" sldId="257"/>
            <ac:spMk id="100" creationId="{00000000-0000-0000-0000-000000000000}"/>
          </ac:spMkLst>
        </pc:spChg>
      </pc:sldChg>
      <pc:sldChg chg="modSp">
        <pc:chgData name="VBRA BoD" userId="+JJzKVFbnCFw2P2LyhEwAm2q0NJI0Qw+sj8DHXo36U0=" providerId="None" clId="Web-{3B025200-6728-4988-9AEB-FDBB29893417}" dt="2025-05-25T19:31:04.793" v="2714"/>
        <pc:sldMkLst>
          <pc:docMk/>
          <pc:sldMk cId="0" sldId="265"/>
        </pc:sldMkLst>
        <pc:graphicFrameChg chg="mod modGraphic">
          <ac:chgData name="VBRA BoD" userId="+JJzKVFbnCFw2P2LyhEwAm2q0NJI0Qw+sj8DHXo36U0=" providerId="None" clId="Web-{3B025200-6728-4988-9AEB-FDBB29893417}" dt="2025-05-25T19:31:04.793" v="2714"/>
          <ac:graphicFrameMkLst>
            <pc:docMk/>
            <pc:sldMk cId="0" sldId="265"/>
            <ac:graphicFrameMk id="182" creationId="{00000000-0000-0000-0000-000000000000}"/>
          </ac:graphicFrameMkLst>
        </pc:graphicFrameChg>
      </pc:sldChg>
      <pc:sldChg chg="addSp delSp modSp">
        <pc:chgData name="VBRA BoD" userId="+JJzKVFbnCFw2P2LyhEwAm2q0NJI0Qw+sj8DHXo36U0=" providerId="None" clId="Web-{3B025200-6728-4988-9AEB-FDBB29893417}" dt="2025-05-25T19:30:34.699" v="2712"/>
        <pc:sldMkLst>
          <pc:docMk/>
          <pc:sldMk cId="0" sldId="267"/>
        </pc:sldMkLst>
        <pc:spChg chg="mod">
          <ac:chgData name="VBRA BoD" userId="+JJzKVFbnCFw2P2LyhEwAm2q0NJI0Qw+sj8DHXo36U0=" providerId="None" clId="Web-{3B025200-6728-4988-9AEB-FDBB29893417}" dt="2025-05-25T19:07:03.648" v="1591" actId="20577"/>
          <ac:spMkLst>
            <pc:docMk/>
            <pc:sldMk cId="0" sldId="267"/>
            <ac:spMk id="202" creationId="{00000000-0000-0000-0000-000000000000}"/>
          </ac:spMkLst>
        </pc:spChg>
        <pc:graphicFrameChg chg="add del mod">
          <ac:chgData name="VBRA BoD" userId="+JJzKVFbnCFw2P2LyhEwAm2q0NJI0Qw+sj8DHXo36U0=" providerId="None" clId="Web-{3B025200-6728-4988-9AEB-FDBB29893417}" dt="2025-05-25T19:18:35.204" v="2128"/>
          <ac:graphicFrameMkLst>
            <pc:docMk/>
            <pc:sldMk cId="0" sldId="267"/>
            <ac:graphicFrameMk id="3" creationId="{E3839163-EB0D-D6F3-7284-2EDC98B5AC81}"/>
          </ac:graphicFrameMkLst>
        </pc:graphicFrameChg>
        <pc:graphicFrameChg chg="mod modGraphic">
          <ac:chgData name="VBRA BoD" userId="+JJzKVFbnCFw2P2LyhEwAm2q0NJI0Qw+sj8DHXo36U0=" providerId="None" clId="Web-{3B025200-6728-4988-9AEB-FDBB29893417}" dt="2025-05-25T19:30:34.699" v="2712"/>
          <ac:graphicFrameMkLst>
            <pc:docMk/>
            <pc:sldMk cId="0" sldId="267"/>
            <ac:graphicFrameMk id="203" creationId="{00000000-0000-0000-0000-000000000000}"/>
          </ac:graphicFrameMkLst>
        </pc:graphicFrameChg>
      </pc:sldChg>
      <pc:sldChg chg="addSp delSp modSp">
        <pc:chgData name="VBRA BoD" userId="+JJzKVFbnCFw2P2LyhEwAm2q0NJI0Qw+sj8DHXo36U0=" providerId="None" clId="Web-{3B025200-6728-4988-9AEB-FDBB29893417}" dt="2025-05-25T19:06:08.834" v="1589"/>
        <pc:sldMkLst>
          <pc:docMk/>
          <pc:sldMk cId="0" sldId="268"/>
        </pc:sldMkLst>
        <pc:graphicFrameChg chg="add del mod">
          <ac:chgData name="VBRA BoD" userId="+JJzKVFbnCFw2P2LyhEwAm2q0NJI0Qw+sj8DHXo36U0=" providerId="None" clId="Web-{3B025200-6728-4988-9AEB-FDBB29893417}" dt="2025-05-25T19:02:49.878" v="1217"/>
          <ac:graphicFrameMkLst>
            <pc:docMk/>
            <pc:sldMk cId="0" sldId="268"/>
            <ac:graphicFrameMk id="3" creationId="{0E8CA739-E67C-9983-7166-C12BB235E3C3}"/>
          </ac:graphicFrameMkLst>
        </pc:graphicFrameChg>
        <pc:graphicFrameChg chg="mod modGraphic">
          <ac:chgData name="VBRA BoD" userId="+JJzKVFbnCFw2P2LyhEwAm2q0NJI0Qw+sj8DHXo36U0=" providerId="None" clId="Web-{3B025200-6728-4988-9AEB-FDBB29893417}" dt="2025-05-25T19:03:56.082" v="1248"/>
          <ac:graphicFrameMkLst>
            <pc:docMk/>
            <pc:sldMk cId="0" sldId="268"/>
            <ac:graphicFrameMk id="212" creationId="{00000000-0000-0000-0000-000000000000}"/>
          </ac:graphicFrameMkLst>
        </pc:graphicFrameChg>
        <pc:graphicFrameChg chg="mod modGraphic">
          <ac:chgData name="VBRA BoD" userId="+JJzKVFbnCFw2P2LyhEwAm2q0NJI0Qw+sj8DHXo36U0=" providerId="None" clId="Web-{3B025200-6728-4988-9AEB-FDBB29893417}" dt="2025-05-25T19:06:08.834" v="1589"/>
          <ac:graphicFrameMkLst>
            <pc:docMk/>
            <pc:sldMk cId="0" sldId="268"/>
            <ac:graphicFrameMk id="213" creationId="{00000000-0000-0000-0000-000000000000}"/>
          </ac:graphicFrameMkLst>
        </pc:graphicFrameChg>
      </pc:sldChg>
      <pc:sldChg chg="addSp delSp modSp add replId">
        <pc:chgData name="VBRA BoD" userId="+JJzKVFbnCFw2P2LyhEwAm2q0NJI0Qw+sj8DHXo36U0=" providerId="None" clId="Web-{3B025200-6728-4988-9AEB-FDBB29893417}" dt="2025-05-25T19:39:43.503" v="2897"/>
        <pc:sldMkLst>
          <pc:docMk/>
          <pc:sldMk cId="221084720" sldId="292"/>
        </pc:sldMkLst>
        <pc:spChg chg="mod">
          <ac:chgData name="VBRA BoD" userId="+JJzKVFbnCFw2P2LyhEwAm2q0NJI0Qw+sj8DHXo36U0=" providerId="None" clId="Web-{3B025200-6728-4988-9AEB-FDBB29893417}" dt="2025-05-25T19:38:33.112" v="2890" actId="20577"/>
          <ac:spMkLst>
            <pc:docMk/>
            <pc:sldMk cId="221084720" sldId="292"/>
            <ac:spMk id="192" creationId="{86E17FBC-FED3-AA29-ECA2-0E68C8CA0890}"/>
          </ac:spMkLst>
        </pc:spChg>
        <pc:spChg chg="del mod">
          <ac:chgData name="VBRA BoD" userId="+JJzKVFbnCFw2P2LyhEwAm2q0NJI0Qw+sj8DHXo36U0=" providerId="None" clId="Web-{3B025200-6728-4988-9AEB-FDBB29893417}" dt="2025-05-25T19:39:31.878" v="2895"/>
          <ac:spMkLst>
            <pc:docMk/>
            <pc:sldMk cId="221084720" sldId="292"/>
            <ac:spMk id="197" creationId="{157DB2DF-716A-47E9-DF7A-3B6FE280087C}"/>
          </ac:spMkLst>
        </pc:spChg>
        <pc:graphicFrameChg chg="mod modGraphic">
          <ac:chgData name="VBRA BoD" userId="+JJzKVFbnCFw2P2LyhEwAm2q0NJI0Qw+sj8DHXo36U0=" providerId="None" clId="Web-{3B025200-6728-4988-9AEB-FDBB29893417}" dt="2025-05-25T19:32:41.232" v="2741"/>
          <ac:graphicFrameMkLst>
            <pc:docMk/>
            <pc:sldMk cId="221084720" sldId="292"/>
            <ac:graphicFrameMk id="193" creationId="{B7D12FA2-9567-EEB8-5C1A-6F15C5EC8376}"/>
          </ac:graphicFrameMkLst>
        </pc:graphicFrameChg>
        <pc:graphicFrameChg chg="del mod modGraphic">
          <ac:chgData name="VBRA BoD" userId="+JJzKVFbnCFw2P2LyhEwAm2q0NJI0Qw+sj8DHXo36U0=" providerId="None" clId="Web-{3B025200-6728-4988-9AEB-FDBB29893417}" dt="2025-05-25T19:39:43.503" v="2897"/>
          <ac:graphicFrameMkLst>
            <pc:docMk/>
            <pc:sldMk cId="221084720" sldId="292"/>
            <ac:graphicFrameMk id="194" creationId="{65B9C8A8-9981-BE8F-0287-054FF71B9C7F}"/>
          </ac:graphicFrameMkLst>
        </pc:graphicFrameChg>
        <pc:picChg chg="add mod">
          <ac:chgData name="VBRA BoD" userId="+JJzKVFbnCFw2P2LyhEwAm2q0NJI0Qw+sj8DHXo36U0=" providerId="None" clId="Web-{3B025200-6728-4988-9AEB-FDBB29893417}" dt="2025-05-25T19:38:12.377" v="2875" actId="14100"/>
          <ac:picMkLst>
            <pc:docMk/>
            <pc:sldMk cId="221084720" sldId="292"/>
            <ac:picMk id="2" creationId="{24AB0A1C-D565-DB82-414D-595E6F448E43}"/>
          </ac:picMkLst>
        </pc:picChg>
      </pc:sldChg>
      <pc:sldChg chg="addSp delSp modSp add replId">
        <pc:chgData name="VBRA BoD" userId="+JJzKVFbnCFw2P2LyhEwAm2q0NJI0Qw+sj8DHXo36U0=" providerId="None" clId="Web-{3B025200-6728-4988-9AEB-FDBB29893417}" dt="2025-05-25T19:37:49.486" v="2873" actId="14100"/>
        <pc:sldMkLst>
          <pc:docMk/>
          <pc:sldMk cId="413021263" sldId="293"/>
        </pc:sldMkLst>
        <pc:spChg chg="mod">
          <ac:chgData name="VBRA BoD" userId="+JJzKVFbnCFw2P2LyhEwAm2q0NJI0Qw+sj8DHXo36U0=" providerId="None" clId="Web-{3B025200-6728-4988-9AEB-FDBB29893417}" dt="2025-05-25T19:37:36.955" v="2871" actId="20577"/>
          <ac:spMkLst>
            <pc:docMk/>
            <pc:sldMk cId="413021263" sldId="293"/>
            <ac:spMk id="202" creationId="{70745EF9-1EF8-BE85-F4C0-20E9498C5C97}"/>
          </ac:spMkLst>
        </pc:spChg>
        <pc:graphicFrameChg chg="del mod modGraphic">
          <ac:chgData name="VBRA BoD" userId="+JJzKVFbnCFw2P2LyhEwAm2q0NJI0Qw+sj8DHXo36U0=" providerId="None" clId="Web-{3B025200-6728-4988-9AEB-FDBB29893417}" dt="2025-05-25T19:34:40.030" v="2822"/>
          <ac:graphicFrameMkLst>
            <pc:docMk/>
            <pc:sldMk cId="413021263" sldId="293"/>
            <ac:graphicFrameMk id="203" creationId="{96601780-2F9A-07B2-2A60-267079B4A529}"/>
          </ac:graphicFrameMkLst>
        </pc:graphicFrameChg>
        <pc:picChg chg="add del mod">
          <ac:chgData name="VBRA BoD" userId="+JJzKVFbnCFw2P2LyhEwAm2q0NJI0Qw+sj8DHXo36U0=" providerId="None" clId="Web-{3B025200-6728-4988-9AEB-FDBB29893417}" dt="2025-05-25T19:37:07.657" v="2866"/>
          <ac:picMkLst>
            <pc:docMk/>
            <pc:sldMk cId="413021263" sldId="293"/>
            <ac:picMk id="2" creationId="{EE602E8A-E227-53B4-98D2-3A25C4DF8084}"/>
          </ac:picMkLst>
        </pc:picChg>
        <pc:picChg chg="add mod">
          <ac:chgData name="VBRA BoD" userId="+JJzKVFbnCFw2P2LyhEwAm2q0NJI0Qw+sj8DHXo36U0=" providerId="None" clId="Web-{3B025200-6728-4988-9AEB-FDBB29893417}" dt="2025-05-25T19:37:49.486" v="2873" actId="14100"/>
          <ac:picMkLst>
            <pc:docMk/>
            <pc:sldMk cId="413021263" sldId="293"/>
            <ac:picMk id="3" creationId="{1EF02FC8-E69F-14AD-06F3-85B9F9D6540E}"/>
          </ac:picMkLst>
        </pc:picChg>
      </pc:sldChg>
    </pc:docChg>
  </pc:docChgLst>
  <pc:docChgLst>
    <pc:chgData name="Eileen Van Tilburg" userId="DEtB1OseDMA67Z4wFVqCycF8KMnagI+ScCyVmeJMnUQ=" providerId="None" clId="Web-{87F47EB3-DE91-4B89-9686-B639C2BCC8DE}"/>
    <pc:docChg chg="addSld modSld">
      <pc:chgData name="Eileen Van Tilburg" userId="DEtB1OseDMA67Z4wFVqCycF8KMnagI+ScCyVmeJMnUQ=" providerId="None" clId="Web-{87F47EB3-DE91-4B89-9686-B639C2BCC8DE}" dt="2025-04-24T18:26:40.756" v="66" actId="20577"/>
      <pc:docMkLst>
        <pc:docMk/>
      </pc:docMkLst>
      <pc:sldChg chg="modSp new">
        <pc:chgData name="Eileen Van Tilburg" userId="DEtB1OseDMA67Z4wFVqCycF8KMnagI+ScCyVmeJMnUQ=" providerId="None" clId="Web-{87F47EB3-DE91-4B89-9686-B639C2BCC8DE}" dt="2025-04-24T18:26:40.756" v="66" actId="20577"/>
        <pc:sldMkLst>
          <pc:docMk/>
          <pc:sldMk cId="888744903" sldId="281"/>
        </pc:sldMkLst>
        <pc:spChg chg="mod">
          <ac:chgData name="Eileen Van Tilburg" userId="DEtB1OseDMA67Z4wFVqCycF8KMnagI+ScCyVmeJMnUQ=" providerId="None" clId="Web-{87F47EB3-DE91-4B89-9686-B639C2BCC8DE}" dt="2025-04-24T18:23:25.006" v="14" actId="20577"/>
          <ac:spMkLst>
            <pc:docMk/>
            <pc:sldMk cId="888744903" sldId="281"/>
            <ac:spMk id="2" creationId="{C9E8D63F-5A6F-DF7E-DEA0-A5484D539751}"/>
          </ac:spMkLst>
        </pc:spChg>
        <pc:spChg chg="mod">
          <ac:chgData name="Eileen Van Tilburg" userId="DEtB1OseDMA67Z4wFVqCycF8KMnagI+ScCyVmeJMnUQ=" providerId="None" clId="Web-{87F47EB3-DE91-4B89-9686-B639C2BCC8DE}" dt="2025-04-24T18:26:40.756" v="66" actId="20577"/>
          <ac:spMkLst>
            <pc:docMk/>
            <pc:sldMk cId="888744903" sldId="281"/>
            <ac:spMk id="3" creationId="{25609A04-0881-10E8-BF76-2227E536F88D}"/>
          </ac:spMkLst>
        </pc:spChg>
      </pc:sldChg>
    </pc:docChg>
  </pc:docChgLst>
  <pc:docChgLst>
    <pc:chgData name="Kara Combs" userId="uuujeHw3CGpsWJ5u2mLLOspm6fy6Jtc5tGBpE/7KKQY=" providerId="None" clId="Web-{1CC5A79C-FAB6-47DF-89AF-D75FA94A1AC9}"/>
    <pc:docChg chg="addSld delSld modSld">
      <pc:chgData name="Kara Combs" userId="uuujeHw3CGpsWJ5u2mLLOspm6fy6Jtc5tGBpE/7KKQY=" providerId="None" clId="Web-{1CC5A79C-FAB6-47DF-89AF-D75FA94A1AC9}" dt="2025-05-28T04:50:52.661" v="163" actId="20577"/>
      <pc:docMkLst>
        <pc:docMk/>
      </pc:docMkLst>
      <pc:sldChg chg="modSp">
        <pc:chgData name="Kara Combs" userId="uuujeHw3CGpsWJ5u2mLLOspm6fy6Jtc5tGBpE/7KKQY=" providerId="None" clId="Web-{1CC5A79C-FAB6-47DF-89AF-D75FA94A1AC9}" dt="2025-05-28T04:45:41.074" v="110" actId="20577"/>
        <pc:sldMkLst>
          <pc:docMk/>
          <pc:sldMk cId="0" sldId="258"/>
        </pc:sldMkLst>
        <pc:spChg chg="mod">
          <ac:chgData name="Kara Combs" userId="uuujeHw3CGpsWJ5u2mLLOspm6fy6Jtc5tGBpE/7KKQY=" providerId="None" clId="Web-{1CC5A79C-FAB6-47DF-89AF-D75FA94A1AC9}" dt="2025-05-28T04:45:41.074" v="110" actId="20577"/>
          <ac:spMkLst>
            <pc:docMk/>
            <pc:sldMk cId="0" sldId="258"/>
            <ac:spMk id="110" creationId="{00000000-0000-0000-0000-000000000000}"/>
          </ac:spMkLst>
        </pc:spChg>
      </pc:sldChg>
      <pc:sldChg chg="modSp">
        <pc:chgData name="Kara Combs" userId="uuujeHw3CGpsWJ5u2mLLOspm6fy6Jtc5tGBpE/7KKQY=" providerId="None" clId="Web-{1CC5A79C-FAB6-47DF-89AF-D75FA94A1AC9}" dt="2025-05-28T04:50:52.661" v="163" actId="20577"/>
        <pc:sldMkLst>
          <pc:docMk/>
          <pc:sldMk cId="0" sldId="273"/>
        </pc:sldMkLst>
        <pc:spChg chg="mod">
          <ac:chgData name="Kara Combs" userId="uuujeHw3CGpsWJ5u2mLLOspm6fy6Jtc5tGBpE/7KKQY=" providerId="None" clId="Web-{1CC5A79C-FAB6-47DF-89AF-D75FA94A1AC9}" dt="2025-05-28T04:50:14.082" v="158"/>
          <ac:spMkLst>
            <pc:docMk/>
            <pc:sldMk cId="0" sldId="273"/>
            <ac:spMk id="266" creationId="{00000000-0000-0000-0000-000000000000}"/>
          </ac:spMkLst>
        </pc:spChg>
        <pc:spChg chg="mod">
          <ac:chgData name="Kara Combs" userId="uuujeHw3CGpsWJ5u2mLLOspm6fy6Jtc5tGBpE/7KKQY=" providerId="None" clId="Web-{1CC5A79C-FAB6-47DF-89AF-D75FA94A1AC9}" dt="2025-05-28T04:50:52.661" v="163" actId="20577"/>
          <ac:spMkLst>
            <pc:docMk/>
            <pc:sldMk cId="0" sldId="273"/>
            <ac:spMk id="267" creationId="{00000000-0000-0000-0000-000000000000}"/>
          </ac:spMkLst>
        </pc:spChg>
        <pc:spChg chg="mod">
          <ac:chgData name="Kara Combs" userId="uuujeHw3CGpsWJ5u2mLLOspm6fy6Jtc5tGBpE/7KKQY=" providerId="None" clId="Web-{1CC5A79C-FAB6-47DF-89AF-D75FA94A1AC9}" dt="2025-05-28T04:50:14.129" v="160"/>
          <ac:spMkLst>
            <pc:docMk/>
            <pc:sldMk cId="0" sldId="273"/>
            <ac:spMk id="270" creationId="{00000000-0000-0000-0000-000000000000}"/>
          </ac:spMkLst>
        </pc:spChg>
      </pc:sldChg>
      <pc:sldChg chg="modSp">
        <pc:chgData name="Kara Combs" userId="uuujeHw3CGpsWJ5u2mLLOspm6fy6Jtc5tGBpE/7KKQY=" providerId="None" clId="Web-{1CC5A79C-FAB6-47DF-89AF-D75FA94A1AC9}" dt="2025-05-28T04:48:20.376" v="145" actId="20577"/>
        <pc:sldMkLst>
          <pc:docMk/>
          <pc:sldMk cId="0" sldId="274"/>
        </pc:sldMkLst>
        <pc:spChg chg="mod">
          <ac:chgData name="Kara Combs" userId="uuujeHw3CGpsWJ5u2mLLOspm6fy6Jtc5tGBpE/7KKQY=" providerId="None" clId="Web-{1CC5A79C-FAB6-47DF-89AF-D75FA94A1AC9}" dt="2025-05-28T04:48:20.376" v="145" actId="20577"/>
          <ac:spMkLst>
            <pc:docMk/>
            <pc:sldMk cId="0" sldId="274"/>
            <ac:spMk id="276" creationId="{00000000-0000-0000-0000-000000000000}"/>
          </ac:spMkLst>
        </pc:spChg>
      </pc:sldChg>
      <pc:sldChg chg="addSp delSp modSp mod setBg">
        <pc:chgData name="Kara Combs" userId="uuujeHw3CGpsWJ5u2mLLOspm6fy6Jtc5tGBpE/7KKQY=" providerId="None" clId="Web-{1CC5A79C-FAB6-47DF-89AF-D75FA94A1AC9}" dt="2025-05-28T04:40:08.503" v="103"/>
        <pc:sldMkLst>
          <pc:docMk/>
          <pc:sldMk cId="0" sldId="275"/>
        </pc:sldMkLst>
        <pc:spChg chg="add del mod">
          <ac:chgData name="Kara Combs" userId="uuujeHw3CGpsWJ5u2mLLOspm6fy6Jtc5tGBpE/7KKQY=" providerId="None" clId="Web-{1CC5A79C-FAB6-47DF-89AF-D75FA94A1AC9}" dt="2025-05-28T04:23:01.210" v="3"/>
          <ac:spMkLst>
            <pc:docMk/>
            <pc:sldMk cId="0" sldId="275"/>
            <ac:spMk id="4" creationId="{2F5C4747-B717-64A5-314A-E756DA624367}"/>
          </ac:spMkLst>
        </pc:spChg>
        <pc:spChg chg="del">
          <ac:chgData name="Kara Combs" userId="uuujeHw3CGpsWJ5u2mLLOspm6fy6Jtc5tGBpE/7KKQY=" providerId="None" clId="Web-{1CC5A79C-FAB6-47DF-89AF-D75FA94A1AC9}" dt="2025-05-28T04:22:28.459" v="1"/>
          <ac:spMkLst>
            <pc:docMk/>
            <pc:sldMk cId="0" sldId="275"/>
            <ac:spMk id="290" creationId="{00000000-0000-0000-0000-000000000000}"/>
          </ac:spMkLst>
        </pc:spChg>
        <pc:picChg chg="add mod">
          <ac:chgData name="Kara Combs" userId="uuujeHw3CGpsWJ5u2mLLOspm6fy6Jtc5tGBpE/7KKQY=" providerId="None" clId="Web-{1CC5A79C-FAB6-47DF-89AF-D75FA94A1AC9}" dt="2025-05-28T04:22:35.538" v="2" actId="14100"/>
          <ac:picMkLst>
            <pc:docMk/>
            <pc:sldMk cId="0" sldId="275"/>
            <ac:picMk id="2" creationId="{3A08067A-2E1C-682E-13DE-E8E629E142A4}"/>
          </ac:picMkLst>
        </pc:picChg>
      </pc:sldChg>
      <pc:sldChg chg="modSp mod setBg">
        <pc:chgData name="Kara Combs" userId="uuujeHw3CGpsWJ5u2mLLOspm6fy6Jtc5tGBpE/7KKQY=" providerId="None" clId="Web-{1CC5A79C-FAB6-47DF-89AF-D75FA94A1AC9}" dt="2025-05-28T04:37:05.373" v="95"/>
        <pc:sldMkLst>
          <pc:docMk/>
          <pc:sldMk cId="0" sldId="276"/>
        </pc:sldMkLst>
        <pc:spChg chg="mod">
          <ac:chgData name="Kara Combs" userId="uuujeHw3CGpsWJ5u2mLLOspm6fy6Jtc5tGBpE/7KKQY=" providerId="None" clId="Web-{1CC5A79C-FAB6-47DF-89AF-D75FA94A1AC9}" dt="2025-05-28T04:25:21.683" v="43" actId="20577"/>
          <ac:spMkLst>
            <pc:docMk/>
            <pc:sldMk cId="0" sldId="276"/>
            <ac:spMk id="296" creationId="{00000000-0000-0000-0000-000000000000}"/>
          </ac:spMkLst>
        </pc:spChg>
        <pc:spChg chg="mod">
          <ac:chgData name="Kara Combs" userId="uuujeHw3CGpsWJ5u2mLLOspm6fy6Jtc5tGBpE/7KKQY=" providerId="None" clId="Web-{1CC5A79C-FAB6-47DF-89AF-D75FA94A1AC9}" dt="2025-05-28T04:26:14.450" v="60" actId="20577"/>
          <ac:spMkLst>
            <pc:docMk/>
            <pc:sldMk cId="0" sldId="276"/>
            <ac:spMk id="297" creationId="{00000000-0000-0000-0000-000000000000}"/>
          </ac:spMkLst>
        </pc:spChg>
      </pc:sldChg>
      <pc:sldChg chg="mod setBg">
        <pc:chgData name="Kara Combs" userId="uuujeHw3CGpsWJ5u2mLLOspm6fy6Jtc5tGBpE/7KKQY=" providerId="None" clId="Web-{1CC5A79C-FAB6-47DF-89AF-D75FA94A1AC9}" dt="2025-05-28T04:39:41.784" v="101"/>
        <pc:sldMkLst>
          <pc:docMk/>
          <pc:sldMk cId="2912352228" sldId="296"/>
        </pc:sldMkLst>
      </pc:sldChg>
      <pc:sldChg chg="add del replId">
        <pc:chgData name="Kara Combs" userId="uuujeHw3CGpsWJ5u2mLLOspm6fy6Jtc5tGBpE/7KKQY=" providerId="None" clId="Web-{1CC5A79C-FAB6-47DF-89AF-D75FA94A1AC9}" dt="2025-05-28T04:23:57.149" v="6"/>
        <pc:sldMkLst>
          <pc:docMk/>
          <pc:sldMk cId="2718740441" sldId="297"/>
        </pc:sldMkLst>
      </pc:sldChg>
      <pc:sldChg chg="add replId">
        <pc:chgData name="Kara Combs" userId="uuujeHw3CGpsWJ5u2mLLOspm6fy6Jtc5tGBpE/7KKQY=" providerId="None" clId="Web-{1CC5A79C-FAB6-47DF-89AF-D75FA94A1AC9}" dt="2025-05-28T04:23:54.415" v="5"/>
        <pc:sldMkLst>
          <pc:docMk/>
          <pc:sldMk cId="1590028450" sldId="298"/>
        </pc:sldMkLst>
      </pc:sldChg>
      <pc:sldChg chg="addSp modSp add mod replId setBg">
        <pc:chgData name="Kara Combs" userId="uuujeHw3CGpsWJ5u2mLLOspm6fy6Jtc5tGBpE/7KKQY=" providerId="None" clId="Web-{1CC5A79C-FAB6-47DF-89AF-D75FA94A1AC9}" dt="2025-05-28T04:37:13.592" v="96"/>
        <pc:sldMkLst>
          <pc:docMk/>
          <pc:sldMk cId="4130066911" sldId="299"/>
        </pc:sldMkLst>
        <pc:spChg chg="mod">
          <ac:chgData name="Kara Combs" userId="uuujeHw3CGpsWJ5u2mLLOspm6fy6Jtc5tGBpE/7KKQY=" providerId="None" clId="Web-{1CC5A79C-FAB6-47DF-89AF-D75FA94A1AC9}" dt="2025-05-28T04:27:14.498" v="63" actId="20577"/>
          <ac:spMkLst>
            <pc:docMk/>
            <pc:sldMk cId="4130066911" sldId="299"/>
            <ac:spMk id="297" creationId="{E07074EC-1A9F-BC63-9A20-6804CE49CF30}"/>
          </ac:spMkLst>
        </pc:spChg>
        <pc:picChg chg="add mod">
          <ac:chgData name="Kara Combs" userId="uuujeHw3CGpsWJ5u2mLLOspm6fy6Jtc5tGBpE/7KKQY=" providerId="None" clId="Web-{1CC5A79C-FAB6-47DF-89AF-D75FA94A1AC9}" dt="2025-05-28T04:27:29.561" v="64"/>
          <ac:picMkLst>
            <pc:docMk/>
            <pc:sldMk cId="4130066911" sldId="299"/>
            <ac:picMk id="2" creationId="{16990F47-20CF-DC37-8CAE-75199BD82BCB}"/>
          </ac:picMkLst>
        </pc:picChg>
      </pc:sldChg>
      <pc:sldChg chg="addSp modSp add mod replId setBg">
        <pc:chgData name="Kara Combs" userId="uuujeHw3CGpsWJ5u2mLLOspm6fy6Jtc5tGBpE/7KKQY=" providerId="None" clId="Web-{1CC5A79C-FAB6-47DF-89AF-D75FA94A1AC9}" dt="2025-05-28T04:37:41.327" v="97"/>
        <pc:sldMkLst>
          <pc:docMk/>
          <pc:sldMk cId="3012473846" sldId="300"/>
        </pc:sldMkLst>
        <pc:picChg chg="add mod">
          <ac:chgData name="Kara Combs" userId="uuujeHw3CGpsWJ5u2mLLOspm6fy6Jtc5tGBpE/7KKQY=" providerId="None" clId="Web-{1CC5A79C-FAB6-47DF-89AF-D75FA94A1AC9}" dt="2025-05-28T04:29:50.393" v="66"/>
          <ac:picMkLst>
            <pc:docMk/>
            <pc:sldMk cId="3012473846" sldId="300"/>
            <ac:picMk id="3" creationId="{EB85064C-6FB1-C2BA-9D1D-7672917DB568}"/>
          </ac:picMkLst>
        </pc:picChg>
      </pc:sldChg>
      <pc:sldChg chg="addSp modSp add mod replId setBg">
        <pc:chgData name="Kara Combs" userId="uuujeHw3CGpsWJ5u2mLLOspm6fy6Jtc5tGBpE/7KKQY=" providerId="None" clId="Web-{1CC5A79C-FAB6-47DF-89AF-D75FA94A1AC9}" dt="2025-05-28T04:38:00.640" v="98"/>
        <pc:sldMkLst>
          <pc:docMk/>
          <pc:sldMk cId="1700481022" sldId="301"/>
        </pc:sldMkLst>
        <pc:spChg chg="mod">
          <ac:chgData name="Kara Combs" userId="uuujeHw3CGpsWJ5u2mLLOspm6fy6Jtc5tGBpE/7KKQY=" providerId="None" clId="Web-{1CC5A79C-FAB6-47DF-89AF-D75FA94A1AC9}" dt="2025-05-28T04:32:02.146" v="78" actId="14100"/>
          <ac:spMkLst>
            <pc:docMk/>
            <pc:sldMk cId="1700481022" sldId="301"/>
            <ac:spMk id="296" creationId="{8CBBCF9A-A31E-B865-A949-F59B7374E7B8}"/>
          </ac:spMkLst>
        </pc:spChg>
        <pc:picChg chg="add mod">
          <ac:chgData name="Kara Combs" userId="uuujeHw3CGpsWJ5u2mLLOspm6fy6Jtc5tGBpE/7KKQY=" providerId="None" clId="Web-{1CC5A79C-FAB6-47DF-89AF-D75FA94A1AC9}" dt="2025-05-28T04:31:30.771" v="68"/>
          <ac:picMkLst>
            <pc:docMk/>
            <pc:sldMk cId="1700481022" sldId="301"/>
            <ac:picMk id="4" creationId="{7381B915-B485-BB9C-99AC-CF9D7ED8E3DB}"/>
          </ac:picMkLst>
        </pc:picChg>
      </pc:sldChg>
      <pc:sldChg chg="addSp modSp add replId">
        <pc:chgData name="Kara Combs" userId="uuujeHw3CGpsWJ5u2mLLOspm6fy6Jtc5tGBpE/7KKQY=" providerId="None" clId="Web-{1CC5A79C-FAB6-47DF-89AF-D75FA94A1AC9}" dt="2025-05-28T04:33:25.852" v="83" actId="20577"/>
        <pc:sldMkLst>
          <pc:docMk/>
          <pc:sldMk cId="2879111899" sldId="302"/>
        </pc:sldMkLst>
        <pc:spChg chg="mod">
          <ac:chgData name="Kara Combs" userId="uuujeHw3CGpsWJ5u2mLLOspm6fy6Jtc5tGBpE/7KKQY=" providerId="None" clId="Web-{1CC5A79C-FAB6-47DF-89AF-D75FA94A1AC9}" dt="2025-05-28T04:33:25.852" v="83" actId="20577"/>
          <ac:spMkLst>
            <pc:docMk/>
            <pc:sldMk cId="2879111899" sldId="302"/>
            <ac:spMk id="256" creationId="{E314119A-9FF0-7884-8B2B-25027F70FF30}"/>
          </ac:spMkLst>
        </pc:spChg>
        <pc:picChg chg="add mod">
          <ac:chgData name="Kara Combs" userId="uuujeHw3CGpsWJ5u2mLLOspm6fy6Jtc5tGBpE/7KKQY=" providerId="None" clId="Web-{1CC5A79C-FAB6-47DF-89AF-D75FA94A1AC9}" dt="2025-05-28T04:33:01.476" v="80"/>
          <ac:picMkLst>
            <pc:docMk/>
            <pc:sldMk cId="2879111899" sldId="302"/>
            <ac:picMk id="2" creationId="{DD782660-A033-94AA-82A8-5E67564E4D62}"/>
          </ac:picMkLst>
        </pc:picChg>
      </pc:sldChg>
      <pc:sldChg chg="addSp modSp add replId">
        <pc:chgData name="Kara Combs" userId="uuujeHw3CGpsWJ5u2mLLOspm6fy6Jtc5tGBpE/7KKQY=" providerId="None" clId="Web-{1CC5A79C-FAB6-47DF-89AF-D75FA94A1AC9}" dt="2025-05-28T04:34:45.166" v="90" actId="20577"/>
        <pc:sldMkLst>
          <pc:docMk/>
          <pc:sldMk cId="700836885" sldId="303"/>
        </pc:sldMkLst>
        <pc:spChg chg="mod">
          <ac:chgData name="Kara Combs" userId="uuujeHw3CGpsWJ5u2mLLOspm6fy6Jtc5tGBpE/7KKQY=" providerId="None" clId="Web-{1CC5A79C-FAB6-47DF-89AF-D75FA94A1AC9}" dt="2025-05-28T04:34:45.166" v="90" actId="20577"/>
          <ac:spMkLst>
            <pc:docMk/>
            <pc:sldMk cId="700836885" sldId="303"/>
            <ac:spMk id="256" creationId="{E523845F-B849-7645-DCED-350F78A1E1F0}"/>
          </ac:spMkLst>
        </pc:spChg>
        <pc:picChg chg="add mod">
          <ac:chgData name="Kara Combs" userId="uuujeHw3CGpsWJ5u2mLLOspm6fy6Jtc5tGBpE/7KKQY=" providerId="None" clId="Web-{1CC5A79C-FAB6-47DF-89AF-D75FA94A1AC9}" dt="2025-05-28T04:34:23.557" v="85"/>
          <ac:picMkLst>
            <pc:docMk/>
            <pc:sldMk cId="700836885" sldId="303"/>
            <ac:picMk id="3" creationId="{0EEB3F45-56E8-D69F-2B76-E6D782DC51E0}"/>
          </ac:picMkLst>
        </pc:picChg>
      </pc:sldChg>
    </pc:docChg>
  </pc:docChgLst>
  <pc:docChgLst>
    <pc:chgData name="VBRA BoD" userId="+JJzKVFbnCFw2P2LyhEwAm2q0NJI0Qw+sj8DHXo36U0=" providerId="None" clId="Web-{94C05A59-73AD-4DAA-89D1-4B54CEEFE606}"/>
    <pc:docChg chg="modSld modMainMaster">
      <pc:chgData name="VBRA BoD" userId="+JJzKVFbnCFw2P2LyhEwAm2q0NJI0Qw+sj8DHXo36U0=" providerId="None" clId="Web-{94C05A59-73AD-4DAA-89D1-4B54CEEFE606}" dt="2025-05-28T15:29:13.831" v="16"/>
      <pc:docMkLst>
        <pc:docMk/>
      </pc:docMkLst>
      <pc:sldChg chg="addSp modSp">
        <pc:chgData name="VBRA BoD" userId="+JJzKVFbnCFw2P2LyhEwAm2q0NJI0Qw+sj8DHXo36U0=" providerId="None" clId="Web-{94C05A59-73AD-4DAA-89D1-4B54CEEFE606}" dt="2025-05-28T15:29:11.940" v="15"/>
        <pc:sldMkLst>
          <pc:docMk/>
          <pc:sldMk cId="0" sldId="257"/>
        </pc:sldMkLst>
        <pc:spChg chg="add mod">
          <ac:chgData name="VBRA BoD" userId="+JJzKVFbnCFw2P2LyhEwAm2q0NJI0Qw+sj8DHXo36U0=" providerId="None" clId="Web-{94C05A59-73AD-4DAA-89D1-4B54CEEFE606}" dt="2025-05-28T15:29:11.940" v="15"/>
          <ac:spMkLst>
            <pc:docMk/>
            <pc:sldMk cId="0" sldId="257"/>
            <ac:spMk id="2" creationId="{18CD8FD9-380C-B607-94BA-47E321493DE2}"/>
          </ac:spMkLst>
        </pc:spChg>
        <pc:spChg chg="add mod">
          <ac:chgData name="VBRA BoD" userId="+JJzKVFbnCFw2P2LyhEwAm2q0NJI0Qw+sj8DHXo36U0=" providerId="None" clId="Web-{94C05A59-73AD-4DAA-89D1-4B54CEEFE606}" dt="2025-05-28T15:28:33.049" v="1"/>
          <ac:spMkLst>
            <pc:docMk/>
            <pc:sldMk cId="0" sldId="257"/>
            <ac:spMk id="3" creationId="{EFD3A2F7-AA53-C1CD-6CD3-8B5680DF05E6}"/>
          </ac:spMkLst>
        </pc:spChg>
      </pc:sldChg>
      <pc:sldMasterChg chg="mod modSldLayout">
        <pc:chgData name="VBRA BoD" userId="+JJzKVFbnCFw2P2LyhEwAm2q0NJI0Qw+sj8DHXo36U0=" providerId="None" clId="Web-{94C05A59-73AD-4DAA-89D1-4B54CEEFE606}" dt="2025-05-28T15:29:13.831" v="16"/>
        <pc:sldMasterMkLst>
          <pc:docMk/>
          <pc:sldMasterMk cId="0" sldId="2147483648"/>
        </pc:sldMasterMkLst>
        <pc:sldLayoutChg chg="mod">
          <pc:chgData name="VBRA BoD" userId="+JJzKVFbnCFw2P2LyhEwAm2q0NJI0Qw+sj8DHXo36U0=" providerId="None" clId="Web-{94C05A59-73AD-4DAA-89D1-4B54CEEFE606}" dt="2025-05-28T15:29:13.831" v="16"/>
          <pc:sldLayoutMkLst>
            <pc:docMk/>
            <pc:sldMasterMk cId="0" sldId="2147483648"/>
            <pc:sldLayoutMk cId="0" sldId="2147483649"/>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0"/>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1"/>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2"/>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3"/>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4"/>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5"/>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6"/>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7"/>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8"/>
          </pc:sldLayoutMkLst>
        </pc:sldLayoutChg>
        <pc:sldLayoutChg chg="mod">
          <pc:chgData name="VBRA BoD" userId="+JJzKVFbnCFw2P2LyhEwAm2q0NJI0Qw+sj8DHXo36U0=" providerId="None" clId="Web-{94C05A59-73AD-4DAA-89D1-4B54CEEFE606}" dt="2025-05-28T15:29:13.831" v="16"/>
          <pc:sldLayoutMkLst>
            <pc:docMk/>
            <pc:sldMasterMk cId="0" sldId="2147483648"/>
            <pc:sldLayoutMk cId="0" sldId="2147483659"/>
          </pc:sldLayoutMkLst>
        </pc:sldLayoutChg>
      </pc:sldMasterChg>
    </pc:docChg>
  </pc:docChgLst>
  <pc:docChgLst>
    <pc:chgData name="Kara Combs" userId="uuujeHw3CGpsWJ5u2mLLOspm6fy6Jtc5tGBpE/7KKQY=" providerId="None" clId="Web-{94D9302A-FB64-4EDC-A909-5F0034BBAE3C}"/>
    <pc:docChg chg="addSld delSld modSld">
      <pc:chgData name="Kara Combs" userId="uuujeHw3CGpsWJ5u2mLLOspm6fy6Jtc5tGBpE/7KKQY=" providerId="None" clId="Web-{94D9302A-FB64-4EDC-A909-5F0034BBAE3C}" dt="2025-05-02T00:57:02.854" v="11"/>
      <pc:docMkLst>
        <pc:docMk/>
      </pc:docMkLst>
      <pc:sldChg chg="addSp delSp modSp mod setBg">
        <pc:chgData name="Kara Combs" userId="uuujeHw3CGpsWJ5u2mLLOspm6fy6Jtc5tGBpE/7KKQY=" providerId="None" clId="Web-{94D9302A-FB64-4EDC-A909-5F0034BBAE3C}" dt="2025-05-02T00:57:01.838" v="10"/>
        <pc:sldMkLst>
          <pc:docMk/>
          <pc:sldMk cId="0" sldId="257"/>
        </pc:sldMkLst>
        <pc:spChg chg="add del mod">
          <ac:chgData name="Kara Combs" userId="uuujeHw3CGpsWJ5u2mLLOspm6fy6Jtc5tGBpE/7KKQY=" providerId="None" clId="Web-{94D9302A-FB64-4EDC-A909-5F0034BBAE3C}" dt="2025-05-02T00:57:01.838" v="10"/>
          <ac:spMkLst>
            <pc:docMk/>
            <pc:sldMk cId="0" sldId="257"/>
            <ac:spMk id="2" creationId="{ECF1F1AF-6C52-97A5-1C07-D02735523CFC}"/>
          </ac:spMkLst>
        </pc:spChg>
      </pc:sldChg>
      <pc:sldChg chg="new del">
        <pc:chgData name="Kara Combs" userId="uuujeHw3CGpsWJ5u2mLLOspm6fy6Jtc5tGBpE/7KKQY=" providerId="None" clId="Web-{94D9302A-FB64-4EDC-A909-5F0034BBAE3C}" dt="2025-05-02T00:57:02.854" v="11"/>
        <pc:sldMkLst>
          <pc:docMk/>
          <pc:sldMk cId="525176015" sldId="290"/>
        </pc:sldMkLst>
      </pc:sldChg>
    </pc:docChg>
  </pc:docChgLst>
  <pc:docChgLst>
    <pc:chgData name="Eileen Van Tilburg" userId="DEtB1OseDMA67Z4wFVqCycF8KMnagI+ScCyVmeJMnUQ=" providerId="None" clId="Web-{3459C81A-DD08-4EE2-8024-8E4F3D794718}"/>
    <pc:docChg chg="modSld">
      <pc:chgData name="Eileen Van Tilburg" userId="DEtB1OseDMA67Z4wFVqCycF8KMnagI+ScCyVmeJMnUQ=" providerId="None" clId="Web-{3459C81A-DD08-4EE2-8024-8E4F3D794718}" dt="2025-05-28T21:41:35.318" v="95" actId="14100"/>
      <pc:docMkLst>
        <pc:docMk/>
      </pc:docMkLst>
      <pc:sldChg chg="modSp">
        <pc:chgData name="Eileen Van Tilburg" userId="DEtB1OseDMA67Z4wFVqCycF8KMnagI+ScCyVmeJMnUQ=" providerId="None" clId="Web-{3459C81A-DD08-4EE2-8024-8E4F3D794718}" dt="2025-05-28T20:09:44.322" v="41" actId="20577"/>
        <pc:sldMkLst>
          <pc:docMk/>
          <pc:sldMk cId="888744903" sldId="281"/>
        </pc:sldMkLst>
        <pc:spChg chg="mod">
          <ac:chgData name="Eileen Van Tilburg" userId="DEtB1OseDMA67Z4wFVqCycF8KMnagI+ScCyVmeJMnUQ=" providerId="None" clId="Web-{3459C81A-DD08-4EE2-8024-8E4F3D794718}" dt="2025-05-28T20:09:44.322" v="41" actId="20577"/>
          <ac:spMkLst>
            <pc:docMk/>
            <pc:sldMk cId="888744903" sldId="281"/>
            <ac:spMk id="3" creationId="{25609A04-0881-10E8-BF76-2227E536F88D}"/>
          </ac:spMkLst>
        </pc:spChg>
      </pc:sldChg>
      <pc:sldChg chg="addSp modSp">
        <pc:chgData name="Eileen Van Tilburg" userId="DEtB1OseDMA67Z4wFVqCycF8KMnagI+ScCyVmeJMnUQ=" providerId="None" clId="Web-{3459C81A-DD08-4EE2-8024-8E4F3D794718}" dt="2025-05-28T21:41:35.318" v="95" actId="14100"/>
        <pc:sldMkLst>
          <pc:docMk/>
          <pc:sldMk cId="3569049455" sldId="295"/>
        </pc:sldMkLst>
        <pc:spChg chg="mod">
          <ac:chgData name="Eileen Van Tilburg" userId="DEtB1OseDMA67Z4wFVqCycF8KMnagI+ScCyVmeJMnUQ=" providerId="None" clId="Web-{3459C81A-DD08-4EE2-8024-8E4F3D794718}" dt="2025-05-28T21:38:49.049" v="94" actId="1076"/>
          <ac:spMkLst>
            <pc:docMk/>
            <pc:sldMk cId="3569049455" sldId="295"/>
            <ac:spMk id="3" creationId="{24761526-B683-B5F0-E27C-D0CA7B68775B}"/>
          </ac:spMkLst>
        </pc:spChg>
        <pc:picChg chg="add mod">
          <ac:chgData name="Eileen Van Tilburg" userId="DEtB1OseDMA67Z4wFVqCycF8KMnagI+ScCyVmeJMnUQ=" providerId="None" clId="Web-{3459C81A-DD08-4EE2-8024-8E4F3D794718}" dt="2025-05-28T21:41:35.318" v="95" actId="14100"/>
          <ac:picMkLst>
            <pc:docMk/>
            <pc:sldMk cId="3569049455" sldId="295"/>
            <ac:picMk id="4" creationId="{56F3B876-B7F8-D009-7437-4804E6EFB076}"/>
          </ac:picMkLst>
        </pc:picChg>
      </pc:sldChg>
      <pc:sldChg chg="modSp">
        <pc:chgData name="Eileen Van Tilburg" userId="DEtB1OseDMA67Z4wFVqCycF8KMnagI+ScCyVmeJMnUQ=" providerId="None" clId="Web-{3459C81A-DD08-4EE2-8024-8E4F3D794718}" dt="2025-05-28T21:23:34.096" v="85" actId="1076"/>
        <pc:sldMkLst>
          <pc:docMk/>
          <pc:sldMk cId="2912352228" sldId="296"/>
        </pc:sldMkLst>
        <pc:spChg chg="mod">
          <ac:chgData name="Eileen Van Tilburg" userId="DEtB1OseDMA67Z4wFVqCycF8KMnagI+ScCyVmeJMnUQ=" providerId="None" clId="Web-{3459C81A-DD08-4EE2-8024-8E4F3D794718}" dt="2025-05-28T21:23:34.096" v="85" actId="1076"/>
          <ac:spMkLst>
            <pc:docMk/>
            <pc:sldMk cId="2912352228" sldId="296"/>
            <ac:spMk id="3" creationId="{334079D5-27E5-EDCF-C33C-6056D1E421B5}"/>
          </ac:spMkLst>
        </pc:spChg>
      </pc:sldChg>
    </pc:docChg>
  </pc:docChgLst>
  <pc:docChgLst>
    <pc:chgData name="VBRA BoD" userId="+JJzKVFbnCFw2P2LyhEwAm2q0NJI0Qw+sj8DHXo36U0=" providerId="None" clId="Web-{3A9FD14E-1172-44B9-9AE7-264BEC8A0900}"/>
    <pc:docChg chg="modSld">
      <pc:chgData name="VBRA BoD" userId="+JJzKVFbnCFw2P2LyhEwAm2q0NJI0Qw+sj8DHXo36U0=" providerId="None" clId="Web-{3A9FD14E-1172-44B9-9AE7-264BEC8A0900}" dt="2025-05-23T15:21:05.407" v="11" actId="14100"/>
      <pc:docMkLst>
        <pc:docMk/>
      </pc:docMkLst>
      <pc:sldChg chg="addSp modSp">
        <pc:chgData name="VBRA BoD" userId="+JJzKVFbnCFw2P2LyhEwAm2q0NJI0Qw+sj8DHXo36U0=" providerId="None" clId="Web-{3A9FD14E-1172-44B9-9AE7-264BEC8A0900}" dt="2025-05-23T15:21:05.407" v="11" actId="14100"/>
        <pc:sldMkLst>
          <pc:docMk/>
          <pc:sldMk cId="2609780633" sldId="291"/>
        </pc:sldMkLst>
        <pc:spChg chg="mod">
          <ac:chgData name="VBRA BoD" userId="+JJzKVFbnCFw2P2LyhEwAm2q0NJI0Qw+sj8DHXo36U0=" providerId="None" clId="Web-{3A9FD14E-1172-44B9-9AE7-264BEC8A0900}" dt="2025-05-23T15:20:20.407" v="1" actId="14100"/>
          <ac:spMkLst>
            <pc:docMk/>
            <pc:sldMk cId="2609780633" sldId="291"/>
            <ac:spMk id="257" creationId="{0BFB8E20-456E-9397-5D24-4C0595DB6F9C}"/>
          </ac:spMkLst>
        </pc:spChg>
        <pc:picChg chg="add mod">
          <ac:chgData name="VBRA BoD" userId="+JJzKVFbnCFw2P2LyhEwAm2q0NJI0Qw+sj8DHXo36U0=" providerId="None" clId="Web-{3A9FD14E-1172-44B9-9AE7-264BEC8A0900}" dt="2025-05-23T15:21:05.407" v="11" actId="14100"/>
          <ac:picMkLst>
            <pc:docMk/>
            <pc:sldMk cId="2609780633" sldId="291"/>
            <ac:picMk id="2" creationId="{BAD2DB96-B450-E3A3-837E-F21BCB2F772D}"/>
          </ac:picMkLst>
        </pc:picChg>
      </pc:sldChg>
    </pc:docChg>
  </pc:docChgLst>
  <pc:docChgLst>
    <pc:chgData name="VBRA BoD" userId="+JJzKVFbnCFw2P2LyhEwAm2q0NJI0Qw+sj8DHXo36U0=" providerId="None" clId="Web-{4C7D5C8D-B803-4D00-A8BA-F5427636FFA9}"/>
    <pc:docChg chg="modSld">
      <pc:chgData name="VBRA BoD" userId="+JJzKVFbnCFw2P2LyhEwAm2q0NJI0Qw+sj8DHXo36U0=" providerId="None" clId="Web-{4C7D5C8D-B803-4D00-A8BA-F5427636FFA9}" dt="2025-05-17T21:28:19.009" v="334" actId="20577"/>
      <pc:docMkLst>
        <pc:docMk/>
      </pc:docMkLst>
      <pc:sldChg chg="modSp">
        <pc:chgData name="VBRA BoD" userId="+JJzKVFbnCFw2P2LyhEwAm2q0NJI0Qw+sj8DHXo36U0=" providerId="None" clId="Web-{4C7D5C8D-B803-4D00-A8BA-F5427636FFA9}" dt="2025-05-17T21:28:19.009" v="334" actId="20577"/>
        <pc:sldMkLst>
          <pc:docMk/>
          <pc:sldMk cId="0" sldId="261"/>
        </pc:sldMkLst>
        <pc:spChg chg="mod">
          <ac:chgData name="VBRA BoD" userId="+JJzKVFbnCFw2P2LyhEwAm2q0NJI0Qw+sj8DHXo36U0=" providerId="None" clId="Web-{4C7D5C8D-B803-4D00-A8BA-F5427636FFA9}" dt="2025-05-17T21:28:19.009" v="334" actId="20577"/>
          <ac:spMkLst>
            <pc:docMk/>
            <pc:sldMk cId="0" sldId="261"/>
            <ac:spMk id="140" creationId="{00000000-0000-0000-0000-000000000000}"/>
          </ac:spMkLst>
        </pc:spChg>
      </pc:sldChg>
      <pc:sldChg chg="modSp">
        <pc:chgData name="VBRA BoD" userId="+JJzKVFbnCFw2P2LyhEwAm2q0NJI0Qw+sj8DHXo36U0=" providerId="None" clId="Web-{4C7D5C8D-B803-4D00-A8BA-F5427636FFA9}" dt="2025-05-17T21:27:50.931" v="333" actId="20577"/>
        <pc:sldMkLst>
          <pc:docMk/>
          <pc:sldMk cId="0" sldId="264"/>
        </pc:sldMkLst>
        <pc:spChg chg="mod">
          <ac:chgData name="VBRA BoD" userId="+JJzKVFbnCFw2P2LyhEwAm2q0NJI0Qw+sj8DHXo36U0=" providerId="None" clId="Web-{4C7D5C8D-B803-4D00-A8BA-F5427636FFA9}" dt="2025-05-17T21:27:50.931" v="333" actId="20577"/>
          <ac:spMkLst>
            <pc:docMk/>
            <pc:sldMk cId="0" sldId="264"/>
            <ac:spMk id="170" creationId="{00000000-0000-0000-0000-000000000000}"/>
          </ac:spMkLst>
        </pc:spChg>
      </pc:sldChg>
      <pc:sldChg chg="modSp">
        <pc:chgData name="VBRA BoD" userId="+JJzKVFbnCFw2P2LyhEwAm2q0NJI0Qw+sj8DHXo36U0=" providerId="None" clId="Web-{4C7D5C8D-B803-4D00-A8BA-F5427636FFA9}" dt="2025-05-17T21:15:52.934" v="186" actId="20577"/>
        <pc:sldMkLst>
          <pc:docMk/>
          <pc:sldMk cId="0" sldId="266"/>
        </pc:sldMkLst>
        <pc:spChg chg="mod">
          <ac:chgData name="VBRA BoD" userId="+JJzKVFbnCFw2P2LyhEwAm2q0NJI0Qw+sj8DHXo36U0=" providerId="None" clId="Web-{4C7D5C8D-B803-4D00-A8BA-F5427636FFA9}" dt="2025-05-17T21:15:52.934" v="186" actId="20577"/>
          <ac:spMkLst>
            <pc:docMk/>
            <pc:sldMk cId="0" sldId="266"/>
            <ac:spMk id="197" creationId="{00000000-0000-0000-0000-000000000000}"/>
          </ac:spMkLst>
        </pc:spChg>
        <pc:graphicFrameChg chg="mod modGraphic">
          <ac:chgData name="VBRA BoD" userId="+JJzKVFbnCFw2P2LyhEwAm2q0NJI0Qw+sj8DHXo36U0=" providerId="None" clId="Web-{4C7D5C8D-B803-4D00-A8BA-F5427636FFA9}" dt="2025-05-17T21:15:44.902" v="185"/>
          <ac:graphicFrameMkLst>
            <pc:docMk/>
            <pc:sldMk cId="0" sldId="266"/>
            <ac:graphicFrameMk id="193" creationId="{00000000-0000-0000-0000-000000000000}"/>
          </ac:graphicFrameMkLst>
        </pc:graphicFrameChg>
        <pc:graphicFrameChg chg="mod modGraphic">
          <ac:chgData name="VBRA BoD" userId="+JJzKVFbnCFw2P2LyhEwAm2q0NJI0Qw+sj8DHXo36U0=" providerId="None" clId="Web-{4C7D5C8D-B803-4D00-A8BA-F5427636FFA9}" dt="2025-05-17T21:14:45.371" v="153"/>
          <ac:graphicFrameMkLst>
            <pc:docMk/>
            <pc:sldMk cId="0" sldId="266"/>
            <ac:graphicFrameMk id="194" creationId="{00000000-0000-0000-0000-000000000000}"/>
          </ac:graphicFrameMkLst>
        </pc:graphicFrameChg>
      </pc:sldChg>
      <pc:sldChg chg="modSp">
        <pc:chgData name="VBRA BoD" userId="+JJzKVFbnCFw2P2LyhEwAm2q0NJI0Qw+sj8DHXo36U0=" providerId="None" clId="Web-{4C7D5C8D-B803-4D00-A8BA-F5427636FFA9}" dt="2025-05-17T21:19:44.112" v="259"/>
        <pc:sldMkLst>
          <pc:docMk/>
          <pc:sldMk cId="0" sldId="267"/>
        </pc:sldMkLst>
        <pc:spChg chg="mod">
          <ac:chgData name="VBRA BoD" userId="+JJzKVFbnCFw2P2LyhEwAm2q0NJI0Qw+sj8DHXo36U0=" providerId="None" clId="Web-{4C7D5C8D-B803-4D00-A8BA-F5427636FFA9}" dt="2025-05-17T21:16:41.419" v="191" actId="20577"/>
          <ac:spMkLst>
            <pc:docMk/>
            <pc:sldMk cId="0" sldId="267"/>
            <ac:spMk id="202" creationId="{00000000-0000-0000-0000-000000000000}"/>
          </ac:spMkLst>
        </pc:spChg>
        <pc:graphicFrameChg chg="mod modGraphic">
          <ac:chgData name="VBRA BoD" userId="+JJzKVFbnCFw2P2LyhEwAm2q0NJI0Qw+sj8DHXo36U0=" providerId="None" clId="Web-{4C7D5C8D-B803-4D00-A8BA-F5427636FFA9}" dt="2025-05-17T21:19:44.112" v="259"/>
          <ac:graphicFrameMkLst>
            <pc:docMk/>
            <pc:sldMk cId="0" sldId="267"/>
            <ac:graphicFrameMk id="203" creationId="{00000000-0000-0000-0000-000000000000}"/>
          </ac:graphicFrameMkLst>
        </pc:graphicFrameChg>
      </pc:sldChg>
      <pc:sldChg chg="modSp">
        <pc:chgData name="VBRA BoD" userId="+JJzKVFbnCFw2P2LyhEwAm2q0NJI0Qw+sj8DHXo36U0=" providerId="None" clId="Web-{4C7D5C8D-B803-4D00-A8BA-F5427636FFA9}" dt="2025-05-17T21:20:41.446" v="285"/>
        <pc:sldMkLst>
          <pc:docMk/>
          <pc:sldMk cId="0" sldId="268"/>
        </pc:sldMkLst>
        <pc:graphicFrameChg chg="mod modGraphic">
          <ac:chgData name="VBRA BoD" userId="+JJzKVFbnCFw2P2LyhEwAm2q0NJI0Qw+sj8DHXo36U0=" providerId="None" clId="Web-{4C7D5C8D-B803-4D00-A8BA-F5427636FFA9}" dt="2025-05-17T21:20:41.446" v="285"/>
          <ac:graphicFrameMkLst>
            <pc:docMk/>
            <pc:sldMk cId="0" sldId="268"/>
            <ac:graphicFrameMk id="213" creationId="{00000000-0000-0000-0000-000000000000}"/>
          </ac:graphicFrameMkLst>
        </pc:graphicFrameChg>
      </pc:sldChg>
    </pc:docChg>
  </pc:docChgLst>
  <pc:docChgLst>
    <pc:chgData name="VBRA BoD" userId="+JJzKVFbnCFw2P2LyhEwAm2q0NJI0Qw+sj8DHXo36U0=" providerId="None" clId="Web-{E9574237-19E4-41F4-B3F2-F0090C5746C1}"/>
    <pc:docChg chg="modSld">
      <pc:chgData name="VBRA BoD" userId="+JJzKVFbnCFw2P2LyhEwAm2q0NJI0Qw+sj8DHXo36U0=" providerId="None" clId="Web-{E9574237-19E4-41F4-B3F2-F0090C5746C1}" dt="2025-05-17T21:13:00.565" v="761"/>
      <pc:docMkLst>
        <pc:docMk/>
      </pc:docMkLst>
      <pc:sldChg chg="modSp">
        <pc:chgData name="VBRA BoD" userId="+JJzKVFbnCFw2P2LyhEwAm2q0NJI0Qw+sj8DHXo36U0=" providerId="None" clId="Web-{E9574237-19E4-41F4-B3F2-F0090C5746C1}" dt="2025-05-17T20:53:39.956" v="286"/>
        <pc:sldMkLst>
          <pc:docMk/>
          <pc:sldMk cId="0" sldId="265"/>
        </pc:sldMkLst>
        <pc:spChg chg="mod">
          <ac:chgData name="VBRA BoD" userId="+JJzKVFbnCFw2P2LyhEwAm2q0NJI0Qw+sj8DHXo36U0=" providerId="None" clId="Web-{E9574237-19E4-41F4-B3F2-F0090C5746C1}" dt="2025-05-17T20:40:40.062" v="1" actId="20577"/>
          <ac:spMkLst>
            <pc:docMk/>
            <pc:sldMk cId="0" sldId="265"/>
            <ac:spMk id="179" creationId="{00000000-0000-0000-0000-000000000000}"/>
          </ac:spMkLst>
        </pc:spChg>
        <pc:spChg chg="mod">
          <ac:chgData name="VBRA BoD" userId="+JJzKVFbnCFw2P2LyhEwAm2q0NJI0Qw+sj8DHXo36U0=" providerId="None" clId="Web-{E9574237-19E4-41F4-B3F2-F0090C5746C1}" dt="2025-05-17T20:46:34.955" v="131" actId="20577"/>
          <ac:spMkLst>
            <pc:docMk/>
            <pc:sldMk cId="0" sldId="265"/>
            <ac:spMk id="183" creationId="{00000000-0000-0000-0000-000000000000}"/>
          </ac:spMkLst>
        </pc:spChg>
        <pc:graphicFrameChg chg="mod modGraphic">
          <ac:chgData name="VBRA BoD" userId="+JJzKVFbnCFw2P2LyhEwAm2q0NJI0Qw+sj8DHXo36U0=" providerId="None" clId="Web-{E9574237-19E4-41F4-B3F2-F0090C5746C1}" dt="2025-05-17T20:53:39.956" v="286"/>
          <ac:graphicFrameMkLst>
            <pc:docMk/>
            <pc:sldMk cId="0" sldId="265"/>
            <ac:graphicFrameMk id="182" creationId="{00000000-0000-0000-0000-000000000000}"/>
          </ac:graphicFrameMkLst>
        </pc:graphicFrameChg>
      </pc:sldChg>
      <pc:sldChg chg="modSp">
        <pc:chgData name="VBRA BoD" userId="+JJzKVFbnCFw2P2LyhEwAm2q0NJI0Qw+sj8DHXo36U0=" providerId="None" clId="Web-{E9574237-19E4-41F4-B3F2-F0090C5746C1}" dt="2025-05-17T21:13:00.565" v="761"/>
        <pc:sldMkLst>
          <pc:docMk/>
          <pc:sldMk cId="0" sldId="266"/>
        </pc:sldMkLst>
        <pc:spChg chg="mod">
          <ac:chgData name="VBRA BoD" userId="+JJzKVFbnCFw2P2LyhEwAm2q0NJI0Qw+sj8DHXo36U0=" providerId="None" clId="Web-{E9574237-19E4-41F4-B3F2-F0090C5746C1}" dt="2025-05-17T20:47:55.361" v="153" actId="20577"/>
          <ac:spMkLst>
            <pc:docMk/>
            <pc:sldMk cId="0" sldId="266"/>
            <ac:spMk id="192" creationId="{00000000-0000-0000-0000-000000000000}"/>
          </ac:spMkLst>
        </pc:spChg>
        <pc:spChg chg="mod">
          <ac:chgData name="VBRA BoD" userId="+JJzKVFbnCFw2P2LyhEwAm2q0NJI0Qw+sj8DHXo36U0=" providerId="None" clId="Web-{E9574237-19E4-41F4-B3F2-F0090C5746C1}" dt="2025-05-17T20:58:39.272" v="359" actId="20577"/>
          <ac:spMkLst>
            <pc:docMk/>
            <pc:sldMk cId="0" sldId="266"/>
            <ac:spMk id="197" creationId="{00000000-0000-0000-0000-000000000000}"/>
          </ac:spMkLst>
        </pc:spChg>
        <pc:graphicFrameChg chg="mod modGraphic">
          <ac:chgData name="VBRA BoD" userId="+JJzKVFbnCFw2P2LyhEwAm2q0NJI0Qw+sj8DHXo36U0=" providerId="None" clId="Web-{E9574237-19E4-41F4-B3F2-F0090C5746C1}" dt="2025-05-17T21:13:00.565" v="761"/>
          <ac:graphicFrameMkLst>
            <pc:docMk/>
            <pc:sldMk cId="0" sldId="266"/>
            <ac:graphicFrameMk id="193" creationId="{00000000-0000-0000-0000-000000000000}"/>
          </ac:graphicFrameMkLst>
        </pc:graphicFrameChg>
        <pc:graphicFrameChg chg="mod modGraphic">
          <ac:chgData name="VBRA BoD" userId="+JJzKVFbnCFw2P2LyhEwAm2q0NJI0Qw+sj8DHXo36U0=" providerId="None" clId="Web-{E9574237-19E4-41F4-B3F2-F0090C5746C1}" dt="2025-05-17T20:57:13.897" v="327"/>
          <ac:graphicFrameMkLst>
            <pc:docMk/>
            <pc:sldMk cId="0" sldId="266"/>
            <ac:graphicFrameMk id="194" creationId="{00000000-0000-0000-0000-000000000000}"/>
          </ac:graphicFrameMkLst>
        </pc:graphicFrameChg>
      </pc:sldChg>
    </pc:docChg>
  </pc:docChgLst>
  <pc:docChgLst>
    <pc:chgData name="Kara Combs" userId="uuujeHw3CGpsWJ5u2mLLOspm6fy6Jtc5tGBpE/7KKQY=" providerId="None" clId="Web-{389798EB-095A-4836-A5F0-6AE3427E1EF7}"/>
    <pc:docChg chg="addSld delSld modSld">
      <pc:chgData name="Kara Combs" userId="uuujeHw3CGpsWJ5u2mLLOspm6fy6Jtc5tGBpE/7KKQY=" providerId="None" clId="Web-{389798EB-095A-4836-A5F0-6AE3427E1EF7}" dt="2025-05-02T00:52:09.262" v="3"/>
      <pc:docMkLst>
        <pc:docMk/>
      </pc:docMkLst>
      <pc:sldChg chg="addSp delSp modSp mod modClrScheme chgLayout">
        <pc:chgData name="Kara Combs" userId="uuujeHw3CGpsWJ5u2mLLOspm6fy6Jtc5tGBpE/7KKQY=" providerId="None" clId="Web-{389798EB-095A-4836-A5F0-6AE3427E1EF7}" dt="2025-05-02T00:52:09.262" v="3"/>
        <pc:sldMkLst>
          <pc:docMk/>
          <pc:sldMk cId="0" sldId="257"/>
        </pc:sldMkLst>
        <pc:spChg chg="add del mod ord">
          <ac:chgData name="Kara Combs" userId="uuujeHw3CGpsWJ5u2mLLOspm6fy6Jtc5tGBpE/7KKQY=" providerId="None" clId="Web-{389798EB-095A-4836-A5F0-6AE3427E1EF7}" dt="2025-05-02T00:52:09.262" v="3"/>
          <ac:spMkLst>
            <pc:docMk/>
            <pc:sldMk cId="0" sldId="257"/>
            <ac:spMk id="2" creationId="{EFDF09A7-DD07-5DF9-E8B3-108F65212C3E}"/>
          </ac:spMkLst>
        </pc:spChg>
        <pc:spChg chg="mod ord">
          <ac:chgData name="Kara Combs" userId="uuujeHw3CGpsWJ5u2mLLOspm6fy6Jtc5tGBpE/7KKQY=" providerId="None" clId="Web-{389798EB-095A-4836-A5F0-6AE3427E1EF7}" dt="2025-05-02T00:52:09.262" v="3"/>
          <ac:spMkLst>
            <pc:docMk/>
            <pc:sldMk cId="0" sldId="257"/>
            <ac:spMk id="99" creationId="{00000000-0000-0000-0000-000000000000}"/>
          </ac:spMkLst>
        </pc:spChg>
        <pc:spChg chg="mod ord">
          <ac:chgData name="Kara Combs" userId="uuujeHw3CGpsWJ5u2mLLOspm6fy6Jtc5tGBpE/7KKQY=" providerId="None" clId="Web-{389798EB-095A-4836-A5F0-6AE3427E1EF7}" dt="2025-05-02T00:52:09.262" v="3"/>
          <ac:spMkLst>
            <pc:docMk/>
            <pc:sldMk cId="0" sldId="257"/>
            <ac:spMk id="100" creationId="{00000000-0000-0000-0000-000000000000}"/>
          </ac:spMkLst>
        </pc:spChg>
        <pc:spChg chg="mod ord">
          <ac:chgData name="Kara Combs" userId="uuujeHw3CGpsWJ5u2mLLOspm6fy6Jtc5tGBpE/7KKQY=" providerId="None" clId="Web-{389798EB-095A-4836-A5F0-6AE3427E1EF7}" dt="2025-05-02T00:52:09.262" v="3"/>
          <ac:spMkLst>
            <pc:docMk/>
            <pc:sldMk cId="0" sldId="257"/>
            <ac:spMk id="101" creationId="{00000000-0000-0000-0000-000000000000}"/>
          </ac:spMkLst>
        </pc:spChg>
        <pc:spChg chg="mod ord">
          <ac:chgData name="Kara Combs" userId="uuujeHw3CGpsWJ5u2mLLOspm6fy6Jtc5tGBpE/7KKQY=" providerId="None" clId="Web-{389798EB-095A-4836-A5F0-6AE3427E1EF7}" dt="2025-05-02T00:52:09.262" v="3"/>
          <ac:spMkLst>
            <pc:docMk/>
            <pc:sldMk cId="0" sldId="257"/>
            <ac:spMk id="103" creationId="{00000000-0000-0000-0000-000000000000}"/>
          </ac:spMkLst>
        </pc:spChg>
      </pc:sldChg>
      <pc:sldChg chg="new del">
        <pc:chgData name="Kara Combs" userId="uuujeHw3CGpsWJ5u2mLLOspm6fy6Jtc5tGBpE/7KKQY=" providerId="None" clId="Web-{389798EB-095A-4836-A5F0-6AE3427E1EF7}" dt="2025-05-02T00:51:50.996" v="1"/>
        <pc:sldMkLst>
          <pc:docMk/>
          <pc:sldMk cId="3806152798"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160954" cy="364616"/>
          </a:xfrm>
          <a:prstGeom prst="rect">
            <a:avLst/>
          </a:prstGeom>
          <a:noFill/>
          <a:ln>
            <a:noFill/>
          </a:ln>
        </p:spPr>
        <p:txBody>
          <a:bodyPr spcFirstLastPara="1" wrap="square" lIns="95850" tIns="47925" rIns="95850" bIns="479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624" y="0"/>
            <a:ext cx="4160954" cy="364616"/>
          </a:xfrm>
          <a:prstGeom prst="rect">
            <a:avLst/>
          </a:prstGeom>
          <a:noFill/>
          <a:ln>
            <a:noFill/>
          </a:ln>
        </p:spPr>
        <p:txBody>
          <a:bodyPr spcFirstLastPara="1" wrap="square" lIns="95850" tIns="47925" rIns="95850" bIns="479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lvl1pPr marL="457200" marR="0" lvl="0"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39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950"/>
            <a:ext cx="4160954" cy="364616"/>
          </a:xfrm>
          <a:prstGeom prst="rect">
            <a:avLst/>
          </a:prstGeom>
          <a:noFill/>
          <a:ln>
            <a:noFill/>
          </a:ln>
        </p:spPr>
        <p:txBody>
          <a:bodyPr spcFirstLastPara="1" wrap="square" lIns="95850" tIns="47925" rIns="95850" bIns="479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1</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90" name="Google Shape;190;p11: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10</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D918A810-A10B-531B-D93E-BA96A80E77E4}"/>
            </a:ext>
          </a:extLst>
        </p:cNvPr>
        <p:cNvGrpSpPr/>
        <p:nvPr/>
      </p:nvGrpSpPr>
      <p:grpSpPr>
        <a:xfrm>
          <a:off x="0" y="0"/>
          <a:ext cx="0" cy="0"/>
          <a:chOff x="0" y="0"/>
          <a:chExt cx="0" cy="0"/>
        </a:xfrm>
      </p:grpSpPr>
      <p:sp>
        <p:nvSpPr>
          <p:cNvPr id="188" name="Google Shape;188;p11:notes">
            <a:extLst>
              <a:ext uri="{FF2B5EF4-FFF2-40B4-BE49-F238E27FC236}">
                <a16:creationId xmlns:a16="http://schemas.microsoft.com/office/drawing/2014/main" id="{B21923B4-CA50-5D2F-5BE6-5AFCDDF7648E}"/>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a:extLst>
              <a:ext uri="{FF2B5EF4-FFF2-40B4-BE49-F238E27FC236}">
                <a16:creationId xmlns:a16="http://schemas.microsoft.com/office/drawing/2014/main" id="{26F648D2-BBF6-278F-74BB-DE79B55FB50D}"/>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90" name="Google Shape;190;p11:notes">
            <a:extLst>
              <a:ext uri="{FF2B5EF4-FFF2-40B4-BE49-F238E27FC236}">
                <a16:creationId xmlns:a16="http://schemas.microsoft.com/office/drawing/2014/main" id="{527077A5-DE08-34BD-3B58-C269F47061F1}"/>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11</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460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961094" y="3472840"/>
            <a:ext cx="7679012" cy="3292985"/>
          </a:xfrm>
          <a:prstGeom prst="rect">
            <a:avLst/>
          </a:prstGeom>
        </p:spPr>
        <p:txBody>
          <a:bodyPr spcFirstLastPara="1" wrap="square" lIns="95850" tIns="47925" rIns="95850" bIns="47925" anchor="t" anchorCtr="0">
            <a:noAutofit/>
          </a:bodyPr>
          <a:lstStyle/>
          <a:p>
            <a:pPr marL="0" lvl="0" indent="0" algn="l" rtl="0">
              <a:spcBef>
                <a:spcPts val="390"/>
              </a:spcBef>
              <a:spcAft>
                <a:spcPts val="0"/>
              </a:spcAft>
              <a:buNone/>
            </a:pPr>
            <a:endParaRPr/>
          </a:p>
        </p:txBody>
      </p:sp>
      <p:sp>
        <p:nvSpPr>
          <p:cNvPr id="200" name="Google Shape;200;p12: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879B1A35-EB3C-E484-EED1-2C06299BF10F}"/>
            </a:ext>
          </a:extLst>
        </p:cNvPr>
        <p:cNvGrpSpPr/>
        <p:nvPr/>
      </p:nvGrpSpPr>
      <p:grpSpPr>
        <a:xfrm>
          <a:off x="0" y="0"/>
          <a:ext cx="0" cy="0"/>
          <a:chOff x="0" y="0"/>
          <a:chExt cx="0" cy="0"/>
        </a:xfrm>
      </p:grpSpPr>
      <p:sp>
        <p:nvSpPr>
          <p:cNvPr id="199" name="Google Shape;199;p12:notes">
            <a:extLst>
              <a:ext uri="{FF2B5EF4-FFF2-40B4-BE49-F238E27FC236}">
                <a16:creationId xmlns:a16="http://schemas.microsoft.com/office/drawing/2014/main" id="{20C691BD-1539-BAC0-5B29-9C4AEED6DA14}"/>
              </a:ext>
            </a:extLst>
          </p:cNvPr>
          <p:cNvSpPr txBox="1">
            <a:spLocks noGrp="1"/>
          </p:cNvSpPr>
          <p:nvPr>
            <p:ph type="body" idx="1"/>
          </p:nvPr>
        </p:nvSpPr>
        <p:spPr>
          <a:xfrm>
            <a:off x="961094" y="3472840"/>
            <a:ext cx="7679012" cy="3292985"/>
          </a:xfrm>
          <a:prstGeom prst="rect">
            <a:avLst/>
          </a:prstGeom>
        </p:spPr>
        <p:txBody>
          <a:bodyPr spcFirstLastPara="1" wrap="square" lIns="95850" tIns="47925" rIns="95850" bIns="47925" anchor="t" anchorCtr="0">
            <a:noAutofit/>
          </a:bodyPr>
          <a:lstStyle/>
          <a:p>
            <a:pPr marL="0" lvl="0" indent="0" algn="l" rtl="0">
              <a:spcBef>
                <a:spcPts val="390"/>
              </a:spcBef>
              <a:spcAft>
                <a:spcPts val="0"/>
              </a:spcAft>
              <a:buNone/>
            </a:pPr>
            <a:endParaRPr/>
          </a:p>
        </p:txBody>
      </p:sp>
      <p:sp>
        <p:nvSpPr>
          <p:cNvPr id="200" name="Google Shape;200;p12:notes">
            <a:extLst>
              <a:ext uri="{FF2B5EF4-FFF2-40B4-BE49-F238E27FC236}">
                <a16:creationId xmlns:a16="http://schemas.microsoft.com/office/drawing/2014/main" id="{090D0B78-0683-FE1F-75D9-2E9AA53788FA}"/>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12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Google Shape;209;p13: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10" name="Google Shape;210;p13: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14</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4: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20" name="Google Shape;220;p14: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19</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3" name="Google Shape;233;p15: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34" name="Google Shape;234;p15: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20</a:t>
            </a:fld>
            <a:endParaRPr sz="13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16: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44" name="Google Shape;244;p16: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21</a:t>
            </a:fld>
            <a:endParaRPr sz="13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22</a:t>
            </a:fld>
            <a:endParaRPr sz="13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E1346466-53EA-E17F-A54C-EC51D734124A}"/>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5387E850-D0D2-18BA-C505-84F473B19521}"/>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2E63E5ED-2677-454E-53EF-887B77C753BC}"/>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4A4B9910-AAFB-F377-F06E-72D059DA40CE}"/>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23</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94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 name="Google Shape;96;p2: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2</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21920C3F-F4CB-7DE1-B9FC-2CCE031BF615}"/>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5E4E4704-4EC6-6D12-78CC-0570B3578706}"/>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18483846-5822-0F82-4121-D2443BD671BA}"/>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7C8D5319-6A8B-A8E1-9EE6-4A0A72C5BC18}"/>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24</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5802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F8204254-48C5-80D7-2CD2-3462B7A3139D}"/>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4A99CB83-036C-907D-7973-600CFFBDADF5}"/>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1E7A1CCE-9D0F-FDD5-87F2-56861F74A2D6}"/>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712A3D71-6EDC-0C94-D7C4-9646C7844C90}"/>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25</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1681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FEC379B1-A64D-F1D6-0E5D-7AC1E48DA36F}"/>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0611FFBA-9556-299B-2BD7-483345D7162A}"/>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6C9A4A82-26C3-BA07-D024-180D1F0C7357}"/>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AD118CB3-8DB6-4AAD-0288-AE56229F4CDA}"/>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26</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724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6481162F-3D5C-68C5-BDF0-BAC6EE616A1E}"/>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FCAF4419-5376-0FC1-3F53-483BEF547B0F}"/>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FD0AA94F-1FBE-7E1C-11E5-07A26E876243}"/>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9EA632C2-2C96-285C-888C-4326F2512990}"/>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27</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449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33513F8A-8475-FF9E-DC57-B604294DBEF0}"/>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42F44CDE-9349-29D9-4CF2-AE3D41BC8E65}"/>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88A99DB4-BE19-C6FC-A209-1E918A6F8E3A}"/>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666D1796-8D62-167C-5413-EB29A766F393}"/>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28</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308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8CA2946F-8069-5841-D1E7-34921DCB5194}"/>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8F993C37-F6C3-53EA-34E7-7A6E3F7B9E1C}"/>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0BDA5A8B-F30C-E5B1-255A-DABB29DFD337}"/>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48B4BC63-3785-F0A3-04FE-A0E2910FDE19}"/>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29</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0988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977E1194-190E-58B0-9B50-DC1DF1D8C8BC}"/>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C1F8B750-3415-EEA9-D127-7F6054A27F70}"/>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80904838-12A4-F10D-1113-46FE2CBAE94E}"/>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DF8F95C7-24AC-8F3D-F4FE-41DB10EF97CD}"/>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9054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CA696952-8016-A245-39DA-6BF8440710D7}"/>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33F11643-57B8-9EBD-080F-DC80C2B9F740}"/>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D84C41D0-E91B-0FB3-1061-1DC88606BF55}"/>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8812F44D-7ED5-6C58-D63B-3F2486940DAA}"/>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31</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9655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89415419-0B05-00FD-7961-245A577EC01C}"/>
            </a:ext>
          </a:extLst>
        </p:cNvPr>
        <p:cNvGrpSpPr/>
        <p:nvPr/>
      </p:nvGrpSpPr>
      <p:grpSpPr>
        <a:xfrm>
          <a:off x="0" y="0"/>
          <a:ext cx="0" cy="0"/>
          <a:chOff x="0" y="0"/>
          <a:chExt cx="0" cy="0"/>
        </a:xfrm>
      </p:grpSpPr>
      <p:sp>
        <p:nvSpPr>
          <p:cNvPr id="252" name="Google Shape;252;p19:notes">
            <a:extLst>
              <a:ext uri="{FF2B5EF4-FFF2-40B4-BE49-F238E27FC236}">
                <a16:creationId xmlns:a16="http://schemas.microsoft.com/office/drawing/2014/main" id="{4A54BAC2-9CE4-DEE2-DE08-8F0C9C58CA58}"/>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9:notes">
            <a:extLst>
              <a:ext uri="{FF2B5EF4-FFF2-40B4-BE49-F238E27FC236}">
                <a16:creationId xmlns:a16="http://schemas.microsoft.com/office/drawing/2014/main" id="{F02DE3DF-F2A7-A3DA-EC37-9ED3C5D90698}"/>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54" name="Google Shape;254;p19:notes">
            <a:extLst>
              <a:ext uri="{FF2B5EF4-FFF2-40B4-BE49-F238E27FC236}">
                <a16:creationId xmlns:a16="http://schemas.microsoft.com/office/drawing/2014/main" id="{688AE1DE-B29C-70B1-8204-75386DF7784B}"/>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32</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6268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25: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64" name="Google Shape;264;p25: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33</a:t>
            </a:fld>
            <a:endParaRPr sz="13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 name="Google Shape;106;p3: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3</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0: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p30: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74" name="Google Shape;274;p30: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34</a:t>
            </a:fld>
            <a:endParaRPr sz="13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1: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p31: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84" name="Google Shape;284;p31: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35</a:t>
            </a:fld>
            <a:endParaRPr sz="13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2: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32: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94" name="Google Shape;294;p32: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36</a:t>
            </a:fld>
            <a:endParaRPr sz="13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E3B1EB21-6E6E-8F91-1C2E-6361ECA9A9C0}"/>
            </a:ext>
          </a:extLst>
        </p:cNvPr>
        <p:cNvGrpSpPr/>
        <p:nvPr/>
      </p:nvGrpSpPr>
      <p:grpSpPr>
        <a:xfrm>
          <a:off x="0" y="0"/>
          <a:ext cx="0" cy="0"/>
          <a:chOff x="0" y="0"/>
          <a:chExt cx="0" cy="0"/>
        </a:xfrm>
      </p:grpSpPr>
      <p:sp>
        <p:nvSpPr>
          <p:cNvPr id="292" name="Google Shape;292;p32:notes">
            <a:extLst>
              <a:ext uri="{FF2B5EF4-FFF2-40B4-BE49-F238E27FC236}">
                <a16:creationId xmlns:a16="http://schemas.microsoft.com/office/drawing/2014/main" id="{6F9E42DC-55FA-68CD-53E6-DC73CA675D30}"/>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32:notes">
            <a:extLst>
              <a:ext uri="{FF2B5EF4-FFF2-40B4-BE49-F238E27FC236}">
                <a16:creationId xmlns:a16="http://schemas.microsoft.com/office/drawing/2014/main" id="{95C8CD2D-1D2F-06AA-1332-2A0179D50FF3}"/>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94" name="Google Shape;294;p32:notes">
            <a:extLst>
              <a:ext uri="{FF2B5EF4-FFF2-40B4-BE49-F238E27FC236}">
                <a16:creationId xmlns:a16="http://schemas.microsoft.com/office/drawing/2014/main" id="{51EB4325-4EC8-7DCB-F6E5-8F82635D6636}"/>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37</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4192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306830ED-7FD6-ED57-2F6A-0EE7D7D16C5F}"/>
            </a:ext>
          </a:extLst>
        </p:cNvPr>
        <p:cNvGrpSpPr/>
        <p:nvPr/>
      </p:nvGrpSpPr>
      <p:grpSpPr>
        <a:xfrm>
          <a:off x="0" y="0"/>
          <a:ext cx="0" cy="0"/>
          <a:chOff x="0" y="0"/>
          <a:chExt cx="0" cy="0"/>
        </a:xfrm>
      </p:grpSpPr>
      <p:sp>
        <p:nvSpPr>
          <p:cNvPr id="292" name="Google Shape;292;p32:notes">
            <a:extLst>
              <a:ext uri="{FF2B5EF4-FFF2-40B4-BE49-F238E27FC236}">
                <a16:creationId xmlns:a16="http://schemas.microsoft.com/office/drawing/2014/main" id="{8B701B45-915C-8BAD-34BC-1073DDE06B01}"/>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32:notes">
            <a:extLst>
              <a:ext uri="{FF2B5EF4-FFF2-40B4-BE49-F238E27FC236}">
                <a16:creationId xmlns:a16="http://schemas.microsoft.com/office/drawing/2014/main" id="{A371843E-50CE-E25E-EC07-A61C6C426FAA}"/>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94" name="Google Shape;294;p32:notes">
            <a:extLst>
              <a:ext uri="{FF2B5EF4-FFF2-40B4-BE49-F238E27FC236}">
                <a16:creationId xmlns:a16="http://schemas.microsoft.com/office/drawing/2014/main" id="{FAEC82A2-FA11-56CF-5597-B3DF85EC82C5}"/>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38</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9475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7B5B320B-DE5D-3B00-C5DF-B4322379B182}"/>
            </a:ext>
          </a:extLst>
        </p:cNvPr>
        <p:cNvGrpSpPr/>
        <p:nvPr/>
      </p:nvGrpSpPr>
      <p:grpSpPr>
        <a:xfrm>
          <a:off x="0" y="0"/>
          <a:ext cx="0" cy="0"/>
          <a:chOff x="0" y="0"/>
          <a:chExt cx="0" cy="0"/>
        </a:xfrm>
      </p:grpSpPr>
      <p:sp>
        <p:nvSpPr>
          <p:cNvPr id="292" name="Google Shape;292;p32:notes">
            <a:extLst>
              <a:ext uri="{FF2B5EF4-FFF2-40B4-BE49-F238E27FC236}">
                <a16:creationId xmlns:a16="http://schemas.microsoft.com/office/drawing/2014/main" id="{0AE4FFDD-6AA0-D94B-FB83-D173EA0B00D0}"/>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32:notes">
            <a:extLst>
              <a:ext uri="{FF2B5EF4-FFF2-40B4-BE49-F238E27FC236}">
                <a16:creationId xmlns:a16="http://schemas.microsoft.com/office/drawing/2014/main" id="{29875988-BEC8-CF5A-7B7E-148DAA2F13CD}"/>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94" name="Google Shape;294;p32:notes">
            <a:extLst>
              <a:ext uri="{FF2B5EF4-FFF2-40B4-BE49-F238E27FC236}">
                <a16:creationId xmlns:a16="http://schemas.microsoft.com/office/drawing/2014/main" id="{BB148CF2-EB7C-0413-EF8C-C5D13B4EDA37}"/>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39</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1034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B7C8DDE3-D191-C1AE-4A07-E702E419D61C}"/>
            </a:ext>
          </a:extLst>
        </p:cNvPr>
        <p:cNvGrpSpPr/>
        <p:nvPr/>
      </p:nvGrpSpPr>
      <p:grpSpPr>
        <a:xfrm>
          <a:off x="0" y="0"/>
          <a:ext cx="0" cy="0"/>
          <a:chOff x="0" y="0"/>
          <a:chExt cx="0" cy="0"/>
        </a:xfrm>
      </p:grpSpPr>
      <p:sp>
        <p:nvSpPr>
          <p:cNvPr id="292" name="Google Shape;292;p32:notes">
            <a:extLst>
              <a:ext uri="{FF2B5EF4-FFF2-40B4-BE49-F238E27FC236}">
                <a16:creationId xmlns:a16="http://schemas.microsoft.com/office/drawing/2014/main" id="{CD85E8A7-06EF-33ED-6906-5090CFD77ED7}"/>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32:notes">
            <a:extLst>
              <a:ext uri="{FF2B5EF4-FFF2-40B4-BE49-F238E27FC236}">
                <a16:creationId xmlns:a16="http://schemas.microsoft.com/office/drawing/2014/main" id="{FE36876D-4E70-7265-CFB7-9BC7F576717F}"/>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294" name="Google Shape;294;p32:notes">
            <a:extLst>
              <a:ext uri="{FF2B5EF4-FFF2-40B4-BE49-F238E27FC236}">
                <a16:creationId xmlns:a16="http://schemas.microsoft.com/office/drawing/2014/main" id="{C9CB2ADF-08E1-F104-3EB8-69C9850936B9}"/>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40</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6688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4: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p34: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314" name="Google Shape;314;p34: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41</a:t>
            </a:fld>
            <a:endParaRPr sz="13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8: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4" name="Google Shape;334;p38: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335" name="Google Shape;335;p38: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42</a:t>
            </a:fld>
            <a:endParaRPr sz="13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4: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17" name="Google Shape;117;p4: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4</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5: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27" name="Google Shape;127;p5: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5</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6" name="Google Shape;136;p6: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67" name="Google Shape;167;p9: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7</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1F71729A-0EE2-1267-318C-F3C357735DAB}"/>
            </a:ext>
          </a:extLst>
        </p:cNvPr>
        <p:cNvGrpSpPr/>
        <p:nvPr/>
      </p:nvGrpSpPr>
      <p:grpSpPr>
        <a:xfrm>
          <a:off x="0" y="0"/>
          <a:ext cx="0" cy="0"/>
          <a:chOff x="0" y="0"/>
          <a:chExt cx="0" cy="0"/>
        </a:xfrm>
      </p:grpSpPr>
      <p:sp>
        <p:nvSpPr>
          <p:cNvPr id="125" name="Google Shape;125;p5:notes">
            <a:extLst>
              <a:ext uri="{FF2B5EF4-FFF2-40B4-BE49-F238E27FC236}">
                <a16:creationId xmlns:a16="http://schemas.microsoft.com/office/drawing/2014/main" id="{05350814-1786-9F9D-5C5D-EF3E144225DB}"/>
              </a:ext>
            </a:extLst>
          </p:cNvPr>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5:notes">
            <a:extLst>
              <a:ext uri="{FF2B5EF4-FFF2-40B4-BE49-F238E27FC236}">
                <a16:creationId xmlns:a16="http://schemas.microsoft.com/office/drawing/2014/main" id="{7608F4C7-6D62-DCC2-F1CB-66C8005F99F0}"/>
              </a:ext>
            </a:extLst>
          </p:cNvPr>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27" name="Google Shape;127;p5:notes">
            <a:extLst>
              <a:ext uri="{FF2B5EF4-FFF2-40B4-BE49-F238E27FC236}">
                <a16:creationId xmlns:a16="http://schemas.microsoft.com/office/drawing/2014/main" id="{EEA2B2B0-12E6-1936-A0E7-52A3613D498E}"/>
              </a:ext>
            </a:extLst>
          </p:cNvPr>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8</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642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3000375" y="549275"/>
            <a:ext cx="360045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10:notes"/>
          <p:cNvSpPr txBox="1">
            <a:spLocks noGrp="1"/>
          </p:cNvSpPr>
          <p:nvPr>
            <p:ph type="body" idx="1"/>
          </p:nvPr>
        </p:nvSpPr>
        <p:spPr>
          <a:xfrm>
            <a:off x="961094" y="3472840"/>
            <a:ext cx="7679012" cy="3292985"/>
          </a:xfrm>
          <a:prstGeom prst="rect">
            <a:avLst/>
          </a:prstGeom>
          <a:noFill/>
          <a:ln>
            <a:noFill/>
          </a:ln>
        </p:spPr>
        <p:txBody>
          <a:bodyPr spcFirstLastPara="1" wrap="square" lIns="95850" tIns="47925" rIns="95850" bIns="47925" anchor="t" anchorCtr="0">
            <a:noAutofit/>
          </a:bodyPr>
          <a:lstStyle/>
          <a:p>
            <a:pPr marL="0" lvl="0" indent="0" algn="l" rtl="0">
              <a:spcBef>
                <a:spcPts val="0"/>
              </a:spcBef>
              <a:spcAft>
                <a:spcPts val="0"/>
              </a:spcAft>
              <a:buNone/>
            </a:pPr>
            <a:endParaRPr/>
          </a:p>
        </p:txBody>
      </p:sp>
      <p:sp>
        <p:nvSpPr>
          <p:cNvPr id="177" name="Google Shape;177;p10:notes"/>
          <p:cNvSpPr txBox="1">
            <a:spLocks noGrp="1"/>
          </p:cNvSpPr>
          <p:nvPr>
            <p:ph type="sldNum" idx="12"/>
          </p:nvPr>
        </p:nvSpPr>
        <p:spPr>
          <a:xfrm>
            <a:off x="5438624" y="6948950"/>
            <a:ext cx="4160954" cy="364616"/>
          </a:xfrm>
          <a:prstGeom prst="rect">
            <a:avLst/>
          </a:prstGeom>
          <a:noFill/>
          <a:ln>
            <a:noFill/>
          </a:ln>
        </p:spPr>
        <p:txBody>
          <a:bodyPr spcFirstLastPara="1" wrap="square" lIns="95850" tIns="47925" rIns="95850" bIns="4792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9</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720090" y="2272454"/>
            <a:ext cx="8161020" cy="156802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440180" y="4145280"/>
            <a:ext cx="6720840" cy="1869440"/>
          </a:xfrm>
          <a:prstGeom prst="rect">
            <a:avLst/>
          </a:prstGeom>
          <a:noFill/>
          <a:ln>
            <a:noFill/>
          </a:ln>
        </p:spPr>
        <p:txBody>
          <a:bodyPr spcFirstLastPara="1" wrap="square" lIns="96650" tIns="48325" rIns="96650" bIns="48325" anchor="t" anchorCtr="0">
            <a:noAutofit/>
          </a:bodyPr>
          <a:lstStyle>
            <a:lvl1pPr lvl="0" algn="ctr">
              <a:spcBef>
                <a:spcPts val="680"/>
              </a:spcBef>
              <a:spcAft>
                <a:spcPts val="0"/>
              </a:spcAft>
              <a:buClr>
                <a:srgbClr val="888888"/>
              </a:buClr>
              <a:buSzPts val="34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00"/>
              </a:spcBef>
              <a:spcAft>
                <a:spcPts val="0"/>
              </a:spcAft>
              <a:buClr>
                <a:srgbClr val="888888"/>
              </a:buClr>
              <a:buSzPts val="25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20"/>
              </a:spcBef>
              <a:spcAft>
                <a:spcPts val="0"/>
              </a:spcAft>
              <a:buClr>
                <a:srgbClr val="888888"/>
              </a:buClr>
              <a:buSzPts val="2100"/>
              <a:buNone/>
              <a:defRPr>
                <a:solidFill>
                  <a:srgbClr val="888888"/>
                </a:solidFill>
              </a:defRPr>
            </a:lvl6pPr>
            <a:lvl7pPr lvl="6" algn="ctr">
              <a:spcBef>
                <a:spcPts val="420"/>
              </a:spcBef>
              <a:spcAft>
                <a:spcPts val="0"/>
              </a:spcAft>
              <a:buClr>
                <a:srgbClr val="888888"/>
              </a:buClr>
              <a:buSzPts val="2100"/>
              <a:buNone/>
              <a:defRPr>
                <a:solidFill>
                  <a:srgbClr val="888888"/>
                </a:solidFill>
              </a:defRPr>
            </a:lvl7pPr>
            <a:lvl8pPr lvl="7" algn="ctr">
              <a:spcBef>
                <a:spcPts val="420"/>
              </a:spcBef>
              <a:spcAft>
                <a:spcPts val="0"/>
              </a:spcAft>
              <a:buClr>
                <a:srgbClr val="888888"/>
              </a:buClr>
              <a:buSzPts val="2100"/>
              <a:buNone/>
              <a:defRPr>
                <a:solidFill>
                  <a:srgbClr val="888888"/>
                </a:solidFill>
              </a:defRPr>
            </a:lvl8pPr>
            <a:lvl9pPr lvl="8" algn="ctr">
              <a:spcBef>
                <a:spcPts val="420"/>
              </a:spcBef>
              <a:spcAft>
                <a:spcPts val="0"/>
              </a:spcAft>
              <a:buClr>
                <a:srgbClr val="888888"/>
              </a:buClr>
              <a:buSzPts val="2100"/>
              <a:buNone/>
              <a:defRPr>
                <a:solidFill>
                  <a:srgbClr val="888888"/>
                </a:solidFill>
              </a:defRPr>
            </a:lvl9pPr>
          </a:lstStyle>
          <a:p>
            <a:endParaRPr/>
          </a:p>
        </p:txBody>
      </p:sp>
      <p:sp>
        <p:nvSpPr>
          <p:cNvPr id="18" name="Google Shape;18;p40"/>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20" name="Google Shape;20;p40"/>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3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3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3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3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3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3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3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479425" y="293688"/>
            <a:ext cx="8642350" cy="1219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2386807" y="-200818"/>
            <a:ext cx="4827587" cy="8642350"/>
          </a:xfrm>
          <a:prstGeom prst="rect">
            <a:avLst/>
          </a:prstGeom>
          <a:noFill/>
          <a:ln>
            <a:noFill/>
          </a:ln>
        </p:spPr>
        <p:txBody>
          <a:bodyPr spcFirstLastPara="1" wrap="square" lIns="96650" tIns="48325" rIns="96650" bIns="48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77" name="Google Shape;77;p49"/>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4920191" y="2333627"/>
            <a:ext cx="6241627" cy="216027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519642" y="253366"/>
            <a:ext cx="6241627" cy="6320790"/>
          </a:xfrm>
          <a:prstGeom prst="rect">
            <a:avLst/>
          </a:prstGeom>
          <a:noFill/>
          <a:ln>
            <a:noFill/>
          </a:ln>
        </p:spPr>
        <p:txBody>
          <a:bodyPr spcFirstLastPara="1" wrap="square" lIns="96650" tIns="48325" rIns="96650" bIns="48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83" name="Google Shape;83;p50"/>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479425" y="293688"/>
            <a:ext cx="8642350" cy="1219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479425" y="1706563"/>
            <a:ext cx="8642350" cy="4827587"/>
          </a:xfrm>
          <a:prstGeom prst="rect">
            <a:avLst/>
          </a:prstGeom>
          <a:noFill/>
          <a:ln>
            <a:noFill/>
          </a:ln>
        </p:spPr>
        <p:txBody>
          <a:bodyPr spcFirstLastPara="1" wrap="square" lIns="96650" tIns="48325" rIns="96650" bIns="48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26" name="Google Shape;26;p41"/>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3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3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3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3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3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3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3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758429" y="4700694"/>
            <a:ext cx="8161020" cy="1452880"/>
          </a:xfrm>
          <a:prstGeom prst="rect">
            <a:avLst/>
          </a:prstGeom>
          <a:noFill/>
          <a:ln>
            <a:noFill/>
          </a:ln>
        </p:spPr>
        <p:txBody>
          <a:bodyPr spcFirstLastPara="1" wrap="square" lIns="96650" tIns="48325" rIns="96650" bIns="48325" anchor="t" anchorCtr="0">
            <a:noAutofit/>
          </a:bodyPr>
          <a:lstStyle>
            <a:lvl1pPr lvl="0" algn="l">
              <a:spcBef>
                <a:spcPts val="0"/>
              </a:spcBef>
              <a:spcAft>
                <a:spcPts val="0"/>
              </a:spcAft>
              <a:buSzPts val="1400"/>
              <a:buNone/>
              <a:defRPr sz="42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758429" y="3100495"/>
            <a:ext cx="8161020" cy="1600199"/>
          </a:xfrm>
          <a:prstGeom prst="rect">
            <a:avLst/>
          </a:prstGeom>
          <a:noFill/>
          <a:ln>
            <a:noFill/>
          </a:ln>
        </p:spPr>
        <p:txBody>
          <a:bodyPr spcFirstLastPara="1" wrap="square" lIns="96650" tIns="48325" rIns="96650" bIns="48325" anchor="b" anchorCtr="0">
            <a:noAutofit/>
          </a:bodyPr>
          <a:lstStyle>
            <a:lvl1pPr marL="457200" lvl="0" indent="-228600" algn="l">
              <a:spcBef>
                <a:spcPts val="420"/>
              </a:spcBef>
              <a:spcAft>
                <a:spcPts val="0"/>
              </a:spcAft>
              <a:buClr>
                <a:srgbClr val="888888"/>
              </a:buClr>
              <a:buSzPts val="2100"/>
              <a:buNone/>
              <a:defRPr sz="2100">
                <a:solidFill>
                  <a:srgbClr val="888888"/>
                </a:solidFill>
              </a:defRPr>
            </a:lvl1pPr>
            <a:lvl2pPr marL="914400" lvl="1" indent="-228600" algn="l">
              <a:spcBef>
                <a:spcPts val="380"/>
              </a:spcBef>
              <a:spcAft>
                <a:spcPts val="0"/>
              </a:spcAft>
              <a:buClr>
                <a:srgbClr val="888888"/>
              </a:buClr>
              <a:buSzPts val="1900"/>
              <a:buNone/>
              <a:defRPr sz="19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30" name="Google Shape;30;p42"/>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32" name="Google Shape;32;p42"/>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479425" y="293688"/>
            <a:ext cx="8642350" cy="1219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480060" y="1706880"/>
            <a:ext cx="4240530" cy="4827694"/>
          </a:xfrm>
          <a:prstGeom prst="rect">
            <a:avLst/>
          </a:prstGeom>
          <a:noFill/>
          <a:ln>
            <a:noFill/>
          </a:ln>
        </p:spPr>
        <p:txBody>
          <a:bodyPr spcFirstLastPara="1" wrap="square" lIns="96650" tIns="48325" rIns="96650" bIns="48325" anchor="t" anchorCtr="0">
            <a:noAutofit/>
          </a:bodyPr>
          <a:lstStyle>
            <a:lvl1pPr marL="457200" lvl="0" indent="-419100" algn="l">
              <a:spcBef>
                <a:spcPts val="600"/>
              </a:spcBef>
              <a:spcAft>
                <a:spcPts val="0"/>
              </a:spcAft>
              <a:buClr>
                <a:schemeClr val="dk1"/>
              </a:buClr>
              <a:buSzPts val="3000"/>
              <a:buChar char="•"/>
              <a:defRPr sz="3000"/>
            </a:lvl1pPr>
            <a:lvl2pPr marL="914400" lvl="1" indent="-387350" algn="l">
              <a:spcBef>
                <a:spcPts val="500"/>
              </a:spcBef>
              <a:spcAft>
                <a:spcPts val="0"/>
              </a:spcAft>
              <a:buClr>
                <a:schemeClr val="dk1"/>
              </a:buClr>
              <a:buSzPts val="2500"/>
              <a:buChar char="–"/>
              <a:defRPr sz="2500"/>
            </a:lvl2pPr>
            <a:lvl3pPr marL="1371600" lvl="2" indent="-361950" algn="l">
              <a:spcBef>
                <a:spcPts val="420"/>
              </a:spcBef>
              <a:spcAft>
                <a:spcPts val="0"/>
              </a:spcAft>
              <a:buClr>
                <a:schemeClr val="dk1"/>
              </a:buClr>
              <a:buSzPts val="2100"/>
              <a:buChar char="•"/>
              <a:defRPr sz="2100"/>
            </a:lvl3pPr>
            <a:lvl4pPr marL="1828800" lvl="3" indent="-349250" algn="l">
              <a:spcBef>
                <a:spcPts val="380"/>
              </a:spcBef>
              <a:spcAft>
                <a:spcPts val="0"/>
              </a:spcAft>
              <a:buClr>
                <a:schemeClr val="dk1"/>
              </a:buClr>
              <a:buSzPts val="1900"/>
              <a:buChar char="–"/>
              <a:defRPr sz="1900"/>
            </a:lvl4pPr>
            <a:lvl5pPr marL="2286000" lvl="4" indent="-349250" algn="l">
              <a:spcBef>
                <a:spcPts val="380"/>
              </a:spcBef>
              <a:spcAft>
                <a:spcPts val="0"/>
              </a:spcAft>
              <a:buClr>
                <a:schemeClr val="dk1"/>
              </a:buClr>
              <a:buSzPts val="1900"/>
              <a:buChar char="»"/>
              <a:defRPr sz="1900"/>
            </a:lvl5pPr>
            <a:lvl6pPr marL="2743200" lvl="5" indent="-349250" algn="l">
              <a:spcBef>
                <a:spcPts val="38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36" name="Google Shape;36;p43"/>
          <p:cNvSpPr txBox="1">
            <a:spLocks noGrp="1"/>
          </p:cNvSpPr>
          <p:nvPr>
            <p:ph type="body" idx="2"/>
          </p:nvPr>
        </p:nvSpPr>
        <p:spPr>
          <a:xfrm>
            <a:off x="4880610" y="1706880"/>
            <a:ext cx="4240530" cy="4827694"/>
          </a:xfrm>
          <a:prstGeom prst="rect">
            <a:avLst/>
          </a:prstGeom>
          <a:noFill/>
          <a:ln>
            <a:noFill/>
          </a:ln>
        </p:spPr>
        <p:txBody>
          <a:bodyPr spcFirstLastPara="1" wrap="square" lIns="96650" tIns="48325" rIns="96650" bIns="48325" anchor="t" anchorCtr="0">
            <a:noAutofit/>
          </a:bodyPr>
          <a:lstStyle>
            <a:lvl1pPr marL="457200" lvl="0" indent="-419100" algn="l">
              <a:spcBef>
                <a:spcPts val="600"/>
              </a:spcBef>
              <a:spcAft>
                <a:spcPts val="0"/>
              </a:spcAft>
              <a:buClr>
                <a:schemeClr val="dk1"/>
              </a:buClr>
              <a:buSzPts val="3000"/>
              <a:buChar char="•"/>
              <a:defRPr sz="3000"/>
            </a:lvl1pPr>
            <a:lvl2pPr marL="914400" lvl="1" indent="-387350" algn="l">
              <a:spcBef>
                <a:spcPts val="500"/>
              </a:spcBef>
              <a:spcAft>
                <a:spcPts val="0"/>
              </a:spcAft>
              <a:buClr>
                <a:schemeClr val="dk1"/>
              </a:buClr>
              <a:buSzPts val="2500"/>
              <a:buChar char="–"/>
              <a:defRPr sz="2500"/>
            </a:lvl2pPr>
            <a:lvl3pPr marL="1371600" lvl="2" indent="-361950" algn="l">
              <a:spcBef>
                <a:spcPts val="420"/>
              </a:spcBef>
              <a:spcAft>
                <a:spcPts val="0"/>
              </a:spcAft>
              <a:buClr>
                <a:schemeClr val="dk1"/>
              </a:buClr>
              <a:buSzPts val="2100"/>
              <a:buChar char="•"/>
              <a:defRPr sz="2100"/>
            </a:lvl3pPr>
            <a:lvl4pPr marL="1828800" lvl="3" indent="-349250" algn="l">
              <a:spcBef>
                <a:spcPts val="380"/>
              </a:spcBef>
              <a:spcAft>
                <a:spcPts val="0"/>
              </a:spcAft>
              <a:buClr>
                <a:schemeClr val="dk1"/>
              </a:buClr>
              <a:buSzPts val="1900"/>
              <a:buChar char="–"/>
              <a:defRPr sz="1900"/>
            </a:lvl4pPr>
            <a:lvl5pPr marL="2286000" lvl="4" indent="-349250" algn="l">
              <a:spcBef>
                <a:spcPts val="380"/>
              </a:spcBef>
              <a:spcAft>
                <a:spcPts val="0"/>
              </a:spcAft>
              <a:buClr>
                <a:schemeClr val="dk1"/>
              </a:buClr>
              <a:buSzPts val="1900"/>
              <a:buChar char="»"/>
              <a:defRPr sz="1900"/>
            </a:lvl5pPr>
            <a:lvl6pPr marL="2743200" lvl="5" indent="-349250" algn="l">
              <a:spcBef>
                <a:spcPts val="38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37" name="Google Shape;37;p43"/>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39" name="Google Shape;39;p43"/>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479425" y="293688"/>
            <a:ext cx="8642350" cy="1219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480060" y="1637454"/>
            <a:ext cx="4242197" cy="682413"/>
          </a:xfrm>
          <a:prstGeom prst="rect">
            <a:avLst/>
          </a:prstGeom>
          <a:noFill/>
          <a:ln>
            <a:noFill/>
          </a:ln>
        </p:spPr>
        <p:txBody>
          <a:bodyPr spcFirstLastPara="1" wrap="square" lIns="96650" tIns="48325" rIns="96650" bIns="48325" anchor="b" anchorCtr="0">
            <a:noAutofit/>
          </a:bodyPr>
          <a:lstStyle>
            <a:lvl1pPr marL="457200" lvl="0" indent="-228600" algn="l">
              <a:spcBef>
                <a:spcPts val="500"/>
              </a:spcBef>
              <a:spcAft>
                <a:spcPts val="0"/>
              </a:spcAft>
              <a:buClr>
                <a:schemeClr val="dk1"/>
              </a:buClr>
              <a:buSzPts val="2500"/>
              <a:buNone/>
              <a:defRPr sz="2500" b="1"/>
            </a:lvl1pPr>
            <a:lvl2pPr marL="914400" lvl="1" indent="-228600" algn="l">
              <a:spcBef>
                <a:spcPts val="420"/>
              </a:spcBef>
              <a:spcAft>
                <a:spcPts val="0"/>
              </a:spcAft>
              <a:buClr>
                <a:schemeClr val="dk1"/>
              </a:buClr>
              <a:buSzPts val="2100"/>
              <a:buNone/>
              <a:defRPr sz="2100" b="1"/>
            </a:lvl2pPr>
            <a:lvl3pPr marL="1371600" lvl="2" indent="-228600" algn="l">
              <a:spcBef>
                <a:spcPts val="380"/>
              </a:spcBef>
              <a:spcAft>
                <a:spcPts val="0"/>
              </a:spcAft>
              <a:buClr>
                <a:schemeClr val="dk1"/>
              </a:buClr>
              <a:buSzPts val="1900"/>
              <a:buNone/>
              <a:defRPr sz="19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43" name="Google Shape;43;p44"/>
          <p:cNvSpPr txBox="1">
            <a:spLocks noGrp="1"/>
          </p:cNvSpPr>
          <p:nvPr>
            <p:ph type="body" idx="2"/>
          </p:nvPr>
        </p:nvSpPr>
        <p:spPr>
          <a:xfrm>
            <a:off x="480060" y="2319867"/>
            <a:ext cx="4242197" cy="4214707"/>
          </a:xfrm>
          <a:prstGeom prst="rect">
            <a:avLst/>
          </a:prstGeom>
          <a:noFill/>
          <a:ln>
            <a:noFill/>
          </a:ln>
        </p:spPr>
        <p:txBody>
          <a:bodyPr spcFirstLastPara="1" wrap="square" lIns="96650" tIns="48325" rIns="96650" bIns="48325" anchor="t" anchorCtr="0">
            <a:noAutofit/>
          </a:bodyPr>
          <a:lstStyle>
            <a:lvl1pPr marL="457200" lvl="0" indent="-387350" algn="l">
              <a:spcBef>
                <a:spcPts val="500"/>
              </a:spcBef>
              <a:spcAft>
                <a:spcPts val="0"/>
              </a:spcAft>
              <a:buClr>
                <a:schemeClr val="dk1"/>
              </a:buClr>
              <a:buSzPts val="2500"/>
              <a:buChar char="•"/>
              <a:defRPr sz="2500"/>
            </a:lvl1pPr>
            <a:lvl2pPr marL="914400" lvl="1" indent="-361950" algn="l">
              <a:spcBef>
                <a:spcPts val="420"/>
              </a:spcBef>
              <a:spcAft>
                <a:spcPts val="0"/>
              </a:spcAft>
              <a:buClr>
                <a:schemeClr val="dk1"/>
              </a:buClr>
              <a:buSzPts val="2100"/>
              <a:buChar char="–"/>
              <a:defRPr sz="2100"/>
            </a:lvl2pPr>
            <a:lvl3pPr marL="1371600" lvl="2" indent="-349250" algn="l">
              <a:spcBef>
                <a:spcPts val="380"/>
              </a:spcBef>
              <a:spcAft>
                <a:spcPts val="0"/>
              </a:spcAft>
              <a:buClr>
                <a:schemeClr val="dk1"/>
              </a:buClr>
              <a:buSzPts val="1900"/>
              <a:buChar char="•"/>
              <a:defRPr sz="19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44" name="Google Shape;44;p44"/>
          <p:cNvSpPr txBox="1">
            <a:spLocks noGrp="1"/>
          </p:cNvSpPr>
          <p:nvPr>
            <p:ph type="body" idx="3"/>
          </p:nvPr>
        </p:nvSpPr>
        <p:spPr>
          <a:xfrm>
            <a:off x="4877277" y="1637454"/>
            <a:ext cx="4243864" cy="682413"/>
          </a:xfrm>
          <a:prstGeom prst="rect">
            <a:avLst/>
          </a:prstGeom>
          <a:noFill/>
          <a:ln>
            <a:noFill/>
          </a:ln>
        </p:spPr>
        <p:txBody>
          <a:bodyPr spcFirstLastPara="1" wrap="square" lIns="96650" tIns="48325" rIns="96650" bIns="48325" anchor="b" anchorCtr="0">
            <a:noAutofit/>
          </a:bodyPr>
          <a:lstStyle>
            <a:lvl1pPr marL="457200" lvl="0" indent="-228600" algn="l">
              <a:spcBef>
                <a:spcPts val="500"/>
              </a:spcBef>
              <a:spcAft>
                <a:spcPts val="0"/>
              </a:spcAft>
              <a:buClr>
                <a:schemeClr val="dk1"/>
              </a:buClr>
              <a:buSzPts val="2500"/>
              <a:buNone/>
              <a:defRPr sz="2500" b="1"/>
            </a:lvl1pPr>
            <a:lvl2pPr marL="914400" lvl="1" indent="-228600" algn="l">
              <a:spcBef>
                <a:spcPts val="420"/>
              </a:spcBef>
              <a:spcAft>
                <a:spcPts val="0"/>
              </a:spcAft>
              <a:buClr>
                <a:schemeClr val="dk1"/>
              </a:buClr>
              <a:buSzPts val="2100"/>
              <a:buNone/>
              <a:defRPr sz="2100" b="1"/>
            </a:lvl2pPr>
            <a:lvl3pPr marL="1371600" lvl="2" indent="-228600" algn="l">
              <a:spcBef>
                <a:spcPts val="380"/>
              </a:spcBef>
              <a:spcAft>
                <a:spcPts val="0"/>
              </a:spcAft>
              <a:buClr>
                <a:schemeClr val="dk1"/>
              </a:buClr>
              <a:buSzPts val="1900"/>
              <a:buNone/>
              <a:defRPr sz="19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45" name="Google Shape;45;p44"/>
          <p:cNvSpPr txBox="1">
            <a:spLocks noGrp="1"/>
          </p:cNvSpPr>
          <p:nvPr>
            <p:ph type="body" idx="4"/>
          </p:nvPr>
        </p:nvSpPr>
        <p:spPr>
          <a:xfrm>
            <a:off x="4877277" y="2319867"/>
            <a:ext cx="4243864" cy="4214707"/>
          </a:xfrm>
          <a:prstGeom prst="rect">
            <a:avLst/>
          </a:prstGeom>
          <a:noFill/>
          <a:ln>
            <a:noFill/>
          </a:ln>
        </p:spPr>
        <p:txBody>
          <a:bodyPr spcFirstLastPara="1" wrap="square" lIns="96650" tIns="48325" rIns="96650" bIns="48325" anchor="t" anchorCtr="0">
            <a:noAutofit/>
          </a:bodyPr>
          <a:lstStyle>
            <a:lvl1pPr marL="457200" lvl="0" indent="-387350" algn="l">
              <a:spcBef>
                <a:spcPts val="500"/>
              </a:spcBef>
              <a:spcAft>
                <a:spcPts val="0"/>
              </a:spcAft>
              <a:buClr>
                <a:schemeClr val="dk1"/>
              </a:buClr>
              <a:buSzPts val="2500"/>
              <a:buChar char="•"/>
              <a:defRPr sz="2500"/>
            </a:lvl1pPr>
            <a:lvl2pPr marL="914400" lvl="1" indent="-361950" algn="l">
              <a:spcBef>
                <a:spcPts val="420"/>
              </a:spcBef>
              <a:spcAft>
                <a:spcPts val="0"/>
              </a:spcAft>
              <a:buClr>
                <a:schemeClr val="dk1"/>
              </a:buClr>
              <a:buSzPts val="2100"/>
              <a:buChar char="–"/>
              <a:defRPr sz="2100"/>
            </a:lvl2pPr>
            <a:lvl3pPr marL="1371600" lvl="2" indent="-349250" algn="l">
              <a:spcBef>
                <a:spcPts val="380"/>
              </a:spcBef>
              <a:spcAft>
                <a:spcPts val="0"/>
              </a:spcAft>
              <a:buClr>
                <a:schemeClr val="dk1"/>
              </a:buClr>
              <a:buSzPts val="1900"/>
              <a:buChar char="•"/>
              <a:defRPr sz="19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46" name="Google Shape;46;p44"/>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4"/>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48" name="Google Shape;48;p44"/>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5"/>
          <p:cNvSpPr txBox="1">
            <a:spLocks noGrp="1"/>
          </p:cNvSpPr>
          <p:nvPr>
            <p:ph type="title"/>
          </p:nvPr>
        </p:nvSpPr>
        <p:spPr>
          <a:xfrm>
            <a:off x="479425" y="293688"/>
            <a:ext cx="8642350" cy="1219200"/>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53" name="Google Shape;53;p45"/>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6"/>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57" name="Google Shape;57;p46"/>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480060" y="291253"/>
            <a:ext cx="3158729" cy="1239520"/>
          </a:xfrm>
          <a:prstGeom prst="rect">
            <a:avLst/>
          </a:prstGeom>
          <a:noFill/>
          <a:ln>
            <a:noFill/>
          </a:ln>
        </p:spPr>
        <p:txBody>
          <a:bodyPr spcFirstLastPara="1" wrap="square" lIns="96650" tIns="48325" rIns="96650" bIns="48325" anchor="b" anchorCtr="0">
            <a:noAutofit/>
          </a:bodyPr>
          <a:lstStyle>
            <a:lvl1pPr lvl="0" algn="l">
              <a:spcBef>
                <a:spcPts val="0"/>
              </a:spcBef>
              <a:spcAft>
                <a:spcPts val="0"/>
              </a:spcAft>
              <a:buSzPts val="1400"/>
              <a:buNone/>
              <a:defRPr sz="2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3753802" y="291254"/>
            <a:ext cx="5367338" cy="6243321"/>
          </a:xfrm>
          <a:prstGeom prst="rect">
            <a:avLst/>
          </a:prstGeom>
          <a:noFill/>
          <a:ln>
            <a:noFill/>
          </a:ln>
        </p:spPr>
        <p:txBody>
          <a:bodyPr spcFirstLastPara="1" wrap="square" lIns="96650" tIns="48325" rIns="96650" bIns="48325" anchor="t" anchorCtr="0">
            <a:noAutofit/>
          </a:bodyPr>
          <a:lstStyle>
            <a:lvl1pPr marL="457200" lvl="0" indent="-444500" algn="l">
              <a:spcBef>
                <a:spcPts val="680"/>
              </a:spcBef>
              <a:spcAft>
                <a:spcPts val="0"/>
              </a:spcAft>
              <a:buClr>
                <a:schemeClr val="dk1"/>
              </a:buClr>
              <a:buSzPts val="3400"/>
              <a:buChar char="•"/>
              <a:defRPr sz="3400"/>
            </a:lvl1pPr>
            <a:lvl2pPr marL="914400" lvl="1" indent="-419100" algn="l">
              <a:spcBef>
                <a:spcPts val="600"/>
              </a:spcBef>
              <a:spcAft>
                <a:spcPts val="0"/>
              </a:spcAft>
              <a:buClr>
                <a:schemeClr val="dk1"/>
              </a:buClr>
              <a:buSzPts val="3000"/>
              <a:buChar char="–"/>
              <a:defRPr sz="3000"/>
            </a:lvl2pPr>
            <a:lvl3pPr marL="1371600" lvl="2" indent="-387350" algn="l">
              <a:spcBef>
                <a:spcPts val="500"/>
              </a:spcBef>
              <a:spcAft>
                <a:spcPts val="0"/>
              </a:spcAft>
              <a:buClr>
                <a:schemeClr val="dk1"/>
              </a:buClr>
              <a:buSzPts val="2500"/>
              <a:buChar char="•"/>
              <a:defRPr sz="2500"/>
            </a:lvl3pPr>
            <a:lvl4pPr marL="1828800" lvl="3" indent="-361950" algn="l">
              <a:spcBef>
                <a:spcPts val="420"/>
              </a:spcBef>
              <a:spcAft>
                <a:spcPts val="0"/>
              </a:spcAft>
              <a:buClr>
                <a:schemeClr val="dk1"/>
              </a:buClr>
              <a:buSzPts val="2100"/>
              <a:buChar char="–"/>
              <a:defRPr sz="2100"/>
            </a:lvl4pPr>
            <a:lvl5pPr marL="2286000" lvl="4" indent="-361950" algn="l">
              <a:spcBef>
                <a:spcPts val="420"/>
              </a:spcBef>
              <a:spcAft>
                <a:spcPts val="0"/>
              </a:spcAft>
              <a:buClr>
                <a:schemeClr val="dk1"/>
              </a:buClr>
              <a:buSzPts val="2100"/>
              <a:buChar char="»"/>
              <a:defRPr sz="2100"/>
            </a:lvl5pPr>
            <a:lvl6pPr marL="2743200" lvl="5" indent="-361950" algn="l">
              <a:spcBef>
                <a:spcPts val="42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61" name="Google Shape;61;p47"/>
          <p:cNvSpPr txBox="1">
            <a:spLocks noGrp="1"/>
          </p:cNvSpPr>
          <p:nvPr>
            <p:ph type="body" idx="2"/>
          </p:nvPr>
        </p:nvSpPr>
        <p:spPr>
          <a:xfrm>
            <a:off x="480060" y="1530774"/>
            <a:ext cx="3158729" cy="5003801"/>
          </a:xfrm>
          <a:prstGeom prst="rect">
            <a:avLst/>
          </a:prstGeom>
          <a:noFill/>
          <a:ln>
            <a:noFill/>
          </a:ln>
        </p:spPr>
        <p:txBody>
          <a:bodyPr spcFirstLastPara="1" wrap="square" lIns="96650" tIns="48325" rIns="96650" bIns="483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2" name="Google Shape;62;p47"/>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64" name="Google Shape;64;p47"/>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1881902" y="5120640"/>
            <a:ext cx="5760720" cy="604521"/>
          </a:xfrm>
          <a:prstGeom prst="rect">
            <a:avLst/>
          </a:prstGeom>
          <a:noFill/>
          <a:ln>
            <a:noFill/>
          </a:ln>
        </p:spPr>
        <p:txBody>
          <a:bodyPr spcFirstLastPara="1" wrap="square" lIns="96650" tIns="48325" rIns="96650" bIns="48325" anchor="b" anchorCtr="0">
            <a:noAutofit/>
          </a:bodyPr>
          <a:lstStyle>
            <a:lvl1pPr lvl="0" algn="l">
              <a:spcBef>
                <a:spcPts val="0"/>
              </a:spcBef>
              <a:spcAft>
                <a:spcPts val="0"/>
              </a:spcAft>
              <a:buSzPts val="1400"/>
              <a:buNone/>
              <a:defRPr sz="21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48"/>
          <p:cNvSpPr>
            <a:spLocks noGrp="1"/>
          </p:cNvSpPr>
          <p:nvPr>
            <p:ph type="pic" idx="2"/>
          </p:nvPr>
        </p:nvSpPr>
        <p:spPr>
          <a:xfrm>
            <a:off x="1881902" y="653627"/>
            <a:ext cx="5760720" cy="4389120"/>
          </a:xfrm>
          <a:prstGeom prst="rect">
            <a:avLst/>
          </a:prstGeom>
          <a:noFill/>
          <a:ln>
            <a:noFill/>
          </a:ln>
        </p:spPr>
      </p:sp>
      <p:sp>
        <p:nvSpPr>
          <p:cNvPr id="68" name="Google Shape;68;p48"/>
          <p:cNvSpPr txBox="1">
            <a:spLocks noGrp="1"/>
          </p:cNvSpPr>
          <p:nvPr>
            <p:ph type="body" idx="1"/>
          </p:nvPr>
        </p:nvSpPr>
        <p:spPr>
          <a:xfrm>
            <a:off x="1881902" y="5725161"/>
            <a:ext cx="5760720" cy="858519"/>
          </a:xfrm>
          <a:prstGeom prst="rect">
            <a:avLst/>
          </a:prstGeom>
          <a:noFill/>
          <a:ln>
            <a:noFill/>
          </a:ln>
        </p:spPr>
        <p:txBody>
          <a:bodyPr spcFirstLastPara="1" wrap="square" lIns="96650" tIns="48325" rIns="96650" bIns="483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9" name="Google Shape;69;p48"/>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MAY 28, 2025</a:t>
            </a:r>
            <a:endParaRPr/>
          </a:p>
        </p:txBody>
      </p:sp>
      <p:sp>
        <p:nvSpPr>
          <p:cNvPr id="71" name="Google Shape;71;p48"/>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a:spcBef>
                <a:spcPts val="0"/>
              </a:spcBef>
              <a:spcAft>
                <a:spcPts val="0"/>
              </a:spcAft>
              <a:buNone/>
              <a:defRPr sz="1300">
                <a:solidFill>
                  <a:srgbClr val="898989"/>
                </a:solidFill>
                <a:latin typeface="Calibri"/>
                <a:ea typeface="Calibri"/>
                <a:cs typeface="Calibri"/>
                <a:sym typeface="Calibri"/>
              </a:defRPr>
            </a:lvl1pPr>
            <a:lvl2pPr marL="0" marR="0" lvl="1" indent="0" algn="r">
              <a:spcBef>
                <a:spcPts val="0"/>
              </a:spcBef>
              <a:spcAft>
                <a:spcPts val="0"/>
              </a:spcAft>
              <a:buNone/>
              <a:defRPr sz="1300">
                <a:solidFill>
                  <a:srgbClr val="898989"/>
                </a:solidFill>
                <a:latin typeface="Calibri"/>
                <a:ea typeface="Calibri"/>
                <a:cs typeface="Calibri"/>
                <a:sym typeface="Calibri"/>
              </a:defRPr>
            </a:lvl2pPr>
            <a:lvl3pPr marL="0" marR="0" lvl="2" indent="0" algn="r">
              <a:spcBef>
                <a:spcPts val="0"/>
              </a:spcBef>
              <a:spcAft>
                <a:spcPts val="0"/>
              </a:spcAft>
              <a:buNone/>
              <a:defRPr sz="1300">
                <a:solidFill>
                  <a:srgbClr val="898989"/>
                </a:solidFill>
                <a:latin typeface="Calibri"/>
                <a:ea typeface="Calibri"/>
                <a:cs typeface="Calibri"/>
                <a:sym typeface="Calibri"/>
              </a:defRPr>
            </a:lvl3pPr>
            <a:lvl4pPr marL="0" marR="0" lvl="3" indent="0" algn="r">
              <a:spcBef>
                <a:spcPts val="0"/>
              </a:spcBef>
              <a:spcAft>
                <a:spcPts val="0"/>
              </a:spcAft>
              <a:buNone/>
              <a:defRPr sz="1300">
                <a:solidFill>
                  <a:srgbClr val="898989"/>
                </a:solidFill>
                <a:latin typeface="Calibri"/>
                <a:ea typeface="Calibri"/>
                <a:cs typeface="Calibri"/>
                <a:sym typeface="Calibri"/>
              </a:defRPr>
            </a:lvl4pPr>
            <a:lvl5pPr marL="0" marR="0" lvl="4" indent="0" algn="r">
              <a:spcBef>
                <a:spcPts val="0"/>
              </a:spcBef>
              <a:spcAft>
                <a:spcPts val="0"/>
              </a:spcAft>
              <a:buNone/>
              <a:defRPr sz="1300">
                <a:solidFill>
                  <a:srgbClr val="898989"/>
                </a:solidFill>
                <a:latin typeface="Calibri"/>
                <a:ea typeface="Calibri"/>
                <a:cs typeface="Calibri"/>
                <a:sym typeface="Calibri"/>
              </a:defRPr>
            </a:lvl5pPr>
            <a:lvl6pPr marL="0" marR="0" lvl="5" indent="0" algn="r">
              <a:spcBef>
                <a:spcPts val="0"/>
              </a:spcBef>
              <a:spcAft>
                <a:spcPts val="0"/>
              </a:spcAft>
              <a:buNone/>
              <a:defRPr sz="1300">
                <a:solidFill>
                  <a:srgbClr val="898989"/>
                </a:solidFill>
                <a:latin typeface="Calibri"/>
                <a:ea typeface="Calibri"/>
                <a:cs typeface="Calibri"/>
                <a:sym typeface="Calibri"/>
              </a:defRPr>
            </a:lvl6pPr>
            <a:lvl7pPr marL="0" marR="0" lvl="6" indent="0" algn="r">
              <a:spcBef>
                <a:spcPts val="0"/>
              </a:spcBef>
              <a:spcAft>
                <a:spcPts val="0"/>
              </a:spcAft>
              <a:buNone/>
              <a:defRPr sz="1300">
                <a:solidFill>
                  <a:srgbClr val="898989"/>
                </a:solidFill>
                <a:latin typeface="Calibri"/>
                <a:ea typeface="Calibri"/>
                <a:cs typeface="Calibri"/>
                <a:sym typeface="Calibri"/>
              </a:defRPr>
            </a:lvl7pPr>
            <a:lvl8pPr marL="0" marR="0" lvl="7" indent="0" algn="r">
              <a:spcBef>
                <a:spcPts val="0"/>
              </a:spcBef>
              <a:spcAft>
                <a:spcPts val="0"/>
              </a:spcAft>
              <a:buNone/>
              <a:defRPr sz="1300">
                <a:solidFill>
                  <a:srgbClr val="898989"/>
                </a:solidFill>
                <a:latin typeface="Calibri"/>
                <a:ea typeface="Calibri"/>
                <a:cs typeface="Calibri"/>
                <a:sym typeface="Calibri"/>
              </a:defRPr>
            </a:lvl8pPr>
            <a:lvl9pPr marL="0" marR="0" lvl="8" indent="0" algn="r">
              <a:spcBef>
                <a:spcPts val="0"/>
              </a:spcBef>
              <a:spcAft>
                <a:spcPts val="0"/>
              </a:spcAft>
              <a:buNone/>
              <a:defRPr sz="13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479425" y="293688"/>
            <a:ext cx="8642350" cy="1219200"/>
          </a:xfrm>
          <a:prstGeom prst="rect">
            <a:avLst/>
          </a:prstGeom>
          <a:noFill/>
          <a:ln>
            <a:noFill/>
          </a:ln>
        </p:spPr>
        <p:txBody>
          <a:bodyPr spcFirstLastPara="1" wrap="square" lIns="96650" tIns="48325" rIns="96650" bIns="4832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11" name="Google Shape;11;p39"/>
          <p:cNvSpPr txBox="1">
            <a:spLocks noGrp="1"/>
          </p:cNvSpPr>
          <p:nvPr>
            <p:ph type="body" idx="1"/>
          </p:nvPr>
        </p:nvSpPr>
        <p:spPr>
          <a:xfrm>
            <a:off x="479425" y="1706563"/>
            <a:ext cx="8642350" cy="4827587"/>
          </a:xfrm>
          <a:prstGeom prst="rect">
            <a:avLst/>
          </a:prstGeom>
          <a:noFill/>
          <a:ln>
            <a:noFill/>
          </a:ln>
        </p:spPr>
        <p:txBody>
          <a:bodyPr spcFirstLastPara="1" wrap="square" lIns="96650" tIns="48325" rIns="96650" bIns="48325" anchor="t" anchorCtr="0">
            <a:noAutofit/>
          </a:bodyPr>
          <a:lstStyle>
            <a:lvl1pPr marL="457200" marR="0" lvl="0"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lvl1pPr marR="0" lvl="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3279775" y="6780213"/>
            <a:ext cx="3041650" cy="388937"/>
          </a:xfrm>
          <a:prstGeom prst="rect">
            <a:avLst/>
          </a:prstGeom>
          <a:noFill/>
          <a:ln>
            <a:noFill/>
          </a:ln>
        </p:spPr>
        <p:txBody>
          <a:bodyPr spcFirstLastPara="1" wrap="square" lIns="96650" tIns="48325" rIns="96650" bIns="48325" anchor="ctr" anchorCtr="0">
            <a:noAutofit/>
          </a:bodyPr>
          <a:lstStyle>
            <a:lvl1pPr marR="0" lvl="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MAY 28, 2025</a:t>
            </a:r>
            <a:endParaRPr/>
          </a:p>
        </p:txBody>
      </p:sp>
      <p:sp>
        <p:nvSpPr>
          <p:cNvPr id="14" name="Google Shape;14;p39"/>
          <p:cNvSpPr txBox="1">
            <a:spLocks noGrp="1"/>
          </p:cNvSpPr>
          <p:nvPr>
            <p:ph type="sldNum" idx="12"/>
          </p:nvPr>
        </p:nvSpPr>
        <p:spPr>
          <a:xfrm>
            <a:off x="6880225" y="6780213"/>
            <a:ext cx="2241550" cy="388937"/>
          </a:xfrm>
          <a:prstGeom prst="rect">
            <a:avLst/>
          </a:prstGeom>
          <a:noFill/>
          <a:ln>
            <a:noFill/>
          </a:ln>
        </p:spPr>
        <p:txBody>
          <a:bodyPr spcFirstLastPara="1" wrap="square" lIns="96650" tIns="48325" rIns="96650" bIns="48325" anchor="ctr" anchorCtr="0">
            <a:noAutofit/>
          </a:bodyPr>
          <a:lstStyle>
            <a:lvl1pPr marL="0" marR="0" lvl="0" indent="0" algn="r" rtl="0">
              <a:spcBef>
                <a:spcPts val="0"/>
              </a:spcBef>
              <a:spcAft>
                <a:spcPts val="0"/>
              </a:spcAft>
              <a:buNone/>
              <a:defRPr sz="13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3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3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3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3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3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3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3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3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ontact@vistabonitarecreationassociation.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720725" y="26988"/>
            <a:ext cx="8159750" cy="1524000"/>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33rd Annual Vista Bonita Recreation Association Meeting</a:t>
            </a:r>
            <a:endParaRPr/>
          </a:p>
        </p:txBody>
      </p:sp>
      <p:sp>
        <p:nvSpPr>
          <p:cNvPr id="90" name="Google Shape;90;p1"/>
          <p:cNvSpPr txBox="1">
            <a:spLocks noGrp="1"/>
          </p:cNvSpPr>
          <p:nvPr>
            <p:ph type="subTitle" idx="1"/>
          </p:nvPr>
        </p:nvSpPr>
        <p:spPr>
          <a:xfrm>
            <a:off x="1295400" y="5791200"/>
            <a:ext cx="6721475" cy="838200"/>
          </a:xfrm>
          <a:prstGeom prst="rect">
            <a:avLst/>
          </a:prstGeom>
          <a:noFill/>
          <a:ln>
            <a:noFill/>
          </a:ln>
        </p:spPr>
        <p:txBody>
          <a:bodyPr spcFirstLastPara="1" wrap="square" lIns="96650" tIns="48325" rIns="96650" bIns="48325" anchor="t" anchorCtr="0">
            <a:noAutofit/>
          </a:bodyPr>
          <a:lstStyle/>
          <a:p>
            <a:pPr marL="0" lvl="0" indent="0" algn="ctr" rtl="0">
              <a:spcBef>
                <a:spcPts val="0"/>
              </a:spcBef>
              <a:spcAft>
                <a:spcPts val="0"/>
              </a:spcAft>
              <a:buClr>
                <a:schemeClr val="dk1"/>
              </a:buClr>
              <a:buSzPts val="3400"/>
              <a:buNone/>
            </a:pPr>
            <a:r>
              <a:rPr lang="en-US" b="1">
                <a:solidFill>
                  <a:schemeClr val="dk1"/>
                </a:solidFill>
              </a:rPr>
              <a:t>May 28, 2025</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400050" y="244475"/>
            <a:ext cx="8640763" cy="681038"/>
          </a:xfrm>
          <a:prstGeom prst="rect">
            <a:avLst/>
          </a:prstGeom>
          <a:noFill/>
          <a:ln>
            <a:noFill/>
          </a:ln>
        </p:spPr>
        <p:txBody>
          <a:bodyPr spcFirstLastPara="1" wrap="square" lIns="96650" tIns="48325" rIns="96650" bIns="48325" anchor="ctr" anchorCtr="0">
            <a:noAutofit/>
          </a:bodyPr>
          <a:lstStyle/>
          <a:p>
            <a:pPr marL="361950" lvl="0" indent="-361950" algn="ctr" rtl="0">
              <a:spcBef>
                <a:spcPts val="0"/>
              </a:spcBef>
              <a:spcAft>
                <a:spcPts val="0"/>
              </a:spcAft>
              <a:buNone/>
            </a:pPr>
            <a:r>
              <a:rPr lang="en-US" sz="3200" b="1"/>
              <a:t>Treasurer’s Report as of 12/31/2024 - Spending</a:t>
            </a:r>
            <a:endParaRPr/>
          </a:p>
        </p:txBody>
      </p:sp>
      <p:graphicFrame>
        <p:nvGraphicFramePr>
          <p:cNvPr id="193" name="Google Shape;193;p11"/>
          <p:cNvGraphicFramePr/>
          <p:nvPr>
            <p:extLst>
              <p:ext uri="{D42A27DB-BD31-4B8C-83A1-F6EECF244321}">
                <p14:modId xmlns:p14="http://schemas.microsoft.com/office/powerpoint/2010/main" val="3728380775"/>
              </p:ext>
            </p:extLst>
          </p:nvPr>
        </p:nvGraphicFramePr>
        <p:xfrm>
          <a:off x="993594" y="1062483"/>
          <a:ext cx="7659175" cy="4820066"/>
        </p:xfrm>
        <a:graphic>
          <a:graphicData uri="http://schemas.openxmlformats.org/drawingml/2006/table">
            <a:tbl>
              <a:tblPr>
                <a:noFill/>
                <a:tableStyleId>{4393209A-23D7-4D15-97B1-E7F44F455BF0}</a:tableStyleId>
              </a:tblPr>
              <a:tblGrid>
                <a:gridCol w="583037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774">
                <a:tc>
                  <a:txBody>
                    <a:bodyPr/>
                    <a:lstStyle/>
                    <a:p>
                      <a:pPr marL="0" marR="0" lvl="0" indent="0" algn="l" rtl="0">
                        <a:lnSpc>
                          <a:spcPct val="100000"/>
                        </a:lnSpc>
                        <a:spcBef>
                          <a:spcPts val="0"/>
                        </a:spcBef>
                        <a:spcAft>
                          <a:spcPts val="0"/>
                        </a:spcAft>
                        <a:buSzPts val="2000"/>
                        <a:buFont typeface="Calibri"/>
                        <a:buNone/>
                      </a:pPr>
                      <a:r>
                        <a:rPr lang="en-US" sz="2000" b="0" i="0" u="none" strike="noStrike">
                          <a:solidFill>
                            <a:schemeClr val="tx1"/>
                          </a:solidFill>
                          <a:latin typeface="Calibri"/>
                          <a:ea typeface="Calibri"/>
                          <a:cs typeface="Calibri"/>
                        </a:rPr>
                        <a:t>Park and Entrance Maintenance &amp; Improvements</a:t>
                      </a:r>
                      <a:endParaRPr sz="1900">
                        <a:solidFill>
                          <a:schemeClr val="tx1"/>
                        </a:solidFill>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r>
                        <a:rPr lang="en-US" sz="2000" b="0" i="0" u="none" strike="noStrike">
                          <a:solidFill>
                            <a:schemeClr val="tx1"/>
                          </a:solidFill>
                          <a:latin typeface="Calibri"/>
                          <a:ea typeface="Calibri"/>
                          <a:cs typeface="Calibri"/>
                        </a:rPr>
                        <a:t>   $          7,733  </a:t>
                      </a:r>
                      <a:endParaRPr sz="1900">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356092496"/>
                  </a:ext>
                </a:extLst>
              </a:tr>
              <a:tr h="370774">
                <a:tc>
                  <a:txBody>
                    <a:bodyPr/>
                    <a:lstStyle/>
                    <a:p>
                      <a:pPr marL="0" marR="0" lvl="0" indent="0" algn="l" rtl="0">
                        <a:spcBef>
                          <a:spcPts val="0"/>
                        </a:spcBef>
                        <a:spcAft>
                          <a:spcPts val="0"/>
                        </a:spcAft>
                        <a:buNone/>
                      </a:pPr>
                      <a:r>
                        <a:rPr lang="en-US" sz="2000" b="0" i="0" u="none" strike="noStrike">
                          <a:solidFill>
                            <a:schemeClr val="tx1"/>
                          </a:solidFill>
                          <a:latin typeface="Calibri"/>
                          <a:ea typeface="Calibri"/>
                          <a:cs typeface="Calibri"/>
                        </a:rPr>
                        <a:t>Insurance</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2000" b="0" i="0" u="none" strike="noStrike">
                          <a:solidFill>
                            <a:schemeClr val="tx1"/>
                          </a:solidFill>
                          <a:latin typeface="Calibri"/>
                          <a:ea typeface="Calibri"/>
                          <a:cs typeface="Calibri"/>
                        </a:rPr>
                        <a:t>               3,903 </a:t>
                      </a:r>
                      <a:endParaRPr>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4175322686"/>
                  </a:ext>
                </a:extLst>
              </a:tr>
              <a:tr h="370775">
                <a:tc>
                  <a:txBody>
                    <a:bodyPr/>
                    <a:lstStyle/>
                    <a:p>
                      <a:pPr marL="0" marR="0" lvl="0" indent="0" algn="l" rtl="0">
                        <a:spcBef>
                          <a:spcPts val="0"/>
                        </a:spcBef>
                        <a:spcAft>
                          <a:spcPts val="0"/>
                        </a:spcAft>
                        <a:buClr>
                          <a:schemeClr val="dk1"/>
                        </a:buClr>
                        <a:buSzPts val="2000"/>
                        <a:buFont typeface="Calibri"/>
                        <a:buNone/>
                      </a:pPr>
                      <a:r>
                        <a:rPr lang="en-US" sz="2000" b="0" i="0" u="none" strike="noStrike">
                          <a:solidFill>
                            <a:schemeClr val="tx1"/>
                          </a:solidFill>
                          <a:latin typeface="Calibri"/>
                          <a:ea typeface="Calibri"/>
                          <a:cs typeface="Calibri"/>
                        </a:rPr>
                        <a:t>Water</a:t>
                      </a:r>
                      <a:r>
                        <a:rPr lang="en-US" sz="2000" b="0" i="0" u="none" strike="noStrike">
                          <a:solidFill>
                            <a:schemeClr val="tx1"/>
                          </a:solidFill>
                          <a:latin typeface="Calibri"/>
                          <a:ea typeface="Calibri"/>
                          <a:cs typeface="Calibri"/>
                          <a:sym typeface="Calibri"/>
                        </a:rPr>
                        <a:t> “rental"</a:t>
                      </a:r>
                      <a:r>
                        <a:rPr lang="en-US" sz="2000" b="0" i="0" u="none" strike="noStrike">
                          <a:solidFill>
                            <a:schemeClr val="tx1"/>
                          </a:solidFill>
                          <a:latin typeface="Calibri"/>
                          <a:ea typeface="Calibri"/>
                          <a:cs typeface="Calibri"/>
                        </a:rPr>
                        <a:t> and resale of unusable days</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Clr>
                          <a:schemeClr val="dk1"/>
                        </a:buClr>
                        <a:buSzPts val="2000"/>
                        <a:buFont typeface="Calibri"/>
                        <a:buNone/>
                      </a:pPr>
                      <a:r>
                        <a:rPr lang="en-US" sz="2000" b="0" i="0" u="none" strike="noStrike">
                          <a:solidFill>
                            <a:schemeClr val="tx1"/>
                          </a:solidFill>
                          <a:latin typeface="Calibri"/>
                          <a:ea typeface="Calibri"/>
                          <a:cs typeface="Calibri"/>
                          <a:sym typeface="Calibri"/>
                        </a:rPr>
                        <a:t>    </a:t>
                      </a:r>
                      <a:r>
                        <a:rPr lang="en-US" sz="2000" b="0" i="0" u="none" strike="noStrike">
                          <a:solidFill>
                            <a:schemeClr val="tx1"/>
                          </a:solidFill>
                          <a:latin typeface="Calibri"/>
                          <a:ea typeface="Calibri"/>
                          <a:cs typeface="Calibri"/>
                        </a:rPr>
                        <a:t>  </a:t>
                      </a:r>
                      <a:r>
                        <a:rPr lang="en-US" sz="2000" b="0" i="0" u="none" strike="noStrike">
                          <a:solidFill>
                            <a:schemeClr val="tx1"/>
                          </a:solidFill>
                          <a:latin typeface="Calibri"/>
                          <a:ea typeface="Calibri"/>
                          <a:cs typeface="Calibri"/>
                          <a:sym typeface="Calibri"/>
                        </a:rPr>
                        <a:t>         </a:t>
                      </a:r>
                      <a:r>
                        <a:rPr lang="en-US" sz="2000" b="0" i="0" u="none" strike="noStrike">
                          <a:solidFill>
                            <a:schemeClr val="tx1"/>
                          </a:solidFill>
                          <a:latin typeface="Calibri"/>
                          <a:ea typeface="Calibri"/>
                          <a:cs typeface="Calibri"/>
                        </a:rPr>
                        <a:t>3,895</a:t>
                      </a: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0"/>
                  </a:ext>
                </a:extLst>
              </a:tr>
              <a:tr h="370775">
                <a:tc>
                  <a:txBody>
                    <a:bodyPr/>
                    <a:lstStyle/>
                    <a:p>
                      <a:pPr marL="0" marR="0" lvl="0" indent="0" algn="l" rtl="0">
                        <a:spcBef>
                          <a:spcPts val="0"/>
                        </a:spcBef>
                        <a:spcAft>
                          <a:spcPts val="0"/>
                        </a:spcAft>
                        <a:buClr>
                          <a:schemeClr val="dk1"/>
                        </a:buClr>
                        <a:buSzPts val="2000"/>
                        <a:buFont typeface="Calibri"/>
                        <a:buNone/>
                      </a:pPr>
                      <a:r>
                        <a:rPr lang="en-US" sz="2000" b="0" i="0" u="none" strike="noStrike">
                          <a:solidFill>
                            <a:schemeClr val="tx1"/>
                          </a:solidFill>
                          <a:latin typeface="Calibri"/>
                          <a:ea typeface="Calibri"/>
                          <a:cs typeface="Calibri"/>
                          <a:sym typeface="Calibri"/>
                        </a:rPr>
                        <a:t>Muck Mitigation</a:t>
                      </a:r>
                      <a:endParaRPr sz="1900">
                        <a:solidFill>
                          <a:schemeClr val="tx1"/>
                        </a:solidFill>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Clr>
                          <a:schemeClr val="dk1"/>
                        </a:buClr>
                        <a:buSzPts val="2000"/>
                        <a:buFont typeface="Calibri"/>
                        <a:buNone/>
                      </a:pPr>
                      <a:r>
                        <a:rPr lang="en-US" sz="2000" b="0" i="0" u="none" strike="noStrike">
                          <a:solidFill>
                            <a:schemeClr val="tx1"/>
                          </a:solidFill>
                          <a:latin typeface="Calibri"/>
                          <a:ea typeface="Calibri"/>
                          <a:cs typeface="Calibri"/>
                          <a:sym typeface="Calibri"/>
                        </a:rPr>
                        <a:t>               </a:t>
                      </a:r>
                      <a:r>
                        <a:rPr lang="en-US" sz="2000" b="0" i="0" u="none" strike="noStrike">
                          <a:solidFill>
                            <a:schemeClr val="tx1"/>
                          </a:solidFill>
                          <a:latin typeface="Calibri"/>
                          <a:ea typeface="Calibri"/>
                          <a:cs typeface="Calibri"/>
                        </a:rPr>
                        <a:t>2,696</a:t>
                      </a:r>
                      <a:r>
                        <a:rPr lang="en-US" sz="2000" b="0" i="0" u="none" strike="noStrike">
                          <a:solidFill>
                            <a:schemeClr val="tx1"/>
                          </a:solidFill>
                          <a:latin typeface="Calibri"/>
                          <a:ea typeface="Calibri"/>
                          <a:cs typeface="Calibri"/>
                          <a:sym typeface="Calibri"/>
                        </a:rPr>
                        <a:t> </a:t>
                      </a: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3"/>
                  </a:ext>
                </a:extLst>
              </a:tr>
              <a:tr h="370774">
                <a:tc>
                  <a:txBody>
                    <a:bodyPr/>
                    <a:lstStyle/>
                    <a:p>
                      <a:pPr marL="0" marR="0" lvl="0" indent="0" algn="l" rtl="0">
                        <a:spcBef>
                          <a:spcPts val="0"/>
                        </a:spcBef>
                        <a:spcAft>
                          <a:spcPts val="0"/>
                        </a:spcAft>
                        <a:buSzPts val="2000"/>
                        <a:buFont typeface="Calibri"/>
                        <a:buNone/>
                      </a:pPr>
                      <a:r>
                        <a:rPr lang="en-US" sz="2000" b="0" i="0" u="none" strike="noStrike">
                          <a:solidFill>
                            <a:schemeClr val="tx1"/>
                          </a:solidFill>
                          <a:latin typeface="Calibri"/>
                          <a:ea typeface="Calibri"/>
                          <a:cs typeface="Calibri"/>
                        </a:rPr>
                        <a:t>Fathead minnows stocking</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r>
                        <a:rPr lang="en-US" sz="2000" b="0" i="0" u="none" strike="noStrike">
                          <a:solidFill>
                            <a:schemeClr val="tx1"/>
                          </a:solidFill>
                          <a:latin typeface="Calibri"/>
                          <a:ea typeface="Calibri"/>
                          <a:cs typeface="Calibri"/>
                        </a:rPr>
                        <a:t>               1,505</a:t>
                      </a:r>
                      <a:endParaRPr>
                        <a:solidFill>
                          <a:schemeClr val="tx1"/>
                        </a:solidFill>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4"/>
                  </a:ext>
                </a:extLst>
              </a:tr>
              <a:tr h="370773">
                <a:tc>
                  <a:txBody>
                    <a:bodyPr/>
                    <a:lstStyle/>
                    <a:p>
                      <a:pPr marL="0" lvl="0" indent="0" algn="l">
                        <a:spcBef>
                          <a:spcPts val="0"/>
                        </a:spcBef>
                        <a:spcAft>
                          <a:spcPts val="0"/>
                        </a:spcAft>
                        <a:buNone/>
                      </a:pPr>
                      <a:r>
                        <a:rPr lang="en-US" sz="2000" b="0" i="0" u="none" strike="noStrike">
                          <a:solidFill>
                            <a:schemeClr val="tx1"/>
                          </a:solidFill>
                          <a:latin typeface="Calibri"/>
                          <a:ea typeface="Calibri"/>
                          <a:cs typeface="Calibri"/>
                        </a:rPr>
                        <a:t>Water clarity products – 1 application</a:t>
                      </a: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lvl="0" indent="0" algn="l">
                        <a:spcBef>
                          <a:spcPts val="0"/>
                        </a:spcBef>
                        <a:spcAft>
                          <a:spcPts val="0"/>
                        </a:spcAft>
                        <a:buNone/>
                      </a:pPr>
                      <a:r>
                        <a:rPr lang="en-US" sz="2000" b="0" i="0" u="none" strike="noStrike">
                          <a:solidFill>
                            <a:schemeClr val="tx1"/>
                          </a:solidFill>
                          <a:latin typeface="Calibri"/>
                          <a:ea typeface="Calibri"/>
                          <a:cs typeface="Calibri"/>
                        </a:rPr>
                        <a:t>               1,421</a:t>
                      </a: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335120767"/>
                  </a:ext>
                </a:extLst>
              </a:tr>
              <a:tr h="370773">
                <a:tc>
                  <a:txBody>
                    <a:bodyPr/>
                    <a:lstStyle/>
                    <a:p>
                      <a:pPr marL="0" lvl="0" indent="0" algn="l">
                        <a:spcBef>
                          <a:spcPts val="0"/>
                        </a:spcBef>
                        <a:spcAft>
                          <a:spcPts val="0"/>
                        </a:spcAft>
                        <a:buNone/>
                      </a:pPr>
                      <a:r>
                        <a:rPr lang="en-US" sz="2000" b="0" i="0" u="none" strike="noStrike">
                          <a:solidFill>
                            <a:schemeClr val="tx1"/>
                          </a:solidFill>
                          <a:latin typeface="Calibri"/>
                          <a:ea typeface="Calibri"/>
                          <a:cs typeface="Calibri"/>
                        </a:rPr>
                        <a:t>Other lake ecology and testing</a:t>
                      </a: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lvl="0" indent="0" algn="l">
                        <a:spcBef>
                          <a:spcPts val="0"/>
                        </a:spcBef>
                        <a:spcAft>
                          <a:spcPts val="0"/>
                        </a:spcAft>
                        <a:buNone/>
                      </a:pPr>
                      <a:r>
                        <a:rPr lang="en-US" sz="2000" b="0" i="0" u="none" strike="noStrike">
                          <a:solidFill>
                            <a:schemeClr val="tx1"/>
                          </a:solidFill>
                          <a:latin typeface="Calibri"/>
                          <a:ea typeface="Calibri"/>
                          <a:cs typeface="Calibri"/>
                        </a:rPr>
                        <a:t>               1,335</a:t>
                      </a: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2122876843"/>
                  </a:ext>
                </a:extLst>
              </a:tr>
              <a:tr h="370775">
                <a:tc>
                  <a:txBody>
                    <a:bodyPr/>
                    <a:lstStyle/>
                    <a:p>
                      <a:pPr marL="0" marR="0" lvl="0" indent="0" algn="l" rtl="0">
                        <a:spcBef>
                          <a:spcPts val="0"/>
                        </a:spcBef>
                        <a:spcAft>
                          <a:spcPts val="0"/>
                        </a:spcAft>
                        <a:buNone/>
                      </a:pPr>
                      <a:r>
                        <a:rPr lang="en-US" sz="2000" b="0" i="0" u="none" strike="noStrike">
                          <a:solidFill>
                            <a:schemeClr val="tx1"/>
                          </a:solidFill>
                          <a:latin typeface="Calibri"/>
                          <a:ea typeface="Calibri"/>
                          <a:cs typeface="Calibri"/>
                        </a:rPr>
                        <a:t>Entrance- repair metal sign</a:t>
                      </a: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2000" b="0" i="0" u="none" strike="noStrike">
                          <a:solidFill>
                            <a:schemeClr val="tx1"/>
                          </a:solidFill>
                          <a:latin typeface="Calibri"/>
                          <a:ea typeface="Calibri"/>
                          <a:cs typeface="Calibri"/>
                        </a:rPr>
                        <a:t>               1,268</a:t>
                      </a: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7"/>
                  </a:ext>
                </a:extLst>
              </a:tr>
              <a:tr h="370774">
                <a:tc>
                  <a:txBody>
                    <a:bodyPr/>
                    <a:lstStyle/>
                    <a:p>
                      <a:pPr marL="0" lvl="0" indent="0" algn="l">
                        <a:spcBef>
                          <a:spcPts val="0"/>
                        </a:spcBef>
                        <a:spcAft>
                          <a:spcPts val="0"/>
                        </a:spcAft>
                        <a:buNone/>
                      </a:pPr>
                      <a:r>
                        <a:rPr lang="en-US" sz="2000" b="0" i="0" u="none" strike="noStrike">
                          <a:solidFill>
                            <a:schemeClr val="tx1"/>
                          </a:solidFill>
                          <a:latin typeface="Calibri"/>
                          <a:ea typeface="Calibri"/>
                          <a:cs typeface="Calibri"/>
                        </a:rPr>
                        <a:t>Utilities</a:t>
                      </a: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lvl="0" indent="0" algn="l">
                        <a:spcBef>
                          <a:spcPts val="0"/>
                        </a:spcBef>
                        <a:spcAft>
                          <a:spcPts val="0"/>
                        </a:spcAft>
                        <a:buNone/>
                      </a:pPr>
                      <a:r>
                        <a:rPr lang="en-US" sz="2000" b="0" i="0" u="none" strike="noStrike">
                          <a:solidFill>
                            <a:schemeClr val="tx1"/>
                          </a:solidFill>
                          <a:latin typeface="Calibri"/>
                          <a:ea typeface="Calibri"/>
                          <a:cs typeface="Calibri"/>
                        </a:rPr>
                        <a:t>               1,012</a:t>
                      </a: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2178313956"/>
                  </a:ext>
                </a:extLst>
              </a:tr>
              <a:tr h="370775">
                <a:tc>
                  <a:txBody>
                    <a:bodyPr/>
                    <a:lstStyle/>
                    <a:p>
                      <a:pPr marL="0" marR="0" lvl="0" indent="0" algn="l" rtl="0">
                        <a:spcBef>
                          <a:spcPts val="0"/>
                        </a:spcBef>
                        <a:spcAft>
                          <a:spcPts val="0"/>
                        </a:spcAft>
                        <a:buSzPts val="2000"/>
                        <a:buFont typeface="Calibri"/>
                        <a:buNone/>
                      </a:pPr>
                      <a:r>
                        <a:rPr lang="en-US" sz="2000" b="0" i="0" u="none" strike="noStrike">
                          <a:solidFill>
                            <a:schemeClr val="tx1"/>
                          </a:solidFill>
                          <a:latin typeface="Calibri"/>
                          <a:ea typeface="Calibri"/>
                          <a:cs typeface="Calibri"/>
                        </a:rPr>
                        <a:t>Irrigation Fees</a:t>
                      </a:r>
                      <a:endParaRPr>
                        <a:solidFill>
                          <a:schemeClr val="tx1"/>
                        </a:solidFill>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r>
                        <a:rPr lang="en-US" sz="2000" b="0" i="0" u="none" strike="noStrike">
                          <a:solidFill>
                            <a:schemeClr val="tx1"/>
                          </a:solidFill>
                          <a:latin typeface="Calibri"/>
                          <a:ea typeface="Calibri"/>
                          <a:cs typeface="Calibri"/>
                        </a:rPr>
                        <a:t>                  900   </a:t>
                      </a: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8"/>
                  </a:ext>
                </a:extLst>
              </a:tr>
              <a:tr h="370774">
                <a:tc>
                  <a:txBody>
                    <a:bodyPr/>
                    <a:lstStyle/>
                    <a:p>
                      <a:pPr marL="0" lvl="0" indent="0" algn="l">
                        <a:spcBef>
                          <a:spcPts val="0"/>
                        </a:spcBef>
                        <a:spcAft>
                          <a:spcPts val="0"/>
                        </a:spcAft>
                        <a:buNone/>
                      </a:pPr>
                      <a:r>
                        <a:rPr lang="en-US" sz="2000" b="0" i="0" u="none" strike="noStrike">
                          <a:solidFill>
                            <a:schemeClr val="tx1"/>
                          </a:solidFill>
                          <a:latin typeface="Calibri"/>
                          <a:ea typeface="Calibri"/>
                          <a:cs typeface="Calibri"/>
                        </a:rPr>
                        <a:t>Carp Derby prizes and expenses</a:t>
                      </a: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lvl="0" indent="0" algn="l">
                        <a:spcBef>
                          <a:spcPts val="0"/>
                        </a:spcBef>
                        <a:spcAft>
                          <a:spcPts val="0"/>
                        </a:spcAft>
                        <a:buNone/>
                      </a:pPr>
                      <a:r>
                        <a:rPr lang="en-US" sz="2000" b="0" i="0" u="none" strike="noStrike">
                          <a:solidFill>
                            <a:schemeClr val="tx1"/>
                          </a:solidFill>
                          <a:latin typeface="Calibri"/>
                          <a:ea typeface="Calibri"/>
                          <a:cs typeface="Calibri"/>
                        </a:rPr>
                        <a:t>                  564</a:t>
                      </a: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775737239"/>
                  </a:ext>
                </a:extLst>
              </a:tr>
              <a:tr h="370775">
                <a:tc>
                  <a:txBody>
                    <a:bodyPr/>
                    <a:lstStyle/>
                    <a:p>
                      <a:pPr marL="0" marR="0" lvl="0" indent="0" algn="l" rtl="0">
                        <a:spcBef>
                          <a:spcPts val="0"/>
                        </a:spcBef>
                        <a:spcAft>
                          <a:spcPts val="0"/>
                        </a:spcAft>
                        <a:buSzPts val="2000"/>
                        <a:buFont typeface="Calibri"/>
                        <a:buNone/>
                      </a:pPr>
                      <a:r>
                        <a:rPr lang="en-US" sz="2000" b="0" i="0" u="none" strike="noStrike">
                          <a:solidFill>
                            <a:schemeClr val="tx1"/>
                          </a:solidFill>
                          <a:latin typeface="Calibri"/>
                          <a:ea typeface="Calibri"/>
                          <a:cs typeface="Calibri"/>
                        </a:rPr>
                        <a:t>All other</a:t>
                      </a:r>
                      <a:endParaRPr sz="1900">
                        <a:solidFill>
                          <a:schemeClr val="tx1"/>
                        </a:solidFill>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r>
                        <a:rPr lang="en-US" sz="2000" b="0" i="0" u="none" strike="noStrike">
                          <a:solidFill>
                            <a:schemeClr val="tx1"/>
                          </a:solidFill>
                          <a:latin typeface="Calibri"/>
                          <a:ea typeface="Calibri"/>
                          <a:cs typeface="Calibri"/>
                          <a:sym typeface="Calibri"/>
                        </a:rPr>
                        <a:t> </a:t>
                      </a:r>
                      <a:r>
                        <a:rPr lang="en-US" sz="2000" b="0" i="0" u="none" strike="noStrike">
                          <a:solidFill>
                            <a:schemeClr val="tx1"/>
                          </a:solidFill>
                          <a:latin typeface="Calibri"/>
                          <a:ea typeface="Calibri"/>
                          <a:cs typeface="Calibri"/>
                        </a:rPr>
                        <a:t> </a:t>
                      </a:r>
                      <a:r>
                        <a:rPr lang="en-US" sz="2000" b="0" i="0" u="sng" strike="noStrike">
                          <a:solidFill>
                            <a:schemeClr val="tx1"/>
                          </a:solidFill>
                          <a:latin typeface="Calibri"/>
                          <a:ea typeface="Calibri"/>
                          <a:cs typeface="Calibri"/>
                        </a:rPr>
                        <a:t>                983</a:t>
                      </a:r>
                      <a:endParaRPr sz="1900">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9"/>
                  </a:ext>
                </a:extLst>
              </a:tr>
              <a:tr h="370775">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r>
                        <a:rPr lang="en-US" sz="2000" b="0" i="0" u="none" strike="noStrike">
                          <a:solidFill>
                            <a:schemeClr val="tx1"/>
                          </a:solidFill>
                          <a:latin typeface="Calibri"/>
                          <a:ea typeface="Calibri"/>
                          <a:cs typeface="Calibri"/>
                          <a:sym typeface="Calibri"/>
                        </a:rPr>
                        <a:t>  </a:t>
                      </a:r>
                      <a:r>
                        <a:rPr lang="en-US" sz="2000" b="0" i="0" u="none" strike="noStrike">
                          <a:solidFill>
                            <a:schemeClr val="tx1"/>
                          </a:solidFill>
                          <a:latin typeface="Calibri"/>
                          <a:ea typeface="Calibri"/>
                          <a:cs typeface="Calibri"/>
                        </a:rPr>
                        <a:t> $       27,215</a:t>
                      </a:r>
                      <a:endParaRPr sz="1900">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10"/>
                  </a:ext>
                </a:extLst>
              </a:tr>
            </a:tbl>
          </a:graphicData>
        </a:graphic>
      </p:graphicFrame>
      <p:graphicFrame>
        <p:nvGraphicFramePr>
          <p:cNvPr id="194" name="Google Shape;194;p11"/>
          <p:cNvGraphicFramePr/>
          <p:nvPr>
            <p:extLst>
              <p:ext uri="{D42A27DB-BD31-4B8C-83A1-F6EECF244321}">
                <p14:modId xmlns:p14="http://schemas.microsoft.com/office/powerpoint/2010/main" val="66878457"/>
              </p:ext>
            </p:extLst>
          </p:nvPr>
        </p:nvGraphicFramePr>
        <p:xfrm>
          <a:off x="650240" y="5415280"/>
          <a:ext cx="8615614" cy="1478385"/>
        </p:xfrm>
        <a:graphic>
          <a:graphicData uri="http://schemas.openxmlformats.org/drawingml/2006/table">
            <a:tbl>
              <a:tblPr firstRow="1">
                <a:noFill/>
                <a:tableStyleId>{708E0E6B-1905-4AD0-8A76-D3DF4D958A02}</a:tableStyleId>
              </a:tblPr>
              <a:tblGrid>
                <a:gridCol w="8615614">
                  <a:extLst>
                    <a:ext uri="{9D8B030D-6E8A-4147-A177-3AD203B41FA5}">
                      <a16:colId xmlns:a16="http://schemas.microsoft.com/office/drawing/2014/main" val="20000"/>
                    </a:ext>
                  </a:extLst>
                </a:gridCol>
              </a:tblGrid>
              <a:tr h="295677">
                <a:tc>
                  <a:txBody>
                    <a:bodyPr/>
                    <a:lstStyle/>
                    <a:p>
                      <a:pPr marL="0" marR="0" lvl="0" indent="0" algn="l" rtl="0">
                        <a:spcBef>
                          <a:spcPts val="0"/>
                        </a:spcBef>
                        <a:spcAft>
                          <a:spcPts val="0"/>
                        </a:spcAft>
                        <a:buClr>
                          <a:schemeClr val="dk1"/>
                        </a:buClr>
                        <a:buSzPts val="1800"/>
                        <a:buFont typeface="Calibri"/>
                        <a:buNone/>
                      </a:pPr>
                      <a:endParaRPr sz="1000" b="0">
                        <a:solidFill>
                          <a:srgbClr val="FF0000"/>
                        </a:solidFill>
                        <a:latin typeface="Calibri"/>
                        <a:ea typeface="Calibri"/>
                        <a:cs typeface="Calibri"/>
                        <a:sym typeface="Calibri"/>
                      </a:endParaRPr>
                    </a:p>
                  </a:txBody>
                  <a:tcPr marL="45720" marR="45720">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noFill/>
                  </a:tcPr>
                </a:tc>
                <a:extLst>
                  <a:ext uri="{0D108BD9-81ED-4DB2-BD59-A6C34878D82A}">
                    <a16:rowId xmlns:a16="http://schemas.microsoft.com/office/drawing/2014/main" val="10000"/>
                  </a:ext>
                </a:extLst>
              </a:tr>
              <a:tr h="295677">
                <a:tc>
                  <a:txBody>
                    <a:bodyPr/>
                    <a:lstStyle/>
                    <a:p>
                      <a:pPr marL="0" marR="0" lvl="0" indent="0" algn="l" rtl="0">
                        <a:spcBef>
                          <a:spcPts val="0"/>
                        </a:spcBef>
                        <a:spcAft>
                          <a:spcPts val="0"/>
                        </a:spcAft>
                        <a:buNone/>
                      </a:pPr>
                      <a:endParaRPr sz="1000" b="0">
                        <a:solidFill>
                          <a:schemeClr val="dk1"/>
                        </a:solidFill>
                        <a:latin typeface="Calibri"/>
                        <a:ea typeface="Calibri"/>
                        <a:cs typeface="Calibri"/>
                        <a:sym typeface="Calibri"/>
                      </a:endParaRPr>
                    </a:p>
                  </a:txBody>
                  <a:tcPr marL="45720" marR="45720">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noFill/>
                  </a:tcPr>
                </a:tc>
                <a:extLst>
                  <a:ext uri="{0D108BD9-81ED-4DB2-BD59-A6C34878D82A}">
                    <a16:rowId xmlns:a16="http://schemas.microsoft.com/office/drawing/2014/main" val="10001"/>
                  </a:ext>
                </a:extLst>
              </a:tr>
              <a:tr h="295677">
                <a:tc>
                  <a:txBody>
                    <a:bodyPr/>
                    <a:lstStyle/>
                    <a:p>
                      <a:pPr marL="0" marR="0" lvl="0" indent="0" algn="l" rtl="0">
                        <a:spcBef>
                          <a:spcPts val="0"/>
                        </a:spcBef>
                        <a:spcAft>
                          <a:spcPts val="0"/>
                        </a:spcAft>
                        <a:buNone/>
                      </a:pPr>
                      <a:endParaRPr sz="1000" b="0">
                        <a:solidFill>
                          <a:schemeClr val="dk1"/>
                        </a:solidFill>
                        <a:latin typeface="Calibri"/>
                        <a:ea typeface="Calibri"/>
                        <a:cs typeface="Calibri"/>
                        <a:sym typeface="Calibri"/>
                      </a:endParaRPr>
                    </a:p>
                  </a:txBody>
                  <a:tcPr marL="45720" marR="45720">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noFill/>
                  </a:tcPr>
                </a:tc>
                <a:extLst>
                  <a:ext uri="{0D108BD9-81ED-4DB2-BD59-A6C34878D82A}">
                    <a16:rowId xmlns:a16="http://schemas.microsoft.com/office/drawing/2014/main" val="10002"/>
                  </a:ext>
                </a:extLst>
              </a:tr>
              <a:tr h="295677">
                <a:tc>
                  <a:txBody>
                    <a:bodyPr/>
                    <a:lstStyle/>
                    <a:p>
                      <a:pPr marL="0" marR="0" lvl="0" indent="0" algn="l" rtl="0">
                        <a:spcBef>
                          <a:spcPts val="0"/>
                        </a:spcBef>
                        <a:spcAft>
                          <a:spcPts val="0"/>
                        </a:spcAft>
                        <a:buNone/>
                      </a:pPr>
                      <a:endParaRPr sz="1000" b="0">
                        <a:solidFill>
                          <a:schemeClr val="dk1"/>
                        </a:solidFill>
                        <a:latin typeface="Calibri"/>
                        <a:ea typeface="Calibri"/>
                        <a:cs typeface="Calibri"/>
                        <a:sym typeface="Calibri"/>
                      </a:endParaRPr>
                    </a:p>
                  </a:txBody>
                  <a:tcPr marL="45720" marR="45720">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noFill/>
                  </a:tcPr>
                </a:tc>
                <a:extLst>
                  <a:ext uri="{0D108BD9-81ED-4DB2-BD59-A6C34878D82A}">
                    <a16:rowId xmlns:a16="http://schemas.microsoft.com/office/drawing/2014/main" val="10003"/>
                  </a:ext>
                </a:extLst>
              </a:tr>
              <a:tr h="295677">
                <a:tc>
                  <a:txBody>
                    <a:bodyPr/>
                    <a:lstStyle/>
                    <a:p>
                      <a:pPr marL="0" marR="0" lvl="0" indent="0" algn="r" rtl="0">
                        <a:spcBef>
                          <a:spcPts val="0"/>
                        </a:spcBef>
                        <a:spcAft>
                          <a:spcPts val="0"/>
                        </a:spcAft>
                        <a:buNone/>
                      </a:pPr>
                      <a:endParaRPr sz="1000" b="0">
                        <a:solidFill>
                          <a:schemeClr val="dk1"/>
                        </a:solidFill>
                        <a:latin typeface="Calibri"/>
                        <a:ea typeface="Calibri"/>
                        <a:cs typeface="Calibri"/>
                        <a:sym typeface="Calibri"/>
                      </a:endParaRPr>
                    </a:p>
                  </a:txBody>
                  <a:tcPr marL="45720" marR="45720">
                    <a:lnL w="0" cap="flat" cmpd="sng">
                      <a:noFill/>
                      <a:prstDash val="solid"/>
                      <a:round/>
                      <a:headEnd type="none" w="sm" len="sm"/>
                      <a:tailEnd type="none" w="sm" len="sm"/>
                    </a:lnL>
                    <a:lnR w="0" cap="flat" cmpd="sng">
                      <a:noFill/>
                      <a:prstDash val="solid"/>
                      <a:round/>
                      <a:headEnd type="none" w="sm" len="sm"/>
                      <a:tailEnd type="none" w="sm" len="sm"/>
                    </a:lnR>
                    <a:lnT w="0" cap="flat" cmpd="sng">
                      <a:noFill/>
                      <a:prstDash val="solid"/>
                      <a:round/>
                      <a:headEnd type="none" w="sm" len="sm"/>
                      <a:tailEnd type="none" w="sm" len="sm"/>
                    </a:lnT>
                    <a:lnB w="0" cap="flat" cmpd="sng">
                      <a:no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
        <p:nvSpPr>
          <p:cNvPr id="195" name="Google Shape;195;p11"/>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269780AF-5F86-D232-7649-04F1578CC402}"/>
              </a:ext>
            </a:extLst>
          </p:cNvPr>
          <p:cNvSpPr>
            <a:spLocks noGrp="1"/>
          </p:cNvSpPr>
          <p:nvPr>
            <p:ph type="sldNum" idx="12"/>
          </p:nvPr>
        </p:nvSpPr>
        <p:spPr/>
        <p:txBody>
          <a:bodyPr/>
          <a:lstStyle/>
          <a:p>
            <a:fld id="{00000000-1234-1234-1234-123412341234}" type="slidenum">
              <a:rPr lang="en-US"/>
              <a:t>10</a:t>
            </a:fld>
            <a:endParaRPr lang="en-US"/>
          </a:p>
        </p:txBody>
      </p:sp>
      <p:sp>
        <p:nvSpPr>
          <p:cNvPr id="3" name="Footer Placeholder 2">
            <a:extLst>
              <a:ext uri="{FF2B5EF4-FFF2-40B4-BE49-F238E27FC236}">
                <a16:creationId xmlns:a16="http://schemas.microsoft.com/office/drawing/2014/main" id="{97EDC7D6-7220-B838-0F89-87D68C3DC4E2}"/>
              </a:ext>
            </a:extLst>
          </p:cNvPr>
          <p:cNvSpPr>
            <a:spLocks noGrp="1"/>
          </p:cNvSpPr>
          <p:nvPr>
            <p:ph type="ftr" idx="11"/>
          </p:nvPr>
        </p:nvSpPr>
        <p:spPr/>
        <p:txBody>
          <a:bodyPr/>
          <a:lstStyle/>
          <a:p>
            <a:r>
              <a:rPr lang="en-US"/>
              <a:t>MAY 28, 2025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a:extLst>
            <a:ext uri="{FF2B5EF4-FFF2-40B4-BE49-F238E27FC236}">
              <a16:creationId xmlns:a16="http://schemas.microsoft.com/office/drawing/2014/main" id="{B0A55382-ABC6-33C8-1196-B03E05B9FAAB}"/>
            </a:ext>
          </a:extLst>
        </p:cNvPr>
        <p:cNvGrpSpPr/>
        <p:nvPr/>
      </p:nvGrpSpPr>
      <p:grpSpPr>
        <a:xfrm>
          <a:off x="0" y="0"/>
          <a:ext cx="0" cy="0"/>
          <a:chOff x="0" y="0"/>
          <a:chExt cx="0" cy="0"/>
        </a:xfrm>
      </p:grpSpPr>
      <p:sp>
        <p:nvSpPr>
          <p:cNvPr id="192" name="Google Shape;192;p11">
            <a:extLst>
              <a:ext uri="{FF2B5EF4-FFF2-40B4-BE49-F238E27FC236}">
                <a16:creationId xmlns:a16="http://schemas.microsoft.com/office/drawing/2014/main" id="{86E17FBC-FED3-AA29-ECA2-0E68C8CA0890}"/>
              </a:ext>
            </a:extLst>
          </p:cNvPr>
          <p:cNvSpPr txBox="1">
            <a:spLocks noGrp="1"/>
          </p:cNvSpPr>
          <p:nvPr>
            <p:ph type="title"/>
          </p:nvPr>
        </p:nvSpPr>
        <p:spPr>
          <a:xfrm>
            <a:off x="400050" y="244475"/>
            <a:ext cx="8640763" cy="681038"/>
          </a:xfrm>
          <a:prstGeom prst="rect">
            <a:avLst/>
          </a:prstGeom>
          <a:noFill/>
          <a:ln>
            <a:noFill/>
          </a:ln>
        </p:spPr>
        <p:txBody>
          <a:bodyPr spcFirstLastPara="1" wrap="square" lIns="96650" tIns="48325" rIns="96650" bIns="48325" anchor="ctr" anchorCtr="0">
            <a:noAutofit/>
          </a:bodyPr>
          <a:lstStyle/>
          <a:p>
            <a:pPr marL="361950" indent="-361950"/>
            <a:r>
              <a:rPr lang="en-US" sz="2400" b="1"/>
              <a:t>Treasurer’s Report – Current Year + Last 5 Years Income &amp; Expense</a:t>
            </a:r>
            <a:endParaRPr lang="en-US" sz="2400"/>
          </a:p>
        </p:txBody>
      </p:sp>
      <p:graphicFrame>
        <p:nvGraphicFramePr>
          <p:cNvPr id="193" name="Google Shape;193;p11">
            <a:extLst>
              <a:ext uri="{FF2B5EF4-FFF2-40B4-BE49-F238E27FC236}">
                <a16:creationId xmlns:a16="http://schemas.microsoft.com/office/drawing/2014/main" id="{B7D12FA2-9567-EEB8-5C1A-6F15C5EC8376}"/>
              </a:ext>
            </a:extLst>
          </p:cNvPr>
          <p:cNvGraphicFramePr/>
          <p:nvPr>
            <p:extLst>
              <p:ext uri="{D42A27DB-BD31-4B8C-83A1-F6EECF244321}">
                <p14:modId xmlns:p14="http://schemas.microsoft.com/office/powerpoint/2010/main" val="3596893379"/>
              </p:ext>
            </p:extLst>
          </p:nvPr>
        </p:nvGraphicFramePr>
        <p:xfrm>
          <a:off x="993594" y="1062483"/>
          <a:ext cx="7659175" cy="4820066"/>
        </p:xfrm>
        <a:graphic>
          <a:graphicData uri="http://schemas.openxmlformats.org/drawingml/2006/table">
            <a:tbl>
              <a:tblPr>
                <a:noFill/>
                <a:tableStyleId>{4393209A-23D7-4D15-97B1-E7F44F455BF0}</a:tableStyleId>
              </a:tblPr>
              <a:tblGrid>
                <a:gridCol w="5830375">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774">
                <a:tc>
                  <a:txBody>
                    <a:bodyPr/>
                    <a:lstStyle/>
                    <a:p>
                      <a:pPr marL="0" marR="0" lvl="0" indent="0" algn="l" rtl="0">
                        <a:lnSpc>
                          <a:spcPct val="100000"/>
                        </a:lnSpc>
                        <a:spcBef>
                          <a:spcPts val="0"/>
                        </a:spcBef>
                        <a:spcAft>
                          <a:spcPts val="0"/>
                        </a:spcAft>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356092496"/>
                  </a:ext>
                </a:extLst>
              </a:tr>
              <a:tr h="370774">
                <a:tc>
                  <a:txBody>
                    <a:bodyPr/>
                    <a:lstStyle/>
                    <a:p>
                      <a:pPr marL="0" marR="0" lvl="0" indent="0" algn="l" rtl="0">
                        <a:spcBef>
                          <a:spcPts val="0"/>
                        </a:spcBef>
                        <a:spcAft>
                          <a:spcPts val="0"/>
                        </a:spcAft>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4175322686"/>
                  </a:ext>
                </a:extLst>
              </a:tr>
              <a:tr h="370775">
                <a:tc>
                  <a:txBody>
                    <a:bodyPr/>
                    <a:lstStyle/>
                    <a:p>
                      <a:pPr marL="0" marR="0" lvl="0" indent="0" algn="l" rtl="0">
                        <a:spcBef>
                          <a:spcPts val="0"/>
                        </a:spcBef>
                        <a:spcAft>
                          <a:spcPts val="0"/>
                        </a:spcAft>
                        <a:buClr>
                          <a:schemeClr val="dk1"/>
                        </a:buClr>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Clr>
                          <a:schemeClr val="dk1"/>
                        </a:buClr>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0"/>
                  </a:ext>
                </a:extLst>
              </a:tr>
              <a:tr h="370775">
                <a:tc>
                  <a:txBody>
                    <a:bodyPr/>
                    <a:lstStyle/>
                    <a:p>
                      <a:pPr marL="0" marR="0" lvl="0" indent="0" algn="l" rtl="0">
                        <a:spcBef>
                          <a:spcPts val="0"/>
                        </a:spcBef>
                        <a:spcAft>
                          <a:spcPts val="0"/>
                        </a:spcAft>
                        <a:buClr>
                          <a:schemeClr val="dk1"/>
                        </a:buClr>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Clr>
                          <a:schemeClr val="dk1"/>
                        </a:buClr>
                        <a:buSzPts val="2000"/>
                        <a:buFont typeface="Calibri"/>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3"/>
                  </a:ext>
                </a:extLst>
              </a:tr>
              <a:tr h="370774">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4"/>
                  </a:ext>
                </a:extLst>
              </a:tr>
              <a:tr h="370773">
                <a:tc>
                  <a:txBody>
                    <a:bodyPr/>
                    <a:lstStyle/>
                    <a:p>
                      <a:pPr marL="0" lvl="0" indent="0" algn="l">
                        <a:spcBef>
                          <a:spcPts val="0"/>
                        </a:spcBef>
                        <a:spcAft>
                          <a:spcPts val="0"/>
                        </a:spcAft>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lvl="0" indent="0" algn="l">
                        <a:spcBef>
                          <a:spcPts val="0"/>
                        </a:spcBef>
                        <a:spcAft>
                          <a:spcPts val="0"/>
                        </a:spcAft>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335120767"/>
                  </a:ext>
                </a:extLst>
              </a:tr>
              <a:tr h="370773">
                <a:tc>
                  <a:txBody>
                    <a:bodyPr/>
                    <a:lstStyle/>
                    <a:p>
                      <a:pPr marL="0" lvl="0" indent="0" algn="l">
                        <a:spcBef>
                          <a:spcPts val="0"/>
                        </a:spcBef>
                        <a:spcAft>
                          <a:spcPts val="0"/>
                        </a:spcAft>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lvl="0" indent="0" algn="l">
                        <a:spcBef>
                          <a:spcPts val="0"/>
                        </a:spcBef>
                        <a:spcAft>
                          <a:spcPts val="0"/>
                        </a:spcAft>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2122876843"/>
                  </a:ext>
                </a:extLst>
              </a:tr>
              <a:tr h="370775">
                <a:tc>
                  <a:txBody>
                    <a:bodyPr/>
                    <a:lstStyle/>
                    <a:p>
                      <a:pPr marL="0" marR="0" lvl="0" indent="0" algn="l" rtl="0">
                        <a:spcBef>
                          <a:spcPts val="0"/>
                        </a:spcBef>
                        <a:spcAft>
                          <a:spcPts val="0"/>
                        </a:spcAft>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7"/>
                  </a:ext>
                </a:extLst>
              </a:tr>
              <a:tr h="370774">
                <a:tc>
                  <a:txBody>
                    <a:bodyPr/>
                    <a:lstStyle/>
                    <a:p>
                      <a:pPr marL="0" lvl="0" indent="0" algn="l">
                        <a:spcBef>
                          <a:spcPts val="0"/>
                        </a:spcBef>
                        <a:spcAft>
                          <a:spcPts val="0"/>
                        </a:spcAft>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lvl="0" indent="0" algn="l">
                        <a:spcBef>
                          <a:spcPts val="0"/>
                        </a:spcBef>
                        <a:spcAft>
                          <a:spcPts val="0"/>
                        </a:spcAft>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2178313956"/>
                  </a:ext>
                </a:extLst>
              </a:tr>
              <a:tr h="370775">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8"/>
                  </a:ext>
                </a:extLst>
              </a:tr>
              <a:tr h="370774">
                <a:tc>
                  <a:txBody>
                    <a:bodyPr/>
                    <a:lstStyle/>
                    <a:p>
                      <a:pPr marL="0" lvl="0" indent="0" algn="l">
                        <a:spcBef>
                          <a:spcPts val="0"/>
                        </a:spcBef>
                        <a:spcAft>
                          <a:spcPts val="0"/>
                        </a:spcAft>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lvl="0" indent="0" algn="l">
                        <a:spcBef>
                          <a:spcPts val="0"/>
                        </a:spcBef>
                        <a:spcAft>
                          <a:spcPts val="0"/>
                        </a:spcAft>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775737239"/>
                  </a:ext>
                </a:extLst>
              </a:tr>
              <a:tr h="370775">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endParaRPr sz="2000" b="0" i="0" u="sng"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9"/>
                  </a:ext>
                </a:extLst>
              </a:tr>
              <a:tr h="370775">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SzPts val="2000"/>
                        <a:buFont typeface="Calibri"/>
                        <a:buNone/>
                      </a:pPr>
                      <a:endParaRPr sz="20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10"/>
                  </a:ext>
                </a:extLst>
              </a:tr>
            </a:tbl>
          </a:graphicData>
        </a:graphic>
      </p:graphicFrame>
      <p:sp>
        <p:nvSpPr>
          <p:cNvPr id="195" name="Google Shape;195;p11">
            <a:extLst>
              <a:ext uri="{FF2B5EF4-FFF2-40B4-BE49-F238E27FC236}">
                <a16:creationId xmlns:a16="http://schemas.microsoft.com/office/drawing/2014/main" id="{F46A35FD-ED52-D90F-E90D-AF0D17D9F78A}"/>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a:extLst>
              <a:ext uri="{FF2B5EF4-FFF2-40B4-BE49-F238E27FC236}">
                <a16:creationId xmlns:a16="http://schemas.microsoft.com/office/drawing/2014/main" id="{24AB0A1C-D565-DB82-414D-595E6F448E43}"/>
              </a:ext>
            </a:extLst>
          </p:cNvPr>
          <p:cNvPicPr>
            <a:picLocks noChangeAspect="1"/>
          </p:cNvPicPr>
          <p:nvPr/>
        </p:nvPicPr>
        <p:blipFill>
          <a:blip r:embed="rId3"/>
          <a:stretch>
            <a:fillRect/>
          </a:stretch>
        </p:blipFill>
        <p:spPr>
          <a:xfrm>
            <a:off x="1341553" y="924560"/>
            <a:ext cx="6948573" cy="5933440"/>
          </a:xfrm>
          <a:prstGeom prst="rect">
            <a:avLst/>
          </a:prstGeom>
        </p:spPr>
      </p:pic>
      <p:sp>
        <p:nvSpPr>
          <p:cNvPr id="6" name="Slide Number Placeholder 5">
            <a:extLst>
              <a:ext uri="{FF2B5EF4-FFF2-40B4-BE49-F238E27FC236}">
                <a16:creationId xmlns:a16="http://schemas.microsoft.com/office/drawing/2014/main" id="{8FF24AC4-0A63-D700-5520-FFADD486D66B}"/>
              </a:ext>
            </a:extLst>
          </p:cNvPr>
          <p:cNvSpPr>
            <a:spLocks noGrp="1"/>
          </p:cNvSpPr>
          <p:nvPr>
            <p:ph type="sldNum" idx="12"/>
          </p:nvPr>
        </p:nvSpPr>
        <p:spPr/>
        <p:txBody>
          <a:bodyPr/>
          <a:lstStyle/>
          <a:p>
            <a:fld id="{00000000-1234-1234-1234-123412341234}" type="slidenum">
              <a:rPr lang="en-US"/>
              <a:t>11</a:t>
            </a:fld>
            <a:endParaRPr lang="en-US"/>
          </a:p>
        </p:txBody>
      </p:sp>
      <p:sp>
        <p:nvSpPr>
          <p:cNvPr id="5" name="Footer Placeholder 4">
            <a:extLst>
              <a:ext uri="{FF2B5EF4-FFF2-40B4-BE49-F238E27FC236}">
                <a16:creationId xmlns:a16="http://schemas.microsoft.com/office/drawing/2014/main" id="{39631E77-ECB3-361C-90E5-A24A2220570F}"/>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22108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12"/>
          <p:cNvSpPr txBox="1"/>
          <p:nvPr/>
        </p:nvSpPr>
        <p:spPr>
          <a:xfrm>
            <a:off x="479425" y="325438"/>
            <a:ext cx="8721725" cy="590048"/>
          </a:xfrm>
          <a:prstGeom prst="rect">
            <a:avLst/>
          </a:prstGeom>
          <a:noFill/>
          <a:ln>
            <a:noFill/>
          </a:ln>
        </p:spPr>
        <p:txBody>
          <a:bodyPr spcFirstLastPara="1" wrap="square" lIns="96650" tIns="48325" rIns="96650" bIns="48325"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Calibri"/>
                <a:ea typeface="Calibri"/>
                <a:cs typeface="Calibri"/>
                <a:sym typeface="Calibri"/>
              </a:rPr>
              <a:t>Treasurer’s Report as of May </a:t>
            </a:r>
            <a:r>
              <a:rPr lang="en-US" sz="3200" b="1">
                <a:solidFill>
                  <a:schemeClr val="dk1"/>
                </a:solidFill>
                <a:latin typeface="Calibri"/>
                <a:ea typeface="Calibri"/>
                <a:cs typeface="Calibri"/>
                <a:sym typeface="Calibri"/>
              </a:rPr>
              <a:t>28</a:t>
            </a:r>
            <a:r>
              <a:rPr lang="en-US" sz="3200" b="1" i="0" u="none" strike="noStrike" cap="none">
                <a:solidFill>
                  <a:schemeClr val="dk1"/>
                </a:solidFill>
                <a:latin typeface="Calibri"/>
                <a:ea typeface="Calibri"/>
                <a:cs typeface="Calibri"/>
                <a:sym typeface="Calibri"/>
              </a:rPr>
              <a:t>, </a:t>
            </a:r>
            <a:r>
              <a:rPr lang="en-US" sz="3200" b="1">
                <a:solidFill>
                  <a:schemeClr val="dk1"/>
                </a:solidFill>
                <a:latin typeface="Calibri"/>
                <a:ea typeface="Calibri"/>
                <a:cs typeface="Calibri"/>
                <a:sym typeface="Calibri"/>
              </a:rPr>
              <a:t>2025</a:t>
            </a:r>
            <a:endParaRPr>
              <a:solidFill>
                <a:schemeClr val="dk1"/>
              </a:solidFill>
            </a:endParaRPr>
          </a:p>
        </p:txBody>
      </p:sp>
      <p:graphicFrame>
        <p:nvGraphicFramePr>
          <p:cNvPr id="203" name="Google Shape;203;p12"/>
          <p:cNvGraphicFramePr/>
          <p:nvPr>
            <p:extLst>
              <p:ext uri="{D42A27DB-BD31-4B8C-83A1-F6EECF244321}">
                <p14:modId xmlns:p14="http://schemas.microsoft.com/office/powerpoint/2010/main" val="803070975"/>
              </p:ext>
            </p:extLst>
          </p:nvPr>
        </p:nvGraphicFramePr>
        <p:xfrm>
          <a:off x="542923" y="1144365"/>
          <a:ext cx="8578875" cy="5493580"/>
        </p:xfrm>
        <a:graphic>
          <a:graphicData uri="http://schemas.openxmlformats.org/drawingml/2006/table">
            <a:tbl>
              <a:tblPr>
                <a:noFill/>
                <a:tableStyleId>{4393209A-23D7-4D15-97B1-E7F44F455BF0}</a:tableStyleId>
              </a:tblPr>
              <a:tblGrid>
                <a:gridCol w="730450">
                  <a:extLst>
                    <a:ext uri="{9D8B030D-6E8A-4147-A177-3AD203B41FA5}">
                      <a16:colId xmlns:a16="http://schemas.microsoft.com/office/drawing/2014/main" val="20000"/>
                    </a:ext>
                  </a:extLst>
                </a:gridCol>
                <a:gridCol w="3008900">
                  <a:extLst>
                    <a:ext uri="{9D8B030D-6E8A-4147-A177-3AD203B41FA5}">
                      <a16:colId xmlns:a16="http://schemas.microsoft.com/office/drawing/2014/main" val="20001"/>
                    </a:ext>
                  </a:extLst>
                </a:gridCol>
                <a:gridCol w="1122325">
                  <a:extLst>
                    <a:ext uri="{9D8B030D-6E8A-4147-A177-3AD203B41FA5}">
                      <a16:colId xmlns:a16="http://schemas.microsoft.com/office/drawing/2014/main" val="20002"/>
                    </a:ext>
                  </a:extLst>
                </a:gridCol>
                <a:gridCol w="471575">
                  <a:extLst>
                    <a:ext uri="{9D8B030D-6E8A-4147-A177-3AD203B41FA5}">
                      <a16:colId xmlns:a16="http://schemas.microsoft.com/office/drawing/2014/main" val="20003"/>
                    </a:ext>
                  </a:extLst>
                </a:gridCol>
                <a:gridCol w="548075">
                  <a:extLst>
                    <a:ext uri="{9D8B030D-6E8A-4147-A177-3AD203B41FA5}">
                      <a16:colId xmlns:a16="http://schemas.microsoft.com/office/drawing/2014/main" val="20004"/>
                    </a:ext>
                  </a:extLst>
                </a:gridCol>
                <a:gridCol w="813275">
                  <a:extLst>
                    <a:ext uri="{9D8B030D-6E8A-4147-A177-3AD203B41FA5}">
                      <a16:colId xmlns:a16="http://schemas.microsoft.com/office/drawing/2014/main" val="20005"/>
                    </a:ext>
                  </a:extLst>
                </a:gridCol>
                <a:gridCol w="813275">
                  <a:extLst>
                    <a:ext uri="{9D8B030D-6E8A-4147-A177-3AD203B41FA5}">
                      <a16:colId xmlns:a16="http://schemas.microsoft.com/office/drawing/2014/main" val="20006"/>
                    </a:ext>
                  </a:extLst>
                </a:gridCol>
                <a:gridCol w="535500">
                  <a:extLst>
                    <a:ext uri="{9D8B030D-6E8A-4147-A177-3AD203B41FA5}">
                      <a16:colId xmlns:a16="http://schemas.microsoft.com/office/drawing/2014/main" val="20007"/>
                    </a:ext>
                  </a:extLst>
                </a:gridCol>
                <a:gridCol w="535500">
                  <a:extLst>
                    <a:ext uri="{9D8B030D-6E8A-4147-A177-3AD203B41FA5}">
                      <a16:colId xmlns:a16="http://schemas.microsoft.com/office/drawing/2014/main" val="20008"/>
                    </a:ext>
                  </a:extLst>
                </a:gridCol>
              </a:tblGrid>
              <a:tr h="337075">
                <a:tc gridSpan="3">
                  <a:txBody>
                    <a:bodyPr/>
                    <a:lstStyle/>
                    <a:p>
                      <a:pPr marL="0" marR="0" lvl="0" indent="0" algn="ctr" rtl="0">
                        <a:spcBef>
                          <a:spcPts val="0"/>
                        </a:spcBef>
                        <a:spcAft>
                          <a:spcPts val="0"/>
                        </a:spcAft>
                        <a:buNone/>
                      </a:pPr>
                      <a:r>
                        <a:rPr lang="en-US" sz="1600" b="1" u="none" strike="noStrike">
                          <a:solidFill>
                            <a:schemeClr val="tx1"/>
                          </a:solidFill>
                          <a:latin typeface="Calibri"/>
                          <a:ea typeface="Calibri"/>
                          <a:cs typeface="Calibri"/>
                        </a:rPr>
                        <a:t>2025</a:t>
                      </a:r>
                      <a:r>
                        <a:rPr lang="en-US" sz="1600" b="1" u="none" strike="noStrike">
                          <a:solidFill>
                            <a:schemeClr val="tx1"/>
                          </a:solidFill>
                          <a:latin typeface="Calibri"/>
                          <a:ea typeface="Calibri"/>
                          <a:cs typeface="Calibri"/>
                          <a:sym typeface="Calibri"/>
                        </a:rPr>
                        <a:t> VBRA Financials at </a:t>
                      </a:r>
                      <a:r>
                        <a:rPr lang="en-US" sz="1600" b="1" u="none" strike="noStrike">
                          <a:solidFill>
                            <a:schemeClr val="tx1"/>
                          </a:solidFill>
                          <a:latin typeface="Calibri"/>
                          <a:ea typeface="Calibri"/>
                          <a:cs typeface="Calibri"/>
                        </a:rPr>
                        <a:t>5/28/2025</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hMerge="1">
                  <a:txBody>
                    <a:bodyPr/>
                    <a:lstStyle/>
                    <a:p>
                      <a:endParaRPr lang="en-US"/>
                    </a:p>
                  </a:txBody>
                  <a:tcPr/>
                </a:tc>
                <a:tc gridSpan="2">
                  <a:txBody>
                    <a:bodyPr/>
                    <a:lstStyle/>
                    <a:p>
                      <a:pPr marL="0" marR="0" lvl="0" indent="0" algn="ctr"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4">
                  <a:txBody>
                    <a:bodyPr/>
                    <a:lstStyle/>
                    <a:p>
                      <a:pPr marL="0" marR="0" lvl="0" indent="0" algn="ctr" rtl="0">
                        <a:spcBef>
                          <a:spcPts val="0"/>
                        </a:spcBef>
                        <a:spcAft>
                          <a:spcPts val="0"/>
                        </a:spcAft>
                        <a:buNone/>
                      </a:pPr>
                      <a:r>
                        <a:rPr lang="en-US" sz="1600" b="1" u="none" strike="noStrike">
                          <a:solidFill>
                            <a:schemeClr val="tx1"/>
                          </a:solidFill>
                          <a:latin typeface="Calibri"/>
                          <a:ea typeface="Calibri"/>
                          <a:cs typeface="Calibri"/>
                        </a:rPr>
                        <a:t>Earmark Balances</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7075">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1" u="sng" strike="noStrike">
                          <a:solidFill>
                            <a:schemeClr val="tx1"/>
                          </a:solidFill>
                          <a:latin typeface="Calibri"/>
                          <a:ea typeface="Calibri"/>
                          <a:cs typeface="Calibri"/>
                          <a:sym typeface="Calibri"/>
                        </a:rPr>
                        <a:t>YTD</a:t>
                      </a:r>
                      <a:endParaRPr sz="1600" b="1" i="0" u="sng"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ctr" rtl="0">
                        <a:spcBef>
                          <a:spcPts val="0"/>
                        </a:spcBef>
                        <a:spcAft>
                          <a:spcPts val="0"/>
                        </a:spcAft>
                        <a:buNone/>
                      </a:pPr>
                      <a:r>
                        <a:rPr lang="en-US" sz="1600" b="1" u="sng" strike="noStrike">
                          <a:solidFill>
                            <a:schemeClr val="tx1"/>
                          </a:solidFill>
                          <a:latin typeface="Calibri"/>
                          <a:ea typeface="Calibri"/>
                          <a:cs typeface="Calibri"/>
                          <a:sym typeface="Calibri"/>
                        </a:rPr>
                        <a:t>YTD </a:t>
                      </a:r>
                      <a:endParaRPr sz="1600" b="1" i="0" u="sng"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02"/>
                  </a:ext>
                </a:extLst>
              </a:tr>
              <a:tr h="337075">
                <a:tc gridSpan="2">
                  <a:txBody>
                    <a:bodyPr/>
                    <a:lstStyle/>
                    <a:p>
                      <a:pPr marL="0" marR="0" lvl="0" indent="0" algn="l" rtl="0">
                        <a:spcBef>
                          <a:spcPts val="0"/>
                        </a:spcBef>
                        <a:spcAft>
                          <a:spcPts val="0"/>
                        </a:spcAft>
                        <a:buNone/>
                      </a:pPr>
                      <a:r>
                        <a:rPr lang="en-US" sz="1600" b="1" u="none" strike="noStrike">
                          <a:solidFill>
                            <a:schemeClr val="tx1"/>
                          </a:solidFill>
                          <a:latin typeface="Calibri"/>
                          <a:ea typeface="Calibri"/>
                          <a:cs typeface="Calibri"/>
                          <a:sym typeface="Calibri"/>
                        </a:rPr>
                        <a:t>Beginning Cash </a:t>
                      </a:r>
                      <a:r>
                        <a:rPr lang="en-US" sz="1600" b="1" u="none" strike="noStrike">
                          <a:solidFill>
                            <a:schemeClr val="tx1"/>
                          </a:solidFill>
                          <a:latin typeface="Calibri"/>
                          <a:ea typeface="Calibri"/>
                          <a:cs typeface="Calibri"/>
                        </a:rPr>
                        <a:t>1/1/2025</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a:txBody>
                    <a:bodyPr/>
                    <a:lstStyle/>
                    <a:p>
                      <a:pPr marL="0" marR="0" lvl="0" indent="0" algn="r" rtl="0">
                        <a:spcBef>
                          <a:spcPts val="0"/>
                        </a:spcBef>
                        <a:spcAft>
                          <a:spcPts val="0"/>
                        </a:spcAft>
                        <a:buNone/>
                      </a:pPr>
                      <a:r>
                        <a:rPr lang="en-US" sz="1600" b="1" u="none" strike="noStrike">
                          <a:solidFill>
                            <a:schemeClr val="tx1"/>
                          </a:solidFill>
                          <a:latin typeface="Calibri"/>
                          <a:ea typeface="Calibri"/>
                          <a:cs typeface="Calibri"/>
                          <a:sym typeface="Calibri"/>
                        </a:rPr>
                        <a:t> $    </a:t>
                      </a:r>
                      <a:r>
                        <a:rPr lang="en-US" sz="1600" b="1" u="none" strike="noStrike">
                          <a:solidFill>
                            <a:schemeClr val="tx1"/>
                          </a:solidFill>
                          <a:latin typeface="Calibri"/>
                          <a:ea typeface="Calibri"/>
                          <a:cs typeface="Calibri"/>
                        </a:rPr>
                        <a:t>21,001</a:t>
                      </a:r>
                      <a:r>
                        <a:rPr lang="en-US" sz="1600" b="1" u="none" strike="noStrike">
                          <a:solidFill>
                            <a:schemeClr val="tx1"/>
                          </a:solidFill>
                          <a:latin typeface="Calibri"/>
                          <a:ea typeface="Calibri"/>
                          <a:cs typeface="Calibri"/>
                          <a:sym typeface="Calibri"/>
                        </a:rPr>
                        <a:t> </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r>
                        <a:rPr lang="en-US" sz="1600" b="0" i="0" u="none" strike="noStrike">
                          <a:solidFill>
                            <a:schemeClr val="tx1"/>
                          </a:solidFill>
                          <a:latin typeface="Calibri"/>
                          <a:ea typeface="Calibri"/>
                          <a:cs typeface="Calibri"/>
                          <a:sym typeface="Calibri"/>
                        </a:rPr>
                        <a:t>    </a:t>
                      </a:r>
                      <a:endParaRPr>
                        <a:solidFill>
                          <a:schemeClr val="tx1"/>
                        </a:solidFill>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Lake Ecology Fund</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    </a:t>
                      </a:r>
                      <a:r>
                        <a:rPr lang="en-US" sz="1600" b="0" u="none" strike="noStrike">
                          <a:solidFill>
                            <a:schemeClr val="tx1"/>
                          </a:solidFill>
                          <a:latin typeface="Calibri"/>
                          <a:ea typeface="Calibri"/>
                          <a:cs typeface="Calibri"/>
                        </a:rPr>
                        <a:t>  </a:t>
                      </a:r>
                      <a:r>
                        <a:rPr lang="en-US" sz="1600" b="0" u="none" strike="noStrike">
                          <a:solidFill>
                            <a:schemeClr val="tx1"/>
                          </a:solidFill>
                          <a:latin typeface="Calibri"/>
                          <a:ea typeface="Calibri"/>
                          <a:cs typeface="Calibri"/>
                          <a:sym typeface="Calibri"/>
                        </a:rPr>
                        <a:t>      0</a:t>
                      </a:r>
                      <a:r>
                        <a:rPr lang="en-US" sz="1600" b="0" u="none" strike="noStrike">
                          <a:solidFill>
                            <a:schemeClr val="tx1"/>
                          </a:solidFill>
                          <a:latin typeface="Calibri"/>
                          <a:ea typeface="Calibri"/>
                          <a:cs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03"/>
                  </a:ext>
                </a:extLst>
              </a:tr>
              <a:tr h="234424">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Maintenance Fund</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0</a:t>
                      </a:r>
                      <a:r>
                        <a:rPr lang="en-US" sz="1600" b="0" u="none" strike="noStrike">
                          <a:solidFill>
                            <a:schemeClr val="tx1"/>
                          </a:solidFill>
                          <a:latin typeface="Calibri"/>
                          <a:ea typeface="Calibri"/>
                          <a:cs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04"/>
                  </a:ext>
                </a:extLst>
              </a:tr>
              <a:tr h="234424">
                <a:tc gridSpan="2">
                  <a:txBody>
                    <a:bodyPr/>
                    <a:lstStyle/>
                    <a:p>
                      <a:pPr marL="0" marR="0" lvl="0" indent="0" algn="l" rtl="0">
                        <a:spcBef>
                          <a:spcPts val="0"/>
                        </a:spcBef>
                        <a:spcAft>
                          <a:spcPts val="0"/>
                        </a:spcAft>
                        <a:buNone/>
                      </a:pPr>
                      <a:r>
                        <a:rPr lang="en-US" sz="1600" b="1" u="none" strike="noStrike">
                          <a:solidFill>
                            <a:schemeClr val="tx1"/>
                          </a:solidFill>
                          <a:latin typeface="Calibri"/>
                          <a:ea typeface="Calibri"/>
                          <a:cs typeface="Calibri"/>
                          <a:sym typeface="Calibri"/>
                        </a:rPr>
                        <a:t>Income:</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a:txBody>
                    <a:bodyPr/>
                    <a:lstStyle/>
                    <a:p>
                      <a:pPr marL="0" marR="0" lvl="0" indent="0" algn="r"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Park Upgrade Fund</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433</a:t>
                      </a:r>
                      <a:r>
                        <a:rPr lang="en-US" sz="1600" b="0" u="none" strike="noStrike">
                          <a:solidFill>
                            <a:schemeClr val="tx1"/>
                          </a:solidFill>
                          <a:latin typeface="Calibri"/>
                          <a:ea typeface="Calibri"/>
                          <a:cs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05"/>
                  </a:ext>
                </a:extLst>
              </a:tr>
              <a:tr h="234424">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Normal Dues including Irrigation</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a:t>
                      </a:r>
                      <a:r>
                        <a:rPr lang="en-US" sz="1600" b="0" u="none" strike="noStrike">
                          <a:solidFill>
                            <a:schemeClr val="tx1"/>
                          </a:solidFill>
                          <a:latin typeface="Calibri"/>
                          <a:ea typeface="Calibri"/>
                          <a:cs typeface="Calibri"/>
                        </a:rPr>
                        <a:t>10,445</a:t>
                      </a:r>
                      <a:r>
                        <a:rPr lang="en-US" sz="1600" b="0" u="none" strike="noStrike">
                          <a:solidFill>
                            <a:schemeClr val="tx1"/>
                          </a:solidFill>
                          <a:latin typeface="Calibri"/>
                          <a:ea typeface="Calibri"/>
                          <a:cs typeface="Calibri"/>
                          <a:sym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r>
                        <a:rPr lang="en-US" sz="1200" b="0" i="0" u="none" strike="noStrike">
                          <a:solidFill>
                            <a:schemeClr val="tx1"/>
                          </a:solidFill>
                          <a:latin typeface="Calibri"/>
                          <a:ea typeface="Calibri"/>
                          <a:cs typeface="Calibri"/>
                        </a:rPr>
                        <a:t>104 paid</a:t>
                      </a:r>
                      <a:endParaRPr sz="1200" b="0" i="0" u="none" strike="noStrike">
                        <a:solidFill>
                          <a:schemeClr val="tx1"/>
                        </a:solidFill>
                        <a:latin typeface="Calibri"/>
                        <a:ea typeface="Calibri"/>
                        <a:cs typeface="Calibri"/>
                        <a:sym typeface="Calibri"/>
                      </a:endParaRPr>
                    </a:p>
                  </a:txBody>
                  <a:tcPr marL="0" marR="0" marT="0" marB="0">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Rental Water Fund</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a:t>
                      </a:r>
                      <a:r>
                        <a:rPr lang="en-US" sz="1600" b="0" u="none" strike="noStrike">
                          <a:solidFill>
                            <a:schemeClr val="tx1"/>
                          </a:solidFill>
                          <a:latin typeface="Calibri"/>
                          <a:ea typeface="Calibri"/>
                          <a:cs typeface="Calibri"/>
                        </a:rPr>
                        <a:t>528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06"/>
                  </a:ext>
                </a:extLst>
              </a:tr>
              <a:tr h="234424">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Miscellaneous - Transfer Fees, etc.</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a:t>
                      </a:r>
                      <a:r>
                        <a:rPr lang="en-US" sz="1600" b="0" u="none" strike="noStrike">
                          <a:solidFill>
                            <a:schemeClr val="tx1"/>
                          </a:solidFill>
                          <a:latin typeface="Calibri"/>
                          <a:ea typeface="Calibri"/>
                          <a:cs typeface="Calibri"/>
                        </a:rPr>
                        <a:t>288</a:t>
                      </a:r>
                      <a:r>
                        <a:rPr lang="en-US" sz="1600" b="0" u="none" strike="noStrike">
                          <a:solidFill>
                            <a:schemeClr val="tx1"/>
                          </a:solidFill>
                          <a:latin typeface="Calibri"/>
                          <a:ea typeface="Calibri"/>
                          <a:cs typeface="Calibri"/>
                          <a:sym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rPr>
                        <a:t>Water Clarity Fund</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rPr>
                        <a:t>          538 </a:t>
                      </a:r>
                      <a:endParaRPr sz="1600" b="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07"/>
                  </a:ext>
                </a:extLst>
              </a:tr>
              <a:tr h="234424">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Donations</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a:t>
                      </a:r>
                      <a:r>
                        <a:rPr lang="en-US" sz="1600" b="0" u="none" strike="noStrike">
                          <a:solidFill>
                            <a:schemeClr val="tx1"/>
                          </a:solidFill>
                          <a:latin typeface="Calibri"/>
                          <a:ea typeface="Calibri"/>
                          <a:cs typeface="Calibri"/>
                        </a:rPr>
                        <a:t>3,760</a:t>
                      </a:r>
                      <a:r>
                        <a:rPr lang="en-US" sz="1600" b="0" u="none" strike="noStrike">
                          <a:solidFill>
                            <a:schemeClr val="tx1"/>
                          </a:solidFill>
                          <a:latin typeface="Calibri"/>
                          <a:ea typeface="Calibri"/>
                          <a:cs typeface="Calibri"/>
                          <a:sym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rPr>
                        <a:t>Entrances Fund</a:t>
                      </a:r>
                      <a:endParaRPr sz="1600" b="0" u="none" strike="noStrike">
                        <a:solidFill>
                          <a:schemeClr val="tx1"/>
                        </a:solidFill>
                        <a:latin typeface="Calibri"/>
                        <a:ea typeface="Calibri"/>
                        <a:cs typeface="Calibri"/>
                        <a:sym typeface="Calibri"/>
                      </a:endParaRPr>
                    </a:p>
                  </a:txBody>
                  <a:tcPr marL="0" marR="0" marT="0" marB="0" anchor="ctr">
                    <a:lnL w="0">
                      <a:noFill/>
                    </a:lnL>
                    <a:lnR w="0">
                      <a:noFill/>
                    </a:lnR>
                    <a:lnT w="0">
                      <a:noFill/>
                    </a:lnT>
                    <a:lnB w="12700">
                      <a:solidFill>
                        <a:schemeClr val="tx1"/>
                      </a:solidFill>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600" b="1" u="none" strike="noStrike">
                          <a:solidFill>
                            <a:schemeClr val="tx1"/>
                          </a:solidFill>
                          <a:latin typeface="Calibri"/>
                          <a:ea typeface="Calibri"/>
                          <a:cs typeface="Calibri"/>
                        </a:rPr>
                        <a:t>          3,125 </a:t>
                      </a:r>
                      <a:endParaRPr>
                        <a:solidFill>
                          <a:schemeClr val="tx1"/>
                        </a:solidFill>
                      </a:endParaRPr>
                    </a:p>
                  </a:txBody>
                  <a:tcPr marL="0" marR="0" marT="0" marB="0" anchor="ctr">
                    <a:lnL w="0">
                      <a:noFill/>
                    </a:lnL>
                    <a:lnR w="0">
                      <a:noFill/>
                    </a:lnR>
                    <a:lnT w="0">
                      <a:noFill/>
                    </a:lnT>
                    <a:lnB w="12700">
                      <a:solidFill>
                        <a:schemeClr val="tx1"/>
                      </a:solidFill>
                    </a:lnB>
                    <a:noFill/>
                  </a:tcPr>
                </a:tc>
                <a:tc hMerge="1">
                  <a:txBody>
                    <a:bodyPr/>
                    <a:lstStyle/>
                    <a:p>
                      <a:endParaRPr lang="en-US"/>
                    </a:p>
                  </a:txBody>
                  <a:tcPr/>
                </a:tc>
                <a:extLst>
                  <a:ext uri="{0D108BD9-81ED-4DB2-BD59-A6C34878D82A}">
                    <a16:rowId xmlns:a16="http://schemas.microsoft.com/office/drawing/2014/main" val="10008"/>
                  </a:ext>
                </a:extLst>
              </a:tr>
              <a:tr h="146524">
                <a:tc gridSpan="2">
                  <a:txBody>
                    <a:bodyPr/>
                    <a:lstStyle/>
                    <a:p>
                      <a:pPr marL="0" marR="0" lvl="0" indent="0" algn="l" rtl="0">
                        <a:spcBef>
                          <a:spcPts val="0"/>
                        </a:spcBef>
                        <a:spcAft>
                          <a:spcPts val="0"/>
                        </a:spcAft>
                        <a:buNone/>
                      </a:pPr>
                      <a:endParaRPr sz="10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a:txBody>
                    <a:bodyPr/>
                    <a:lstStyle/>
                    <a:p>
                      <a:pPr marL="0" marR="0" lvl="0" indent="0" algn="r" rtl="0">
                        <a:spcBef>
                          <a:spcPts val="0"/>
                        </a:spcBef>
                        <a:spcAft>
                          <a:spcPts val="0"/>
                        </a:spcAft>
                        <a:buNone/>
                      </a:pPr>
                      <a:r>
                        <a:rPr lang="en-US" sz="1000" b="0" i="0" u="none" strike="noStrike">
                          <a:solidFill>
                            <a:schemeClr val="tx1"/>
                          </a:solidFill>
                          <a:latin typeface="Calibri"/>
                          <a:ea typeface="Calibri"/>
                          <a:cs typeface="Calibri"/>
                          <a:sym typeface="Calibri"/>
                        </a:rPr>
                        <a:t>_______________</a:t>
                      </a:r>
                      <a:endParaRPr>
                        <a:solidFill>
                          <a:schemeClr val="tx1"/>
                        </a:solidFill>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r>
                        <a:rPr lang="en-US" sz="1000" b="0" i="0" u="none" strike="noStrike">
                          <a:solidFill>
                            <a:schemeClr val="tx1"/>
                          </a:solidFill>
                          <a:latin typeface="Calibri"/>
                          <a:ea typeface="Calibri"/>
                          <a:cs typeface="Calibri"/>
                          <a:sym typeface="Calibri"/>
                        </a:rPr>
                        <a:t>  </a:t>
                      </a:r>
                      <a:endParaRPr>
                        <a:solidFill>
                          <a:schemeClr val="tx1"/>
                        </a:solidFill>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1" i="0" u="none" strike="noStrike">
                          <a:solidFill>
                            <a:schemeClr val="tx1"/>
                          </a:solidFill>
                          <a:latin typeface="Calibri"/>
                          <a:ea typeface="Calibri"/>
                          <a:cs typeface="Calibri"/>
                        </a:rPr>
                        <a:t>Total Earmarks </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12700">
                      <a:solidFill>
                        <a:schemeClr val="tx1"/>
                      </a:solidFill>
                    </a:lnT>
                    <a:lnB w="0">
                      <a:noFill/>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600" b="1" i="0" u="none" strike="noStrike">
                          <a:solidFill>
                            <a:schemeClr val="tx1"/>
                          </a:solidFill>
                          <a:latin typeface="Calibri"/>
                          <a:ea typeface="Calibri"/>
                          <a:cs typeface="Calibri"/>
                        </a:rPr>
                        <a:t>$     4,624 </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12700">
                      <a:solidFill>
                        <a:schemeClr val="tx1"/>
                      </a:solidFill>
                    </a:lnT>
                    <a:lnB w="0">
                      <a:noFill/>
                    </a:lnB>
                    <a:noFill/>
                  </a:tcPr>
                </a:tc>
                <a:tc hMerge="1">
                  <a:txBody>
                    <a:bodyPr/>
                    <a:lstStyle/>
                    <a:p>
                      <a:endParaRPr lang="en-US"/>
                    </a:p>
                  </a:txBody>
                  <a:tcPr/>
                </a:tc>
                <a:extLst>
                  <a:ext uri="{0D108BD9-81ED-4DB2-BD59-A6C34878D82A}">
                    <a16:rowId xmlns:a16="http://schemas.microsoft.com/office/drawing/2014/main" val="10009"/>
                  </a:ext>
                </a:extLst>
              </a:tr>
              <a:tr h="234424">
                <a:tc gridSpan="2">
                  <a:txBody>
                    <a:bodyPr/>
                    <a:lstStyle/>
                    <a:p>
                      <a:pPr marL="0" marR="0" lvl="0" indent="0" algn="l" rtl="0">
                        <a:spcBef>
                          <a:spcPts val="0"/>
                        </a:spcBef>
                        <a:spcAft>
                          <a:spcPts val="0"/>
                        </a:spcAft>
                        <a:buNone/>
                      </a:pPr>
                      <a:r>
                        <a:rPr lang="en-US" sz="1600" b="1" u="none" strike="noStrike">
                          <a:solidFill>
                            <a:schemeClr val="tx1"/>
                          </a:solidFill>
                          <a:latin typeface="Calibri"/>
                          <a:ea typeface="Calibri"/>
                          <a:cs typeface="Calibri"/>
                          <a:sym typeface="Calibri"/>
                        </a:rPr>
                        <a:t>Total Income</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a:txBody>
                    <a:bodyPr/>
                    <a:lstStyle/>
                    <a:p>
                      <a:pPr marL="0" marR="0" lvl="0" indent="0" algn="r" rtl="0">
                        <a:spcBef>
                          <a:spcPts val="0"/>
                        </a:spcBef>
                        <a:spcAft>
                          <a:spcPts val="0"/>
                        </a:spcAft>
                        <a:buNone/>
                      </a:pPr>
                      <a:r>
                        <a:rPr lang="en-US" sz="1600" b="1" u="none" strike="noStrike">
                          <a:solidFill>
                            <a:schemeClr val="tx1"/>
                          </a:solidFill>
                          <a:latin typeface="Calibri"/>
                          <a:ea typeface="Calibri"/>
                          <a:cs typeface="Calibri"/>
                          <a:sym typeface="Calibri"/>
                        </a:rPr>
                        <a:t> $       </a:t>
                      </a:r>
                      <a:r>
                        <a:rPr lang="en-US" sz="1600" b="1" u="none" strike="noStrike">
                          <a:solidFill>
                            <a:schemeClr val="tx1"/>
                          </a:solidFill>
                          <a:latin typeface="Calibri"/>
                          <a:ea typeface="Calibri"/>
                          <a:cs typeface="Calibri"/>
                        </a:rPr>
                        <a:t>14,493</a:t>
                      </a:r>
                      <a:endParaRPr sz="1600" b="1"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000" b="1"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tc gridSpan="2">
                  <a:txBody>
                    <a:bodyPr/>
                    <a:lstStyle/>
                    <a:p>
                      <a:pPr marL="0" marR="0" lvl="0" indent="0" algn="r" rtl="0">
                        <a:spcBef>
                          <a:spcPts val="0"/>
                        </a:spcBef>
                        <a:spcAft>
                          <a:spcPts val="0"/>
                        </a:spcAft>
                        <a:buNone/>
                      </a:pPr>
                      <a:endParaRPr sz="1000" b="1" i="0" u="none" strike="noStrike">
                        <a:solidFill>
                          <a:schemeClr val="tx1"/>
                        </a:solidFill>
                        <a:latin typeface="Calibri"/>
                        <a:ea typeface="Calibri"/>
                        <a:cs typeface="Calibri"/>
                      </a:endParaRPr>
                    </a:p>
                  </a:txBody>
                  <a:tcPr marL="0" marR="0" marT="0" marB="0" anchor="ctr">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10"/>
                  </a:ext>
                </a:extLst>
              </a:tr>
              <a:tr h="337075">
                <a:tc gridSpan="2">
                  <a:txBody>
                    <a:bodyPr/>
                    <a:lstStyle/>
                    <a:p>
                      <a:pPr marL="0" marR="0" lvl="0" indent="0" algn="l" rtl="0">
                        <a:spcBef>
                          <a:spcPts val="0"/>
                        </a:spcBef>
                        <a:spcAft>
                          <a:spcPts val="0"/>
                        </a:spcAft>
                        <a:buNone/>
                      </a:pPr>
                      <a:r>
                        <a:rPr lang="en-US" sz="1600" b="1" u="none" strike="noStrike">
                          <a:solidFill>
                            <a:schemeClr val="tx1"/>
                          </a:solidFill>
                          <a:latin typeface="Calibri"/>
                          <a:ea typeface="Calibri"/>
                          <a:cs typeface="Calibri"/>
                          <a:sym typeface="Calibri"/>
                        </a:rPr>
                        <a:t>Expenses:</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a:txBody>
                    <a:bodyPr/>
                    <a:lstStyle/>
                    <a:p>
                      <a:pPr marL="0" marR="0" lvl="0" indent="0" algn="r"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1" i="0" u="none" strike="noStrike">
                          <a:solidFill>
                            <a:schemeClr val="tx1"/>
                          </a:solidFill>
                          <a:latin typeface="Calibri"/>
                          <a:ea typeface="Calibri"/>
                          <a:cs typeface="Calibri"/>
                        </a:rPr>
                        <a:t>Available Balance</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r>
                        <a:rPr lang="en-US" sz="1600" b="1" i="0" u="none" strike="noStrike">
                          <a:solidFill>
                            <a:schemeClr val="tx1"/>
                          </a:solidFill>
                          <a:latin typeface="Calibri"/>
                          <a:ea typeface="Calibri"/>
                          <a:cs typeface="Calibri"/>
                        </a:rPr>
                        <a:t>      $  22,240</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12"/>
                  </a:ext>
                </a:extLst>
              </a:tr>
              <a:tr h="234424">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rPr>
                        <a:t>Muck Away Prod. (season)</a:t>
                      </a:r>
                      <a:endParaRPr lang="en-US" sz="16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a:t>
                      </a:r>
                      <a:r>
                        <a:rPr lang="en-US" sz="1600" b="0" u="none" strike="noStrike">
                          <a:solidFill>
                            <a:schemeClr val="tx1"/>
                          </a:solidFill>
                          <a:latin typeface="Calibri"/>
                          <a:ea typeface="Calibri"/>
                          <a:cs typeface="Calibri"/>
                        </a:rPr>
                        <a:t>2,696</a:t>
                      </a:r>
                      <a:r>
                        <a:rPr lang="en-US" sz="1600" b="0" u="none" strike="noStrike">
                          <a:solidFill>
                            <a:schemeClr val="tx1"/>
                          </a:solidFill>
                          <a:latin typeface="Calibri"/>
                          <a:ea typeface="Calibri"/>
                          <a:cs typeface="Calibri"/>
                          <a:sym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6">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34424">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i="0" u="none" strike="noStrike">
                          <a:solidFill>
                            <a:schemeClr val="tx1"/>
                          </a:solidFill>
                          <a:latin typeface="Calibri"/>
                          <a:ea typeface="Calibri"/>
                          <a:cs typeface="Calibri"/>
                        </a:rPr>
                        <a:t>Water Clarity Prod. (1 time)</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a:t>
                      </a:r>
                      <a:r>
                        <a:rPr lang="en-US" sz="1600" b="0" u="none" strike="noStrike">
                          <a:solidFill>
                            <a:schemeClr val="tx1"/>
                          </a:solidFill>
                          <a:latin typeface="Calibri"/>
                          <a:ea typeface="Calibri"/>
                          <a:cs typeface="Calibri"/>
                        </a:rPr>
                        <a:t>1,545</a:t>
                      </a:r>
                      <a:r>
                        <a:rPr lang="en-US" sz="1600" b="0" u="none" strike="noStrike">
                          <a:solidFill>
                            <a:schemeClr val="tx1"/>
                          </a:solidFill>
                          <a:latin typeface="Calibri"/>
                          <a:ea typeface="Calibri"/>
                          <a:cs typeface="Calibri"/>
                          <a:sym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6">
                  <a:txBody>
                    <a:bodyPr/>
                    <a:lstStyle/>
                    <a:p>
                      <a:pPr marL="0" marR="0" lvl="0" indent="0" algn="ctr"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234424">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Irrigation Company</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900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15"/>
                  </a:ext>
                </a:extLst>
              </a:tr>
              <a:tr h="234424">
                <a:tc>
                  <a:txBody>
                    <a:bodyPr/>
                    <a:lstStyle/>
                    <a:p>
                      <a:pPr marL="0" marR="0" lvl="0" indent="0" algn="l" rtl="0">
                        <a:spcBef>
                          <a:spcPts val="0"/>
                        </a:spcBef>
                        <a:spcAft>
                          <a:spcPts val="0"/>
                        </a:spcAft>
                        <a:buNone/>
                      </a:pPr>
                      <a:endParaRPr sz="16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PVREA</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a:t>
                      </a:r>
                      <a:r>
                        <a:rPr lang="en-US" sz="1600" b="0" u="none" strike="noStrike">
                          <a:solidFill>
                            <a:schemeClr val="tx1"/>
                          </a:solidFill>
                          <a:latin typeface="Calibri"/>
                          <a:ea typeface="Calibri"/>
                          <a:cs typeface="Calibri"/>
                        </a:rPr>
                        <a:t>401</a:t>
                      </a:r>
                      <a:r>
                        <a:rPr lang="en-US" sz="1600" b="0" u="none" strike="noStrike">
                          <a:solidFill>
                            <a:schemeClr val="tx1"/>
                          </a:solidFill>
                          <a:latin typeface="Calibri"/>
                          <a:ea typeface="Calibri"/>
                          <a:cs typeface="Calibri"/>
                          <a:sym typeface="Calibri"/>
                        </a:rPr>
                        <a:t> </a:t>
                      </a: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16"/>
                  </a:ext>
                </a:extLst>
              </a:tr>
              <a:tr h="234424">
                <a:tc>
                  <a:txBody>
                    <a:bodyPr/>
                    <a:lstStyle/>
                    <a:p>
                      <a:pPr marL="0" marR="0" lvl="0" indent="0" algn="l" rtl="0">
                        <a:spcBef>
                          <a:spcPts val="0"/>
                        </a:spcBef>
                        <a:spcAft>
                          <a:spcPts val="0"/>
                        </a:spcAft>
                        <a:buNone/>
                      </a:pPr>
                      <a:endParaRPr sz="8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i="0" u="none" strike="noStrike">
                          <a:solidFill>
                            <a:schemeClr val="tx1"/>
                          </a:solidFill>
                          <a:latin typeface="Calibri"/>
                          <a:ea typeface="Calibri"/>
                          <a:cs typeface="Calibri"/>
                          <a:sym typeface="Calibri"/>
                        </a:rPr>
                        <a:t>Fisheries</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b="0" i="0" u="none" strike="noStrike">
                          <a:solidFill>
                            <a:schemeClr val="tx1"/>
                          </a:solidFill>
                          <a:latin typeface="Calibri"/>
                          <a:ea typeface="Calibri"/>
                          <a:cs typeface="Calibri"/>
                        </a:rPr>
                        <a:t>1,500</a:t>
                      </a:r>
                      <a:r>
                        <a:rPr lang="en-US" sz="1600" b="0" i="0" u="none" strike="noStrike">
                          <a:solidFill>
                            <a:schemeClr val="tx1"/>
                          </a:solidFill>
                          <a:latin typeface="Calibri"/>
                          <a:ea typeface="Calibri"/>
                          <a:cs typeface="Calibri"/>
                          <a:sym typeface="Calibri"/>
                        </a:rPr>
                        <a:t> </a:t>
                      </a:r>
                      <a:endParaRPr>
                        <a:solidFill>
                          <a:schemeClr val="tx1"/>
                        </a:solidFill>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17"/>
                  </a:ext>
                </a:extLst>
              </a:tr>
              <a:tr h="234424">
                <a:tc>
                  <a:txBody>
                    <a:bodyPr/>
                    <a:lstStyle/>
                    <a:p>
                      <a:pPr marL="0" marR="0" lvl="0" indent="0" algn="l" rtl="0">
                        <a:spcBef>
                          <a:spcPts val="0"/>
                        </a:spcBef>
                        <a:spcAft>
                          <a:spcPts val="0"/>
                        </a:spcAft>
                        <a:buNone/>
                      </a:pPr>
                      <a:endParaRPr sz="800" b="0" i="0" u="none" strike="noStrike">
                        <a:solidFill>
                          <a:schemeClr val="tx1"/>
                        </a:solidFill>
                        <a:latin typeface="Times New Roman"/>
                        <a:ea typeface="Times New Roman"/>
                        <a:cs typeface="Times New Roman"/>
                        <a:sym typeface="Times New Roman"/>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r>
                        <a:rPr lang="en-US" sz="1600" b="0" i="0" u="none" strike="noStrike">
                          <a:solidFill>
                            <a:schemeClr val="tx1"/>
                          </a:solidFill>
                          <a:latin typeface="Calibri"/>
                          <a:ea typeface="Calibri"/>
                          <a:cs typeface="Calibri"/>
                        </a:rPr>
                        <a:t>Office Supplies and postage</a:t>
                      </a:r>
                      <a:endParaRPr sz="1600" b="0" i="0" u="none" strike="noStrike">
                        <a:solidFill>
                          <a:schemeClr val="tx1"/>
                        </a:solidFill>
                        <a:latin typeface="Calibri"/>
                        <a:ea typeface="Calibri"/>
                        <a:cs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1600">
                          <a:solidFill>
                            <a:schemeClr val="tx1"/>
                          </a:solidFill>
                        </a:rPr>
                        <a:t>1,297 </a:t>
                      </a:r>
                      <a:endParaRPr sz="1600">
                        <a:solidFill>
                          <a:schemeClr val="tx1"/>
                        </a:solidFill>
                      </a:endParaRPr>
                    </a:p>
                  </a:txBody>
                  <a:tcPr marL="0" marR="0" marT="0" marB="0" anchor="b">
                    <a:lnL w="0">
                      <a:noFill/>
                    </a:lnL>
                    <a:lnR w="0">
                      <a:noFill/>
                    </a:lnR>
                    <a:lnT w="0">
                      <a:noFill/>
                    </a:lnT>
                    <a:lnB w="0">
                      <a:noFill/>
                    </a:lnB>
                    <a:noFill/>
                  </a:tcPr>
                </a:tc>
                <a:tc gridSpan="6">
                  <a:txBody>
                    <a:bodyPr/>
                    <a:lstStyle/>
                    <a:p>
                      <a:pPr marL="0" marR="0" lvl="0" indent="0" algn="l" rtl="0">
                        <a:spcBef>
                          <a:spcPts val="0"/>
                        </a:spcBef>
                        <a:spcAft>
                          <a:spcPts val="0"/>
                        </a:spcAft>
                        <a:buNone/>
                      </a:pPr>
                      <a:r>
                        <a:rPr lang="en-US" sz="1600" b="0" i="0" u="none" strike="noStrike">
                          <a:solidFill>
                            <a:schemeClr val="tx1"/>
                          </a:solidFill>
                          <a:latin typeface="Calibri"/>
                          <a:ea typeface="Calibri"/>
                          <a:cs typeface="Calibri"/>
                          <a:sym typeface="Calibri"/>
                        </a:rPr>
                        <a:t>  </a:t>
                      </a:r>
                      <a:r>
                        <a:rPr lang="en-US" sz="1400" b="0" i="0" u="none" strike="noStrike">
                          <a:solidFill>
                            <a:schemeClr val="tx1"/>
                          </a:solidFill>
                          <a:latin typeface="Calibri"/>
                          <a:ea typeface="Calibri"/>
                          <a:cs typeface="Calibri"/>
                        </a:rPr>
                        <a:t>Preprinted envelopes (10 years), 2 years stamps</a:t>
                      </a:r>
                      <a:endParaRPr sz="1400">
                        <a:solidFill>
                          <a:schemeClr val="tx1"/>
                        </a:solidFill>
                      </a:endParaRPr>
                    </a:p>
                  </a:txBody>
                  <a:tcPr marL="0" marR="0" marT="0" marB="0" anchor="b">
                    <a:lnL w="0">
                      <a:noFill/>
                    </a:lnL>
                    <a:lnR w="0">
                      <a:noFill/>
                    </a:lnR>
                    <a:lnT w="0">
                      <a:noFill/>
                    </a:lnT>
                    <a:lnB w="0">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r h="234424">
                <a:tc>
                  <a:txBody>
                    <a:bodyPr/>
                    <a:lstStyle/>
                    <a:p>
                      <a:pPr marL="0" marR="0" lvl="0" indent="0" algn="l" rtl="0">
                        <a:spcBef>
                          <a:spcPts val="0"/>
                        </a:spcBef>
                        <a:spcAft>
                          <a:spcPts val="0"/>
                        </a:spcAft>
                        <a:buNone/>
                      </a:pPr>
                      <a:endParaRPr sz="800" b="0" i="0" u="none" strike="noStrike">
                        <a:solidFill>
                          <a:schemeClr val="tx1"/>
                        </a:solidFill>
                        <a:latin typeface="Times New Roman"/>
                        <a:ea typeface="Times New Roman"/>
                        <a:cs typeface="Times New Roman"/>
                        <a:sym typeface="Times New Roman"/>
                      </a:endParaRPr>
                    </a:p>
                  </a:txBody>
                  <a:tcPr marL="0" marR="0" marT="0" marB="0" anchor="ctr">
                    <a:lnL w="0">
                      <a:noFill/>
                    </a:lnL>
                    <a:lnR w="0">
                      <a:noFill/>
                    </a:lnR>
                    <a:lnT w="0">
                      <a:noFill/>
                    </a:lnT>
                    <a:lnB w="0">
                      <a:noFill/>
                    </a:lnB>
                    <a:noFill/>
                  </a:tcPr>
                </a:tc>
                <a:tc>
                  <a:txBody>
                    <a:bodyPr/>
                    <a:lstStyle/>
                    <a:p>
                      <a:pPr marL="0" marR="0" lvl="0" indent="0" algn="l" rtl="0">
                        <a:spcBef>
                          <a:spcPts val="0"/>
                        </a:spcBef>
                        <a:spcAft>
                          <a:spcPts val="0"/>
                        </a:spcAft>
                        <a:buNone/>
                      </a:pPr>
                      <a:r>
                        <a:rPr lang="en-US" sz="1600" b="0" u="none" strike="noStrike">
                          <a:solidFill>
                            <a:schemeClr val="tx1"/>
                          </a:solidFill>
                          <a:latin typeface="Calibri"/>
                          <a:ea typeface="Calibri"/>
                          <a:cs typeface="Calibri"/>
                          <a:sym typeface="Calibri"/>
                        </a:rPr>
                        <a:t>All other</a:t>
                      </a: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a:txBody>
                    <a:bodyPr/>
                    <a:lstStyle/>
                    <a:p>
                      <a:pPr marL="0" marR="0" lvl="0" indent="0" algn="r" rtl="0">
                        <a:spcBef>
                          <a:spcPts val="0"/>
                        </a:spcBef>
                        <a:spcAft>
                          <a:spcPts val="0"/>
                        </a:spcAft>
                        <a:buNone/>
                      </a:pPr>
                      <a:r>
                        <a:rPr lang="en-US" sz="1600" b="0" u="none" strike="noStrike">
                          <a:solidFill>
                            <a:schemeClr val="tx1"/>
                          </a:solidFill>
                          <a:latin typeface="Calibri"/>
                          <a:ea typeface="Calibri"/>
                          <a:cs typeface="Calibri"/>
                          <a:sym typeface="Calibri"/>
                        </a:rPr>
                        <a:t> </a:t>
                      </a:r>
                      <a:r>
                        <a:rPr lang="en-US" sz="1600" b="0" u="sng" strike="noStrike">
                          <a:solidFill>
                            <a:schemeClr val="tx1"/>
                          </a:solidFill>
                          <a:latin typeface="Calibri"/>
                          <a:ea typeface="Calibri"/>
                          <a:cs typeface="Calibri"/>
                          <a:sym typeface="Calibri"/>
                        </a:rPr>
                        <a:t>              </a:t>
                      </a:r>
                      <a:r>
                        <a:rPr lang="en-US" sz="1600" b="0" u="sng" strike="noStrike">
                          <a:solidFill>
                            <a:schemeClr val="tx1"/>
                          </a:solidFill>
                          <a:latin typeface="Calibri"/>
                          <a:ea typeface="Calibri"/>
                          <a:cs typeface="Calibri"/>
                        </a:rPr>
                        <a:t>291</a:t>
                      </a:r>
                      <a:r>
                        <a:rPr lang="en-US" sz="1600" b="0" u="none" strike="noStrike">
                          <a:solidFill>
                            <a:schemeClr val="tx1"/>
                          </a:solidFill>
                          <a:latin typeface="Calibri"/>
                          <a:ea typeface="Calibri"/>
                          <a:cs typeface="Calibri"/>
                          <a:sym typeface="Calibri"/>
                        </a:rPr>
                        <a:t> </a:t>
                      </a: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19"/>
                  </a:ext>
                </a:extLst>
              </a:tr>
              <a:tr h="234424">
                <a:tc gridSpan="2">
                  <a:txBody>
                    <a:bodyPr/>
                    <a:lstStyle/>
                    <a:p>
                      <a:pPr marL="0" marR="0" lvl="0" indent="0" algn="l" rtl="0">
                        <a:spcBef>
                          <a:spcPts val="0"/>
                        </a:spcBef>
                        <a:spcAft>
                          <a:spcPts val="0"/>
                        </a:spcAft>
                        <a:buNone/>
                      </a:pPr>
                      <a:r>
                        <a:rPr lang="en-US" sz="1600" b="1" u="none" strike="noStrike">
                          <a:solidFill>
                            <a:schemeClr val="tx1"/>
                          </a:solidFill>
                          <a:latin typeface="Calibri"/>
                          <a:ea typeface="Calibri"/>
                          <a:cs typeface="Calibri"/>
                          <a:sym typeface="Calibri"/>
                        </a:rPr>
                        <a:t>Total Expenses</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a:txBody>
                    <a:bodyPr/>
                    <a:lstStyle/>
                    <a:p>
                      <a:pPr marL="0" marR="0" lvl="0" indent="0" algn="r" rtl="0">
                        <a:spcBef>
                          <a:spcPts val="0"/>
                        </a:spcBef>
                        <a:spcAft>
                          <a:spcPts val="0"/>
                        </a:spcAft>
                        <a:buNone/>
                      </a:pPr>
                      <a:r>
                        <a:rPr lang="en-US" sz="1600" b="1" u="none" strike="noStrike">
                          <a:solidFill>
                            <a:schemeClr val="tx1"/>
                          </a:solidFill>
                          <a:latin typeface="Calibri"/>
                          <a:ea typeface="Calibri"/>
                          <a:cs typeface="Calibri"/>
                          <a:sym typeface="Calibri"/>
                        </a:rPr>
                        <a:t> $     </a:t>
                      </a:r>
                      <a:r>
                        <a:rPr lang="en-US" sz="1600" b="1" u="none" strike="noStrike">
                          <a:solidFill>
                            <a:schemeClr val="tx1"/>
                          </a:solidFill>
                          <a:latin typeface="Calibri"/>
                          <a:ea typeface="Calibri"/>
                          <a:cs typeface="Calibri"/>
                        </a:rPr>
                        <a:t>8,630</a:t>
                      </a:r>
                      <a:r>
                        <a:rPr lang="en-US" sz="1600" b="1" u="none" strike="noStrike">
                          <a:solidFill>
                            <a:schemeClr val="tx1"/>
                          </a:solidFill>
                          <a:latin typeface="Calibri"/>
                          <a:ea typeface="Calibri"/>
                          <a:cs typeface="Calibri"/>
                          <a:sym typeface="Calibri"/>
                        </a:rPr>
                        <a:t> </a:t>
                      </a:r>
                      <a:endParaRPr sz="1600" b="1"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0020"/>
                  </a:ext>
                </a:extLst>
              </a:tr>
              <a:tr h="234424">
                <a:tc gridSpan="2">
                  <a:txBody>
                    <a:bodyPr/>
                    <a:lstStyle/>
                    <a:p>
                      <a:pPr marL="0" lvl="0" indent="0" algn="l">
                        <a:spcBef>
                          <a:spcPts val="0"/>
                        </a:spcBef>
                        <a:spcAft>
                          <a:spcPts val="0"/>
                        </a:spcAft>
                        <a:buNone/>
                      </a:pPr>
                      <a:endParaRPr sz="1600" b="1"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a:txBody>
                    <a:bodyPr/>
                    <a:lstStyle/>
                    <a:p>
                      <a:pPr marL="0" lvl="0" indent="0" algn="r">
                        <a:spcBef>
                          <a:spcPts val="0"/>
                        </a:spcBef>
                        <a:spcAft>
                          <a:spcPts val="0"/>
                        </a:spcAft>
                        <a:buNone/>
                      </a:pPr>
                      <a:endParaRPr sz="1600" b="1"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lvl="0" indent="0" algn="l">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tc gridSpan="2">
                  <a:txBody>
                    <a:bodyPr/>
                    <a:lstStyle/>
                    <a:p>
                      <a:pPr marL="0" lvl="0" indent="0" algn="l">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tc gridSpan="2">
                  <a:txBody>
                    <a:bodyPr/>
                    <a:lstStyle/>
                    <a:p>
                      <a:pPr marL="0" lvl="0" indent="0" algn="l">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787589506"/>
                  </a:ext>
                </a:extLst>
              </a:tr>
              <a:tr h="234424">
                <a:tc gridSpan="2">
                  <a:txBody>
                    <a:bodyPr/>
                    <a:lstStyle/>
                    <a:p>
                      <a:pPr marL="0" lvl="0" indent="0" algn="l">
                        <a:spcBef>
                          <a:spcPts val="0"/>
                        </a:spcBef>
                        <a:spcAft>
                          <a:spcPts val="0"/>
                        </a:spcAft>
                        <a:buNone/>
                      </a:pPr>
                      <a:r>
                        <a:rPr lang="en-US" sz="1600" b="1" u="none" strike="noStrike">
                          <a:solidFill>
                            <a:schemeClr val="tx1"/>
                          </a:solidFill>
                          <a:latin typeface="Calibri"/>
                          <a:ea typeface="Calibri"/>
                          <a:cs typeface="Calibri"/>
                        </a:rPr>
                        <a:t>Ending Cash 5/28/2025</a:t>
                      </a:r>
                      <a:endParaRPr sz="1600" b="1"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hMerge="1">
                  <a:txBody>
                    <a:bodyPr/>
                    <a:lstStyle/>
                    <a:p>
                      <a:endParaRPr lang="en-US"/>
                    </a:p>
                  </a:txBody>
                  <a:tcPr/>
                </a:tc>
                <a:tc>
                  <a:txBody>
                    <a:bodyPr/>
                    <a:lstStyle/>
                    <a:p>
                      <a:pPr marL="0" lvl="0" indent="0" algn="r">
                        <a:spcBef>
                          <a:spcPts val="0"/>
                        </a:spcBef>
                        <a:spcAft>
                          <a:spcPts val="0"/>
                        </a:spcAft>
                        <a:buNone/>
                      </a:pPr>
                      <a:r>
                        <a:rPr lang="en-US" sz="1600" b="1" u="none" strike="noStrike">
                          <a:solidFill>
                            <a:schemeClr val="tx1"/>
                          </a:solidFill>
                          <a:latin typeface="Calibri"/>
                          <a:ea typeface="Calibri"/>
                          <a:cs typeface="Calibri"/>
                        </a:rPr>
                        <a:t>  $   26,864 </a:t>
                      </a:r>
                      <a:endParaRPr sz="1600" b="1"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gridSpan="2">
                  <a:txBody>
                    <a:bodyPr/>
                    <a:lstStyle/>
                    <a:p>
                      <a:pPr marL="0" lvl="0" indent="0" algn="l">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tc gridSpan="2">
                  <a:txBody>
                    <a:bodyPr/>
                    <a:lstStyle/>
                    <a:p>
                      <a:pPr marL="0" lvl="0" indent="0" algn="l">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tc gridSpan="2">
                  <a:txBody>
                    <a:bodyPr/>
                    <a:lstStyle/>
                    <a:p>
                      <a:pPr marL="0" lvl="0" indent="0" algn="l">
                        <a:spcBef>
                          <a:spcPts val="0"/>
                        </a:spcBef>
                        <a:spcAft>
                          <a:spcPts val="0"/>
                        </a:spcAft>
                        <a:buNone/>
                      </a:pPr>
                      <a:endParaRPr sz="1600" b="0" i="0" u="none" strike="noStrike">
                        <a:solidFill>
                          <a:schemeClr val="tx1"/>
                        </a:solidFill>
                        <a:latin typeface="Calibri"/>
                        <a:ea typeface="Calibri"/>
                        <a:cs typeface="Calibri"/>
                        <a:sym typeface="Calibri"/>
                      </a:endParaRPr>
                    </a:p>
                  </a:txBody>
                  <a:tcPr marL="0" marR="0" marT="0" marB="0" anchor="ctr">
                    <a:lnL w="0">
                      <a:noFill/>
                    </a:lnL>
                    <a:lnR w="0">
                      <a:noFill/>
                    </a:lnR>
                    <a:lnT w="0">
                      <a:noFill/>
                    </a:lnT>
                    <a:lnB w="0">
                      <a:noFill/>
                    </a:lnB>
                    <a:noFill/>
                  </a:tcPr>
                </a:tc>
                <a:tc hMerge="1">
                  <a:txBody>
                    <a:bodyPr/>
                    <a:lstStyle/>
                    <a:p>
                      <a:endParaRPr lang="en-US"/>
                    </a:p>
                  </a:txBody>
                  <a:tcPr/>
                </a:tc>
                <a:extLst>
                  <a:ext uri="{0D108BD9-81ED-4DB2-BD59-A6C34878D82A}">
                    <a16:rowId xmlns:a16="http://schemas.microsoft.com/office/drawing/2014/main" val="1711563674"/>
                  </a:ext>
                </a:extLst>
              </a:tr>
            </a:tbl>
          </a:graphicData>
        </a:graphic>
      </p:graphicFrame>
      <p:sp>
        <p:nvSpPr>
          <p:cNvPr id="204" name="Google Shape;204;p12"/>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C5138564-DC59-18D2-D635-8B13FBAF4849}"/>
              </a:ext>
            </a:extLst>
          </p:cNvPr>
          <p:cNvSpPr>
            <a:spLocks noGrp="1"/>
          </p:cNvSpPr>
          <p:nvPr>
            <p:ph type="sldNum" idx="12"/>
          </p:nvPr>
        </p:nvSpPr>
        <p:spPr/>
        <p:txBody>
          <a:bodyPr/>
          <a:lstStyle/>
          <a:p>
            <a:fld id="{00000000-1234-1234-1234-123412341234}" type="slidenum">
              <a:rPr lang="en-US"/>
              <a:t>12</a:t>
            </a:fld>
            <a:endParaRPr lang="en-US"/>
          </a:p>
        </p:txBody>
      </p:sp>
      <p:sp>
        <p:nvSpPr>
          <p:cNvPr id="3" name="Footer Placeholder 2">
            <a:extLst>
              <a:ext uri="{FF2B5EF4-FFF2-40B4-BE49-F238E27FC236}">
                <a16:creationId xmlns:a16="http://schemas.microsoft.com/office/drawing/2014/main" id="{B4FA737E-5081-8259-C55D-916EBDE9A668}"/>
              </a:ext>
            </a:extLst>
          </p:cNvPr>
          <p:cNvSpPr>
            <a:spLocks noGrp="1"/>
          </p:cNvSpPr>
          <p:nvPr>
            <p:ph type="ftr" idx="11"/>
          </p:nvPr>
        </p:nvSpPr>
        <p:spPr/>
        <p:txBody>
          <a:bodyPr/>
          <a:lstStyle/>
          <a:p>
            <a:r>
              <a:rPr lang="en-US"/>
              <a:t>MAY 28, 2025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a:extLst>
            <a:ext uri="{FF2B5EF4-FFF2-40B4-BE49-F238E27FC236}">
              <a16:creationId xmlns:a16="http://schemas.microsoft.com/office/drawing/2014/main" id="{DB3B62BC-DA74-291E-5C69-FB25B0714F00}"/>
            </a:ext>
          </a:extLst>
        </p:cNvPr>
        <p:cNvGrpSpPr/>
        <p:nvPr/>
      </p:nvGrpSpPr>
      <p:grpSpPr>
        <a:xfrm>
          <a:off x="0" y="0"/>
          <a:ext cx="0" cy="0"/>
          <a:chOff x="0" y="0"/>
          <a:chExt cx="0" cy="0"/>
        </a:xfrm>
      </p:grpSpPr>
      <p:sp>
        <p:nvSpPr>
          <p:cNvPr id="202" name="Google Shape;202;p12">
            <a:extLst>
              <a:ext uri="{FF2B5EF4-FFF2-40B4-BE49-F238E27FC236}">
                <a16:creationId xmlns:a16="http://schemas.microsoft.com/office/drawing/2014/main" id="{70745EF9-1EF8-BE85-F4C0-20E9498C5C97}"/>
              </a:ext>
            </a:extLst>
          </p:cNvPr>
          <p:cNvSpPr txBox="1"/>
          <p:nvPr/>
        </p:nvSpPr>
        <p:spPr>
          <a:xfrm>
            <a:off x="479425" y="325438"/>
            <a:ext cx="8721725" cy="466926"/>
          </a:xfrm>
          <a:prstGeom prst="rect">
            <a:avLst/>
          </a:prstGeom>
          <a:noFill/>
          <a:ln>
            <a:noFill/>
          </a:ln>
        </p:spPr>
        <p:txBody>
          <a:bodyPr spcFirstLastPara="1" wrap="square" lIns="96650" tIns="48325" rIns="96650" bIns="48325" anchor="t" anchorCtr="0">
            <a:spAutoFit/>
          </a:bodyPr>
          <a:lstStyle/>
          <a:p>
            <a:pPr algn="ctr"/>
            <a:r>
              <a:rPr lang="en-US" sz="2400" b="1" i="0" u="none" strike="noStrike" cap="none">
                <a:solidFill>
                  <a:schemeClr val="dk1"/>
                </a:solidFill>
                <a:latin typeface="Calibri"/>
                <a:ea typeface="Calibri"/>
                <a:cs typeface="Calibri"/>
                <a:sym typeface="Calibri"/>
              </a:rPr>
              <a:t>Treasurer’s Report </a:t>
            </a:r>
            <a:r>
              <a:rPr lang="en-US" sz="2400" b="1">
                <a:solidFill>
                  <a:schemeClr val="dk1"/>
                </a:solidFill>
                <a:latin typeface="Calibri"/>
                <a:ea typeface="Calibri"/>
                <a:cs typeface="Calibri"/>
                <a:sym typeface="Calibri"/>
              </a:rPr>
              <a:t>– Current Year + Last Five Years Earmarks</a:t>
            </a:r>
            <a:endParaRPr lang="en-US" sz="2400" b="1">
              <a:solidFill>
                <a:schemeClr val="dk1"/>
              </a:solidFill>
              <a:latin typeface="Calibri"/>
              <a:ea typeface="Calibri"/>
              <a:cs typeface="Calibri"/>
            </a:endParaRPr>
          </a:p>
        </p:txBody>
      </p:sp>
      <p:sp>
        <p:nvSpPr>
          <p:cNvPr id="204" name="Google Shape;204;p12">
            <a:extLst>
              <a:ext uri="{FF2B5EF4-FFF2-40B4-BE49-F238E27FC236}">
                <a16:creationId xmlns:a16="http://schemas.microsoft.com/office/drawing/2014/main" id="{31487237-654D-89A7-3311-E233EF7E71F7}"/>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3" name="Picture 2" descr="A table with numbers and text&#10;&#10;AI-generated content may be incorrect.">
            <a:extLst>
              <a:ext uri="{FF2B5EF4-FFF2-40B4-BE49-F238E27FC236}">
                <a16:creationId xmlns:a16="http://schemas.microsoft.com/office/drawing/2014/main" id="{1EF02FC8-E69F-14AD-06F3-85B9F9D6540E}"/>
              </a:ext>
            </a:extLst>
          </p:cNvPr>
          <p:cNvPicPr>
            <a:picLocks noChangeAspect="1"/>
          </p:cNvPicPr>
          <p:nvPr/>
        </p:nvPicPr>
        <p:blipFill>
          <a:blip r:embed="rId3"/>
          <a:stretch>
            <a:fillRect/>
          </a:stretch>
        </p:blipFill>
        <p:spPr>
          <a:xfrm>
            <a:off x="883899" y="792480"/>
            <a:ext cx="7935001" cy="6085840"/>
          </a:xfrm>
          <a:prstGeom prst="rect">
            <a:avLst/>
          </a:prstGeom>
        </p:spPr>
      </p:pic>
      <p:sp>
        <p:nvSpPr>
          <p:cNvPr id="5" name="Slide Number Placeholder 4">
            <a:extLst>
              <a:ext uri="{FF2B5EF4-FFF2-40B4-BE49-F238E27FC236}">
                <a16:creationId xmlns:a16="http://schemas.microsoft.com/office/drawing/2014/main" id="{674127EE-170D-61A6-B9AB-07F60448A1E6}"/>
              </a:ext>
            </a:extLst>
          </p:cNvPr>
          <p:cNvSpPr>
            <a:spLocks noGrp="1"/>
          </p:cNvSpPr>
          <p:nvPr>
            <p:ph type="sldNum" idx="12"/>
          </p:nvPr>
        </p:nvSpPr>
        <p:spPr/>
        <p:txBody>
          <a:bodyPr/>
          <a:lstStyle/>
          <a:p>
            <a:fld id="{00000000-1234-1234-1234-123412341234}" type="slidenum">
              <a:rPr lang="en-US"/>
              <a:t>13</a:t>
            </a:fld>
            <a:endParaRPr lang="en-US"/>
          </a:p>
        </p:txBody>
      </p:sp>
      <p:sp>
        <p:nvSpPr>
          <p:cNvPr id="4" name="Footer Placeholder 3">
            <a:extLst>
              <a:ext uri="{FF2B5EF4-FFF2-40B4-BE49-F238E27FC236}">
                <a16:creationId xmlns:a16="http://schemas.microsoft.com/office/drawing/2014/main" id="{64F6237B-3E8F-AC5E-08E4-8A026CA0C1EF}"/>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41302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graphicFrame>
        <p:nvGraphicFramePr>
          <p:cNvPr id="212" name="Google Shape;212;p13"/>
          <p:cNvGraphicFramePr/>
          <p:nvPr>
            <p:extLst>
              <p:ext uri="{D42A27DB-BD31-4B8C-83A1-F6EECF244321}">
                <p14:modId xmlns:p14="http://schemas.microsoft.com/office/powerpoint/2010/main" val="4260119937"/>
              </p:ext>
            </p:extLst>
          </p:nvPr>
        </p:nvGraphicFramePr>
        <p:xfrm>
          <a:off x="152400" y="152400"/>
          <a:ext cx="9312275" cy="6435520"/>
        </p:xfrm>
        <a:graphic>
          <a:graphicData uri="http://schemas.openxmlformats.org/drawingml/2006/table">
            <a:tbl>
              <a:tblPr>
                <a:noFill/>
                <a:tableStyleId>{708E0E6B-1905-4AD0-8A76-D3DF4D958A02}</a:tableStyleId>
              </a:tblPr>
              <a:tblGrid>
                <a:gridCol w="5334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632200">
                  <a:extLst>
                    <a:ext uri="{9D8B030D-6E8A-4147-A177-3AD203B41FA5}">
                      <a16:colId xmlns:a16="http://schemas.microsoft.com/office/drawing/2014/main" val="20002"/>
                    </a:ext>
                  </a:extLst>
                </a:gridCol>
                <a:gridCol w="841375">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tblGrid>
              <a:tr h="335950">
                <a:tc gridSpan="9">
                  <a:txBody>
                    <a:bodyPr/>
                    <a:lstStyle/>
                    <a:p>
                      <a:pPr marL="0" marR="0" lvl="0" indent="0" algn="ctr" rtl="0">
                        <a:spcBef>
                          <a:spcPts val="0"/>
                        </a:spcBef>
                        <a:spcAft>
                          <a:spcPts val="0"/>
                        </a:spcAft>
                        <a:buNone/>
                      </a:pPr>
                      <a:endParaRPr sz="20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350">
                <a:tc gridSpan="2">
                  <a:txBody>
                    <a:bodyPr/>
                    <a:lstStyle/>
                    <a:p>
                      <a:pPr marL="0" marR="0" lvl="0" indent="0" algn="l" rtl="0">
                        <a:spcBef>
                          <a:spcPts val="0"/>
                        </a:spcBef>
                        <a:spcAft>
                          <a:spcPts val="0"/>
                        </a:spcAft>
                        <a:buNone/>
                      </a:pPr>
                      <a:endParaRPr sz="1100" b="0" i="0" u="none" strike="noStrike">
                        <a:solidFill>
                          <a:srgbClr val="000000"/>
                        </a:solidFill>
                        <a:latin typeface="Calibri"/>
                        <a:ea typeface="Calibri"/>
                        <a:cs typeface="Calibri"/>
                        <a:sym typeface="Calibri"/>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100" b="0" i="0" u="none" strike="noStrike">
                        <a:solidFill>
                          <a:srgbClr val="000000"/>
                        </a:solidFill>
                        <a:latin typeface="Calibri"/>
                        <a:ea typeface="Calibri"/>
                        <a:cs typeface="Calibri"/>
                        <a:sym typeface="Calibri"/>
                      </a:endParaRPr>
                    </a:p>
                  </a:txBody>
                  <a:tcPr marL="9525" marR="9525" marT="9525" marB="0" anchor="b">
                    <a:noFill/>
                  </a:tcPr>
                </a:tc>
                <a:tc>
                  <a:txBody>
                    <a:bodyPr/>
                    <a:lstStyle/>
                    <a:p>
                      <a:pPr marL="0" marR="0" lvl="0" indent="0" algn="l" rtl="0">
                        <a:spcBef>
                          <a:spcPts val="0"/>
                        </a:spcBef>
                        <a:spcAft>
                          <a:spcPts val="0"/>
                        </a:spcAft>
                        <a:buNone/>
                      </a:pPr>
                      <a:endParaRPr sz="1100" b="0" i="0" u="none" strike="noStrike">
                        <a:solidFill>
                          <a:srgbClr val="000000"/>
                        </a:solidFill>
                        <a:latin typeface="Calibri"/>
                        <a:ea typeface="Calibri"/>
                        <a:cs typeface="Calibri"/>
                        <a:sym typeface="Calibri"/>
                      </a:endParaRPr>
                    </a:p>
                  </a:txBody>
                  <a:tcPr marL="9525" marR="9525" marT="9525" marB="0" anchor="b">
                    <a:noFill/>
                  </a:tcPr>
                </a:tc>
                <a:tc>
                  <a:txBody>
                    <a:bodyPr/>
                    <a:lstStyle/>
                    <a:p>
                      <a:pPr marL="0" marR="0" lvl="0" indent="0" algn="l" rtl="0">
                        <a:spcBef>
                          <a:spcPts val="0"/>
                        </a:spcBef>
                        <a:spcAft>
                          <a:spcPts val="0"/>
                        </a:spcAft>
                        <a:buNone/>
                      </a:pPr>
                      <a:endParaRPr sz="1100" b="0" i="0" u="none" strike="noStrike">
                        <a:solidFill>
                          <a:srgbClr val="000000"/>
                        </a:solidFill>
                        <a:latin typeface="Calibri"/>
                        <a:ea typeface="Calibri"/>
                        <a:cs typeface="Calibri"/>
                        <a:sym typeface="Calibri"/>
                      </a:endParaRPr>
                    </a:p>
                  </a:txBody>
                  <a:tcPr marL="9525" marR="9525" marT="9525" marB="0" anchor="b">
                    <a:noFill/>
                  </a:tcPr>
                </a:tc>
                <a:tc>
                  <a:txBody>
                    <a:bodyPr/>
                    <a:lstStyle/>
                    <a:p>
                      <a:pPr marL="0" marR="0" lvl="0" indent="0" algn="l" rtl="0">
                        <a:spcBef>
                          <a:spcPts val="0"/>
                        </a:spcBef>
                        <a:spcAft>
                          <a:spcPts val="0"/>
                        </a:spcAft>
                        <a:buNone/>
                      </a:pPr>
                      <a:endParaRPr sz="1100" b="0" i="0" u="none" strike="noStrike">
                        <a:solidFill>
                          <a:srgbClr val="000000"/>
                        </a:solidFill>
                        <a:latin typeface="Calibri"/>
                        <a:ea typeface="Calibri"/>
                        <a:cs typeface="Calibri"/>
                        <a:sym typeface="Calibri"/>
                      </a:endParaRPr>
                    </a:p>
                  </a:txBody>
                  <a:tcPr marL="9525" marR="9525" marT="9525" marB="0" anchor="b">
                    <a:noFill/>
                  </a:tcPr>
                </a:tc>
                <a:tc>
                  <a:txBody>
                    <a:bodyPr/>
                    <a:lstStyle/>
                    <a:p>
                      <a:pPr marL="0" marR="0" lvl="0" indent="0" algn="l" rtl="0">
                        <a:spcBef>
                          <a:spcPts val="0"/>
                        </a:spcBef>
                        <a:spcAft>
                          <a:spcPts val="0"/>
                        </a:spcAft>
                        <a:buNone/>
                      </a:pPr>
                      <a:endParaRPr sz="1100" b="0" i="0" u="none" strike="noStrike">
                        <a:solidFill>
                          <a:srgbClr val="000000"/>
                        </a:solidFill>
                        <a:latin typeface="Calibri"/>
                        <a:ea typeface="Calibri"/>
                        <a:cs typeface="Calibri"/>
                        <a:sym typeface="Calibri"/>
                      </a:endParaRPr>
                    </a:p>
                  </a:txBody>
                  <a:tcPr marL="9525" marR="9525" marT="9525" marB="0" anchor="b">
                    <a:noFill/>
                  </a:tcPr>
                </a:tc>
                <a:tc>
                  <a:txBody>
                    <a:bodyPr/>
                    <a:lstStyle/>
                    <a:p>
                      <a:pPr marL="0" marR="0" lvl="0" indent="0" algn="l" rtl="0">
                        <a:spcBef>
                          <a:spcPts val="0"/>
                        </a:spcBef>
                        <a:spcAft>
                          <a:spcPts val="0"/>
                        </a:spcAft>
                        <a:buNone/>
                      </a:pPr>
                      <a:endParaRPr sz="1100" b="0" i="0" u="none" strike="noStrike">
                        <a:solidFill>
                          <a:srgbClr val="000000"/>
                        </a:solidFill>
                        <a:latin typeface="Calibri"/>
                        <a:ea typeface="Calibri"/>
                        <a:cs typeface="Calibri"/>
                        <a:sym typeface="Calibri"/>
                      </a:endParaRPr>
                    </a:p>
                  </a:txBody>
                  <a:tcPr marL="9525" marR="9525" marT="9525" marB="0" anchor="b">
                    <a:noFill/>
                  </a:tcPr>
                </a:tc>
                <a:tc>
                  <a:txBody>
                    <a:bodyPr/>
                    <a:lstStyle/>
                    <a:p>
                      <a:pPr marL="0" marR="0" lvl="0" indent="0" algn="l" rtl="0">
                        <a:spcBef>
                          <a:spcPts val="0"/>
                        </a:spcBef>
                        <a:spcAft>
                          <a:spcPts val="0"/>
                        </a:spcAft>
                        <a:buNone/>
                      </a:pPr>
                      <a:endParaRPr sz="1100" b="0" i="0" u="none" strike="noStrike">
                        <a:solidFill>
                          <a:srgbClr val="000000"/>
                        </a:solidFill>
                        <a:latin typeface="Calibri"/>
                        <a:ea typeface="Calibri"/>
                        <a:cs typeface="Calibri"/>
                        <a:sym typeface="Calibri"/>
                      </a:endParaRPr>
                    </a:p>
                  </a:txBody>
                  <a:tcPr marL="9525" marR="9525" marT="9525" marB="0" anchor="b">
                    <a:noFill/>
                  </a:tcPr>
                </a:tc>
                <a:extLst>
                  <a:ext uri="{0D108BD9-81ED-4DB2-BD59-A6C34878D82A}">
                    <a16:rowId xmlns:a16="http://schemas.microsoft.com/office/drawing/2014/main" val="10001"/>
                  </a:ext>
                </a:extLst>
              </a:tr>
              <a:tr h="205650">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ctr" rtl="0">
                        <a:spcBef>
                          <a:spcPts val="0"/>
                        </a:spcBef>
                        <a:spcAft>
                          <a:spcPts val="0"/>
                        </a:spcAft>
                        <a:buNone/>
                      </a:pPr>
                      <a:endParaRPr sz="1200" b="1"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1" i="0" u="sng"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1"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1"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1"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1" i="0" u="sng"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02"/>
                  </a:ext>
                </a:extLst>
              </a:tr>
              <a:tr h="205650">
                <a:tc gridSpan="3">
                  <a:txBody>
                    <a:bodyPr/>
                    <a:lstStyle/>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03"/>
                  </a:ext>
                </a:extLst>
              </a:tr>
              <a:tr h="126900">
                <a:tc gridSpan="2">
                  <a:txBody>
                    <a:bodyPr/>
                    <a:lstStyle/>
                    <a:p>
                      <a:pPr marL="0" marR="0" lvl="0" indent="0" algn="l" rtl="0">
                        <a:spcBef>
                          <a:spcPts val="0"/>
                        </a:spcBef>
                        <a:spcAft>
                          <a:spcPts val="0"/>
                        </a:spcAft>
                        <a:buNone/>
                      </a:pPr>
                      <a:endParaRPr sz="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200" b="1"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04"/>
                  </a:ext>
                </a:extLst>
              </a:tr>
              <a:tr h="205650">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05"/>
                  </a:ext>
                </a:extLst>
              </a:tr>
              <a:tr h="205650">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06"/>
                  </a:ext>
                </a:extLst>
              </a:tr>
              <a:tr h="205650">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07"/>
                  </a:ext>
                </a:extLst>
              </a:tr>
              <a:tr h="205650">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08"/>
                  </a:ext>
                </a:extLst>
              </a:tr>
              <a:tr h="205650">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09"/>
                  </a:ext>
                </a:extLst>
              </a:tr>
              <a:tr h="205650">
                <a:tc gridSpan="2">
                  <a:txBody>
                    <a:bodyPr/>
                    <a:lstStyle/>
                    <a:p>
                      <a:pPr marL="0" marR="0" lvl="0" indent="0" algn="l" rtl="0">
                        <a:spcBef>
                          <a:spcPts val="0"/>
                        </a:spcBef>
                        <a:spcAft>
                          <a:spcPts val="0"/>
                        </a:spcAft>
                        <a:buNone/>
                      </a:pPr>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chemeClr val="dk1"/>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0"/>
                  </a:ext>
                </a:extLst>
              </a:tr>
              <a:tr h="205650">
                <a:tc gridSpan="3">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dk1"/>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1"/>
                  </a:ext>
                </a:extLst>
              </a:tr>
              <a:tr h="82800">
                <a:tc gridSpan="2">
                  <a:txBody>
                    <a:bodyPr/>
                    <a:lstStyle/>
                    <a:p>
                      <a:pPr marL="0" marR="0" lvl="0" indent="0" algn="l"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2"/>
                  </a:ext>
                </a:extLst>
              </a:tr>
              <a:tr h="205650">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3"/>
                  </a:ext>
                </a:extLst>
              </a:tr>
              <a:tr h="205650">
                <a:tc gridSpan="2">
                  <a:txBody>
                    <a:bodyPr/>
                    <a:lstStyle/>
                    <a:p>
                      <a:pPr marL="0" marR="0" lvl="0" indent="0" algn="l"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4"/>
                  </a:ext>
                </a:extLst>
              </a:tr>
              <a:tr h="240250">
                <a:tc gridSpan="3">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5"/>
                  </a:ext>
                </a:extLst>
              </a:tr>
              <a:tr h="42750">
                <a:tc gridSpan="2">
                  <a:txBody>
                    <a:bodyPr/>
                    <a:lstStyle/>
                    <a:p>
                      <a:pPr marL="0" marR="0" lvl="0" indent="0" algn="l" rtl="0">
                        <a:spcBef>
                          <a:spcPts val="0"/>
                        </a:spcBef>
                        <a:spcAft>
                          <a:spcPts val="0"/>
                        </a:spcAft>
                        <a:buNone/>
                      </a:pPr>
                      <a:endParaRPr sz="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200" b="1"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6"/>
                  </a:ext>
                </a:extLst>
              </a:tr>
              <a:tr h="205650">
                <a:tc gridSpan="3">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7"/>
                  </a:ext>
                </a:extLst>
              </a:tr>
              <a:tr h="77375">
                <a:tc gridSpan="2">
                  <a:txBody>
                    <a:bodyPr/>
                    <a:lstStyle/>
                    <a:p>
                      <a:pPr marL="0" marR="0" lvl="0" indent="0" algn="l" rtl="0">
                        <a:spcBef>
                          <a:spcPts val="0"/>
                        </a:spcBef>
                        <a:spcAft>
                          <a:spcPts val="0"/>
                        </a:spcAft>
                        <a:buNone/>
                      </a:pPr>
                      <a:endParaRPr sz="200" b="0" i="0" u="sng"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8"/>
                  </a:ext>
                </a:extLst>
              </a:tr>
              <a:tr h="205650">
                <a:tc gridSpan="3">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19"/>
                  </a:ext>
                </a:extLst>
              </a:tr>
              <a:tr h="120125">
                <a:tc gridSpan="2">
                  <a:txBody>
                    <a:bodyPr/>
                    <a:lstStyle/>
                    <a:p>
                      <a:pPr marL="0" marR="0" lvl="0" indent="0" algn="l"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0"/>
                  </a:ext>
                </a:extLst>
              </a:tr>
              <a:tr h="205650">
                <a:tc gridSpan="3">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70C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1"/>
                  </a:ext>
                </a:extLst>
              </a:tr>
              <a:tr h="258800">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2"/>
                  </a:ext>
                </a:extLst>
              </a:tr>
              <a:tr h="205650">
                <a:tc>
                  <a:txBody>
                    <a:bodyPr/>
                    <a:lstStyle/>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gridSpan="2">
                  <a:txBody>
                    <a:bodyPr/>
                    <a:lstStyle/>
                    <a:p>
                      <a:pPr marL="0" marR="0" lvl="0" indent="0" algn="l"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3"/>
                  </a:ext>
                </a:extLst>
              </a:tr>
              <a:tr h="205650">
                <a:tc>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gridSpan="2">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4"/>
                  </a:ext>
                </a:extLst>
              </a:tr>
              <a:tr h="205650">
                <a:tc>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gridSpan="3">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5"/>
                  </a:ext>
                </a:extLst>
              </a:tr>
              <a:tr h="205650">
                <a:tc>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gridSpan="2">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6"/>
                  </a:ext>
                </a:extLst>
              </a:tr>
              <a:tr h="205650">
                <a:tc>
                  <a:txBody>
                    <a:bodyPr/>
                    <a:lstStyle/>
                    <a:p>
                      <a:pPr marL="0" marR="0" lvl="0" indent="0" algn="l" rtl="0">
                        <a:spcBef>
                          <a:spcPts val="0"/>
                        </a:spcBef>
                        <a:spcAft>
                          <a:spcPts val="0"/>
                        </a:spcAft>
                        <a:buNone/>
                      </a:pPr>
                      <a:endParaRPr/>
                    </a:p>
                  </a:txBody>
                  <a:tcPr marL="9525" marR="9525" marT="9525" marB="0" anchor="b">
                    <a:noFill/>
                  </a:tcPr>
                </a:tc>
                <a:tc gridSpan="2">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0" i="0" u="sng"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0" i="0" u="sng"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0" i="0" u="sng"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7"/>
                  </a:ext>
                </a:extLst>
              </a:tr>
              <a:tr h="205650">
                <a:tc gridSpan="3">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8"/>
                  </a:ext>
                </a:extLst>
              </a:tr>
              <a:tr h="401100">
                <a:tc gridSpan="3">
                  <a:txBody>
                    <a:bodyPr/>
                    <a:lstStyle/>
                    <a:p>
                      <a:pPr marL="0" marR="0" lvl="0" indent="0" algn="l" rtl="0">
                        <a:spcBef>
                          <a:spcPts val="0"/>
                        </a:spcBef>
                        <a:spcAft>
                          <a:spcPts val="0"/>
                        </a:spcAft>
                        <a:buNone/>
                      </a:pPr>
                      <a:endParaRPr sz="1200" b="1"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29"/>
                  </a:ext>
                </a:extLst>
              </a:tr>
              <a:tr h="205650">
                <a:tc gridSpan="2">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hMerge="1">
                  <a:txBody>
                    <a:bodyPr/>
                    <a:lstStyle/>
                    <a:p>
                      <a:endParaRPr lang="en-US"/>
                    </a:p>
                  </a:txBody>
                  <a:tcPr/>
                </a:tc>
                <a:tc>
                  <a:txBody>
                    <a:bodyPr/>
                    <a:lstStyle/>
                    <a:p>
                      <a:pPr marL="0" marR="0" lvl="0" indent="0" algn="l" rtl="0">
                        <a:spcBef>
                          <a:spcPts val="0"/>
                        </a:spcBef>
                        <a:spcAft>
                          <a:spcPts val="0"/>
                        </a:spcAft>
                        <a:buNone/>
                      </a:pPr>
                      <a:endParaRPr sz="10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200" b="0" i="0" u="none" strike="noStrike">
                        <a:solidFill>
                          <a:srgbClr val="000000"/>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000" b="1" i="0" u="none" strike="noStrike">
                        <a:solidFill>
                          <a:schemeClr val="accent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000" b="1"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000" b="1"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000" b="1" i="0" u="none" strike="noStrike">
                        <a:solidFill>
                          <a:schemeClr val="dk1"/>
                        </a:solidFill>
                        <a:latin typeface="Arial"/>
                        <a:ea typeface="Arial"/>
                        <a:cs typeface="Arial"/>
                        <a:sym typeface="Arial"/>
                      </a:endParaRPr>
                    </a:p>
                  </a:txBody>
                  <a:tcPr marL="9525" marR="9525" marT="9525" marB="0" anchor="b">
                    <a:noFill/>
                  </a:tcPr>
                </a:tc>
                <a:tc>
                  <a:txBody>
                    <a:bodyPr/>
                    <a:lstStyle/>
                    <a:p>
                      <a:pPr marL="0" marR="0" lvl="0" indent="0" algn="r" rtl="0">
                        <a:spcBef>
                          <a:spcPts val="0"/>
                        </a:spcBef>
                        <a:spcAft>
                          <a:spcPts val="0"/>
                        </a:spcAft>
                        <a:buNone/>
                      </a:pPr>
                      <a:endParaRPr sz="1000" b="1" i="0" u="none" strike="noStrike">
                        <a:solidFill>
                          <a:schemeClr val="dk1"/>
                        </a:solidFill>
                        <a:latin typeface="Arial"/>
                        <a:ea typeface="Arial"/>
                        <a:cs typeface="Arial"/>
                        <a:sym typeface="Arial"/>
                      </a:endParaRPr>
                    </a:p>
                  </a:txBody>
                  <a:tcPr marL="9525" marR="9525" marT="9525" marB="0" anchor="b">
                    <a:noFill/>
                  </a:tcPr>
                </a:tc>
                <a:extLst>
                  <a:ext uri="{0D108BD9-81ED-4DB2-BD59-A6C34878D82A}">
                    <a16:rowId xmlns:a16="http://schemas.microsoft.com/office/drawing/2014/main" val="10030"/>
                  </a:ext>
                </a:extLst>
              </a:tr>
            </a:tbl>
          </a:graphicData>
        </a:graphic>
      </p:graphicFrame>
      <p:graphicFrame>
        <p:nvGraphicFramePr>
          <p:cNvPr id="213" name="Google Shape;213;p13"/>
          <p:cNvGraphicFramePr/>
          <p:nvPr>
            <p:extLst>
              <p:ext uri="{D42A27DB-BD31-4B8C-83A1-F6EECF244321}">
                <p14:modId xmlns:p14="http://schemas.microsoft.com/office/powerpoint/2010/main" val="2826697807"/>
              </p:ext>
            </p:extLst>
          </p:nvPr>
        </p:nvGraphicFramePr>
        <p:xfrm>
          <a:off x="508000" y="243840"/>
          <a:ext cx="8588203" cy="6877077"/>
        </p:xfrm>
        <a:graphic>
          <a:graphicData uri="http://schemas.openxmlformats.org/drawingml/2006/table">
            <a:tbl>
              <a:tblPr>
                <a:noFill/>
                <a:tableStyleId>{708E0E6B-1905-4AD0-8A76-D3DF4D958A02}</a:tableStyleId>
              </a:tblPr>
              <a:tblGrid>
                <a:gridCol w="503447">
                  <a:extLst>
                    <a:ext uri="{9D8B030D-6E8A-4147-A177-3AD203B41FA5}">
                      <a16:colId xmlns:a16="http://schemas.microsoft.com/office/drawing/2014/main" val="20000"/>
                    </a:ext>
                  </a:extLst>
                </a:gridCol>
                <a:gridCol w="2640410">
                  <a:extLst>
                    <a:ext uri="{9D8B030D-6E8A-4147-A177-3AD203B41FA5}">
                      <a16:colId xmlns:a16="http://schemas.microsoft.com/office/drawing/2014/main" val="20001"/>
                    </a:ext>
                  </a:extLst>
                </a:gridCol>
                <a:gridCol w="934656">
                  <a:extLst>
                    <a:ext uri="{9D8B030D-6E8A-4147-A177-3AD203B41FA5}">
                      <a16:colId xmlns:a16="http://schemas.microsoft.com/office/drawing/2014/main" val="20002"/>
                    </a:ext>
                  </a:extLst>
                </a:gridCol>
                <a:gridCol w="623533">
                  <a:extLst>
                    <a:ext uri="{9D8B030D-6E8A-4147-A177-3AD203B41FA5}">
                      <a16:colId xmlns:a16="http://schemas.microsoft.com/office/drawing/2014/main" val="20003"/>
                    </a:ext>
                  </a:extLst>
                </a:gridCol>
                <a:gridCol w="311122">
                  <a:extLst>
                    <a:ext uri="{9D8B030D-6E8A-4147-A177-3AD203B41FA5}">
                      <a16:colId xmlns:a16="http://schemas.microsoft.com/office/drawing/2014/main" val="20004"/>
                    </a:ext>
                  </a:extLst>
                </a:gridCol>
                <a:gridCol w="600803">
                  <a:extLst>
                    <a:ext uri="{9D8B030D-6E8A-4147-A177-3AD203B41FA5}">
                      <a16:colId xmlns:a16="http://schemas.microsoft.com/office/drawing/2014/main" val="20005"/>
                    </a:ext>
                  </a:extLst>
                </a:gridCol>
                <a:gridCol w="333851">
                  <a:extLst>
                    <a:ext uri="{9D8B030D-6E8A-4147-A177-3AD203B41FA5}">
                      <a16:colId xmlns:a16="http://schemas.microsoft.com/office/drawing/2014/main" val="20006"/>
                    </a:ext>
                  </a:extLst>
                </a:gridCol>
                <a:gridCol w="578047">
                  <a:extLst>
                    <a:ext uri="{9D8B030D-6E8A-4147-A177-3AD203B41FA5}">
                      <a16:colId xmlns:a16="http://schemas.microsoft.com/office/drawing/2014/main" val="20007"/>
                    </a:ext>
                  </a:extLst>
                </a:gridCol>
                <a:gridCol w="356607">
                  <a:extLst>
                    <a:ext uri="{9D8B030D-6E8A-4147-A177-3AD203B41FA5}">
                      <a16:colId xmlns:a16="http://schemas.microsoft.com/office/drawing/2014/main" val="20008"/>
                    </a:ext>
                  </a:extLst>
                </a:gridCol>
                <a:gridCol w="849697">
                  <a:extLst>
                    <a:ext uri="{9D8B030D-6E8A-4147-A177-3AD203B41FA5}">
                      <a16:colId xmlns:a16="http://schemas.microsoft.com/office/drawing/2014/main" val="20009"/>
                    </a:ext>
                  </a:extLst>
                </a:gridCol>
                <a:gridCol w="856030">
                  <a:extLst>
                    <a:ext uri="{9D8B030D-6E8A-4147-A177-3AD203B41FA5}">
                      <a16:colId xmlns:a16="http://schemas.microsoft.com/office/drawing/2014/main" val="20010"/>
                    </a:ext>
                  </a:extLst>
                </a:gridCol>
              </a:tblGrid>
              <a:tr h="495707">
                <a:tc gridSpan="11">
                  <a:txBody>
                    <a:bodyPr/>
                    <a:lstStyle/>
                    <a:p>
                      <a:pPr marL="0" marR="0" lvl="0" indent="0" algn="ctr" rtl="0">
                        <a:spcBef>
                          <a:spcPts val="0"/>
                        </a:spcBef>
                        <a:spcAft>
                          <a:spcPts val="0"/>
                        </a:spcAft>
                        <a:buNone/>
                      </a:pPr>
                      <a:r>
                        <a:rPr lang="en-US" sz="2400" u="none" strike="noStrike">
                          <a:solidFill>
                            <a:schemeClr val="tx1"/>
                          </a:solidFill>
                        </a:rPr>
                        <a:t>Vista Bonita Recreation Association – 5 Year Spending Plan</a:t>
                      </a:r>
                      <a:endParaRPr sz="2400" b="1" u="none" strike="noStrike">
                        <a:solidFill>
                          <a:schemeClr val="tx1"/>
                        </a:solidFill>
                        <a:sym typeface="Arial"/>
                      </a:endParaRPr>
                    </a:p>
                  </a:txBody>
                  <a:tcPr marL="2525" marR="2525" marT="252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endParaRPr sz="800" b="0" i="0" u="none" strike="noStrike">
                        <a:solidFill>
                          <a:srgbClr val="FF0000"/>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800" b="0" i="0" u="none" strike="noStrike">
                        <a:solidFill>
                          <a:srgbClr val="FF0000"/>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800" b="0" i="0" u="none" strike="noStrike">
                        <a:solidFill>
                          <a:srgbClr val="FF0000"/>
                        </a:solidFill>
                        <a:latin typeface="Calibri"/>
                        <a:ea typeface="Calibri"/>
                        <a:cs typeface="Calibri"/>
                        <a:sym typeface="Calibri"/>
                      </a:endParaRPr>
                    </a:p>
                  </a:txBody>
                  <a:tcPr marL="2525" marR="2525" marT="2525" marB="0" anchor="b">
                    <a:noFill/>
                  </a:tcPr>
                </a:tc>
                <a:tc gridSpan="2">
                  <a:txBody>
                    <a:bodyPr/>
                    <a:lstStyle/>
                    <a:p>
                      <a:pPr marL="0" marR="0" lvl="0" indent="0" algn="l" rtl="0">
                        <a:spcBef>
                          <a:spcPts val="0"/>
                        </a:spcBef>
                        <a:spcAft>
                          <a:spcPts val="0"/>
                        </a:spcAft>
                        <a:buNone/>
                      </a:pPr>
                      <a:endParaRPr sz="800" b="0" i="0" u="none" strike="noStrike">
                        <a:solidFill>
                          <a:srgbClr val="FF0000"/>
                        </a:solidFill>
                        <a:latin typeface="Calibri"/>
                        <a:ea typeface="Calibri"/>
                        <a:cs typeface="Calibri"/>
                        <a:sym typeface="Calibri"/>
                      </a:endParaRPr>
                    </a:p>
                  </a:txBody>
                  <a:tcPr marL="2525" marR="2525" marT="2525" marB="0" anchor="b">
                    <a:lnB w="12700">
                      <a:solidFill>
                        <a:schemeClr val="tx1"/>
                      </a:solidFill>
                    </a:lnB>
                    <a:noFill/>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solidFill>
                          <a:srgbClr val="FF0000"/>
                        </a:solidFill>
                        <a:latin typeface="Calibri"/>
                        <a:ea typeface="Calibri"/>
                        <a:cs typeface="Calibri"/>
                        <a:sym typeface="Calibri"/>
                      </a:endParaRPr>
                    </a:p>
                  </a:txBody>
                  <a:tcPr marL="2525" marR="2525" marT="2525" marB="0" anchor="b">
                    <a:noFill/>
                  </a:tcPr>
                </a:tc>
                <a:tc hMerge="1">
                  <a:txBody>
                    <a:bodyPr/>
                    <a:lstStyle/>
                    <a:p>
                      <a:endParaRPr lang="en-US"/>
                    </a:p>
                  </a:txBody>
                  <a:tcPr/>
                </a:tc>
                <a:tc gridSpan="2">
                  <a:txBody>
                    <a:bodyPr/>
                    <a:lstStyle/>
                    <a:p>
                      <a:pPr marL="0" marR="0" lvl="0" indent="0" algn="l" rtl="0">
                        <a:spcBef>
                          <a:spcPts val="0"/>
                        </a:spcBef>
                        <a:spcAft>
                          <a:spcPts val="0"/>
                        </a:spcAft>
                        <a:buNone/>
                      </a:pPr>
                      <a:endParaRPr sz="800" b="0" i="0" u="none" strike="noStrike">
                        <a:solidFill>
                          <a:srgbClr val="FF0000"/>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l" rtl="0">
                        <a:spcBef>
                          <a:spcPts val="0"/>
                        </a:spcBef>
                        <a:spcAft>
                          <a:spcPts val="0"/>
                        </a:spcAft>
                        <a:buNone/>
                      </a:pPr>
                      <a:endParaRPr sz="800" b="0" i="0" u="none" strike="noStrike">
                        <a:solidFill>
                          <a:srgbClr val="FF0000"/>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800" b="0" i="0" u="none" strike="noStrike">
                        <a:solidFill>
                          <a:srgbClr val="FF0000"/>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01"/>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u="none" strike="noStrike">
                          <a:solidFill>
                            <a:schemeClr val="tx1"/>
                          </a:solidFill>
                          <a:latin typeface="Calibri"/>
                          <a:ea typeface="Calibri"/>
                          <a:cs typeface="Calibri"/>
                        </a:rPr>
                        <a:t>12/31/24</a:t>
                      </a:r>
                      <a:endParaRPr sz="1200" b="1" i="0" u="none" strike="noStrike">
                        <a:solidFill>
                          <a:schemeClr val="tx1"/>
                        </a:solidFill>
                        <a:latin typeface="Calibri"/>
                        <a:ea typeface="Calibri"/>
                        <a:cs typeface="Calibri"/>
                        <a:sym typeface="Calibri"/>
                      </a:endParaRPr>
                    </a:p>
                  </a:txBody>
                  <a:tcPr marL="2525" marR="2525" marT="2525" marB="0" anchor="b">
                    <a:lnR w="12700">
                      <a:solidFill>
                        <a:schemeClr val="tx1"/>
                      </a:solidFill>
                    </a:lnR>
                    <a:lnB w="19050" cap="flat" cmpd="sng">
                      <a:solidFill>
                        <a:schemeClr val="dk1"/>
                      </a:solidFill>
                      <a:prstDash val="solid"/>
                      <a:round/>
                      <a:headEnd type="none" w="sm" len="sm"/>
                      <a:tailEnd type="none" w="sm" len="sm"/>
                    </a:lnB>
                    <a:noFill/>
                  </a:tcPr>
                </a:tc>
                <a:tc gridSpan="2">
                  <a:txBody>
                    <a:bodyPr/>
                    <a:lstStyle/>
                    <a:p>
                      <a:pPr marL="0" marR="0" lvl="0" indent="0" algn="ctr" rtl="0">
                        <a:spcBef>
                          <a:spcPts val="0"/>
                        </a:spcBef>
                        <a:spcAft>
                          <a:spcPts val="0"/>
                        </a:spcAft>
                        <a:buNone/>
                      </a:pPr>
                      <a:r>
                        <a:rPr lang="en-US" sz="1200" u="none" strike="noStrike">
                          <a:solidFill>
                            <a:schemeClr val="tx1"/>
                          </a:solidFill>
                          <a:latin typeface="Calibri"/>
                          <a:ea typeface="Calibri"/>
                          <a:cs typeface="Calibri"/>
                        </a:rPr>
                        <a:t>2025</a:t>
                      </a:r>
                      <a:endParaRPr sz="1200" b="1"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T w="12700">
                      <a:solidFill>
                        <a:schemeClr val="tx1"/>
                      </a:solidFill>
                    </a:lnT>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ctr" rtl="0">
                        <a:spcBef>
                          <a:spcPts val="0"/>
                        </a:spcBef>
                        <a:spcAft>
                          <a:spcPts val="0"/>
                        </a:spcAft>
                        <a:buNone/>
                      </a:pPr>
                      <a:r>
                        <a:rPr lang="en-US" sz="1200" u="none" strike="noStrike">
                          <a:solidFill>
                            <a:schemeClr val="tx1"/>
                          </a:solidFill>
                          <a:latin typeface="Calibri"/>
                          <a:ea typeface="Calibri"/>
                          <a:cs typeface="Calibri"/>
                        </a:rPr>
                        <a:t>2026</a:t>
                      </a:r>
                      <a:endParaRPr sz="1200" b="1" i="0" u="none" strike="noStrike">
                        <a:solidFill>
                          <a:schemeClr val="tx1"/>
                        </a:solidFill>
                        <a:latin typeface="Calibri"/>
                        <a:ea typeface="Calibri"/>
                        <a:cs typeface="Calibri"/>
                        <a:sym typeface="Calibri"/>
                      </a:endParaRPr>
                    </a:p>
                  </a:txBody>
                  <a:tcPr marL="2525" marR="2525" marT="2525" marB="0" anchor="b">
                    <a:lnL w="12700">
                      <a:solidFill>
                        <a:schemeClr val="tx1"/>
                      </a:solidFill>
                    </a:lnL>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ctr" rtl="0">
                        <a:spcBef>
                          <a:spcPts val="0"/>
                        </a:spcBef>
                        <a:spcAft>
                          <a:spcPts val="0"/>
                        </a:spcAft>
                        <a:buNone/>
                      </a:pPr>
                      <a:r>
                        <a:rPr lang="en-US" sz="1200" u="none" strike="noStrike">
                          <a:solidFill>
                            <a:schemeClr val="tx1"/>
                          </a:solidFill>
                          <a:latin typeface="Calibri"/>
                          <a:ea typeface="Calibri"/>
                          <a:cs typeface="Calibri"/>
                        </a:rPr>
                        <a:t>2027</a:t>
                      </a:r>
                      <a:endParaRPr sz="1200" b="1"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hMerge="1">
                  <a:txBody>
                    <a:bodyPr/>
                    <a:lstStyle/>
                    <a:p>
                      <a:endParaRPr lang="en-US"/>
                    </a:p>
                  </a:txBody>
                  <a:tcPr/>
                </a:tc>
                <a:tc>
                  <a:txBody>
                    <a:bodyPr/>
                    <a:lstStyle/>
                    <a:p>
                      <a:pPr marL="0" marR="0" lvl="0" indent="0" algn="ctr" rtl="0">
                        <a:spcBef>
                          <a:spcPts val="0"/>
                        </a:spcBef>
                        <a:spcAft>
                          <a:spcPts val="0"/>
                        </a:spcAft>
                        <a:buNone/>
                      </a:pPr>
                      <a:r>
                        <a:rPr lang="en-US" sz="1200" u="none" strike="noStrike">
                          <a:solidFill>
                            <a:schemeClr val="tx1"/>
                          </a:solidFill>
                          <a:latin typeface="Calibri"/>
                          <a:ea typeface="Calibri"/>
                          <a:cs typeface="Calibri"/>
                        </a:rPr>
                        <a:t>2028</a:t>
                      </a:r>
                      <a:endParaRPr sz="1200" b="1"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u="none" strike="noStrike">
                          <a:solidFill>
                            <a:schemeClr val="tx1"/>
                          </a:solidFill>
                          <a:latin typeface="Calibri"/>
                          <a:ea typeface="Calibri"/>
                          <a:cs typeface="Calibri"/>
                        </a:rPr>
                        <a:t>2029</a:t>
                      </a:r>
                      <a:endParaRPr sz="1200" b="1"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169956">
                <a:tc gridSpan="2">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Beginning Cash Balance</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Clr>
                          <a:schemeClr val="dk1"/>
                        </a:buClr>
                        <a:buSzPts val="1200"/>
                        <a:buFont typeface="Calibri"/>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24,161</a:t>
                      </a:r>
                      <a:r>
                        <a:rPr lang="en-US" sz="1200" u="none" strike="noStrike">
                          <a:solidFill>
                            <a:schemeClr val="tx1"/>
                          </a:solidFill>
                          <a:latin typeface="Calibri"/>
                          <a:ea typeface="Calibri"/>
                          <a:cs typeface="Calibri"/>
                          <a:sym typeface="Calibri"/>
                        </a:rPr>
                        <a:t> </a:t>
                      </a:r>
                      <a:endParaRPr>
                        <a:solidFill>
                          <a:schemeClr val="tx1"/>
                        </a:solidFill>
                      </a:endParaRPr>
                    </a:p>
                  </a:txBody>
                  <a:tcPr marL="2525" marR="2525" marT="2525" marB="0" anchor="b">
                    <a:lnR w="12700">
                      <a:solidFill>
                        <a:schemeClr val="tx1"/>
                      </a:solidFill>
                    </a:lnR>
                    <a:lnT w="19050" cap="flat" cmpd="sng">
                      <a:solidFill>
                        <a:schemeClr val="dk1"/>
                      </a:solidFill>
                      <a:prstDash val="solid"/>
                      <a:round/>
                      <a:headEnd type="none" w="sm" len="sm"/>
                      <a:tailEnd type="none" w="sm" len="sm"/>
                    </a:lnT>
                    <a:noFill/>
                  </a:tcPr>
                </a:tc>
                <a:tc gridSpan="2">
                  <a:txBody>
                    <a:bodyPr/>
                    <a:lstStyle/>
                    <a:p>
                      <a:pPr marL="0" marR="0" lvl="0" indent="0" algn="r" rtl="0">
                        <a:spcBef>
                          <a:spcPts val="0"/>
                        </a:spcBef>
                        <a:spcAft>
                          <a:spcPts val="0"/>
                        </a:spcAft>
                        <a:buClr>
                          <a:schemeClr val="dk1"/>
                        </a:buClr>
                        <a:buSzPts val="1200"/>
                        <a:buFont typeface="Calibri"/>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21,001</a:t>
                      </a:r>
                      <a:r>
                        <a:rPr lang="en-US" sz="1200" u="none" strike="noStrike">
                          <a:solidFill>
                            <a:schemeClr val="tx1"/>
                          </a:solidFill>
                          <a:latin typeface="Calibri"/>
                          <a:ea typeface="Calibri"/>
                          <a:cs typeface="Calibri"/>
                          <a:sym typeface="Calibri"/>
                        </a:rPr>
                        <a:t> </a:t>
                      </a:r>
                      <a:endParaRPr>
                        <a:solidFill>
                          <a:schemeClr val="tx1"/>
                        </a:solidFill>
                      </a:endParaRPr>
                    </a:p>
                  </a:txBody>
                  <a:tcPr marL="2525" marR="2525" marT="2525" marB="0" anchor="b">
                    <a:lnL w="12700">
                      <a:solidFill>
                        <a:schemeClr val="tx1"/>
                      </a:solidFill>
                    </a:lnL>
                    <a:lnR w="12700">
                      <a:solidFill>
                        <a:schemeClr val="tx1"/>
                      </a:solidFill>
                    </a:lnR>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Clr>
                          <a:schemeClr val="dk1"/>
                        </a:buClr>
                        <a:buSzPts val="1200"/>
                        <a:buFont typeface="Calibri"/>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19,221</a:t>
                      </a:r>
                      <a:r>
                        <a:rPr lang="en-US" sz="1200" u="none" strike="noStrike">
                          <a:solidFill>
                            <a:schemeClr val="tx1"/>
                          </a:solidFill>
                          <a:latin typeface="Calibri"/>
                          <a:ea typeface="Calibri"/>
                          <a:cs typeface="Calibri"/>
                          <a:sym typeface="Calibri"/>
                        </a:rPr>
                        <a:t> </a:t>
                      </a:r>
                      <a:endParaRPr>
                        <a:solidFill>
                          <a:schemeClr val="tx1"/>
                        </a:solidFill>
                      </a:endParaRPr>
                    </a:p>
                  </a:txBody>
                  <a:tcPr marL="2525" marR="2525" marT="2525" marB="0" anchor="b">
                    <a:lnL w="12700">
                      <a:solidFill>
                        <a:schemeClr val="tx1"/>
                      </a:solidFill>
                    </a:lnL>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Clr>
                          <a:schemeClr val="dk1"/>
                        </a:buClr>
                        <a:buSzPts val="1200"/>
                        <a:buFont typeface="Calibri"/>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18,871</a:t>
                      </a:r>
                      <a:r>
                        <a:rPr lang="en-US" sz="1200" u="none" strike="noStrike">
                          <a:solidFill>
                            <a:schemeClr val="tx1"/>
                          </a:solidFill>
                          <a:latin typeface="Calibri"/>
                          <a:ea typeface="Calibri"/>
                          <a:cs typeface="Calibri"/>
                          <a:sym typeface="Calibri"/>
                        </a:rPr>
                        <a:t> </a:t>
                      </a:r>
                      <a:endParaRPr sz="120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Clr>
                          <a:schemeClr val="dk1"/>
                        </a:buClr>
                        <a:buSzPts val="1200"/>
                        <a:buFont typeface="Calibri"/>
                        <a:buNone/>
                      </a:pPr>
                      <a:r>
                        <a:rPr lang="en-US" sz="1200" u="none" strike="noStrike">
                          <a:solidFill>
                            <a:schemeClr val="tx1"/>
                          </a:solidFill>
                          <a:latin typeface="Calibri"/>
                          <a:ea typeface="Calibri"/>
                          <a:cs typeface="Calibri"/>
                          <a:sym typeface="Calibri"/>
                        </a:rPr>
                        <a:t>$</a:t>
                      </a:r>
                      <a:r>
                        <a:rPr lang="en-US" sz="1200" u="none" strike="noStrike">
                          <a:solidFill>
                            <a:schemeClr val="tx1"/>
                          </a:solidFill>
                          <a:latin typeface="Calibri"/>
                          <a:ea typeface="Calibri"/>
                          <a:cs typeface="Calibri"/>
                        </a:rPr>
                        <a:t>19,151</a:t>
                      </a:r>
                      <a:r>
                        <a:rPr lang="en-US" sz="1200" u="none" strike="noStrike">
                          <a:solidFill>
                            <a:schemeClr val="tx1"/>
                          </a:solidFill>
                          <a:latin typeface="Calibri"/>
                          <a:ea typeface="Calibri"/>
                          <a:cs typeface="Calibri"/>
                          <a:sym typeface="Calibri"/>
                        </a:rPr>
                        <a:t> </a:t>
                      </a:r>
                      <a:endParaRPr>
                        <a:solidFill>
                          <a:schemeClr val="tx1"/>
                        </a:solidFill>
                      </a:endParaRPr>
                    </a:p>
                  </a:txBody>
                  <a:tcPr marL="2525" marR="2525" marT="2525" marB="0" anchor="b">
                    <a:lnT w="19050" cap="flat" cmpd="sng">
                      <a:solidFill>
                        <a:schemeClr val="dk1"/>
                      </a:solidFill>
                      <a:prstDash val="solid"/>
                      <a:round/>
                      <a:headEnd type="none" w="sm" len="sm"/>
                      <a:tailEnd type="none" w="sm" len="sm"/>
                    </a:lnT>
                    <a:noFill/>
                  </a:tcPr>
                </a:tc>
                <a:tc>
                  <a:txBody>
                    <a:bodyPr/>
                    <a:lstStyle/>
                    <a:p>
                      <a:pPr marL="0" marR="0" lvl="0" indent="0" algn="r" rtl="0">
                        <a:spcBef>
                          <a:spcPts val="0"/>
                        </a:spcBef>
                        <a:spcAft>
                          <a:spcPts val="0"/>
                        </a:spcAft>
                        <a:buClr>
                          <a:schemeClr val="dk1"/>
                        </a:buClr>
                        <a:buSzPts val="1200"/>
                        <a:buFont typeface="Calibri"/>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18,861</a:t>
                      </a:r>
                      <a:r>
                        <a:rPr lang="en-US" sz="1200" u="none" strike="noStrike">
                          <a:solidFill>
                            <a:schemeClr val="tx1"/>
                          </a:solidFill>
                          <a:latin typeface="Calibri"/>
                          <a:ea typeface="Calibri"/>
                          <a:cs typeface="Calibri"/>
                          <a:sym typeface="Calibri"/>
                        </a:rPr>
                        <a:t> </a:t>
                      </a:r>
                      <a:endParaRPr sz="120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extLst>
                  <a:ext uri="{0D108BD9-81ED-4DB2-BD59-A6C34878D82A}">
                    <a16:rowId xmlns:a16="http://schemas.microsoft.com/office/drawing/2014/main" val="10003"/>
                  </a:ext>
                </a:extLst>
              </a:tr>
              <a:tr h="169956">
                <a:tc>
                  <a:txBody>
                    <a:bodyPr/>
                    <a:lstStyle/>
                    <a:p>
                      <a:pPr marL="0" marR="0" lvl="0" indent="0" algn="l" rtl="0">
                        <a:spcBef>
                          <a:spcPts val="0"/>
                        </a:spcBef>
                        <a:spcAft>
                          <a:spcPts val="0"/>
                        </a:spcAft>
                        <a:buNone/>
                      </a:pPr>
                      <a:endParaRPr sz="1200" b="1"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04"/>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Dues (1)</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17,420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18,620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18,620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19,820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19,820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21,020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05"/>
                  </a:ext>
                </a:extLst>
              </a:tr>
              <a:tr h="169956">
                <a:tc>
                  <a:txBody>
                    <a:bodyPr/>
                    <a:lstStyle/>
                    <a:p>
                      <a:pPr marL="0" marR="0" lvl="0" indent="0" algn="l" rtl="0">
                        <a:spcBef>
                          <a:spcPts val="0"/>
                        </a:spcBef>
                        <a:spcAft>
                          <a:spcPts val="0"/>
                        </a:spcAft>
                        <a:buNone/>
                      </a:pPr>
                      <a:endParaRPr sz="1200" b="0" i="0" u="none" strike="noStrike">
                        <a:solidFill>
                          <a:schemeClr val="tx1"/>
                        </a:solidFill>
                        <a:highlight>
                          <a:srgbClr val="FFFF00"/>
                        </a:highlight>
                        <a:latin typeface="Calibri"/>
                        <a:ea typeface="Calibri"/>
                        <a:cs typeface="Calibri"/>
                        <a:sym typeface="Calibri"/>
                      </a:endParaRPr>
                    </a:p>
                  </a:txBody>
                  <a:tcPr marL="2525" marR="2525" marT="2525" marB="0" anchor="b">
                    <a:noFill/>
                  </a:tcPr>
                </a:tc>
                <a:tc>
                  <a:txBody>
                    <a:bodyPr/>
                    <a:lstStyle/>
                    <a:p>
                      <a:pPr marL="0" marR="0" lvl="0" indent="0" algn="l">
                        <a:spcBef>
                          <a:spcPts val="0"/>
                        </a:spcBef>
                        <a:spcAft>
                          <a:spcPts val="0"/>
                        </a:spcAft>
                        <a:buNone/>
                      </a:pPr>
                      <a:r>
                        <a:rPr lang="en-US" sz="1200" b="0" i="0" u="none" strike="noStrike" noProof="0">
                          <a:solidFill>
                            <a:schemeClr val="tx1"/>
                          </a:solidFill>
                          <a:latin typeface="Calibri"/>
                        </a:rPr>
                        <a:t>Earmark</a:t>
                      </a:r>
                      <a:r>
                        <a:rPr lang="en-US" sz="1200" u="none" strike="noStrike">
                          <a:solidFill>
                            <a:schemeClr val="tx1"/>
                          </a:solidFill>
                          <a:latin typeface="Calibri"/>
                          <a:ea typeface="Calibri"/>
                          <a:cs typeface="Calibri"/>
                        </a:rPr>
                        <a:t> </a:t>
                      </a:r>
                      <a:r>
                        <a:rPr lang="en-US" sz="1200" u="none" strike="noStrike">
                          <a:solidFill>
                            <a:schemeClr val="tx1"/>
                          </a:solidFill>
                          <a:latin typeface="Calibri"/>
                          <a:ea typeface="Calibri"/>
                          <a:cs typeface="Calibri"/>
                          <a:sym typeface="Calibri"/>
                        </a:rPr>
                        <a:t>- RENTAL WATER</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1,730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1,700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b="0" i="0" u="none" strike="noStrike">
                          <a:solidFill>
                            <a:schemeClr val="tx1"/>
                          </a:solidFill>
                          <a:latin typeface="Calibri"/>
                          <a:ea typeface="Calibri"/>
                          <a:cs typeface="Calibri"/>
                        </a:rPr>
                        <a:t>1,030</a:t>
                      </a:r>
                      <a:r>
                        <a:rPr lang="en-US" sz="1200" b="0" i="0" u="none" strike="noStrike">
                          <a:solidFill>
                            <a:schemeClr val="tx1"/>
                          </a:solidFill>
                          <a:latin typeface="Calibri"/>
                          <a:ea typeface="Calibri"/>
                          <a:cs typeface="Calibri"/>
                          <a:sym typeface="Calibri"/>
                        </a:rPr>
                        <a:t> </a:t>
                      </a:r>
                      <a:endParaRPr>
                        <a:solidFill>
                          <a:schemeClr val="tx1"/>
                        </a:solidFill>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b="0" i="0" u="none" strike="noStrike">
                          <a:solidFill>
                            <a:schemeClr val="tx1"/>
                          </a:solidFill>
                          <a:latin typeface="Calibri"/>
                          <a:ea typeface="Calibri"/>
                          <a:cs typeface="Calibri"/>
                        </a:rPr>
                        <a:t>1,060</a:t>
                      </a:r>
                      <a:r>
                        <a:rPr lang="en-US" sz="1200" b="0" i="0" u="none" strike="noStrike">
                          <a:solidFill>
                            <a:schemeClr val="tx1"/>
                          </a:solidFill>
                          <a:latin typeface="Calibri"/>
                          <a:ea typeface="Calibri"/>
                          <a:cs typeface="Calibri"/>
                          <a:sym typeface="Calibri"/>
                        </a:rPr>
                        <a:t> </a:t>
                      </a:r>
                      <a:endParaRPr>
                        <a:solidFill>
                          <a:schemeClr val="tx1"/>
                        </a:solidFill>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b="0" i="0" u="none" strike="noStrike">
                          <a:solidFill>
                            <a:schemeClr val="tx1"/>
                          </a:solidFill>
                          <a:latin typeface="Calibri"/>
                          <a:ea typeface="Calibri"/>
                          <a:cs typeface="Calibri"/>
                        </a:rPr>
                        <a:t>1,090</a:t>
                      </a:r>
                      <a:r>
                        <a:rPr lang="en-US" sz="1200" b="0" i="0" u="none" strike="noStrike">
                          <a:solidFill>
                            <a:schemeClr val="tx1"/>
                          </a:solidFill>
                          <a:latin typeface="Calibri"/>
                          <a:ea typeface="Calibri"/>
                          <a:cs typeface="Calibri"/>
                          <a:sym typeface="Calibri"/>
                        </a:rPr>
                        <a:t> </a:t>
                      </a:r>
                      <a:endParaRPr>
                        <a:solidFill>
                          <a:schemeClr val="tx1"/>
                        </a:solidFill>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1,12</a:t>
                      </a:r>
                      <a:r>
                        <a:rPr lang="en-US" sz="1200" b="0" i="0" u="none" strike="noStrike">
                          <a:solidFill>
                            <a:schemeClr val="tx1"/>
                          </a:solidFill>
                          <a:latin typeface="Calibri"/>
                          <a:ea typeface="Calibri"/>
                          <a:cs typeface="Calibri"/>
                        </a:rPr>
                        <a:t>0</a:t>
                      </a:r>
                      <a:r>
                        <a:rPr lang="en-US" sz="1200" b="0" i="0" u="none" strike="noStrike">
                          <a:solidFill>
                            <a:schemeClr val="tx1"/>
                          </a:solidFill>
                          <a:latin typeface="Calibri"/>
                          <a:ea typeface="Calibri"/>
                          <a:cs typeface="Calibri"/>
                          <a:sym typeface="Calibri"/>
                        </a:rPr>
                        <a:t> </a:t>
                      </a:r>
                      <a:endParaRPr>
                        <a:solidFill>
                          <a:schemeClr val="tx1"/>
                        </a:solidFill>
                      </a:endParaRPr>
                    </a:p>
                  </a:txBody>
                  <a:tcPr marL="2525" marR="2525" marT="2525" marB="0" anchor="b">
                    <a:noFill/>
                  </a:tcPr>
                </a:tc>
                <a:extLst>
                  <a:ext uri="{0D108BD9-81ED-4DB2-BD59-A6C34878D82A}">
                    <a16:rowId xmlns:a16="http://schemas.microsoft.com/office/drawing/2014/main" val="10006"/>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a:spcBef>
                          <a:spcPts val="0"/>
                        </a:spcBef>
                        <a:spcAft>
                          <a:spcPts val="0"/>
                        </a:spcAft>
                        <a:buNone/>
                      </a:pPr>
                      <a:r>
                        <a:rPr lang="en-US" sz="1200" b="0" i="0" u="none" strike="noStrike" noProof="0">
                          <a:solidFill>
                            <a:schemeClr val="tx1"/>
                          </a:solidFill>
                          <a:latin typeface="Calibri"/>
                        </a:rPr>
                        <a:t>Earmark</a:t>
                      </a:r>
                      <a:r>
                        <a:rPr lang="en-US" sz="1200" u="none" strike="noStrike">
                          <a:solidFill>
                            <a:schemeClr val="tx1"/>
                          </a:solidFill>
                          <a:latin typeface="Calibri"/>
                          <a:ea typeface="Calibri"/>
                          <a:cs typeface="Calibri"/>
                        </a:rPr>
                        <a:t> </a:t>
                      </a: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Stocking</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1,015</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 </a:t>
                      </a:r>
                      <a:r>
                        <a:rPr lang="en-US" sz="1200" u="none" strike="noStrike">
                          <a:solidFill>
                            <a:schemeClr val="tx1"/>
                          </a:solidFill>
                          <a:latin typeface="Calibri"/>
                          <a:ea typeface="Calibri"/>
                          <a:cs typeface="Calibri"/>
                          <a:sym typeface="Calibri"/>
                        </a:rPr>
                        <a:t>1,000 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rPr>
                        <a:t>1,030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1,060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1,090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1,120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07"/>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a:spcBef>
                          <a:spcPts val="0"/>
                        </a:spcBef>
                        <a:spcAft>
                          <a:spcPts val="0"/>
                        </a:spcAft>
                        <a:buNone/>
                      </a:pPr>
                      <a:r>
                        <a:rPr lang="en-US" sz="1200" b="0" i="0" u="none" strike="noStrike" noProof="0">
                          <a:solidFill>
                            <a:schemeClr val="tx1"/>
                          </a:solidFill>
                          <a:latin typeface="Calibri"/>
                        </a:rPr>
                        <a:t>Earmark</a:t>
                      </a:r>
                      <a:r>
                        <a:rPr lang="en-US" sz="1200" u="none" strike="noStrike">
                          <a:solidFill>
                            <a:schemeClr val="tx1"/>
                          </a:solidFill>
                          <a:latin typeface="Calibri"/>
                          <a:ea typeface="Calibri"/>
                          <a:cs typeface="Calibri"/>
                        </a:rPr>
                        <a:t> - Lake Ecology</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1,160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1,200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1,240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1,280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1,320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1,360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08"/>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a:spcBef>
                          <a:spcPts val="0"/>
                        </a:spcBef>
                        <a:spcAft>
                          <a:spcPts val="0"/>
                        </a:spcAft>
                        <a:buNone/>
                      </a:pPr>
                      <a:r>
                        <a:rPr lang="en-US" sz="1200" b="0" i="0" u="none" strike="noStrike" noProof="0">
                          <a:solidFill>
                            <a:schemeClr val="tx1"/>
                          </a:solidFill>
                          <a:latin typeface="Calibri"/>
                        </a:rPr>
                        <a:t>Earmark</a:t>
                      </a:r>
                      <a:r>
                        <a:rPr lang="en-US" sz="1200" u="none" strike="noStrike">
                          <a:solidFill>
                            <a:schemeClr val="tx1"/>
                          </a:solidFill>
                          <a:latin typeface="Calibri"/>
                          <a:ea typeface="Calibri"/>
                          <a:cs typeface="Calibri"/>
                        </a:rPr>
                        <a:t> - Water Clarity</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2,500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2,580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2,660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2,740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2,820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09"/>
                  </a:ext>
                </a:extLst>
              </a:tr>
              <a:tr h="169956">
                <a:tc>
                  <a:txBody>
                    <a:bodyPr/>
                    <a:lstStyle/>
                    <a:p>
                      <a:pPr marL="0" lvl="0" indent="0" algn="l">
                        <a:spcBef>
                          <a:spcPts val="0"/>
                        </a:spcBef>
                        <a:spcAft>
                          <a:spcPts val="0"/>
                        </a:spcAft>
                        <a:buNone/>
                      </a:pPr>
                      <a:endParaRPr sz="1200" b="0" i="0" u="none" strike="noStrike">
                        <a:solidFill>
                          <a:schemeClr val="tx1"/>
                        </a:solidFill>
                        <a:latin typeface="Calibri"/>
                        <a:ea typeface="Calibri"/>
                        <a:cs typeface="Calibri"/>
                        <a:sym typeface="Calibri"/>
                      </a:endParaRPr>
                    </a:p>
                  </a:txBody>
                  <a:tcPr marL="2524" marR="2524" marT="2524" marB="0" anchor="b">
                    <a:noFill/>
                  </a:tcPr>
                </a:tc>
                <a:tc>
                  <a:txBody>
                    <a:bodyPr/>
                    <a:lstStyle/>
                    <a:p>
                      <a:pPr marL="0" lvl="0" indent="0" algn="l">
                        <a:spcBef>
                          <a:spcPts val="0"/>
                        </a:spcBef>
                        <a:spcAft>
                          <a:spcPts val="0"/>
                        </a:spcAft>
                        <a:buNone/>
                      </a:pPr>
                      <a:r>
                        <a:rPr lang="en-US" sz="1200" u="none" strike="noStrike">
                          <a:solidFill>
                            <a:schemeClr val="tx1"/>
                          </a:solidFill>
                          <a:latin typeface="Calibri"/>
                          <a:ea typeface="Calibri"/>
                          <a:cs typeface="Calibri"/>
                        </a:rPr>
                        <a:t>Earmark - Maintenance</a:t>
                      </a:r>
                      <a:endParaRPr sz="1200" u="none" strike="noStrike">
                        <a:solidFill>
                          <a:schemeClr val="tx1"/>
                        </a:solidFill>
                        <a:latin typeface="Calibri"/>
                        <a:ea typeface="Calibri"/>
                        <a:cs typeface="Calibri"/>
                        <a:sym typeface="Calibri"/>
                      </a:endParaRPr>
                    </a:p>
                  </a:txBody>
                  <a:tcPr marL="2524" marR="2524" marT="2524" marB="0" anchor="b">
                    <a:noFill/>
                  </a:tcPr>
                </a:tc>
                <a:tc>
                  <a:txBody>
                    <a:bodyPr/>
                    <a:lstStyle/>
                    <a:p>
                      <a:pPr marL="0" lvl="0" indent="0" algn="r">
                        <a:spcBef>
                          <a:spcPts val="0"/>
                        </a:spcBef>
                        <a:spcAft>
                          <a:spcPts val="0"/>
                        </a:spcAft>
                        <a:buNone/>
                      </a:pPr>
                      <a:r>
                        <a:rPr lang="en-US" sz="1200" u="none" strike="noStrike">
                          <a:solidFill>
                            <a:schemeClr val="tx1"/>
                          </a:solidFill>
                          <a:latin typeface="Calibri"/>
                          <a:ea typeface="Calibri"/>
                          <a:cs typeface="Calibri"/>
                        </a:rPr>
                        <a:t>275 </a:t>
                      </a:r>
                      <a:endParaRPr sz="1200" u="none" strike="noStrike">
                        <a:solidFill>
                          <a:schemeClr val="tx1"/>
                        </a:solidFill>
                        <a:latin typeface="Calibri"/>
                        <a:ea typeface="Calibri"/>
                        <a:cs typeface="Calibri"/>
                        <a:sym typeface="Calibri"/>
                      </a:endParaRPr>
                    </a:p>
                  </a:txBody>
                  <a:tcPr marL="2524" marR="2524" marT="2524" marB="0" anchor="b">
                    <a:lnR w="12700">
                      <a:solidFill>
                        <a:schemeClr val="tx1"/>
                      </a:solidFill>
                    </a:lnR>
                    <a:noFill/>
                  </a:tcPr>
                </a:tc>
                <a:tc gridSpan="2">
                  <a:txBody>
                    <a:bodyPr/>
                    <a:lstStyle/>
                    <a:p>
                      <a:pPr marL="0" lvl="0" indent="0" algn="r">
                        <a:spcBef>
                          <a:spcPts val="0"/>
                        </a:spcBef>
                        <a:spcAft>
                          <a:spcPts val="0"/>
                        </a:spcAft>
                        <a:buNone/>
                      </a:pPr>
                      <a:r>
                        <a:rPr lang="en-US" sz="1200" u="none" strike="noStrike">
                          <a:solidFill>
                            <a:schemeClr val="tx1"/>
                          </a:solidFill>
                          <a:latin typeface="Calibri"/>
                          <a:ea typeface="Calibri"/>
                          <a:cs typeface="Calibri"/>
                        </a:rPr>
                        <a:t>300 </a:t>
                      </a:r>
                      <a:endParaRPr sz="1200" u="none" strike="noStrike">
                        <a:solidFill>
                          <a:schemeClr val="tx1"/>
                        </a:solidFill>
                        <a:latin typeface="Calibri"/>
                        <a:ea typeface="Calibri"/>
                        <a:cs typeface="Calibri"/>
                        <a:sym typeface="Calibri"/>
                      </a:endParaRPr>
                    </a:p>
                  </a:txBody>
                  <a:tcPr marL="2524" marR="2524" marT="2524"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lvl="0" indent="0" algn="r">
                        <a:spcBef>
                          <a:spcPts val="0"/>
                        </a:spcBef>
                        <a:spcAft>
                          <a:spcPts val="0"/>
                        </a:spcAft>
                        <a:buNone/>
                      </a:pPr>
                      <a:r>
                        <a:rPr lang="en-US" sz="1200" u="none" strike="noStrike">
                          <a:solidFill>
                            <a:schemeClr val="tx1"/>
                          </a:solidFill>
                          <a:latin typeface="Calibri"/>
                          <a:ea typeface="Calibri"/>
                          <a:cs typeface="Calibri"/>
                        </a:rPr>
                        <a:t>310 </a:t>
                      </a:r>
                      <a:endParaRPr sz="1200" u="none" strike="noStrike">
                        <a:solidFill>
                          <a:schemeClr val="tx1"/>
                        </a:solidFill>
                        <a:latin typeface="Calibri"/>
                        <a:ea typeface="Calibri"/>
                        <a:cs typeface="Calibri"/>
                        <a:sym typeface="Calibri"/>
                      </a:endParaRPr>
                    </a:p>
                  </a:txBody>
                  <a:tcPr marL="2524" marR="2524" marT="2524" marB="0" anchor="b">
                    <a:lnL w="12700">
                      <a:solidFill>
                        <a:schemeClr val="tx1"/>
                      </a:solidFill>
                    </a:lnL>
                    <a:noFill/>
                  </a:tcPr>
                </a:tc>
                <a:tc hMerge="1">
                  <a:txBody>
                    <a:bodyPr/>
                    <a:lstStyle/>
                    <a:p>
                      <a:endParaRPr lang="en-US"/>
                    </a:p>
                  </a:txBody>
                  <a:tcPr/>
                </a:tc>
                <a:tc gridSpan="2">
                  <a:txBody>
                    <a:bodyPr/>
                    <a:lstStyle/>
                    <a:p>
                      <a:pPr marL="0" lvl="0" indent="0" algn="r">
                        <a:spcBef>
                          <a:spcPts val="0"/>
                        </a:spcBef>
                        <a:spcAft>
                          <a:spcPts val="0"/>
                        </a:spcAft>
                        <a:buNone/>
                      </a:pPr>
                      <a:r>
                        <a:rPr lang="en-US" sz="1200" u="none" strike="noStrike">
                          <a:solidFill>
                            <a:schemeClr val="tx1"/>
                          </a:solidFill>
                          <a:latin typeface="Calibri"/>
                          <a:ea typeface="Calibri"/>
                          <a:cs typeface="Calibri"/>
                        </a:rPr>
                        <a:t>320 </a:t>
                      </a:r>
                      <a:endParaRPr sz="1200" u="none" strike="noStrike">
                        <a:solidFill>
                          <a:schemeClr val="tx1"/>
                        </a:solidFill>
                        <a:latin typeface="Calibri"/>
                        <a:ea typeface="Calibri"/>
                        <a:cs typeface="Calibri"/>
                        <a:sym typeface="Calibri"/>
                      </a:endParaRPr>
                    </a:p>
                  </a:txBody>
                  <a:tcPr marL="2524" marR="2524" marT="2524" marB="0" anchor="b">
                    <a:noFill/>
                  </a:tcPr>
                </a:tc>
                <a:tc hMerge="1">
                  <a:txBody>
                    <a:bodyPr/>
                    <a:lstStyle/>
                    <a:p>
                      <a:endParaRPr lang="en-US"/>
                    </a:p>
                  </a:txBody>
                  <a:tcPr/>
                </a:tc>
                <a:tc>
                  <a:txBody>
                    <a:bodyPr/>
                    <a:lstStyle/>
                    <a:p>
                      <a:pPr marL="0" lvl="0" indent="0" algn="r">
                        <a:spcBef>
                          <a:spcPts val="0"/>
                        </a:spcBef>
                        <a:spcAft>
                          <a:spcPts val="0"/>
                        </a:spcAft>
                        <a:buNone/>
                      </a:pPr>
                      <a:r>
                        <a:rPr lang="en-US" sz="1200" u="none" strike="noStrike">
                          <a:solidFill>
                            <a:schemeClr val="tx1"/>
                          </a:solidFill>
                          <a:latin typeface="Calibri"/>
                          <a:ea typeface="Calibri"/>
                          <a:cs typeface="Calibri"/>
                        </a:rPr>
                        <a:t>330 </a:t>
                      </a:r>
                      <a:endParaRPr sz="1200" u="none" strike="noStrike">
                        <a:solidFill>
                          <a:schemeClr val="tx1"/>
                        </a:solidFill>
                        <a:latin typeface="Calibri"/>
                        <a:ea typeface="Calibri"/>
                        <a:cs typeface="Calibri"/>
                        <a:sym typeface="Calibri"/>
                      </a:endParaRPr>
                    </a:p>
                  </a:txBody>
                  <a:tcPr marL="2524" marR="2524" marT="2524" marB="0" anchor="b">
                    <a:noFill/>
                  </a:tcPr>
                </a:tc>
                <a:tc>
                  <a:txBody>
                    <a:bodyPr/>
                    <a:lstStyle/>
                    <a:p>
                      <a:pPr marL="0" lvl="0" indent="0" algn="r">
                        <a:spcBef>
                          <a:spcPts val="0"/>
                        </a:spcBef>
                        <a:spcAft>
                          <a:spcPts val="0"/>
                        </a:spcAft>
                        <a:buNone/>
                      </a:pPr>
                      <a:r>
                        <a:rPr lang="en-US" sz="1200" u="none" strike="noStrike">
                          <a:solidFill>
                            <a:schemeClr val="tx1"/>
                          </a:solidFill>
                          <a:latin typeface="Calibri"/>
                          <a:ea typeface="Calibri"/>
                          <a:cs typeface="Calibri"/>
                        </a:rPr>
                        <a:t>340 </a:t>
                      </a:r>
                      <a:endParaRPr sz="1200" u="none" strike="noStrike">
                        <a:solidFill>
                          <a:schemeClr val="tx1"/>
                        </a:solidFill>
                        <a:latin typeface="Calibri"/>
                        <a:ea typeface="Calibri"/>
                        <a:cs typeface="Calibri"/>
                        <a:sym typeface="Calibri"/>
                      </a:endParaRPr>
                    </a:p>
                  </a:txBody>
                  <a:tcPr marL="2524" marR="2524" marT="2524" marB="0" anchor="b">
                    <a:noFill/>
                  </a:tcPr>
                </a:tc>
                <a:extLst>
                  <a:ext uri="{0D108BD9-81ED-4DB2-BD59-A6C34878D82A}">
                    <a16:rowId xmlns:a16="http://schemas.microsoft.com/office/drawing/2014/main" val="2249695359"/>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a:spcBef>
                          <a:spcPts val="0"/>
                        </a:spcBef>
                        <a:spcAft>
                          <a:spcPts val="0"/>
                        </a:spcAft>
                        <a:buNone/>
                      </a:pPr>
                      <a:r>
                        <a:rPr lang="en-US" sz="1200" b="0" i="0" u="none" strike="noStrike" noProof="0">
                          <a:solidFill>
                            <a:schemeClr val="tx1"/>
                          </a:solidFill>
                          <a:latin typeface="Calibri"/>
                        </a:rPr>
                        <a:t>Earmark</a:t>
                      </a:r>
                      <a:r>
                        <a:rPr lang="en-US" sz="1200" u="none" strike="noStrike">
                          <a:solidFill>
                            <a:schemeClr val="tx1"/>
                          </a:solidFill>
                          <a:latin typeface="Calibri"/>
                          <a:ea typeface="Calibri"/>
                          <a:cs typeface="Calibri"/>
                        </a:rPr>
                        <a:t> </a:t>
                      </a:r>
                      <a:r>
                        <a:rPr lang="en-US" sz="1200" u="none" strike="noStrike">
                          <a:solidFill>
                            <a:schemeClr val="tx1"/>
                          </a:solidFill>
                          <a:latin typeface="Calibri"/>
                          <a:ea typeface="Calibri"/>
                          <a:cs typeface="Calibri"/>
                          <a:sym typeface="Calibri"/>
                        </a:rPr>
                        <a:t>- Entrances/Other</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1,230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300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310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320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330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340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10"/>
                  </a:ext>
                </a:extLst>
              </a:tr>
              <a:tr h="184120">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Transfer fees/Web Ads/Misc.</a:t>
                      </a: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rPr>
                        <a:t>1,224</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B w="19050" cap="flat" cmpd="sng">
                      <a:solidFill>
                        <a:schemeClr val="dk1"/>
                      </a:solidFill>
                      <a:prstDash val="solid"/>
                      <a:round/>
                      <a:headEnd type="none" w="sm" len="sm"/>
                      <a:tailEnd type="none" w="sm" len="sm"/>
                    </a:lnB>
                    <a:noFill/>
                  </a:tcPr>
                </a:tc>
                <a:tc gridSpan="2">
                  <a:txBody>
                    <a:bodyPr/>
                    <a:lstStyle/>
                    <a:p>
                      <a:pPr marL="0" marR="0" lvl="0" indent="0" algn="r" rtl="0">
                        <a:spcBef>
                          <a:spcPts val="0"/>
                        </a:spcBef>
                        <a:spcAft>
                          <a:spcPts val="0"/>
                        </a:spcAft>
                        <a:buClr>
                          <a:schemeClr val="dk1"/>
                        </a:buClr>
                        <a:buSzPts val="1200"/>
                        <a:buFont typeface="Calibri"/>
                        <a:buNone/>
                      </a:pPr>
                      <a:r>
                        <a:rPr lang="en-US" sz="1200" b="0" i="0" u="none" strike="noStrike">
                          <a:solidFill>
                            <a:schemeClr val="tx1"/>
                          </a:solidFill>
                          <a:latin typeface="Calibri"/>
                          <a:ea typeface="Calibri"/>
                          <a:cs typeface="Calibri"/>
                          <a:sym typeface="Calibri"/>
                        </a:rPr>
                        <a:t>      1,000 </a:t>
                      </a:r>
                      <a:endParaRPr sz="1900" b="0" i="0">
                        <a:solidFill>
                          <a:schemeClr val="tx1"/>
                        </a:solidFill>
                      </a:endParaRPr>
                    </a:p>
                  </a:txBody>
                  <a:tcPr marL="2525" marR="2525" marT="2525" marB="0" anchor="b">
                    <a:lnL w="12700">
                      <a:solidFill>
                        <a:schemeClr val="tx1"/>
                      </a:solidFill>
                    </a:lnL>
                    <a:lnR w="12700">
                      <a:solidFill>
                        <a:schemeClr val="tx1"/>
                      </a:solidFill>
                    </a:lnR>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Clr>
                          <a:schemeClr val="dk1"/>
                        </a:buClr>
                        <a:buSzPts val="1200"/>
                        <a:buFont typeface="Calibri"/>
                        <a:buNone/>
                      </a:pPr>
                      <a:r>
                        <a:rPr lang="en-US" sz="1200" b="0" i="0" u="none" strike="noStrike">
                          <a:solidFill>
                            <a:schemeClr val="tx1"/>
                          </a:solidFill>
                          <a:latin typeface="Calibri"/>
                          <a:ea typeface="Calibri"/>
                          <a:cs typeface="Calibri"/>
                          <a:sym typeface="Calibri"/>
                        </a:rPr>
                        <a:t>      </a:t>
                      </a:r>
                      <a:r>
                        <a:rPr lang="en-US" sz="1200" b="0" i="0" u="none" strike="noStrike">
                          <a:solidFill>
                            <a:schemeClr val="tx1"/>
                          </a:solidFill>
                          <a:latin typeface="Calibri"/>
                          <a:ea typeface="Calibri"/>
                          <a:cs typeface="Calibri"/>
                        </a:rPr>
                        <a:t>1,030</a:t>
                      </a:r>
                      <a:r>
                        <a:rPr lang="en-US" sz="1200" b="0" i="0" u="none" strike="noStrike">
                          <a:solidFill>
                            <a:schemeClr val="tx1"/>
                          </a:solidFill>
                          <a:latin typeface="Calibri"/>
                          <a:ea typeface="Calibri"/>
                          <a:cs typeface="Calibri"/>
                          <a:sym typeface="Calibri"/>
                        </a:rPr>
                        <a:t> </a:t>
                      </a:r>
                      <a:endParaRPr sz="1900" b="0" i="0">
                        <a:solidFill>
                          <a:schemeClr val="tx1"/>
                        </a:solidFill>
                      </a:endParaRPr>
                    </a:p>
                  </a:txBody>
                  <a:tcPr marL="2525" marR="2525" marT="2525" marB="0" anchor="b">
                    <a:lnL w="12700">
                      <a:solidFill>
                        <a:schemeClr val="tx1"/>
                      </a:solidFill>
                    </a:lnL>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Clr>
                          <a:schemeClr val="dk1"/>
                        </a:buClr>
                        <a:buSzPts val="1200"/>
                        <a:buFont typeface="Calibri"/>
                        <a:buNone/>
                      </a:pPr>
                      <a:r>
                        <a:rPr lang="en-US" sz="1200" b="0" i="0" u="none" strike="noStrike">
                          <a:solidFill>
                            <a:schemeClr val="tx1"/>
                          </a:solidFill>
                          <a:latin typeface="Calibri"/>
                          <a:ea typeface="Calibri"/>
                          <a:cs typeface="Calibri"/>
                          <a:sym typeface="Calibri"/>
                        </a:rPr>
                        <a:t>      </a:t>
                      </a:r>
                      <a:r>
                        <a:rPr lang="en-US" sz="1200" b="0" i="0" u="none" strike="noStrike">
                          <a:solidFill>
                            <a:schemeClr val="tx1"/>
                          </a:solidFill>
                          <a:latin typeface="Calibri"/>
                          <a:ea typeface="Calibri"/>
                          <a:cs typeface="Calibri"/>
                        </a:rPr>
                        <a:t>1,060</a:t>
                      </a:r>
                      <a:r>
                        <a:rPr lang="en-US" sz="1200" b="0" i="0" u="none" strike="noStrike">
                          <a:solidFill>
                            <a:schemeClr val="tx1"/>
                          </a:solidFill>
                          <a:latin typeface="Calibri"/>
                          <a:ea typeface="Calibri"/>
                          <a:cs typeface="Calibri"/>
                          <a:sym typeface="Calibri"/>
                        </a:rPr>
                        <a:t> </a:t>
                      </a:r>
                      <a:endParaRPr sz="1900" b="0" i="0">
                        <a:solidFill>
                          <a:schemeClr val="tx1"/>
                        </a:solidFill>
                      </a:endParaRPr>
                    </a:p>
                  </a:txBody>
                  <a:tcPr marL="2525" marR="2525" marT="2525" marB="0" anchor="b">
                    <a:lnB w="19050" cap="flat" cmpd="sng">
                      <a:solidFill>
                        <a:schemeClr val="dk1"/>
                      </a:solidFill>
                      <a:prstDash val="solid"/>
                      <a:round/>
                      <a:headEnd type="none" w="sm" len="sm"/>
                      <a:tailEnd type="none" w="sm" len="sm"/>
                    </a:lnB>
                    <a:noFill/>
                  </a:tcPr>
                </a:tc>
                <a:tc hMerge="1">
                  <a:txBody>
                    <a:bodyPr/>
                    <a:lstStyle/>
                    <a:p>
                      <a:endParaRPr lang="en-US"/>
                    </a:p>
                  </a:txBody>
                  <a:tcPr/>
                </a:tc>
                <a:tc>
                  <a:txBody>
                    <a:bodyPr/>
                    <a:lstStyle/>
                    <a:p>
                      <a:pPr marL="0" marR="0" lvl="0" indent="0" algn="r" rtl="0">
                        <a:spcBef>
                          <a:spcPts val="0"/>
                        </a:spcBef>
                        <a:spcAft>
                          <a:spcPts val="0"/>
                        </a:spcAft>
                        <a:buClr>
                          <a:schemeClr val="dk1"/>
                        </a:buClr>
                        <a:buSzPts val="1200"/>
                        <a:buFont typeface="Calibri"/>
                        <a:buNone/>
                      </a:pPr>
                      <a:r>
                        <a:rPr lang="en-US" sz="1200" b="0" i="0" u="none" strike="noStrike">
                          <a:solidFill>
                            <a:schemeClr val="tx1"/>
                          </a:solidFill>
                          <a:latin typeface="Calibri"/>
                          <a:ea typeface="Calibri"/>
                          <a:cs typeface="Calibri"/>
                          <a:sym typeface="Calibri"/>
                        </a:rPr>
                        <a:t>      </a:t>
                      </a:r>
                      <a:r>
                        <a:rPr lang="en-US" sz="1200" b="0" i="0" u="none" strike="noStrike">
                          <a:solidFill>
                            <a:schemeClr val="tx1"/>
                          </a:solidFill>
                          <a:latin typeface="Calibri"/>
                          <a:ea typeface="Calibri"/>
                          <a:cs typeface="Calibri"/>
                        </a:rPr>
                        <a:t>1,090</a:t>
                      </a:r>
                      <a:r>
                        <a:rPr lang="en-US" sz="1200" b="0" i="0" u="none" strike="noStrike">
                          <a:solidFill>
                            <a:schemeClr val="tx1"/>
                          </a:solidFill>
                          <a:latin typeface="Calibri"/>
                          <a:ea typeface="Calibri"/>
                          <a:cs typeface="Calibri"/>
                          <a:sym typeface="Calibri"/>
                        </a:rPr>
                        <a:t> </a:t>
                      </a:r>
                      <a:endParaRPr sz="1900" b="0" i="0">
                        <a:solidFill>
                          <a:schemeClr val="tx1"/>
                        </a:solidFill>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Clr>
                          <a:schemeClr val="dk1"/>
                        </a:buClr>
                        <a:buSzPts val="1200"/>
                        <a:buFont typeface="Calibri"/>
                        <a:buNone/>
                      </a:pPr>
                      <a:r>
                        <a:rPr lang="en-US" sz="1200" b="0" i="0" u="none" strike="noStrike">
                          <a:solidFill>
                            <a:schemeClr val="tx1"/>
                          </a:solidFill>
                          <a:latin typeface="Calibri"/>
                          <a:ea typeface="Calibri"/>
                          <a:cs typeface="Calibri"/>
                          <a:sym typeface="Calibri"/>
                        </a:rPr>
                        <a:t>      </a:t>
                      </a:r>
                      <a:r>
                        <a:rPr lang="en-US" sz="1200" b="0" i="0" u="none" strike="noStrike">
                          <a:solidFill>
                            <a:schemeClr val="tx1"/>
                          </a:solidFill>
                          <a:latin typeface="Calibri"/>
                          <a:ea typeface="Calibri"/>
                          <a:cs typeface="Calibri"/>
                        </a:rPr>
                        <a:t>1,120</a:t>
                      </a:r>
                      <a:r>
                        <a:rPr lang="en-US" sz="1200" b="0" i="0" u="none" strike="noStrike">
                          <a:solidFill>
                            <a:schemeClr val="tx1"/>
                          </a:solidFill>
                          <a:latin typeface="Calibri"/>
                          <a:ea typeface="Calibri"/>
                          <a:cs typeface="Calibri"/>
                          <a:sym typeface="Calibri"/>
                        </a:rPr>
                        <a:t> </a:t>
                      </a:r>
                      <a:endParaRPr sz="1900" b="0" i="0">
                        <a:solidFill>
                          <a:schemeClr val="tx1"/>
                        </a:solidFill>
                      </a:endParaRPr>
                    </a:p>
                  </a:txBody>
                  <a:tcPr marL="2525" marR="2525" marT="2525" marB="0" anchor="b">
                    <a:lnB w="1905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1"/>
                  </a:ext>
                </a:extLst>
              </a:tr>
              <a:tr h="169956">
                <a:tc gridSpan="2">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Revenue</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24,054</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T w="19050" cap="flat" cmpd="sng">
                      <a:solidFill>
                        <a:schemeClr val="dk1"/>
                      </a:solidFill>
                      <a:prstDash val="solid"/>
                      <a:round/>
                      <a:headEnd type="none" w="sm" len="sm"/>
                      <a:tailEnd type="none" w="sm" len="sm"/>
                    </a:lnT>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25,920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26,150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27,580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27,810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29,240</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extLst>
                  <a:ext uri="{0D108BD9-81ED-4DB2-BD59-A6C34878D82A}">
                    <a16:rowId xmlns:a16="http://schemas.microsoft.com/office/drawing/2014/main" val="10012"/>
                  </a:ext>
                </a:extLst>
              </a:tr>
              <a:tr h="169956">
                <a:tc>
                  <a:txBody>
                    <a:bodyPr/>
                    <a:lstStyle/>
                    <a:p>
                      <a:pPr marL="0" lvl="0" indent="0" algn="l">
                        <a:spcBef>
                          <a:spcPts val="0"/>
                        </a:spcBef>
                        <a:spcAft>
                          <a:spcPts val="0"/>
                        </a:spcAft>
                        <a:buNone/>
                      </a:pPr>
                      <a:endParaRPr sz="800" b="0" i="0" u="none" strike="noStrike">
                        <a:solidFill>
                          <a:schemeClr val="tx1"/>
                        </a:solidFill>
                        <a:latin typeface="Calibri"/>
                        <a:ea typeface="Calibri"/>
                        <a:cs typeface="Calibri"/>
                        <a:sym typeface="Calibri"/>
                      </a:endParaRPr>
                    </a:p>
                  </a:txBody>
                  <a:tcPr marL="2524" marR="2524" marT="2524" marB="0" anchor="b">
                    <a:noFill/>
                  </a:tcPr>
                </a:tc>
                <a:tc>
                  <a:txBody>
                    <a:bodyPr/>
                    <a:lstStyle/>
                    <a:p>
                      <a:pPr marL="0" lvl="0" indent="0" algn="l">
                        <a:spcBef>
                          <a:spcPts val="0"/>
                        </a:spcBef>
                        <a:spcAft>
                          <a:spcPts val="0"/>
                        </a:spcAft>
                        <a:buNone/>
                      </a:pPr>
                      <a:endParaRPr sz="800" b="0" i="0" u="none" strike="noStrike">
                        <a:solidFill>
                          <a:schemeClr val="tx1"/>
                        </a:solidFill>
                        <a:latin typeface="Calibri"/>
                        <a:ea typeface="Calibri"/>
                        <a:cs typeface="Calibri"/>
                        <a:sym typeface="Calibri"/>
                      </a:endParaRPr>
                    </a:p>
                  </a:txBody>
                  <a:tcPr marL="2524" marR="2524" marT="2524" marB="0" anchor="b">
                    <a:noFill/>
                  </a:tcPr>
                </a:tc>
                <a:tc>
                  <a:txBody>
                    <a:bodyPr/>
                    <a:lstStyle/>
                    <a:p>
                      <a:pPr marL="0" lvl="0" indent="0" algn="r">
                        <a:spcBef>
                          <a:spcPts val="0"/>
                        </a:spcBef>
                        <a:spcAft>
                          <a:spcPts val="0"/>
                        </a:spcAft>
                        <a:buNone/>
                      </a:pPr>
                      <a:endParaRPr sz="800" b="0" i="0" u="none" strike="noStrike">
                        <a:solidFill>
                          <a:schemeClr val="tx1"/>
                        </a:solidFill>
                        <a:latin typeface="Calibri"/>
                        <a:ea typeface="Calibri"/>
                        <a:cs typeface="Calibri"/>
                        <a:sym typeface="Calibri"/>
                      </a:endParaRPr>
                    </a:p>
                  </a:txBody>
                  <a:tcPr marL="2524" marR="2524" marT="2524" marB="0" anchor="b">
                    <a:lnR w="12700">
                      <a:solidFill>
                        <a:schemeClr val="tx1"/>
                      </a:solidFill>
                    </a:lnR>
                    <a:noFill/>
                  </a:tcPr>
                </a:tc>
                <a:tc gridSpan="2">
                  <a:txBody>
                    <a:bodyPr/>
                    <a:lstStyle/>
                    <a:p>
                      <a:pPr marL="0" lvl="0" indent="0" algn="r">
                        <a:spcBef>
                          <a:spcPts val="0"/>
                        </a:spcBef>
                        <a:spcAft>
                          <a:spcPts val="0"/>
                        </a:spcAft>
                        <a:buNone/>
                      </a:pPr>
                      <a:r>
                        <a:rPr lang="en-US" sz="1200" b="1" i="0" u="none" strike="noStrike">
                          <a:solidFill>
                            <a:schemeClr val="tx1"/>
                          </a:solidFill>
                          <a:latin typeface="Calibri"/>
                          <a:ea typeface="Calibri"/>
                          <a:cs typeface="Calibri"/>
                        </a:rPr>
                        <a:t>7.8%</a:t>
                      </a:r>
                      <a:endParaRPr sz="1200" b="1" i="0" u="none" strike="noStrike">
                        <a:solidFill>
                          <a:schemeClr val="tx1"/>
                        </a:solidFill>
                        <a:latin typeface="Calibri"/>
                        <a:ea typeface="Calibri"/>
                        <a:cs typeface="Calibri"/>
                        <a:sym typeface="Calibri"/>
                      </a:endParaRPr>
                    </a:p>
                  </a:txBody>
                  <a:tcPr marL="2524" marR="2524" marT="2524"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lvl="0" indent="0" algn="r">
                        <a:spcBef>
                          <a:spcPts val="0"/>
                        </a:spcBef>
                        <a:spcAft>
                          <a:spcPts val="0"/>
                        </a:spcAft>
                        <a:buNone/>
                      </a:pPr>
                      <a:r>
                        <a:rPr lang="en-US" sz="1200" b="1" i="0" u="none" strike="noStrike">
                          <a:solidFill>
                            <a:schemeClr val="tx1"/>
                          </a:solidFill>
                          <a:latin typeface="Calibri"/>
                          <a:ea typeface="Calibri"/>
                          <a:cs typeface="Calibri"/>
                        </a:rPr>
                        <a:t>0.9%</a:t>
                      </a:r>
                      <a:endParaRPr sz="1200" b="1" i="0" u="none" strike="noStrike">
                        <a:solidFill>
                          <a:schemeClr val="tx1"/>
                        </a:solidFill>
                        <a:latin typeface="Calibri"/>
                        <a:ea typeface="Calibri"/>
                        <a:cs typeface="Calibri"/>
                        <a:sym typeface="Calibri"/>
                      </a:endParaRPr>
                    </a:p>
                  </a:txBody>
                  <a:tcPr marL="2524" marR="2524" marT="2524" marB="0" anchor="b">
                    <a:lnL w="12700">
                      <a:solidFill>
                        <a:schemeClr val="tx1"/>
                      </a:solidFill>
                    </a:lnL>
                    <a:noFill/>
                  </a:tcPr>
                </a:tc>
                <a:tc hMerge="1">
                  <a:txBody>
                    <a:bodyPr/>
                    <a:lstStyle/>
                    <a:p>
                      <a:endParaRPr lang="en-US"/>
                    </a:p>
                  </a:txBody>
                  <a:tcPr/>
                </a:tc>
                <a:tc gridSpan="2">
                  <a:txBody>
                    <a:bodyPr/>
                    <a:lstStyle/>
                    <a:p>
                      <a:pPr marL="0" lvl="0" indent="0" algn="r">
                        <a:spcBef>
                          <a:spcPts val="0"/>
                        </a:spcBef>
                        <a:spcAft>
                          <a:spcPts val="0"/>
                        </a:spcAft>
                        <a:buNone/>
                      </a:pPr>
                      <a:r>
                        <a:rPr lang="en-US" sz="1200" b="1" i="0" u="none" strike="noStrike">
                          <a:solidFill>
                            <a:schemeClr val="tx1"/>
                          </a:solidFill>
                          <a:latin typeface="Calibri"/>
                          <a:ea typeface="Calibri"/>
                          <a:cs typeface="Calibri"/>
                        </a:rPr>
                        <a:t>5.5%</a:t>
                      </a:r>
                      <a:endParaRPr sz="1200" b="1" i="0" u="none" strike="noStrike">
                        <a:solidFill>
                          <a:schemeClr val="tx1"/>
                        </a:solidFill>
                        <a:latin typeface="Calibri"/>
                        <a:ea typeface="Calibri"/>
                        <a:cs typeface="Calibri"/>
                        <a:sym typeface="Calibri"/>
                      </a:endParaRPr>
                    </a:p>
                  </a:txBody>
                  <a:tcPr marL="2524" marR="2524" marT="2524" marB="0" anchor="b">
                    <a:noFill/>
                  </a:tcPr>
                </a:tc>
                <a:tc hMerge="1">
                  <a:txBody>
                    <a:bodyPr/>
                    <a:lstStyle/>
                    <a:p>
                      <a:endParaRPr lang="en-US"/>
                    </a:p>
                  </a:txBody>
                  <a:tcPr/>
                </a:tc>
                <a:tc>
                  <a:txBody>
                    <a:bodyPr/>
                    <a:lstStyle/>
                    <a:p>
                      <a:pPr marL="0" lvl="0" indent="0" algn="r">
                        <a:spcBef>
                          <a:spcPts val="0"/>
                        </a:spcBef>
                        <a:spcAft>
                          <a:spcPts val="0"/>
                        </a:spcAft>
                        <a:buNone/>
                      </a:pPr>
                      <a:r>
                        <a:rPr lang="en-US" sz="1200" b="1" i="0" u="none" strike="noStrike">
                          <a:solidFill>
                            <a:schemeClr val="tx1"/>
                          </a:solidFill>
                          <a:latin typeface="Calibri"/>
                          <a:ea typeface="Calibri"/>
                          <a:cs typeface="Calibri"/>
                        </a:rPr>
                        <a:t>0.8%</a:t>
                      </a:r>
                      <a:endParaRPr sz="1200" b="1" i="0" u="none" strike="noStrike">
                        <a:solidFill>
                          <a:schemeClr val="tx1"/>
                        </a:solidFill>
                        <a:latin typeface="Calibri"/>
                        <a:ea typeface="Calibri"/>
                        <a:cs typeface="Calibri"/>
                        <a:sym typeface="Calibri"/>
                      </a:endParaRPr>
                    </a:p>
                  </a:txBody>
                  <a:tcPr marL="2524" marR="2524" marT="2524" marB="0" anchor="b">
                    <a:noFill/>
                  </a:tcPr>
                </a:tc>
                <a:tc>
                  <a:txBody>
                    <a:bodyPr/>
                    <a:lstStyle/>
                    <a:p>
                      <a:pPr marL="0" lvl="0" indent="0" algn="r">
                        <a:spcBef>
                          <a:spcPts val="0"/>
                        </a:spcBef>
                        <a:spcAft>
                          <a:spcPts val="0"/>
                        </a:spcAft>
                        <a:buNone/>
                      </a:pPr>
                      <a:r>
                        <a:rPr lang="en-US" sz="1200" b="1" i="0" u="none" strike="noStrike">
                          <a:solidFill>
                            <a:schemeClr val="tx1"/>
                          </a:solidFill>
                          <a:latin typeface="Calibri"/>
                          <a:ea typeface="Calibri"/>
                          <a:cs typeface="Calibri"/>
                        </a:rPr>
                        <a:t>5.1%</a:t>
                      </a:r>
                      <a:endParaRPr sz="1200" b="1" i="0" u="none" strike="noStrike">
                        <a:solidFill>
                          <a:schemeClr val="tx1"/>
                        </a:solidFill>
                        <a:latin typeface="Calibri"/>
                        <a:ea typeface="Calibri"/>
                        <a:cs typeface="Calibri"/>
                        <a:sym typeface="Calibri"/>
                      </a:endParaRPr>
                    </a:p>
                  </a:txBody>
                  <a:tcPr marL="2524" marR="2524" marT="2524" marB="0" anchor="b">
                    <a:noFill/>
                  </a:tcPr>
                </a:tc>
                <a:extLst>
                  <a:ext uri="{0D108BD9-81ED-4DB2-BD59-A6C34878D82A}">
                    <a16:rowId xmlns:a16="http://schemas.microsoft.com/office/drawing/2014/main" val="4056196460"/>
                  </a:ext>
                </a:extLst>
              </a:tr>
              <a:tr h="0">
                <a:tc>
                  <a:txBody>
                    <a:bodyPr/>
                    <a:lstStyle/>
                    <a:p>
                      <a:pPr marL="0" marR="0" lvl="0" indent="0" algn="l"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13"/>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Non-earmark expenses (2)</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7,635</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7,700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7,900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8,100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8,300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8,500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14"/>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r>
                        <a:rPr lang="en-US" sz="1200" u="none" strike="noStrike">
                          <a:solidFill>
                            <a:schemeClr val="tx1"/>
                          </a:solidFill>
                          <a:highlight>
                            <a:srgbClr val="FFFF00"/>
                          </a:highlight>
                          <a:latin typeface="Calibri"/>
                          <a:ea typeface="Calibri"/>
                          <a:cs typeface="Calibri"/>
                          <a:sym typeface="Calibri"/>
                        </a:rPr>
                        <a:t>RENTAL WATER</a:t>
                      </a:r>
                      <a:endParaRPr sz="1200" b="0" i="0" u="none" strike="noStrike">
                        <a:solidFill>
                          <a:schemeClr val="tx1"/>
                        </a:solidFill>
                        <a:highlight>
                          <a:srgbClr val="FFFF00"/>
                        </a:highlight>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highlight>
                            <a:srgbClr val="FFFF00"/>
                          </a:highlight>
                          <a:latin typeface="Calibri"/>
                          <a:ea typeface="Calibri"/>
                          <a:cs typeface="Calibri"/>
                          <a:sym typeface="Calibri"/>
                        </a:rPr>
                        <a:t>         (</a:t>
                      </a:r>
                      <a:r>
                        <a:rPr lang="en-US" sz="1200" u="none" strike="noStrike">
                          <a:solidFill>
                            <a:schemeClr val="tx1"/>
                          </a:solidFill>
                          <a:highlight>
                            <a:srgbClr val="FFFF00"/>
                          </a:highlight>
                          <a:latin typeface="Calibri"/>
                          <a:ea typeface="Calibri"/>
                          <a:cs typeface="Calibri"/>
                        </a:rPr>
                        <a:t>3,660</a:t>
                      </a:r>
                      <a:r>
                        <a:rPr lang="en-US" sz="1200" u="none" strike="noStrike">
                          <a:solidFill>
                            <a:schemeClr val="tx1"/>
                          </a:solidFill>
                          <a:highlight>
                            <a:srgbClr val="FFFF00"/>
                          </a:highlight>
                          <a:latin typeface="Calibri"/>
                          <a:ea typeface="Calibri"/>
                          <a:cs typeface="Calibri"/>
                          <a:sym typeface="Calibri"/>
                        </a:rPr>
                        <a:t>)</a:t>
                      </a:r>
                      <a:endParaRPr sz="1200" b="0" i="0" u="none" strike="noStrike">
                        <a:solidFill>
                          <a:schemeClr val="tx1"/>
                        </a:solidFill>
                        <a:highlight>
                          <a:srgbClr val="FFFF00"/>
                        </a:highlight>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highlight>
                            <a:srgbClr val="FFFF00"/>
                          </a:highlight>
                          <a:latin typeface="Calibri"/>
                          <a:ea typeface="Calibri"/>
                          <a:cs typeface="Calibri"/>
                          <a:sym typeface="Calibri"/>
                        </a:rPr>
                        <a:t>         (</a:t>
                      </a:r>
                      <a:r>
                        <a:rPr lang="en-US" sz="1200" u="none" strike="noStrike">
                          <a:solidFill>
                            <a:schemeClr val="tx1"/>
                          </a:solidFill>
                          <a:highlight>
                            <a:srgbClr val="FFFF00"/>
                          </a:highlight>
                          <a:latin typeface="Calibri"/>
                          <a:ea typeface="Calibri"/>
                          <a:cs typeface="Calibri"/>
                        </a:rPr>
                        <a:t>5,000</a:t>
                      </a:r>
                      <a:r>
                        <a:rPr lang="en-US" sz="1200" u="none" strike="noStrike">
                          <a:solidFill>
                            <a:schemeClr val="tx1"/>
                          </a:solidFill>
                          <a:highlight>
                            <a:srgbClr val="FFFF00"/>
                          </a:highlight>
                          <a:latin typeface="Calibri"/>
                          <a:ea typeface="Calibri"/>
                          <a:cs typeface="Calibri"/>
                          <a:sym typeface="Calibri"/>
                        </a:rPr>
                        <a:t>)</a:t>
                      </a:r>
                      <a:endParaRPr lang="en-US" sz="1200" b="0" i="0" u="none" strike="noStrike">
                        <a:solidFill>
                          <a:schemeClr val="tx1"/>
                        </a:solidFill>
                        <a:highlight>
                          <a:srgbClr val="FFFF00"/>
                        </a:highlight>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highlight>
                            <a:srgbClr val="FFFF00"/>
                          </a:highlight>
                          <a:latin typeface="Calibri"/>
                          <a:ea typeface="Calibri"/>
                          <a:cs typeface="Calibri"/>
                          <a:sym typeface="Calibri"/>
                        </a:rPr>
                        <a:t>         (</a:t>
                      </a:r>
                      <a:r>
                        <a:rPr lang="en-US" sz="1200" u="none" strike="noStrike">
                          <a:solidFill>
                            <a:schemeClr val="tx1"/>
                          </a:solidFill>
                          <a:highlight>
                            <a:srgbClr val="FFFF00"/>
                          </a:highlight>
                          <a:latin typeface="Calibri"/>
                          <a:ea typeface="Calibri"/>
                          <a:cs typeface="Calibri"/>
                        </a:rPr>
                        <a:t>6,200</a:t>
                      </a:r>
                      <a:r>
                        <a:rPr lang="en-US" sz="1200" u="none" strike="noStrike">
                          <a:solidFill>
                            <a:schemeClr val="tx1"/>
                          </a:solidFill>
                          <a:highlight>
                            <a:srgbClr val="FFFF00"/>
                          </a:highlight>
                          <a:latin typeface="Calibri"/>
                          <a:ea typeface="Calibri"/>
                          <a:cs typeface="Calibri"/>
                          <a:sym typeface="Calibri"/>
                        </a:rPr>
                        <a:t>)</a:t>
                      </a:r>
                      <a:endParaRPr sz="1200" b="0" i="0" u="none" strike="noStrike">
                        <a:solidFill>
                          <a:schemeClr val="tx1"/>
                        </a:solidFill>
                        <a:highlight>
                          <a:srgbClr val="FFFF00"/>
                        </a:highlight>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highlight>
                            <a:srgbClr val="FFFF00"/>
                          </a:highlight>
                          <a:latin typeface="Calibri"/>
                          <a:ea typeface="Calibri"/>
                          <a:cs typeface="Calibri"/>
                          <a:sym typeface="Calibri"/>
                        </a:rPr>
                        <a:t>         (6,400)</a:t>
                      </a:r>
                      <a:endParaRPr sz="1200" b="0" i="0" u="none" strike="noStrike">
                        <a:solidFill>
                          <a:schemeClr val="tx1"/>
                        </a:solidFill>
                        <a:highlight>
                          <a:srgbClr val="FFFF00"/>
                        </a:highlight>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highlight>
                            <a:srgbClr val="FFFF00"/>
                          </a:highlight>
                          <a:latin typeface="Calibri"/>
                          <a:ea typeface="Calibri"/>
                          <a:cs typeface="Calibri"/>
                          <a:sym typeface="Calibri"/>
                        </a:rPr>
                        <a:t>         (6,600)</a:t>
                      </a:r>
                      <a:endParaRPr sz="1200" b="0" i="0" u="none" strike="noStrike">
                        <a:solidFill>
                          <a:schemeClr val="tx1"/>
                        </a:solidFill>
                        <a:highlight>
                          <a:srgbClr val="FFFF00"/>
                        </a:highlight>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highlight>
                            <a:srgbClr val="FFFF00"/>
                          </a:highlight>
                          <a:latin typeface="Calibri"/>
                          <a:ea typeface="Calibri"/>
                          <a:cs typeface="Calibri"/>
                          <a:sym typeface="Calibri"/>
                        </a:rPr>
                        <a:t>         (6,800)</a:t>
                      </a:r>
                      <a:endParaRPr sz="1200" b="0" i="0" u="none" strike="noStrike">
                        <a:solidFill>
                          <a:schemeClr val="tx1"/>
                        </a:solidFill>
                        <a:highlight>
                          <a:srgbClr val="FFFF00"/>
                        </a:highlight>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15"/>
                  </a:ext>
                </a:extLst>
              </a:tr>
              <a:tr h="169956">
                <a:tc>
                  <a:txBody>
                    <a:bodyPr/>
                    <a:lstStyle/>
                    <a:p>
                      <a:pPr marL="0" marR="0" lvl="0" indent="0" algn="l" rtl="0">
                        <a:spcBef>
                          <a:spcPts val="0"/>
                        </a:spcBef>
                        <a:spcAft>
                          <a:spcPts val="0"/>
                        </a:spcAft>
                        <a:buNone/>
                      </a:pPr>
                      <a:endParaRPr sz="1200" b="0" i="0" u="sng"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Non-project earmark spending (2)</a:t>
                      </a: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9,690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B w="19050" cap="flat" cmpd="sng">
                      <a:solidFill>
                        <a:schemeClr val="dk1"/>
                      </a:solidFill>
                      <a:prstDash val="solid"/>
                      <a:round/>
                      <a:headEnd type="none" w="sm" len="sm"/>
                      <a:tailEnd type="none" w="sm" len="sm"/>
                    </a:lnB>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12,000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12,400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12,800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13,200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13,600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6"/>
                  </a:ext>
                </a:extLst>
              </a:tr>
              <a:tr h="169956">
                <a:tc gridSpan="2">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Normal Expenses</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20,985</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T w="19050" cap="flat" cmpd="sng">
                      <a:solidFill>
                        <a:schemeClr val="dk1"/>
                      </a:solidFill>
                      <a:prstDash val="solid"/>
                      <a:round/>
                      <a:headEnd type="none" w="sm" len="sm"/>
                      <a:tailEnd type="none" w="sm" len="sm"/>
                    </a:lnT>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24,700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26,500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27,300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28,100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28,900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extLst>
                  <a:ext uri="{0D108BD9-81ED-4DB2-BD59-A6C34878D82A}">
                    <a16:rowId xmlns:a16="http://schemas.microsoft.com/office/drawing/2014/main" val="10017"/>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b="1" i="0" u="none" strike="noStrike">
                          <a:solidFill>
                            <a:schemeClr val="tx1"/>
                          </a:solidFill>
                          <a:latin typeface="Calibri"/>
                          <a:ea typeface="Calibri"/>
                          <a:cs typeface="Calibri"/>
                        </a:rPr>
                        <a:t>17.7%</a:t>
                      </a:r>
                      <a:endParaRPr sz="1200" b="1"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b="1" i="0" u="none" strike="noStrike">
                          <a:solidFill>
                            <a:schemeClr val="tx1"/>
                          </a:solidFill>
                          <a:latin typeface="Calibri"/>
                          <a:ea typeface="Calibri"/>
                          <a:cs typeface="Calibri"/>
                        </a:rPr>
                        <a:t>7.3%</a:t>
                      </a:r>
                      <a:endParaRPr sz="1200" b="1"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b="1" i="0" u="none" strike="noStrike">
                          <a:solidFill>
                            <a:schemeClr val="tx1"/>
                          </a:solidFill>
                          <a:latin typeface="Calibri"/>
                          <a:ea typeface="Calibri"/>
                          <a:cs typeface="Calibri"/>
                        </a:rPr>
                        <a:t>3.0%</a:t>
                      </a:r>
                      <a:endParaRPr sz="1200" b="1"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b="1" i="0" u="none" strike="noStrike">
                          <a:solidFill>
                            <a:schemeClr val="tx1"/>
                          </a:solidFill>
                          <a:latin typeface="Calibri"/>
                          <a:ea typeface="Calibri"/>
                          <a:cs typeface="Calibri"/>
                        </a:rPr>
                        <a:t>2.9%</a:t>
                      </a:r>
                      <a:endParaRPr sz="1200" b="1"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b="1" i="0" u="none" strike="noStrike">
                          <a:solidFill>
                            <a:schemeClr val="tx1"/>
                          </a:solidFill>
                          <a:latin typeface="Calibri"/>
                          <a:ea typeface="Calibri"/>
                          <a:cs typeface="Calibri"/>
                        </a:rPr>
                        <a:t>2.8%</a:t>
                      </a:r>
                      <a:endParaRPr sz="1200" b="1"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18"/>
                  </a:ext>
                </a:extLst>
              </a:tr>
              <a:tr h="169956">
                <a:tc gridSpan="2">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Unspent Earmarks</a:t>
                      </a:r>
                      <a:endParaRPr sz="1200" b="1"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3,342</a:t>
                      </a:r>
                      <a:r>
                        <a:rPr lang="en-US" sz="1200" u="none" strike="noStrike">
                          <a:solidFill>
                            <a:schemeClr val="tx1"/>
                          </a:solidFill>
                          <a:latin typeface="Calibri"/>
                          <a:ea typeface="Calibri"/>
                          <a:cs typeface="Calibri"/>
                          <a:sym typeface="Calibri"/>
                        </a:rPr>
                        <a:t>)</a:t>
                      </a:r>
                      <a:endParaRPr sz="1200" b="1"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endParaRPr sz="1200" b="1"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endParaRPr sz="1200" b="1"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endParaRPr sz="1200" b="1"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19"/>
                  </a:ext>
                </a:extLst>
              </a:tr>
              <a:tr h="0">
                <a:tc>
                  <a:txBody>
                    <a:bodyPr/>
                    <a:lstStyle/>
                    <a:p>
                      <a:pPr marL="0" marR="0" lvl="0" indent="0" algn="l" rtl="0">
                        <a:spcBef>
                          <a:spcPts val="0"/>
                        </a:spcBef>
                        <a:spcAft>
                          <a:spcPts val="0"/>
                        </a:spcAft>
                        <a:buNone/>
                      </a:pPr>
                      <a:endParaRPr sz="800" b="0" i="0" u="sng"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800" b="0" i="0" u="sng"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B w="19050" cap="flat" cmpd="sng">
                      <a:solidFill>
                        <a:schemeClr val="dk1"/>
                      </a:solidFill>
                      <a:prstDash val="solid"/>
                      <a:round/>
                      <a:headEnd type="none" w="sm" len="sm"/>
                      <a:tailEnd type="none" w="sm" len="sm"/>
                    </a:lnB>
                    <a:noFill/>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hMerge="1">
                  <a:txBody>
                    <a:bodyPr/>
                    <a:lstStyle/>
                    <a:p>
                      <a:endParaRPr lang="en-US"/>
                    </a:p>
                  </a:txBody>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20"/>
                  </a:ext>
                </a:extLst>
              </a:tr>
              <a:tr h="169956">
                <a:tc gridSpan="2">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Available after expenses and earmarks</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23,889</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T w="19050" cap="flat" cmpd="sng">
                      <a:solidFill>
                        <a:schemeClr val="dk1"/>
                      </a:solidFill>
                      <a:prstDash val="solid"/>
                      <a:round/>
                      <a:headEnd type="none" w="sm" len="sm"/>
                      <a:tailEnd type="none" w="sm" len="sm"/>
                    </a:lnT>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22,221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18,871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19,151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18,861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19,201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extLst>
                  <a:ext uri="{0D108BD9-81ED-4DB2-BD59-A6C34878D82A}">
                    <a16:rowId xmlns:a16="http://schemas.microsoft.com/office/drawing/2014/main" val="10021"/>
                  </a:ext>
                </a:extLst>
              </a:tr>
              <a:tr h="0">
                <a:tc>
                  <a:txBody>
                    <a:bodyPr/>
                    <a:lstStyle/>
                    <a:p>
                      <a:pPr marL="0" marR="0" lvl="0" indent="0" algn="l"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22"/>
                  </a:ext>
                </a:extLst>
              </a:tr>
              <a:tr h="169956">
                <a:tc gridSpan="2">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Capital Project Spending</a:t>
                      </a:r>
                      <a:endParaRPr sz="1200" b="1"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23"/>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Dredge Park Cove</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u="none" strike="noStrike">
                          <a:solidFill>
                            <a:schemeClr val="tx1"/>
                          </a:solidFill>
                          <a:latin typeface="Calibri"/>
                          <a:ea typeface="Calibri"/>
                          <a:cs typeface="Calibri"/>
                        </a:rPr>
                        <a:t>$(5,000)</a:t>
                      </a:r>
                      <a:endParaRPr sz="120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24"/>
                  </a:ext>
                </a:extLst>
              </a:tr>
              <a:tr h="169956">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Entrance repairs &amp; maintenance</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r>
                        <a:rPr lang="en-US" sz="1200" b="0" i="0" u="none" strike="noStrike">
                          <a:solidFill>
                            <a:schemeClr val="tx1"/>
                          </a:solidFill>
                          <a:latin typeface="Calibri"/>
                          <a:ea typeface="Calibri"/>
                          <a:cs typeface="Calibri"/>
                          <a:sym typeface="Calibri"/>
                        </a:rPr>
                        <a:t>(</a:t>
                      </a:r>
                      <a:r>
                        <a:rPr lang="en-US" sz="1200" b="0" i="0" u="none" strike="noStrike">
                          <a:solidFill>
                            <a:schemeClr val="tx1"/>
                          </a:solidFill>
                          <a:latin typeface="Calibri"/>
                          <a:ea typeface="Calibri"/>
                          <a:cs typeface="Calibri"/>
                        </a:rPr>
                        <a:t>1,230</a:t>
                      </a:r>
                      <a:r>
                        <a:rPr lang="en-US" sz="1200" b="0" i="0" u="none" strike="noStrike">
                          <a:solidFill>
                            <a:schemeClr val="tx1"/>
                          </a:solidFill>
                          <a:latin typeface="Calibri"/>
                          <a:ea typeface="Calibri"/>
                          <a:cs typeface="Calibri"/>
                          <a:sym typeface="Calibri"/>
                        </a:rPr>
                        <a:t>)</a:t>
                      </a:r>
                      <a:endParaRPr>
                        <a:solidFill>
                          <a:schemeClr val="tx1"/>
                        </a:solidFill>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2,000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25"/>
                  </a:ext>
                </a:extLst>
              </a:tr>
              <a:tr h="169956">
                <a:tc>
                  <a:txBody>
                    <a:bodyPr/>
                    <a:lstStyle/>
                    <a:p>
                      <a:pPr marL="0" marR="0" lvl="0" indent="0" algn="l" rtl="0">
                        <a:spcBef>
                          <a:spcPts val="0"/>
                        </a:spcBef>
                        <a:spcAft>
                          <a:spcPts val="0"/>
                        </a:spcAft>
                        <a:buNone/>
                      </a:pPr>
                      <a:endParaRPr sz="1200" b="1"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Park Improvements &amp; Repairs (trees)</a:t>
                      </a: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(1,000)</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26"/>
                  </a:ext>
                </a:extLst>
              </a:tr>
              <a:tr h="169956">
                <a:tc>
                  <a:txBody>
                    <a:bodyPr/>
                    <a:lstStyle/>
                    <a:p>
                      <a:pPr marL="0" marR="0" lvl="0" indent="0" algn="l" rtl="0">
                        <a:spcBef>
                          <a:spcPts val="0"/>
                        </a:spcBef>
                        <a:spcAft>
                          <a:spcPts val="0"/>
                        </a:spcAft>
                        <a:buNone/>
                      </a:pPr>
                      <a:endParaRPr sz="1200" b="1"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Remove diseased cottonwoods, trim</a:t>
                      </a: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B w="19050" cap="flat" cmpd="sng">
                      <a:solidFill>
                        <a:schemeClr val="dk1"/>
                      </a:solidFill>
                      <a:prstDash val="solid"/>
                      <a:round/>
                      <a:headEnd type="none" w="sm" len="sm"/>
                      <a:tailEnd type="none" w="sm" len="sm"/>
                    </a:lnB>
                    <a:noFill/>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hMerge="1">
                  <a:txBody>
                    <a:bodyPr/>
                    <a:lstStyle/>
                    <a:p>
                      <a:endParaRPr lang="en-US"/>
                    </a:p>
                  </a:txBody>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27"/>
                  </a:ext>
                </a:extLst>
              </a:tr>
              <a:tr h="169956">
                <a:tc gridSpan="2">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Total Capital Spending</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6,230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T w="19050" cap="flat" cmpd="sng">
                      <a:solidFill>
                        <a:schemeClr val="dk1"/>
                      </a:solidFill>
                      <a:prstDash val="solid"/>
                      <a:round/>
                      <a:headEnd type="none" w="sm" len="sm"/>
                      <a:tailEnd type="none" w="sm" len="sm"/>
                    </a:lnT>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3,000</a:t>
                      </a:r>
                      <a:r>
                        <a:rPr lang="en-US" sz="1200" u="none" strike="noStrike">
                          <a:solidFill>
                            <a:schemeClr val="tx1"/>
                          </a:solidFill>
                          <a:latin typeface="Calibri"/>
                          <a:ea typeface="Calibri"/>
                          <a:cs typeface="Calibri"/>
                          <a:sym typeface="Calibri"/>
                        </a:rPr>
                        <a:t>)</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a:t>
                      </a:r>
                      <a:r>
                        <a:rPr lang="en-US" sz="1200" b="0" i="0" u="none" strike="noStrike">
                          <a:solidFill>
                            <a:schemeClr val="tx1"/>
                          </a:solidFill>
                          <a:latin typeface="Calibri"/>
                          <a:ea typeface="Calibri"/>
                          <a:cs typeface="Calibri"/>
                          <a:sym typeface="Calibri"/>
                        </a:rPr>
                        <a:t>$             -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extLst>
                  <a:ext uri="{0D108BD9-81ED-4DB2-BD59-A6C34878D82A}">
                    <a16:rowId xmlns:a16="http://schemas.microsoft.com/office/drawing/2014/main" val="10028"/>
                  </a:ext>
                </a:extLst>
              </a:tr>
              <a:tr h="169956">
                <a:tc>
                  <a:txBody>
                    <a:bodyPr/>
                    <a:lstStyle/>
                    <a:p>
                      <a:pPr marL="0" marR="0" lvl="0" indent="0" algn="l"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B w="19050" cap="flat" cmpd="sng">
                      <a:solidFill>
                        <a:schemeClr val="dk1"/>
                      </a:solidFill>
                      <a:prstDash val="solid"/>
                      <a:round/>
                      <a:headEnd type="none" w="sm" len="sm"/>
                      <a:tailEnd type="none" w="sm" len="sm"/>
                    </a:lnB>
                    <a:noFill/>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hMerge="1">
                  <a:txBody>
                    <a:bodyPr/>
                    <a:lstStyle/>
                    <a:p>
                      <a:endParaRPr lang="en-US"/>
                    </a:p>
                  </a:txBody>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B w="1905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29"/>
                  </a:ext>
                </a:extLst>
              </a:tr>
              <a:tr h="169956">
                <a:tc gridSpan="2">
                  <a:txBody>
                    <a:bodyPr/>
                    <a:lstStyle/>
                    <a:p>
                      <a:pPr marL="0" marR="0" lvl="0" indent="0" algn="l" rtl="0">
                        <a:spcBef>
                          <a:spcPts val="0"/>
                        </a:spcBef>
                        <a:spcAft>
                          <a:spcPts val="0"/>
                        </a:spcAft>
                        <a:buNone/>
                      </a:pPr>
                      <a:r>
                        <a:rPr lang="en-US" sz="1200" u="none" strike="noStrike">
                          <a:solidFill>
                            <a:schemeClr val="tx1"/>
                          </a:solidFill>
                          <a:latin typeface="Calibri"/>
                          <a:ea typeface="Calibri"/>
                          <a:cs typeface="Calibri"/>
                          <a:sym typeface="Calibri"/>
                        </a:rPr>
                        <a:t>Available Cash Balance</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17,659</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19,221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18,871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19,151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18,861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a:t>
                      </a:r>
                      <a:r>
                        <a:rPr lang="en-US" sz="1200" u="none" strike="noStrike">
                          <a:solidFill>
                            <a:schemeClr val="tx1"/>
                          </a:solidFill>
                          <a:latin typeface="Calibri"/>
                          <a:ea typeface="Calibri"/>
                          <a:cs typeface="Calibri"/>
                        </a:rPr>
                        <a:t>19,201</a:t>
                      </a:r>
                      <a:r>
                        <a:rPr lang="en-US" sz="1200" u="none" strike="noStrike">
                          <a:solidFill>
                            <a:schemeClr val="tx1"/>
                          </a:solidFill>
                          <a:latin typeface="Calibri"/>
                          <a:ea typeface="Calibri"/>
                          <a:cs typeface="Calibri"/>
                          <a:sym typeface="Calibri"/>
                        </a:rPr>
                        <a:t> </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30"/>
                  </a:ext>
                </a:extLst>
              </a:tr>
              <a:tr h="184120">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Desired Reserve:</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 $       6,000 </a:t>
                      </a:r>
                      <a:endParaRPr sz="1200" b="0" i="0" u="none" strike="noStrike">
                        <a:solidFill>
                          <a:schemeClr val="tx1"/>
                        </a:solidFill>
                        <a:latin typeface="Calibri"/>
                        <a:ea typeface="Calibri"/>
                        <a:cs typeface="Calibri"/>
                        <a:sym typeface="Calibri"/>
                      </a:endParaRPr>
                    </a:p>
                  </a:txBody>
                  <a:tcPr marL="2525" marR="2525" marT="2525" marB="0" anchor="b">
                    <a:lnR w="12700">
                      <a:solidFill>
                        <a:schemeClr val="tx1"/>
                      </a:solidFill>
                    </a:lnR>
                    <a:lnT w="19050" cap="flat" cmpd="sng">
                      <a:solidFill>
                        <a:schemeClr val="dk1"/>
                      </a:solidFill>
                      <a:prstDash val="solid"/>
                      <a:round/>
                      <a:headEnd type="none" w="sm" len="sm"/>
                      <a:tailEnd type="none" w="sm" len="sm"/>
                    </a:lnT>
                    <a:noFill/>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okay</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R w="12700">
                      <a:solidFill>
                        <a:schemeClr val="tx1"/>
                      </a:solidFill>
                    </a:lnR>
                    <a:lnT w="19050" cap="flat" cmpd="sng">
                      <a:solidFill>
                        <a:schemeClr val="dk1"/>
                      </a:solidFill>
                      <a:prstDash val="solid"/>
                      <a:round/>
                      <a:headEnd type="none" w="sm" len="sm"/>
                      <a:tailEnd type="none" w="sm" len="sm"/>
                    </a:lnT>
                    <a:lnB w="12700">
                      <a:solidFill>
                        <a:schemeClr val="tx1"/>
                      </a:solidFill>
                    </a:lnB>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okay</a:t>
                      </a:r>
                      <a:endParaRPr sz="1200" b="0" i="0" u="none" strike="noStrike">
                        <a:solidFill>
                          <a:schemeClr val="tx1"/>
                        </a:solidFill>
                        <a:latin typeface="Calibri"/>
                        <a:ea typeface="Calibri"/>
                        <a:cs typeface="Calibri"/>
                        <a:sym typeface="Calibri"/>
                      </a:endParaRPr>
                    </a:p>
                  </a:txBody>
                  <a:tcPr marL="2525" marR="2525" marT="2525" marB="0" anchor="b">
                    <a:lnL w="12700">
                      <a:solidFill>
                        <a:schemeClr val="tx1"/>
                      </a:solidFill>
                    </a:lnL>
                    <a:lnT w="19050" cap="flat" cmpd="sng">
                      <a:solidFill>
                        <a:schemeClr val="dk1"/>
                      </a:solidFill>
                      <a:prstDash val="solid"/>
                      <a:round/>
                      <a:headEnd type="none" w="sm" len="sm"/>
                      <a:tailEnd type="none" w="sm" len="sm"/>
                    </a:lnT>
                    <a:noFill/>
                  </a:tcPr>
                </a:tc>
                <a:tc hMerge="1">
                  <a:txBody>
                    <a:bodyPr/>
                    <a:lstStyle/>
                    <a:p>
                      <a:endParaRPr lang="en-US"/>
                    </a:p>
                  </a:txBody>
                  <a:tcPr/>
                </a:tc>
                <a:tc gridSpan="2">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okay</a:t>
                      </a:r>
                      <a:endParaRPr sz="1200" b="0"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hMerge="1">
                  <a:txBody>
                    <a:bodyPr/>
                    <a:lstStyle/>
                    <a:p>
                      <a:endParaRPr lang="en-US"/>
                    </a:p>
                  </a:txBody>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okay</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tc>
                  <a:txBody>
                    <a:bodyPr/>
                    <a:lstStyle/>
                    <a:p>
                      <a:pPr marL="0" marR="0" lvl="0" indent="0" algn="r" rtl="0">
                        <a:spcBef>
                          <a:spcPts val="0"/>
                        </a:spcBef>
                        <a:spcAft>
                          <a:spcPts val="0"/>
                        </a:spcAft>
                        <a:buNone/>
                      </a:pPr>
                      <a:r>
                        <a:rPr lang="en-US" sz="1200" u="none" strike="noStrike">
                          <a:solidFill>
                            <a:schemeClr val="tx1"/>
                          </a:solidFill>
                          <a:latin typeface="Calibri"/>
                          <a:ea typeface="Calibri"/>
                          <a:cs typeface="Calibri"/>
                          <a:sym typeface="Calibri"/>
                        </a:rPr>
                        <a:t>okay</a:t>
                      </a:r>
                      <a:endParaRPr sz="1200" b="1" i="0" u="none" strike="noStrike">
                        <a:solidFill>
                          <a:schemeClr val="tx1"/>
                        </a:solidFill>
                        <a:latin typeface="Calibri"/>
                        <a:ea typeface="Calibri"/>
                        <a:cs typeface="Calibri"/>
                        <a:sym typeface="Calibri"/>
                      </a:endParaRPr>
                    </a:p>
                  </a:txBody>
                  <a:tcPr marL="2525" marR="2525" marT="2525" marB="0" anchor="b">
                    <a:lnT w="19050" cap="flat" cmpd="sng">
                      <a:solidFill>
                        <a:schemeClr val="dk1"/>
                      </a:solidFill>
                      <a:prstDash val="solid"/>
                      <a:round/>
                      <a:headEnd type="none" w="sm" len="sm"/>
                      <a:tailEnd type="none" w="sm" len="sm"/>
                    </a:lnT>
                    <a:noFill/>
                  </a:tcPr>
                </a:tc>
                <a:extLst>
                  <a:ext uri="{0D108BD9-81ED-4DB2-BD59-A6C34878D82A}">
                    <a16:rowId xmlns:a16="http://schemas.microsoft.com/office/drawing/2014/main" val="10031"/>
                  </a:ext>
                </a:extLst>
              </a:tr>
              <a:tr h="0">
                <a:tc>
                  <a:txBody>
                    <a:bodyPr/>
                    <a:lstStyle/>
                    <a:p>
                      <a:pPr marL="0" marR="0" lvl="0" indent="0" algn="l"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lnT w="12700">
                      <a:solidFill>
                        <a:schemeClr val="tx1"/>
                      </a:solidFill>
                    </a:lnT>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gridSpan="2">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r" rtl="0">
                        <a:spcBef>
                          <a:spcPts val="0"/>
                        </a:spcBef>
                        <a:spcAft>
                          <a:spcPts val="0"/>
                        </a:spcAft>
                        <a:buNone/>
                      </a:pPr>
                      <a:endParaRPr sz="8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32"/>
                  </a:ext>
                </a:extLst>
              </a:tr>
              <a:tr h="184120">
                <a:tc>
                  <a:txBody>
                    <a:bodyPr/>
                    <a:lstStyle/>
                    <a:p>
                      <a:pPr marL="0" marR="0" lvl="0" indent="0" algn="ctr" rtl="0">
                        <a:spcBef>
                          <a:spcPts val="0"/>
                        </a:spcBef>
                        <a:spcAft>
                          <a:spcPts val="0"/>
                        </a:spcAft>
                        <a:buNone/>
                      </a:pPr>
                      <a:r>
                        <a:rPr lang="en-US" sz="1200" u="none" strike="noStrike">
                          <a:solidFill>
                            <a:schemeClr val="tx1"/>
                          </a:solidFill>
                        </a:rPr>
                        <a:t>1</a:t>
                      </a:r>
                      <a:endParaRPr sz="1200" b="0" i="0" u="none" strike="noStrike">
                        <a:solidFill>
                          <a:schemeClr val="tx1"/>
                        </a:solidFill>
                        <a:latin typeface="Calibri"/>
                        <a:ea typeface="Calibri"/>
                        <a:cs typeface="Calibri"/>
                        <a:sym typeface="Calibri"/>
                      </a:endParaRPr>
                    </a:p>
                  </a:txBody>
                  <a:tcPr marL="2525" marR="2525" marT="2525" marB="0" anchor="b">
                    <a:noFill/>
                  </a:tcPr>
                </a:tc>
                <a:tc gridSpan="10">
                  <a:txBody>
                    <a:bodyPr/>
                    <a:lstStyle/>
                    <a:p>
                      <a:pPr marL="0" marR="0" lvl="0" indent="0" algn="l" rtl="0">
                        <a:spcBef>
                          <a:spcPts val="0"/>
                        </a:spcBef>
                        <a:spcAft>
                          <a:spcPts val="0"/>
                        </a:spcAft>
                        <a:buNone/>
                      </a:pPr>
                      <a:r>
                        <a:rPr lang="en-US" sz="1200" u="none" strike="noStrike">
                          <a:solidFill>
                            <a:schemeClr val="tx1"/>
                          </a:solidFill>
                        </a:rPr>
                        <a:t>Increase due to inflation captured once a multiple of $5.00 is reached</a:t>
                      </a: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3"/>
                  </a:ext>
                </a:extLst>
              </a:tr>
              <a:tr h="212446">
                <a:tc>
                  <a:txBody>
                    <a:bodyPr/>
                    <a:lstStyle/>
                    <a:p>
                      <a:pPr marL="0" marR="0" lvl="0" indent="0" algn="ctr" rtl="0">
                        <a:spcBef>
                          <a:spcPts val="0"/>
                        </a:spcBef>
                        <a:spcAft>
                          <a:spcPts val="0"/>
                        </a:spcAft>
                        <a:buNone/>
                      </a:pPr>
                      <a:r>
                        <a:rPr lang="en-US" sz="1200" u="none" strike="noStrike">
                          <a:solidFill>
                            <a:schemeClr val="tx1"/>
                          </a:solidFill>
                        </a:rPr>
                        <a:t>2</a:t>
                      </a:r>
                      <a:endParaRPr sz="1200" b="0" i="0" u="none" strike="noStrike">
                        <a:solidFill>
                          <a:schemeClr val="tx1"/>
                        </a:solidFill>
                        <a:latin typeface="Calibri"/>
                        <a:ea typeface="Calibri"/>
                        <a:cs typeface="Calibri"/>
                        <a:sym typeface="Calibri"/>
                      </a:endParaRPr>
                    </a:p>
                  </a:txBody>
                  <a:tcPr marL="2525" marR="2525" marT="2525" marB="0" anchor="b">
                    <a:noFill/>
                  </a:tcPr>
                </a:tc>
                <a:tc gridSpan="3">
                  <a:txBody>
                    <a:bodyPr/>
                    <a:lstStyle/>
                    <a:p>
                      <a:pPr marL="0" marR="0" lvl="0" indent="0" algn="l" rtl="0">
                        <a:spcBef>
                          <a:spcPts val="0"/>
                        </a:spcBef>
                        <a:spcAft>
                          <a:spcPts val="0"/>
                        </a:spcAft>
                        <a:buNone/>
                      </a:pPr>
                      <a:r>
                        <a:rPr lang="en-US" sz="1200" u="none" strike="noStrike">
                          <a:solidFill>
                            <a:schemeClr val="tx1"/>
                          </a:solidFill>
                        </a:rPr>
                        <a:t>3% annual cost increase beginning in 2025</a:t>
                      </a: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hMerge="1">
                  <a:txBody>
                    <a:bodyPr/>
                    <a:lstStyle/>
                    <a:p>
                      <a:endParaRPr lang="en-US"/>
                    </a:p>
                  </a:txBody>
                  <a:tcPr/>
                </a:tc>
                <a:tc gridSpan="2">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gridSpan="2">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hMerge="1">
                  <a:txBody>
                    <a:bodyPr/>
                    <a:lstStyle/>
                    <a:p>
                      <a:endParaRPr lang="en-US"/>
                    </a:p>
                  </a:txBody>
                  <a:tcPr/>
                </a:tc>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tc>
                  <a:txBody>
                    <a:bodyPr/>
                    <a:lstStyle/>
                    <a:p>
                      <a:pPr marL="0" marR="0" lvl="0" indent="0" algn="l" rtl="0">
                        <a:spcBef>
                          <a:spcPts val="0"/>
                        </a:spcBef>
                        <a:spcAft>
                          <a:spcPts val="0"/>
                        </a:spcAft>
                        <a:buNone/>
                      </a:pPr>
                      <a:endParaRPr sz="1200" b="0" i="0" u="none" strike="noStrike">
                        <a:solidFill>
                          <a:schemeClr val="tx1"/>
                        </a:solidFill>
                        <a:latin typeface="Calibri"/>
                        <a:ea typeface="Calibri"/>
                        <a:cs typeface="Calibri"/>
                        <a:sym typeface="Calibri"/>
                      </a:endParaRPr>
                    </a:p>
                  </a:txBody>
                  <a:tcPr marL="2525" marR="2525" marT="2525" marB="0" anchor="b">
                    <a:noFill/>
                  </a:tcPr>
                </a:tc>
                <a:extLst>
                  <a:ext uri="{0D108BD9-81ED-4DB2-BD59-A6C34878D82A}">
                    <a16:rowId xmlns:a16="http://schemas.microsoft.com/office/drawing/2014/main" val="10034"/>
                  </a:ext>
                </a:extLst>
              </a:tr>
            </a:tbl>
          </a:graphicData>
        </a:graphic>
      </p:graphicFrame>
      <p:sp>
        <p:nvSpPr>
          <p:cNvPr id="214" name="Google Shape;214;p13"/>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E3A618F1-E799-0285-9DBE-F98793E3A92D}"/>
              </a:ext>
            </a:extLst>
          </p:cNvPr>
          <p:cNvSpPr>
            <a:spLocks noGrp="1"/>
          </p:cNvSpPr>
          <p:nvPr>
            <p:ph type="sldNum" idx="12"/>
          </p:nvPr>
        </p:nvSpPr>
        <p:spPr/>
        <p:txBody>
          <a:bodyPr/>
          <a:lstStyle/>
          <a:p>
            <a:fld id="{00000000-1234-1234-1234-123412341234}" type="slidenum">
              <a:rPr lang="en-US"/>
              <a:t>14</a:t>
            </a:fld>
            <a:endParaRPr lang="en-US"/>
          </a:p>
        </p:txBody>
      </p:sp>
      <p:sp>
        <p:nvSpPr>
          <p:cNvPr id="3" name="Footer Placeholder 2">
            <a:extLst>
              <a:ext uri="{FF2B5EF4-FFF2-40B4-BE49-F238E27FC236}">
                <a16:creationId xmlns:a16="http://schemas.microsoft.com/office/drawing/2014/main" id="{58617C88-4585-B455-3BB6-EDA7BEE4445C}"/>
              </a:ext>
            </a:extLst>
          </p:cNvPr>
          <p:cNvSpPr>
            <a:spLocks noGrp="1"/>
          </p:cNvSpPr>
          <p:nvPr>
            <p:ph type="ftr" idx="11"/>
          </p:nvPr>
        </p:nvSpPr>
        <p:spPr/>
        <p:txBody>
          <a:bodyPr/>
          <a:lstStyle/>
          <a:p>
            <a:r>
              <a:rPr lang="en-US"/>
              <a:t>MAY 28, 2025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F0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D63F-5A6F-DF7E-DEA0-A5484D539751}"/>
              </a:ext>
            </a:extLst>
          </p:cNvPr>
          <p:cNvSpPr>
            <a:spLocks noGrp="1"/>
          </p:cNvSpPr>
          <p:nvPr>
            <p:ph type="title"/>
          </p:nvPr>
        </p:nvSpPr>
        <p:spPr/>
        <p:txBody>
          <a:bodyPr/>
          <a:lstStyle/>
          <a:p>
            <a:r>
              <a:rPr lang="en-US"/>
              <a:t>Replogle Lake History</a:t>
            </a:r>
          </a:p>
        </p:txBody>
      </p:sp>
      <p:sp>
        <p:nvSpPr>
          <p:cNvPr id="3" name="Text Placeholder 2">
            <a:extLst>
              <a:ext uri="{FF2B5EF4-FFF2-40B4-BE49-F238E27FC236}">
                <a16:creationId xmlns:a16="http://schemas.microsoft.com/office/drawing/2014/main" id="{25609A04-0881-10E8-BF76-2227E536F88D}"/>
              </a:ext>
            </a:extLst>
          </p:cNvPr>
          <p:cNvSpPr>
            <a:spLocks noGrp="1"/>
          </p:cNvSpPr>
          <p:nvPr>
            <p:ph type="body" idx="1"/>
          </p:nvPr>
        </p:nvSpPr>
        <p:spPr>
          <a:xfrm>
            <a:off x="581025" y="1350963"/>
            <a:ext cx="8642350" cy="4827587"/>
          </a:xfrm>
        </p:spPr>
        <p:txBody>
          <a:bodyPr/>
          <a:lstStyle/>
          <a:p>
            <a:r>
              <a:rPr lang="en-US" sz="2400" dirty="0"/>
              <a:t> Long-term asset of VBRA</a:t>
            </a:r>
          </a:p>
          <a:p>
            <a:r>
              <a:rPr lang="en-US" sz="2400" dirty="0"/>
              <a:t>Served as a backup storage lake for water swaps with ditch companies</a:t>
            </a:r>
          </a:p>
          <a:p>
            <a:r>
              <a:rPr lang="en-US" sz="2400" dirty="0"/>
              <a:t>Historically replenished by runoff of nearby farm. </a:t>
            </a:r>
          </a:p>
          <a:p>
            <a:endParaRPr lang="en-US"/>
          </a:p>
          <a:p>
            <a:endParaRPr lang="en-US"/>
          </a:p>
        </p:txBody>
      </p:sp>
      <p:pic>
        <p:nvPicPr>
          <p:cNvPr id="5" name="Picture 4" descr="A aerial view of a city&#10;&#10;AI-generated content may be incorrect.">
            <a:extLst>
              <a:ext uri="{FF2B5EF4-FFF2-40B4-BE49-F238E27FC236}">
                <a16:creationId xmlns:a16="http://schemas.microsoft.com/office/drawing/2014/main" id="{30AA1718-AE79-9030-0E33-11348E969DA3}"/>
              </a:ext>
            </a:extLst>
          </p:cNvPr>
          <p:cNvPicPr>
            <a:picLocks noChangeAspect="1"/>
          </p:cNvPicPr>
          <p:nvPr/>
        </p:nvPicPr>
        <p:blipFill>
          <a:blip r:embed="rId2"/>
          <a:srcRect l="761" r="127" b="17990"/>
          <a:stretch>
            <a:fillRect/>
          </a:stretch>
        </p:blipFill>
        <p:spPr>
          <a:xfrm>
            <a:off x="934720" y="3469139"/>
            <a:ext cx="7934963" cy="3850320"/>
          </a:xfrm>
          <a:prstGeom prst="rect">
            <a:avLst/>
          </a:prstGeom>
        </p:spPr>
      </p:pic>
      <p:sp>
        <p:nvSpPr>
          <p:cNvPr id="8" name="Slide Number Placeholder 7">
            <a:extLst>
              <a:ext uri="{FF2B5EF4-FFF2-40B4-BE49-F238E27FC236}">
                <a16:creationId xmlns:a16="http://schemas.microsoft.com/office/drawing/2014/main" id="{2DC53451-89FB-26A3-2A46-07509556454B}"/>
              </a:ext>
            </a:extLst>
          </p:cNvPr>
          <p:cNvSpPr>
            <a:spLocks noGrp="1"/>
          </p:cNvSpPr>
          <p:nvPr>
            <p:ph type="sldNum" idx="12"/>
          </p:nvPr>
        </p:nvSpPr>
        <p:spPr/>
        <p:txBody>
          <a:bodyPr/>
          <a:lstStyle/>
          <a:p>
            <a:fld id="{00000000-1234-1234-1234-123412341234}" type="slidenum">
              <a:rPr lang="en-US"/>
              <a:t>15</a:t>
            </a:fld>
            <a:endParaRPr lang="en-US"/>
          </a:p>
        </p:txBody>
      </p:sp>
      <p:sp>
        <p:nvSpPr>
          <p:cNvPr id="7" name="Footer Placeholder 6">
            <a:extLst>
              <a:ext uri="{FF2B5EF4-FFF2-40B4-BE49-F238E27FC236}">
                <a16:creationId xmlns:a16="http://schemas.microsoft.com/office/drawing/2014/main" id="{CAD93DBD-4200-B108-B66D-789B2B2309CB}"/>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88874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0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8C82-2B31-68E5-A34C-2185CACB1153}"/>
              </a:ext>
            </a:extLst>
          </p:cNvPr>
          <p:cNvSpPr>
            <a:spLocks noGrp="1"/>
          </p:cNvSpPr>
          <p:nvPr>
            <p:ph type="title"/>
          </p:nvPr>
        </p:nvSpPr>
        <p:spPr/>
        <p:txBody>
          <a:bodyPr/>
          <a:lstStyle/>
          <a:p>
            <a:r>
              <a:rPr lang="en-US"/>
              <a:t>Replogle Lake Now</a:t>
            </a:r>
          </a:p>
        </p:txBody>
      </p:sp>
      <p:sp>
        <p:nvSpPr>
          <p:cNvPr id="3" name="Text Placeholder 2">
            <a:extLst>
              <a:ext uri="{FF2B5EF4-FFF2-40B4-BE49-F238E27FC236}">
                <a16:creationId xmlns:a16="http://schemas.microsoft.com/office/drawing/2014/main" id="{F33E3EEF-5692-3026-74B9-F065019A9C44}"/>
              </a:ext>
            </a:extLst>
          </p:cNvPr>
          <p:cNvSpPr>
            <a:spLocks noGrp="1"/>
          </p:cNvSpPr>
          <p:nvPr>
            <p:ph type="body" idx="1"/>
          </p:nvPr>
        </p:nvSpPr>
        <p:spPr/>
        <p:txBody>
          <a:bodyPr/>
          <a:lstStyle/>
          <a:p>
            <a:r>
              <a:rPr lang="en-US" sz="2400"/>
              <a:t>Primary fill: Limited runoff from Kelly Farms &amp; rainfall</a:t>
            </a:r>
          </a:p>
          <a:p>
            <a:r>
              <a:rPr lang="en-US" sz="2400"/>
              <a:t>Highly dependent on weather and neighboring property water use</a:t>
            </a:r>
          </a:p>
          <a:p>
            <a:r>
              <a:rPr lang="en-US" sz="2400"/>
              <a:t>Still recovering from last water draw</a:t>
            </a:r>
          </a:p>
          <a:p>
            <a:r>
              <a:rPr lang="en-US" sz="2400"/>
              <a:t>Cannot fully recover after swaps with Baker Lake</a:t>
            </a:r>
          </a:p>
          <a:p>
            <a:endParaRPr lang="en-US" sz="2400"/>
          </a:p>
        </p:txBody>
      </p:sp>
      <p:pic>
        <p:nvPicPr>
          <p:cNvPr id="5" name="Picture 4" descr="A graph with red blue and green lines&#10;&#10;AI-generated content may be incorrect.">
            <a:extLst>
              <a:ext uri="{FF2B5EF4-FFF2-40B4-BE49-F238E27FC236}">
                <a16:creationId xmlns:a16="http://schemas.microsoft.com/office/drawing/2014/main" id="{7C7672DC-1444-1223-298A-DEC3F3ACD084}"/>
              </a:ext>
            </a:extLst>
          </p:cNvPr>
          <p:cNvPicPr>
            <a:picLocks noChangeAspect="1"/>
          </p:cNvPicPr>
          <p:nvPr/>
        </p:nvPicPr>
        <p:blipFill>
          <a:blip r:embed="rId2"/>
          <a:srcRect l="5001" t="6111" r="4440" b="9206"/>
          <a:stretch>
            <a:fillRect/>
          </a:stretch>
        </p:blipFill>
        <p:spPr>
          <a:xfrm>
            <a:off x="2278593" y="3769360"/>
            <a:ext cx="5050881" cy="3544388"/>
          </a:xfrm>
          <a:prstGeom prst="rect">
            <a:avLst/>
          </a:prstGeom>
        </p:spPr>
      </p:pic>
      <p:sp>
        <p:nvSpPr>
          <p:cNvPr id="8" name="Slide Number Placeholder 7">
            <a:extLst>
              <a:ext uri="{FF2B5EF4-FFF2-40B4-BE49-F238E27FC236}">
                <a16:creationId xmlns:a16="http://schemas.microsoft.com/office/drawing/2014/main" id="{28F94E44-4B0A-92F1-D11A-903333FF9086}"/>
              </a:ext>
            </a:extLst>
          </p:cNvPr>
          <p:cNvSpPr>
            <a:spLocks noGrp="1"/>
          </p:cNvSpPr>
          <p:nvPr>
            <p:ph type="sldNum" idx="12"/>
          </p:nvPr>
        </p:nvSpPr>
        <p:spPr/>
        <p:txBody>
          <a:bodyPr/>
          <a:lstStyle/>
          <a:p>
            <a:fld id="{00000000-1234-1234-1234-123412341234}" type="slidenum">
              <a:rPr lang="en-US"/>
              <a:t>16</a:t>
            </a:fld>
            <a:endParaRPr lang="en-US"/>
          </a:p>
        </p:txBody>
      </p:sp>
      <p:sp>
        <p:nvSpPr>
          <p:cNvPr id="7" name="Footer Placeholder 6">
            <a:extLst>
              <a:ext uri="{FF2B5EF4-FFF2-40B4-BE49-F238E27FC236}">
                <a16:creationId xmlns:a16="http://schemas.microsoft.com/office/drawing/2014/main" id="{0AEA9952-53A2-C166-5C50-432EBECADF37}"/>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280522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F0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3D16-2B56-38FC-7EE5-C915AE83C2DE}"/>
              </a:ext>
            </a:extLst>
          </p:cNvPr>
          <p:cNvSpPr>
            <a:spLocks noGrp="1"/>
          </p:cNvSpPr>
          <p:nvPr>
            <p:ph type="title"/>
          </p:nvPr>
        </p:nvSpPr>
        <p:spPr/>
        <p:txBody>
          <a:bodyPr/>
          <a:lstStyle/>
          <a:p>
            <a:r>
              <a:rPr lang="en-US"/>
              <a:t>Replogle Lake Maintenance</a:t>
            </a:r>
          </a:p>
        </p:txBody>
      </p:sp>
      <p:sp>
        <p:nvSpPr>
          <p:cNvPr id="3" name="Text Placeholder 2">
            <a:extLst>
              <a:ext uri="{FF2B5EF4-FFF2-40B4-BE49-F238E27FC236}">
                <a16:creationId xmlns:a16="http://schemas.microsoft.com/office/drawing/2014/main" id="{24761526-B683-B5F0-E27C-D0CA7B68775B}"/>
              </a:ext>
            </a:extLst>
          </p:cNvPr>
          <p:cNvSpPr>
            <a:spLocks noGrp="1"/>
          </p:cNvSpPr>
          <p:nvPr>
            <p:ph type="body" idx="1"/>
          </p:nvPr>
        </p:nvSpPr>
        <p:spPr>
          <a:xfrm>
            <a:off x="1905" y="2112963"/>
            <a:ext cx="5157470" cy="3903027"/>
          </a:xfrm>
        </p:spPr>
        <p:txBody>
          <a:bodyPr/>
          <a:lstStyle/>
          <a:p>
            <a:r>
              <a:rPr lang="en-US" sz="2000" dirty="0"/>
              <a:t>Water quality issues: Foam, odor, poor ecology</a:t>
            </a:r>
          </a:p>
          <a:p>
            <a:r>
              <a:rPr lang="en-US" sz="2000" dirty="0"/>
              <a:t>Historical capacity: 114 acre-feet in early 1900s; reduced due to muck buildup</a:t>
            </a:r>
          </a:p>
          <a:p>
            <a:pPr lvl="1">
              <a:buFont typeface="Calibri"/>
              <a:buChar char="-"/>
            </a:pPr>
            <a:r>
              <a:rPr lang="en-US" sz="2000" dirty="0"/>
              <a:t>Never dredged; current capacity hard to estimate</a:t>
            </a:r>
          </a:p>
          <a:p>
            <a:r>
              <a:rPr lang="en-US" sz="2000" dirty="0"/>
              <a:t>Baker Lake healthier due to better water movement, less stagnation</a:t>
            </a:r>
          </a:p>
          <a:p>
            <a:r>
              <a:rPr lang="en-US" sz="2000" dirty="0"/>
              <a:t>Replogle is not accessible for us to use in any way other than storing water.</a:t>
            </a:r>
          </a:p>
          <a:p>
            <a:endParaRPr lang="en-US" sz="2000" dirty="0"/>
          </a:p>
        </p:txBody>
      </p:sp>
      <p:sp>
        <p:nvSpPr>
          <p:cNvPr id="7" name="Slide Number Placeholder 6">
            <a:extLst>
              <a:ext uri="{FF2B5EF4-FFF2-40B4-BE49-F238E27FC236}">
                <a16:creationId xmlns:a16="http://schemas.microsoft.com/office/drawing/2014/main" id="{0783331F-2463-5AB3-F42D-812C0228B248}"/>
              </a:ext>
            </a:extLst>
          </p:cNvPr>
          <p:cNvSpPr>
            <a:spLocks noGrp="1"/>
          </p:cNvSpPr>
          <p:nvPr>
            <p:ph type="sldNum" idx="12"/>
          </p:nvPr>
        </p:nvSpPr>
        <p:spPr/>
        <p:txBody>
          <a:bodyPr/>
          <a:lstStyle/>
          <a:p>
            <a:fld id="{00000000-1234-1234-1234-123412341234}" type="slidenum">
              <a:rPr lang="en-US"/>
              <a:t>17</a:t>
            </a:fld>
            <a:endParaRPr lang="en-US"/>
          </a:p>
        </p:txBody>
      </p:sp>
      <p:sp>
        <p:nvSpPr>
          <p:cNvPr id="6" name="Footer Placeholder 5">
            <a:extLst>
              <a:ext uri="{FF2B5EF4-FFF2-40B4-BE49-F238E27FC236}">
                <a16:creationId xmlns:a16="http://schemas.microsoft.com/office/drawing/2014/main" id="{FD67109F-9182-8365-2DEE-EAE0752778FB}"/>
              </a:ext>
            </a:extLst>
          </p:cNvPr>
          <p:cNvSpPr>
            <a:spLocks noGrp="1"/>
          </p:cNvSpPr>
          <p:nvPr>
            <p:ph type="ftr" idx="11"/>
          </p:nvPr>
        </p:nvSpPr>
        <p:spPr/>
        <p:txBody>
          <a:bodyPr/>
          <a:lstStyle/>
          <a:p>
            <a:r>
              <a:rPr lang="en-US"/>
              <a:t>MAY 28, 2025</a:t>
            </a:r>
          </a:p>
        </p:txBody>
      </p:sp>
      <p:pic>
        <p:nvPicPr>
          <p:cNvPr id="4" name="Picture 3" descr="A rocky shore with a body of water and grass&#10;&#10;AI-generated content may be incorrect.">
            <a:extLst>
              <a:ext uri="{FF2B5EF4-FFF2-40B4-BE49-F238E27FC236}">
                <a16:creationId xmlns:a16="http://schemas.microsoft.com/office/drawing/2014/main" id="{56F3B876-B7F8-D009-7437-4804E6EFB076}"/>
              </a:ext>
            </a:extLst>
          </p:cNvPr>
          <p:cNvPicPr>
            <a:picLocks noChangeAspect="1"/>
          </p:cNvPicPr>
          <p:nvPr/>
        </p:nvPicPr>
        <p:blipFill>
          <a:blip r:embed="rId2"/>
          <a:stretch>
            <a:fillRect/>
          </a:stretch>
        </p:blipFill>
        <p:spPr>
          <a:xfrm>
            <a:off x="5227320" y="1361440"/>
            <a:ext cx="4236720" cy="5537200"/>
          </a:xfrm>
          <a:prstGeom prst="rect">
            <a:avLst/>
          </a:prstGeom>
        </p:spPr>
      </p:pic>
    </p:spTree>
    <p:extLst>
      <p:ext uri="{BB962C8B-B14F-4D97-AF65-F5344CB8AC3E}">
        <p14:creationId xmlns:p14="http://schemas.microsoft.com/office/powerpoint/2010/main" val="356904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0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1E73-EFED-3180-AC85-9153B54F4870}"/>
              </a:ext>
            </a:extLst>
          </p:cNvPr>
          <p:cNvSpPr>
            <a:spLocks noGrp="1"/>
          </p:cNvSpPr>
          <p:nvPr>
            <p:ph type="title"/>
          </p:nvPr>
        </p:nvSpPr>
        <p:spPr/>
        <p:txBody>
          <a:bodyPr/>
          <a:lstStyle/>
          <a:p>
            <a:r>
              <a:rPr lang="en-US"/>
              <a:t>A Look Forward</a:t>
            </a:r>
          </a:p>
        </p:txBody>
      </p:sp>
      <p:sp>
        <p:nvSpPr>
          <p:cNvPr id="3" name="Text Placeholder 2">
            <a:extLst>
              <a:ext uri="{FF2B5EF4-FFF2-40B4-BE49-F238E27FC236}">
                <a16:creationId xmlns:a16="http://schemas.microsoft.com/office/drawing/2014/main" id="{334079D5-27E5-EDCF-C33C-6056D1E421B5}"/>
              </a:ext>
            </a:extLst>
          </p:cNvPr>
          <p:cNvSpPr>
            <a:spLocks noGrp="1"/>
          </p:cNvSpPr>
          <p:nvPr>
            <p:ph type="body" idx="1"/>
          </p:nvPr>
        </p:nvSpPr>
        <p:spPr>
          <a:xfrm>
            <a:off x="479425" y="1523683"/>
            <a:ext cx="8642350" cy="4827587"/>
          </a:xfrm>
        </p:spPr>
        <p:txBody>
          <a:bodyPr/>
          <a:lstStyle/>
          <a:p>
            <a:r>
              <a:rPr lang="en-US" dirty="0"/>
              <a:t>Baker Lake: Primary focus for VBRA’s attention and funds</a:t>
            </a:r>
          </a:p>
          <a:p>
            <a:r>
              <a:rPr lang="en-US" dirty="0"/>
              <a:t>Need to acquire water rights to maintain Baker’s water levels</a:t>
            </a:r>
          </a:p>
          <a:p>
            <a:r>
              <a:rPr lang="en-US" dirty="0"/>
              <a:t>Selling Replogle Lake:</a:t>
            </a:r>
          </a:p>
          <a:p>
            <a:pPr lvl="1"/>
            <a:r>
              <a:rPr lang="en-US" dirty="0"/>
              <a:t>Funds for river shares to keep Baker full, improve Baker Lake ecology</a:t>
            </a:r>
          </a:p>
          <a:p>
            <a:pPr lvl="1"/>
            <a:r>
              <a:rPr lang="en-US" dirty="0"/>
              <a:t>Removes liability from VBRA</a:t>
            </a:r>
          </a:p>
          <a:p>
            <a:r>
              <a:rPr lang="en-US" dirty="0"/>
              <a:t>Member vote upcoming; stay tuned for updates</a:t>
            </a:r>
          </a:p>
          <a:p>
            <a:endParaRPr lang="en-US"/>
          </a:p>
        </p:txBody>
      </p:sp>
      <p:sp>
        <p:nvSpPr>
          <p:cNvPr id="7" name="Slide Number Placeholder 6">
            <a:extLst>
              <a:ext uri="{FF2B5EF4-FFF2-40B4-BE49-F238E27FC236}">
                <a16:creationId xmlns:a16="http://schemas.microsoft.com/office/drawing/2014/main" id="{67E6C132-47D1-E9CC-472B-E72EEDC4869A}"/>
              </a:ext>
            </a:extLst>
          </p:cNvPr>
          <p:cNvSpPr>
            <a:spLocks noGrp="1"/>
          </p:cNvSpPr>
          <p:nvPr>
            <p:ph type="sldNum" idx="12"/>
          </p:nvPr>
        </p:nvSpPr>
        <p:spPr/>
        <p:txBody>
          <a:bodyPr/>
          <a:lstStyle/>
          <a:p>
            <a:fld id="{00000000-1234-1234-1234-123412341234}" type="slidenum">
              <a:rPr lang="en-US"/>
              <a:t>18</a:t>
            </a:fld>
            <a:endParaRPr lang="en-US"/>
          </a:p>
        </p:txBody>
      </p:sp>
      <p:sp>
        <p:nvSpPr>
          <p:cNvPr id="6" name="Footer Placeholder 5">
            <a:extLst>
              <a:ext uri="{FF2B5EF4-FFF2-40B4-BE49-F238E27FC236}">
                <a16:creationId xmlns:a16="http://schemas.microsoft.com/office/drawing/2014/main" id="{6A6D61C2-6B40-314C-B28D-C9734560A86A}"/>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291235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14"/>
          <p:cNvSpPr txBox="1">
            <a:spLocks noGrp="1"/>
          </p:cNvSpPr>
          <p:nvPr>
            <p:ph type="title"/>
          </p:nvPr>
        </p:nvSpPr>
        <p:spPr>
          <a:xfrm>
            <a:off x="471488" y="1524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a:t>
            </a:r>
            <a:endParaRPr sz="1600" b="1"/>
          </a:p>
        </p:txBody>
      </p:sp>
      <p:sp>
        <p:nvSpPr>
          <p:cNvPr id="225" name="Google Shape;225;p14"/>
          <p:cNvSpPr txBox="1"/>
          <p:nvPr/>
        </p:nvSpPr>
        <p:spPr>
          <a:xfrm>
            <a:off x="3505200" y="4064820"/>
            <a:ext cx="83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Baker Lake</a:t>
            </a:r>
            <a:endParaRPr/>
          </a:p>
        </p:txBody>
      </p:sp>
      <p:sp>
        <p:nvSpPr>
          <p:cNvPr id="227" name="Google Shape;227;p14"/>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descr="An aerial view of a neighborhood&#10;&#10;AI-generated content may be incorrect.">
            <a:extLst>
              <a:ext uri="{FF2B5EF4-FFF2-40B4-BE49-F238E27FC236}">
                <a16:creationId xmlns:a16="http://schemas.microsoft.com/office/drawing/2014/main" id="{18B9CD56-9A9E-EBAA-5184-3D6F77521244}"/>
              </a:ext>
            </a:extLst>
          </p:cNvPr>
          <p:cNvPicPr>
            <a:picLocks noChangeAspect="1"/>
          </p:cNvPicPr>
          <p:nvPr/>
        </p:nvPicPr>
        <p:blipFill>
          <a:blip r:embed="rId3"/>
          <a:stretch>
            <a:fillRect/>
          </a:stretch>
        </p:blipFill>
        <p:spPr>
          <a:xfrm>
            <a:off x="2347396" y="1528762"/>
            <a:ext cx="4906407" cy="4257675"/>
          </a:xfrm>
          <a:prstGeom prst="rect">
            <a:avLst/>
          </a:prstGeom>
        </p:spPr>
      </p:pic>
      <p:sp>
        <p:nvSpPr>
          <p:cNvPr id="5" name="Slide Number Placeholder 4">
            <a:extLst>
              <a:ext uri="{FF2B5EF4-FFF2-40B4-BE49-F238E27FC236}">
                <a16:creationId xmlns:a16="http://schemas.microsoft.com/office/drawing/2014/main" id="{9AA3DFEA-63FA-0072-4AD0-6F23E5C44A28}"/>
              </a:ext>
            </a:extLst>
          </p:cNvPr>
          <p:cNvSpPr>
            <a:spLocks noGrp="1"/>
          </p:cNvSpPr>
          <p:nvPr>
            <p:ph type="sldNum" idx="12"/>
          </p:nvPr>
        </p:nvSpPr>
        <p:spPr/>
        <p:txBody>
          <a:bodyPr/>
          <a:lstStyle/>
          <a:p>
            <a:fld id="{00000000-1234-1234-1234-123412341234}" type="slidenum">
              <a:rPr lang="en-US"/>
              <a:t>19</a:t>
            </a:fld>
            <a:endParaRPr lang="en-US"/>
          </a:p>
        </p:txBody>
      </p:sp>
      <p:sp>
        <p:nvSpPr>
          <p:cNvPr id="4" name="Footer Placeholder 3">
            <a:extLst>
              <a:ext uri="{FF2B5EF4-FFF2-40B4-BE49-F238E27FC236}">
                <a16:creationId xmlns:a16="http://schemas.microsoft.com/office/drawing/2014/main" id="{C6A457EA-0E25-542B-EC70-1F28CD1E4025}"/>
              </a:ext>
            </a:extLst>
          </p:cNvPr>
          <p:cNvSpPr>
            <a:spLocks noGrp="1"/>
          </p:cNvSpPr>
          <p:nvPr>
            <p:ph type="ftr" idx="11"/>
          </p:nvPr>
        </p:nvSpPr>
        <p:spPr/>
        <p:txBody>
          <a:bodyPr/>
          <a:lstStyle/>
          <a:p>
            <a:r>
              <a:rPr lang="en-US"/>
              <a:t>MAY 28,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b="1"/>
              <a:t>Agenda</a:t>
            </a:r>
            <a:endParaRPr/>
          </a:p>
        </p:txBody>
      </p:sp>
      <p:sp>
        <p:nvSpPr>
          <p:cNvPr id="100" name="Google Shape;100;p2"/>
          <p:cNvSpPr txBox="1">
            <a:spLocks noGrp="1"/>
          </p:cNvSpPr>
          <p:nvPr>
            <p:ph type="body" idx="1"/>
          </p:nvPr>
        </p:nvSpPr>
        <p:spPr>
          <a:prstGeom prst="rect">
            <a:avLst/>
          </a:prstGeom>
          <a:noFill/>
          <a:ln>
            <a:noFill/>
          </a:ln>
        </p:spPr>
        <p:txBody>
          <a:bodyPr spcFirstLastPara="1" wrap="square" lIns="96650" tIns="48325" rIns="96650" bIns="48325" anchor="t" anchorCtr="0">
            <a:noAutofit/>
          </a:bodyPr>
          <a:lstStyle/>
          <a:p>
            <a:pPr marL="361950" lvl="0" indent="-361950" algn="l" rtl="0">
              <a:spcBef>
                <a:spcPts val="0"/>
              </a:spcBef>
              <a:spcAft>
                <a:spcPts val="0"/>
              </a:spcAft>
              <a:buClr>
                <a:schemeClr val="dk1"/>
              </a:buClr>
              <a:buSzPts val="2200"/>
              <a:buChar char="•"/>
            </a:pPr>
            <a:r>
              <a:rPr lang="en-US" sz="2200"/>
              <a:t>Board Member Introductions- All</a:t>
            </a:r>
            <a:endParaRPr/>
          </a:p>
          <a:p>
            <a:pPr marL="361950" lvl="0" indent="-361950" algn="l" rtl="0">
              <a:spcBef>
                <a:spcPts val="440"/>
              </a:spcBef>
              <a:spcAft>
                <a:spcPts val="0"/>
              </a:spcAft>
              <a:buClr>
                <a:schemeClr val="dk1"/>
              </a:buClr>
              <a:buSzPts val="2200"/>
              <a:buChar char="•"/>
            </a:pPr>
            <a:r>
              <a:rPr lang="en-US" sz="2200"/>
              <a:t>Presidents Report- Shelah</a:t>
            </a:r>
            <a:endParaRPr/>
          </a:p>
          <a:p>
            <a:pPr marL="361950" lvl="0" indent="-361950" algn="l" rtl="0">
              <a:spcBef>
                <a:spcPts val="440"/>
              </a:spcBef>
              <a:spcAft>
                <a:spcPts val="0"/>
              </a:spcAft>
              <a:buClr>
                <a:schemeClr val="dk1"/>
              </a:buClr>
              <a:buSzPts val="2200"/>
              <a:buChar char="•"/>
            </a:pPr>
            <a:r>
              <a:rPr lang="en-US" sz="2200"/>
              <a:t>Treasurer’s Report- Michael</a:t>
            </a:r>
            <a:endParaRPr/>
          </a:p>
          <a:p>
            <a:pPr marL="361950" indent="-361950">
              <a:spcBef>
                <a:spcPts val="440"/>
              </a:spcBef>
              <a:buSzPts val="2200"/>
            </a:pPr>
            <a:r>
              <a:rPr lang="en-US" sz="2200"/>
              <a:t>5 Year Spending Plan - Michael</a:t>
            </a:r>
            <a:endParaRPr sz="2200"/>
          </a:p>
          <a:p>
            <a:pPr marL="361950" lvl="0" indent="-361950" algn="l" rtl="0">
              <a:spcBef>
                <a:spcPts val="440"/>
              </a:spcBef>
              <a:spcAft>
                <a:spcPts val="0"/>
              </a:spcAft>
              <a:buSzPts val="2200"/>
              <a:buChar char="•"/>
            </a:pPr>
            <a:r>
              <a:rPr lang="en-US" sz="2200"/>
              <a:t>Replogle Recap- Eileen</a:t>
            </a:r>
            <a:endParaRPr sz="2200"/>
          </a:p>
          <a:p>
            <a:pPr marL="361950" lvl="0" indent="-361950" algn="l" rtl="0">
              <a:spcBef>
                <a:spcPts val="440"/>
              </a:spcBef>
              <a:spcAft>
                <a:spcPts val="0"/>
              </a:spcAft>
              <a:buClr>
                <a:schemeClr val="dk1"/>
              </a:buClr>
              <a:buSzPts val="2200"/>
              <a:buChar char="•"/>
            </a:pPr>
            <a:r>
              <a:rPr lang="en-US" sz="2200"/>
              <a:t>Lake Ecology Report- Trevor and Nicole</a:t>
            </a:r>
            <a:endParaRPr/>
          </a:p>
          <a:p>
            <a:pPr marL="361950" lvl="0" indent="-361950" algn="l" rtl="0">
              <a:spcBef>
                <a:spcPts val="440"/>
              </a:spcBef>
              <a:spcAft>
                <a:spcPts val="0"/>
              </a:spcAft>
              <a:buClr>
                <a:schemeClr val="dk1"/>
              </a:buClr>
              <a:buSzPts val="2200"/>
              <a:buChar char="•"/>
            </a:pPr>
            <a:r>
              <a:rPr lang="en-US" sz="2200"/>
              <a:t>Water Report- Larry</a:t>
            </a:r>
            <a:endParaRPr/>
          </a:p>
          <a:p>
            <a:pPr marL="361950" lvl="0" indent="-361950" algn="l" rtl="0">
              <a:spcBef>
                <a:spcPts val="440"/>
              </a:spcBef>
              <a:spcAft>
                <a:spcPts val="0"/>
              </a:spcAft>
              <a:buClr>
                <a:schemeClr val="dk1"/>
              </a:buClr>
              <a:buSzPts val="2200"/>
              <a:buChar char="•"/>
            </a:pPr>
            <a:r>
              <a:rPr lang="en-US" sz="2200"/>
              <a:t>Baker Lake Park Report- Steve</a:t>
            </a:r>
            <a:endParaRPr/>
          </a:p>
          <a:p>
            <a:pPr marL="361950" lvl="0" indent="-361950" algn="l" rtl="0">
              <a:spcBef>
                <a:spcPts val="440"/>
              </a:spcBef>
              <a:spcAft>
                <a:spcPts val="0"/>
              </a:spcAft>
              <a:buClr>
                <a:schemeClr val="dk1"/>
              </a:buClr>
              <a:buSzPts val="2200"/>
              <a:buChar char="•"/>
            </a:pPr>
            <a:r>
              <a:rPr lang="en-US" sz="2200"/>
              <a:t>Camino Real Monument- Nicole</a:t>
            </a:r>
            <a:endParaRPr/>
          </a:p>
          <a:p>
            <a:pPr marL="361950" lvl="0" indent="-361950" algn="l" rtl="0">
              <a:spcBef>
                <a:spcPts val="440"/>
              </a:spcBef>
              <a:spcAft>
                <a:spcPts val="0"/>
              </a:spcAft>
              <a:buClr>
                <a:schemeClr val="dk1"/>
              </a:buClr>
              <a:buSzPts val="2200"/>
              <a:buChar char="•"/>
            </a:pPr>
            <a:r>
              <a:rPr lang="en-US" sz="2200"/>
              <a:t>Community Events &amp; Needs- Ann Marie</a:t>
            </a:r>
            <a:endParaRPr/>
          </a:p>
          <a:p>
            <a:pPr marL="361950" indent="-361950">
              <a:spcBef>
                <a:spcPts val="440"/>
              </a:spcBef>
              <a:buSzPts val="2200"/>
            </a:pPr>
            <a:r>
              <a:rPr lang="en-US" sz="2200"/>
              <a:t>Board of Directors Help Needed- Shelah</a:t>
            </a:r>
            <a:endParaRPr/>
          </a:p>
          <a:p>
            <a:pPr marL="361950" indent="-361950">
              <a:spcBef>
                <a:spcPts val="440"/>
              </a:spcBef>
              <a:buSzPts val="2200"/>
            </a:pPr>
            <a:r>
              <a:rPr lang="en-US" sz="2200"/>
              <a:t>Questions &amp; Wrap Up- Shelah</a:t>
            </a:r>
            <a:endParaRPr/>
          </a:p>
        </p:txBody>
      </p:sp>
      <p:sp>
        <p:nvSpPr>
          <p:cNvPr id="101" name="Google Shape;101;p2"/>
          <p:cNvSpPr txBox="1">
            <a:spLocks noGrp="1"/>
          </p:cNvSpPr>
          <p:nvPr>
            <p:ph type="dt" idx="10"/>
          </p:nvPr>
        </p:nvSpPr>
        <p:spPr>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3" name="Slide Number Placeholder 2">
            <a:extLst>
              <a:ext uri="{FF2B5EF4-FFF2-40B4-BE49-F238E27FC236}">
                <a16:creationId xmlns:a16="http://schemas.microsoft.com/office/drawing/2014/main" id="{EFD3A2F7-AA53-C1CD-6CD3-8B5680DF05E6}"/>
              </a:ext>
            </a:extLst>
          </p:cNvPr>
          <p:cNvSpPr>
            <a:spLocks noGrp="1"/>
          </p:cNvSpPr>
          <p:nvPr>
            <p:ph type="sldNum" idx="12"/>
          </p:nvPr>
        </p:nvSpPr>
        <p:spPr/>
        <p:txBody>
          <a:bodyPr/>
          <a:lstStyle/>
          <a:p>
            <a:fld id="{00000000-1234-1234-1234-123412341234}" type="slidenum">
              <a:rPr lang="en-US"/>
              <a:t>2</a:t>
            </a:fld>
            <a:endParaRPr lang="en-US"/>
          </a:p>
        </p:txBody>
      </p:sp>
      <p:sp>
        <p:nvSpPr>
          <p:cNvPr id="2" name="Footer Placeholder 1">
            <a:extLst>
              <a:ext uri="{FF2B5EF4-FFF2-40B4-BE49-F238E27FC236}">
                <a16:creationId xmlns:a16="http://schemas.microsoft.com/office/drawing/2014/main" id="{18CD8FD9-380C-B607-94BA-47E321493DE2}"/>
              </a:ext>
            </a:extLst>
          </p:cNvPr>
          <p:cNvSpPr>
            <a:spLocks noGrp="1"/>
          </p:cNvSpPr>
          <p:nvPr>
            <p:ph type="ftr" idx="11"/>
          </p:nvPr>
        </p:nvSpPr>
        <p:spPr/>
        <p:txBody>
          <a:bodyPr/>
          <a:lstStyle/>
          <a:p>
            <a:r>
              <a:rPr lang="en-US"/>
              <a:t>MAY 28, 2025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endParaRPr/>
          </a:p>
        </p:txBody>
      </p:sp>
      <p:sp>
        <p:nvSpPr>
          <p:cNvPr id="238" name="Google Shape;238;p15"/>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graphicFrame>
        <p:nvGraphicFramePr>
          <p:cNvPr id="3" name="Table 2">
            <a:extLst>
              <a:ext uri="{FF2B5EF4-FFF2-40B4-BE49-F238E27FC236}">
                <a16:creationId xmlns:a16="http://schemas.microsoft.com/office/drawing/2014/main" id="{A4F36AF1-A441-7DFD-8BD6-13226D04881A}"/>
              </a:ext>
            </a:extLst>
          </p:cNvPr>
          <p:cNvGraphicFramePr>
            <a:graphicFrameLocks noGrp="1"/>
          </p:cNvGraphicFramePr>
          <p:nvPr>
            <p:extLst>
              <p:ext uri="{D42A27DB-BD31-4B8C-83A1-F6EECF244321}">
                <p14:modId xmlns:p14="http://schemas.microsoft.com/office/powerpoint/2010/main" val="3165238899"/>
              </p:ext>
            </p:extLst>
          </p:nvPr>
        </p:nvGraphicFramePr>
        <p:xfrm>
          <a:off x="290945" y="2133151"/>
          <a:ext cx="9035748" cy="1828800"/>
        </p:xfrm>
        <a:graphic>
          <a:graphicData uri="http://schemas.openxmlformats.org/drawingml/2006/table">
            <a:tbl>
              <a:tblPr bandRow="1">
                <a:tableStyleId>{0D1EDA8B-8D13-4776-BFA2-1A7845A2F211}</a:tableStyleId>
              </a:tblPr>
              <a:tblGrid>
                <a:gridCol w="3011916">
                  <a:extLst>
                    <a:ext uri="{9D8B030D-6E8A-4147-A177-3AD203B41FA5}">
                      <a16:colId xmlns:a16="http://schemas.microsoft.com/office/drawing/2014/main" val="2870057576"/>
                    </a:ext>
                  </a:extLst>
                </a:gridCol>
                <a:gridCol w="3011916">
                  <a:extLst>
                    <a:ext uri="{9D8B030D-6E8A-4147-A177-3AD203B41FA5}">
                      <a16:colId xmlns:a16="http://schemas.microsoft.com/office/drawing/2014/main" val="3751125178"/>
                    </a:ext>
                  </a:extLst>
                </a:gridCol>
                <a:gridCol w="3011916">
                  <a:extLst>
                    <a:ext uri="{9D8B030D-6E8A-4147-A177-3AD203B41FA5}">
                      <a16:colId xmlns:a16="http://schemas.microsoft.com/office/drawing/2014/main" val="2308065599"/>
                    </a:ext>
                  </a:extLst>
                </a:gridCol>
              </a:tblGrid>
              <a:tr h="0">
                <a:tc>
                  <a:txBody>
                    <a:bodyPr/>
                    <a:lstStyle/>
                    <a:p>
                      <a:pPr algn="ctr" rtl="0" fontAlgn="t">
                        <a:buNone/>
                      </a:pPr>
                      <a:r>
                        <a:rPr lang="en-US" sz="1400" b="1" i="0" u="none" strike="noStrike">
                          <a:solidFill>
                            <a:srgbClr val="000000"/>
                          </a:solidFill>
                          <a:effectLst/>
                          <a:latin typeface="Calibri"/>
                        </a:rPr>
                        <a:t>Year</a:t>
                      </a:r>
                      <a:endParaRPr lang="en-US" sz="1400" b="1">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1" i="0" u="none" strike="noStrike">
                          <a:solidFill>
                            <a:srgbClr val="000000"/>
                          </a:solidFill>
                          <a:effectLst/>
                          <a:latin typeface="Calibri"/>
                        </a:rPr>
                        <a:t>Start of Season*</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1" i="0" u="none" strike="noStrike">
                          <a:solidFill>
                            <a:srgbClr val="000000"/>
                          </a:solidFill>
                          <a:effectLst/>
                          <a:latin typeface="Calibri"/>
                        </a:rPr>
                        <a:t>Amount Added</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634179"/>
                  </a:ext>
                </a:extLst>
              </a:tr>
              <a:tr h="0">
                <a:tc>
                  <a:txBody>
                    <a:bodyPr/>
                    <a:lstStyle/>
                    <a:p>
                      <a:pPr algn="ctr" rtl="0" fontAlgn="t">
                        <a:buNone/>
                      </a:pPr>
                      <a:r>
                        <a:rPr lang="en-US" sz="1400" b="0" i="0" u="none" strike="noStrike">
                          <a:solidFill>
                            <a:srgbClr val="000000"/>
                          </a:solidFill>
                          <a:effectLst/>
                          <a:latin typeface="Calibri"/>
                        </a:rPr>
                        <a:t>2024</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-17”</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54”</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782248"/>
                  </a:ext>
                </a:extLst>
              </a:tr>
              <a:tr h="0">
                <a:tc>
                  <a:txBody>
                    <a:bodyPr/>
                    <a:lstStyle/>
                    <a:p>
                      <a:pPr algn="ctr" rtl="0" fontAlgn="t">
                        <a:buNone/>
                      </a:pPr>
                      <a:r>
                        <a:rPr lang="en-US" sz="1400" b="0" i="0" u="none" strike="noStrike">
                          <a:solidFill>
                            <a:srgbClr val="000000"/>
                          </a:solidFill>
                          <a:effectLst/>
                          <a:latin typeface="Calibri"/>
                        </a:rPr>
                        <a:t>2023</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-14”</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43”</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9489305"/>
                  </a:ext>
                </a:extLst>
              </a:tr>
              <a:tr h="0">
                <a:tc>
                  <a:txBody>
                    <a:bodyPr/>
                    <a:lstStyle/>
                    <a:p>
                      <a:pPr algn="ctr" rtl="0" fontAlgn="t">
                        <a:buNone/>
                      </a:pPr>
                      <a:r>
                        <a:rPr lang="en-US" sz="1400" b="0" i="0" u="none" strike="noStrike">
                          <a:solidFill>
                            <a:srgbClr val="000000"/>
                          </a:solidFill>
                          <a:effectLst/>
                          <a:latin typeface="Calibri"/>
                        </a:rPr>
                        <a:t>2022</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-28”</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52”</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9307584"/>
                  </a:ext>
                </a:extLst>
              </a:tr>
              <a:tr h="0">
                <a:tc>
                  <a:txBody>
                    <a:bodyPr/>
                    <a:lstStyle/>
                    <a:p>
                      <a:pPr algn="ctr" rtl="0" fontAlgn="t">
                        <a:buNone/>
                      </a:pPr>
                      <a:r>
                        <a:rPr lang="en-US" sz="1400" b="0" i="0" u="none" strike="noStrike">
                          <a:solidFill>
                            <a:srgbClr val="000000"/>
                          </a:solidFill>
                          <a:effectLst/>
                          <a:latin typeface="Calibri"/>
                        </a:rPr>
                        <a:t>2021</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-17”</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46”</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5727592"/>
                  </a:ext>
                </a:extLst>
              </a:tr>
              <a:tr h="0">
                <a:tc>
                  <a:txBody>
                    <a:bodyPr/>
                    <a:lstStyle/>
                    <a:p>
                      <a:pPr algn="ctr" rtl="0" fontAlgn="t">
                        <a:buNone/>
                      </a:pPr>
                      <a:r>
                        <a:rPr lang="en-US" sz="1400" b="0" i="0" u="none" strike="noStrike">
                          <a:solidFill>
                            <a:srgbClr val="000000"/>
                          </a:solidFill>
                          <a:effectLst/>
                          <a:latin typeface="Calibri"/>
                        </a:rPr>
                        <a:t>2020</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-19”</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US" sz="1400" b="0" i="0" u="none" strike="noStrike">
                          <a:solidFill>
                            <a:srgbClr val="000000"/>
                          </a:solidFill>
                          <a:effectLst/>
                          <a:latin typeface="Calibri"/>
                        </a:rPr>
                        <a:t>53”</a:t>
                      </a:r>
                      <a:endParaRPr lang="en-US" sz="1400">
                        <a:effectLst/>
                        <a:latin typeface="Calibri"/>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8995379"/>
                  </a:ext>
                </a:extLst>
              </a:tr>
            </a:tbl>
          </a:graphicData>
        </a:graphic>
      </p:graphicFrame>
      <p:sp>
        <p:nvSpPr>
          <p:cNvPr id="5" name="TextBox 4">
            <a:extLst>
              <a:ext uri="{FF2B5EF4-FFF2-40B4-BE49-F238E27FC236}">
                <a16:creationId xmlns:a16="http://schemas.microsoft.com/office/drawing/2014/main" id="{188628A0-2DB6-3352-5FB0-37A65F91D26F}"/>
              </a:ext>
            </a:extLst>
          </p:cNvPr>
          <p:cNvSpPr txBox="1"/>
          <p:nvPr/>
        </p:nvSpPr>
        <p:spPr>
          <a:xfrm>
            <a:off x="1147813" y="1252769"/>
            <a:ext cx="69856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cs typeface="Times New Roman"/>
              </a:rPr>
              <a:t>Overview of the Water Added to Baker Lake by Year</a:t>
            </a:r>
            <a:endParaRPr lang="en-US" sz="2400">
              <a:latin typeface="Calibri"/>
            </a:endParaRPr>
          </a:p>
        </p:txBody>
      </p:sp>
      <p:sp>
        <p:nvSpPr>
          <p:cNvPr id="6" name="TextBox 5">
            <a:extLst>
              <a:ext uri="{FF2B5EF4-FFF2-40B4-BE49-F238E27FC236}">
                <a16:creationId xmlns:a16="http://schemas.microsoft.com/office/drawing/2014/main" id="{AF16F59A-F273-6295-A41D-2A636F58416E}"/>
              </a:ext>
            </a:extLst>
          </p:cNvPr>
          <p:cNvSpPr txBox="1"/>
          <p:nvPr/>
        </p:nvSpPr>
        <p:spPr>
          <a:xfrm>
            <a:off x="474213" y="4189384"/>
            <a:ext cx="865883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Times New Roman"/>
              </a:rPr>
              <a:t>*Measured at the dock in the park</a:t>
            </a:r>
            <a:endParaRPr lang="en-US" sz="2400">
              <a:latin typeface="Calibri"/>
            </a:endParaRPr>
          </a:p>
          <a:p>
            <a:br>
              <a:rPr lang="en-US" sz="2400">
                <a:latin typeface="Calibri"/>
              </a:rPr>
            </a:br>
            <a:r>
              <a:rPr lang="en-US" sz="2400" b="1">
                <a:latin typeface="Calibri"/>
                <a:cs typeface="Times New Roman"/>
              </a:rPr>
              <a:t>Average</a:t>
            </a:r>
            <a:r>
              <a:rPr lang="en-US" sz="2400">
                <a:latin typeface="Calibri"/>
                <a:cs typeface="Times New Roman"/>
              </a:rPr>
              <a:t> amount of water added per year: </a:t>
            </a:r>
            <a:r>
              <a:rPr lang="en-US" sz="2400" b="1">
                <a:latin typeface="Calibri"/>
                <a:cs typeface="Times New Roman"/>
              </a:rPr>
              <a:t>50”</a:t>
            </a:r>
            <a:br>
              <a:rPr lang="en-US" sz="2400">
                <a:latin typeface="Calibri"/>
              </a:rPr>
            </a:br>
            <a:endParaRPr lang="en-US" sz="2400">
              <a:latin typeface="Calibri"/>
            </a:endParaRPr>
          </a:p>
          <a:p>
            <a:r>
              <a:rPr lang="en-US" sz="2400">
                <a:latin typeface="Calibri"/>
                <a:cs typeface="Times New Roman"/>
              </a:rPr>
              <a:t>We’ve managed to end each water fill season with the lake being full or within 1”, usually benefiting from a late season run in October.</a:t>
            </a:r>
            <a:endParaRPr lang="en-US" sz="2400">
              <a:latin typeface="Calibri"/>
            </a:endParaRPr>
          </a:p>
          <a:p>
            <a:br>
              <a:rPr lang="en-US"/>
            </a:br>
            <a:endParaRPr lang="en-US"/>
          </a:p>
        </p:txBody>
      </p:sp>
      <p:sp>
        <p:nvSpPr>
          <p:cNvPr id="7" name="Slide Number Placeholder 6">
            <a:extLst>
              <a:ext uri="{FF2B5EF4-FFF2-40B4-BE49-F238E27FC236}">
                <a16:creationId xmlns:a16="http://schemas.microsoft.com/office/drawing/2014/main" id="{9A1FE58B-A271-D697-0A28-850007655A35}"/>
              </a:ext>
            </a:extLst>
          </p:cNvPr>
          <p:cNvSpPr>
            <a:spLocks noGrp="1"/>
          </p:cNvSpPr>
          <p:nvPr>
            <p:ph type="sldNum" idx="12"/>
          </p:nvPr>
        </p:nvSpPr>
        <p:spPr/>
        <p:txBody>
          <a:bodyPr/>
          <a:lstStyle/>
          <a:p>
            <a:fld id="{00000000-1234-1234-1234-123412341234}" type="slidenum">
              <a:rPr lang="en-US"/>
              <a:t>20</a:t>
            </a:fld>
            <a:endParaRPr lang="en-US"/>
          </a:p>
        </p:txBody>
      </p:sp>
      <p:sp>
        <p:nvSpPr>
          <p:cNvPr id="4" name="Footer Placeholder 3">
            <a:extLst>
              <a:ext uri="{FF2B5EF4-FFF2-40B4-BE49-F238E27FC236}">
                <a16:creationId xmlns:a16="http://schemas.microsoft.com/office/drawing/2014/main" id="{483C5354-BCAF-8058-F5DD-A014B7B01802}"/>
              </a:ext>
            </a:extLst>
          </p:cNvPr>
          <p:cNvSpPr>
            <a:spLocks noGrp="1"/>
          </p:cNvSpPr>
          <p:nvPr>
            <p:ph type="ftr" idx="11"/>
          </p:nvPr>
        </p:nvSpPr>
        <p:spPr/>
        <p:txBody>
          <a:bodyPr/>
          <a:lstStyle/>
          <a:p>
            <a:r>
              <a:rPr lang="en-US"/>
              <a:t>MAY 28, 2025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16"/>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47" name="Google Shape;247;p16"/>
          <p:cNvSpPr txBox="1"/>
          <p:nvPr/>
        </p:nvSpPr>
        <p:spPr>
          <a:xfrm>
            <a:off x="381000" y="1143000"/>
            <a:ext cx="8882100" cy="3944801"/>
          </a:xfrm>
          <a:prstGeom prst="rect">
            <a:avLst/>
          </a:prstGeom>
          <a:noFill/>
          <a:ln>
            <a:noFill/>
          </a:ln>
        </p:spPr>
        <p:txBody>
          <a:bodyPr spcFirstLastPara="1" wrap="square" lIns="96650" tIns="48325" rIns="96650" bIns="48325" anchor="t" anchorCtr="0">
            <a:spAutoFit/>
          </a:bodyPr>
          <a:lstStyle/>
          <a:p>
            <a:pPr algn="ctr"/>
            <a:r>
              <a:rPr lang="en-US" sz="2400">
                <a:latin typeface="Calibri"/>
                <a:ea typeface="Calibri"/>
                <a:cs typeface="Times New Roman"/>
                <a:sym typeface="Calibri"/>
              </a:rPr>
              <a:t>Rental Water Order Process </a:t>
            </a:r>
            <a:endParaRPr lang="en-US" sz="2400">
              <a:latin typeface="Calibri"/>
            </a:endParaRPr>
          </a:p>
          <a:p>
            <a:br>
              <a:rPr lang="en-US"/>
            </a:br>
            <a:endParaRPr lang="en-US" sz="2400">
              <a:latin typeface="Calibri"/>
            </a:endParaRPr>
          </a:p>
          <a:p>
            <a:pPr>
              <a:buChar char="•"/>
            </a:pPr>
            <a:r>
              <a:rPr lang="en-US" sz="2400">
                <a:latin typeface="Calibri"/>
                <a:ea typeface="Calibri"/>
                <a:sym typeface="Calibri"/>
              </a:rPr>
              <a:t> January we communicate to Larimer Weld Irrigation Co (LWIC) our need for water</a:t>
            </a:r>
            <a:endParaRPr>
              <a:latin typeface="Calibri"/>
            </a:endParaRPr>
          </a:p>
          <a:p>
            <a:pPr>
              <a:buChar char="•"/>
            </a:pPr>
            <a:r>
              <a:rPr lang="en-US" sz="2400">
                <a:latin typeface="Calibri"/>
                <a:ea typeface="Calibri"/>
                <a:sym typeface="Calibri"/>
              </a:rPr>
              <a:t> Our name goes on their list buyers</a:t>
            </a:r>
            <a:endParaRPr lang="en-US">
              <a:latin typeface="Calibri"/>
            </a:endParaRPr>
          </a:p>
          <a:p>
            <a:pPr>
              <a:buChar char="•"/>
            </a:pPr>
            <a:r>
              <a:rPr lang="en-US" sz="2400">
                <a:latin typeface="Calibri"/>
                <a:ea typeface="Calibri"/>
                <a:sym typeface="Calibri"/>
              </a:rPr>
              <a:t> No guarantee of water being available and first come/first served</a:t>
            </a:r>
            <a:endParaRPr>
              <a:latin typeface="Calibri"/>
            </a:endParaRPr>
          </a:p>
          <a:p>
            <a:pPr>
              <a:buChar char="•"/>
            </a:pPr>
            <a:r>
              <a:rPr lang="en-US" sz="2400">
                <a:latin typeface="Calibri"/>
                <a:ea typeface="Calibri"/>
                <a:sym typeface="Calibri"/>
              </a:rPr>
              <a:t> May/June notifications sent to buyers</a:t>
            </a:r>
            <a:endParaRPr>
              <a:latin typeface="Calibri"/>
            </a:endParaRPr>
          </a:p>
          <a:p>
            <a:pPr>
              <a:buChar char="•"/>
            </a:pPr>
            <a:r>
              <a:rPr lang="en-US" sz="2400">
                <a:latin typeface="Calibri"/>
                <a:ea typeface="Calibri"/>
                <a:sym typeface="Calibri"/>
              </a:rPr>
              <a:t> Must pay immediately at the LWIC office in Eaton</a:t>
            </a:r>
            <a:endParaRPr lang="en-US">
              <a:latin typeface="Calibri"/>
              <a:ea typeface="Calibri"/>
            </a:endParaRPr>
          </a:p>
          <a:p>
            <a:pPr>
              <a:buChar char="•"/>
            </a:pPr>
            <a:r>
              <a:rPr lang="en-US" sz="2400">
                <a:latin typeface="Calibri"/>
                <a:ea typeface="Calibri"/>
                <a:sym typeface="Calibri"/>
              </a:rPr>
              <a:t> New offering this year from Northern Water of Regional Pool water</a:t>
            </a:r>
            <a:endParaRPr lang="en-US">
              <a:latin typeface="Calibri"/>
            </a:endParaRPr>
          </a:p>
          <a:p>
            <a:pPr marL="0" marR="0" lvl="0" indent="0" algn="l">
              <a:spcBef>
                <a:spcPts val="0"/>
              </a:spcBef>
              <a:spcAft>
                <a:spcPts val="0"/>
              </a:spcAft>
              <a:buNone/>
            </a:pPr>
            <a:endParaRPr lang="en-US" sz="2000">
              <a:solidFill>
                <a:srgbClr val="FF0000"/>
              </a:solidFill>
              <a:latin typeface="Calibri"/>
              <a:ea typeface="Calibri"/>
              <a:cs typeface="Calibri"/>
            </a:endParaRPr>
          </a:p>
        </p:txBody>
      </p:sp>
      <p:sp>
        <p:nvSpPr>
          <p:cNvPr id="248" name="Google Shape;248;p16"/>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9FED146F-394A-E7E0-2F3D-26FDE97A29A3}"/>
              </a:ext>
            </a:extLst>
          </p:cNvPr>
          <p:cNvSpPr>
            <a:spLocks noGrp="1"/>
          </p:cNvSpPr>
          <p:nvPr>
            <p:ph type="sldNum" idx="12"/>
          </p:nvPr>
        </p:nvSpPr>
        <p:spPr/>
        <p:txBody>
          <a:bodyPr/>
          <a:lstStyle/>
          <a:p>
            <a:fld id="{00000000-1234-1234-1234-123412341234}" type="slidenum">
              <a:rPr lang="en-US"/>
              <a:t>21</a:t>
            </a:fld>
            <a:endParaRPr lang="en-US"/>
          </a:p>
        </p:txBody>
      </p:sp>
      <p:sp>
        <p:nvSpPr>
          <p:cNvPr id="3" name="Footer Placeholder 2">
            <a:extLst>
              <a:ext uri="{FF2B5EF4-FFF2-40B4-BE49-F238E27FC236}">
                <a16:creationId xmlns:a16="http://schemas.microsoft.com/office/drawing/2014/main" id="{574D1E79-5A6D-A992-A39A-A31E1A4E25F6}"/>
              </a:ext>
            </a:extLst>
          </p:cNvPr>
          <p:cNvSpPr>
            <a:spLocks noGrp="1"/>
          </p:cNvSpPr>
          <p:nvPr>
            <p:ph type="ftr" idx="11"/>
          </p:nvPr>
        </p:nvSpPr>
        <p:spPr/>
        <p:txBody>
          <a:bodyPr/>
          <a:lstStyle/>
          <a:p>
            <a:r>
              <a:rPr lang="en-US"/>
              <a:t>MAY 28, 2025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9"/>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p:cNvSpPr txBox="1"/>
          <p:nvPr/>
        </p:nvSpPr>
        <p:spPr>
          <a:xfrm>
            <a:off x="381000" y="1143000"/>
            <a:ext cx="8882100" cy="3944801"/>
          </a:xfrm>
          <a:prstGeom prst="rect">
            <a:avLst/>
          </a:prstGeom>
          <a:noFill/>
          <a:ln>
            <a:noFill/>
          </a:ln>
        </p:spPr>
        <p:txBody>
          <a:bodyPr spcFirstLastPara="1" wrap="square" lIns="96650" tIns="48325" rIns="96650" bIns="48325" anchor="t" anchorCtr="0">
            <a:spAutoFit/>
          </a:bodyPr>
          <a:lstStyle/>
          <a:p>
            <a:pPr algn="ctr"/>
            <a:r>
              <a:rPr lang="en-US" sz="2400">
                <a:latin typeface="Calibri"/>
                <a:ea typeface="Calibri"/>
                <a:cs typeface="Times New Roman"/>
                <a:sym typeface="Calibri"/>
              </a:rPr>
              <a:t>Cost of Rental Water </a:t>
            </a:r>
            <a:endParaRPr lang="en-US" sz="2400">
              <a:latin typeface="Calibri"/>
            </a:endParaRPr>
          </a:p>
          <a:p>
            <a:br>
              <a:rPr lang="en-US">
                <a:sym typeface="Calibri"/>
              </a:rPr>
            </a:br>
            <a:endParaRPr lang="en-US" sz="2400">
              <a:latin typeface="Calibri"/>
            </a:endParaRPr>
          </a:p>
          <a:p>
            <a:pPr marL="285750" indent="-285750">
              <a:buChar char="•"/>
            </a:pPr>
            <a:r>
              <a:rPr lang="en-US" sz="2400">
                <a:latin typeface="Calibri"/>
                <a:ea typeface="Calibri"/>
                <a:cs typeface="Times New Roman"/>
                <a:sym typeface="Calibri"/>
              </a:rPr>
              <a:t>Water is priced per day and one day equals </a:t>
            </a:r>
            <a:r>
              <a:rPr lang="en-US" sz="2400" b="1">
                <a:latin typeface="Calibri"/>
                <a:ea typeface="Calibri"/>
                <a:cs typeface="Times New Roman"/>
                <a:sym typeface="Calibri"/>
              </a:rPr>
              <a:t>one acre foot of water</a:t>
            </a:r>
            <a:endParaRPr lang="en-US" sz="2400">
              <a:latin typeface="Calibri"/>
            </a:endParaRPr>
          </a:p>
          <a:p>
            <a:pPr marL="285750" indent="-285750">
              <a:buChar char="•"/>
            </a:pPr>
            <a:r>
              <a:rPr lang="en-US" sz="2400">
                <a:latin typeface="Calibri"/>
                <a:ea typeface="Calibri"/>
                <a:cs typeface="Times New Roman"/>
                <a:sym typeface="Calibri"/>
              </a:rPr>
              <a:t>One acre foot adds .6” of water before evaporation and irrigation</a:t>
            </a:r>
            <a:endParaRPr sz="2400">
              <a:latin typeface="Calibri"/>
            </a:endParaRPr>
          </a:p>
          <a:p>
            <a:pPr marL="285750" indent="-285750">
              <a:buFont typeface="Arial"/>
              <a:buChar char="•"/>
            </a:pPr>
            <a:r>
              <a:rPr lang="en-US" sz="2400">
                <a:latin typeface="Calibri"/>
                <a:ea typeface="Calibri"/>
                <a:cs typeface="Times New Roman"/>
                <a:sym typeface="Calibri"/>
              </a:rPr>
              <a:t>The price has varied from $150 to $200 per day</a:t>
            </a:r>
            <a:endParaRPr lang="en-US" sz="2400">
              <a:latin typeface="Calibri"/>
            </a:endParaRPr>
          </a:p>
          <a:p>
            <a:pPr marL="285750" indent="-285750">
              <a:buFont typeface="Arial"/>
              <a:buChar char="•"/>
            </a:pPr>
            <a:r>
              <a:rPr lang="en-US" sz="2400">
                <a:latin typeface="Calibri"/>
                <a:ea typeface="Calibri"/>
                <a:cs typeface="Times New Roman"/>
                <a:sym typeface="Calibri"/>
              </a:rPr>
              <a:t>2024 bought 30 days for $200/day</a:t>
            </a:r>
            <a:endParaRPr lang="en-US" sz="2400">
              <a:latin typeface="Calibri"/>
            </a:endParaRPr>
          </a:p>
          <a:p>
            <a:pPr marL="285750" indent="-285750">
              <a:buFont typeface="Arial"/>
              <a:buChar char="•"/>
            </a:pPr>
            <a:r>
              <a:rPr lang="en-US" sz="2400">
                <a:latin typeface="Calibri"/>
                <a:ea typeface="Calibri"/>
                <a:cs typeface="Times New Roman"/>
                <a:sym typeface="Calibri"/>
              </a:rPr>
              <a:t>2023 bought 30 days for $150/day</a:t>
            </a:r>
            <a:endParaRPr lang="en-US" sz="2400">
              <a:latin typeface="Calibri"/>
            </a:endParaRPr>
          </a:p>
          <a:p>
            <a:pPr marL="285750" indent="-285750">
              <a:buFont typeface="Arial"/>
              <a:buChar char="•"/>
            </a:pPr>
            <a:r>
              <a:rPr lang="en-US" sz="2400">
                <a:latin typeface="Calibri"/>
                <a:ea typeface="Calibri"/>
                <a:cs typeface="Times New Roman"/>
                <a:sym typeface="Calibri"/>
              </a:rPr>
              <a:t>2022 bought 5 days for $200/day</a:t>
            </a:r>
            <a:endParaRPr sz="2400">
              <a:latin typeface="Calibri"/>
            </a:endParaRPr>
          </a:p>
          <a:p>
            <a:pPr marR="0" lvl="0" algn="l">
              <a:spcBef>
                <a:spcPts val="0"/>
              </a:spcBef>
              <a:spcAft>
                <a:spcPts val="0"/>
              </a:spcAft>
            </a:pPr>
            <a:endParaRPr lang="en-US" sz="2400">
              <a:solidFill>
                <a:srgbClr val="FF0000"/>
              </a:solidFill>
              <a:latin typeface="Calibri"/>
              <a:ea typeface="Calibri"/>
              <a:cs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58" name="Google Shape;258;p19"/>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7FBFF44F-6EBD-8C1F-F63C-45A0BC13B4DD}"/>
              </a:ext>
            </a:extLst>
          </p:cNvPr>
          <p:cNvSpPr>
            <a:spLocks noGrp="1"/>
          </p:cNvSpPr>
          <p:nvPr>
            <p:ph type="sldNum" idx="12"/>
          </p:nvPr>
        </p:nvSpPr>
        <p:spPr/>
        <p:txBody>
          <a:bodyPr/>
          <a:lstStyle/>
          <a:p>
            <a:fld id="{00000000-1234-1234-1234-123412341234}" type="slidenum">
              <a:rPr lang="en-US"/>
              <a:t>22</a:t>
            </a:fld>
            <a:endParaRPr lang="en-US"/>
          </a:p>
        </p:txBody>
      </p:sp>
      <p:sp>
        <p:nvSpPr>
          <p:cNvPr id="3" name="Footer Placeholder 2">
            <a:extLst>
              <a:ext uri="{FF2B5EF4-FFF2-40B4-BE49-F238E27FC236}">
                <a16:creationId xmlns:a16="http://schemas.microsoft.com/office/drawing/2014/main" id="{0F067E7C-8574-9048-07A0-3DA757DEC084}"/>
              </a:ext>
            </a:extLst>
          </p:cNvPr>
          <p:cNvSpPr>
            <a:spLocks noGrp="1"/>
          </p:cNvSpPr>
          <p:nvPr>
            <p:ph type="ftr" idx="11"/>
          </p:nvPr>
        </p:nvSpPr>
        <p:spPr/>
        <p:txBody>
          <a:bodyPr/>
          <a:lstStyle/>
          <a:p>
            <a:r>
              <a:rPr lang="en-US"/>
              <a:t>MAY 28, 2025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D078F6E6-AD84-0476-5476-7BFB10E489B4}"/>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98DF49C5-83A3-5246-F14F-A0B577E93560}"/>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a:extLst>
              <a:ext uri="{FF2B5EF4-FFF2-40B4-BE49-F238E27FC236}">
                <a16:creationId xmlns:a16="http://schemas.microsoft.com/office/drawing/2014/main" id="{0CD9FBF4-F8B1-FD03-FC41-DC3E7AD989C5}"/>
              </a:ext>
            </a:extLst>
          </p:cNvPr>
          <p:cNvSpPr txBox="1"/>
          <p:nvPr/>
        </p:nvSpPr>
        <p:spPr>
          <a:xfrm>
            <a:off x="381000" y="1143000"/>
            <a:ext cx="8882100" cy="3360025"/>
          </a:xfrm>
          <a:prstGeom prst="rect">
            <a:avLst/>
          </a:prstGeom>
          <a:noFill/>
          <a:ln>
            <a:noFill/>
          </a:ln>
        </p:spPr>
        <p:txBody>
          <a:bodyPr spcFirstLastPara="1" wrap="square" lIns="96650" tIns="48325" rIns="96650" bIns="48325" anchor="t" anchorCtr="0">
            <a:spAutoFit/>
          </a:bodyPr>
          <a:lstStyle/>
          <a:p>
            <a:pPr algn="ctr"/>
            <a:r>
              <a:rPr lang="en-US" sz="2400">
                <a:latin typeface="Calibri"/>
                <a:ea typeface="Calibri"/>
                <a:cs typeface="Times New Roman"/>
                <a:sym typeface="Calibri"/>
              </a:rPr>
              <a:t>Annual Declaration </a:t>
            </a:r>
            <a:endParaRPr lang="en-US" sz="2400">
              <a:latin typeface="Calibri"/>
            </a:endParaRPr>
          </a:p>
          <a:p>
            <a:pPr marL="285750" indent="-285750">
              <a:buChar char="•"/>
            </a:pPr>
            <a:endParaRPr lang="en-US" sz="2400">
              <a:latin typeface="Calibri"/>
              <a:ea typeface="Calibri"/>
              <a:cs typeface="Times New Roman"/>
            </a:endParaRPr>
          </a:p>
          <a:p>
            <a:pPr marL="285750" indent="-285750">
              <a:buChar char="•"/>
            </a:pPr>
            <a:r>
              <a:rPr lang="en-US" sz="2400">
                <a:latin typeface="Calibri"/>
                <a:ea typeface="Calibri"/>
                <a:cs typeface="Times New Roman"/>
                <a:sym typeface="Calibri"/>
              </a:rPr>
              <a:t> LWIC declares the amount of water a “share” will get</a:t>
            </a:r>
            <a:endParaRPr lang="en-US" sz="2400">
              <a:latin typeface="Calibri"/>
            </a:endParaRPr>
          </a:p>
          <a:p>
            <a:pPr marL="342900" indent="-342900">
              <a:buChar char="•"/>
            </a:pPr>
            <a:r>
              <a:rPr lang="en-US" sz="2400">
                <a:latin typeface="Calibri"/>
                <a:ea typeface="Calibri"/>
                <a:cs typeface="Times New Roman"/>
                <a:sym typeface="Calibri"/>
              </a:rPr>
              <a:t>Varies by year depending on snowpack and users</a:t>
            </a:r>
            <a:endParaRPr lang="en-US" sz="2400">
              <a:latin typeface="Calibri"/>
            </a:endParaRPr>
          </a:p>
          <a:p>
            <a:pPr marL="342900" indent="-342900">
              <a:buChar char="•"/>
            </a:pPr>
            <a:r>
              <a:rPr lang="en-US" sz="2400">
                <a:latin typeface="Calibri"/>
                <a:ea typeface="Calibri"/>
                <a:cs typeface="Times New Roman"/>
                <a:sym typeface="Calibri"/>
              </a:rPr>
              <a:t>A </a:t>
            </a:r>
            <a:r>
              <a:rPr lang="en-US" sz="2400" b="1">
                <a:latin typeface="Calibri"/>
                <a:ea typeface="Calibri"/>
                <a:cs typeface="Times New Roman"/>
                <a:sym typeface="Calibri"/>
              </a:rPr>
              <a:t>River</a:t>
            </a:r>
            <a:r>
              <a:rPr lang="en-US" sz="2400">
                <a:latin typeface="Calibri"/>
                <a:ea typeface="Calibri"/>
                <a:cs typeface="Times New Roman"/>
                <a:sym typeface="Calibri"/>
              </a:rPr>
              <a:t> share allows continuous flow for as long as the river water is available</a:t>
            </a:r>
            <a:endParaRPr lang="en-US" sz="2400">
              <a:latin typeface="Calibri"/>
            </a:endParaRPr>
          </a:p>
          <a:p>
            <a:pPr marL="342900" indent="-342900">
              <a:buChar char="•"/>
            </a:pPr>
            <a:r>
              <a:rPr lang="en-US" sz="2400">
                <a:latin typeface="Calibri"/>
                <a:ea typeface="Calibri"/>
                <a:cs typeface="Times New Roman"/>
                <a:sym typeface="Calibri"/>
              </a:rPr>
              <a:t>A </a:t>
            </a:r>
            <a:r>
              <a:rPr lang="en-US" sz="2400" b="1">
                <a:latin typeface="Calibri"/>
                <a:ea typeface="Calibri"/>
                <a:cs typeface="Times New Roman"/>
                <a:sym typeface="Calibri"/>
              </a:rPr>
              <a:t>Reservoir</a:t>
            </a:r>
            <a:r>
              <a:rPr lang="en-US" sz="2400">
                <a:latin typeface="Calibri"/>
                <a:ea typeface="Calibri"/>
                <a:cs typeface="Times New Roman"/>
                <a:sym typeface="Calibri"/>
              </a:rPr>
              <a:t> share is a fixed amount for a fixed duration</a:t>
            </a:r>
            <a:endParaRPr sz="2400">
              <a:latin typeface="Calibri"/>
            </a:endParaRPr>
          </a:p>
          <a:p>
            <a:pPr marL="342900" marR="0" lvl="0" indent="-342900" algn="l">
              <a:spcBef>
                <a:spcPts val="0"/>
              </a:spcBef>
              <a:spcAft>
                <a:spcPts val="0"/>
              </a:spcAft>
              <a:buChar char="•"/>
            </a:pPr>
            <a:endParaRPr lang="en-US" sz="2400">
              <a:solidFill>
                <a:srgbClr val="FF0000"/>
              </a:solidFill>
              <a:latin typeface="Calibri"/>
              <a:ea typeface="Calibri"/>
              <a:cs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58" name="Google Shape;258;p19">
            <a:extLst>
              <a:ext uri="{FF2B5EF4-FFF2-40B4-BE49-F238E27FC236}">
                <a16:creationId xmlns:a16="http://schemas.microsoft.com/office/drawing/2014/main" id="{1141C17D-04CA-EB55-9CE4-B792EC5633B5}"/>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DB64FF10-15C5-0149-CB88-44E63FDAE574}"/>
              </a:ext>
            </a:extLst>
          </p:cNvPr>
          <p:cNvSpPr>
            <a:spLocks noGrp="1"/>
          </p:cNvSpPr>
          <p:nvPr>
            <p:ph type="sldNum" idx="12"/>
          </p:nvPr>
        </p:nvSpPr>
        <p:spPr/>
        <p:txBody>
          <a:bodyPr/>
          <a:lstStyle/>
          <a:p>
            <a:fld id="{00000000-1234-1234-1234-123412341234}" type="slidenum">
              <a:rPr lang="en-US"/>
              <a:t>23</a:t>
            </a:fld>
            <a:endParaRPr lang="en-US"/>
          </a:p>
        </p:txBody>
      </p:sp>
      <p:sp>
        <p:nvSpPr>
          <p:cNvPr id="3" name="Footer Placeholder 2">
            <a:extLst>
              <a:ext uri="{FF2B5EF4-FFF2-40B4-BE49-F238E27FC236}">
                <a16:creationId xmlns:a16="http://schemas.microsoft.com/office/drawing/2014/main" id="{F76A0AE5-4EAC-D360-83FE-445888B4080A}"/>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300055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2557913D-5998-83D5-0474-8EAB18B4C51C}"/>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C6D2B962-1A3A-6B21-B4A0-6DA54660DE82}"/>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a:extLst>
              <a:ext uri="{FF2B5EF4-FFF2-40B4-BE49-F238E27FC236}">
                <a16:creationId xmlns:a16="http://schemas.microsoft.com/office/drawing/2014/main" id="{1388DCF9-4152-4C23-9A92-B54626C42808}"/>
              </a:ext>
            </a:extLst>
          </p:cNvPr>
          <p:cNvSpPr txBox="1"/>
          <p:nvPr/>
        </p:nvSpPr>
        <p:spPr>
          <a:xfrm>
            <a:off x="381000" y="1143000"/>
            <a:ext cx="8882100" cy="3944801"/>
          </a:xfrm>
          <a:prstGeom prst="rect">
            <a:avLst/>
          </a:prstGeom>
          <a:noFill/>
          <a:ln>
            <a:noFill/>
          </a:ln>
        </p:spPr>
        <p:txBody>
          <a:bodyPr spcFirstLastPara="1" wrap="square" lIns="96650" tIns="48325" rIns="96650" bIns="48325" anchor="t" anchorCtr="0">
            <a:spAutoFit/>
          </a:bodyPr>
          <a:lstStyle/>
          <a:p>
            <a:pPr algn="ctr"/>
            <a:r>
              <a:rPr lang="en-US" sz="2400">
                <a:latin typeface="Calibri"/>
                <a:ea typeface="Calibri"/>
                <a:sym typeface="Calibri"/>
              </a:rPr>
              <a:t>The 2024 River Run Season</a:t>
            </a:r>
            <a:endParaRPr lang="en-US">
              <a:latin typeface="Calibri"/>
            </a:endParaRPr>
          </a:p>
          <a:p>
            <a:pPr algn="ctr"/>
            <a:endParaRPr lang="en-US">
              <a:latin typeface="Calibri"/>
            </a:endParaRPr>
          </a:p>
          <a:p>
            <a:pPr marL="342900" indent="-342900">
              <a:buChar char="•"/>
            </a:pPr>
            <a:r>
              <a:rPr lang="en-US" sz="2400">
                <a:latin typeface="Calibri"/>
                <a:ea typeface="Calibri"/>
                <a:sym typeface="Calibri"/>
              </a:rPr>
              <a:t>Began May 15th and ended June 22nd</a:t>
            </a:r>
            <a:endParaRPr lang="en-US">
              <a:latin typeface="Calibri"/>
            </a:endParaRPr>
          </a:p>
          <a:p>
            <a:pPr marL="342900" indent="-342900">
              <a:buChar char="•"/>
            </a:pPr>
            <a:r>
              <a:rPr lang="en-US" sz="2400">
                <a:latin typeface="Calibri"/>
                <a:ea typeface="Calibri"/>
                <a:sym typeface="Calibri"/>
              </a:rPr>
              <a:t>Swapped with Replogle for 4 days</a:t>
            </a:r>
            <a:endParaRPr lang="en-US">
              <a:latin typeface="Calibri"/>
            </a:endParaRPr>
          </a:p>
          <a:p>
            <a:pPr marL="342900" indent="-342900">
              <a:buChar char="•"/>
            </a:pPr>
            <a:r>
              <a:rPr lang="en-US" sz="2400">
                <a:latin typeface="Calibri"/>
                <a:ea typeface="Calibri"/>
                <a:sym typeface="Calibri"/>
              </a:rPr>
              <a:t>Full when the run ended</a:t>
            </a:r>
            <a:endParaRPr lang="en-US">
              <a:latin typeface="Calibri"/>
            </a:endParaRPr>
          </a:p>
          <a:p>
            <a:pPr marL="342900" indent="-342900">
              <a:buChar char="•"/>
            </a:pPr>
            <a:r>
              <a:rPr lang="en-US" sz="2400">
                <a:latin typeface="Calibri"/>
                <a:ea typeface="Calibri"/>
                <a:sym typeface="Calibri"/>
              </a:rPr>
              <a:t>Added 21” of water</a:t>
            </a:r>
            <a:endParaRPr lang="en-US">
              <a:latin typeface="Calibri"/>
            </a:endParaRPr>
          </a:p>
          <a:p>
            <a:pPr marL="342900" indent="-342900">
              <a:buChar char="•"/>
            </a:pPr>
            <a:r>
              <a:rPr lang="en-US" sz="2400">
                <a:latin typeface="Calibri"/>
                <a:ea typeface="Calibri"/>
                <a:sym typeface="Calibri"/>
              </a:rPr>
              <a:t>Negative impact to Replogle</a:t>
            </a:r>
            <a:endParaRPr lang="en-US">
              <a:latin typeface="Calibri"/>
            </a:endParaRPr>
          </a:p>
          <a:p>
            <a:pPr marL="342900" indent="-342900">
              <a:buChar char="•"/>
            </a:pPr>
            <a:r>
              <a:rPr lang="en-US" sz="2400">
                <a:latin typeface="Calibri"/>
                <a:ea typeface="Calibri"/>
                <a:sym typeface="Calibri"/>
              </a:rPr>
              <a:t>$235 in delivery fees from the Ditch Co.</a:t>
            </a:r>
            <a:endParaRPr lang="en-US">
              <a:latin typeface="Calibri"/>
            </a:endParaRPr>
          </a:p>
          <a:p>
            <a:pPr algn="ctr"/>
            <a:endParaRPr lang="en-US" sz="2400">
              <a:latin typeface="Calibri"/>
              <a:ea typeface="Calibri"/>
              <a:cs typeface="Times New Roman"/>
            </a:endParaRPr>
          </a:p>
          <a:p>
            <a:pPr marL="342900" marR="0" lvl="0" indent="-342900" algn="l">
              <a:spcBef>
                <a:spcPts val="0"/>
              </a:spcBef>
              <a:spcAft>
                <a:spcPts val="0"/>
              </a:spcAft>
              <a:buChar char="•"/>
            </a:pPr>
            <a:endParaRPr lang="en-US" sz="2400">
              <a:solidFill>
                <a:srgbClr val="FF0000"/>
              </a:solidFill>
              <a:latin typeface="Calibri"/>
              <a:ea typeface="Calibri"/>
              <a:cs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58" name="Google Shape;258;p19">
            <a:extLst>
              <a:ext uri="{FF2B5EF4-FFF2-40B4-BE49-F238E27FC236}">
                <a16:creationId xmlns:a16="http://schemas.microsoft.com/office/drawing/2014/main" id="{3BFB1250-F318-F3DC-C458-9178E5208C2D}"/>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A80245D7-D0F6-A526-8345-3EFA8C089442}"/>
              </a:ext>
            </a:extLst>
          </p:cNvPr>
          <p:cNvSpPr>
            <a:spLocks noGrp="1"/>
          </p:cNvSpPr>
          <p:nvPr>
            <p:ph type="sldNum" idx="12"/>
          </p:nvPr>
        </p:nvSpPr>
        <p:spPr/>
        <p:txBody>
          <a:bodyPr/>
          <a:lstStyle/>
          <a:p>
            <a:fld id="{00000000-1234-1234-1234-123412341234}" type="slidenum">
              <a:rPr lang="en-US"/>
              <a:t>24</a:t>
            </a:fld>
            <a:endParaRPr lang="en-US"/>
          </a:p>
        </p:txBody>
      </p:sp>
      <p:sp>
        <p:nvSpPr>
          <p:cNvPr id="3" name="Footer Placeholder 2">
            <a:extLst>
              <a:ext uri="{FF2B5EF4-FFF2-40B4-BE49-F238E27FC236}">
                <a16:creationId xmlns:a16="http://schemas.microsoft.com/office/drawing/2014/main" id="{61360A3E-07D0-CCED-FC82-34D1CC93E289}"/>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125901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CCE1F77E-3503-0BFE-0687-684DE4C109F7}"/>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36966AB9-78E7-7DF7-2524-4D3FBCBEB91A}"/>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a:extLst>
              <a:ext uri="{FF2B5EF4-FFF2-40B4-BE49-F238E27FC236}">
                <a16:creationId xmlns:a16="http://schemas.microsoft.com/office/drawing/2014/main" id="{0BFB8E20-456E-9397-5D24-4C0595DB6F9C}"/>
              </a:ext>
            </a:extLst>
          </p:cNvPr>
          <p:cNvSpPr txBox="1"/>
          <p:nvPr/>
        </p:nvSpPr>
        <p:spPr>
          <a:xfrm>
            <a:off x="381000" y="1143000"/>
            <a:ext cx="8882100" cy="1513366"/>
          </a:xfrm>
          <a:prstGeom prst="rect">
            <a:avLst/>
          </a:prstGeom>
          <a:noFill/>
          <a:ln>
            <a:noFill/>
          </a:ln>
        </p:spPr>
        <p:txBody>
          <a:bodyPr spcFirstLastPara="1" wrap="square" lIns="96650" tIns="48325" rIns="96650" bIns="48325" anchor="t" anchorCtr="0">
            <a:spAutoFit/>
          </a:bodyPr>
          <a:lstStyle/>
          <a:p>
            <a:pPr algn="ctr"/>
            <a:r>
              <a:rPr lang="en-US" sz="2400">
                <a:latin typeface="Calibri"/>
                <a:ea typeface="Calibri"/>
                <a:sym typeface="Calibri"/>
              </a:rPr>
              <a:t>Water Level History of Baker Lake and Replogle Reservoir</a:t>
            </a:r>
            <a:endParaRPr lang="en-US">
              <a:latin typeface="Calibri"/>
            </a:endParaRPr>
          </a:p>
          <a:p>
            <a:pPr algn="ctr"/>
            <a:endParaRPr lang="en-US" sz="2400">
              <a:latin typeface="Calibri"/>
              <a:ea typeface="Calibri"/>
              <a:cs typeface="Times New Roman"/>
            </a:endParaRPr>
          </a:p>
          <a:p>
            <a:pPr marL="342900" marR="0" lvl="0" indent="-342900" algn="l">
              <a:spcBef>
                <a:spcPts val="0"/>
              </a:spcBef>
              <a:spcAft>
                <a:spcPts val="0"/>
              </a:spcAft>
              <a:buChar char="•"/>
            </a:pPr>
            <a:endParaRPr lang="en-US" sz="2400">
              <a:solidFill>
                <a:srgbClr val="FF0000"/>
              </a:solidFill>
              <a:latin typeface="Calibri"/>
              <a:ea typeface="Calibri"/>
              <a:cs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58" name="Google Shape;258;p19">
            <a:extLst>
              <a:ext uri="{FF2B5EF4-FFF2-40B4-BE49-F238E27FC236}">
                <a16:creationId xmlns:a16="http://schemas.microsoft.com/office/drawing/2014/main" id="{5D8CA60B-3B43-C95C-8E8B-6D8D8D2B0202}"/>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a:extLst>
              <a:ext uri="{FF2B5EF4-FFF2-40B4-BE49-F238E27FC236}">
                <a16:creationId xmlns:a16="http://schemas.microsoft.com/office/drawing/2014/main" id="{BAD2DB96-B450-E3A3-837E-F21BCB2F772D}"/>
              </a:ext>
            </a:extLst>
          </p:cNvPr>
          <p:cNvPicPr>
            <a:picLocks noChangeAspect="1"/>
          </p:cNvPicPr>
          <p:nvPr/>
        </p:nvPicPr>
        <p:blipFill>
          <a:blip r:embed="rId3"/>
          <a:stretch>
            <a:fillRect/>
          </a:stretch>
        </p:blipFill>
        <p:spPr>
          <a:xfrm>
            <a:off x="345440" y="1583856"/>
            <a:ext cx="8890000" cy="5193969"/>
          </a:xfrm>
          <a:prstGeom prst="rect">
            <a:avLst/>
          </a:prstGeom>
        </p:spPr>
      </p:pic>
      <p:sp>
        <p:nvSpPr>
          <p:cNvPr id="5" name="Slide Number Placeholder 4">
            <a:extLst>
              <a:ext uri="{FF2B5EF4-FFF2-40B4-BE49-F238E27FC236}">
                <a16:creationId xmlns:a16="http://schemas.microsoft.com/office/drawing/2014/main" id="{A1351A5E-9D38-3765-1766-7C793FDA9588}"/>
              </a:ext>
            </a:extLst>
          </p:cNvPr>
          <p:cNvSpPr>
            <a:spLocks noGrp="1"/>
          </p:cNvSpPr>
          <p:nvPr>
            <p:ph type="sldNum" idx="12"/>
          </p:nvPr>
        </p:nvSpPr>
        <p:spPr/>
        <p:txBody>
          <a:bodyPr/>
          <a:lstStyle/>
          <a:p>
            <a:fld id="{00000000-1234-1234-1234-123412341234}" type="slidenum">
              <a:rPr lang="en-US"/>
              <a:t>25</a:t>
            </a:fld>
            <a:endParaRPr lang="en-US"/>
          </a:p>
        </p:txBody>
      </p:sp>
      <p:sp>
        <p:nvSpPr>
          <p:cNvPr id="4" name="Footer Placeholder 3">
            <a:extLst>
              <a:ext uri="{FF2B5EF4-FFF2-40B4-BE49-F238E27FC236}">
                <a16:creationId xmlns:a16="http://schemas.microsoft.com/office/drawing/2014/main" id="{A813CCCB-E624-1211-C5F3-59AD696952F7}"/>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2609780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7F38A3F7-F757-2473-2159-346306ED04C6}"/>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48D43577-F0A1-FB99-9157-CD79F2A4933A}"/>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a:extLst>
              <a:ext uri="{FF2B5EF4-FFF2-40B4-BE49-F238E27FC236}">
                <a16:creationId xmlns:a16="http://schemas.microsoft.com/office/drawing/2014/main" id="{2222C326-7836-7DB6-81ED-2CF87B532AFD}"/>
              </a:ext>
            </a:extLst>
          </p:cNvPr>
          <p:cNvSpPr txBox="1"/>
          <p:nvPr/>
        </p:nvSpPr>
        <p:spPr>
          <a:xfrm>
            <a:off x="381000" y="1143000"/>
            <a:ext cx="8882100" cy="5422128"/>
          </a:xfrm>
          <a:prstGeom prst="rect">
            <a:avLst/>
          </a:prstGeom>
          <a:noFill/>
          <a:ln>
            <a:noFill/>
          </a:ln>
        </p:spPr>
        <p:txBody>
          <a:bodyPr spcFirstLastPara="1" wrap="square" lIns="96650" tIns="48325" rIns="96650" bIns="48325" anchor="t" anchorCtr="0">
            <a:spAutoFit/>
          </a:bodyPr>
          <a:lstStyle/>
          <a:p>
            <a:pPr algn="ctr"/>
            <a:r>
              <a:rPr lang="en-US" sz="2400">
                <a:latin typeface="Calibri"/>
                <a:ea typeface="Calibri"/>
                <a:sym typeface="Calibri"/>
              </a:rPr>
              <a:t>The 2024 Reservoir Run Season</a:t>
            </a:r>
            <a:endParaRPr lang="en-US">
              <a:latin typeface="Calibri"/>
            </a:endParaRPr>
          </a:p>
          <a:p>
            <a:pPr algn="ctr"/>
            <a:endParaRPr lang="en-US">
              <a:latin typeface="Calibri"/>
            </a:endParaRPr>
          </a:p>
          <a:p>
            <a:pPr marL="342900" indent="-342900">
              <a:buChar char="•"/>
            </a:pPr>
            <a:r>
              <a:rPr lang="en-US" sz="2400">
                <a:latin typeface="Calibri"/>
                <a:ea typeface="Calibri"/>
                <a:sym typeface="Calibri"/>
              </a:rPr>
              <a:t>Began July 2nd and end October 14th</a:t>
            </a:r>
            <a:endParaRPr lang="en-US" err="1">
              <a:latin typeface="Calibri"/>
            </a:endParaRPr>
          </a:p>
          <a:p>
            <a:pPr marL="342900" indent="-342900">
              <a:buChar char="•"/>
            </a:pPr>
            <a:r>
              <a:rPr lang="en-US" sz="2400">
                <a:latin typeface="Calibri"/>
                <a:ea typeface="Calibri"/>
                <a:sym typeface="Calibri"/>
              </a:rPr>
              <a:t>Filled the lake 9 times</a:t>
            </a:r>
            <a:endParaRPr lang="en-US">
              <a:latin typeface="Calibri"/>
            </a:endParaRPr>
          </a:p>
          <a:p>
            <a:pPr marL="342900" indent="-342900">
              <a:buChar char="•"/>
            </a:pPr>
            <a:r>
              <a:rPr lang="en-US" sz="2400">
                <a:latin typeface="Calibri"/>
                <a:ea typeface="Calibri"/>
                <a:sym typeface="Calibri"/>
              </a:rPr>
              <a:t>43 total days available</a:t>
            </a:r>
            <a:endParaRPr lang="en-US">
              <a:latin typeface="Calibri"/>
            </a:endParaRPr>
          </a:p>
          <a:p>
            <a:pPr marL="342900" indent="-342900">
              <a:buChar char="•"/>
            </a:pPr>
            <a:r>
              <a:rPr lang="en-US" sz="2400">
                <a:latin typeface="Calibri"/>
                <a:ea typeface="Calibri"/>
                <a:sym typeface="Calibri"/>
              </a:rPr>
              <a:t>August rains, no days used</a:t>
            </a:r>
            <a:endParaRPr lang="en-US">
              <a:latin typeface="Calibri"/>
            </a:endParaRPr>
          </a:p>
          <a:p>
            <a:pPr marL="342900" indent="-342900">
              <a:buChar char="•"/>
            </a:pPr>
            <a:r>
              <a:rPr lang="en-US" sz="2400">
                <a:latin typeface="Calibri"/>
                <a:ea typeface="Calibri"/>
                <a:sym typeface="Calibri"/>
              </a:rPr>
              <a:t>Sold days to two local farmers</a:t>
            </a:r>
            <a:endParaRPr lang="en-US">
              <a:latin typeface="Calibri"/>
            </a:endParaRPr>
          </a:p>
          <a:p>
            <a:pPr marL="342900" indent="-342900">
              <a:buChar char="•"/>
            </a:pPr>
            <a:r>
              <a:rPr lang="en-US" sz="2400">
                <a:latin typeface="Calibri"/>
                <a:ea typeface="Calibri"/>
                <a:sym typeface="Calibri"/>
              </a:rPr>
              <a:t>Recovered $2,600</a:t>
            </a:r>
            <a:endParaRPr lang="en-US">
              <a:latin typeface="Calibri"/>
            </a:endParaRPr>
          </a:p>
          <a:p>
            <a:pPr marL="342900" indent="-342900">
              <a:buChar char="•"/>
            </a:pPr>
            <a:r>
              <a:rPr lang="en-US" sz="2400">
                <a:latin typeface="Calibri"/>
                <a:ea typeface="Calibri"/>
                <a:sym typeface="Calibri"/>
              </a:rPr>
              <a:t>Paid $260 in fees</a:t>
            </a:r>
            <a:endParaRPr lang="en-US">
              <a:latin typeface="Calibri"/>
            </a:endParaRPr>
          </a:p>
          <a:p>
            <a:pPr marL="342900" indent="-342900">
              <a:buChar char="•"/>
            </a:pPr>
            <a:r>
              <a:rPr lang="en-US" sz="2400">
                <a:latin typeface="Calibri"/>
                <a:ea typeface="Calibri"/>
                <a:sym typeface="Calibri"/>
              </a:rPr>
              <a:t>Net expenditure for ’24 was $3140</a:t>
            </a:r>
            <a:endParaRPr lang="en-US">
              <a:latin typeface="Calibri"/>
            </a:endParaRPr>
          </a:p>
          <a:p>
            <a:pPr marL="342900" indent="-342900">
              <a:buChar char="•"/>
            </a:pPr>
            <a:r>
              <a:rPr lang="en-US" sz="2400">
                <a:latin typeface="Calibri"/>
                <a:ea typeface="Calibri"/>
              </a:rPr>
              <a:t>Zero days remaining at the end of the year</a:t>
            </a:r>
            <a:endParaRPr lang="en-US">
              <a:latin typeface="Calibri"/>
            </a:endParaRPr>
          </a:p>
          <a:p>
            <a:pPr algn="ctr"/>
            <a:endParaRPr lang="en-US" sz="2400">
              <a:latin typeface="Calibri"/>
              <a:ea typeface="Calibri"/>
              <a:cs typeface="Times New Roman"/>
            </a:endParaRPr>
          </a:p>
          <a:p>
            <a:pPr marR="0" lvl="0" algn="ctr">
              <a:spcBef>
                <a:spcPts val="0"/>
              </a:spcBef>
              <a:spcAft>
                <a:spcPts val="0"/>
              </a:spcAft>
            </a:pPr>
            <a:endParaRPr lang="en-US" sz="2400">
              <a:latin typeface="Calibri"/>
              <a:ea typeface="Calibri"/>
              <a:cs typeface="Times New Roman"/>
            </a:endParaRPr>
          </a:p>
          <a:p>
            <a:pPr marL="342900" marR="0" lvl="0" indent="-342900" algn="l" rtl="0">
              <a:spcBef>
                <a:spcPts val="0"/>
              </a:spcBef>
              <a:spcAft>
                <a:spcPts val="0"/>
              </a:spcAft>
              <a:buChar char="•"/>
            </a:pPr>
            <a:endParaRPr lang="en-US" sz="2400">
              <a:solidFill>
                <a:srgbClr val="FF0000"/>
              </a:solidFill>
              <a:latin typeface="Calibri"/>
              <a:ea typeface="Calibri"/>
              <a:cs typeface="Calibri"/>
            </a:endParaRPr>
          </a:p>
          <a:p>
            <a:endParaRPr lang="en-US" sz="2000">
              <a:solidFill>
                <a:schemeClr val="dk1"/>
              </a:solidFill>
              <a:latin typeface="Calibri"/>
              <a:ea typeface="Calibri"/>
              <a:cs typeface="Calibri"/>
            </a:endParaRPr>
          </a:p>
        </p:txBody>
      </p:sp>
      <p:sp>
        <p:nvSpPr>
          <p:cNvPr id="258" name="Google Shape;258;p19">
            <a:extLst>
              <a:ext uri="{FF2B5EF4-FFF2-40B4-BE49-F238E27FC236}">
                <a16:creationId xmlns:a16="http://schemas.microsoft.com/office/drawing/2014/main" id="{977A0581-0014-8553-CA67-AFF960628C44}"/>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B0B3CF8A-ECFC-60A2-6BC9-703F85CD15B6}"/>
              </a:ext>
            </a:extLst>
          </p:cNvPr>
          <p:cNvSpPr>
            <a:spLocks noGrp="1"/>
          </p:cNvSpPr>
          <p:nvPr>
            <p:ph type="sldNum" idx="12"/>
          </p:nvPr>
        </p:nvSpPr>
        <p:spPr/>
        <p:txBody>
          <a:bodyPr/>
          <a:lstStyle/>
          <a:p>
            <a:fld id="{00000000-1234-1234-1234-123412341234}" type="slidenum">
              <a:rPr lang="en-US"/>
              <a:t>26</a:t>
            </a:fld>
            <a:endParaRPr lang="en-US"/>
          </a:p>
        </p:txBody>
      </p:sp>
      <p:sp>
        <p:nvSpPr>
          <p:cNvPr id="3" name="Footer Placeholder 2">
            <a:extLst>
              <a:ext uri="{FF2B5EF4-FFF2-40B4-BE49-F238E27FC236}">
                <a16:creationId xmlns:a16="http://schemas.microsoft.com/office/drawing/2014/main" id="{29F05DBC-9865-B029-60B8-C8DBBC3D6407}"/>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57238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098D7CF9-6AC7-FA7A-5A3F-373D5CB9BB1E}"/>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3A6C29F8-1850-21C5-D1CA-7D93EBE70466}"/>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a:extLst>
              <a:ext uri="{FF2B5EF4-FFF2-40B4-BE49-F238E27FC236}">
                <a16:creationId xmlns:a16="http://schemas.microsoft.com/office/drawing/2014/main" id="{BDD65B61-0979-C774-7162-D49EB1455939}"/>
              </a:ext>
            </a:extLst>
          </p:cNvPr>
          <p:cNvSpPr txBox="1"/>
          <p:nvPr/>
        </p:nvSpPr>
        <p:spPr>
          <a:xfrm>
            <a:off x="381000" y="1143000"/>
            <a:ext cx="8882100" cy="5052797"/>
          </a:xfrm>
          <a:prstGeom prst="rect">
            <a:avLst/>
          </a:prstGeom>
          <a:noFill/>
          <a:ln>
            <a:noFill/>
          </a:ln>
        </p:spPr>
        <p:txBody>
          <a:bodyPr spcFirstLastPara="1" wrap="square" lIns="96650" tIns="48325" rIns="96650" bIns="48325" anchor="t" anchorCtr="0">
            <a:spAutoFit/>
          </a:bodyPr>
          <a:lstStyle/>
          <a:p>
            <a:pPr algn="ctr"/>
            <a:r>
              <a:rPr lang="en-US" sz="2400">
                <a:latin typeface="Calibri"/>
                <a:ea typeface="Calibri"/>
                <a:cs typeface="Times New Roman"/>
                <a:sym typeface="Calibri"/>
              </a:rPr>
              <a:t>Looking Forward </a:t>
            </a:r>
            <a:endParaRPr lang="en-US" sz="2400">
              <a:latin typeface="Calibri"/>
            </a:endParaRPr>
          </a:p>
          <a:p>
            <a:pPr>
              <a:buChar char="•"/>
            </a:pPr>
            <a:endParaRPr lang="en-US"/>
          </a:p>
          <a:p>
            <a:pPr>
              <a:buChar char="•"/>
            </a:pPr>
            <a:r>
              <a:rPr lang="en-US" sz="2400">
                <a:latin typeface="Calibri"/>
                <a:ea typeface="Calibri"/>
              </a:rPr>
              <a:t> Snow pack peaked at 110% in Dec. ’24 with a median of 73%</a:t>
            </a:r>
            <a:endParaRPr lang="en-US">
              <a:latin typeface="Calibri"/>
              <a:ea typeface="Calibri"/>
            </a:endParaRPr>
          </a:p>
          <a:p>
            <a:pPr>
              <a:buChar char="•"/>
            </a:pPr>
            <a:r>
              <a:rPr lang="en-US" sz="2400">
                <a:latin typeface="Calibri"/>
                <a:ea typeface="Calibri"/>
              </a:rPr>
              <a:t> There is less water in the entire system this year</a:t>
            </a:r>
            <a:endParaRPr lang="en-US">
              <a:latin typeface="Calibri"/>
            </a:endParaRPr>
          </a:p>
          <a:p>
            <a:pPr>
              <a:buChar char="•"/>
            </a:pPr>
            <a:r>
              <a:rPr lang="en-US" sz="2400">
                <a:latin typeface="Calibri"/>
                <a:ea typeface="Calibri"/>
              </a:rPr>
              <a:t> Shorter River Run season predicted</a:t>
            </a:r>
            <a:endParaRPr lang="en-US">
              <a:latin typeface="Calibri"/>
            </a:endParaRPr>
          </a:p>
          <a:p>
            <a:pPr>
              <a:buChar char="•"/>
            </a:pPr>
            <a:r>
              <a:rPr lang="en-US" sz="2400">
                <a:latin typeface="Calibri"/>
                <a:ea typeface="Calibri"/>
              </a:rPr>
              <a:t> Baker Lake will start down 16” to 18”, typical range</a:t>
            </a:r>
            <a:endParaRPr lang="en-US">
              <a:latin typeface="Calibri"/>
            </a:endParaRPr>
          </a:p>
          <a:p>
            <a:pPr>
              <a:buChar char="•"/>
            </a:pPr>
            <a:r>
              <a:rPr lang="en-US" sz="2400">
                <a:latin typeface="Calibri"/>
                <a:ea typeface="Calibri"/>
              </a:rPr>
              <a:t> Will purchase Rental water again from various sources if available</a:t>
            </a:r>
            <a:endParaRPr lang="en-US">
              <a:latin typeface="Calibri"/>
            </a:endParaRPr>
          </a:p>
          <a:p>
            <a:pPr>
              <a:buChar char="•"/>
            </a:pPr>
            <a:r>
              <a:rPr lang="en-US" sz="2400">
                <a:latin typeface="Calibri"/>
                <a:ea typeface="Calibri"/>
              </a:rPr>
              <a:t> Enough days to ensure a full lake</a:t>
            </a:r>
          </a:p>
          <a:p>
            <a:pPr>
              <a:buChar char="•"/>
            </a:pPr>
            <a:r>
              <a:rPr lang="en-US" sz="2400">
                <a:latin typeface="Calibri"/>
                <a:ea typeface="Calibri"/>
              </a:rPr>
              <a:t> Negative effect of too low going into winter</a:t>
            </a:r>
            <a:endParaRPr lang="en-US">
              <a:latin typeface="Calibri"/>
            </a:endParaRPr>
          </a:p>
          <a:p>
            <a:pPr algn="ctr"/>
            <a:endParaRPr lang="en-US" sz="2400">
              <a:latin typeface="Calibri"/>
              <a:ea typeface="Calibri"/>
              <a:cs typeface="Times New Roman"/>
            </a:endParaRPr>
          </a:p>
          <a:p>
            <a:pPr algn="ctr"/>
            <a:endParaRPr lang="en-US" sz="2400">
              <a:latin typeface="Calibri"/>
              <a:ea typeface="Calibri"/>
              <a:cs typeface="Times New Roman"/>
            </a:endParaRPr>
          </a:p>
          <a:p>
            <a:pPr marR="0" lvl="0" algn="ctr">
              <a:spcBef>
                <a:spcPts val="0"/>
              </a:spcBef>
              <a:spcAft>
                <a:spcPts val="0"/>
              </a:spcAft>
            </a:pPr>
            <a:endParaRPr lang="en-US" sz="2400">
              <a:latin typeface="Calibri"/>
              <a:ea typeface="Calibri"/>
              <a:cs typeface="Times New Roman"/>
            </a:endParaRPr>
          </a:p>
          <a:p>
            <a:pPr marL="342900" marR="0" lvl="0" indent="-342900" algn="l" rtl="0">
              <a:spcBef>
                <a:spcPts val="0"/>
              </a:spcBef>
              <a:spcAft>
                <a:spcPts val="0"/>
              </a:spcAft>
              <a:buChar char="•"/>
            </a:pPr>
            <a:endParaRPr lang="en-US" sz="2400">
              <a:solidFill>
                <a:srgbClr val="FF0000"/>
              </a:solidFill>
              <a:latin typeface="Calibri"/>
              <a:ea typeface="Calibri"/>
              <a:cs typeface="Calibri"/>
            </a:endParaRPr>
          </a:p>
          <a:p>
            <a:endParaRPr lang="en-US" sz="2000">
              <a:solidFill>
                <a:schemeClr val="dk1"/>
              </a:solidFill>
              <a:latin typeface="Calibri"/>
              <a:ea typeface="Calibri"/>
              <a:cs typeface="Calibri"/>
            </a:endParaRPr>
          </a:p>
        </p:txBody>
      </p:sp>
      <p:sp>
        <p:nvSpPr>
          <p:cNvPr id="258" name="Google Shape;258;p19">
            <a:extLst>
              <a:ext uri="{FF2B5EF4-FFF2-40B4-BE49-F238E27FC236}">
                <a16:creationId xmlns:a16="http://schemas.microsoft.com/office/drawing/2014/main" id="{276128B5-6E8A-6731-F0DC-79F209631A97}"/>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891E20B7-D81B-C976-4483-09BD183F47B9}"/>
              </a:ext>
            </a:extLst>
          </p:cNvPr>
          <p:cNvSpPr>
            <a:spLocks noGrp="1"/>
          </p:cNvSpPr>
          <p:nvPr>
            <p:ph type="sldNum" idx="12"/>
          </p:nvPr>
        </p:nvSpPr>
        <p:spPr/>
        <p:txBody>
          <a:bodyPr/>
          <a:lstStyle/>
          <a:p>
            <a:fld id="{00000000-1234-1234-1234-123412341234}" type="slidenum">
              <a:rPr lang="en-US"/>
              <a:t>27</a:t>
            </a:fld>
            <a:endParaRPr lang="en-US"/>
          </a:p>
        </p:txBody>
      </p:sp>
      <p:sp>
        <p:nvSpPr>
          <p:cNvPr id="3" name="Footer Placeholder 2">
            <a:extLst>
              <a:ext uri="{FF2B5EF4-FFF2-40B4-BE49-F238E27FC236}">
                <a16:creationId xmlns:a16="http://schemas.microsoft.com/office/drawing/2014/main" id="{6883903D-CC9E-2A20-D435-C3B66AD5580B}"/>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214060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D21920DC-0C73-894A-A2C8-ADA6A39E2982}"/>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D233BC08-0C71-59BE-AB4E-CA5728637FF8}"/>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a:extLst>
              <a:ext uri="{FF2B5EF4-FFF2-40B4-BE49-F238E27FC236}">
                <a16:creationId xmlns:a16="http://schemas.microsoft.com/office/drawing/2014/main" id="{273C7626-BDEC-4691-7318-30152A3D01BC}"/>
              </a:ext>
            </a:extLst>
          </p:cNvPr>
          <p:cNvSpPr txBox="1"/>
          <p:nvPr/>
        </p:nvSpPr>
        <p:spPr>
          <a:xfrm>
            <a:off x="381000" y="1143000"/>
            <a:ext cx="8882100" cy="6314680"/>
          </a:xfrm>
          <a:prstGeom prst="rect">
            <a:avLst/>
          </a:prstGeom>
          <a:noFill/>
          <a:ln>
            <a:noFill/>
          </a:ln>
        </p:spPr>
        <p:txBody>
          <a:bodyPr spcFirstLastPara="1" wrap="square" lIns="96650" tIns="48325" rIns="96650" bIns="48325" anchor="t" anchorCtr="0">
            <a:spAutoFit/>
          </a:bodyPr>
          <a:lstStyle/>
          <a:p>
            <a:pPr algn="ctr"/>
            <a:r>
              <a:rPr lang="en-US" sz="3200">
                <a:latin typeface="Calibri"/>
                <a:ea typeface="Calibri"/>
                <a:cs typeface="Times New Roman"/>
                <a:sym typeface="Calibri"/>
              </a:rPr>
              <a:t>Long Term </a:t>
            </a:r>
            <a:endParaRPr lang="en-US" sz="3200">
              <a:latin typeface="Calibri"/>
              <a:ea typeface="Calibri"/>
              <a:cs typeface="Times New Roman"/>
            </a:endParaRPr>
          </a:p>
          <a:p>
            <a:br>
              <a:rPr lang="en-US" sz="3200">
                <a:latin typeface="Calibri"/>
              </a:rPr>
            </a:br>
            <a:r>
              <a:rPr lang="en-US" sz="3200">
                <a:latin typeface="Calibri"/>
              </a:rPr>
              <a:t>Final comment: Vista Bonita Recreation Association needs to purchase another </a:t>
            </a:r>
            <a:r>
              <a:rPr lang="en-US" sz="3200" b="1">
                <a:latin typeface="Calibri"/>
              </a:rPr>
              <a:t>River share</a:t>
            </a:r>
            <a:r>
              <a:rPr lang="en-US" sz="3200">
                <a:latin typeface="Calibri"/>
              </a:rPr>
              <a:t> to assure </a:t>
            </a:r>
            <a:r>
              <a:rPr lang="en-US" sz="3200">
                <a:latin typeface="Calibri"/>
                <a:ea typeface="Calibri"/>
                <a:sym typeface="Calibri"/>
              </a:rPr>
              <a:t>Baker Lake fills in the spring. This gives us the greatest duration of having a full lake during the year to support a healthy Ecology of the lake. River </a:t>
            </a:r>
            <a:r>
              <a:rPr lang="en-US" sz="3200" b="1">
                <a:latin typeface="Calibri"/>
                <a:ea typeface="Calibri"/>
                <a:sym typeface="Calibri"/>
              </a:rPr>
              <a:t>rental water</a:t>
            </a:r>
            <a:r>
              <a:rPr lang="en-US" sz="3200">
                <a:latin typeface="Calibri"/>
                <a:ea typeface="Calibri"/>
                <a:sym typeface="Calibri"/>
              </a:rPr>
              <a:t> is </a:t>
            </a:r>
            <a:r>
              <a:rPr lang="en-US" sz="3200">
                <a:latin typeface="Calibri"/>
                <a:ea typeface="Calibri"/>
              </a:rPr>
              <a:t>typically not available like reservoir </a:t>
            </a:r>
            <a:r>
              <a:rPr lang="en-US" sz="3200">
                <a:latin typeface="Calibri"/>
                <a:ea typeface="Calibri"/>
                <a:sym typeface="Calibri"/>
              </a:rPr>
              <a:t>water </a:t>
            </a:r>
            <a:r>
              <a:rPr lang="en-US" sz="3200">
                <a:latin typeface="Calibri"/>
                <a:ea typeface="Calibri"/>
              </a:rPr>
              <a:t>is.</a:t>
            </a:r>
            <a:endParaRPr lang="en-US">
              <a:latin typeface="Calibri"/>
            </a:endParaRPr>
          </a:p>
          <a:p>
            <a:pPr algn="ctr"/>
            <a:endParaRPr lang="en-US" sz="2400">
              <a:latin typeface="Calibri"/>
              <a:ea typeface="Calibri"/>
              <a:cs typeface="Times New Roman"/>
            </a:endParaRPr>
          </a:p>
          <a:p>
            <a:pPr algn="ctr"/>
            <a:endParaRPr lang="en-US" sz="2400">
              <a:latin typeface="Calibri"/>
              <a:ea typeface="Calibri"/>
              <a:cs typeface="Times New Roman"/>
            </a:endParaRPr>
          </a:p>
          <a:p>
            <a:pPr marR="0" lvl="0" algn="ctr">
              <a:spcBef>
                <a:spcPts val="0"/>
              </a:spcBef>
              <a:spcAft>
                <a:spcPts val="0"/>
              </a:spcAft>
            </a:pPr>
            <a:endParaRPr lang="en-US" sz="2400">
              <a:latin typeface="Calibri"/>
              <a:ea typeface="Calibri"/>
              <a:cs typeface="Times New Roman"/>
            </a:endParaRPr>
          </a:p>
          <a:p>
            <a:pPr marL="342900" marR="0" lvl="0" indent="-342900" algn="l" rtl="0">
              <a:spcBef>
                <a:spcPts val="0"/>
              </a:spcBef>
              <a:spcAft>
                <a:spcPts val="0"/>
              </a:spcAft>
              <a:buChar char="•"/>
            </a:pPr>
            <a:endParaRPr lang="en-US" sz="2400">
              <a:solidFill>
                <a:srgbClr val="FF0000"/>
              </a:solidFill>
              <a:latin typeface="Calibri"/>
              <a:ea typeface="Calibri"/>
              <a:cs typeface="Calibri"/>
            </a:endParaRPr>
          </a:p>
          <a:p>
            <a:endParaRPr lang="en-US" sz="2000">
              <a:solidFill>
                <a:schemeClr val="dk1"/>
              </a:solidFill>
              <a:latin typeface="Calibri"/>
              <a:ea typeface="Calibri"/>
              <a:cs typeface="Calibri"/>
            </a:endParaRPr>
          </a:p>
        </p:txBody>
      </p:sp>
      <p:sp>
        <p:nvSpPr>
          <p:cNvPr id="258" name="Google Shape;258;p19">
            <a:extLst>
              <a:ext uri="{FF2B5EF4-FFF2-40B4-BE49-F238E27FC236}">
                <a16:creationId xmlns:a16="http://schemas.microsoft.com/office/drawing/2014/main" id="{3C40189C-2DC0-DC51-D68C-F3D6C4CA5FC2}"/>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52EDDB31-3C66-2117-1428-7F9A72D76564}"/>
              </a:ext>
            </a:extLst>
          </p:cNvPr>
          <p:cNvSpPr>
            <a:spLocks noGrp="1"/>
          </p:cNvSpPr>
          <p:nvPr>
            <p:ph type="sldNum" idx="12"/>
          </p:nvPr>
        </p:nvSpPr>
        <p:spPr/>
        <p:txBody>
          <a:bodyPr/>
          <a:lstStyle/>
          <a:p>
            <a:fld id="{00000000-1234-1234-1234-123412341234}" type="slidenum">
              <a:rPr lang="en-US"/>
              <a:t>28</a:t>
            </a:fld>
            <a:endParaRPr lang="en-US"/>
          </a:p>
        </p:txBody>
      </p:sp>
      <p:sp>
        <p:nvSpPr>
          <p:cNvPr id="3" name="Footer Placeholder 2">
            <a:extLst>
              <a:ext uri="{FF2B5EF4-FFF2-40B4-BE49-F238E27FC236}">
                <a16:creationId xmlns:a16="http://schemas.microsoft.com/office/drawing/2014/main" id="{F6439927-FEF3-6953-91DB-5A5B6FD6090A}"/>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3700744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5015862E-EBC7-0A1C-8B2A-77A763A890E6}"/>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DFE5DD29-DDBD-BC92-0F7B-D06491D689F9}"/>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a:extLst>
              <a:ext uri="{FF2B5EF4-FFF2-40B4-BE49-F238E27FC236}">
                <a16:creationId xmlns:a16="http://schemas.microsoft.com/office/drawing/2014/main" id="{CEB422E4-CF79-7BD6-A54B-B5094E22979B}"/>
              </a:ext>
            </a:extLst>
          </p:cNvPr>
          <p:cNvSpPr txBox="1"/>
          <p:nvPr/>
        </p:nvSpPr>
        <p:spPr>
          <a:xfrm>
            <a:off x="381000" y="1143000"/>
            <a:ext cx="8882100" cy="4067912"/>
          </a:xfrm>
          <a:prstGeom prst="rect">
            <a:avLst/>
          </a:prstGeom>
          <a:noFill/>
          <a:ln>
            <a:noFill/>
          </a:ln>
        </p:spPr>
        <p:txBody>
          <a:bodyPr spcFirstLastPara="1" wrap="square" lIns="96650" tIns="48325" rIns="96650" bIns="48325" anchor="t" anchorCtr="0">
            <a:spAutoFit/>
          </a:bodyPr>
          <a:lstStyle/>
          <a:p>
            <a:pPr algn="ctr"/>
            <a:r>
              <a:rPr lang="en-US" sz="3200">
                <a:ea typeface="Calibri"/>
                <a:sym typeface="Calibri"/>
              </a:rPr>
              <a:t>Replogle Reservoir Long Term</a:t>
            </a:r>
            <a:endParaRPr lang="en-US">
              <a:sym typeface="Calibri"/>
            </a:endParaRPr>
          </a:p>
          <a:p>
            <a:pPr algn="ctr"/>
            <a:endParaRPr lang="en-US"/>
          </a:p>
          <a:p>
            <a:r>
              <a:rPr lang="en-US" sz="3200">
                <a:ea typeface="Calibri"/>
                <a:sym typeface="Calibri"/>
              </a:rPr>
              <a:t>And most importantly, starting now Replogle does not have enough water </a:t>
            </a:r>
            <a:r>
              <a:rPr lang="en-US" sz="3200"/>
              <a:t>to </a:t>
            </a:r>
            <a:r>
              <a:rPr lang="en-US" sz="3200">
                <a:ea typeface="Calibri"/>
              </a:rPr>
              <a:t>supplement</a:t>
            </a:r>
            <a:r>
              <a:rPr lang="en-US" sz="3200"/>
              <a:t> </a:t>
            </a:r>
            <a:r>
              <a:rPr lang="en-US" sz="3200">
                <a:ea typeface="Calibri"/>
                <a:sym typeface="Calibri"/>
              </a:rPr>
              <a:t>Baker Lake in the </a:t>
            </a:r>
            <a:r>
              <a:rPr lang="en-US" sz="3200">
                <a:ea typeface="Calibri"/>
              </a:rPr>
              <a:t>future and will not be used.</a:t>
            </a:r>
            <a:endParaRPr lang="en-US"/>
          </a:p>
          <a:p>
            <a:pPr algn="ctr"/>
            <a:endParaRPr lang="en-US" sz="2400">
              <a:latin typeface="Calibri"/>
              <a:ea typeface="Calibri"/>
              <a:cs typeface="Times New Roman"/>
            </a:endParaRPr>
          </a:p>
          <a:p>
            <a:pPr algn="ctr"/>
            <a:endParaRPr lang="en-US" sz="2400">
              <a:latin typeface="Calibri"/>
              <a:ea typeface="Calibri"/>
              <a:cs typeface="Times New Roman"/>
            </a:endParaRPr>
          </a:p>
          <a:p>
            <a:pPr marR="0" lvl="0" algn="ctr">
              <a:spcBef>
                <a:spcPts val="0"/>
              </a:spcBef>
              <a:spcAft>
                <a:spcPts val="0"/>
              </a:spcAft>
            </a:pPr>
            <a:endParaRPr lang="en-US" sz="2400">
              <a:latin typeface="Calibri"/>
              <a:ea typeface="Calibri"/>
              <a:cs typeface="Times New Roman"/>
            </a:endParaRPr>
          </a:p>
          <a:p>
            <a:pPr marL="342900" marR="0" lvl="0" indent="-342900" algn="l" rtl="0">
              <a:spcBef>
                <a:spcPts val="0"/>
              </a:spcBef>
              <a:spcAft>
                <a:spcPts val="0"/>
              </a:spcAft>
              <a:buChar char="•"/>
            </a:pPr>
            <a:endParaRPr lang="en-US" sz="2400">
              <a:solidFill>
                <a:srgbClr val="FF0000"/>
              </a:solidFill>
              <a:latin typeface="Calibri"/>
              <a:ea typeface="Calibri"/>
              <a:cs typeface="Calibri"/>
            </a:endParaRPr>
          </a:p>
          <a:p>
            <a:endParaRPr lang="en-US" sz="2000">
              <a:solidFill>
                <a:schemeClr val="dk1"/>
              </a:solidFill>
              <a:latin typeface="Calibri"/>
              <a:ea typeface="Calibri"/>
              <a:cs typeface="Calibri"/>
            </a:endParaRPr>
          </a:p>
        </p:txBody>
      </p:sp>
      <p:sp>
        <p:nvSpPr>
          <p:cNvPr id="258" name="Google Shape;258;p19">
            <a:extLst>
              <a:ext uri="{FF2B5EF4-FFF2-40B4-BE49-F238E27FC236}">
                <a16:creationId xmlns:a16="http://schemas.microsoft.com/office/drawing/2014/main" id="{8EEFF200-428B-2A93-5276-EBBBBCB8C5C9}"/>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4DFE5596-0BFC-06D2-AB43-B3C0FCEDE623}"/>
              </a:ext>
            </a:extLst>
          </p:cNvPr>
          <p:cNvSpPr>
            <a:spLocks noGrp="1"/>
          </p:cNvSpPr>
          <p:nvPr>
            <p:ph type="sldNum" idx="12"/>
          </p:nvPr>
        </p:nvSpPr>
        <p:spPr/>
        <p:txBody>
          <a:bodyPr/>
          <a:lstStyle/>
          <a:p>
            <a:fld id="{00000000-1234-1234-1234-123412341234}" type="slidenum">
              <a:rPr lang="en-US"/>
              <a:t>29</a:t>
            </a:fld>
            <a:endParaRPr lang="en-US"/>
          </a:p>
        </p:txBody>
      </p:sp>
      <p:sp>
        <p:nvSpPr>
          <p:cNvPr id="3" name="Footer Placeholder 2">
            <a:extLst>
              <a:ext uri="{FF2B5EF4-FFF2-40B4-BE49-F238E27FC236}">
                <a16:creationId xmlns:a16="http://schemas.microsoft.com/office/drawing/2014/main" id="{212CAD52-0B49-393D-3161-9B1F5160A8E5}"/>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60773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479425" y="293688"/>
            <a:ext cx="8642350" cy="763587"/>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4000" b="1"/>
              <a:t>Board Member Introductions</a:t>
            </a:r>
            <a:endParaRPr sz="4000"/>
          </a:p>
        </p:txBody>
      </p:sp>
      <p:sp>
        <p:nvSpPr>
          <p:cNvPr id="110" name="Google Shape;110;p3"/>
          <p:cNvSpPr txBox="1">
            <a:spLocks noGrp="1"/>
          </p:cNvSpPr>
          <p:nvPr>
            <p:ph type="body" idx="1"/>
          </p:nvPr>
        </p:nvSpPr>
        <p:spPr>
          <a:xfrm>
            <a:off x="452303" y="1142515"/>
            <a:ext cx="8642350" cy="5888038"/>
          </a:xfrm>
          <a:prstGeom prst="rect">
            <a:avLst/>
          </a:prstGeom>
          <a:noFill/>
          <a:ln>
            <a:noFill/>
          </a:ln>
        </p:spPr>
        <p:txBody>
          <a:bodyPr spcFirstLastPara="1" wrap="square" lIns="96650" tIns="48325" rIns="96650" bIns="48325" anchor="t" anchorCtr="0">
            <a:noAutofit/>
          </a:bodyPr>
          <a:lstStyle/>
          <a:p>
            <a:pPr marL="457200" lvl="0" indent="-419100" algn="l" rtl="0">
              <a:spcBef>
                <a:spcPts val="0"/>
              </a:spcBef>
              <a:spcAft>
                <a:spcPts val="0"/>
              </a:spcAft>
              <a:buSzPts val="3000"/>
              <a:buChar char="•"/>
            </a:pPr>
            <a:r>
              <a:rPr lang="en-US" sz="2800"/>
              <a:t>Shelah Fred- President</a:t>
            </a:r>
          </a:p>
          <a:p>
            <a:pPr marL="457200" lvl="0" indent="-419100" algn="l" rtl="0">
              <a:spcBef>
                <a:spcPts val="0"/>
              </a:spcBef>
              <a:spcAft>
                <a:spcPts val="0"/>
              </a:spcAft>
              <a:buSzPts val="3000"/>
              <a:buChar char="•"/>
            </a:pPr>
            <a:r>
              <a:rPr lang="en-US" sz="2800"/>
              <a:t>Eileen Van Tilburg- Vice President</a:t>
            </a:r>
            <a:endParaRPr sz="2800"/>
          </a:p>
          <a:p>
            <a:pPr marL="457200" lvl="0" indent="-419100" algn="l" rtl="0">
              <a:spcBef>
                <a:spcPts val="0"/>
              </a:spcBef>
              <a:spcAft>
                <a:spcPts val="0"/>
              </a:spcAft>
              <a:buSzPts val="3000"/>
              <a:buChar char="•"/>
            </a:pPr>
            <a:r>
              <a:rPr lang="en-US" sz="2800"/>
              <a:t>Michael Warring- Treasurer</a:t>
            </a:r>
            <a:endParaRPr sz="2800"/>
          </a:p>
          <a:p>
            <a:pPr marL="457200" lvl="0" indent="-419100" algn="l" rtl="0">
              <a:spcBef>
                <a:spcPts val="0"/>
              </a:spcBef>
              <a:spcAft>
                <a:spcPts val="0"/>
              </a:spcAft>
              <a:buSzPts val="3000"/>
              <a:buChar char="•"/>
            </a:pPr>
            <a:r>
              <a:rPr lang="en-US" sz="2800"/>
              <a:t>Kara Seeber- Secretary</a:t>
            </a:r>
            <a:endParaRPr sz="2800"/>
          </a:p>
          <a:p>
            <a:pPr marL="457200" lvl="0" indent="-419100" algn="l" rtl="0">
              <a:spcBef>
                <a:spcPts val="0"/>
              </a:spcBef>
              <a:spcAft>
                <a:spcPts val="0"/>
              </a:spcAft>
              <a:buSzPts val="3000"/>
              <a:buChar char="•"/>
            </a:pPr>
            <a:r>
              <a:rPr lang="en-US" sz="2800"/>
              <a:t>Ann Marie- Communications Director/ Webmaster</a:t>
            </a:r>
            <a:endParaRPr sz="2800"/>
          </a:p>
          <a:p>
            <a:pPr marL="457200" lvl="0" indent="-419100" algn="l" rtl="0">
              <a:spcBef>
                <a:spcPts val="0"/>
              </a:spcBef>
              <a:spcAft>
                <a:spcPts val="0"/>
              </a:spcAft>
              <a:buSzPts val="3000"/>
              <a:buChar char="•"/>
            </a:pPr>
            <a:r>
              <a:rPr lang="en-US" sz="2800"/>
              <a:t>Larry Dick- Water Advisor</a:t>
            </a:r>
            <a:endParaRPr sz="2800"/>
          </a:p>
          <a:p>
            <a:pPr marL="457200" lvl="0" indent="-419100" algn="l" rtl="0">
              <a:spcBef>
                <a:spcPts val="0"/>
              </a:spcBef>
              <a:spcAft>
                <a:spcPts val="0"/>
              </a:spcAft>
              <a:buSzPts val="3000"/>
              <a:buChar char="•"/>
            </a:pPr>
            <a:r>
              <a:rPr lang="en-US" sz="2800"/>
              <a:t>Trevor Dysert- Ecology Committee Chair</a:t>
            </a:r>
            <a:endParaRPr sz="2800"/>
          </a:p>
          <a:p>
            <a:pPr marL="457200" lvl="0" indent="-419100" algn="l" rtl="0">
              <a:spcBef>
                <a:spcPts val="0"/>
              </a:spcBef>
              <a:spcAft>
                <a:spcPts val="0"/>
              </a:spcAft>
              <a:buSzPts val="3000"/>
              <a:buChar char="•"/>
            </a:pPr>
            <a:r>
              <a:rPr lang="en-US" sz="2800"/>
              <a:t>Steve Bangs- Park Curator</a:t>
            </a:r>
            <a:endParaRPr sz="2800"/>
          </a:p>
          <a:p>
            <a:pPr indent="-419100">
              <a:spcBef>
                <a:spcPts val="0"/>
              </a:spcBef>
              <a:buSzPts val="3000"/>
            </a:pPr>
            <a:r>
              <a:rPr lang="en-US" sz="2800"/>
              <a:t>Nicole Hoem- Project Advisor</a:t>
            </a:r>
            <a:endParaRPr lang="en-US" sz="2800">
              <a:solidFill>
                <a:srgbClr val="FF0000"/>
              </a:solidFill>
            </a:endParaRPr>
          </a:p>
        </p:txBody>
      </p:sp>
      <p:sp>
        <p:nvSpPr>
          <p:cNvPr id="111" name="Google Shape;111;p3"/>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992F305F-60EA-C1A2-AC6C-25615A8F0981}"/>
              </a:ext>
            </a:extLst>
          </p:cNvPr>
          <p:cNvSpPr>
            <a:spLocks noGrp="1"/>
          </p:cNvSpPr>
          <p:nvPr>
            <p:ph type="sldNum" idx="12"/>
          </p:nvPr>
        </p:nvSpPr>
        <p:spPr/>
        <p:txBody>
          <a:bodyPr/>
          <a:lstStyle/>
          <a:p>
            <a:fld id="{00000000-1234-1234-1234-123412341234}" type="slidenum">
              <a:rPr lang="en-US"/>
              <a:t>3</a:t>
            </a:fld>
            <a:endParaRPr lang="en-US"/>
          </a:p>
        </p:txBody>
      </p:sp>
      <p:sp>
        <p:nvSpPr>
          <p:cNvPr id="3" name="Footer Placeholder 2">
            <a:extLst>
              <a:ext uri="{FF2B5EF4-FFF2-40B4-BE49-F238E27FC236}">
                <a16:creationId xmlns:a16="http://schemas.microsoft.com/office/drawing/2014/main" id="{BE2B63DC-FFD2-553B-73B5-E847105C4515}"/>
              </a:ext>
            </a:extLst>
          </p:cNvPr>
          <p:cNvSpPr>
            <a:spLocks noGrp="1"/>
          </p:cNvSpPr>
          <p:nvPr>
            <p:ph type="ftr" idx="11"/>
          </p:nvPr>
        </p:nvSpPr>
        <p:spPr/>
        <p:txBody>
          <a:bodyPr/>
          <a:lstStyle/>
          <a:p>
            <a:r>
              <a:rPr lang="en-US"/>
              <a:t>MAY 28, 2025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9AF564F3-3EA4-4C6D-55E1-ED075657076C}"/>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2E0B1A05-474A-2084-213C-F79D38E3306C}"/>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Water Report (cont.)</a:t>
            </a:r>
          </a:p>
        </p:txBody>
      </p:sp>
      <p:sp>
        <p:nvSpPr>
          <p:cNvPr id="257" name="Google Shape;257;p19">
            <a:extLst>
              <a:ext uri="{FF2B5EF4-FFF2-40B4-BE49-F238E27FC236}">
                <a16:creationId xmlns:a16="http://schemas.microsoft.com/office/drawing/2014/main" id="{9405E34C-507F-BE41-C85C-8A3C61FA0E57}"/>
              </a:ext>
            </a:extLst>
          </p:cNvPr>
          <p:cNvSpPr txBox="1"/>
          <p:nvPr/>
        </p:nvSpPr>
        <p:spPr>
          <a:xfrm>
            <a:off x="381000" y="1143000"/>
            <a:ext cx="8882100" cy="4560354"/>
          </a:xfrm>
          <a:prstGeom prst="rect">
            <a:avLst/>
          </a:prstGeom>
          <a:noFill/>
          <a:ln>
            <a:noFill/>
          </a:ln>
        </p:spPr>
        <p:txBody>
          <a:bodyPr spcFirstLastPara="1" wrap="square" lIns="96650" tIns="48325" rIns="96650" bIns="48325" anchor="t" anchorCtr="0">
            <a:spAutoFit/>
          </a:bodyPr>
          <a:lstStyle/>
          <a:p>
            <a:pPr algn="ctr"/>
            <a:r>
              <a:rPr lang="en-US" sz="3200">
                <a:latin typeface="Calibri"/>
                <a:ea typeface="Calibri"/>
                <a:sym typeface="Calibri"/>
              </a:rPr>
              <a:t>Support Needed </a:t>
            </a:r>
            <a:endParaRPr lang="en-US">
              <a:latin typeface="Calibri"/>
            </a:endParaRPr>
          </a:p>
          <a:p>
            <a:pPr algn="ctr"/>
            <a:endParaRPr lang="en-US">
              <a:latin typeface="Calibri"/>
            </a:endParaRPr>
          </a:p>
          <a:p>
            <a:pPr marL="457200" indent="-457200">
              <a:buChar char="•"/>
            </a:pPr>
            <a:r>
              <a:rPr lang="en-US" sz="3200">
                <a:latin typeface="Calibri"/>
              </a:rPr>
              <a:t>Backup person </a:t>
            </a:r>
            <a:r>
              <a:rPr lang="en-US" sz="3200">
                <a:latin typeface="Calibri"/>
                <a:ea typeface="Calibri"/>
                <a:sym typeface="Calibri"/>
              </a:rPr>
              <a:t>needed now</a:t>
            </a:r>
            <a:endParaRPr lang="en-US">
              <a:latin typeface="Calibri"/>
            </a:endParaRPr>
          </a:p>
          <a:p>
            <a:pPr marL="457200" indent="-457200">
              <a:buChar char="•"/>
            </a:pPr>
            <a:r>
              <a:rPr lang="en-US" sz="3200">
                <a:latin typeface="Calibri"/>
                <a:ea typeface="Calibri"/>
                <a:sym typeface="Calibri"/>
              </a:rPr>
              <a:t>Long term, someone willing </a:t>
            </a:r>
            <a:r>
              <a:rPr lang="en-US" sz="3200">
                <a:latin typeface="Calibri"/>
              </a:rPr>
              <a:t>to </a:t>
            </a:r>
            <a:r>
              <a:rPr lang="en-US" sz="3200">
                <a:latin typeface="Calibri"/>
                <a:ea typeface="Calibri"/>
              </a:rPr>
              <a:t>take over </a:t>
            </a:r>
            <a:r>
              <a:rPr lang="en-US" sz="3200">
                <a:latin typeface="Calibri"/>
                <a:ea typeface="Calibri"/>
                <a:sym typeface="Calibri"/>
              </a:rPr>
              <a:t>the </a:t>
            </a:r>
            <a:r>
              <a:rPr lang="en-US" sz="3200">
                <a:latin typeface="Calibri"/>
                <a:ea typeface="Calibri"/>
              </a:rPr>
              <a:t>job</a:t>
            </a:r>
            <a:endParaRPr lang="en-US">
              <a:latin typeface="Calibri"/>
            </a:endParaRPr>
          </a:p>
          <a:p>
            <a:pPr marL="457200" indent="-457200">
              <a:buChar char="•"/>
            </a:pPr>
            <a:r>
              <a:rPr lang="en-US" sz="3200">
                <a:latin typeface="Calibri"/>
                <a:ea typeface="Calibri"/>
              </a:rPr>
              <a:t>Do not need to be a VBRA Board member</a:t>
            </a:r>
            <a:endParaRPr lang="en-US">
              <a:latin typeface="Calibri"/>
            </a:endParaRPr>
          </a:p>
          <a:p>
            <a:pPr marL="457200" indent="-457200">
              <a:buChar char="•"/>
            </a:pPr>
            <a:r>
              <a:rPr lang="en-US" sz="3200">
                <a:latin typeface="Calibri"/>
                <a:ea typeface="Calibri"/>
              </a:rPr>
              <a:t>Contact one of us if interested</a:t>
            </a:r>
            <a:endParaRPr lang="en-US">
              <a:latin typeface="Calibri"/>
            </a:endParaRPr>
          </a:p>
          <a:p>
            <a:pPr algn="ctr"/>
            <a:endParaRPr lang="en-US" sz="2400">
              <a:latin typeface="Calibri"/>
              <a:ea typeface="Calibri"/>
              <a:cs typeface="Times New Roman"/>
            </a:endParaRPr>
          </a:p>
          <a:p>
            <a:pPr algn="ctr"/>
            <a:endParaRPr lang="en-US" sz="2400">
              <a:latin typeface="Calibri"/>
              <a:ea typeface="Calibri"/>
              <a:cs typeface="Times New Roman"/>
            </a:endParaRPr>
          </a:p>
          <a:p>
            <a:pPr marR="0" lvl="0" algn="ctr">
              <a:spcBef>
                <a:spcPts val="0"/>
              </a:spcBef>
              <a:spcAft>
                <a:spcPts val="0"/>
              </a:spcAft>
            </a:pPr>
            <a:endParaRPr lang="en-US" sz="2400">
              <a:latin typeface="Calibri"/>
              <a:ea typeface="Calibri"/>
              <a:cs typeface="Times New Roman"/>
            </a:endParaRPr>
          </a:p>
          <a:p>
            <a:pPr marL="342900" marR="0" lvl="0" indent="-342900" algn="l" rtl="0">
              <a:spcBef>
                <a:spcPts val="0"/>
              </a:spcBef>
              <a:spcAft>
                <a:spcPts val="0"/>
              </a:spcAft>
              <a:buChar char="•"/>
            </a:pPr>
            <a:endParaRPr lang="en-US" sz="2400">
              <a:solidFill>
                <a:srgbClr val="FF0000"/>
              </a:solidFill>
              <a:latin typeface="Calibri"/>
              <a:ea typeface="Calibri"/>
              <a:cs typeface="Calibri"/>
            </a:endParaRPr>
          </a:p>
          <a:p>
            <a:endParaRPr lang="en-US" sz="2000">
              <a:solidFill>
                <a:schemeClr val="dk1"/>
              </a:solidFill>
              <a:latin typeface="Calibri"/>
              <a:ea typeface="Calibri"/>
              <a:cs typeface="Calibri"/>
            </a:endParaRPr>
          </a:p>
        </p:txBody>
      </p:sp>
      <p:sp>
        <p:nvSpPr>
          <p:cNvPr id="258" name="Google Shape;258;p19">
            <a:extLst>
              <a:ext uri="{FF2B5EF4-FFF2-40B4-BE49-F238E27FC236}">
                <a16:creationId xmlns:a16="http://schemas.microsoft.com/office/drawing/2014/main" id="{31F67E0A-6CBC-84C8-5973-CCAC991457CB}"/>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E1C112FF-2C56-8955-2D50-5405C29D2191}"/>
              </a:ext>
            </a:extLst>
          </p:cNvPr>
          <p:cNvSpPr>
            <a:spLocks noGrp="1"/>
          </p:cNvSpPr>
          <p:nvPr>
            <p:ph type="sldNum" idx="12"/>
          </p:nvPr>
        </p:nvSpPr>
        <p:spPr/>
        <p:txBody>
          <a:bodyPr/>
          <a:lstStyle/>
          <a:p>
            <a:fld id="{00000000-1234-1234-1234-123412341234}" type="slidenum">
              <a:rPr lang="en-US"/>
              <a:t>30</a:t>
            </a:fld>
            <a:endParaRPr lang="en-US"/>
          </a:p>
        </p:txBody>
      </p:sp>
      <p:sp>
        <p:nvSpPr>
          <p:cNvPr id="3" name="Footer Placeholder 2">
            <a:extLst>
              <a:ext uri="{FF2B5EF4-FFF2-40B4-BE49-F238E27FC236}">
                <a16:creationId xmlns:a16="http://schemas.microsoft.com/office/drawing/2014/main" id="{AA606641-A967-D458-867F-7EF843E81B4A}"/>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361273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D41EA80F-3FDC-B28A-3DA7-B23358E9B5F6}"/>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E314119A-9FF0-7884-8B2B-25027F70FF30}"/>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r>
              <a:rPr lang="en-US" sz="3200" b="1"/>
              <a:t>Water Quality and Ecology</a:t>
            </a:r>
          </a:p>
        </p:txBody>
      </p:sp>
      <p:sp>
        <p:nvSpPr>
          <p:cNvPr id="257" name="Google Shape;257;p19">
            <a:extLst>
              <a:ext uri="{FF2B5EF4-FFF2-40B4-BE49-F238E27FC236}">
                <a16:creationId xmlns:a16="http://schemas.microsoft.com/office/drawing/2014/main" id="{0B6DD244-ECFE-DA02-DEE4-C7624CA4E848}"/>
              </a:ext>
            </a:extLst>
          </p:cNvPr>
          <p:cNvSpPr txBox="1"/>
          <p:nvPr/>
        </p:nvSpPr>
        <p:spPr>
          <a:xfrm>
            <a:off x="381000" y="1143000"/>
            <a:ext cx="8882100" cy="4560354"/>
          </a:xfrm>
          <a:prstGeom prst="rect">
            <a:avLst/>
          </a:prstGeom>
          <a:noFill/>
          <a:ln>
            <a:noFill/>
          </a:ln>
        </p:spPr>
        <p:txBody>
          <a:bodyPr spcFirstLastPara="1" wrap="square" lIns="96650" tIns="48325" rIns="96650" bIns="48325" anchor="t" anchorCtr="0">
            <a:spAutoFit/>
          </a:bodyPr>
          <a:lstStyle/>
          <a:p>
            <a:pPr algn="ctr"/>
            <a:r>
              <a:rPr lang="en-US" sz="3200">
                <a:latin typeface="Calibri"/>
                <a:ea typeface="Calibri"/>
                <a:sym typeface="Calibri"/>
              </a:rPr>
              <a:t>Support Needed </a:t>
            </a:r>
            <a:endParaRPr lang="en-US">
              <a:latin typeface="Calibri"/>
            </a:endParaRPr>
          </a:p>
          <a:p>
            <a:pPr algn="ctr"/>
            <a:endParaRPr lang="en-US">
              <a:latin typeface="Calibri"/>
            </a:endParaRPr>
          </a:p>
          <a:p>
            <a:pPr marL="457200" indent="-457200">
              <a:buChar char="•"/>
            </a:pPr>
            <a:r>
              <a:rPr lang="en-US" sz="3200">
                <a:latin typeface="Calibri"/>
              </a:rPr>
              <a:t>Backup person </a:t>
            </a:r>
            <a:r>
              <a:rPr lang="en-US" sz="3200">
                <a:latin typeface="Calibri"/>
                <a:ea typeface="Calibri"/>
                <a:sym typeface="Calibri"/>
              </a:rPr>
              <a:t>needed now</a:t>
            </a:r>
            <a:endParaRPr lang="en-US">
              <a:latin typeface="Calibri"/>
            </a:endParaRPr>
          </a:p>
          <a:p>
            <a:pPr marL="457200" indent="-457200">
              <a:buChar char="•"/>
            </a:pPr>
            <a:r>
              <a:rPr lang="en-US" sz="3200">
                <a:latin typeface="Calibri"/>
                <a:ea typeface="Calibri"/>
                <a:sym typeface="Calibri"/>
              </a:rPr>
              <a:t>Long term, someone willing </a:t>
            </a:r>
            <a:r>
              <a:rPr lang="en-US" sz="3200">
                <a:latin typeface="Calibri"/>
              </a:rPr>
              <a:t>to </a:t>
            </a:r>
            <a:r>
              <a:rPr lang="en-US" sz="3200">
                <a:latin typeface="Calibri"/>
                <a:ea typeface="Calibri"/>
              </a:rPr>
              <a:t>take over </a:t>
            </a:r>
            <a:r>
              <a:rPr lang="en-US" sz="3200">
                <a:latin typeface="Calibri"/>
                <a:ea typeface="Calibri"/>
                <a:sym typeface="Calibri"/>
              </a:rPr>
              <a:t>the </a:t>
            </a:r>
            <a:r>
              <a:rPr lang="en-US" sz="3200">
                <a:latin typeface="Calibri"/>
                <a:ea typeface="Calibri"/>
              </a:rPr>
              <a:t>job</a:t>
            </a:r>
            <a:endParaRPr lang="en-US">
              <a:latin typeface="Calibri"/>
            </a:endParaRPr>
          </a:p>
          <a:p>
            <a:pPr marL="457200" indent="-457200">
              <a:buChar char="•"/>
            </a:pPr>
            <a:r>
              <a:rPr lang="en-US" sz="3200">
                <a:latin typeface="Calibri"/>
                <a:ea typeface="Calibri"/>
              </a:rPr>
              <a:t>Do not need to be a VBRA Board member</a:t>
            </a:r>
            <a:endParaRPr lang="en-US">
              <a:latin typeface="Calibri"/>
            </a:endParaRPr>
          </a:p>
          <a:p>
            <a:pPr marL="457200" indent="-457200">
              <a:buChar char="•"/>
            </a:pPr>
            <a:r>
              <a:rPr lang="en-US" sz="3200">
                <a:latin typeface="Calibri"/>
                <a:ea typeface="Calibri"/>
              </a:rPr>
              <a:t>Contact one of us if interested</a:t>
            </a:r>
            <a:endParaRPr lang="en-US">
              <a:latin typeface="Calibri"/>
            </a:endParaRPr>
          </a:p>
          <a:p>
            <a:pPr algn="ctr"/>
            <a:endParaRPr lang="en-US" sz="2400">
              <a:latin typeface="Calibri"/>
              <a:ea typeface="Calibri"/>
              <a:cs typeface="Times New Roman"/>
            </a:endParaRPr>
          </a:p>
          <a:p>
            <a:pPr algn="ctr"/>
            <a:endParaRPr lang="en-US" sz="2400">
              <a:latin typeface="Calibri"/>
              <a:ea typeface="Calibri"/>
              <a:cs typeface="Times New Roman"/>
            </a:endParaRPr>
          </a:p>
          <a:p>
            <a:pPr marR="0" lvl="0" algn="ctr">
              <a:spcBef>
                <a:spcPts val="0"/>
              </a:spcBef>
              <a:spcAft>
                <a:spcPts val="0"/>
              </a:spcAft>
            </a:pPr>
            <a:endParaRPr lang="en-US" sz="2400">
              <a:latin typeface="Calibri"/>
              <a:ea typeface="Calibri"/>
              <a:cs typeface="Times New Roman"/>
            </a:endParaRPr>
          </a:p>
          <a:p>
            <a:pPr marL="342900" marR="0" lvl="0" indent="-342900" algn="l" rtl="0">
              <a:spcBef>
                <a:spcPts val="0"/>
              </a:spcBef>
              <a:spcAft>
                <a:spcPts val="0"/>
              </a:spcAft>
              <a:buChar char="•"/>
            </a:pPr>
            <a:endParaRPr lang="en-US" sz="2400">
              <a:solidFill>
                <a:srgbClr val="FF0000"/>
              </a:solidFill>
              <a:latin typeface="Calibri"/>
              <a:ea typeface="Calibri"/>
              <a:cs typeface="Calibri"/>
            </a:endParaRPr>
          </a:p>
          <a:p>
            <a:endParaRPr lang="en-US" sz="2000">
              <a:solidFill>
                <a:schemeClr val="dk1"/>
              </a:solidFill>
              <a:latin typeface="Calibri"/>
              <a:ea typeface="Calibri"/>
              <a:cs typeface="Calibri"/>
            </a:endParaRPr>
          </a:p>
        </p:txBody>
      </p:sp>
      <p:sp>
        <p:nvSpPr>
          <p:cNvPr id="258" name="Google Shape;258;p19">
            <a:extLst>
              <a:ext uri="{FF2B5EF4-FFF2-40B4-BE49-F238E27FC236}">
                <a16:creationId xmlns:a16="http://schemas.microsoft.com/office/drawing/2014/main" id="{717D6EDF-4565-366D-5C96-D3CE9EE3CC6C}"/>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descr="A map of a lake with red circles and white text&#10;&#10;AI-generated content may be incorrect.">
            <a:extLst>
              <a:ext uri="{FF2B5EF4-FFF2-40B4-BE49-F238E27FC236}">
                <a16:creationId xmlns:a16="http://schemas.microsoft.com/office/drawing/2014/main" id="{DD782660-A033-94AA-82A8-5E67564E4D62}"/>
              </a:ext>
            </a:extLst>
          </p:cNvPr>
          <p:cNvPicPr>
            <a:picLocks noChangeAspect="1"/>
          </p:cNvPicPr>
          <p:nvPr/>
        </p:nvPicPr>
        <p:blipFill>
          <a:blip r:embed="rId3"/>
          <a:stretch>
            <a:fillRect/>
          </a:stretch>
        </p:blipFill>
        <p:spPr>
          <a:xfrm>
            <a:off x="0" y="957263"/>
            <a:ext cx="9601200" cy="5400675"/>
          </a:xfrm>
          <a:prstGeom prst="rect">
            <a:avLst/>
          </a:prstGeom>
        </p:spPr>
      </p:pic>
      <p:sp>
        <p:nvSpPr>
          <p:cNvPr id="5" name="Slide Number Placeholder 4">
            <a:extLst>
              <a:ext uri="{FF2B5EF4-FFF2-40B4-BE49-F238E27FC236}">
                <a16:creationId xmlns:a16="http://schemas.microsoft.com/office/drawing/2014/main" id="{1FA442BB-D8A5-8717-3391-95E1BA47BEA2}"/>
              </a:ext>
            </a:extLst>
          </p:cNvPr>
          <p:cNvSpPr>
            <a:spLocks noGrp="1"/>
          </p:cNvSpPr>
          <p:nvPr>
            <p:ph type="sldNum" idx="12"/>
          </p:nvPr>
        </p:nvSpPr>
        <p:spPr/>
        <p:txBody>
          <a:bodyPr/>
          <a:lstStyle/>
          <a:p>
            <a:fld id="{00000000-1234-1234-1234-123412341234}" type="slidenum">
              <a:rPr lang="en-US"/>
              <a:t>31</a:t>
            </a:fld>
            <a:endParaRPr lang="en-US"/>
          </a:p>
        </p:txBody>
      </p:sp>
      <p:sp>
        <p:nvSpPr>
          <p:cNvPr id="4" name="Footer Placeholder 3">
            <a:extLst>
              <a:ext uri="{FF2B5EF4-FFF2-40B4-BE49-F238E27FC236}">
                <a16:creationId xmlns:a16="http://schemas.microsoft.com/office/drawing/2014/main" id="{96FF6C72-E2BB-2565-6BCE-049370D8A43F}"/>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2879111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B87CF57A-656E-0622-E182-E12B3C0F5471}"/>
            </a:ext>
          </a:extLst>
        </p:cNvPr>
        <p:cNvGrpSpPr/>
        <p:nvPr/>
      </p:nvGrpSpPr>
      <p:grpSpPr>
        <a:xfrm>
          <a:off x="0" y="0"/>
          <a:ext cx="0" cy="0"/>
          <a:chOff x="0" y="0"/>
          <a:chExt cx="0" cy="0"/>
        </a:xfrm>
      </p:grpSpPr>
      <p:sp>
        <p:nvSpPr>
          <p:cNvPr id="256" name="Google Shape;256;p19">
            <a:extLst>
              <a:ext uri="{FF2B5EF4-FFF2-40B4-BE49-F238E27FC236}">
                <a16:creationId xmlns:a16="http://schemas.microsoft.com/office/drawing/2014/main" id="{E523845F-B849-7645-DCED-350F78A1E1F0}"/>
              </a:ext>
            </a:extLst>
          </p:cNvPr>
          <p:cNvSpPr txBox="1">
            <a:spLocks noGrp="1"/>
          </p:cNvSpPr>
          <p:nvPr>
            <p:ph type="title"/>
          </p:nvPr>
        </p:nvSpPr>
        <p:spPr>
          <a:xfrm>
            <a:off x="479425" y="304800"/>
            <a:ext cx="8642350" cy="727075"/>
          </a:xfrm>
          <a:prstGeom prst="rect">
            <a:avLst/>
          </a:prstGeom>
          <a:noFill/>
          <a:ln>
            <a:noFill/>
          </a:ln>
        </p:spPr>
        <p:txBody>
          <a:bodyPr spcFirstLastPara="1" wrap="square" lIns="96650" tIns="48325" rIns="96650" bIns="48325" anchor="ctr" anchorCtr="0">
            <a:noAutofit/>
          </a:bodyPr>
          <a:lstStyle/>
          <a:p>
            <a:r>
              <a:rPr lang="en-US" sz="3200" b="1"/>
              <a:t>Water Quality and Ecology Cont.</a:t>
            </a:r>
          </a:p>
        </p:txBody>
      </p:sp>
      <p:sp>
        <p:nvSpPr>
          <p:cNvPr id="257" name="Google Shape;257;p19">
            <a:extLst>
              <a:ext uri="{FF2B5EF4-FFF2-40B4-BE49-F238E27FC236}">
                <a16:creationId xmlns:a16="http://schemas.microsoft.com/office/drawing/2014/main" id="{C42C2685-BE35-96F5-B7E1-F1FDA79A4D64}"/>
              </a:ext>
            </a:extLst>
          </p:cNvPr>
          <p:cNvSpPr txBox="1"/>
          <p:nvPr/>
        </p:nvSpPr>
        <p:spPr>
          <a:xfrm>
            <a:off x="381000" y="1143000"/>
            <a:ext cx="8882100" cy="4560354"/>
          </a:xfrm>
          <a:prstGeom prst="rect">
            <a:avLst/>
          </a:prstGeom>
          <a:noFill/>
          <a:ln>
            <a:noFill/>
          </a:ln>
        </p:spPr>
        <p:txBody>
          <a:bodyPr spcFirstLastPara="1" wrap="square" lIns="96650" tIns="48325" rIns="96650" bIns="48325" anchor="t" anchorCtr="0">
            <a:spAutoFit/>
          </a:bodyPr>
          <a:lstStyle/>
          <a:p>
            <a:pPr algn="ctr"/>
            <a:r>
              <a:rPr lang="en-US" sz="3200">
                <a:latin typeface="Calibri"/>
                <a:ea typeface="Calibri"/>
                <a:sym typeface="Calibri"/>
              </a:rPr>
              <a:t>Support Needed </a:t>
            </a:r>
            <a:endParaRPr lang="en-US">
              <a:latin typeface="Calibri"/>
            </a:endParaRPr>
          </a:p>
          <a:p>
            <a:pPr algn="ctr"/>
            <a:endParaRPr lang="en-US">
              <a:latin typeface="Calibri"/>
            </a:endParaRPr>
          </a:p>
          <a:p>
            <a:pPr marL="457200" indent="-457200">
              <a:buChar char="•"/>
            </a:pPr>
            <a:r>
              <a:rPr lang="en-US" sz="3200">
                <a:latin typeface="Calibri"/>
              </a:rPr>
              <a:t>Backup person </a:t>
            </a:r>
            <a:r>
              <a:rPr lang="en-US" sz="3200">
                <a:latin typeface="Calibri"/>
                <a:ea typeface="Calibri"/>
                <a:sym typeface="Calibri"/>
              </a:rPr>
              <a:t>needed now</a:t>
            </a:r>
            <a:endParaRPr lang="en-US">
              <a:latin typeface="Calibri"/>
            </a:endParaRPr>
          </a:p>
          <a:p>
            <a:pPr marL="457200" indent="-457200">
              <a:buChar char="•"/>
            </a:pPr>
            <a:r>
              <a:rPr lang="en-US" sz="3200">
                <a:latin typeface="Calibri"/>
                <a:ea typeface="Calibri"/>
                <a:sym typeface="Calibri"/>
              </a:rPr>
              <a:t>Long term, someone willing </a:t>
            </a:r>
            <a:r>
              <a:rPr lang="en-US" sz="3200">
                <a:latin typeface="Calibri"/>
              </a:rPr>
              <a:t>to </a:t>
            </a:r>
            <a:r>
              <a:rPr lang="en-US" sz="3200">
                <a:latin typeface="Calibri"/>
                <a:ea typeface="Calibri"/>
              </a:rPr>
              <a:t>take over </a:t>
            </a:r>
            <a:r>
              <a:rPr lang="en-US" sz="3200">
                <a:latin typeface="Calibri"/>
                <a:ea typeface="Calibri"/>
                <a:sym typeface="Calibri"/>
              </a:rPr>
              <a:t>the </a:t>
            </a:r>
            <a:r>
              <a:rPr lang="en-US" sz="3200">
                <a:latin typeface="Calibri"/>
                <a:ea typeface="Calibri"/>
              </a:rPr>
              <a:t>job</a:t>
            </a:r>
            <a:endParaRPr lang="en-US">
              <a:latin typeface="Calibri"/>
            </a:endParaRPr>
          </a:p>
          <a:p>
            <a:pPr marL="457200" indent="-457200">
              <a:buChar char="•"/>
            </a:pPr>
            <a:r>
              <a:rPr lang="en-US" sz="3200">
                <a:latin typeface="Calibri"/>
                <a:ea typeface="Calibri"/>
              </a:rPr>
              <a:t>Do not need to be a VBRA Board member</a:t>
            </a:r>
            <a:endParaRPr lang="en-US">
              <a:latin typeface="Calibri"/>
            </a:endParaRPr>
          </a:p>
          <a:p>
            <a:pPr marL="457200" indent="-457200">
              <a:buChar char="•"/>
            </a:pPr>
            <a:r>
              <a:rPr lang="en-US" sz="3200">
                <a:latin typeface="Calibri"/>
                <a:ea typeface="Calibri"/>
              </a:rPr>
              <a:t>Contact one of us if interested</a:t>
            </a:r>
            <a:endParaRPr lang="en-US">
              <a:latin typeface="Calibri"/>
            </a:endParaRPr>
          </a:p>
          <a:p>
            <a:pPr algn="ctr"/>
            <a:endParaRPr lang="en-US" sz="2400">
              <a:latin typeface="Calibri"/>
              <a:ea typeface="Calibri"/>
              <a:cs typeface="Times New Roman"/>
            </a:endParaRPr>
          </a:p>
          <a:p>
            <a:pPr algn="ctr"/>
            <a:endParaRPr lang="en-US" sz="2400">
              <a:latin typeface="Calibri"/>
              <a:ea typeface="Calibri"/>
              <a:cs typeface="Times New Roman"/>
            </a:endParaRPr>
          </a:p>
          <a:p>
            <a:pPr marR="0" lvl="0" algn="ctr">
              <a:spcBef>
                <a:spcPts val="0"/>
              </a:spcBef>
              <a:spcAft>
                <a:spcPts val="0"/>
              </a:spcAft>
            </a:pPr>
            <a:endParaRPr lang="en-US" sz="2400">
              <a:latin typeface="Calibri"/>
              <a:ea typeface="Calibri"/>
              <a:cs typeface="Times New Roman"/>
            </a:endParaRPr>
          </a:p>
          <a:p>
            <a:pPr marL="342900" marR="0" lvl="0" indent="-342900" algn="l" rtl="0">
              <a:spcBef>
                <a:spcPts val="0"/>
              </a:spcBef>
              <a:spcAft>
                <a:spcPts val="0"/>
              </a:spcAft>
              <a:buChar char="•"/>
            </a:pPr>
            <a:endParaRPr lang="en-US" sz="2400">
              <a:solidFill>
                <a:srgbClr val="FF0000"/>
              </a:solidFill>
              <a:latin typeface="Calibri"/>
              <a:ea typeface="Calibri"/>
              <a:cs typeface="Calibri"/>
            </a:endParaRPr>
          </a:p>
          <a:p>
            <a:endParaRPr lang="en-US" sz="2000">
              <a:solidFill>
                <a:schemeClr val="dk1"/>
              </a:solidFill>
              <a:latin typeface="Calibri"/>
              <a:ea typeface="Calibri"/>
              <a:cs typeface="Calibri"/>
            </a:endParaRPr>
          </a:p>
        </p:txBody>
      </p:sp>
      <p:sp>
        <p:nvSpPr>
          <p:cNvPr id="258" name="Google Shape;258;p19">
            <a:extLst>
              <a:ext uri="{FF2B5EF4-FFF2-40B4-BE49-F238E27FC236}">
                <a16:creationId xmlns:a16="http://schemas.microsoft.com/office/drawing/2014/main" id="{9764A55B-68CA-5B87-7210-D6BF62158B3E}"/>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descr="A map of a lake with red circles and white text&#10;&#10;AI-generated content may be incorrect.">
            <a:extLst>
              <a:ext uri="{FF2B5EF4-FFF2-40B4-BE49-F238E27FC236}">
                <a16:creationId xmlns:a16="http://schemas.microsoft.com/office/drawing/2014/main" id="{102EF285-2802-FF4D-205A-90AC98586E57}"/>
              </a:ext>
            </a:extLst>
          </p:cNvPr>
          <p:cNvPicPr>
            <a:picLocks noChangeAspect="1"/>
          </p:cNvPicPr>
          <p:nvPr/>
        </p:nvPicPr>
        <p:blipFill>
          <a:blip r:embed="rId3"/>
          <a:stretch>
            <a:fillRect/>
          </a:stretch>
        </p:blipFill>
        <p:spPr>
          <a:xfrm>
            <a:off x="0" y="957263"/>
            <a:ext cx="9601200" cy="5400675"/>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0EEB3F45-56E8-D69F-2B76-E6D782DC51E0}"/>
              </a:ext>
            </a:extLst>
          </p:cNvPr>
          <p:cNvPicPr>
            <a:picLocks noChangeAspect="1"/>
          </p:cNvPicPr>
          <p:nvPr/>
        </p:nvPicPr>
        <p:blipFill>
          <a:blip r:embed="rId4"/>
          <a:stretch>
            <a:fillRect/>
          </a:stretch>
        </p:blipFill>
        <p:spPr>
          <a:xfrm>
            <a:off x="0" y="957263"/>
            <a:ext cx="9601200" cy="5400675"/>
          </a:xfrm>
          <a:prstGeom prst="rect">
            <a:avLst/>
          </a:prstGeom>
        </p:spPr>
      </p:pic>
      <p:sp>
        <p:nvSpPr>
          <p:cNvPr id="6" name="Slide Number Placeholder 5">
            <a:extLst>
              <a:ext uri="{FF2B5EF4-FFF2-40B4-BE49-F238E27FC236}">
                <a16:creationId xmlns:a16="http://schemas.microsoft.com/office/drawing/2014/main" id="{30E5B4C9-A9D1-2FE2-57F0-22D99394EE20}"/>
              </a:ext>
            </a:extLst>
          </p:cNvPr>
          <p:cNvSpPr>
            <a:spLocks noGrp="1"/>
          </p:cNvSpPr>
          <p:nvPr>
            <p:ph type="sldNum" idx="12"/>
          </p:nvPr>
        </p:nvSpPr>
        <p:spPr/>
        <p:txBody>
          <a:bodyPr/>
          <a:lstStyle/>
          <a:p>
            <a:fld id="{00000000-1234-1234-1234-123412341234}" type="slidenum">
              <a:rPr lang="en-US"/>
              <a:t>32</a:t>
            </a:fld>
            <a:endParaRPr lang="en-US"/>
          </a:p>
        </p:txBody>
      </p:sp>
      <p:sp>
        <p:nvSpPr>
          <p:cNvPr id="5" name="Footer Placeholder 4">
            <a:extLst>
              <a:ext uri="{FF2B5EF4-FFF2-40B4-BE49-F238E27FC236}">
                <a16:creationId xmlns:a16="http://schemas.microsoft.com/office/drawing/2014/main" id="{55C96BF0-BE52-CEE2-E5AF-09349E0ACE60}"/>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700836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25"/>
          <p:cNvSpPr txBox="1">
            <a:spLocks noGrp="1"/>
          </p:cNvSpPr>
          <p:nvPr>
            <p:ph type="title"/>
          </p:nvPr>
        </p:nvSpPr>
        <p:spPr>
          <a:xfrm>
            <a:off x="381000" y="293688"/>
            <a:ext cx="8991600" cy="773112"/>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4000" b="1">
                <a:solidFill>
                  <a:srgbClr val="000000"/>
                </a:solidFill>
              </a:rPr>
              <a:t>Baker Lake Park Overview</a:t>
            </a:r>
            <a:endParaRPr>
              <a:solidFill>
                <a:srgbClr val="000000"/>
              </a:solidFill>
            </a:endParaRPr>
          </a:p>
        </p:txBody>
      </p:sp>
      <p:sp>
        <p:nvSpPr>
          <p:cNvPr id="267" name="Google Shape;267;p25"/>
          <p:cNvSpPr txBox="1">
            <a:spLocks noGrp="1"/>
          </p:cNvSpPr>
          <p:nvPr>
            <p:ph type="body" idx="1"/>
          </p:nvPr>
        </p:nvSpPr>
        <p:spPr>
          <a:xfrm>
            <a:off x="457200" y="1066800"/>
            <a:ext cx="8686800" cy="5735638"/>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2200"/>
              <a:buNone/>
            </a:pPr>
            <a:r>
              <a:rPr lang="en-US" sz="2200">
                <a:solidFill>
                  <a:srgbClr val="000000"/>
                </a:solidFill>
              </a:rPr>
              <a:t>I’d like to thank all the folks who once again volunteered on a chilly Saturday to help clean-up the park and do some maintenance.  </a:t>
            </a:r>
            <a:endParaRPr lang="en-US">
              <a:solidFill>
                <a:srgbClr val="000000"/>
              </a:solidFill>
            </a:endParaRPr>
          </a:p>
          <a:p>
            <a:pPr marL="0" lvl="0" indent="0" algn="l" rtl="0">
              <a:spcBef>
                <a:spcPts val="440"/>
              </a:spcBef>
              <a:spcAft>
                <a:spcPts val="0"/>
              </a:spcAft>
              <a:buClr>
                <a:schemeClr val="dk1"/>
              </a:buClr>
              <a:buSzPts val="2200"/>
              <a:buNone/>
            </a:pPr>
            <a:endParaRPr sz="2200">
              <a:solidFill>
                <a:srgbClr val="000000"/>
              </a:solidFill>
            </a:endParaRPr>
          </a:p>
          <a:p>
            <a:pPr marL="0" lvl="0" indent="0" algn="l" rtl="0">
              <a:spcBef>
                <a:spcPts val="440"/>
              </a:spcBef>
              <a:spcAft>
                <a:spcPts val="0"/>
              </a:spcAft>
              <a:buClr>
                <a:schemeClr val="dk1"/>
              </a:buClr>
              <a:buSzPts val="2200"/>
              <a:buNone/>
            </a:pPr>
            <a:r>
              <a:rPr lang="en-US" sz="2200">
                <a:solidFill>
                  <a:schemeClr val="tx1"/>
                </a:solidFill>
              </a:rPr>
              <a:t>THANK YOU!</a:t>
            </a:r>
            <a:endParaRPr>
              <a:solidFill>
                <a:schemeClr val="tx1"/>
              </a:solidFill>
            </a:endParaRPr>
          </a:p>
          <a:p>
            <a:pPr marL="0" lvl="0" indent="0" algn="l" rtl="0">
              <a:spcBef>
                <a:spcPts val="440"/>
              </a:spcBef>
              <a:spcAft>
                <a:spcPts val="0"/>
              </a:spcAft>
              <a:buClr>
                <a:schemeClr val="dk1"/>
              </a:buClr>
              <a:buSzPts val="2200"/>
              <a:buNone/>
            </a:pPr>
            <a:endParaRPr sz="2200">
              <a:solidFill>
                <a:schemeClr val="tx1"/>
              </a:solidFill>
            </a:endParaRPr>
          </a:p>
          <a:p>
            <a:pPr lvl="0" indent="-457200" algn="l" rtl="0">
              <a:spcBef>
                <a:spcPts val="440"/>
              </a:spcBef>
              <a:spcAft>
                <a:spcPts val="0"/>
              </a:spcAft>
              <a:buClr>
                <a:srgbClr val="FF0000"/>
              </a:buClr>
              <a:buSzPts val="2200"/>
            </a:pPr>
            <a:r>
              <a:rPr lang="en-US" sz="2200">
                <a:solidFill>
                  <a:schemeClr val="tx1"/>
                </a:solidFill>
              </a:rPr>
              <a:t>Raked and removed rubbish</a:t>
            </a:r>
            <a:endParaRPr sz="2200">
              <a:solidFill>
                <a:schemeClr val="tx1"/>
              </a:solidFill>
            </a:endParaRPr>
          </a:p>
          <a:p>
            <a:pPr lvl="0" indent="-457200" algn="l" rtl="0">
              <a:spcBef>
                <a:spcPts val="440"/>
              </a:spcBef>
              <a:spcAft>
                <a:spcPts val="0"/>
              </a:spcAft>
              <a:buClr>
                <a:srgbClr val="FF0000"/>
              </a:buClr>
              <a:buSzPts val="2200"/>
            </a:pPr>
            <a:r>
              <a:rPr lang="en-US" sz="2200">
                <a:solidFill>
                  <a:srgbClr val="000000"/>
                </a:solidFill>
              </a:rPr>
              <a:t>Fixed the west fence posts</a:t>
            </a:r>
            <a:endParaRPr sz="2200">
              <a:solidFill>
                <a:srgbClr val="000000"/>
              </a:solidFill>
            </a:endParaRPr>
          </a:p>
          <a:p>
            <a:pPr lvl="0" indent="-457200" algn="l" rtl="0">
              <a:spcBef>
                <a:spcPts val="440"/>
              </a:spcBef>
              <a:spcAft>
                <a:spcPts val="0"/>
              </a:spcAft>
              <a:buClr>
                <a:srgbClr val="FF0000"/>
              </a:buClr>
              <a:buSzPts val="2200"/>
            </a:pPr>
            <a:r>
              <a:rPr lang="en-US" sz="2200">
                <a:solidFill>
                  <a:srgbClr val="000000"/>
                </a:solidFill>
              </a:rPr>
              <a:t>Repaired a washed out area of the boat ramp</a:t>
            </a:r>
            <a:endParaRPr sz="2200">
              <a:solidFill>
                <a:srgbClr val="000000"/>
              </a:solidFill>
            </a:endParaRPr>
          </a:p>
          <a:p>
            <a:pPr lvl="0" indent="-457200" algn="l" rtl="0">
              <a:spcBef>
                <a:spcPts val="440"/>
              </a:spcBef>
              <a:spcAft>
                <a:spcPts val="0"/>
              </a:spcAft>
              <a:buClr>
                <a:srgbClr val="FF0000"/>
              </a:buClr>
              <a:buSzPts val="2200"/>
            </a:pPr>
            <a:r>
              <a:rPr lang="en-US" sz="2200">
                <a:solidFill>
                  <a:srgbClr val="000000"/>
                </a:solidFill>
              </a:rPr>
              <a:t>Removed rocks from the lake</a:t>
            </a:r>
            <a:endParaRPr sz="2200">
              <a:solidFill>
                <a:srgbClr val="000000"/>
              </a:solidFill>
            </a:endParaRPr>
          </a:p>
          <a:p>
            <a:pPr lvl="0" indent="-457200" algn="l" rtl="0">
              <a:spcBef>
                <a:spcPts val="440"/>
              </a:spcBef>
              <a:spcAft>
                <a:spcPts val="0"/>
              </a:spcAft>
              <a:buClr>
                <a:srgbClr val="FF0000"/>
              </a:buClr>
              <a:buSzPts val="2200"/>
            </a:pPr>
            <a:r>
              <a:rPr lang="en-US" sz="2200">
                <a:solidFill>
                  <a:srgbClr val="000000"/>
                </a:solidFill>
              </a:rPr>
              <a:t>Weeded the dandelions</a:t>
            </a:r>
            <a:endParaRPr sz="2200">
              <a:solidFill>
                <a:srgbClr val="000000"/>
              </a:solidFill>
            </a:endParaRPr>
          </a:p>
          <a:p>
            <a:pPr lvl="0" indent="-457200" algn="l" rtl="0">
              <a:spcBef>
                <a:spcPts val="440"/>
              </a:spcBef>
              <a:spcAft>
                <a:spcPts val="0"/>
              </a:spcAft>
              <a:buClr>
                <a:srgbClr val="FF0000"/>
              </a:buClr>
              <a:buSzPts val="2200"/>
            </a:pPr>
            <a:r>
              <a:rPr lang="en-US" sz="2200">
                <a:solidFill>
                  <a:srgbClr val="000000"/>
                </a:solidFill>
              </a:rPr>
              <a:t>Dug-out and placed mulch around the two new trees</a:t>
            </a:r>
            <a:endParaRPr sz="2200">
              <a:solidFill>
                <a:srgbClr val="000000"/>
              </a:solidFill>
            </a:endParaRPr>
          </a:p>
          <a:p>
            <a:pPr lvl="0" indent="-457200" algn="l" rtl="0">
              <a:spcBef>
                <a:spcPts val="440"/>
              </a:spcBef>
              <a:spcAft>
                <a:spcPts val="0"/>
              </a:spcAft>
              <a:buClr>
                <a:srgbClr val="FF0000"/>
              </a:buClr>
              <a:buSzPts val="2200"/>
            </a:pPr>
            <a:r>
              <a:rPr lang="en-US" sz="2200">
                <a:solidFill>
                  <a:srgbClr val="000000"/>
                </a:solidFill>
              </a:rPr>
              <a:t>Anchored the tether ball pole</a:t>
            </a:r>
            <a:endParaRPr sz="2200">
              <a:solidFill>
                <a:srgbClr val="000000"/>
              </a:solidFill>
            </a:endParaRPr>
          </a:p>
        </p:txBody>
      </p:sp>
      <p:sp>
        <p:nvSpPr>
          <p:cNvPr id="268" name="Google Shape;268;p25"/>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FE4378B2-A4BF-0B96-3052-C1EF68702F44}"/>
              </a:ext>
            </a:extLst>
          </p:cNvPr>
          <p:cNvSpPr>
            <a:spLocks noGrp="1"/>
          </p:cNvSpPr>
          <p:nvPr>
            <p:ph type="sldNum" idx="12"/>
          </p:nvPr>
        </p:nvSpPr>
        <p:spPr/>
        <p:txBody>
          <a:bodyPr/>
          <a:lstStyle/>
          <a:p>
            <a:fld id="{00000000-1234-1234-1234-123412341234}" type="slidenum">
              <a:rPr lang="en-US"/>
              <a:t>33</a:t>
            </a:fld>
            <a:endParaRPr lang="en-US"/>
          </a:p>
        </p:txBody>
      </p:sp>
      <p:sp>
        <p:nvSpPr>
          <p:cNvPr id="3" name="Footer Placeholder 2">
            <a:extLst>
              <a:ext uri="{FF2B5EF4-FFF2-40B4-BE49-F238E27FC236}">
                <a16:creationId xmlns:a16="http://schemas.microsoft.com/office/drawing/2014/main" id="{EB79F519-93D2-BBAF-A96A-8FA77BD58360}"/>
              </a:ext>
            </a:extLst>
          </p:cNvPr>
          <p:cNvSpPr>
            <a:spLocks noGrp="1"/>
          </p:cNvSpPr>
          <p:nvPr>
            <p:ph type="ftr" idx="11"/>
          </p:nvPr>
        </p:nvSpPr>
        <p:spPr/>
        <p:txBody>
          <a:bodyPr/>
          <a:lstStyle/>
          <a:p>
            <a:r>
              <a:rPr lang="en-US"/>
              <a:t>MAY 28, 2025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30"/>
          <p:cNvSpPr txBox="1">
            <a:spLocks noGrp="1"/>
          </p:cNvSpPr>
          <p:nvPr>
            <p:ph type="body" idx="1"/>
          </p:nvPr>
        </p:nvSpPr>
        <p:spPr>
          <a:xfrm>
            <a:off x="762000" y="1066800"/>
            <a:ext cx="8153400" cy="5735638"/>
          </a:xfrm>
          <a:prstGeom prst="rect">
            <a:avLst/>
          </a:prstGeom>
          <a:noFill/>
          <a:ln>
            <a:noFill/>
          </a:ln>
        </p:spPr>
        <p:txBody>
          <a:bodyPr spcFirstLastPara="1" wrap="square" lIns="96650" tIns="48325" rIns="96650" bIns="48325" anchor="t" anchorCtr="0">
            <a:noAutofit/>
          </a:bodyPr>
          <a:lstStyle/>
          <a:p>
            <a:pPr marL="0" indent="0">
              <a:spcBef>
                <a:spcPts val="0"/>
              </a:spcBef>
              <a:buSzPts val="2400"/>
              <a:buNone/>
            </a:pPr>
            <a:r>
              <a:rPr lang="en-US" sz="2400">
                <a:solidFill>
                  <a:schemeClr val="tx1"/>
                </a:solidFill>
              </a:rPr>
              <a:t>There are two important policy rules that the Board will continue to ask residents to abide by for the 4th of July:</a:t>
            </a:r>
          </a:p>
          <a:p>
            <a:pPr marL="0" lvl="0" indent="0" algn="l" rtl="0">
              <a:spcBef>
                <a:spcPts val="480"/>
              </a:spcBef>
              <a:spcAft>
                <a:spcPts val="0"/>
              </a:spcAft>
              <a:buClr>
                <a:schemeClr val="dk1"/>
              </a:buClr>
              <a:buSzPts val="2400"/>
              <a:buNone/>
            </a:pPr>
            <a:endParaRPr sz="2400">
              <a:solidFill>
                <a:schemeClr val="tx1"/>
              </a:solidFill>
            </a:endParaRPr>
          </a:p>
          <a:p>
            <a:pPr indent="-457200">
              <a:spcBef>
                <a:spcPts val="480"/>
              </a:spcBef>
              <a:buSzPts val="2400"/>
            </a:pPr>
            <a:r>
              <a:rPr lang="en-US" sz="2400">
                <a:solidFill>
                  <a:schemeClr val="tx1"/>
                </a:solidFill>
              </a:rPr>
              <a:t>The Park pavilion will not be available for reservation. </a:t>
            </a:r>
          </a:p>
          <a:p>
            <a:pPr lvl="1">
              <a:spcBef>
                <a:spcPts val="480"/>
              </a:spcBef>
              <a:buSzPts val="2400"/>
            </a:pPr>
            <a:r>
              <a:rPr lang="en-US" sz="2400">
                <a:solidFill>
                  <a:schemeClr val="tx1"/>
                </a:solidFill>
              </a:rPr>
              <a:t>Too many residents have been asked to leave the park in the past by someone reserving the pavilion so we are discontinuing this practice.</a:t>
            </a:r>
          </a:p>
          <a:p>
            <a:pPr indent="-457200">
              <a:spcBef>
                <a:spcPts val="480"/>
              </a:spcBef>
              <a:buSzPts val="2400"/>
            </a:pPr>
            <a:r>
              <a:rPr lang="en-US" sz="2400">
                <a:solidFill>
                  <a:schemeClr val="tx1"/>
                </a:solidFill>
              </a:rPr>
              <a:t>Fireworks are not allowed to be launched from any of the Park property. </a:t>
            </a:r>
          </a:p>
          <a:p>
            <a:pPr lvl="1">
              <a:spcBef>
                <a:spcPts val="480"/>
              </a:spcBef>
              <a:buSzPts val="2400"/>
            </a:pPr>
            <a:r>
              <a:rPr lang="en-US" sz="2400">
                <a:solidFill>
                  <a:schemeClr val="tx1"/>
                </a:solidFill>
              </a:rPr>
              <a:t>Damage, debris and liability drive this decision. The Board will not “police” this, but if there are violations, residents can call the Larimer County Sheriff’s non-emergency line to report it.</a:t>
            </a:r>
            <a:endParaRPr sz="2400">
              <a:solidFill>
                <a:schemeClr val="tx1"/>
              </a:solidFill>
            </a:endParaRPr>
          </a:p>
          <a:p>
            <a:pPr marL="0" lvl="0" indent="0" algn="l" rtl="0">
              <a:spcBef>
                <a:spcPts val="480"/>
              </a:spcBef>
              <a:spcAft>
                <a:spcPts val="0"/>
              </a:spcAft>
              <a:buClr>
                <a:schemeClr val="dk1"/>
              </a:buClr>
              <a:buSzPts val="2400"/>
              <a:buNone/>
            </a:pPr>
            <a:endParaRPr sz="2400"/>
          </a:p>
          <a:p>
            <a:pPr marL="0" lvl="0" indent="0" algn="l" rtl="0">
              <a:spcBef>
                <a:spcPts val="480"/>
              </a:spcBef>
              <a:spcAft>
                <a:spcPts val="0"/>
              </a:spcAft>
              <a:buClr>
                <a:schemeClr val="dk1"/>
              </a:buClr>
              <a:buSzPts val="2400"/>
              <a:buNone/>
            </a:pPr>
            <a:endParaRPr sz="2400"/>
          </a:p>
          <a:p>
            <a:pPr marL="0" lvl="1" indent="0" algn="l" rtl="0">
              <a:spcBef>
                <a:spcPts val="0"/>
              </a:spcBef>
              <a:spcAft>
                <a:spcPts val="0"/>
              </a:spcAft>
              <a:buClr>
                <a:schemeClr val="dk1"/>
              </a:buClr>
              <a:buSzPts val="2400"/>
              <a:buNone/>
            </a:pPr>
            <a:endParaRPr sz="2400"/>
          </a:p>
        </p:txBody>
      </p:sp>
      <p:sp>
        <p:nvSpPr>
          <p:cNvPr id="277" name="Google Shape;277;p30"/>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280" name="Google Shape;280;p30"/>
          <p:cNvSpPr txBox="1">
            <a:spLocks noGrp="1"/>
          </p:cNvSpPr>
          <p:nvPr>
            <p:ph type="title"/>
          </p:nvPr>
        </p:nvSpPr>
        <p:spPr>
          <a:xfrm>
            <a:off x="381000" y="293688"/>
            <a:ext cx="8991600" cy="773112"/>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4000" b="1"/>
              <a:t>Baker Lake Park Overview (cont.)</a:t>
            </a:r>
            <a:endParaRPr/>
          </a:p>
        </p:txBody>
      </p:sp>
      <p:sp>
        <p:nvSpPr>
          <p:cNvPr id="4" name="Slide Number Placeholder 3">
            <a:extLst>
              <a:ext uri="{FF2B5EF4-FFF2-40B4-BE49-F238E27FC236}">
                <a16:creationId xmlns:a16="http://schemas.microsoft.com/office/drawing/2014/main" id="{08C46CB6-B696-68CD-2084-693B2BD5271C}"/>
              </a:ext>
            </a:extLst>
          </p:cNvPr>
          <p:cNvSpPr>
            <a:spLocks noGrp="1"/>
          </p:cNvSpPr>
          <p:nvPr>
            <p:ph type="sldNum" idx="12"/>
          </p:nvPr>
        </p:nvSpPr>
        <p:spPr/>
        <p:txBody>
          <a:bodyPr/>
          <a:lstStyle/>
          <a:p>
            <a:fld id="{00000000-1234-1234-1234-123412341234}" type="slidenum">
              <a:rPr lang="en-US"/>
              <a:t>34</a:t>
            </a:fld>
            <a:endParaRPr lang="en-US"/>
          </a:p>
        </p:txBody>
      </p:sp>
      <p:sp>
        <p:nvSpPr>
          <p:cNvPr id="3" name="Footer Placeholder 2">
            <a:extLst>
              <a:ext uri="{FF2B5EF4-FFF2-40B4-BE49-F238E27FC236}">
                <a16:creationId xmlns:a16="http://schemas.microsoft.com/office/drawing/2014/main" id="{AE0E751A-E5B4-844D-1730-0FA2E0B2844E}"/>
              </a:ext>
            </a:extLst>
          </p:cNvPr>
          <p:cNvSpPr>
            <a:spLocks noGrp="1"/>
          </p:cNvSpPr>
          <p:nvPr>
            <p:ph type="ftr" idx="11"/>
          </p:nvPr>
        </p:nvSpPr>
        <p:spPr/>
        <p:txBody>
          <a:bodyPr/>
          <a:lstStyle/>
          <a:p>
            <a:r>
              <a:rPr lang="en-US"/>
              <a:t>MAY 28, 2025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85"/>
        <p:cNvGrpSpPr/>
        <p:nvPr/>
      </p:nvGrpSpPr>
      <p:grpSpPr>
        <a:xfrm>
          <a:off x="0" y="0"/>
          <a:ext cx="0" cy="0"/>
          <a:chOff x="0" y="0"/>
          <a:chExt cx="0" cy="0"/>
        </a:xfrm>
      </p:grpSpPr>
      <p:sp>
        <p:nvSpPr>
          <p:cNvPr id="286" name="Google Shape;286;p31"/>
          <p:cNvSpPr txBox="1">
            <a:spLocks noGrp="1"/>
          </p:cNvSpPr>
          <p:nvPr>
            <p:ph type="body" idx="1"/>
          </p:nvPr>
        </p:nvSpPr>
        <p:spPr>
          <a:xfrm>
            <a:off x="762000" y="1066800"/>
            <a:ext cx="8153400" cy="5735638"/>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2000"/>
              <a:buNone/>
            </a:pPr>
            <a:r>
              <a:rPr lang="en-US" sz="2000">
                <a:solidFill>
                  <a:srgbClr val="FF0000"/>
                </a:solidFill>
              </a:rPr>
              <a:t>As mentioned earlier, the monument and sign greeting folks to Vista Bonita on Camino Real was damaged during a traffic accident last June. The impact of the vehicle hitting the sign and the monument destroyed both. </a:t>
            </a:r>
            <a:endParaRPr sz="2000">
              <a:solidFill>
                <a:srgbClr val="FF0000"/>
              </a:solidFill>
            </a:endParaRPr>
          </a:p>
          <a:p>
            <a:pPr marL="342900" lvl="0" indent="-342900" algn="l" rtl="0">
              <a:spcBef>
                <a:spcPts val="400"/>
              </a:spcBef>
              <a:spcAft>
                <a:spcPts val="0"/>
              </a:spcAft>
              <a:buClr>
                <a:srgbClr val="FF0000"/>
              </a:buClr>
              <a:buSzPts val="2000"/>
              <a:buChar char="•"/>
            </a:pPr>
            <a:r>
              <a:rPr lang="en-US" sz="2000">
                <a:solidFill>
                  <a:srgbClr val="FF0000"/>
                </a:solidFill>
              </a:rPr>
              <a:t>A group of volunteers later removed and disposed of the rocks and cement blocks. </a:t>
            </a:r>
            <a:endParaRPr>
              <a:solidFill>
                <a:srgbClr val="FF0000"/>
              </a:solidFill>
            </a:endParaRPr>
          </a:p>
          <a:p>
            <a:pPr marL="342900" lvl="0" indent="-342900" algn="l" rtl="0">
              <a:spcBef>
                <a:spcPts val="400"/>
              </a:spcBef>
              <a:spcAft>
                <a:spcPts val="0"/>
              </a:spcAft>
              <a:buClr>
                <a:srgbClr val="FF0000"/>
              </a:buClr>
              <a:buSzPts val="2000"/>
              <a:buChar char="•"/>
            </a:pPr>
            <a:r>
              <a:rPr lang="en-US" sz="2000">
                <a:solidFill>
                  <a:srgbClr val="FF0000"/>
                </a:solidFill>
              </a:rPr>
              <a:t>The person responsible for causing the accident was uninsured, and the insurance carried by VBRA does not cover the entrances. </a:t>
            </a:r>
            <a:endParaRPr>
              <a:solidFill>
                <a:srgbClr val="FF0000"/>
              </a:solidFill>
            </a:endParaRPr>
          </a:p>
          <a:p>
            <a:pPr marL="342900" lvl="0" indent="-342900" algn="l" rtl="0">
              <a:spcBef>
                <a:spcPts val="400"/>
              </a:spcBef>
              <a:spcAft>
                <a:spcPts val="0"/>
              </a:spcAft>
              <a:buClr>
                <a:srgbClr val="FF0000"/>
              </a:buClr>
              <a:buSzPts val="2000"/>
              <a:buChar char="•"/>
            </a:pPr>
            <a:r>
              <a:rPr lang="en-US" sz="2000">
                <a:solidFill>
                  <a:srgbClr val="FF0000"/>
                </a:solidFill>
              </a:rPr>
              <a:t>In a recent court proceeding, the person causing the accident was ordered to pay over $10,000 to have the repairs/replacement done. It is unlikely we will receive any money. IF we do receive compensation, the Board agreed to only accept the amount required to repair the damage.</a:t>
            </a:r>
            <a:endParaRPr sz="2000">
              <a:solidFill>
                <a:srgbClr val="FF0000"/>
              </a:solidFill>
            </a:endParaRPr>
          </a:p>
          <a:p>
            <a:pPr marL="0" lvl="0" indent="0" algn="l" rtl="0">
              <a:spcBef>
                <a:spcPts val="400"/>
              </a:spcBef>
              <a:spcAft>
                <a:spcPts val="0"/>
              </a:spcAft>
              <a:buClr>
                <a:schemeClr val="dk1"/>
              </a:buClr>
              <a:buSzPts val="2000"/>
              <a:buNone/>
            </a:pPr>
            <a:endParaRPr sz="2000">
              <a:solidFill>
                <a:srgbClr val="FF0000"/>
              </a:solidFill>
            </a:endParaRPr>
          </a:p>
          <a:p>
            <a:pPr marL="0" lvl="0" indent="0" algn="l" rtl="0">
              <a:spcBef>
                <a:spcPts val="400"/>
              </a:spcBef>
              <a:spcAft>
                <a:spcPts val="0"/>
              </a:spcAft>
              <a:buClr>
                <a:schemeClr val="dk1"/>
              </a:buClr>
              <a:buSzPts val="2000"/>
              <a:buNone/>
            </a:pPr>
            <a:r>
              <a:rPr lang="en-US" sz="2000">
                <a:solidFill>
                  <a:srgbClr val="FF0000"/>
                </a:solidFill>
              </a:rPr>
              <a:t>The sign was recently returned from restoration and an effort led by Emily Defoor and Board members are researching a suitable replacement design for the monument and sign.</a:t>
            </a:r>
            <a:endParaRPr>
              <a:solidFill>
                <a:srgbClr val="FF0000"/>
              </a:solidFill>
            </a:endParaRPr>
          </a:p>
          <a:p>
            <a:pPr marL="0" lvl="0" indent="0" algn="l" rtl="0">
              <a:spcBef>
                <a:spcPts val="400"/>
              </a:spcBef>
              <a:spcAft>
                <a:spcPts val="0"/>
              </a:spcAft>
              <a:buClr>
                <a:schemeClr val="dk1"/>
              </a:buClr>
              <a:buSzPts val="2000"/>
              <a:buNone/>
            </a:pPr>
            <a:endParaRPr sz="2000">
              <a:solidFill>
                <a:srgbClr val="FF0000"/>
              </a:solidFill>
            </a:endParaRPr>
          </a:p>
          <a:p>
            <a:pPr marL="0" lvl="0" indent="0" algn="l" rtl="0">
              <a:spcBef>
                <a:spcPts val="400"/>
              </a:spcBef>
              <a:spcAft>
                <a:spcPts val="0"/>
              </a:spcAft>
              <a:buClr>
                <a:schemeClr val="dk1"/>
              </a:buClr>
              <a:buSzPts val="2000"/>
              <a:buNone/>
            </a:pPr>
            <a:endParaRPr sz="2000"/>
          </a:p>
          <a:p>
            <a:pPr marL="0" lvl="1" indent="0" algn="l" rtl="0">
              <a:spcBef>
                <a:spcPts val="0"/>
              </a:spcBef>
              <a:spcAft>
                <a:spcPts val="0"/>
              </a:spcAft>
              <a:buClr>
                <a:schemeClr val="dk1"/>
              </a:buClr>
              <a:buSzPts val="2000"/>
              <a:buNone/>
            </a:pPr>
            <a:endParaRPr sz="2000"/>
          </a:p>
        </p:txBody>
      </p:sp>
      <p:sp>
        <p:nvSpPr>
          <p:cNvPr id="287" name="Google Shape;287;p31"/>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a:extLst>
              <a:ext uri="{FF2B5EF4-FFF2-40B4-BE49-F238E27FC236}">
                <a16:creationId xmlns:a16="http://schemas.microsoft.com/office/drawing/2014/main" id="{3A08067A-2E1C-682E-13DE-E8E629E142A4}"/>
              </a:ext>
            </a:extLst>
          </p:cNvPr>
          <p:cNvPicPr>
            <a:picLocks noChangeAspect="1"/>
          </p:cNvPicPr>
          <p:nvPr/>
        </p:nvPicPr>
        <p:blipFill>
          <a:blip r:embed="rId3"/>
          <a:stretch>
            <a:fillRect/>
          </a:stretch>
        </p:blipFill>
        <p:spPr>
          <a:xfrm>
            <a:off x="-30480" y="906463"/>
            <a:ext cx="9631680" cy="5451475"/>
          </a:xfrm>
          <a:prstGeom prst="rect">
            <a:avLst/>
          </a:prstGeom>
        </p:spPr>
      </p:pic>
      <p:sp>
        <p:nvSpPr>
          <p:cNvPr id="5" name="Slide Number Placeholder 4">
            <a:extLst>
              <a:ext uri="{FF2B5EF4-FFF2-40B4-BE49-F238E27FC236}">
                <a16:creationId xmlns:a16="http://schemas.microsoft.com/office/drawing/2014/main" id="{6C795D93-EDAB-D8B9-3014-010DCB05372C}"/>
              </a:ext>
            </a:extLst>
          </p:cNvPr>
          <p:cNvSpPr>
            <a:spLocks noGrp="1"/>
          </p:cNvSpPr>
          <p:nvPr>
            <p:ph type="sldNum" idx="12"/>
          </p:nvPr>
        </p:nvSpPr>
        <p:spPr/>
        <p:txBody>
          <a:bodyPr/>
          <a:lstStyle/>
          <a:p>
            <a:fld id="{00000000-1234-1234-1234-123412341234}" type="slidenum">
              <a:rPr lang="en-US"/>
              <a:t>35</a:t>
            </a:fld>
            <a:endParaRPr lang="en-US"/>
          </a:p>
        </p:txBody>
      </p:sp>
      <p:sp>
        <p:nvSpPr>
          <p:cNvPr id="4" name="Footer Placeholder 3">
            <a:extLst>
              <a:ext uri="{FF2B5EF4-FFF2-40B4-BE49-F238E27FC236}">
                <a16:creationId xmlns:a16="http://schemas.microsoft.com/office/drawing/2014/main" id="{93D44A7A-86CA-4B83-117A-510E2E7A531A}"/>
              </a:ext>
            </a:extLst>
          </p:cNvPr>
          <p:cNvSpPr>
            <a:spLocks noGrp="1"/>
          </p:cNvSpPr>
          <p:nvPr>
            <p:ph type="ftr" idx="11"/>
          </p:nvPr>
        </p:nvSpPr>
        <p:spPr/>
        <p:txBody>
          <a:bodyPr/>
          <a:lstStyle/>
          <a:p>
            <a:r>
              <a:rPr lang="en-US"/>
              <a:t>MAY 28, 2025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685800" y="76200"/>
            <a:ext cx="8639175" cy="893763"/>
          </a:xfrm>
          <a:prstGeom prst="rect">
            <a:avLst/>
          </a:prstGeom>
          <a:noFill/>
          <a:ln>
            <a:noFill/>
          </a:ln>
        </p:spPr>
        <p:txBody>
          <a:bodyPr spcFirstLastPara="1" wrap="square" lIns="96650" tIns="48325" rIns="96650" bIns="48325" anchor="ctr" anchorCtr="0">
            <a:noAutofit/>
          </a:bodyPr>
          <a:lstStyle/>
          <a:p>
            <a:endParaRPr lang="en-US" sz="3000" b="1">
              <a:latin typeface="Arial"/>
              <a:cs typeface="Arial"/>
            </a:endParaRPr>
          </a:p>
          <a:p>
            <a:r>
              <a:rPr lang="en-US" sz="2400" b="1"/>
              <a:t>Camino Real East Entrance Monument Rebuild Project Cont</a:t>
            </a:r>
            <a:r>
              <a:rPr lang="en-US"/>
              <a:t>.</a:t>
            </a:r>
            <a:br>
              <a:rPr lang="en-US"/>
            </a:br>
            <a:endParaRPr lang="en-US"/>
          </a:p>
        </p:txBody>
      </p:sp>
      <p:sp>
        <p:nvSpPr>
          <p:cNvPr id="297" name="Google Shape;297;p32"/>
          <p:cNvSpPr/>
          <p:nvPr/>
        </p:nvSpPr>
        <p:spPr>
          <a:xfrm>
            <a:off x="276225" y="914400"/>
            <a:ext cx="8943975" cy="6868678"/>
          </a:xfrm>
          <a:prstGeom prst="rect">
            <a:avLst/>
          </a:prstGeom>
          <a:noFill/>
          <a:ln>
            <a:noFill/>
          </a:ln>
        </p:spPr>
        <p:txBody>
          <a:bodyPr spcFirstLastPara="1" wrap="square" lIns="96650" tIns="48325" rIns="96650" bIns="48325" anchor="t" anchorCtr="0">
            <a:spAutoFit/>
          </a:bodyPr>
          <a:lstStyle/>
          <a:p>
            <a:pPr marL="285750" indent="-285750">
              <a:buChar char="•"/>
            </a:pPr>
            <a:r>
              <a:rPr lang="en-US" sz="2400">
                <a:solidFill>
                  <a:schemeClr val="tx1"/>
                </a:solidFill>
                <a:latin typeface="Calibri"/>
                <a:ea typeface="Calibri"/>
                <a:sym typeface="Calibri"/>
              </a:rPr>
              <a:t>VB volunteers removed and disposed of the cement blocks, while saving some of the red flagstone type rocks that match the side entrances.</a:t>
            </a:r>
            <a:endParaRPr lang="en-US" sz="2400">
              <a:solidFill>
                <a:schemeClr val="tx1"/>
              </a:solidFill>
              <a:latin typeface="Calibri"/>
            </a:endParaRPr>
          </a:p>
          <a:p>
            <a:pPr marL="285750" indent="-285750">
              <a:buChar char="•"/>
            </a:pPr>
            <a:r>
              <a:rPr lang="en-US" sz="2400">
                <a:solidFill>
                  <a:schemeClr val="tx1"/>
                </a:solidFill>
                <a:latin typeface="Calibri"/>
                <a:ea typeface="Calibri"/>
                <a:sym typeface="Calibri"/>
              </a:rPr>
              <a:t>The person responsible for the accident was uninsured.</a:t>
            </a:r>
            <a:endParaRPr lang="en-US" sz="2400">
              <a:solidFill>
                <a:schemeClr val="tx1"/>
              </a:solidFill>
              <a:latin typeface="Calibri"/>
            </a:endParaRPr>
          </a:p>
          <a:p>
            <a:pPr marL="285750" indent="-285750">
              <a:buChar char="•"/>
            </a:pPr>
            <a:r>
              <a:rPr lang="en-US" sz="2400">
                <a:solidFill>
                  <a:schemeClr val="tx1"/>
                </a:solidFill>
                <a:latin typeface="Calibri"/>
                <a:ea typeface="Calibri"/>
                <a:sym typeface="Calibri"/>
              </a:rPr>
              <a:t>The VBRA insurance carrier does not cover the subdivision entrances.</a:t>
            </a:r>
            <a:endParaRPr lang="en-US" sz="2400">
              <a:solidFill>
                <a:schemeClr val="tx1"/>
              </a:solidFill>
              <a:latin typeface="Calibri"/>
            </a:endParaRPr>
          </a:p>
          <a:p>
            <a:pPr marL="285750" indent="-285750">
              <a:buChar char="•"/>
            </a:pPr>
            <a:r>
              <a:rPr lang="en-US" sz="2400">
                <a:solidFill>
                  <a:schemeClr val="tx1"/>
                </a:solidFill>
                <a:latin typeface="Calibri"/>
                <a:ea typeface="Calibri"/>
                <a:sym typeface="Calibri"/>
              </a:rPr>
              <a:t>The result of the court proceeding - the person whom caused the accident is  ordered to pay over $10,000 </a:t>
            </a:r>
            <a:r>
              <a:rPr lang="en-US" sz="2400" b="0" i="0" u="none" strike="noStrike" cap="none">
                <a:solidFill>
                  <a:schemeClr val="tx1"/>
                </a:solidFill>
                <a:latin typeface="Calibri"/>
                <a:ea typeface="Calibri"/>
                <a:sym typeface="Calibri"/>
              </a:rPr>
              <a:t>to have </a:t>
            </a:r>
            <a:r>
              <a:rPr lang="en-US" sz="2400">
                <a:solidFill>
                  <a:schemeClr val="tx1"/>
                </a:solidFill>
                <a:latin typeface="Calibri"/>
                <a:ea typeface="Calibri"/>
                <a:sym typeface="Calibri"/>
              </a:rPr>
              <a:t>the repairs/replacement </a:t>
            </a:r>
            <a:r>
              <a:rPr lang="en-US" sz="2400" b="0" i="0" u="none" strike="noStrike" cap="none">
                <a:solidFill>
                  <a:schemeClr val="tx1"/>
                </a:solidFill>
                <a:latin typeface="Calibri"/>
                <a:ea typeface="Calibri"/>
                <a:sym typeface="Calibri"/>
              </a:rPr>
              <a:t>done</a:t>
            </a:r>
            <a:r>
              <a:rPr lang="en-US" sz="2400">
                <a:solidFill>
                  <a:schemeClr val="tx1"/>
                </a:solidFill>
                <a:latin typeface="Calibri"/>
                <a:ea typeface="Calibri"/>
                <a:sym typeface="Calibri"/>
              </a:rPr>
              <a:t>. </a:t>
            </a:r>
            <a:endParaRPr lang="en-US" sz="2400">
              <a:solidFill>
                <a:schemeClr val="tx1"/>
              </a:solidFill>
              <a:latin typeface="Calibri"/>
            </a:endParaRPr>
          </a:p>
          <a:p>
            <a:pPr marL="285750" lvl="1" indent="-285750">
              <a:buChar char="•"/>
            </a:pPr>
            <a:r>
              <a:rPr lang="en-US" sz="2400">
                <a:solidFill>
                  <a:schemeClr val="tx1"/>
                </a:solidFill>
                <a:latin typeface="Calibri"/>
                <a:ea typeface="Calibri"/>
                <a:sym typeface="Calibri"/>
              </a:rPr>
              <a:t>VBRA has received ~$12/month, which will take years for it to be repaid.</a:t>
            </a:r>
            <a:endParaRPr lang="en-US" sz="2400">
              <a:solidFill>
                <a:schemeClr val="tx1"/>
              </a:solidFill>
              <a:latin typeface="Calibri"/>
            </a:endParaRPr>
          </a:p>
          <a:p>
            <a:pPr marL="285750" indent="-285750">
              <a:buChar char="•"/>
            </a:pPr>
            <a:r>
              <a:rPr lang="en-US" sz="2400">
                <a:solidFill>
                  <a:schemeClr val="tx1"/>
                </a:solidFill>
                <a:latin typeface="Calibri"/>
                <a:ea typeface="Calibri"/>
                <a:sym typeface="Calibri"/>
              </a:rPr>
              <a:t>The sign was recently returned from restoration and an effort led by Emily Defoor.</a:t>
            </a:r>
            <a:endParaRPr lang="en-US" sz="2400">
              <a:solidFill>
                <a:schemeClr val="tx1"/>
              </a:solidFill>
              <a:latin typeface="Calibri"/>
            </a:endParaRPr>
          </a:p>
          <a:p>
            <a:pPr marL="285750" indent="-285750">
              <a:buChar char="•"/>
            </a:pPr>
            <a:r>
              <a:rPr lang="en-US" sz="2400">
                <a:solidFill>
                  <a:schemeClr val="tx1"/>
                </a:solidFill>
                <a:latin typeface="Calibri"/>
                <a:ea typeface="Calibri"/>
                <a:sym typeface="Calibri"/>
              </a:rPr>
              <a:t>VBRA BOD Nicole Hoem has been researching a suitable replacement design for the monument and sign per County Requirements.</a:t>
            </a:r>
            <a:endParaRPr lang="en-US" sz="2400">
              <a:solidFill>
                <a:schemeClr val="tx1"/>
              </a:solidFill>
              <a:latin typeface="Calibri"/>
            </a:endParaRPr>
          </a:p>
          <a:p>
            <a:pPr marR="0" algn="l">
              <a:spcBef>
                <a:spcPts val="0"/>
              </a:spcBef>
              <a:spcAft>
                <a:spcPts val="0"/>
              </a:spcAft>
            </a:pPr>
            <a:endParaRPr lang="en-US" sz="2000" b="1">
              <a:solidFill>
                <a:schemeClr val="tx1"/>
              </a:solidFill>
              <a:latin typeface="Calibri"/>
              <a:ea typeface="Calibri"/>
              <a:cs typeface="Calibri"/>
            </a:endParaRPr>
          </a:p>
          <a:p>
            <a:pPr marL="730250" marR="0" lvl="1" indent="-368300" algn="l" rtl="0">
              <a:spcBef>
                <a:spcPts val="0"/>
              </a:spcBef>
              <a:spcAft>
                <a:spcPts val="0"/>
              </a:spcAft>
              <a:buSzPts val="1800"/>
            </a:pPr>
            <a:endParaRPr lang="en-US" sz="1800">
              <a:solidFill>
                <a:srgbClr val="222222"/>
              </a:solidFill>
              <a:latin typeface="Calibri"/>
              <a:ea typeface="Calibri"/>
              <a:cs typeface="Calibri"/>
            </a:endParaRPr>
          </a:p>
          <a:p>
            <a:pPr marR="0" algn="l" rtl="0">
              <a:spcBef>
                <a:spcPts val="0"/>
              </a:spcBef>
              <a:spcAft>
                <a:spcPts val="0"/>
              </a:spcAft>
              <a:buClr>
                <a:schemeClr val="dk1"/>
              </a:buClr>
              <a:buFont typeface="Arial"/>
              <a:buNone/>
            </a:pPr>
            <a:endParaRPr sz="1800" b="0" i="0" u="none" strike="noStrike" cap="none">
              <a:solidFill>
                <a:srgbClr val="FF0000"/>
              </a:solidFill>
              <a:latin typeface="Calibri"/>
              <a:ea typeface="Calibri"/>
              <a:cs typeface="Calibri"/>
            </a:endParaRPr>
          </a:p>
        </p:txBody>
      </p:sp>
      <p:sp>
        <p:nvSpPr>
          <p:cNvPr id="298" name="Google Shape;298;p32"/>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BE4B8839-12C4-A366-B2B4-CCF4B5D4E84D}"/>
              </a:ext>
            </a:extLst>
          </p:cNvPr>
          <p:cNvSpPr>
            <a:spLocks noGrp="1"/>
          </p:cNvSpPr>
          <p:nvPr>
            <p:ph type="sldNum" idx="12"/>
          </p:nvPr>
        </p:nvSpPr>
        <p:spPr/>
        <p:txBody>
          <a:bodyPr/>
          <a:lstStyle/>
          <a:p>
            <a:fld id="{00000000-1234-1234-1234-123412341234}" type="slidenum">
              <a:rPr lang="en-US"/>
              <a:t>36</a:t>
            </a:fld>
            <a:endParaRPr lang="en-US"/>
          </a:p>
        </p:txBody>
      </p:sp>
      <p:sp>
        <p:nvSpPr>
          <p:cNvPr id="3" name="Footer Placeholder 2">
            <a:extLst>
              <a:ext uri="{FF2B5EF4-FFF2-40B4-BE49-F238E27FC236}">
                <a16:creationId xmlns:a16="http://schemas.microsoft.com/office/drawing/2014/main" id="{71D4B8C9-40EC-546C-B12F-FF082598C2E9}"/>
              </a:ext>
            </a:extLst>
          </p:cNvPr>
          <p:cNvSpPr>
            <a:spLocks noGrp="1"/>
          </p:cNvSpPr>
          <p:nvPr>
            <p:ph type="ftr" idx="11"/>
          </p:nvPr>
        </p:nvSpPr>
        <p:spPr/>
        <p:txBody>
          <a:bodyPr/>
          <a:lstStyle/>
          <a:p>
            <a:r>
              <a:rPr lang="en-US"/>
              <a:t>MAY 28, 2025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95">
          <a:extLst>
            <a:ext uri="{FF2B5EF4-FFF2-40B4-BE49-F238E27FC236}">
              <a16:creationId xmlns:a16="http://schemas.microsoft.com/office/drawing/2014/main" id="{59E0832F-B9A2-3702-5C95-C94980DE35BD}"/>
            </a:ext>
          </a:extLst>
        </p:cNvPr>
        <p:cNvGrpSpPr/>
        <p:nvPr/>
      </p:nvGrpSpPr>
      <p:grpSpPr>
        <a:xfrm>
          <a:off x="0" y="0"/>
          <a:ext cx="0" cy="0"/>
          <a:chOff x="0" y="0"/>
          <a:chExt cx="0" cy="0"/>
        </a:xfrm>
      </p:grpSpPr>
      <p:sp>
        <p:nvSpPr>
          <p:cNvPr id="296" name="Google Shape;296;p32">
            <a:extLst>
              <a:ext uri="{FF2B5EF4-FFF2-40B4-BE49-F238E27FC236}">
                <a16:creationId xmlns:a16="http://schemas.microsoft.com/office/drawing/2014/main" id="{8848CDF5-5160-53B6-BFAA-35C817B87DCF}"/>
              </a:ext>
            </a:extLst>
          </p:cNvPr>
          <p:cNvSpPr txBox="1">
            <a:spLocks noGrp="1"/>
          </p:cNvSpPr>
          <p:nvPr>
            <p:ph type="title"/>
          </p:nvPr>
        </p:nvSpPr>
        <p:spPr>
          <a:xfrm>
            <a:off x="685800" y="76200"/>
            <a:ext cx="8639175" cy="893763"/>
          </a:xfrm>
          <a:prstGeom prst="rect">
            <a:avLst/>
          </a:prstGeom>
          <a:noFill/>
          <a:ln>
            <a:noFill/>
          </a:ln>
        </p:spPr>
        <p:txBody>
          <a:bodyPr spcFirstLastPara="1" wrap="square" lIns="96650" tIns="48325" rIns="96650" bIns="48325" anchor="ctr" anchorCtr="0">
            <a:noAutofit/>
          </a:bodyPr>
          <a:lstStyle/>
          <a:p>
            <a:endParaRPr lang="en-US" sz="3000" b="1">
              <a:latin typeface="Arial"/>
              <a:cs typeface="Arial"/>
            </a:endParaRPr>
          </a:p>
          <a:p>
            <a:r>
              <a:rPr lang="en-US" sz="2400" b="1"/>
              <a:t>Camino Real East Entrance Monument Rebuild Project Cont</a:t>
            </a:r>
            <a:r>
              <a:rPr lang="en-US"/>
              <a:t>.</a:t>
            </a:r>
            <a:br>
              <a:rPr lang="en-US"/>
            </a:br>
            <a:endParaRPr lang="en-US"/>
          </a:p>
        </p:txBody>
      </p:sp>
      <p:sp>
        <p:nvSpPr>
          <p:cNvPr id="297" name="Google Shape;297;p32">
            <a:extLst>
              <a:ext uri="{FF2B5EF4-FFF2-40B4-BE49-F238E27FC236}">
                <a16:creationId xmlns:a16="http://schemas.microsoft.com/office/drawing/2014/main" id="{E07074EC-1A9F-BC63-9A20-6804CE49CF30}"/>
              </a:ext>
            </a:extLst>
          </p:cNvPr>
          <p:cNvSpPr/>
          <p:nvPr/>
        </p:nvSpPr>
        <p:spPr>
          <a:xfrm>
            <a:off x="276225" y="914400"/>
            <a:ext cx="8943975" cy="1328700"/>
          </a:xfrm>
          <a:prstGeom prst="rect">
            <a:avLst/>
          </a:prstGeom>
          <a:noFill/>
          <a:ln>
            <a:noFill/>
          </a:ln>
        </p:spPr>
        <p:txBody>
          <a:bodyPr spcFirstLastPara="1" wrap="square" lIns="96650" tIns="48325" rIns="96650" bIns="48325" anchor="t" anchorCtr="0">
            <a:spAutoFit/>
          </a:bodyPr>
          <a:lstStyle/>
          <a:p>
            <a:pPr marL="285750" indent="-285750">
              <a:buChar char="•"/>
            </a:pPr>
            <a:endParaRPr lang="en-US" sz="2400">
              <a:solidFill>
                <a:schemeClr val="tx1"/>
              </a:solidFill>
              <a:latin typeface="Calibri"/>
              <a:ea typeface="Calibri"/>
            </a:endParaRPr>
          </a:p>
          <a:p>
            <a:pPr marR="0" algn="l">
              <a:spcBef>
                <a:spcPts val="0"/>
              </a:spcBef>
              <a:spcAft>
                <a:spcPts val="0"/>
              </a:spcAft>
            </a:pPr>
            <a:endParaRPr lang="en-US" sz="2000" b="1">
              <a:solidFill>
                <a:schemeClr val="tx1"/>
              </a:solidFill>
              <a:latin typeface="Calibri"/>
              <a:ea typeface="Calibri"/>
              <a:cs typeface="Calibri"/>
            </a:endParaRPr>
          </a:p>
          <a:p>
            <a:pPr marL="730250" marR="0" lvl="1" indent="-368300" algn="l" rtl="0">
              <a:spcBef>
                <a:spcPts val="0"/>
              </a:spcBef>
              <a:spcAft>
                <a:spcPts val="0"/>
              </a:spcAft>
              <a:buSzPts val="1800"/>
            </a:pPr>
            <a:endParaRPr lang="en-US" sz="1800">
              <a:solidFill>
                <a:srgbClr val="222222"/>
              </a:solidFill>
              <a:latin typeface="Calibri"/>
              <a:ea typeface="Calibri"/>
              <a:cs typeface="Calibri"/>
            </a:endParaRPr>
          </a:p>
          <a:p>
            <a:pPr marR="0" algn="l" rtl="0">
              <a:spcBef>
                <a:spcPts val="0"/>
              </a:spcBef>
              <a:spcAft>
                <a:spcPts val="0"/>
              </a:spcAft>
              <a:buClr>
                <a:schemeClr val="dk1"/>
              </a:buClr>
              <a:buFont typeface="Arial"/>
              <a:buNone/>
            </a:pPr>
            <a:endParaRPr sz="1800" b="0" i="0" u="none" strike="noStrike" cap="none">
              <a:solidFill>
                <a:srgbClr val="FF0000"/>
              </a:solidFill>
              <a:latin typeface="Calibri"/>
              <a:ea typeface="Calibri"/>
              <a:cs typeface="Calibri"/>
            </a:endParaRPr>
          </a:p>
        </p:txBody>
      </p:sp>
      <p:sp>
        <p:nvSpPr>
          <p:cNvPr id="298" name="Google Shape;298;p32">
            <a:extLst>
              <a:ext uri="{FF2B5EF4-FFF2-40B4-BE49-F238E27FC236}">
                <a16:creationId xmlns:a16="http://schemas.microsoft.com/office/drawing/2014/main" id="{B7DE08AF-8D8C-3E06-2E3F-1EAC182AE759}"/>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a:extLst>
              <a:ext uri="{FF2B5EF4-FFF2-40B4-BE49-F238E27FC236}">
                <a16:creationId xmlns:a16="http://schemas.microsoft.com/office/drawing/2014/main" id="{16990F47-20CF-DC37-8CAE-75199BD82BCB}"/>
              </a:ext>
            </a:extLst>
          </p:cNvPr>
          <p:cNvPicPr>
            <a:picLocks noChangeAspect="1"/>
          </p:cNvPicPr>
          <p:nvPr/>
        </p:nvPicPr>
        <p:blipFill>
          <a:blip r:embed="rId3"/>
          <a:stretch>
            <a:fillRect/>
          </a:stretch>
        </p:blipFill>
        <p:spPr>
          <a:xfrm>
            <a:off x="0" y="957263"/>
            <a:ext cx="9601200" cy="5400675"/>
          </a:xfrm>
          <a:prstGeom prst="rect">
            <a:avLst/>
          </a:prstGeom>
        </p:spPr>
      </p:pic>
      <p:sp>
        <p:nvSpPr>
          <p:cNvPr id="5" name="Slide Number Placeholder 4">
            <a:extLst>
              <a:ext uri="{FF2B5EF4-FFF2-40B4-BE49-F238E27FC236}">
                <a16:creationId xmlns:a16="http://schemas.microsoft.com/office/drawing/2014/main" id="{7B72E281-5264-288E-EB71-5F877359D8B3}"/>
              </a:ext>
            </a:extLst>
          </p:cNvPr>
          <p:cNvSpPr>
            <a:spLocks noGrp="1"/>
          </p:cNvSpPr>
          <p:nvPr>
            <p:ph type="sldNum" idx="12"/>
          </p:nvPr>
        </p:nvSpPr>
        <p:spPr/>
        <p:txBody>
          <a:bodyPr/>
          <a:lstStyle/>
          <a:p>
            <a:fld id="{00000000-1234-1234-1234-123412341234}" type="slidenum">
              <a:rPr lang="en-US"/>
              <a:t>37</a:t>
            </a:fld>
            <a:endParaRPr lang="en-US"/>
          </a:p>
        </p:txBody>
      </p:sp>
      <p:sp>
        <p:nvSpPr>
          <p:cNvPr id="4" name="Footer Placeholder 3">
            <a:extLst>
              <a:ext uri="{FF2B5EF4-FFF2-40B4-BE49-F238E27FC236}">
                <a16:creationId xmlns:a16="http://schemas.microsoft.com/office/drawing/2014/main" id="{23133DEE-05B7-EE2D-7729-E11846F0D1E6}"/>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4130066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95">
          <a:extLst>
            <a:ext uri="{FF2B5EF4-FFF2-40B4-BE49-F238E27FC236}">
              <a16:creationId xmlns:a16="http://schemas.microsoft.com/office/drawing/2014/main" id="{EED0F5A0-5E23-165D-12A8-537243C5BA44}"/>
            </a:ext>
          </a:extLst>
        </p:cNvPr>
        <p:cNvGrpSpPr/>
        <p:nvPr/>
      </p:nvGrpSpPr>
      <p:grpSpPr>
        <a:xfrm>
          <a:off x="0" y="0"/>
          <a:ext cx="0" cy="0"/>
          <a:chOff x="0" y="0"/>
          <a:chExt cx="0" cy="0"/>
        </a:xfrm>
      </p:grpSpPr>
      <p:sp>
        <p:nvSpPr>
          <p:cNvPr id="296" name="Google Shape;296;p32">
            <a:extLst>
              <a:ext uri="{FF2B5EF4-FFF2-40B4-BE49-F238E27FC236}">
                <a16:creationId xmlns:a16="http://schemas.microsoft.com/office/drawing/2014/main" id="{3F07380D-1822-5950-C62A-1DD3C8D7A49F}"/>
              </a:ext>
            </a:extLst>
          </p:cNvPr>
          <p:cNvSpPr txBox="1">
            <a:spLocks noGrp="1"/>
          </p:cNvSpPr>
          <p:nvPr>
            <p:ph type="title"/>
          </p:nvPr>
        </p:nvSpPr>
        <p:spPr>
          <a:xfrm>
            <a:off x="685800" y="76200"/>
            <a:ext cx="8639175" cy="893763"/>
          </a:xfrm>
          <a:prstGeom prst="rect">
            <a:avLst/>
          </a:prstGeom>
          <a:noFill/>
          <a:ln>
            <a:noFill/>
          </a:ln>
        </p:spPr>
        <p:txBody>
          <a:bodyPr spcFirstLastPara="1" wrap="square" lIns="96650" tIns="48325" rIns="96650" bIns="48325" anchor="ctr" anchorCtr="0">
            <a:noAutofit/>
          </a:bodyPr>
          <a:lstStyle/>
          <a:p>
            <a:endParaRPr lang="en-US" sz="3000" b="1">
              <a:latin typeface="Arial"/>
              <a:cs typeface="Arial"/>
            </a:endParaRPr>
          </a:p>
          <a:p>
            <a:r>
              <a:rPr lang="en-US" sz="2400" b="1"/>
              <a:t>Camino Real East Entrance Monument Rebuild Project Cont</a:t>
            </a:r>
            <a:r>
              <a:rPr lang="en-US"/>
              <a:t>.</a:t>
            </a:r>
            <a:br>
              <a:rPr lang="en-US"/>
            </a:br>
            <a:endParaRPr lang="en-US"/>
          </a:p>
        </p:txBody>
      </p:sp>
      <p:sp>
        <p:nvSpPr>
          <p:cNvPr id="297" name="Google Shape;297;p32">
            <a:extLst>
              <a:ext uri="{FF2B5EF4-FFF2-40B4-BE49-F238E27FC236}">
                <a16:creationId xmlns:a16="http://schemas.microsoft.com/office/drawing/2014/main" id="{519B5624-BF43-9AD7-D6DC-6CF87FF344F5}"/>
              </a:ext>
            </a:extLst>
          </p:cNvPr>
          <p:cNvSpPr/>
          <p:nvPr/>
        </p:nvSpPr>
        <p:spPr>
          <a:xfrm>
            <a:off x="276225" y="914400"/>
            <a:ext cx="8943975" cy="1328700"/>
          </a:xfrm>
          <a:prstGeom prst="rect">
            <a:avLst/>
          </a:prstGeom>
          <a:noFill/>
          <a:ln>
            <a:noFill/>
          </a:ln>
        </p:spPr>
        <p:txBody>
          <a:bodyPr spcFirstLastPara="1" wrap="square" lIns="96650" tIns="48325" rIns="96650" bIns="48325" anchor="t" anchorCtr="0">
            <a:spAutoFit/>
          </a:bodyPr>
          <a:lstStyle/>
          <a:p>
            <a:pPr marL="285750" indent="-285750">
              <a:buChar char="•"/>
            </a:pPr>
            <a:endParaRPr lang="en-US" sz="2400">
              <a:solidFill>
                <a:schemeClr val="tx1"/>
              </a:solidFill>
              <a:latin typeface="Calibri"/>
              <a:ea typeface="Calibri"/>
            </a:endParaRPr>
          </a:p>
          <a:p>
            <a:pPr marR="0" algn="l">
              <a:spcBef>
                <a:spcPts val="0"/>
              </a:spcBef>
              <a:spcAft>
                <a:spcPts val="0"/>
              </a:spcAft>
            </a:pPr>
            <a:endParaRPr lang="en-US" sz="2000" b="1">
              <a:solidFill>
                <a:schemeClr val="tx1"/>
              </a:solidFill>
              <a:latin typeface="Calibri"/>
              <a:ea typeface="Calibri"/>
              <a:cs typeface="Calibri"/>
            </a:endParaRPr>
          </a:p>
          <a:p>
            <a:pPr marL="730250" marR="0" lvl="1" indent="-368300" algn="l" rtl="0">
              <a:spcBef>
                <a:spcPts val="0"/>
              </a:spcBef>
              <a:spcAft>
                <a:spcPts val="0"/>
              </a:spcAft>
              <a:buSzPts val="1800"/>
            </a:pPr>
            <a:endParaRPr lang="en-US" sz="1800">
              <a:solidFill>
                <a:srgbClr val="222222"/>
              </a:solidFill>
              <a:latin typeface="Calibri"/>
              <a:ea typeface="Calibri"/>
              <a:cs typeface="Calibri"/>
            </a:endParaRPr>
          </a:p>
          <a:p>
            <a:pPr marR="0" algn="l" rtl="0">
              <a:spcBef>
                <a:spcPts val="0"/>
              </a:spcBef>
              <a:spcAft>
                <a:spcPts val="0"/>
              </a:spcAft>
              <a:buClr>
                <a:schemeClr val="dk1"/>
              </a:buClr>
              <a:buFont typeface="Arial"/>
              <a:buNone/>
            </a:pPr>
            <a:endParaRPr sz="1800" b="0" i="0" u="none" strike="noStrike" cap="none">
              <a:solidFill>
                <a:srgbClr val="FF0000"/>
              </a:solidFill>
              <a:latin typeface="Calibri"/>
              <a:ea typeface="Calibri"/>
              <a:cs typeface="Calibri"/>
            </a:endParaRPr>
          </a:p>
        </p:txBody>
      </p:sp>
      <p:sp>
        <p:nvSpPr>
          <p:cNvPr id="298" name="Google Shape;298;p32">
            <a:extLst>
              <a:ext uri="{FF2B5EF4-FFF2-40B4-BE49-F238E27FC236}">
                <a16:creationId xmlns:a16="http://schemas.microsoft.com/office/drawing/2014/main" id="{2A8F7A84-DF3C-CEBB-31D5-B82BB2B491F4}"/>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a:extLst>
              <a:ext uri="{FF2B5EF4-FFF2-40B4-BE49-F238E27FC236}">
                <a16:creationId xmlns:a16="http://schemas.microsoft.com/office/drawing/2014/main" id="{D717C8F3-6FFD-1316-B4DD-784CFA193E85}"/>
              </a:ext>
            </a:extLst>
          </p:cNvPr>
          <p:cNvPicPr>
            <a:picLocks noChangeAspect="1"/>
          </p:cNvPicPr>
          <p:nvPr/>
        </p:nvPicPr>
        <p:blipFill>
          <a:blip r:embed="rId3"/>
          <a:stretch>
            <a:fillRect/>
          </a:stretch>
        </p:blipFill>
        <p:spPr>
          <a:xfrm>
            <a:off x="0" y="957263"/>
            <a:ext cx="9601200" cy="5400675"/>
          </a:xfrm>
          <a:prstGeom prst="rect">
            <a:avLst/>
          </a:prstGeom>
        </p:spPr>
      </p:pic>
      <p:pic>
        <p:nvPicPr>
          <p:cNvPr id="3" name="Picture 2" descr="A close-up of a construction permit application&#10;&#10;AI-generated content may be incorrect.">
            <a:extLst>
              <a:ext uri="{FF2B5EF4-FFF2-40B4-BE49-F238E27FC236}">
                <a16:creationId xmlns:a16="http://schemas.microsoft.com/office/drawing/2014/main" id="{EB85064C-6FB1-C2BA-9D1D-7672917DB568}"/>
              </a:ext>
            </a:extLst>
          </p:cNvPr>
          <p:cNvPicPr>
            <a:picLocks noChangeAspect="1"/>
          </p:cNvPicPr>
          <p:nvPr/>
        </p:nvPicPr>
        <p:blipFill>
          <a:blip r:embed="rId4"/>
          <a:stretch>
            <a:fillRect/>
          </a:stretch>
        </p:blipFill>
        <p:spPr>
          <a:xfrm>
            <a:off x="0" y="957263"/>
            <a:ext cx="9601200" cy="5400675"/>
          </a:xfrm>
          <a:prstGeom prst="rect">
            <a:avLst/>
          </a:prstGeom>
        </p:spPr>
      </p:pic>
      <p:sp>
        <p:nvSpPr>
          <p:cNvPr id="6" name="Slide Number Placeholder 5">
            <a:extLst>
              <a:ext uri="{FF2B5EF4-FFF2-40B4-BE49-F238E27FC236}">
                <a16:creationId xmlns:a16="http://schemas.microsoft.com/office/drawing/2014/main" id="{F4B79B5A-2859-EA8F-9656-951F944CF2D1}"/>
              </a:ext>
            </a:extLst>
          </p:cNvPr>
          <p:cNvSpPr>
            <a:spLocks noGrp="1"/>
          </p:cNvSpPr>
          <p:nvPr>
            <p:ph type="sldNum" idx="12"/>
          </p:nvPr>
        </p:nvSpPr>
        <p:spPr/>
        <p:txBody>
          <a:bodyPr/>
          <a:lstStyle/>
          <a:p>
            <a:fld id="{00000000-1234-1234-1234-123412341234}" type="slidenum">
              <a:rPr lang="en-US"/>
              <a:t>38</a:t>
            </a:fld>
            <a:endParaRPr lang="en-US"/>
          </a:p>
        </p:txBody>
      </p:sp>
      <p:sp>
        <p:nvSpPr>
          <p:cNvPr id="5" name="Footer Placeholder 4">
            <a:extLst>
              <a:ext uri="{FF2B5EF4-FFF2-40B4-BE49-F238E27FC236}">
                <a16:creationId xmlns:a16="http://schemas.microsoft.com/office/drawing/2014/main" id="{D53B062B-9B6E-24E6-F806-758F47269B04}"/>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3012473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295">
          <a:extLst>
            <a:ext uri="{FF2B5EF4-FFF2-40B4-BE49-F238E27FC236}">
              <a16:creationId xmlns:a16="http://schemas.microsoft.com/office/drawing/2014/main" id="{5D10E8FE-1A77-2547-5E36-9E0278200C41}"/>
            </a:ext>
          </a:extLst>
        </p:cNvPr>
        <p:cNvGrpSpPr/>
        <p:nvPr/>
      </p:nvGrpSpPr>
      <p:grpSpPr>
        <a:xfrm>
          <a:off x="0" y="0"/>
          <a:ext cx="0" cy="0"/>
          <a:chOff x="0" y="0"/>
          <a:chExt cx="0" cy="0"/>
        </a:xfrm>
      </p:grpSpPr>
      <p:sp>
        <p:nvSpPr>
          <p:cNvPr id="296" name="Google Shape;296;p32">
            <a:extLst>
              <a:ext uri="{FF2B5EF4-FFF2-40B4-BE49-F238E27FC236}">
                <a16:creationId xmlns:a16="http://schemas.microsoft.com/office/drawing/2014/main" id="{8CBBCF9A-A31E-B865-A949-F59B7374E7B8}"/>
              </a:ext>
            </a:extLst>
          </p:cNvPr>
          <p:cNvSpPr txBox="1">
            <a:spLocks noGrp="1"/>
          </p:cNvSpPr>
          <p:nvPr>
            <p:ph type="title"/>
          </p:nvPr>
        </p:nvSpPr>
        <p:spPr>
          <a:xfrm>
            <a:off x="685800" y="35560"/>
            <a:ext cx="8588375" cy="903923"/>
          </a:xfrm>
          <a:prstGeom prst="rect">
            <a:avLst/>
          </a:prstGeom>
          <a:noFill/>
          <a:ln>
            <a:noFill/>
          </a:ln>
        </p:spPr>
        <p:txBody>
          <a:bodyPr spcFirstLastPara="1" wrap="square" lIns="96650" tIns="48325" rIns="96650" bIns="48325" anchor="ctr" anchorCtr="0">
            <a:noAutofit/>
          </a:bodyPr>
          <a:lstStyle/>
          <a:p>
            <a:endParaRPr lang="en-US" sz="3000" b="1">
              <a:latin typeface="Arial"/>
              <a:cs typeface="Arial"/>
            </a:endParaRPr>
          </a:p>
          <a:p>
            <a:r>
              <a:rPr lang="en-US" sz="3600" b="1"/>
              <a:t>Trivia Time</a:t>
            </a:r>
            <a:br>
              <a:rPr lang="en-US"/>
            </a:br>
            <a:endParaRPr lang="en-US"/>
          </a:p>
        </p:txBody>
      </p:sp>
      <p:sp>
        <p:nvSpPr>
          <p:cNvPr id="297" name="Google Shape;297;p32">
            <a:extLst>
              <a:ext uri="{FF2B5EF4-FFF2-40B4-BE49-F238E27FC236}">
                <a16:creationId xmlns:a16="http://schemas.microsoft.com/office/drawing/2014/main" id="{6E8B77FB-FE49-D7A4-E7F7-E7B115D07EBD}"/>
              </a:ext>
            </a:extLst>
          </p:cNvPr>
          <p:cNvSpPr/>
          <p:nvPr/>
        </p:nvSpPr>
        <p:spPr>
          <a:xfrm>
            <a:off x="276225" y="914400"/>
            <a:ext cx="8943975" cy="1328700"/>
          </a:xfrm>
          <a:prstGeom prst="rect">
            <a:avLst/>
          </a:prstGeom>
          <a:noFill/>
          <a:ln>
            <a:noFill/>
          </a:ln>
        </p:spPr>
        <p:txBody>
          <a:bodyPr spcFirstLastPara="1" wrap="square" lIns="96650" tIns="48325" rIns="96650" bIns="48325" anchor="t" anchorCtr="0">
            <a:spAutoFit/>
          </a:bodyPr>
          <a:lstStyle/>
          <a:p>
            <a:pPr marL="285750" indent="-285750">
              <a:buChar char="•"/>
            </a:pPr>
            <a:endParaRPr lang="en-US" sz="2400">
              <a:solidFill>
                <a:schemeClr val="tx1"/>
              </a:solidFill>
              <a:latin typeface="Calibri"/>
              <a:ea typeface="Calibri"/>
            </a:endParaRPr>
          </a:p>
          <a:p>
            <a:pPr marR="0" algn="l">
              <a:spcBef>
                <a:spcPts val="0"/>
              </a:spcBef>
              <a:spcAft>
                <a:spcPts val="0"/>
              </a:spcAft>
            </a:pPr>
            <a:endParaRPr lang="en-US" sz="2000" b="1">
              <a:solidFill>
                <a:schemeClr val="tx1"/>
              </a:solidFill>
              <a:latin typeface="Calibri"/>
              <a:ea typeface="Calibri"/>
              <a:cs typeface="Calibri"/>
            </a:endParaRPr>
          </a:p>
          <a:p>
            <a:pPr marL="730250" marR="0" lvl="1" indent="-368300" algn="l" rtl="0">
              <a:spcBef>
                <a:spcPts val="0"/>
              </a:spcBef>
              <a:spcAft>
                <a:spcPts val="0"/>
              </a:spcAft>
              <a:buSzPts val="1800"/>
            </a:pPr>
            <a:endParaRPr lang="en-US" sz="1800">
              <a:solidFill>
                <a:srgbClr val="222222"/>
              </a:solidFill>
              <a:latin typeface="Calibri"/>
              <a:ea typeface="Calibri"/>
              <a:cs typeface="Calibri"/>
            </a:endParaRPr>
          </a:p>
          <a:p>
            <a:pPr marR="0" algn="l" rtl="0">
              <a:spcBef>
                <a:spcPts val="0"/>
              </a:spcBef>
              <a:spcAft>
                <a:spcPts val="0"/>
              </a:spcAft>
              <a:buClr>
                <a:schemeClr val="dk1"/>
              </a:buClr>
              <a:buFont typeface="Arial"/>
              <a:buNone/>
            </a:pPr>
            <a:endParaRPr sz="1800" b="0" i="0" u="none" strike="noStrike" cap="none">
              <a:solidFill>
                <a:srgbClr val="FF0000"/>
              </a:solidFill>
              <a:latin typeface="Calibri"/>
              <a:ea typeface="Calibri"/>
              <a:cs typeface="Calibri"/>
            </a:endParaRPr>
          </a:p>
        </p:txBody>
      </p:sp>
      <p:sp>
        <p:nvSpPr>
          <p:cNvPr id="298" name="Google Shape;298;p32">
            <a:extLst>
              <a:ext uri="{FF2B5EF4-FFF2-40B4-BE49-F238E27FC236}">
                <a16:creationId xmlns:a16="http://schemas.microsoft.com/office/drawing/2014/main" id="{3239E08E-42AD-F234-C180-990AC95D4463}"/>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pic>
        <p:nvPicPr>
          <p:cNvPr id="2" name="Picture 1">
            <a:extLst>
              <a:ext uri="{FF2B5EF4-FFF2-40B4-BE49-F238E27FC236}">
                <a16:creationId xmlns:a16="http://schemas.microsoft.com/office/drawing/2014/main" id="{883A00AB-F0FF-AA9D-C219-158DEFDCEE6F}"/>
              </a:ext>
            </a:extLst>
          </p:cNvPr>
          <p:cNvPicPr>
            <a:picLocks noChangeAspect="1"/>
          </p:cNvPicPr>
          <p:nvPr/>
        </p:nvPicPr>
        <p:blipFill>
          <a:blip r:embed="rId3"/>
          <a:stretch>
            <a:fillRect/>
          </a:stretch>
        </p:blipFill>
        <p:spPr>
          <a:xfrm>
            <a:off x="0" y="957263"/>
            <a:ext cx="9601200" cy="5400675"/>
          </a:xfrm>
          <a:prstGeom prst="rect">
            <a:avLst/>
          </a:prstGeom>
        </p:spPr>
      </p:pic>
      <p:pic>
        <p:nvPicPr>
          <p:cNvPr id="3" name="Picture 2" descr="A close-up of a construction permit application&#10;&#10;AI-generated content may be incorrect.">
            <a:extLst>
              <a:ext uri="{FF2B5EF4-FFF2-40B4-BE49-F238E27FC236}">
                <a16:creationId xmlns:a16="http://schemas.microsoft.com/office/drawing/2014/main" id="{A90D766A-A682-EA71-8AF9-E7EAEC5EF380}"/>
              </a:ext>
            </a:extLst>
          </p:cNvPr>
          <p:cNvPicPr>
            <a:picLocks noChangeAspect="1"/>
          </p:cNvPicPr>
          <p:nvPr/>
        </p:nvPicPr>
        <p:blipFill>
          <a:blip r:embed="rId4"/>
          <a:stretch>
            <a:fillRect/>
          </a:stretch>
        </p:blipFill>
        <p:spPr>
          <a:xfrm>
            <a:off x="0" y="957263"/>
            <a:ext cx="9601200" cy="5400675"/>
          </a:xfrm>
          <a:prstGeom prst="rect">
            <a:avLst/>
          </a:prstGeom>
        </p:spPr>
      </p:pic>
      <p:pic>
        <p:nvPicPr>
          <p:cNvPr id="4" name="Picture 3" descr="A map of a neighborhood&#10;&#10;AI-generated content may be incorrect.">
            <a:extLst>
              <a:ext uri="{FF2B5EF4-FFF2-40B4-BE49-F238E27FC236}">
                <a16:creationId xmlns:a16="http://schemas.microsoft.com/office/drawing/2014/main" id="{7381B915-B485-BB9C-99AC-CF9D7ED8E3DB}"/>
              </a:ext>
            </a:extLst>
          </p:cNvPr>
          <p:cNvPicPr>
            <a:picLocks noChangeAspect="1"/>
          </p:cNvPicPr>
          <p:nvPr/>
        </p:nvPicPr>
        <p:blipFill>
          <a:blip r:embed="rId5"/>
          <a:stretch>
            <a:fillRect/>
          </a:stretch>
        </p:blipFill>
        <p:spPr>
          <a:xfrm>
            <a:off x="0" y="957263"/>
            <a:ext cx="9601200" cy="5400675"/>
          </a:xfrm>
          <a:prstGeom prst="rect">
            <a:avLst/>
          </a:prstGeom>
        </p:spPr>
      </p:pic>
      <p:sp>
        <p:nvSpPr>
          <p:cNvPr id="7" name="Slide Number Placeholder 6">
            <a:extLst>
              <a:ext uri="{FF2B5EF4-FFF2-40B4-BE49-F238E27FC236}">
                <a16:creationId xmlns:a16="http://schemas.microsoft.com/office/drawing/2014/main" id="{2BA16843-C946-EEA2-CB16-0A3AA0BFE774}"/>
              </a:ext>
            </a:extLst>
          </p:cNvPr>
          <p:cNvSpPr>
            <a:spLocks noGrp="1"/>
          </p:cNvSpPr>
          <p:nvPr>
            <p:ph type="sldNum" idx="12"/>
          </p:nvPr>
        </p:nvSpPr>
        <p:spPr/>
        <p:txBody>
          <a:bodyPr/>
          <a:lstStyle/>
          <a:p>
            <a:fld id="{00000000-1234-1234-1234-123412341234}" type="slidenum">
              <a:rPr lang="en-US"/>
              <a:t>39</a:t>
            </a:fld>
            <a:endParaRPr lang="en-US"/>
          </a:p>
        </p:txBody>
      </p:sp>
      <p:sp>
        <p:nvSpPr>
          <p:cNvPr id="6" name="Footer Placeholder 5">
            <a:extLst>
              <a:ext uri="{FF2B5EF4-FFF2-40B4-BE49-F238E27FC236}">
                <a16:creationId xmlns:a16="http://schemas.microsoft.com/office/drawing/2014/main" id="{8693EBD1-CBEA-8E98-3897-F51A0CC3802E}"/>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170048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479425" y="293688"/>
            <a:ext cx="8642350" cy="763587"/>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4000" b="1"/>
              <a:t>President’s Report 2025</a:t>
            </a:r>
            <a:endParaRPr sz="4000"/>
          </a:p>
        </p:txBody>
      </p:sp>
      <p:sp>
        <p:nvSpPr>
          <p:cNvPr id="120" name="Google Shape;120;p4"/>
          <p:cNvSpPr txBox="1">
            <a:spLocks noGrp="1"/>
          </p:cNvSpPr>
          <p:nvPr>
            <p:ph type="body" idx="1"/>
          </p:nvPr>
        </p:nvSpPr>
        <p:spPr>
          <a:xfrm>
            <a:off x="480060" y="1257300"/>
            <a:ext cx="8642350" cy="5533708"/>
          </a:xfrm>
          <a:prstGeom prst="rect">
            <a:avLst/>
          </a:prstGeom>
          <a:noFill/>
          <a:ln>
            <a:noFill/>
          </a:ln>
        </p:spPr>
        <p:txBody>
          <a:bodyPr spcFirstLastPara="1" wrap="square" lIns="96650" tIns="48325" rIns="96650" bIns="48325" anchor="t" anchorCtr="0">
            <a:noAutofit/>
          </a:bodyPr>
          <a:lstStyle/>
          <a:p>
            <a:pPr marL="114300" indent="0">
              <a:spcBef>
                <a:spcPts val="300"/>
              </a:spcBef>
              <a:buNone/>
            </a:pPr>
            <a:r>
              <a:rPr lang="en-US" sz="2400">
                <a:solidFill>
                  <a:schemeClr val="tx1"/>
                </a:solidFill>
              </a:rPr>
              <a:t>Michael’s service to this board and dedication to our neighborhood has touched 4 decades! It is with this meeting that he is announcing his much deserved retirement from the VBRA Board of Directors. While we will miss him greatly, we are so thankful for the hours of effort and work that Michael has unselfishly devoted to us and to making this neighborhood such a wonderful place to live. </a:t>
            </a:r>
          </a:p>
          <a:p>
            <a:pPr>
              <a:buNone/>
            </a:pPr>
            <a:endParaRPr lang="en-US" sz="2400">
              <a:solidFill>
                <a:schemeClr val="tx1"/>
              </a:solidFill>
            </a:endParaRPr>
          </a:p>
          <a:p>
            <a:pPr>
              <a:buNone/>
            </a:pPr>
            <a:r>
              <a:rPr lang="en-US" sz="2400">
                <a:solidFill>
                  <a:schemeClr val="tx1"/>
                </a:solidFill>
              </a:rPr>
              <a:t>Please join me in thanking Michael for his tireless dedication!</a:t>
            </a:r>
            <a:endParaRPr lang="en-US">
              <a:solidFill>
                <a:schemeClr val="tx1"/>
              </a:solidFill>
            </a:endParaRPr>
          </a:p>
        </p:txBody>
      </p:sp>
      <p:sp>
        <p:nvSpPr>
          <p:cNvPr id="121" name="Google Shape;121;p4"/>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5" name="Slide Number Placeholder 4">
            <a:extLst>
              <a:ext uri="{FF2B5EF4-FFF2-40B4-BE49-F238E27FC236}">
                <a16:creationId xmlns:a16="http://schemas.microsoft.com/office/drawing/2014/main" id="{7BB502A1-CEF8-A1A0-DE07-84B2E73E3326}"/>
              </a:ext>
            </a:extLst>
          </p:cNvPr>
          <p:cNvSpPr>
            <a:spLocks noGrp="1"/>
          </p:cNvSpPr>
          <p:nvPr>
            <p:ph type="sldNum" idx="12"/>
          </p:nvPr>
        </p:nvSpPr>
        <p:spPr/>
        <p:txBody>
          <a:bodyPr/>
          <a:lstStyle/>
          <a:p>
            <a:fld id="{00000000-1234-1234-1234-123412341234}" type="slidenum">
              <a:rPr lang="en-US"/>
              <a:t>4</a:t>
            </a:fld>
            <a:endParaRPr lang="en-US"/>
          </a:p>
        </p:txBody>
      </p:sp>
      <p:sp>
        <p:nvSpPr>
          <p:cNvPr id="3" name="Footer Placeholder 2">
            <a:extLst>
              <a:ext uri="{FF2B5EF4-FFF2-40B4-BE49-F238E27FC236}">
                <a16:creationId xmlns:a16="http://schemas.microsoft.com/office/drawing/2014/main" id="{4350C559-B624-A35E-B3C2-6364C25F6C96}"/>
              </a:ext>
            </a:extLst>
          </p:cNvPr>
          <p:cNvSpPr>
            <a:spLocks noGrp="1"/>
          </p:cNvSpPr>
          <p:nvPr>
            <p:ph type="ftr" idx="11"/>
          </p:nvPr>
        </p:nvSpPr>
        <p:spPr/>
        <p:txBody>
          <a:bodyPr/>
          <a:lstStyle/>
          <a:p>
            <a:r>
              <a:rPr lang="en-US"/>
              <a:t>MAY 28, 2025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a:extLst>
            <a:ext uri="{FF2B5EF4-FFF2-40B4-BE49-F238E27FC236}">
              <a16:creationId xmlns:a16="http://schemas.microsoft.com/office/drawing/2014/main" id="{3848F23A-F662-E1F1-59E9-5C4787F63438}"/>
            </a:ext>
          </a:extLst>
        </p:cNvPr>
        <p:cNvGrpSpPr/>
        <p:nvPr/>
      </p:nvGrpSpPr>
      <p:grpSpPr>
        <a:xfrm>
          <a:off x="0" y="0"/>
          <a:ext cx="0" cy="0"/>
          <a:chOff x="0" y="0"/>
          <a:chExt cx="0" cy="0"/>
        </a:xfrm>
      </p:grpSpPr>
      <p:sp>
        <p:nvSpPr>
          <p:cNvPr id="296" name="Google Shape;296;p32">
            <a:extLst>
              <a:ext uri="{FF2B5EF4-FFF2-40B4-BE49-F238E27FC236}">
                <a16:creationId xmlns:a16="http://schemas.microsoft.com/office/drawing/2014/main" id="{714340D9-9B6D-D733-9422-2588C18F8485}"/>
              </a:ext>
            </a:extLst>
          </p:cNvPr>
          <p:cNvSpPr txBox="1">
            <a:spLocks noGrp="1"/>
          </p:cNvSpPr>
          <p:nvPr>
            <p:ph type="title"/>
          </p:nvPr>
        </p:nvSpPr>
        <p:spPr>
          <a:xfrm>
            <a:off x="685800" y="76200"/>
            <a:ext cx="8639175" cy="893763"/>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3200" b="1"/>
              <a:t>Community Events / Needs</a:t>
            </a:r>
            <a:endParaRPr/>
          </a:p>
        </p:txBody>
      </p:sp>
      <p:sp>
        <p:nvSpPr>
          <p:cNvPr id="297" name="Google Shape;297;p32">
            <a:extLst>
              <a:ext uri="{FF2B5EF4-FFF2-40B4-BE49-F238E27FC236}">
                <a16:creationId xmlns:a16="http://schemas.microsoft.com/office/drawing/2014/main" id="{7237D428-8162-8DF0-7A18-16A161A31584}"/>
              </a:ext>
            </a:extLst>
          </p:cNvPr>
          <p:cNvSpPr/>
          <p:nvPr/>
        </p:nvSpPr>
        <p:spPr>
          <a:xfrm>
            <a:off x="276225" y="914400"/>
            <a:ext cx="8943975" cy="4960464"/>
          </a:xfrm>
          <a:prstGeom prst="rect">
            <a:avLst/>
          </a:prstGeom>
          <a:noFill/>
          <a:ln>
            <a:noFill/>
          </a:ln>
        </p:spPr>
        <p:txBody>
          <a:bodyPr spcFirstLastPara="1" wrap="square" lIns="96650" tIns="48325" rIns="96650" bIns="48325" anchor="t" anchorCtr="0">
            <a:spAutoFit/>
          </a:bodyPr>
          <a:lstStyle/>
          <a:p>
            <a:pPr marR="0" lvl="0" algn="l" rtl="0">
              <a:spcBef>
                <a:spcPts val="0"/>
              </a:spcBef>
              <a:spcAft>
                <a:spcPts val="0"/>
              </a:spcAft>
            </a:pPr>
            <a:r>
              <a:rPr lang="en-US" sz="2000" b="1">
                <a:solidFill>
                  <a:schemeClr val="tx1"/>
                </a:solidFill>
                <a:latin typeface="Calibri"/>
                <a:ea typeface="Calibri"/>
                <a:cs typeface="Calibri"/>
                <a:sym typeface="Calibri"/>
              </a:rPr>
              <a:t>Communications</a:t>
            </a:r>
            <a:endParaRPr lang="en-US" sz="2000" b="1">
              <a:solidFill>
                <a:schemeClr val="tx1"/>
              </a:solidFill>
              <a:latin typeface="Calibri"/>
              <a:ea typeface="Calibri"/>
              <a:cs typeface="Calibri"/>
            </a:endParaRPr>
          </a:p>
          <a:p>
            <a:pPr marL="342900" indent="-342900">
              <a:buChar char="•"/>
            </a:pPr>
            <a:r>
              <a:rPr lang="en-US" sz="2000">
                <a:solidFill>
                  <a:schemeClr val="tx1"/>
                </a:solidFill>
                <a:latin typeface="Calibri"/>
                <a:ea typeface="Calibri"/>
                <a:cs typeface="Calibri"/>
                <a:sym typeface="Calibri"/>
              </a:rPr>
              <a:t>Please check your email settings to make sure you are set up to receive emails from </a:t>
            </a:r>
            <a:r>
              <a:rPr lang="en-US" sz="2000" u="sng">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contact@vistabonitarecreationassociation.com</a:t>
            </a:r>
            <a:endParaRPr lang="en-US" sz="2000">
              <a:solidFill>
                <a:schemeClr val="tx1"/>
              </a:solidFill>
              <a:latin typeface="Calibri"/>
              <a:ea typeface="Calibri"/>
              <a:cs typeface="Calibri"/>
              <a:sym typeface="Calibri"/>
            </a:endParaRPr>
          </a:p>
          <a:p>
            <a:pPr marL="342900" marR="0" lvl="0" indent="-342900" algn="l">
              <a:spcBef>
                <a:spcPts val="0"/>
              </a:spcBef>
              <a:spcAft>
                <a:spcPts val="0"/>
              </a:spcAft>
              <a:buChar char="•"/>
            </a:pPr>
            <a:r>
              <a:rPr lang="en-US" sz="2000">
                <a:solidFill>
                  <a:schemeClr val="tx1"/>
                </a:solidFill>
                <a:latin typeface="Calibri"/>
                <a:ea typeface="Calibri"/>
                <a:cs typeface="Calibri"/>
                <a:sym typeface="Calibri"/>
              </a:rPr>
              <a:t>Please ask neighbors not here to do the same</a:t>
            </a:r>
            <a:endParaRPr sz="2000">
              <a:solidFill>
                <a:schemeClr val="tx1"/>
              </a:solidFill>
              <a:latin typeface="Calibri"/>
              <a:ea typeface="Calibri"/>
              <a:cs typeface="Calibri"/>
            </a:endParaRPr>
          </a:p>
          <a:p>
            <a:pPr marL="342900" marR="0" lvl="0" indent="-342900" algn="l" rtl="0">
              <a:spcBef>
                <a:spcPts val="0"/>
              </a:spcBef>
              <a:spcAft>
                <a:spcPts val="0"/>
              </a:spcAft>
              <a:buChar char="•"/>
            </a:pPr>
            <a:endParaRPr sz="2000">
              <a:solidFill>
                <a:schemeClr val="tx1"/>
              </a:solidFill>
              <a:latin typeface="Calibri"/>
              <a:ea typeface="Calibri"/>
              <a:cs typeface="Calibri"/>
            </a:endParaRPr>
          </a:p>
          <a:p>
            <a:r>
              <a:rPr lang="en-US" sz="2000" b="1">
                <a:solidFill>
                  <a:schemeClr val="tx1"/>
                </a:solidFill>
                <a:latin typeface="Calibri"/>
                <a:ea typeface="Calibri"/>
                <a:cs typeface="Calibri"/>
                <a:sym typeface="Calibri"/>
              </a:rPr>
              <a:t>Up Coming Events</a:t>
            </a:r>
          </a:p>
          <a:p>
            <a:pPr marL="342900" marR="0" lvl="0" indent="-342900" algn="l">
              <a:spcBef>
                <a:spcPts val="0"/>
              </a:spcBef>
              <a:spcAft>
                <a:spcPts val="0"/>
              </a:spcAft>
              <a:buChar char="•"/>
            </a:pPr>
            <a:r>
              <a:rPr lang="en-US" sz="2000">
                <a:solidFill>
                  <a:schemeClr val="tx1"/>
                </a:solidFill>
                <a:latin typeface="Calibri"/>
                <a:ea typeface="Calibri"/>
                <a:cs typeface="Calibri"/>
                <a:sym typeface="Calibri"/>
              </a:rPr>
              <a:t>Fishing Derby - June 7th</a:t>
            </a:r>
            <a:endParaRPr sz="2000">
              <a:solidFill>
                <a:schemeClr val="tx1"/>
              </a:solidFill>
              <a:latin typeface="Calibri"/>
              <a:ea typeface="Calibri"/>
              <a:cs typeface="Calibri"/>
            </a:endParaRPr>
          </a:p>
          <a:p>
            <a:pPr marL="800100" lvl="1" indent="-342900">
              <a:buChar char="•"/>
            </a:pPr>
            <a:r>
              <a:rPr lang="en-US" sz="2000" b="0" i="0" u="none" strike="noStrike" cap="none">
                <a:solidFill>
                  <a:schemeClr val="tx1"/>
                </a:solidFill>
                <a:latin typeface="Calibri"/>
                <a:ea typeface="Calibri"/>
                <a:cs typeface="Calibri"/>
                <a:sym typeface="Calibri"/>
              </a:rPr>
              <a:t>Big Thank You to our sponsors </a:t>
            </a:r>
            <a:endParaRPr lang="en-US" sz="2000">
              <a:solidFill>
                <a:schemeClr val="tx1"/>
              </a:solidFill>
              <a:latin typeface="Calibri"/>
              <a:ea typeface="Calibri"/>
              <a:cs typeface="Calibri"/>
              <a:sym typeface="Calibri"/>
            </a:endParaRPr>
          </a:p>
          <a:p>
            <a:pPr marL="800100" lvl="1" indent="-342900">
              <a:buChar char="•"/>
            </a:pPr>
            <a:r>
              <a:rPr lang="en-US" sz="2000" b="0" i="0" u="none" strike="noStrike" cap="none">
                <a:solidFill>
                  <a:schemeClr val="tx1"/>
                </a:solidFill>
                <a:latin typeface="Calibri"/>
                <a:ea typeface="Calibri"/>
                <a:cs typeface="Calibri"/>
                <a:sym typeface="Calibri"/>
              </a:rPr>
              <a:t>Please register if you have not already done </a:t>
            </a:r>
            <a:r>
              <a:rPr lang="en-US" sz="2000">
                <a:solidFill>
                  <a:schemeClr val="tx1"/>
                </a:solidFill>
                <a:latin typeface="Calibri"/>
                <a:ea typeface="Calibri"/>
                <a:cs typeface="Calibri"/>
                <a:sym typeface="Calibri"/>
              </a:rPr>
              <a:t>so</a:t>
            </a:r>
            <a:endParaRPr lang="en-US" sz="2000">
              <a:solidFill>
                <a:schemeClr val="tx1"/>
              </a:solidFill>
              <a:latin typeface="Calibri"/>
              <a:ea typeface="Calibri"/>
              <a:cs typeface="Calibri"/>
            </a:endParaRPr>
          </a:p>
          <a:p>
            <a:pPr marL="800100" lvl="1" indent="-342900">
              <a:buChar char="•"/>
            </a:pPr>
            <a:r>
              <a:rPr lang="en-US" sz="2000">
                <a:solidFill>
                  <a:schemeClr val="tx1"/>
                </a:solidFill>
                <a:latin typeface="Calibri"/>
                <a:ea typeface="Calibri"/>
                <a:cs typeface="Calibri"/>
                <a:sym typeface="Calibri"/>
              </a:rPr>
              <a:t>We</a:t>
            </a:r>
            <a:r>
              <a:rPr lang="en-US" sz="2000" b="0" i="0" u="none" strike="noStrike" cap="none">
                <a:solidFill>
                  <a:schemeClr val="tx1"/>
                </a:solidFill>
                <a:latin typeface="Calibri"/>
                <a:ea typeface="Calibri"/>
                <a:cs typeface="Calibri"/>
                <a:sym typeface="Calibri"/>
              </a:rPr>
              <a:t> need volunteers - please contact Trevor Dysert at </a:t>
            </a:r>
            <a:r>
              <a:rPr lang="en-US" sz="2000">
                <a:solidFill>
                  <a:schemeClr val="tx1"/>
                </a:solidFill>
                <a:latin typeface="Calibri"/>
                <a:ea typeface="Calibri"/>
                <a:cs typeface="Calibri"/>
                <a:sym typeface="Calibri"/>
              </a:rPr>
              <a:t>970-631-4667</a:t>
            </a:r>
            <a:endParaRPr lang="en-US" sz="2000">
              <a:solidFill>
                <a:schemeClr val="tx1"/>
              </a:solidFill>
              <a:latin typeface="Calibri"/>
              <a:ea typeface="Calibri"/>
              <a:cs typeface="Calibri"/>
            </a:endParaRPr>
          </a:p>
          <a:p>
            <a:pPr marL="342900" indent="-342900">
              <a:buChar char="•"/>
            </a:pPr>
            <a:r>
              <a:rPr lang="en-US" sz="2000">
                <a:solidFill>
                  <a:schemeClr val="tx1"/>
                </a:solidFill>
                <a:latin typeface="Calibri"/>
                <a:ea typeface="Calibri"/>
                <a:cs typeface="Calibri"/>
                <a:sym typeface="Calibri"/>
              </a:rPr>
              <a:t>4th of July Brunch and Parade</a:t>
            </a:r>
          </a:p>
          <a:p>
            <a:pPr marL="800100" lvl="1" indent="-342900">
              <a:buChar char="•"/>
            </a:pPr>
            <a:r>
              <a:rPr lang="en-US" sz="2000">
                <a:solidFill>
                  <a:schemeClr val="tx1"/>
                </a:solidFill>
                <a:latin typeface="Calibri"/>
                <a:ea typeface="Calibri"/>
                <a:cs typeface="Calibri"/>
                <a:sym typeface="Calibri"/>
              </a:rPr>
              <a:t>We are looking for volunteers to help with the event. Please contact Shelah Fred at 970-817-2220</a:t>
            </a:r>
            <a:endParaRPr lang="en-US" sz="2000">
              <a:solidFill>
                <a:schemeClr val="tx1"/>
              </a:solidFill>
              <a:ea typeface="Calibri"/>
              <a:sym typeface="Calibri"/>
            </a:endParaRPr>
          </a:p>
          <a:p>
            <a:pPr marL="342900" marR="0" indent="-342900" algn="l">
              <a:spcBef>
                <a:spcPts val="0"/>
              </a:spcBef>
              <a:spcAft>
                <a:spcPts val="0"/>
              </a:spcAft>
              <a:buChar char="•"/>
            </a:pPr>
            <a:r>
              <a:rPr lang="en-US" sz="2000">
                <a:solidFill>
                  <a:schemeClr val="tx1"/>
                </a:solidFill>
                <a:latin typeface="Calibri"/>
                <a:ea typeface="Calibri"/>
                <a:cs typeface="Calibri"/>
                <a:sym typeface="Calibri"/>
              </a:rPr>
              <a:t>4th Annual Cars and Coffee Social</a:t>
            </a:r>
            <a:endParaRPr sz="2000">
              <a:solidFill>
                <a:schemeClr val="tx1"/>
              </a:solidFill>
            </a:endParaRPr>
          </a:p>
          <a:p>
            <a:pPr marL="730250" marR="0" lvl="1" indent="-368300" algn="l" rtl="0">
              <a:spcBef>
                <a:spcPts val="0"/>
              </a:spcBef>
              <a:spcAft>
                <a:spcPts val="0"/>
              </a:spcAft>
              <a:buSzPts val="1800"/>
            </a:pPr>
            <a:endParaRPr lang="en-US" sz="1800">
              <a:solidFill>
                <a:srgbClr val="222222"/>
              </a:solidFill>
              <a:latin typeface="Calibri"/>
              <a:ea typeface="Calibri"/>
              <a:cs typeface="Calibri"/>
            </a:endParaRPr>
          </a:p>
          <a:p>
            <a:pPr marR="0" algn="l" rtl="0">
              <a:spcBef>
                <a:spcPts val="0"/>
              </a:spcBef>
              <a:spcAft>
                <a:spcPts val="0"/>
              </a:spcAft>
              <a:buClr>
                <a:schemeClr val="dk1"/>
              </a:buClr>
              <a:buFont typeface="Arial"/>
              <a:buNone/>
            </a:pPr>
            <a:endParaRPr sz="1800" b="0" i="0" u="none" strike="noStrike" cap="none">
              <a:solidFill>
                <a:srgbClr val="FF0000"/>
              </a:solidFill>
              <a:latin typeface="Calibri"/>
              <a:ea typeface="Calibri"/>
              <a:cs typeface="Calibri"/>
            </a:endParaRPr>
          </a:p>
        </p:txBody>
      </p:sp>
      <p:sp>
        <p:nvSpPr>
          <p:cNvPr id="298" name="Google Shape;298;p32">
            <a:extLst>
              <a:ext uri="{FF2B5EF4-FFF2-40B4-BE49-F238E27FC236}">
                <a16:creationId xmlns:a16="http://schemas.microsoft.com/office/drawing/2014/main" id="{CE64C44C-5415-0EBD-9DA5-916B340765D2}"/>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9F33A2E6-BEF1-F1F8-5C7A-9614608D4571}"/>
              </a:ext>
            </a:extLst>
          </p:cNvPr>
          <p:cNvSpPr>
            <a:spLocks noGrp="1"/>
          </p:cNvSpPr>
          <p:nvPr>
            <p:ph type="sldNum" idx="12"/>
          </p:nvPr>
        </p:nvSpPr>
        <p:spPr/>
        <p:txBody>
          <a:bodyPr/>
          <a:lstStyle/>
          <a:p>
            <a:fld id="{00000000-1234-1234-1234-123412341234}" type="slidenum">
              <a:rPr lang="en-US"/>
              <a:t>40</a:t>
            </a:fld>
            <a:endParaRPr lang="en-US"/>
          </a:p>
        </p:txBody>
      </p:sp>
      <p:sp>
        <p:nvSpPr>
          <p:cNvPr id="3" name="Footer Placeholder 2">
            <a:extLst>
              <a:ext uri="{FF2B5EF4-FFF2-40B4-BE49-F238E27FC236}">
                <a16:creationId xmlns:a16="http://schemas.microsoft.com/office/drawing/2014/main" id="{656642E7-84F4-4FBF-F027-6D016A574BCF}"/>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1590028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34"/>
          <p:cNvSpPr txBox="1">
            <a:spLocks noGrp="1"/>
          </p:cNvSpPr>
          <p:nvPr>
            <p:ph type="title"/>
          </p:nvPr>
        </p:nvSpPr>
        <p:spPr>
          <a:xfrm>
            <a:off x="789122" y="293688"/>
            <a:ext cx="8305800" cy="696912"/>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4000"/>
              <a:t>Board of Directors</a:t>
            </a:r>
            <a:endParaRPr/>
          </a:p>
        </p:txBody>
      </p:sp>
      <p:sp>
        <p:nvSpPr>
          <p:cNvPr id="317" name="Google Shape;317;p34"/>
          <p:cNvSpPr txBox="1">
            <a:spLocks noGrp="1"/>
          </p:cNvSpPr>
          <p:nvPr>
            <p:ph type="body" idx="1"/>
          </p:nvPr>
        </p:nvSpPr>
        <p:spPr>
          <a:xfrm>
            <a:off x="762000" y="990600"/>
            <a:ext cx="8153400" cy="5811838"/>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2400"/>
              <a:buNone/>
            </a:pPr>
            <a:r>
              <a:rPr lang="en-US" sz="2400">
                <a:solidFill>
                  <a:srgbClr val="000000"/>
                </a:solidFill>
              </a:rPr>
              <a:t>The Board has the following positions/duties:</a:t>
            </a:r>
          </a:p>
          <a:p>
            <a:pPr marL="0" indent="0">
              <a:spcBef>
                <a:spcPts val="0"/>
              </a:spcBef>
              <a:buSzPts val="2400"/>
              <a:buNone/>
            </a:pPr>
            <a:endParaRPr lang="en-US"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President</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Vice President</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Treasurer</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Secretary</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Communication Director</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Lake Ecology Director</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Lake Water Procurement Manager</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Insurance and Contracts Advisor</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Park Maintenance Curator</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Website Manager</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Neighborhood Links</a:t>
            </a:r>
            <a:endParaRPr sz="2400">
              <a:solidFill>
                <a:srgbClr val="000000"/>
              </a:solidFill>
            </a:endParaRPr>
          </a:p>
          <a:p>
            <a:pPr marL="0" lvl="0" indent="0" algn="l" rtl="0">
              <a:spcBef>
                <a:spcPts val="480"/>
              </a:spcBef>
              <a:spcAft>
                <a:spcPts val="0"/>
              </a:spcAft>
              <a:buClr>
                <a:srgbClr val="FF0000"/>
              </a:buClr>
              <a:buSzPts val="2400"/>
              <a:buNone/>
            </a:pPr>
            <a:r>
              <a:rPr lang="en-US" sz="2400">
                <a:solidFill>
                  <a:srgbClr val="000000"/>
                </a:solidFill>
              </a:rPr>
              <a:t>Historian</a:t>
            </a:r>
            <a:endParaRPr sz="2400">
              <a:solidFill>
                <a:srgbClr val="000000"/>
              </a:solidFill>
            </a:endParaRPr>
          </a:p>
          <a:p>
            <a:pPr marL="734695" lvl="2" indent="0" algn="l" rtl="0">
              <a:spcBef>
                <a:spcPts val="0"/>
              </a:spcBef>
              <a:spcAft>
                <a:spcPts val="0"/>
              </a:spcAft>
              <a:buClr>
                <a:schemeClr val="dk1"/>
              </a:buClr>
              <a:buSzPts val="1500"/>
              <a:buNone/>
            </a:pPr>
            <a:endParaRPr sz="2400">
              <a:solidFill>
                <a:srgbClr val="000000"/>
              </a:solidFill>
            </a:endParaRPr>
          </a:p>
        </p:txBody>
      </p:sp>
      <p:sp>
        <p:nvSpPr>
          <p:cNvPr id="318" name="Google Shape;318;p34"/>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77308CFA-BA61-BF4C-BF8F-5D8D14563549}"/>
              </a:ext>
            </a:extLst>
          </p:cNvPr>
          <p:cNvSpPr>
            <a:spLocks noGrp="1"/>
          </p:cNvSpPr>
          <p:nvPr>
            <p:ph type="sldNum" idx="12"/>
          </p:nvPr>
        </p:nvSpPr>
        <p:spPr/>
        <p:txBody>
          <a:bodyPr/>
          <a:lstStyle/>
          <a:p>
            <a:fld id="{00000000-1234-1234-1234-123412341234}" type="slidenum">
              <a:rPr lang="en-US"/>
              <a:t>41</a:t>
            </a:fld>
            <a:endParaRPr lang="en-US"/>
          </a:p>
        </p:txBody>
      </p:sp>
      <p:sp>
        <p:nvSpPr>
          <p:cNvPr id="3" name="Footer Placeholder 2">
            <a:extLst>
              <a:ext uri="{FF2B5EF4-FFF2-40B4-BE49-F238E27FC236}">
                <a16:creationId xmlns:a16="http://schemas.microsoft.com/office/drawing/2014/main" id="{A4AB2904-4273-BDCD-EE9C-2435AECEE7C9}"/>
              </a:ext>
            </a:extLst>
          </p:cNvPr>
          <p:cNvSpPr>
            <a:spLocks noGrp="1"/>
          </p:cNvSpPr>
          <p:nvPr>
            <p:ph type="ftr" idx="11"/>
          </p:nvPr>
        </p:nvSpPr>
        <p:spPr/>
        <p:txBody>
          <a:bodyPr/>
          <a:lstStyle/>
          <a:p>
            <a:r>
              <a:rPr lang="en-US"/>
              <a:t>MAY 28, 2025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38"/>
          <p:cNvSpPr txBox="1">
            <a:spLocks noGrp="1"/>
          </p:cNvSpPr>
          <p:nvPr>
            <p:ph type="title"/>
          </p:nvPr>
        </p:nvSpPr>
        <p:spPr>
          <a:xfrm>
            <a:off x="479425" y="304800"/>
            <a:ext cx="8642350" cy="6553200"/>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7200" b="1"/>
              <a:t>Wrap-up and General Questions</a:t>
            </a:r>
            <a:endParaRPr/>
          </a:p>
        </p:txBody>
      </p:sp>
      <p:sp>
        <p:nvSpPr>
          <p:cNvPr id="338" name="Google Shape;338;p38"/>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0C05931F-4914-DD4A-4150-DA7DFCDB0983}"/>
              </a:ext>
            </a:extLst>
          </p:cNvPr>
          <p:cNvSpPr>
            <a:spLocks noGrp="1"/>
          </p:cNvSpPr>
          <p:nvPr>
            <p:ph type="sldNum" idx="12"/>
          </p:nvPr>
        </p:nvSpPr>
        <p:spPr/>
        <p:txBody>
          <a:bodyPr/>
          <a:lstStyle/>
          <a:p>
            <a:fld id="{00000000-1234-1234-1234-123412341234}" type="slidenum">
              <a:rPr lang="en-US"/>
              <a:t>42</a:t>
            </a:fld>
            <a:endParaRPr lang="en-US"/>
          </a:p>
        </p:txBody>
      </p:sp>
      <p:sp>
        <p:nvSpPr>
          <p:cNvPr id="3" name="Footer Placeholder 2">
            <a:extLst>
              <a:ext uri="{FF2B5EF4-FFF2-40B4-BE49-F238E27FC236}">
                <a16:creationId xmlns:a16="http://schemas.microsoft.com/office/drawing/2014/main" id="{007AD027-14AE-0452-6436-9771E88BD45B}"/>
              </a:ext>
            </a:extLst>
          </p:cNvPr>
          <p:cNvSpPr>
            <a:spLocks noGrp="1"/>
          </p:cNvSpPr>
          <p:nvPr>
            <p:ph type="ftr" idx="11"/>
          </p:nvPr>
        </p:nvSpPr>
        <p:spPr/>
        <p:txBody>
          <a:bodyPr/>
          <a:lstStyle/>
          <a:p>
            <a:r>
              <a:rPr lang="en-US"/>
              <a:t>MAY 28,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479425" y="293688"/>
            <a:ext cx="8642350" cy="763587"/>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4000" b="1"/>
              <a:t>President’s Report 2025 (cont.) </a:t>
            </a:r>
            <a:endParaRPr sz="4000"/>
          </a:p>
        </p:txBody>
      </p:sp>
      <p:sp>
        <p:nvSpPr>
          <p:cNvPr id="130" name="Google Shape;130;p5"/>
          <p:cNvSpPr txBox="1">
            <a:spLocks noGrp="1"/>
          </p:cNvSpPr>
          <p:nvPr>
            <p:ph type="body" idx="1"/>
          </p:nvPr>
        </p:nvSpPr>
        <p:spPr>
          <a:xfrm>
            <a:off x="457200" y="914400"/>
            <a:ext cx="8642350" cy="5888038"/>
          </a:xfrm>
          <a:prstGeom prst="rect">
            <a:avLst/>
          </a:prstGeom>
          <a:noFill/>
          <a:ln>
            <a:noFill/>
          </a:ln>
        </p:spPr>
        <p:txBody>
          <a:bodyPr spcFirstLastPara="1" wrap="square" lIns="96650" tIns="48325" rIns="96650" bIns="48325" anchor="t" anchorCtr="0">
            <a:noAutofit/>
          </a:bodyPr>
          <a:lstStyle/>
          <a:p>
            <a:pPr marL="361950" lvl="0" indent="-196850" algn="l" rtl="0">
              <a:spcBef>
                <a:spcPts val="0"/>
              </a:spcBef>
              <a:spcAft>
                <a:spcPts val="0"/>
              </a:spcAft>
              <a:buClr>
                <a:schemeClr val="dk1"/>
              </a:buClr>
              <a:buSzPts val="2600"/>
              <a:buFont typeface="Noto Sans Symbols"/>
              <a:buNone/>
            </a:pPr>
            <a:endParaRPr sz="2600">
              <a:solidFill>
                <a:srgbClr val="FF0000"/>
              </a:solidFill>
            </a:endParaRPr>
          </a:p>
          <a:p>
            <a:r>
              <a:rPr lang="en-US" sz="2400">
                <a:solidFill>
                  <a:schemeClr val="tx1"/>
                </a:solidFill>
              </a:rPr>
              <a:t>We did not have an increase in Dues last year; however, with continued inflation and our goal of keeping up with inflation to prevent large increases, we have made a small increase to the dues this year of $65 for off-lake, $130 for on lake members, and $215 for irrigation. </a:t>
            </a:r>
          </a:p>
          <a:p>
            <a:r>
              <a:rPr lang="en-US" sz="2400">
                <a:solidFill>
                  <a:schemeClr val="tx1"/>
                </a:solidFill>
              </a:rPr>
              <a:t>Like last year, we will need to purchase water to keep Baker Lake full, and we are hopeful that the extra funds will provide enough money to cover part of the rental water costs. </a:t>
            </a:r>
          </a:p>
          <a:p>
            <a:r>
              <a:rPr lang="en-US" sz="2400">
                <a:solidFill>
                  <a:schemeClr val="tx1"/>
                </a:solidFill>
              </a:rPr>
              <a:t>Thankfully, the Association continues to maintain a positive balance sheet which Michael will share with us later in the meeting. </a:t>
            </a:r>
          </a:p>
          <a:p>
            <a:r>
              <a:rPr lang="en-US" sz="2400">
                <a:solidFill>
                  <a:schemeClr val="tx1"/>
                </a:solidFill>
              </a:rPr>
              <a:t>Also, this year will see 3 main large expenditures that include purchasing water, continued maintenance of water quality and clarity, and insurance premiums.</a:t>
            </a:r>
            <a:endParaRPr sz="2400">
              <a:solidFill>
                <a:schemeClr val="tx1"/>
              </a:solidFill>
            </a:endParaRPr>
          </a:p>
          <a:p>
            <a:pPr marL="0" lvl="0" indent="0" rtl="0">
              <a:spcBef>
                <a:spcPts val="240"/>
              </a:spcBef>
              <a:spcAft>
                <a:spcPts val="0"/>
              </a:spcAft>
              <a:buClr>
                <a:schemeClr val="dk1"/>
              </a:buClr>
              <a:buSzPts val="1200"/>
              <a:buNone/>
            </a:pPr>
            <a:endParaRPr sz="2400">
              <a:solidFill>
                <a:srgbClr val="FF0000"/>
              </a:solidFill>
            </a:endParaRPr>
          </a:p>
        </p:txBody>
      </p:sp>
      <p:sp>
        <p:nvSpPr>
          <p:cNvPr id="131" name="Google Shape;131;p5"/>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73543B7D-72D8-5294-5AD8-9CA0B21D0450}"/>
              </a:ext>
            </a:extLst>
          </p:cNvPr>
          <p:cNvSpPr>
            <a:spLocks noGrp="1"/>
          </p:cNvSpPr>
          <p:nvPr>
            <p:ph type="sldNum" idx="12"/>
          </p:nvPr>
        </p:nvSpPr>
        <p:spPr/>
        <p:txBody>
          <a:bodyPr/>
          <a:lstStyle/>
          <a:p>
            <a:fld id="{00000000-1234-1234-1234-123412341234}" type="slidenum">
              <a:rPr lang="en-US"/>
              <a:t>5</a:t>
            </a:fld>
            <a:endParaRPr lang="en-US"/>
          </a:p>
        </p:txBody>
      </p:sp>
      <p:sp>
        <p:nvSpPr>
          <p:cNvPr id="3" name="Footer Placeholder 2">
            <a:extLst>
              <a:ext uri="{FF2B5EF4-FFF2-40B4-BE49-F238E27FC236}">
                <a16:creationId xmlns:a16="http://schemas.microsoft.com/office/drawing/2014/main" id="{0FEB570B-9E53-871C-2DBE-0776AC7E7814}"/>
              </a:ext>
            </a:extLst>
          </p:cNvPr>
          <p:cNvSpPr>
            <a:spLocks noGrp="1"/>
          </p:cNvSpPr>
          <p:nvPr>
            <p:ph type="ftr" idx="11"/>
          </p:nvPr>
        </p:nvSpPr>
        <p:spPr/>
        <p:txBody>
          <a:bodyPr/>
          <a:lstStyle/>
          <a:p>
            <a:r>
              <a:rPr lang="en-US"/>
              <a:t>MAY 28,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479425" y="293688"/>
            <a:ext cx="8642350" cy="763587"/>
          </a:xfrm>
          <a:prstGeom prst="rect">
            <a:avLst/>
          </a:prstGeom>
          <a:noFill/>
          <a:ln>
            <a:noFill/>
          </a:ln>
        </p:spPr>
        <p:txBody>
          <a:bodyPr spcFirstLastPara="1" wrap="square" lIns="96650" tIns="48325" rIns="96650" bIns="48325" anchor="ctr" anchorCtr="0">
            <a:noAutofit/>
          </a:bodyPr>
          <a:lstStyle/>
          <a:p>
            <a:r>
              <a:rPr lang="en-US" sz="4000" b="1">
                <a:solidFill>
                  <a:schemeClr val="tx1"/>
                </a:solidFill>
              </a:rPr>
              <a:t>Accomplishments in 2024 – 2025</a:t>
            </a:r>
          </a:p>
        </p:txBody>
      </p:sp>
      <p:sp>
        <p:nvSpPr>
          <p:cNvPr id="140" name="Google Shape;140;p6"/>
          <p:cNvSpPr txBox="1">
            <a:spLocks noGrp="1"/>
          </p:cNvSpPr>
          <p:nvPr>
            <p:ph type="body" idx="1"/>
          </p:nvPr>
        </p:nvSpPr>
        <p:spPr>
          <a:xfrm>
            <a:off x="480060" y="1245870"/>
            <a:ext cx="8642350" cy="5545138"/>
          </a:xfrm>
          <a:prstGeom prst="rect">
            <a:avLst/>
          </a:prstGeom>
          <a:noFill/>
          <a:ln>
            <a:noFill/>
          </a:ln>
        </p:spPr>
        <p:txBody>
          <a:bodyPr spcFirstLastPara="1" wrap="square" lIns="96650" tIns="48325" rIns="96650" bIns="48325" anchor="t" anchorCtr="0">
            <a:noAutofit/>
          </a:bodyPr>
          <a:lstStyle/>
          <a:p>
            <a:pPr indent="-274320">
              <a:spcBef>
                <a:spcPts val="300"/>
              </a:spcBef>
              <a:buNone/>
            </a:pPr>
            <a:r>
              <a:rPr lang="en-US" sz="2400">
                <a:solidFill>
                  <a:schemeClr val="tx1"/>
                </a:solidFill>
              </a:rPr>
              <a:t>• Maintained adequate water levels in the lake</a:t>
            </a:r>
            <a:endParaRPr lang="en-US"/>
          </a:p>
          <a:p>
            <a:pPr indent="-274320">
              <a:spcBef>
                <a:spcPts val="300"/>
              </a:spcBef>
              <a:buNone/>
            </a:pPr>
            <a:r>
              <a:rPr lang="en-US" sz="2400">
                <a:solidFill>
                  <a:schemeClr val="tx1"/>
                </a:solidFill>
              </a:rPr>
              <a:t>• Stocked the lake with baitfish, sunfish and bluegills</a:t>
            </a:r>
          </a:p>
          <a:p>
            <a:pPr indent="-274320">
              <a:spcBef>
                <a:spcPts val="300"/>
              </a:spcBef>
              <a:buNone/>
            </a:pPr>
            <a:r>
              <a:rPr lang="en-US" sz="2400">
                <a:solidFill>
                  <a:schemeClr val="tx1"/>
                </a:solidFill>
              </a:rPr>
              <a:t>• Continued the Neighborhood Links program</a:t>
            </a:r>
          </a:p>
          <a:p>
            <a:pPr indent="-274320">
              <a:spcBef>
                <a:spcPts val="300"/>
              </a:spcBef>
              <a:buNone/>
            </a:pPr>
            <a:r>
              <a:rPr lang="en-US" sz="2400">
                <a:solidFill>
                  <a:schemeClr val="tx1"/>
                </a:solidFill>
              </a:rPr>
              <a:t>• Installed an artificial fish habitat in the lake</a:t>
            </a:r>
          </a:p>
          <a:p>
            <a:pPr indent="-274320">
              <a:spcBef>
                <a:spcPts val="300"/>
              </a:spcBef>
              <a:buNone/>
            </a:pPr>
            <a:r>
              <a:rPr lang="en-US" sz="2400">
                <a:solidFill>
                  <a:schemeClr val="tx1"/>
                </a:solidFill>
              </a:rPr>
              <a:t>• Held the 2024 Carp Fishing Derby</a:t>
            </a:r>
          </a:p>
          <a:p>
            <a:pPr indent="-274320">
              <a:spcBef>
                <a:spcPts val="300"/>
              </a:spcBef>
              <a:buNone/>
            </a:pPr>
            <a:r>
              <a:rPr lang="en-US" sz="2400">
                <a:solidFill>
                  <a:schemeClr val="tx1"/>
                </a:solidFill>
              </a:rPr>
              <a:t>• Completed a successful 4 week test for improving lake clarity/quality</a:t>
            </a:r>
          </a:p>
          <a:p>
            <a:pPr indent="-274320">
              <a:spcBef>
                <a:spcPts val="300"/>
              </a:spcBef>
              <a:buNone/>
            </a:pPr>
            <a:r>
              <a:rPr lang="en-US" sz="2400">
                <a:solidFill>
                  <a:schemeClr val="tx1"/>
                </a:solidFill>
              </a:rPr>
              <a:t>• Installed a goose gate for the boat ramp</a:t>
            </a:r>
            <a:endParaRPr>
              <a:solidFill>
                <a:schemeClr val="tx1"/>
              </a:solidFill>
            </a:endParaRPr>
          </a:p>
          <a:p>
            <a:pPr indent="-274320">
              <a:spcBef>
                <a:spcPts val="300"/>
              </a:spcBef>
              <a:buNone/>
            </a:pPr>
            <a:r>
              <a:rPr lang="en-US" sz="2400">
                <a:solidFill>
                  <a:schemeClr val="tx1"/>
                </a:solidFill>
              </a:rPr>
              <a:t>• Explored options for Replogle Lake</a:t>
            </a:r>
            <a:endParaRPr lang="en-US">
              <a:solidFill>
                <a:schemeClr val="tx1"/>
              </a:solidFill>
            </a:endParaRPr>
          </a:p>
          <a:p>
            <a:pPr indent="-274320">
              <a:spcBef>
                <a:spcPts val="300"/>
              </a:spcBef>
              <a:buSzPts val="2000"/>
              <a:buNone/>
            </a:pPr>
            <a:endParaRPr lang="en-US" sz="2000"/>
          </a:p>
        </p:txBody>
      </p:sp>
      <p:sp>
        <p:nvSpPr>
          <p:cNvPr id="141" name="Google Shape;141;p6"/>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937083D7-DC88-BC69-C8B8-BD2EFB81F94A}"/>
              </a:ext>
            </a:extLst>
          </p:cNvPr>
          <p:cNvSpPr>
            <a:spLocks noGrp="1"/>
          </p:cNvSpPr>
          <p:nvPr>
            <p:ph type="sldNum" idx="12"/>
          </p:nvPr>
        </p:nvSpPr>
        <p:spPr/>
        <p:txBody>
          <a:bodyPr/>
          <a:lstStyle/>
          <a:p>
            <a:fld id="{00000000-1234-1234-1234-123412341234}" type="slidenum">
              <a:rPr lang="en-US"/>
              <a:t>6</a:t>
            </a:fld>
            <a:endParaRPr lang="en-US"/>
          </a:p>
        </p:txBody>
      </p:sp>
      <p:sp>
        <p:nvSpPr>
          <p:cNvPr id="3" name="Footer Placeholder 2">
            <a:extLst>
              <a:ext uri="{FF2B5EF4-FFF2-40B4-BE49-F238E27FC236}">
                <a16:creationId xmlns:a16="http://schemas.microsoft.com/office/drawing/2014/main" id="{711A7562-18EF-D8FF-4B7A-964AF424F21E}"/>
              </a:ext>
            </a:extLst>
          </p:cNvPr>
          <p:cNvSpPr>
            <a:spLocks noGrp="1"/>
          </p:cNvSpPr>
          <p:nvPr>
            <p:ph type="ftr" idx="11"/>
          </p:nvPr>
        </p:nvSpPr>
        <p:spPr/>
        <p:txBody>
          <a:bodyPr/>
          <a:lstStyle/>
          <a:p>
            <a:r>
              <a:rPr lang="en-US"/>
              <a:t>MAY 28, 2025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79425" y="293688"/>
            <a:ext cx="8642350" cy="763587"/>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4000" b="1">
                <a:latin typeface="Calibri"/>
                <a:ea typeface="Calibri"/>
                <a:cs typeface="Calibri"/>
                <a:sym typeface="Calibri"/>
              </a:rPr>
              <a:t>Looking Forward in </a:t>
            </a:r>
            <a:r>
              <a:rPr lang="en-US" sz="4000" b="1"/>
              <a:t>2025 – 2026</a:t>
            </a:r>
            <a:endParaRPr sz="4000"/>
          </a:p>
        </p:txBody>
      </p:sp>
      <p:sp>
        <p:nvSpPr>
          <p:cNvPr id="170" name="Google Shape;170;p9"/>
          <p:cNvSpPr txBox="1">
            <a:spLocks noGrp="1"/>
          </p:cNvSpPr>
          <p:nvPr>
            <p:ph type="body" idx="1"/>
          </p:nvPr>
        </p:nvSpPr>
        <p:spPr>
          <a:xfrm>
            <a:off x="457200" y="914400"/>
            <a:ext cx="8642350" cy="5888038"/>
          </a:xfrm>
          <a:prstGeom prst="rect">
            <a:avLst/>
          </a:prstGeom>
          <a:noFill/>
          <a:ln>
            <a:noFill/>
          </a:ln>
        </p:spPr>
        <p:txBody>
          <a:bodyPr spcFirstLastPara="1" wrap="square" lIns="96650" tIns="48325" rIns="96650" bIns="48325" anchor="t" anchorCtr="0">
            <a:noAutofit/>
          </a:bodyPr>
          <a:lstStyle/>
          <a:p>
            <a:pPr>
              <a:buNone/>
            </a:pPr>
            <a:endParaRPr lang="en-US" sz="2400">
              <a:solidFill>
                <a:schemeClr val="tx1"/>
              </a:solidFill>
            </a:endParaRPr>
          </a:p>
          <a:p>
            <a:pPr>
              <a:buNone/>
            </a:pPr>
            <a:r>
              <a:rPr lang="en-US" sz="2400">
                <a:solidFill>
                  <a:schemeClr val="tx1"/>
                </a:solidFill>
              </a:rPr>
              <a:t>We will continue critical actions for the community through:</a:t>
            </a:r>
            <a:endParaRPr lang="en-US">
              <a:solidFill>
                <a:schemeClr val="tx1"/>
              </a:solidFill>
            </a:endParaRPr>
          </a:p>
          <a:p>
            <a:pPr indent="-274320">
              <a:spcBef>
                <a:spcPts val="300"/>
              </a:spcBef>
              <a:buNone/>
            </a:pPr>
            <a:r>
              <a:rPr lang="en-US" sz="2400">
                <a:solidFill>
                  <a:schemeClr val="tx1"/>
                </a:solidFill>
              </a:rPr>
              <a:t>• Keeping Baker Lake full</a:t>
            </a:r>
            <a:endParaRPr sz="2400">
              <a:solidFill>
                <a:schemeClr val="tx1"/>
              </a:solidFill>
            </a:endParaRPr>
          </a:p>
          <a:p>
            <a:pPr indent="-274320">
              <a:spcBef>
                <a:spcPts val="300"/>
              </a:spcBef>
              <a:buNone/>
            </a:pPr>
            <a:r>
              <a:rPr lang="en-US" sz="2400">
                <a:solidFill>
                  <a:schemeClr val="tx1"/>
                </a:solidFill>
              </a:rPr>
              <a:t>• Fish stocking and fish maintenance</a:t>
            </a:r>
            <a:endParaRPr sz="2400">
              <a:solidFill>
                <a:schemeClr val="tx1"/>
              </a:solidFill>
            </a:endParaRPr>
          </a:p>
          <a:p>
            <a:pPr indent="-274320">
              <a:spcBef>
                <a:spcPts val="300"/>
              </a:spcBef>
              <a:buNone/>
            </a:pPr>
            <a:r>
              <a:rPr lang="en-US" sz="2400">
                <a:solidFill>
                  <a:schemeClr val="tx1"/>
                </a:solidFill>
              </a:rPr>
              <a:t>• Monitoring and improving water clarity/quality along with muck reduction</a:t>
            </a:r>
            <a:endParaRPr sz="2400">
              <a:solidFill>
                <a:schemeClr val="tx1"/>
              </a:solidFill>
            </a:endParaRPr>
          </a:p>
          <a:p>
            <a:pPr indent="-274320">
              <a:spcBef>
                <a:spcPts val="300"/>
              </a:spcBef>
              <a:buNone/>
            </a:pPr>
            <a:r>
              <a:rPr lang="en-US" sz="2400">
                <a:solidFill>
                  <a:schemeClr val="tx1"/>
                </a:solidFill>
              </a:rPr>
              <a:t>• Installing a more permanent goose fence for boat ramp and possible goose gate for the dock</a:t>
            </a:r>
          </a:p>
          <a:p>
            <a:pPr indent="-274320">
              <a:spcBef>
                <a:spcPts val="300"/>
              </a:spcBef>
              <a:buNone/>
            </a:pPr>
            <a:r>
              <a:rPr lang="en-US" sz="2400">
                <a:solidFill>
                  <a:schemeClr val="tx1"/>
                </a:solidFill>
              </a:rPr>
              <a:t>• Completing repairs to our weir</a:t>
            </a:r>
          </a:p>
          <a:p>
            <a:pPr indent="-274320">
              <a:spcBef>
                <a:spcPts val="300"/>
              </a:spcBef>
              <a:buNone/>
            </a:pPr>
            <a:r>
              <a:rPr lang="en-US" sz="2400">
                <a:solidFill>
                  <a:schemeClr val="tx1"/>
                </a:solidFill>
              </a:rPr>
              <a:t>• Address Replogle</a:t>
            </a:r>
          </a:p>
          <a:p>
            <a:pPr indent="-274320">
              <a:spcBef>
                <a:spcPts val="300"/>
              </a:spcBef>
              <a:buNone/>
            </a:pPr>
            <a:r>
              <a:rPr lang="en-US" sz="2400">
                <a:solidFill>
                  <a:schemeClr val="tx1"/>
                </a:solidFill>
              </a:rPr>
              <a:t>• Improving the boarder around the swing set at the park</a:t>
            </a:r>
          </a:p>
          <a:p>
            <a:pPr indent="-274320">
              <a:spcBef>
                <a:spcPts val="300"/>
              </a:spcBef>
              <a:buNone/>
            </a:pPr>
            <a:r>
              <a:rPr lang="en-US" sz="2400">
                <a:solidFill>
                  <a:schemeClr val="tx1"/>
                </a:solidFill>
              </a:rPr>
              <a:t>• Community events</a:t>
            </a:r>
          </a:p>
          <a:p>
            <a:pPr indent="-274320">
              <a:spcBef>
                <a:spcPts val="300"/>
              </a:spcBef>
              <a:buNone/>
            </a:pPr>
            <a:r>
              <a:rPr lang="en-US" sz="2400">
                <a:solidFill>
                  <a:schemeClr val="tx1"/>
                </a:solidFill>
              </a:rPr>
              <a:t>• Park maintenance</a:t>
            </a:r>
          </a:p>
          <a:p>
            <a:pPr indent="-274320">
              <a:spcBef>
                <a:spcPts val="300"/>
              </a:spcBef>
            </a:pPr>
            <a:endParaRPr lang="en-US" sz="2400">
              <a:solidFill>
                <a:schemeClr val="tx1"/>
              </a:solidFill>
            </a:endParaRPr>
          </a:p>
          <a:p>
            <a:pPr indent="-274320">
              <a:spcBef>
                <a:spcPts val="300"/>
              </a:spcBef>
            </a:pPr>
            <a:endParaRPr lang="en-US" sz="2400">
              <a:solidFill>
                <a:schemeClr val="tx1"/>
              </a:solidFill>
            </a:endParaRPr>
          </a:p>
          <a:p>
            <a:pPr marL="0" marR="0" lvl="0" indent="0" algn="l" rtl="0">
              <a:spcBef>
                <a:spcPts val="0"/>
              </a:spcBef>
              <a:spcAft>
                <a:spcPts val="0"/>
              </a:spcAft>
              <a:buClr>
                <a:schemeClr val="dk1"/>
              </a:buClr>
              <a:buSzPts val="2000"/>
              <a:buNone/>
            </a:pPr>
            <a:endParaRPr sz="2000">
              <a:solidFill>
                <a:srgbClr val="FF0000"/>
              </a:solidFill>
              <a:latin typeface="Calibri"/>
              <a:ea typeface="Calibri"/>
              <a:cs typeface="Calibri"/>
              <a:sym typeface="Calibri"/>
            </a:endParaRPr>
          </a:p>
        </p:txBody>
      </p:sp>
      <p:sp>
        <p:nvSpPr>
          <p:cNvPr id="171" name="Google Shape;171;p9"/>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6AF0B093-2B24-86D5-C418-59475FA8AFFE}"/>
              </a:ext>
            </a:extLst>
          </p:cNvPr>
          <p:cNvSpPr>
            <a:spLocks noGrp="1"/>
          </p:cNvSpPr>
          <p:nvPr>
            <p:ph type="sldNum" idx="12"/>
          </p:nvPr>
        </p:nvSpPr>
        <p:spPr/>
        <p:txBody>
          <a:bodyPr/>
          <a:lstStyle/>
          <a:p>
            <a:fld id="{00000000-1234-1234-1234-123412341234}" type="slidenum">
              <a:rPr lang="en-US"/>
              <a:t>7</a:t>
            </a:fld>
            <a:endParaRPr lang="en-US"/>
          </a:p>
        </p:txBody>
      </p:sp>
      <p:sp>
        <p:nvSpPr>
          <p:cNvPr id="3" name="Footer Placeholder 2">
            <a:extLst>
              <a:ext uri="{FF2B5EF4-FFF2-40B4-BE49-F238E27FC236}">
                <a16:creationId xmlns:a16="http://schemas.microsoft.com/office/drawing/2014/main" id="{66ACEAE1-6EB9-DE24-94A9-74E73069D97E}"/>
              </a:ext>
            </a:extLst>
          </p:cNvPr>
          <p:cNvSpPr>
            <a:spLocks noGrp="1"/>
          </p:cNvSpPr>
          <p:nvPr>
            <p:ph type="ftr" idx="11"/>
          </p:nvPr>
        </p:nvSpPr>
        <p:spPr/>
        <p:txBody>
          <a:bodyPr/>
          <a:lstStyle/>
          <a:p>
            <a:r>
              <a:rPr lang="en-US"/>
              <a:t>MAY 28, 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a:extLst>
            <a:ext uri="{FF2B5EF4-FFF2-40B4-BE49-F238E27FC236}">
              <a16:creationId xmlns:a16="http://schemas.microsoft.com/office/drawing/2014/main" id="{E06001E3-9F15-E65B-B9CA-5A92ED83D136}"/>
            </a:ext>
          </a:extLst>
        </p:cNvPr>
        <p:cNvGrpSpPr/>
        <p:nvPr/>
      </p:nvGrpSpPr>
      <p:grpSpPr>
        <a:xfrm>
          <a:off x="0" y="0"/>
          <a:ext cx="0" cy="0"/>
          <a:chOff x="0" y="0"/>
          <a:chExt cx="0" cy="0"/>
        </a:xfrm>
      </p:grpSpPr>
      <p:sp>
        <p:nvSpPr>
          <p:cNvPr id="129" name="Google Shape;129;p5">
            <a:extLst>
              <a:ext uri="{FF2B5EF4-FFF2-40B4-BE49-F238E27FC236}">
                <a16:creationId xmlns:a16="http://schemas.microsoft.com/office/drawing/2014/main" id="{E4705698-F0C3-C643-DB19-0227A70C897B}"/>
              </a:ext>
            </a:extLst>
          </p:cNvPr>
          <p:cNvSpPr txBox="1">
            <a:spLocks noGrp="1"/>
          </p:cNvSpPr>
          <p:nvPr>
            <p:ph type="title"/>
          </p:nvPr>
        </p:nvSpPr>
        <p:spPr>
          <a:xfrm>
            <a:off x="479425" y="293688"/>
            <a:ext cx="8642350" cy="763587"/>
          </a:xfrm>
          <a:prstGeom prst="rect">
            <a:avLst/>
          </a:prstGeom>
          <a:noFill/>
          <a:ln>
            <a:noFill/>
          </a:ln>
        </p:spPr>
        <p:txBody>
          <a:bodyPr spcFirstLastPara="1" wrap="square" lIns="96650" tIns="48325" rIns="96650" bIns="48325" anchor="ctr" anchorCtr="0">
            <a:noAutofit/>
          </a:bodyPr>
          <a:lstStyle/>
          <a:p>
            <a:pPr marL="0" lvl="0" indent="0" algn="ctr" rtl="0">
              <a:spcBef>
                <a:spcPts val="0"/>
              </a:spcBef>
              <a:spcAft>
                <a:spcPts val="0"/>
              </a:spcAft>
              <a:buNone/>
            </a:pPr>
            <a:r>
              <a:rPr lang="en-US" sz="4000" b="1"/>
              <a:t>President’s Report 2025 (cont.) </a:t>
            </a:r>
            <a:endParaRPr sz="4000"/>
          </a:p>
        </p:txBody>
      </p:sp>
      <p:sp>
        <p:nvSpPr>
          <p:cNvPr id="130" name="Google Shape;130;p5">
            <a:extLst>
              <a:ext uri="{FF2B5EF4-FFF2-40B4-BE49-F238E27FC236}">
                <a16:creationId xmlns:a16="http://schemas.microsoft.com/office/drawing/2014/main" id="{906AD482-A8A9-A06A-2D11-614998F30C99}"/>
              </a:ext>
            </a:extLst>
          </p:cNvPr>
          <p:cNvSpPr txBox="1">
            <a:spLocks noGrp="1"/>
          </p:cNvSpPr>
          <p:nvPr>
            <p:ph type="body" idx="1"/>
          </p:nvPr>
        </p:nvSpPr>
        <p:spPr>
          <a:xfrm>
            <a:off x="477520" y="1056640"/>
            <a:ext cx="8642350" cy="5888038"/>
          </a:xfrm>
          <a:prstGeom prst="rect">
            <a:avLst/>
          </a:prstGeom>
          <a:noFill/>
          <a:ln>
            <a:noFill/>
          </a:ln>
        </p:spPr>
        <p:txBody>
          <a:bodyPr spcFirstLastPara="1" wrap="square" lIns="96650" tIns="48325" rIns="96650" bIns="48325" anchor="t" anchorCtr="0">
            <a:noAutofit/>
          </a:bodyPr>
          <a:lstStyle/>
          <a:p>
            <a:r>
              <a:rPr lang="en-US" sz="2400">
                <a:solidFill>
                  <a:schemeClr val="tx1"/>
                </a:solidFill>
              </a:rPr>
              <a:t>A resident of Kelly Farms subdivision (neighboring properties to Replogle Lake) reached out to the board in 2024 about the possibility of renting water or buying water from Replogle.</a:t>
            </a:r>
          </a:p>
          <a:p>
            <a:r>
              <a:rPr lang="en-US" sz="2400">
                <a:solidFill>
                  <a:schemeClr val="tx1"/>
                </a:solidFill>
              </a:rPr>
              <a:t>Through this process, the board has voted to look into the sale of Replogle to either members of the Kelly Farms community or potentially a single individual or multiple individuals within the Kelly Farms community. </a:t>
            </a:r>
          </a:p>
          <a:p>
            <a:r>
              <a:rPr lang="en-US" sz="2400">
                <a:solidFill>
                  <a:schemeClr val="tx1"/>
                </a:solidFill>
              </a:rPr>
              <a:t>At this point, we are only looking into the possibility of selling Replogle and the benefits of this sale. Later in the meeting, Eileen will go into more details about our current research so far. And, while I’m sure you will have many questions, at this point, we do not have a lot of answers. We will record any questions you do have and look into those answers over the next year while we work to address Replogle. </a:t>
            </a:r>
          </a:p>
          <a:p>
            <a:r>
              <a:rPr lang="en-US" sz="2400">
                <a:solidFill>
                  <a:schemeClr val="tx1"/>
                </a:solidFill>
              </a:rPr>
              <a:t>For now ... let’s quickly look at how we have used Replogle in the past and why it is not working for us now.</a:t>
            </a:r>
          </a:p>
          <a:p>
            <a:pPr marL="0" indent="0">
              <a:spcBef>
                <a:spcPts val="240"/>
              </a:spcBef>
              <a:buSzPts val="1200"/>
              <a:buNone/>
            </a:pPr>
            <a:endParaRPr lang="en-US" sz="2400">
              <a:solidFill>
                <a:srgbClr val="FF0000"/>
              </a:solidFill>
            </a:endParaRPr>
          </a:p>
        </p:txBody>
      </p:sp>
      <p:sp>
        <p:nvSpPr>
          <p:cNvPr id="131" name="Google Shape;131;p5">
            <a:extLst>
              <a:ext uri="{FF2B5EF4-FFF2-40B4-BE49-F238E27FC236}">
                <a16:creationId xmlns:a16="http://schemas.microsoft.com/office/drawing/2014/main" id="{47F2FF95-4D29-70FF-8EAD-17557F7D2132}"/>
              </a:ext>
            </a:extLst>
          </p:cNvPr>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82277049-6709-212C-9995-DBFAB21350AA}"/>
              </a:ext>
            </a:extLst>
          </p:cNvPr>
          <p:cNvSpPr>
            <a:spLocks noGrp="1"/>
          </p:cNvSpPr>
          <p:nvPr>
            <p:ph type="sldNum" idx="12"/>
          </p:nvPr>
        </p:nvSpPr>
        <p:spPr/>
        <p:txBody>
          <a:bodyPr/>
          <a:lstStyle/>
          <a:p>
            <a:fld id="{00000000-1234-1234-1234-123412341234}" type="slidenum">
              <a:rPr lang="en-US"/>
              <a:t>8</a:t>
            </a:fld>
            <a:endParaRPr lang="en-US"/>
          </a:p>
        </p:txBody>
      </p:sp>
      <p:sp>
        <p:nvSpPr>
          <p:cNvPr id="3" name="Footer Placeholder 2">
            <a:extLst>
              <a:ext uri="{FF2B5EF4-FFF2-40B4-BE49-F238E27FC236}">
                <a16:creationId xmlns:a16="http://schemas.microsoft.com/office/drawing/2014/main" id="{606B04AE-E8F6-47D8-AD12-E2154BDD784E}"/>
              </a:ext>
            </a:extLst>
          </p:cNvPr>
          <p:cNvSpPr>
            <a:spLocks noGrp="1"/>
          </p:cNvSpPr>
          <p:nvPr>
            <p:ph type="ftr" idx="11"/>
          </p:nvPr>
        </p:nvSpPr>
        <p:spPr/>
        <p:txBody>
          <a:bodyPr/>
          <a:lstStyle/>
          <a:p>
            <a:r>
              <a:rPr lang="en-US"/>
              <a:t>MAY 28, 2025</a:t>
            </a:r>
          </a:p>
        </p:txBody>
      </p:sp>
    </p:spTree>
    <p:extLst>
      <p:ext uri="{BB962C8B-B14F-4D97-AF65-F5344CB8AC3E}">
        <p14:creationId xmlns:p14="http://schemas.microsoft.com/office/powerpoint/2010/main" val="423527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228600" y="293688"/>
            <a:ext cx="9144000" cy="1087437"/>
          </a:xfrm>
          <a:prstGeom prst="rect">
            <a:avLst/>
          </a:prstGeom>
          <a:noFill/>
          <a:ln>
            <a:noFill/>
          </a:ln>
        </p:spPr>
        <p:txBody>
          <a:bodyPr spcFirstLastPara="1" wrap="square" lIns="96650" tIns="48325" rIns="96650" bIns="48325" anchor="ctr" anchorCtr="0">
            <a:noAutofit/>
          </a:bodyPr>
          <a:lstStyle/>
          <a:p>
            <a:pPr marL="361950" lvl="0" indent="-361950" algn="ctr" rtl="0">
              <a:spcBef>
                <a:spcPts val="0"/>
              </a:spcBef>
              <a:spcAft>
                <a:spcPts val="0"/>
              </a:spcAft>
              <a:buNone/>
            </a:pPr>
            <a:r>
              <a:rPr lang="en-US" sz="3200" b="1"/>
              <a:t>Treasurer’s Report as of 12/31/2024 – Income</a:t>
            </a:r>
            <a:endParaRPr sz="1600" b="1"/>
          </a:p>
        </p:txBody>
      </p:sp>
      <p:graphicFrame>
        <p:nvGraphicFramePr>
          <p:cNvPr id="180" name="Google Shape;180;p10"/>
          <p:cNvGraphicFramePr/>
          <p:nvPr/>
        </p:nvGraphicFramePr>
        <p:xfrm>
          <a:off x="960438" y="1625600"/>
          <a:ext cx="7600950" cy="2948000"/>
        </p:xfrm>
        <a:graphic>
          <a:graphicData uri="http://schemas.openxmlformats.org/drawingml/2006/table">
            <a:tbl>
              <a:tblPr>
                <a:noFill/>
                <a:tableStyleId>{0D1EDA8B-8D13-4776-BFA2-1A7845A2F211}</a:tableStyleId>
              </a:tblPr>
              <a:tblGrid>
                <a:gridCol w="5266650">
                  <a:extLst>
                    <a:ext uri="{9D8B030D-6E8A-4147-A177-3AD203B41FA5}">
                      <a16:colId xmlns:a16="http://schemas.microsoft.com/office/drawing/2014/main" val="20000"/>
                    </a:ext>
                  </a:extLst>
                </a:gridCol>
                <a:gridCol w="2334300">
                  <a:extLst>
                    <a:ext uri="{9D8B030D-6E8A-4147-A177-3AD203B41FA5}">
                      <a16:colId xmlns:a16="http://schemas.microsoft.com/office/drawing/2014/main" val="20001"/>
                    </a:ext>
                  </a:extLst>
                </a:gridCol>
              </a:tblGrid>
              <a:tr h="737000">
                <a:tc>
                  <a:txBody>
                    <a:bodyPr/>
                    <a:lstStyle/>
                    <a:p>
                      <a:pPr marL="0" marR="0" lvl="0" indent="0" algn="l" rtl="0">
                        <a:spcBef>
                          <a:spcPts val="0"/>
                        </a:spcBef>
                        <a:spcAft>
                          <a:spcPts val="0"/>
                        </a:spcAft>
                        <a:buNone/>
                      </a:pPr>
                      <a:endParaRPr sz="2600" b="0" i="0" u="none" strike="noStrike" cap="none">
                        <a:latin typeface="Times New Roman"/>
                        <a:ea typeface="Times New Roman"/>
                        <a:cs typeface="Times New Roman"/>
                        <a:sym typeface="Times New Roman"/>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2600" b="0" i="0" u="none" strike="noStrike" cap="none">
                        <a:latin typeface="Times New Roman"/>
                        <a:ea typeface="Times New Roman"/>
                        <a:cs typeface="Times New Roman"/>
                        <a:sym typeface="Times New Roman"/>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737000">
                <a:tc>
                  <a:txBody>
                    <a:bodyPr/>
                    <a:lstStyle/>
                    <a:p>
                      <a:pPr marL="0" marR="0" lvl="0" indent="0" algn="l" rtl="0">
                        <a:spcBef>
                          <a:spcPts val="0"/>
                        </a:spcBef>
                        <a:spcAft>
                          <a:spcPts val="0"/>
                        </a:spcAft>
                        <a:buNone/>
                      </a:pPr>
                      <a:endParaRPr sz="2600" b="0" i="0" u="none" strike="noStrike" cap="none">
                        <a:latin typeface="Times New Roman"/>
                        <a:ea typeface="Times New Roman"/>
                        <a:cs typeface="Times New Roman"/>
                        <a:sym typeface="Times New Roman"/>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2600" b="0" i="0" u="none" strike="noStrike" cap="none">
                        <a:latin typeface="Times New Roman"/>
                        <a:ea typeface="Times New Roman"/>
                        <a:cs typeface="Times New Roman"/>
                        <a:sym typeface="Times New Roman"/>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737000">
                <a:tc>
                  <a:txBody>
                    <a:bodyPr/>
                    <a:lstStyle/>
                    <a:p>
                      <a:pPr marL="0" marR="0" lvl="0" indent="0" algn="l" rtl="0">
                        <a:spcBef>
                          <a:spcPts val="0"/>
                        </a:spcBef>
                        <a:spcAft>
                          <a:spcPts val="0"/>
                        </a:spcAft>
                        <a:buNone/>
                      </a:pPr>
                      <a:endParaRPr sz="2600" b="0" i="0" u="none" strike="noStrike" cap="none">
                        <a:latin typeface="Times New Roman"/>
                        <a:ea typeface="Times New Roman"/>
                        <a:cs typeface="Times New Roman"/>
                        <a:sym typeface="Times New Roman"/>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2600" b="0" i="0" u="sng" strike="noStrike" cap="none">
                        <a:latin typeface="Times New Roman"/>
                        <a:ea typeface="Times New Roman"/>
                        <a:cs typeface="Times New Roman"/>
                        <a:sym typeface="Times New Roman"/>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37000">
                <a:tc>
                  <a:txBody>
                    <a:bodyPr/>
                    <a:lstStyle/>
                    <a:p>
                      <a:pPr marL="0" marR="0" lvl="0" indent="0" algn="l" rtl="0">
                        <a:spcBef>
                          <a:spcPts val="0"/>
                        </a:spcBef>
                        <a:spcAft>
                          <a:spcPts val="0"/>
                        </a:spcAft>
                        <a:buNone/>
                      </a:pPr>
                      <a:endParaRPr sz="2600" b="0" i="0" u="none" strike="noStrike" cap="none">
                        <a:latin typeface="Times New Roman"/>
                        <a:ea typeface="Times New Roman"/>
                        <a:cs typeface="Times New Roman"/>
                        <a:sym typeface="Times New Roman"/>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endParaRPr sz="2600" b="0" i="0" u="none" strike="noStrike" cap="none">
                        <a:latin typeface="Times New Roman"/>
                        <a:ea typeface="Times New Roman"/>
                        <a:cs typeface="Times New Roman"/>
                        <a:sym typeface="Times New Roman"/>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81" name="Google Shape;181;p10"/>
          <p:cNvGraphicFramePr/>
          <p:nvPr/>
        </p:nvGraphicFramePr>
        <p:xfrm>
          <a:off x="4186238" y="3462338"/>
          <a:ext cx="1228725" cy="390525"/>
        </p:xfrm>
        <a:graphic>
          <a:graphicData uri="http://schemas.openxmlformats.org/presentationml/2006/ole">
            <mc:AlternateContent xmlns:mc="http://schemas.openxmlformats.org/markup-compatibility/2006">
              <mc:Choice xmlns:v="urn:schemas-microsoft-com:vml" Requires="v">
                <p:oleObj r:id="rId3" imgW="1228725" imgH="390525" progId="Excel.Sheet.12">
                  <p:embed/>
                </p:oleObj>
              </mc:Choice>
              <mc:Fallback>
                <p:oleObj r:id="rId3" imgW="1228725" imgH="390525" progId="Excel.Sheet.12">
                  <p:embed/>
                  <p:pic>
                    <p:nvPicPr>
                      <p:cNvPr id="181" name="Google Shape;181;p10"/>
                      <p:cNvPicPr preferRelativeResize="0"/>
                      <p:nvPr/>
                    </p:nvPicPr>
                    <p:blipFill rotWithShape="1">
                      <a:blip r:embed="rId4">
                        <a:alphaModFix/>
                      </a:blip>
                      <a:srcRect/>
                      <a:stretch/>
                    </p:blipFill>
                    <p:spPr>
                      <a:xfrm>
                        <a:off x="4186238" y="3462338"/>
                        <a:ext cx="1228725" cy="390525"/>
                      </a:xfrm>
                      <a:prstGeom prst="rect">
                        <a:avLst/>
                      </a:prstGeom>
                      <a:noFill/>
                      <a:ln>
                        <a:noFill/>
                      </a:ln>
                    </p:spPr>
                  </p:pic>
                </p:oleObj>
              </mc:Fallback>
            </mc:AlternateContent>
          </a:graphicData>
        </a:graphic>
      </p:graphicFrame>
      <p:graphicFrame>
        <p:nvGraphicFramePr>
          <p:cNvPr id="182" name="Google Shape;182;p10"/>
          <p:cNvGraphicFramePr/>
          <p:nvPr>
            <p:extLst>
              <p:ext uri="{D42A27DB-BD31-4B8C-83A1-F6EECF244321}">
                <p14:modId xmlns:p14="http://schemas.microsoft.com/office/powerpoint/2010/main" val="2717959940"/>
              </p:ext>
            </p:extLst>
          </p:nvPr>
        </p:nvGraphicFramePr>
        <p:xfrm>
          <a:off x="1295400" y="1381125"/>
          <a:ext cx="6400800" cy="2976610"/>
        </p:xfrm>
        <a:graphic>
          <a:graphicData uri="http://schemas.openxmlformats.org/drawingml/2006/table">
            <a:tbl>
              <a:tblPr>
                <a:noFill/>
                <a:tableStyleId>{708E0E6B-1905-4AD0-8A76-D3DF4D958A02}</a:tableStyleId>
              </a:tblPr>
              <a:tblGrid>
                <a:gridCol w="4419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80975">
                <a:tc>
                  <a:txBody>
                    <a:bodyPr/>
                    <a:lstStyle/>
                    <a:p>
                      <a:pPr marL="0" marR="0" lvl="0" indent="0" algn="l" rtl="0">
                        <a:spcBef>
                          <a:spcPts val="0"/>
                        </a:spcBef>
                        <a:spcAft>
                          <a:spcPts val="0"/>
                        </a:spcAft>
                        <a:buNone/>
                      </a:pPr>
                      <a:endParaRPr sz="1900">
                        <a:solidFill>
                          <a:srgbClr val="FF0000"/>
                        </a:solidFill>
                      </a:endParaRPr>
                    </a:p>
                  </a:txBody>
                  <a:tcPr marL="91450" marR="91450" marT="45725" marB="45725">
                    <a:lnL w="0">
                      <a:noFill/>
                    </a:lnL>
                    <a:lnR w="0">
                      <a:noFill/>
                    </a:lnR>
                    <a:lnT w="0">
                      <a:noFill/>
                    </a:lnT>
                    <a:lnB w="0">
                      <a:noFill/>
                    </a:lnB>
                    <a:noFill/>
                  </a:tcPr>
                </a:tc>
                <a:tc>
                  <a:txBody>
                    <a:bodyPr/>
                    <a:lstStyle/>
                    <a:p>
                      <a:pPr marL="0" marR="0" lvl="0" indent="0" algn="l" rtl="0">
                        <a:spcBef>
                          <a:spcPts val="0"/>
                        </a:spcBef>
                        <a:spcAft>
                          <a:spcPts val="0"/>
                        </a:spcAft>
                        <a:buNone/>
                      </a:pPr>
                      <a:endParaRPr sz="1900">
                        <a:solidFill>
                          <a:srgbClr val="FF0000"/>
                        </a:solidFill>
                      </a:endParaRPr>
                    </a:p>
                  </a:txBody>
                  <a:tcPr marL="91450" marR="91450" marT="45725" marB="45725">
                    <a:lnL w="0">
                      <a:noFill/>
                    </a:lnL>
                    <a:lnR w="0">
                      <a:noFill/>
                    </a:lnR>
                    <a:lnT w="0">
                      <a:noFill/>
                    </a:lnT>
                    <a:lnB w="0">
                      <a:noFill/>
                    </a:lnB>
                    <a:noFill/>
                  </a:tcPr>
                </a:tc>
                <a:extLst>
                  <a:ext uri="{0D108BD9-81ED-4DB2-BD59-A6C34878D82A}">
                    <a16:rowId xmlns:a16="http://schemas.microsoft.com/office/drawing/2014/main" val="10000"/>
                  </a:ext>
                </a:extLst>
              </a:tr>
              <a:tr h="370800">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Normal Dues including Irrigation</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 $ </a:t>
                      </a:r>
                      <a:r>
                        <a:rPr lang="en-US" sz="2400" b="0" i="0" u="none" strike="noStrike">
                          <a:solidFill>
                            <a:schemeClr val="tx1"/>
                          </a:solidFill>
                          <a:latin typeface="Calibri"/>
                          <a:ea typeface="Calibri"/>
                          <a:cs typeface="Calibri"/>
                        </a:rPr>
                        <a:t>17,420 </a:t>
                      </a:r>
                      <a:endParaRPr>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1"/>
                  </a:ext>
                </a:extLst>
              </a:tr>
              <a:tr h="370800">
                <a:tc>
                  <a:txBody>
                    <a:bodyPr/>
                    <a:lstStyle/>
                    <a:p>
                      <a:pPr marL="0" marR="0" lvl="0" indent="0" algn="r" rtl="0">
                        <a:spcBef>
                          <a:spcPts val="0"/>
                        </a:spcBef>
                        <a:spcAft>
                          <a:spcPts val="0"/>
                        </a:spcAft>
                        <a:buNone/>
                      </a:pPr>
                      <a:endParaRPr sz="24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endParaRPr sz="24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2"/>
                  </a:ext>
                </a:extLst>
              </a:tr>
              <a:tr h="370800">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Miscellaneous - Transfer Fees, etc.</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         </a:t>
                      </a:r>
                      <a:r>
                        <a:rPr lang="en-US" sz="2400" b="0" i="0" u="none" strike="noStrike">
                          <a:solidFill>
                            <a:schemeClr val="tx1"/>
                          </a:solidFill>
                          <a:latin typeface="Calibri"/>
                          <a:ea typeface="Calibri"/>
                          <a:cs typeface="Calibri"/>
                        </a:rPr>
                        <a:t>1,224</a:t>
                      </a:r>
                      <a:r>
                        <a:rPr lang="en-US" sz="2400" b="0" i="0" u="none" strike="noStrike">
                          <a:solidFill>
                            <a:schemeClr val="tx1"/>
                          </a:solidFill>
                          <a:latin typeface="Calibri"/>
                          <a:ea typeface="Calibri"/>
                          <a:cs typeface="Calibri"/>
                          <a:sym typeface="Calibri"/>
                        </a:rPr>
                        <a:t> </a:t>
                      </a:r>
                      <a:endParaRPr>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3"/>
                  </a:ext>
                </a:extLst>
              </a:tr>
              <a:tr h="370800">
                <a:tc>
                  <a:txBody>
                    <a:bodyPr/>
                    <a:lstStyle/>
                    <a:p>
                      <a:pPr marL="0" marR="0" lvl="0" indent="0" algn="r" rtl="0">
                        <a:spcBef>
                          <a:spcPts val="0"/>
                        </a:spcBef>
                        <a:spcAft>
                          <a:spcPts val="0"/>
                        </a:spcAft>
                        <a:buNone/>
                      </a:pPr>
                      <a:endParaRPr sz="24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endParaRPr sz="24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4"/>
                  </a:ext>
                </a:extLst>
              </a:tr>
              <a:tr h="370800">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Donations</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     </a:t>
                      </a:r>
                      <a:r>
                        <a:rPr lang="en-US" sz="2400" b="0" i="0" u="none" strike="noStrike">
                          <a:solidFill>
                            <a:schemeClr val="tx1"/>
                          </a:solidFill>
                          <a:latin typeface="Calibri"/>
                          <a:ea typeface="Calibri"/>
                          <a:cs typeface="Calibri"/>
                        </a:rPr>
                        <a:t>5,410</a:t>
                      </a:r>
                      <a:r>
                        <a:rPr lang="en-US" sz="2400" b="0" i="0" u="none" strike="noStrike">
                          <a:solidFill>
                            <a:schemeClr val="tx1"/>
                          </a:solidFill>
                          <a:latin typeface="Calibri"/>
                          <a:ea typeface="Calibri"/>
                          <a:cs typeface="Calibri"/>
                          <a:sym typeface="Calibri"/>
                        </a:rPr>
                        <a:t> </a:t>
                      </a:r>
                      <a:endParaRPr>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5"/>
                  </a:ext>
                </a:extLst>
              </a:tr>
              <a:tr h="370800">
                <a:tc>
                  <a:txBody>
                    <a:bodyPr/>
                    <a:lstStyle/>
                    <a:p>
                      <a:pPr marL="0" marR="0" lvl="0" indent="0" algn="r" rtl="0">
                        <a:spcBef>
                          <a:spcPts val="0"/>
                        </a:spcBef>
                        <a:spcAft>
                          <a:spcPts val="0"/>
                        </a:spcAft>
                        <a:buNone/>
                      </a:pPr>
                      <a:endParaRPr sz="2400" b="0" i="0" u="none" strike="noStrike">
                        <a:solidFill>
                          <a:schemeClr val="tx1"/>
                        </a:solidFill>
                        <a:latin typeface="Calibri"/>
                        <a:ea typeface="Calibri"/>
                        <a:cs typeface="Calibri"/>
                        <a:sym typeface="Calibri"/>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__________</a:t>
                      </a:r>
                      <a:endParaRPr>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6"/>
                  </a:ext>
                </a:extLst>
              </a:tr>
              <a:tr h="370800">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Total Income</a:t>
                      </a:r>
                      <a:endParaRPr>
                        <a:solidFill>
                          <a:schemeClr val="tx1"/>
                        </a:solidFill>
                      </a:endParaRPr>
                    </a:p>
                  </a:txBody>
                  <a:tcPr marL="0" marR="0" marT="0" marB="0" anchor="b">
                    <a:lnL w="0">
                      <a:noFill/>
                    </a:lnL>
                    <a:lnR w="0">
                      <a:noFill/>
                    </a:lnR>
                    <a:lnT w="0">
                      <a:noFill/>
                    </a:lnT>
                    <a:lnB w="0">
                      <a:noFill/>
                    </a:lnB>
                    <a:noFill/>
                  </a:tcPr>
                </a:tc>
                <a:tc>
                  <a:txBody>
                    <a:bodyPr/>
                    <a:lstStyle/>
                    <a:p>
                      <a:pPr marL="0" marR="0" lvl="0" indent="0" algn="r" rtl="0">
                        <a:spcBef>
                          <a:spcPts val="0"/>
                        </a:spcBef>
                        <a:spcAft>
                          <a:spcPts val="0"/>
                        </a:spcAft>
                        <a:buNone/>
                      </a:pPr>
                      <a:r>
                        <a:rPr lang="en-US" sz="2400" b="0" i="0" u="none" strike="noStrike">
                          <a:solidFill>
                            <a:schemeClr val="tx1"/>
                          </a:solidFill>
                          <a:latin typeface="Calibri"/>
                          <a:ea typeface="Calibri"/>
                          <a:cs typeface="Calibri"/>
                          <a:sym typeface="Calibri"/>
                        </a:rPr>
                        <a:t> $ </a:t>
                      </a:r>
                      <a:r>
                        <a:rPr lang="en-US" sz="2400" b="0" i="0" u="none" strike="noStrike">
                          <a:solidFill>
                            <a:schemeClr val="tx1"/>
                          </a:solidFill>
                          <a:latin typeface="Calibri"/>
                          <a:ea typeface="Calibri"/>
                          <a:cs typeface="Calibri"/>
                        </a:rPr>
                        <a:t>24,054</a:t>
                      </a:r>
                      <a:r>
                        <a:rPr lang="en-US" sz="2400" b="0" i="0" u="none" strike="noStrike">
                          <a:solidFill>
                            <a:schemeClr val="tx1"/>
                          </a:solidFill>
                          <a:latin typeface="Calibri"/>
                          <a:ea typeface="Calibri"/>
                          <a:cs typeface="Calibri"/>
                          <a:sym typeface="Calibri"/>
                        </a:rPr>
                        <a:t> </a:t>
                      </a:r>
                      <a:endParaRPr>
                        <a:solidFill>
                          <a:schemeClr val="tx1"/>
                        </a:solidFill>
                      </a:endParaRPr>
                    </a:p>
                  </a:txBody>
                  <a:tcPr marL="0" marR="0" marT="0" marB="0" anchor="b">
                    <a:lnL w="0">
                      <a:noFill/>
                    </a:lnL>
                    <a:lnR w="0">
                      <a:noFill/>
                    </a:lnR>
                    <a:lnT w="0">
                      <a:noFill/>
                    </a:lnT>
                    <a:lnB w="0">
                      <a:noFill/>
                    </a:lnB>
                    <a:noFill/>
                  </a:tcPr>
                </a:tc>
                <a:extLst>
                  <a:ext uri="{0D108BD9-81ED-4DB2-BD59-A6C34878D82A}">
                    <a16:rowId xmlns:a16="http://schemas.microsoft.com/office/drawing/2014/main" val="10007"/>
                  </a:ext>
                </a:extLst>
              </a:tr>
            </a:tbl>
          </a:graphicData>
        </a:graphic>
      </p:graphicFrame>
      <p:sp>
        <p:nvSpPr>
          <p:cNvPr id="183" name="Google Shape;183;p10"/>
          <p:cNvSpPr txBox="1"/>
          <p:nvPr/>
        </p:nvSpPr>
        <p:spPr>
          <a:xfrm>
            <a:off x="608012" y="4648200"/>
            <a:ext cx="8305800" cy="1569620"/>
          </a:xfrm>
          <a:prstGeom prst="rect">
            <a:avLst/>
          </a:prstGeom>
          <a:noFill/>
          <a:ln>
            <a:noFill/>
          </a:ln>
        </p:spPr>
        <p:txBody>
          <a:bodyPr spcFirstLastPara="1" wrap="square" lIns="91425" tIns="45700" rIns="91425" bIns="45700" anchor="t" anchorCtr="0">
            <a:spAutoFit/>
          </a:bodyPr>
          <a:lstStyle/>
          <a:p>
            <a:pPr algn="ctr"/>
            <a:r>
              <a:rPr lang="en-US" sz="2400">
                <a:solidFill>
                  <a:schemeClr val="tx1"/>
                </a:solidFill>
                <a:latin typeface="Calibri"/>
                <a:ea typeface="Calibri"/>
                <a:cs typeface="Calibri"/>
                <a:sym typeface="Calibri"/>
              </a:rPr>
              <a:t>Miscellaneous</a:t>
            </a:r>
            <a:r>
              <a:rPr lang="en-US" sz="2400" b="0" i="0" u="none" strike="noStrike" cap="none">
                <a:solidFill>
                  <a:schemeClr val="tx1"/>
                </a:solidFill>
                <a:latin typeface="Calibri"/>
                <a:ea typeface="Calibri"/>
                <a:cs typeface="Calibri"/>
                <a:sym typeface="Calibri"/>
              </a:rPr>
              <a:t> income included irrigation company refunds, </a:t>
            </a:r>
            <a:r>
              <a:rPr lang="en-US" sz="2400">
                <a:solidFill>
                  <a:schemeClr val="tx1"/>
                </a:solidFill>
                <a:latin typeface="Calibri"/>
                <a:ea typeface="Calibri"/>
                <a:cs typeface="Calibri"/>
                <a:sym typeface="Calibri"/>
              </a:rPr>
              <a:t>Transfer fees and bank interest.  Donations</a:t>
            </a:r>
            <a:r>
              <a:rPr lang="en-US" sz="2400" b="0" i="0" u="none" strike="noStrike" cap="none">
                <a:solidFill>
                  <a:schemeClr val="tx1"/>
                </a:solidFill>
                <a:latin typeface="Calibri"/>
                <a:ea typeface="Calibri"/>
                <a:cs typeface="Calibri"/>
                <a:sym typeface="Calibri"/>
              </a:rPr>
              <a:t> were up because </a:t>
            </a:r>
            <a:r>
              <a:rPr lang="en-US" sz="2400">
                <a:solidFill>
                  <a:schemeClr val="tx1"/>
                </a:solidFill>
                <a:latin typeface="Calibri"/>
                <a:ea typeface="Calibri"/>
                <a:cs typeface="Calibri"/>
                <a:sym typeface="Calibri"/>
              </a:rPr>
              <a:t>of Trevor resurrecting the Carp derby - $1,160 was donated/collected. </a:t>
            </a:r>
            <a:r>
              <a:rPr lang="en-US" sz="2400" b="0" i="0" u="none" strike="noStrike" cap="none">
                <a:solidFill>
                  <a:schemeClr val="tx1"/>
                </a:solidFill>
                <a:latin typeface="Calibri"/>
                <a:ea typeface="Calibri"/>
                <a:cs typeface="Calibri"/>
                <a:sym typeface="Calibri"/>
              </a:rPr>
              <a:t>Overall – UP $</a:t>
            </a:r>
            <a:r>
              <a:rPr lang="en-US" sz="2400">
                <a:solidFill>
                  <a:schemeClr val="tx1"/>
                </a:solidFill>
                <a:latin typeface="Calibri"/>
                <a:ea typeface="Calibri"/>
                <a:cs typeface="Calibri"/>
                <a:sym typeface="Calibri"/>
              </a:rPr>
              <a:t>1,386 or 6%.</a:t>
            </a:r>
            <a:endParaRPr lang="en-US" sz="2400" b="0" i="0" u="none" strike="noStrike" cap="none">
              <a:solidFill>
                <a:schemeClr val="tx1"/>
              </a:solidFill>
              <a:latin typeface="Calibri"/>
              <a:ea typeface="Calibri"/>
              <a:cs typeface="Calibri"/>
            </a:endParaRPr>
          </a:p>
        </p:txBody>
      </p:sp>
      <p:sp>
        <p:nvSpPr>
          <p:cNvPr id="184" name="Google Shape;184;p10"/>
          <p:cNvSpPr txBox="1">
            <a:spLocks noGrp="1"/>
          </p:cNvSpPr>
          <p:nvPr>
            <p:ph type="dt" idx="10"/>
          </p:nvPr>
        </p:nvSpPr>
        <p:spPr>
          <a:xfrm>
            <a:off x="479425" y="6780213"/>
            <a:ext cx="2241550" cy="388937"/>
          </a:xfrm>
          <a:prstGeom prst="rect">
            <a:avLst/>
          </a:prstGeom>
          <a:noFill/>
          <a:ln>
            <a:noFill/>
          </a:ln>
        </p:spPr>
        <p:txBody>
          <a:bodyPr spcFirstLastPara="1" wrap="square" lIns="96650" tIns="48325" rIns="96650" bIns="48325" anchor="ctr" anchorCtr="0">
            <a:noAutofit/>
          </a:bodyPr>
          <a:lstStyle/>
          <a:p>
            <a:pPr marL="0" lvl="0" indent="0" algn="l" rtl="0">
              <a:spcBef>
                <a:spcPts val="0"/>
              </a:spcBef>
              <a:spcAft>
                <a:spcPts val="0"/>
              </a:spcAft>
              <a:buNone/>
            </a:pPr>
            <a:r>
              <a:rPr lang="en-US"/>
              <a:t>5/21/2024</a:t>
            </a:r>
            <a:endParaRPr/>
          </a:p>
        </p:txBody>
      </p:sp>
      <p:sp>
        <p:nvSpPr>
          <p:cNvPr id="4" name="Slide Number Placeholder 3">
            <a:extLst>
              <a:ext uri="{FF2B5EF4-FFF2-40B4-BE49-F238E27FC236}">
                <a16:creationId xmlns:a16="http://schemas.microsoft.com/office/drawing/2014/main" id="{3A1115CA-433E-E386-DCDB-15682F59D292}"/>
              </a:ext>
            </a:extLst>
          </p:cNvPr>
          <p:cNvSpPr>
            <a:spLocks noGrp="1"/>
          </p:cNvSpPr>
          <p:nvPr>
            <p:ph type="sldNum" idx="12"/>
          </p:nvPr>
        </p:nvSpPr>
        <p:spPr/>
        <p:txBody>
          <a:bodyPr/>
          <a:lstStyle/>
          <a:p>
            <a:fld id="{00000000-1234-1234-1234-123412341234}" type="slidenum">
              <a:rPr lang="en-US"/>
              <a:t>9</a:t>
            </a:fld>
            <a:endParaRPr lang="en-US"/>
          </a:p>
        </p:txBody>
      </p:sp>
      <p:sp>
        <p:nvSpPr>
          <p:cNvPr id="3" name="Footer Placeholder 2">
            <a:extLst>
              <a:ext uri="{FF2B5EF4-FFF2-40B4-BE49-F238E27FC236}">
                <a16:creationId xmlns:a16="http://schemas.microsoft.com/office/drawing/2014/main" id="{D5857384-E7DC-034D-B778-FEE5C9D8A4AB}"/>
              </a:ext>
            </a:extLst>
          </p:cNvPr>
          <p:cNvSpPr>
            <a:spLocks noGrp="1"/>
          </p:cNvSpPr>
          <p:nvPr>
            <p:ph type="ftr" idx="11"/>
          </p:nvPr>
        </p:nvSpPr>
        <p:spPr/>
        <p:txBody>
          <a:bodyPr/>
          <a:lstStyle/>
          <a:p>
            <a:r>
              <a:rPr lang="en-US"/>
              <a:t>MAY 28, 2025</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42</Slides>
  <Notes>38</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33rd Annual Vista Bonita Recreation Association Meeting</vt:lpstr>
      <vt:lpstr>Agenda</vt:lpstr>
      <vt:lpstr>Board Member Introductions</vt:lpstr>
      <vt:lpstr>President’s Report 2025</vt:lpstr>
      <vt:lpstr>President’s Report 2025 (cont.) </vt:lpstr>
      <vt:lpstr>Accomplishments in 2024 – 2025</vt:lpstr>
      <vt:lpstr>Looking Forward in 2025 – 2026</vt:lpstr>
      <vt:lpstr>President’s Report 2025 (cont.) </vt:lpstr>
      <vt:lpstr>Treasurer’s Report as of 12/31/2024 – Income</vt:lpstr>
      <vt:lpstr>Treasurer’s Report as of 12/31/2024 - Spending</vt:lpstr>
      <vt:lpstr>Treasurer’s Report – Current Year + Last 5 Years Income &amp; Expense</vt:lpstr>
      <vt:lpstr>PowerPoint Presentation</vt:lpstr>
      <vt:lpstr>PowerPoint Presentation</vt:lpstr>
      <vt:lpstr>PowerPoint Presentation</vt:lpstr>
      <vt:lpstr>Replogle Lake History</vt:lpstr>
      <vt:lpstr>Replogle Lake Now</vt:lpstr>
      <vt:lpstr>Replogle Lake Maintenance</vt:lpstr>
      <vt:lpstr>A Look Forward</vt:lpstr>
      <vt:lpstr>Water Report</vt:lpstr>
      <vt:lpstr>Water Report (cont.)</vt:lpstr>
      <vt:lpstr>Water Report (cont.)</vt:lpstr>
      <vt:lpstr>Water Report (cont.)</vt:lpstr>
      <vt:lpstr>Water Report (cont.)</vt:lpstr>
      <vt:lpstr>Water Report (cont.)</vt:lpstr>
      <vt:lpstr>Water Report (cont.)</vt:lpstr>
      <vt:lpstr>Water Report (cont.)</vt:lpstr>
      <vt:lpstr>Water Report (cont.)</vt:lpstr>
      <vt:lpstr>Water Report (cont.)</vt:lpstr>
      <vt:lpstr>Water Report (cont.)</vt:lpstr>
      <vt:lpstr>Water Report (cont.)</vt:lpstr>
      <vt:lpstr>Water Quality and Ecology</vt:lpstr>
      <vt:lpstr>Water Quality and Ecology Cont.</vt:lpstr>
      <vt:lpstr>Baker Lake Park Overview</vt:lpstr>
      <vt:lpstr>Baker Lake Park Overview (cont.)</vt:lpstr>
      <vt:lpstr>PowerPoint Presentation</vt:lpstr>
      <vt:lpstr> Camino Real East Entrance Monument Rebuild Project Cont. </vt:lpstr>
      <vt:lpstr> Camino Real East Entrance Monument Rebuild Project Cont. </vt:lpstr>
      <vt:lpstr> Camino Real East Entrance Monument Rebuild Project Cont. </vt:lpstr>
      <vt:lpstr> Trivia Time </vt:lpstr>
      <vt:lpstr>Community Events / Needs</vt:lpstr>
      <vt:lpstr>Board of Directors</vt:lpstr>
      <vt:lpstr>Wrap-up and General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mewarring</dc:creator>
  <cp:revision>33</cp:revision>
  <dcterms:created xsi:type="dcterms:W3CDTF">2011-05-15T19:24:36Z</dcterms:created>
  <dcterms:modified xsi:type="dcterms:W3CDTF">2025-05-28T21:41:35Z</dcterms:modified>
</cp:coreProperties>
</file>