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56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3B479-B86F-4B3B-92CC-A65D21022A71}" type="datetime1">
              <a:rPr lang="pt-BR" smtClean="0"/>
              <a:t>06/01/2026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3290-F0ED-46B1-B74B-2F3871D10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1477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9ABE-C638-43EB-8FF2-1C40E4E3A55D}" type="datetime1">
              <a:rPr lang="pt-BR" smtClean="0"/>
              <a:pPr/>
              <a:t>06/01/2026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9BF2-40CB-4D1C-9AF8-B52A60A65A50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454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9BF2-40CB-4D1C-9AF8-B52A60A65A5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84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9BF2-40CB-4D1C-9AF8-B52A60A65A5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65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69BF2-40CB-4D1C-9AF8-B52A60A65A5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76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69BF2-40CB-4D1C-9AF8-B52A60A65A5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7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69BF2-40CB-4D1C-9AF8-B52A60A65A5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17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69BF2-40CB-4D1C-9AF8-B52A60A65A5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34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White">
          <a:xfrm>
            <a:off x="1600202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1">
                <a:solidFill>
                  <a:srgbClr val="262626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5196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A70E9B-807F-4AE6-92CC-96282D5E7311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190B64-7C24-4AC5-981A-18293759B464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3114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B21156-01AE-471C-8785-A0104C41415F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79FE1-4EE1-4F09-AF1C-ADB867A4DDB7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White">
          <a:xfrm>
            <a:off x="1600202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1">
                <a:solidFill>
                  <a:srgbClr val="262626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95196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32E7D4-C3C8-491E-AF18-B3F00DDC0614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81914" y="2638044"/>
            <a:ext cx="4271771" cy="3101982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D9EE8-2544-4943-81D3-517B336FA10A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83437" y="2313434"/>
            <a:ext cx="4270249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6" indent="0">
              <a:buNone/>
              <a:defRPr sz="19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83437" y="3143250"/>
            <a:ext cx="4270249" cy="2596776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38318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1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338317" y="2313434"/>
            <a:ext cx="4270249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6" indent="0">
              <a:buNone/>
              <a:defRPr sz="19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952E2D-6498-45E7-A8E3-132689DDCE1E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0953FF-B44C-4032-BE08-263E004F48D0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1CED91-10F8-4F28-862B-FD4E3A97170A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1">
                <a:solidFill>
                  <a:srgbClr val="262626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CFC77E-2AA3-4152-A54C-74981BE28E55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6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" y="0"/>
            <a:ext cx="60959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7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1">
                <a:solidFill>
                  <a:srgbClr val="262626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102098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5569" y="3549918"/>
            <a:ext cx="3794761" cy="2194037"/>
          </a:xfrm>
        </p:spPr>
        <p:txBody>
          <a:bodyPr rtlCol="0" anchor="t" anchorCtr="1">
            <a:normAutofit/>
          </a:bodyPr>
          <a:lstStyle>
            <a:lvl1pPr marL="0" indent="0" algn="ctr" rtl="0"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8EC681D4-C3A8-4CE6-91AF-0785B228C7CF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6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821429" y="6238817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CB6EA007-E4DD-442B-86B0-09BBF9FC84DB}" type="datetime1">
              <a:rPr lang="pt-BR" noProof="0" smtClean="0"/>
              <a:t>06/01/2026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600202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11" rtl="0" eaLnBrk="1" latinLnBrk="0" hangingPunct="1">
        <a:lnSpc>
          <a:spcPct val="90000"/>
        </a:lnSpc>
        <a:spcBef>
          <a:spcPct val="0"/>
        </a:spcBef>
        <a:buNone/>
        <a:defRPr sz="2800" kern="1200" cap="all" spc="201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6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9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11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15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79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31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70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99" indent="-228604" algn="l" defTabSz="914411" rtl="0" eaLnBrk="1" latinLnBrk="0" hangingPunct="1">
        <a:lnSpc>
          <a:spcPct val="100000"/>
        </a:lnSpc>
        <a:spcBef>
          <a:spcPts val="1001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3" y="2"/>
            <a:ext cx="465429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" y="0"/>
            <a:ext cx="7528058" cy="1641016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instituto casa da cultura de alta floresta - </a:t>
            </a:r>
            <a:r>
              <a:rPr lang="pt-BR" dirty="0" err="1">
                <a:solidFill>
                  <a:schemeClr val="tx1"/>
                </a:solidFill>
              </a:rPr>
              <a:t>mt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A666D95-ABDF-4D5A-9242-92A0B97FB0BB}"/>
              </a:ext>
            </a:extLst>
          </p:cNvPr>
          <p:cNvSpPr txBox="1">
            <a:spLocks/>
          </p:cNvSpPr>
          <p:nvPr/>
        </p:nvSpPr>
        <p:spPr bwMode="black">
          <a:xfrm>
            <a:off x="7528059" y="2460151"/>
            <a:ext cx="4654295" cy="287770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1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Relatórios financeiros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A787868-F15A-4794-9A99-1EF4E377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0" y="1641016"/>
            <a:ext cx="6558558" cy="49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6">
              <a:defRPr/>
            </a:pPr>
            <a:endParaRPr lang="pt-BR" sz="1801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446835"/>
            <a:ext cx="4486656" cy="237842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Relatório financeiro</a:t>
            </a:r>
            <a:br>
              <a:rPr lang="pt-BR" sz="300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20FBFC-4603-440B-8210-C141B00E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14" y="929068"/>
            <a:ext cx="5875815" cy="40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574157"/>
            <a:ext cx="4486656" cy="2251104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Relatório financeiro</a:t>
            </a:r>
            <a:br>
              <a:rPr lang="pt-BR" sz="300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2023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1BDDD5-3231-4B2D-9B90-F9A6A0D55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46" t="29536" r="36297" b="9874"/>
          <a:stretch/>
        </p:blipFill>
        <p:spPr>
          <a:xfrm>
            <a:off x="6493397" y="199522"/>
            <a:ext cx="5127584" cy="64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5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423686"/>
            <a:ext cx="4486656" cy="2401575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Relatório financeiro</a:t>
            </a:r>
            <a:br>
              <a:rPr lang="pt-BR" sz="300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2024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060250-D5D0-43E3-816D-DCF3F3312CC0}"/>
              </a:ext>
            </a:extLst>
          </p:cNvPr>
          <p:cNvPicPr/>
          <p:nvPr/>
        </p:nvPicPr>
        <p:blipFill rotWithShape="1">
          <a:blip r:embed="rId3"/>
          <a:srcRect l="25848" t="24940" r="38822" b="17793"/>
          <a:stretch/>
        </p:blipFill>
        <p:spPr bwMode="auto">
          <a:xfrm>
            <a:off x="6348070" y="611828"/>
            <a:ext cx="5666451" cy="5152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597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423686"/>
            <a:ext cx="4486656" cy="2401575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Relatório financeiro</a:t>
            </a:r>
            <a:br>
              <a:rPr lang="pt-BR" sz="300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2025/ entradas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9C4B92-0A51-47E9-B47C-DE63FEA74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72" t="13493" r="39034" b="57936"/>
          <a:stretch/>
        </p:blipFill>
        <p:spPr>
          <a:xfrm>
            <a:off x="7615189" y="1865834"/>
            <a:ext cx="4009689" cy="35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2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423686"/>
            <a:ext cx="4486656" cy="2401575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/>
          </a:bodyPr>
          <a:lstStyle/>
          <a:p>
            <a:pPr rtl="0"/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Relatório financeiro</a:t>
            </a:r>
            <a:br>
              <a:rPr lang="pt-BR" sz="300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001" dirty="0">
                <a:solidFill>
                  <a:schemeClr val="accent1">
                    <a:lumMod val="75000"/>
                  </a:schemeClr>
                </a:solidFill>
              </a:rPr>
              <a:t>2025/saídas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F8023E-61B7-42E6-8036-1E42A20B9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92"/>
          <a:stretch/>
        </p:blipFill>
        <p:spPr>
          <a:xfrm>
            <a:off x="6983793" y="448424"/>
            <a:ext cx="3914580" cy="56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4336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0</TotalTime>
  <Words>27</Words>
  <Application>Microsoft Office PowerPoint</Application>
  <PresentationFormat>Widescreen</PresentationFormat>
  <Paragraphs>13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Pacote</vt:lpstr>
      <vt:lpstr>instituto casa da cultura de alta floresta - mt</vt:lpstr>
      <vt:lpstr>Relatório financeiro 2022</vt:lpstr>
      <vt:lpstr>Relatório financeiro 2023</vt:lpstr>
      <vt:lpstr>Relatório financeiro 2024</vt:lpstr>
      <vt:lpstr>Relatório financeiro 2025/ entradas</vt:lpstr>
      <vt:lpstr>Relatório financeiro 2025/saídas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2025-01-17T13:16:10Z</dcterms:created>
  <dcterms:modified xsi:type="dcterms:W3CDTF">2026-01-06T11:57:16Z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