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12192000"/>
  <p:embeddedFontLst>
    <p:embeddedFont>
      <p:font typeface="Inter" panose="020B0604020202020204" charset="0"/>
      <p:regular r:id="rId15"/>
      <p:bold r:id="rId16"/>
      <p:italic r:id="rId17"/>
      <p:boldItalic r:id="rId18"/>
    </p:embeddedFont>
    <p:embeddedFont>
      <p:font typeface="Inter Light" panose="020B0604020202020204" charset="0"/>
      <p:regular r:id="rId19"/>
      <p:bold r:id="rId20"/>
      <p:italic r:id="rId21"/>
      <p:boldItalic r:id="rId22"/>
    </p:embeddedFont>
    <p:embeddedFont>
      <p:font typeface="Inter SemiBold" panose="020B0604020202020204" charset="0"/>
      <p:regular r:id="rId23"/>
      <p:bold r:id="rId24"/>
      <p:italic r:id="rId25"/>
      <p:boldItalic r:id="rId26"/>
    </p:embeddedFont>
    <p:embeddedFont>
      <p:font typeface="Montserrat" panose="00000500000000000000" pitchFamily="2" charset="0"/>
      <p:regular r:id="rId27"/>
      <p:bold r:id="rId28"/>
      <p:italic r:id="rId29"/>
      <p:boldItalic r:id="rId30"/>
    </p:embeddedFont>
    <p:embeddedFont>
      <p:font typeface="Montserrat Medium" panose="020F0502020204030204" pitchFamily="2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38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21" Type="http://schemas.openxmlformats.org/officeDocument/2006/relationships/font" Target="fonts/font7.fntdata"/><Relationship Id="rId34" Type="http://schemas.openxmlformats.org/officeDocument/2006/relationships/font" Target="fonts/font2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f63e509821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f63e509821_0_1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g2f63e509821_0_1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8c7ed812fb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38c7ed812fb_0_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g38c7ed812fb_0_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f63e509821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2f63e509821_0_1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g2f63e509821_0_1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f63e509821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f63e509821_0_1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g2f63e509821_0_1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" name="Google Shape;15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9" name="Google Shape;15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0c80acf08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0c80acf081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g30c80acf081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Layout – Orange 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448333" y="1410533"/>
            <a:ext cx="75048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Inter"/>
              <a:buNone/>
              <a:defRPr sz="2400" b="1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body" idx="1"/>
          </p:nvPr>
        </p:nvSpPr>
        <p:spPr>
          <a:xfrm>
            <a:off x="448333" y="2214400"/>
            <a:ext cx="7448100" cy="30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●"/>
              <a:defRPr sz="1900">
                <a:latin typeface="Inter"/>
                <a:ea typeface="Inter"/>
                <a:cs typeface="Inter"/>
                <a:sym typeface="Inter"/>
              </a:defRPr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○"/>
              <a:defRPr sz="1900">
                <a:latin typeface="Inter"/>
                <a:ea typeface="Inter"/>
                <a:cs typeface="Inter"/>
                <a:sym typeface="Inter"/>
              </a:defRPr>
            </a:lvl2pPr>
            <a:lvl3pPr marL="1371600" lvl="2" indent="-34925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■"/>
              <a:defRPr sz="1900">
                <a:latin typeface="Inter"/>
                <a:ea typeface="Inter"/>
                <a:cs typeface="Inter"/>
                <a:sym typeface="Inter"/>
              </a:defRPr>
            </a:lvl3pPr>
            <a:lvl4pPr marL="1828800" lvl="3" indent="-34925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●"/>
              <a:defRPr sz="1900">
                <a:latin typeface="Inter"/>
                <a:ea typeface="Inter"/>
                <a:cs typeface="Inter"/>
                <a:sym typeface="Inter"/>
              </a:defRPr>
            </a:lvl4pPr>
            <a:lvl5pPr marL="2286000" lvl="4" indent="-34925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○"/>
              <a:defRPr sz="1900">
                <a:latin typeface="Inter"/>
                <a:ea typeface="Inter"/>
                <a:cs typeface="Inter"/>
                <a:sym typeface="Inter"/>
              </a:defRPr>
            </a:lvl5pPr>
            <a:lvl6pPr marL="2743200" lvl="5" indent="-34925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■"/>
              <a:defRPr sz="1900">
                <a:latin typeface="Inter"/>
                <a:ea typeface="Inter"/>
                <a:cs typeface="Inter"/>
                <a:sym typeface="Inter"/>
              </a:defRPr>
            </a:lvl6pPr>
            <a:lvl7pPr marL="3200400" lvl="6" indent="-34925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●"/>
              <a:defRPr sz="1900">
                <a:latin typeface="Inter"/>
                <a:ea typeface="Inter"/>
                <a:cs typeface="Inter"/>
                <a:sym typeface="Inter"/>
              </a:defRPr>
            </a:lvl7pPr>
            <a:lvl8pPr marL="3657600" lvl="7" indent="-34925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○"/>
              <a:defRPr sz="1900">
                <a:latin typeface="Inter"/>
                <a:ea typeface="Inter"/>
                <a:cs typeface="Inter"/>
                <a:sym typeface="Inter"/>
              </a:defRPr>
            </a:lvl8pPr>
            <a:lvl9pPr marL="4114800" lvl="8" indent="-34925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■"/>
              <a:defRPr sz="1900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aves">
  <p:cSld name="CUSTOM_4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1995" cy="6857986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12"/>
          <p:cNvSpPr txBox="1">
            <a:spLocks noGrp="1"/>
          </p:cNvSpPr>
          <p:nvPr>
            <p:ph type="title"/>
          </p:nvPr>
        </p:nvSpPr>
        <p:spPr>
          <a:xfrm>
            <a:off x="5101000" y="1505867"/>
            <a:ext cx="62952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Inter"/>
              <a:buNone/>
              <a:defRPr sz="2400" b="1">
                <a:solidFill>
                  <a:schemeClr val="accent3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body" idx="1"/>
          </p:nvPr>
        </p:nvSpPr>
        <p:spPr>
          <a:xfrm>
            <a:off x="5101000" y="2309733"/>
            <a:ext cx="6247500" cy="30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●"/>
              <a:defRPr sz="1900">
                <a:latin typeface="Inter"/>
                <a:ea typeface="Inter"/>
                <a:cs typeface="Inter"/>
                <a:sym typeface="Inter"/>
              </a:defRPr>
            </a:lvl1pPr>
            <a:lvl2pPr marL="914400" lvl="1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○"/>
              <a:defRPr sz="1900">
                <a:latin typeface="Inter"/>
                <a:ea typeface="Inter"/>
                <a:cs typeface="Inter"/>
                <a:sym typeface="Inter"/>
              </a:defRPr>
            </a:lvl2pPr>
            <a:lvl3pPr marL="1371600" lvl="2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■"/>
              <a:defRPr sz="1900">
                <a:latin typeface="Inter"/>
                <a:ea typeface="Inter"/>
                <a:cs typeface="Inter"/>
                <a:sym typeface="Inter"/>
              </a:defRPr>
            </a:lvl3pPr>
            <a:lvl4pPr marL="1828800" lvl="3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●"/>
              <a:defRPr sz="1900">
                <a:latin typeface="Inter"/>
                <a:ea typeface="Inter"/>
                <a:cs typeface="Inter"/>
                <a:sym typeface="Inter"/>
              </a:defRPr>
            </a:lvl4pPr>
            <a:lvl5pPr marL="2286000" lvl="4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○"/>
              <a:defRPr sz="1900">
                <a:latin typeface="Inter"/>
                <a:ea typeface="Inter"/>
                <a:cs typeface="Inter"/>
                <a:sym typeface="Inter"/>
              </a:defRPr>
            </a:lvl5pPr>
            <a:lvl6pPr marL="2743200" lvl="5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■"/>
              <a:defRPr sz="1900">
                <a:latin typeface="Inter"/>
                <a:ea typeface="Inter"/>
                <a:cs typeface="Inter"/>
                <a:sym typeface="Inter"/>
              </a:defRPr>
            </a:lvl6pPr>
            <a:lvl7pPr marL="3200400" lvl="6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●"/>
              <a:defRPr sz="1900">
                <a:latin typeface="Inter"/>
                <a:ea typeface="Inter"/>
                <a:cs typeface="Inter"/>
                <a:sym typeface="Inter"/>
              </a:defRPr>
            </a:lvl7pPr>
            <a:lvl8pPr marL="3657600" lvl="7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○"/>
              <a:defRPr sz="1900">
                <a:latin typeface="Inter"/>
                <a:ea typeface="Inter"/>
                <a:cs typeface="Inter"/>
                <a:sym typeface="Inter"/>
              </a:defRPr>
            </a:lvl8pPr>
            <a:lvl9pPr marL="4114800" lvl="8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■"/>
              <a:defRPr sz="1900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our Block – Blue">
  <p:cSld name="BLANK_1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/>
          <p:nvPr/>
        </p:nvSpPr>
        <p:spPr>
          <a:xfrm>
            <a:off x="0" y="0"/>
            <a:ext cx="12192000" cy="21963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2182100" y="765200"/>
            <a:ext cx="7311600" cy="6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Inter Light"/>
              <a:buNone/>
              <a:defRPr sz="32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1754500" y="2645700"/>
            <a:ext cx="8166900" cy="30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●"/>
              <a:defRPr sz="1900">
                <a:latin typeface="Inter"/>
                <a:ea typeface="Inter"/>
                <a:cs typeface="Inter"/>
                <a:sym typeface="Inter"/>
              </a:defRPr>
            </a:lvl1pPr>
            <a:lvl2pPr marL="914400" lvl="1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○"/>
              <a:defRPr sz="1900">
                <a:latin typeface="Inter"/>
                <a:ea typeface="Inter"/>
                <a:cs typeface="Inter"/>
                <a:sym typeface="Inter"/>
              </a:defRPr>
            </a:lvl2pPr>
            <a:lvl3pPr marL="1371600" lvl="2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■"/>
              <a:defRPr sz="1900">
                <a:latin typeface="Inter"/>
                <a:ea typeface="Inter"/>
                <a:cs typeface="Inter"/>
                <a:sym typeface="Inter"/>
              </a:defRPr>
            </a:lvl3pPr>
            <a:lvl4pPr marL="1828800" lvl="3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●"/>
              <a:defRPr sz="1900">
                <a:latin typeface="Inter"/>
                <a:ea typeface="Inter"/>
                <a:cs typeface="Inter"/>
                <a:sym typeface="Inter"/>
              </a:defRPr>
            </a:lvl4pPr>
            <a:lvl5pPr marL="2286000" lvl="4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○"/>
              <a:defRPr sz="1900">
                <a:latin typeface="Inter"/>
                <a:ea typeface="Inter"/>
                <a:cs typeface="Inter"/>
                <a:sym typeface="Inter"/>
              </a:defRPr>
            </a:lvl5pPr>
            <a:lvl6pPr marL="2743200" lvl="5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■"/>
              <a:defRPr sz="1900">
                <a:latin typeface="Inter"/>
                <a:ea typeface="Inter"/>
                <a:cs typeface="Inter"/>
                <a:sym typeface="Inter"/>
              </a:defRPr>
            </a:lvl6pPr>
            <a:lvl7pPr marL="3200400" lvl="6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●"/>
              <a:defRPr sz="1900">
                <a:latin typeface="Inter"/>
                <a:ea typeface="Inter"/>
                <a:cs typeface="Inter"/>
                <a:sym typeface="Inter"/>
              </a:defRPr>
            </a:lvl7pPr>
            <a:lvl8pPr marL="3657600" lvl="7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○"/>
              <a:defRPr sz="1900">
                <a:latin typeface="Inter"/>
                <a:ea typeface="Inter"/>
                <a:cs typeface="Inter"/>
                <a:sym typeface="Inter"/>
              </a:defRPr>
            </a:lvl8pPr>
            <a:lvl9pPr marL="4114800" lvl="8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■"/>
              <a:defRPr sz="1900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pic>
        <p:nvPicPr>
          <p:cNvPr id="53" name="Google Shape;53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5" cy="6858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our Block – Orange">
  <p:cSld name="BLANK_1_1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5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4"/>
          <p:cNvSpPr/>
          <p:nvPr/>
        </p:nvSpPr>
        <p:spPr>
          <a:xfrm>
            <a:off x="0" y="0"/>
            <a:ext cx="12192000" cy="21963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2182100" y="765200"/>
            <a:ext cx="7311600" cy="6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Inter Light"/>
              <a:buNone/>
              <a:defRPr sz="32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body" idx="1"/>
          </p:nvPr>
        </p:nvSpPr>
        <p:spPr>
          <a:xfrm>
            <a:off x="1754500" y="2645700"/>
            <a:ext cx="8166900" cy="30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●"/>
              <a:defRPr sz="1900">
                <a:latin typeface="Inter"/>
                <a:ea typeface="Inter"/>
                <a:cs typeface="Inter"/>
                <a:sym typeface="Inter"/>
              </a:defRPr>
            </a:lvl1pPr>
            <a:lvl2pPr marL="914400" lvl="1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○"/>
              <a:defRPr sz="1900">
                <a:latin typeface="Inter"/>
                <a:ea typeface="Inter"/>
                <a:cs typeface="Inter"/>
                <a:sym typeface="Inter"/>
              </a:defRPr>
            </a:lvl2pPr>
            <a:lvl3pPr marL="1371600" lvl="2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■"/>
              <a:defRPr sz="1900">
                <a:latin typeface="Inter"/>
                <a:ea typeface="Inter"/>
                <a:cs typeface="Inter"/>
                <a:sym typeface="Inter"/>
              </a:defRPr>
            </a:lvl3pPr>
            <a:lvl4pPr marL="1828800" lvl="3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●"/>
              <a:defRPr sz="1900">
                <a:latin typeface="Inter"/>
                <a:ea typeface="Inter"/>
                <a:cs typeface="Inter"/>
                <a:sym typeface="Inter"/>
              </a:defRPr>
            </a:lvl4pPr>
            <a:lvl5pPr marL="2286000" lvl="4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○"/>
              <a:defRPr sz="1900">
                <a:latin typeface="Inter"/>
                <a:ea typeface="Inter"/>
                <a:cs typeface="Inter"/>
                <a:sym typeface="Inter"/>
              </a:defRPr>
            </a:lvl5pPr>
            <a:lvl6pPr marL="2743200" lvl="5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■"/>
              <a:defRPr sz="1900">
                <a:latin typeface="Inter"/>
                <a:ea typeface="Inter"/>
                <a:cs typeface="Inter"/>
                <a:sym typeface="Inter"/>
              </a:defRPr>
            </a:lvl6pPr>
            <a:lvl7pPr marL="3200400" lvl="6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●"/>
              <a:defRPr sz="1900">
                <a:latin typeface="Inter"/>
                <a:ea typeface="Inter"/>
                <a:cs typeface="Inter"/>
                <a:sym typeface="Inter"/>
              </a:defRPr>
            </a:lvl7pPr>
            <a:lvl8pPr marL="3657600" lvl="7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○"/>
              <a:defRPr sz="1900">
                <a:latin typeface="Inter"/>
                <a:ea typeface="Inter"/>
                <a:cs typeface="Inter"/>
                <a:sym typeface="Inter"/>
              </a:defRPr>
            </a:lvl8pPr>
            <a:lvl9pPr marL="4114800" lvl="8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■"/>
              <a:defRPr sz="1900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our Block – Purple">
  <p:cSld name="BLANK_1_1_1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5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5"/>
          <p:cNvSpPr/>
          <p:nvPr/>
        </p:nvSpPr>
        <p:spPr>
          <a:xfrm>
            <a:off x="0" y="0"/>
            <a:ext cx="12192000" cy="21963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62" name="Google Shape;62;p15"/>
          <p:cNvSpPr txBox="1">
            <a:spLocks noGrp="1"/>
          </p:cNvSpPr>
          <p:nvPr>
            <p:ph type="title"/>
          </p:nvPr>
        </p:nvSpPr>
        <p:spPr>
          <a:xfrm>
            <a:off x="2182100" y="765200"/>
            <a:ext cx="7311600" cy="6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Inter Light"/>
              <a:buNone/>
              <a:defRPr sz="32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body" idx="1"/>
          </p:nvPr>
        </p:nvSpPr>
        <p:spPr>
          <a:xfrm>
            <a:off x="1754500" y="2645700"/>
            <a:ext cx="8166900" cy="30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●"/>
              <a:defRPr sz="1900">
                <a:latin typeface="Inter"/>
                <a:ea typeface="Inter"/>
                <a:cs typeface="Inter"/>
                <a:sym typeface="Inter"/>
              </a:defRPr>
            </a:lvl1pPr>
            <a:lvl2pPr marL="914400" lvl="1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○"/>
              <a:defRPr sz="1900">
                <a:latin typeface="Inter"/>
                <a:ea typeface="Inter"/>
                <a:cs typeface="Inter"/>
                <a:sym typeface="Inter"/>
              </a:defRPr>
            </a:lvl2pPr>
            <a:lvl3pPr marL="1371600" lvl="2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■"/>
              <a:defRPr sz="1900">
                <a:latin typeface="Inter"/>
                <a:ea typeface="Inter"/>
                <a:cs typeface="Inter"/>
                <a:sym typeface="Inter"/>
              </a:defRPr>
            </a:lvl3pPr>
            <a:lvl4pPr marL="1828800" lvl="3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●"/>
              <a:defRPr sz="1900">
                <a:latin typeface="Inter"/>
                <a:ea typeface="Inter"/>
                <a:cs typeface="Inter"/>
                <a:sym typeface="Inter"/>
              </a:defRPr>
            </a:lvl4pPr>
            <a:lvl5pPr marL="2286000" lvl="4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○"/>
              <a:defRPr sz="1900">
                <a:latin typeface="Inter"/>
                <a:ea typeface="Inter"/>
                <a:cs typeface="Inter"/>
                <a:sym typeface="Inter"/>
              </a:defRPr>
            </a:lvl5pPr>
            <a:lvl6pPr marL="2743200" lvl="5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■"/>
              <a:defRPr sz="1900">
                <a:latin typeface="Inter"/>
                <a:ea typeface="Inter"/>
                <a:cs typeface="Inter"/>
                <a:sym typeface="Inter"/>
              </a:defRPr>
            </a:lvl6pPr>
            <a:lvl7pPr marL="3200400" lvl="6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●"/>
              <a:defRPr sz="1900">
                <a:latin typeface="Inter"/>
                <a:ea typeface="Inter"/>
                <a:cs typeface="Inter"/>
                <a:sym typeface="Inter"/>
              </a:defRPr>
            </a:lvl7pPr>
            <a:lvl8pPr marL="3657600" lvl="7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○"/>
              <a:defRPr sz="1900">
                <a:latin typeface="Inter"/>
                <a:ea typeface="Inter"/>
                <a:cs typeface="Inter"/>
                <a:sym typeface="Inter"/>
              </a:defRPr>
            </a:lvl8pPr>
            <a:lvl9pPr marL="4114800" lvl="8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■"/>
              <a:defRPr sz="1900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our Block – Teal">
  <p:cSld name="BLANK_1_1_1_1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5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6"/>
          <p:cNvSpPr/>
          <p:nvPr/>
        </p:nvSpPr>
        <p:spPr>
          <a:xfrm>
            <a:off x="0" y="0"/>
            <a:ext cx="12192000" cy="21963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67" name="Google Shape;67;p16"/>
          <p:cNvSpPr txBox="1">
            <a:spLocks noGrp="1"/>
          </p:cNvSpPr>
          <p:nvPr>
            <p:ph type="title"/>
          </p:nvPr>
        </p:nvSpPr>
        <p:spPr>
          <a:xfrm>
            <a:off x="2182100" y="765200"/>
            <a:ext cx="7311600" cy="6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Inter Light"/>
              <a:buNone/>
              <a:defRPr sz="32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body" idx="1"/>
          </p:nvPr>
        </p:nvSpPr>
        <p:spPr>
          <a:xfrm>
            <a:off x="1754500" y="2645700"/>
            <a:ext cx="8166900" cy="30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●"/>
              <a:defRPr sz="1900">
                <a:latin typeface="Inter"/>
                <a:ea typeface="Inter"/>
                <a:cs typeface="Inter"/>
                <a:sym typeface="Inter"/>
              </a:defRPr>
            </a:lvl1pPr>
            <a:lvl2pPr marL="914400" lvl="1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○"/>
              <a:defRPr sz="1900">
                <a:latin typeface="Inter"/>
                <a:ea typeface="Inter"/>
                <a:cs typeface="Inter"/>
                <a:sym typeface="Inter"/>
              </a:defRPr>
            </a:lvl2pPr>
            <a:lvl3pPr marL="1371600" lvl="2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■"/>
              <a:defRPr sz="1900">
                <a:latin typeface="Inter"/>
                <a:ea typeface="Inter"/>
                <a:cs typeface="Inter"/>
                <a:sym typeface="Inter"/>
              </a:defRPr>
            </a:lvl3pPr>
            <a:lvl4pPr marL="1828800" lvl="3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●"/>
              <a:defRPr sz="1900">
                <a:latin typeface="Inter"/>
                <a:ea typeface="Inter"/>
                <a:cs typeface="Inter"/>
                <a:sym typeface="Inter"/>
              </a:defRPr>
            </a:lvl4pPr>
            <a:lvl5pPr marL="2286000" lvl="4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○"/>
              <a:defRPr sz="1900">
                <a:latin typeface="Inter"/>
                <a:ea typeface="Inter"/>
                <a:cs typeface="Inter"/>
                <a:sym typeface="Inter"/>
              </a:defRPr>
            </a:lvl5pPr>
            <a:lvl6pPr marL="2743200" lvl="5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■"/>
              <a:defRPr sz="1900">
                <a:latin typeface="Inter"/>
                <a:ea typeface="Inter"/>
                <a:cs typeface="Inter"/>
                <a:sym typeface="Inter"/>
              </a:defRPr>
            </a:lvl6pPr>
            <a:lvl7pPr marL="3200400" lvl="6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●"/>
              <a:defRPr sz="1900">
                <a:latin typeface="Inter"/>
                <a:ea typeface="Inter"/>
                <a:cs typeface="Inter"/>
                <a:sym typeface="Inter"/>
              </a:defRPr>
            </a:lvl7pPr>
            <a:lvl8pPr marL="3657600" lvl="7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○"/>
              <a:defRPr sz="1900">
                <a:latin typeface="Inter"/>
                <a:ea typeface="Inter"/>
                <a:cs typeface="Inter"/>
                <a:sym typeface="Inter"/>
              </a:defRPr>
            </a:lvl8pPr>
            <a:lvl9pPr marL="4114800" lvl="8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■"/>
              <a:defRPr sz="1900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dient">
  <p:cSld name="BLANK_1_1_1_1_1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7"/>
          <p:cNvSpPr txBox="1">
            <a:spLocks noGrp="1"/>
          </p:cNvSpPr>
          <p:nvPr>
            <p:ph type="title"/>
          </p:nvPr>
        </p:nvSpPr>
        <p:spPr>
          <a:xfrm>
            <a:off x="2182100" y="765200"/>
            <a:ext cx="7311600" cy="6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Inter Light"/>
              <a:buNone/>
              <a:defRPr sz="32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pic>
        <p:nvPicPr>
          <p:cNvPr id="71" name="Google Shape;71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5" cy="6857991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7"/>
          <p:cNvSpPr txBox="1">
            <a:spLocks noGrp="1"/>
          </p:cNvSpPr>
          <p:nvPr>
            <p:ph type="title" idx="2"/>
          </p:nvPr>
        </p:nvSpPr>
        <p:spPr>
          <a:xfrm>
            <a:off x="1574467" y="2841533"/>
            <a:ext cx="9043200" cy="17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Font typeface="Inter Light"/>
              <a:buNone/>
              <a:defRPr sz="43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Quote – Blue">
  <p:cSld name="CUSTOM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8700"/>
            <a:ext cx="12192005" cy="68579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5" name="Google Shape;75;p18"/>
          <p:cNvCxnSpPr/>
          <p:nvPr/>
        </p:nvCxnSpPr>
        <p:spPr>
          <a:xfrm>
            <a:off x="1574400" y="2416433"/>
            <a:ext cx="904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6" name="Google Shape;76;p18"/>
          <p:cNvSpPr txBox="1">
            <a:spLocks noGrp="1"/>
          </p:cNvSpPr>
          <p:nvPr>
            <p:ph type="title"/>
          </p:nvPr>
        </p:nvSpPr>
        <p:spPr>
          <a:xfrm>
            <a:off x="1574467" y="2841533"/>
            <a:ext cx="9043200" cy="17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Font typeface="Inter Light"/>
              <a:buNone/>
              <a:defRPr sz="43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Quote – Orange">
  <p:cSld name="CUSTOM_3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8700"/>
            <a:ext cx="12192005" cy="68579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9" name="Google Shape;79;p19"/>
          <p:cNvCxnSpPr/>
          <p:nvPr/>
        </p:nvCxnSpPr>
        <p:spPr>
          <a:xfrm>
            <a:off x="1574400" y="2416433"/>
            <a:ext cx="904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0" name="Google Shape;80;p19"/>
          <p:cNvSpPr txBox="1">
            <a:spLocks noGrp="1"/>
          </p:cNvSpPr>
          <p:nvPr>
            <p:ph type="title"/>
          </p:nvPr>
        </p:nvSpPr>
        <p:spPr>
          <a:xfrm>
            <a:off x="1574467" y="2841533"/>
            <a:ext cx="9043200" cy="17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Font typeface="Inter Light"/>
              <a:buNone/>
              <a:defRPr sz="43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Quote – Purple">
  <p:cSld name="CUSTOM_3_1">
    <p:bg>
      <p:bgPr>
        <a:solidFill>
          <a:schemeClr val="accent2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8700"/>
            <a:ext cx="12192005" cy="68579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" name="Google Shape;83;p20"/>
          <p:cNvCxnSpPr/>
          <p:nvPr/>
        </p:nvCxnSpPr>
        <p:spPr>
          <a:xfrm>
            <a:off x="1574400" y="2416433"/>
            <a:ext cx="904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4" name="Google Shape;84;p20"/>
          <p:cNvSpPr txBox="1">
            <a:spLocks noGrp="1"/>
          </p:cNvSpPr>
          <p:nvPr>
            <p:ph type="title"/>
          </p:nvPr>
        </p:nvSpPr>
        <p:spPr>
          <a:xfrm>
            <a:off x="1574467" y="2841533"/>
            <a:ext cx="9043200" cy="17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Font typeface="Inter Light"/>
              <a:buNone/>
              <a:defRPr sz="43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Layout – Purple Title">
  <p:cSld name="TITLE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448333" y="1410533"/>
            <a:ext cx="75048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Inter"/>
              <a:buNone/>
              <a:defRPr sz="2400" b="1">
                <a:solidFill>
                  <a:schemeClr val="accent2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body" idx="1"/>
          </p:nvPr>
        </p:nvSpPr>
        <p:spPr>
          <a:xfrm>
            <a:off x="448333" y="2214400"/>
            <a:ext cx="7448100" cy="30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●"/>
              <a:defRPr sz="1900">
                <a:latin typeface="Inter"/>
                <a:ea typeface="Inter"/>
                <a:cs typeface="Inter"/>
                <a:sym typeface="Inter"/>
              </a:defRPr>
            </a:lvl1pPr>
            <a:lvl2pPr marL="914400" lvl="1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○"/>
              <a:defRPr sz="1900">
                <a:latin typeface="Inter"/>
                <a:ea typeface="Inter"/>
                <a:cs typeface="Inter"/>
                <a:sym typeface="Inter"/>
              </a:defRPr>
            </a:lvl2pPr>
            <a:lvl3pPr marL="1371600" lvl="2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■"/>
              <a:defRPr sz="1900">
                <a:latin typeface="Inter"/>
                <a:ea typeface="Inter"/>
                <a:cs typeface="Inter"/>
                <a:sym typeface="Inter"/>
              </a:defRPr>
            </a:lvl3pPr>
            <a:lvl4pPr marL="1828800" lvl="3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●"/>
              <a:defRPr sz="1900">
                <a:latin typeface="Inter"/>
                <a:ea typeface="Inter"/>
                <a:cs typeface="Inter"/>
                <a:sym typeface="Inter"/>
              </a:defRPr>
            </a:lvl4pPr>
            <a:lvl5pPr marL="2286000" lvl="4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○"/>
              <a:defRPr sz="1900">
                <a:latin typeface="Inter"/>
                <a:ea typeface="Inter"/>
                <a:cs typeface="Inter"/>
                <a:sym typeface="Inter"/>
              </a:defRPr>
            </a:lvl5pPr>
            <a:lvl6pPr marL="2743200" lvl="5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■"/>
              <a:defRPr sz="1900">
                <a:latin typeface="Inter"/>
                <a:ea typeface="Inter"/>
                <a:cs typeface="Inter"/>
                <a:sym typeface="Inter"/>
              </a:defRPr>
            </a:lvl6pPr>
            <a:lvl7pPr marL="3200400" lvl="6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●"/>
              <a:defRPr sz="1900">
                <a:latin typeface="Inter"/>
                <a:ea typeface="Inter"/>
                <a:cs typeface="Inter"/>
                <a:sym typeface="Inter"/>
              </a:defRPr>
            </a:lvl7pPr>
            <a:lvl8pPr marL="3657600" lvl="7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○"/>
              <a:defRPr sz="1900">
                <a:latin typeface="Inter"/>
                <a:ea typeface="Inter"/>
                <a:cs typeface="Inter"/>
                <a:sym typeface="Inter"/>
              </a:defRPr>
            </a:lvl8pPr>
            <a:lvl9pPr marL="4114800" lvl="8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■"/>
              <a:defRPr sz="1900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Quote – Teal">
  <p:cSld name="CUSTOM_3_1_2">
    <p:bg>
      <p:bgPr>
        <a:solidFill>
          <a:schemeClr val="accent3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8700"/>
            <a:ext cx="12192005" cy="68579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" name="Google Shape;87;p21"/>
          <p:cNvCxnSpPr/>
          <p:nvPr/>
        </p:nvCxnSpPr>
        <p:spPr>
          <a:xfrm>
            <a:off x="1574400" y="2416433"/>
            <a:ext cx="904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8" name="Google Shape;88;p21"/>
          <p:cNvSpPr txBox="1">
            <a:spLocks noGrp="1"/>
          </p:cNvSpPr>
          <p:nvPr>
            <p:ph type="title"/>
          </p:nvPr>
        </p:nvSpPr>
        <p:spPr>
          <a:xfrm>
            <a:off x="1574467" y="2841533"/>
            <a:ext cx="9043200" cy="17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Font typeface="Inter Light"/>
              <a:buNone/>
              <a:defRPr sz="43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ow Image 3">
  <p:cSld name="CUSTOM_5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033" y="0"/>
            <a:ext cx="1219808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22"/>
          <p:cNvSpPr txBox="1">
            <a:spLocks noGrp="1"/>
          </p:cNvSpPr>
          <p:nvPr>
            <p:ph type="title"/>
          </p:nvPr>
        </p:nvSpPr>
        <p:spPr>
          <a:xfrm>
            <a:off x="713867" y="4337233"/>
            <a:ext cx="8706900" cy="10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Font typeface="Inter SemiBold"/>
              <a:buNone/>
              <a:defRPr sz="43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92" name="Google Shape;92;p22"/>
          <p:cNvSpPr txBox="1">
            <a:spLocks noGrp="1"/>
          </p:cNvSpPr>
          <p:nvPr>
            <p:ph type="subTitle" idx="1"/>
          </p:nvPr>
        </p:nvSpPr>
        <p:spPr>
          <a:xfrm>
            <a:off x="713867" y="5189833"/>
            <a:ext cx="8706900" cy="7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Inter Light"/>
              <a:buNone/>
              <a:defRPr sz="24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ow Image 2">
  <p:cSld name="CUSTOM_5_2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033" y="0"/>
            <a:ext cx="1219808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3"/>
          <p:cNvSpPr txBox="1">
            <a:spLocks noGrp="1"/>
          </p:cNvSpPr>
          <p:nvPr>
            <p:ph type="title"/>
          </p:nvPr>
        </p:nvSpPr>
        <p:spPr>
          <a:xfrm>
            <a:off x="2784833" y="4574900"/>
            <a:ext cx="8706900" cy="10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Font typeface="Inter SemiBold"/>
              <a:buNone/>
              <a:defRPr sz="43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96" name="Google Shape;96;p23"/>
          <p:cNvSpPr txBox="1">
            <a:spLocks noGrp="1"/>
          </p:cNvSpPr>
          <p:nvPr>
            <p:ph type="subTitle" idx="1"/>
          </p:nvPr>
        </p:nvSpPr>
        <p:spPr>
          <a:xfrm>
            <a:off x="2784833" y="5427500"/>
            <a:ext cx="8706900" cy="7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Inter Light"/>
              <a:buNone/>
              <a:defRPr sz="24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ow Image 1">
  <p:cSld name="CUSTOM_5_1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033" y="0"/>
            <a:ext cx="1219808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4"/>
          <p:cNvSpPr txBox="1">
            <a:spLocks noGrp="1"/>
          </p:cNvSpPr>
          <p:nvPr>
            <p:ph type="title"/>
          </p:nvPr>
        </p:nvSpPr>
        <p:spPr>
          <a:xfrm>
            <a:off x="1240067" y="4422133"/>
            <a:ext cx="8706900" cy="10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Font typeface="Inter SemiBold"/>
              <a:buNone/>
              <a:defRPr sz="43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100" name="Google Shape;100;p24"/>
          <p:cNvSpPr txBox="1">
            <a:spLocks noGrp="1"/>
          </p:cNvSpPr>
          <p:nvPr>
            <p:ph type="subTitle" idx="1"/>
          </p:nvPr>
        </p:nvSpPr>
        <p:spPr>
          <a:xfrm>
            <a:off x="1240067" y="5274733"/>
            <a:ext cx="8706900" cy="7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Inter Light"/>
              <a:buNone/>
              <a:defRPr sz="24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CUSTOM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7467" y="2176133"/>
            <a:ext cx="2600434" cy="1014934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25"/>
          <p:cNvSpPr txBox="1">
            <a:spLocks noGrp="1"/>
          </p:cNvSpPr>
          <p:nvPr>
            <p:ph type="title"/>
          </p:nvPr>
        </p:nvSpPr>
        <p:spPr>
          <a:xfrm>
            <a:off x="1647467" y="3471500"/>
            <a:ext cx="8706900" cy="10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Font typeface="Inter SemiBold"/>
              <a:buNone/>
              <a:defRPr sz="43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subTitle" idx="1"/>
          </p:nvPr>
        </p:nvSpPr>
        <p:spPr>
          <a:xfrm>
            <a:off x="1647467" y="4324100"/>
            <a:ext cx="8706900" cy="7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Inter Light"/>
              <a:buNone/>
              <a:defRPr sz="24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– Alternate">
  <p:cSld name="CUSTOM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8700"/>
            <a:ext cx="12192005" cy="6857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47467" y="2176133"/>
            <a:ext cx="2600434" cy="1014934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6"/>
          <p:cNvSpPr txBox="1">
            <a:spLocks noGrp="1"/>
          </p:cNvSpPr>
          <p:nvPr>
            <p:ph type="title"/>
          </p:nvPr>
        </p:nvSpPr>
        <p:spPr>
          <a:xfrm>
            <a:off x="1647467" y="3471500"/>
            <a:ext cx="8706900" cy="10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Font typeface="Inter SemiBold"/>
              <a:buNone/>
              <a:defRPr sz="43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109" name="Google Shape;109;p26"/>
          <p:cNvSpPr txBox="1">
            <a:spLocks noGrp="1"/>
          </p:cNvSpPr>
          <p:nvPr>
            <p:ph type="subTitle" idx="1"/>
          </p:nvPr>
        </p:nvSpPr>
        <p:spPr>
          <a:xfrm>
            <a:off x="1647467" y="4324100"/>
            <a:ext cx="8706900" cy="7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Inter Light"/>
              <a:buNone/>
              <a:defRPr sz="24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9pPr>
          </a:lstStyle>
          <a:p>
            <a:endParaRPr/>
          </a:p>
        </p:txBody>
      </p:sp>
      <p:sp>
        <p:nvSpPr>
          <p:cNvPr id="112" name="Google Shape;112;p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2pPr>
            <a:lvl3pPr marL="1371600" lvl="2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3pPr>
            <a:lvl4pPr marL="1828800" lvl="3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4pPr>
            <a:lvl5pPr marL="2286000" lvl="4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5pPr>
            <a:lvl6pPr marL="2743200" lvl="5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6pPr>
            <a:lvl7pPr marL="3200400" lvl="6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7pPr>
            <a:lvl8pPr marL="3657600" lvl="7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8pPr>
            <a:lvl9pPr marL="4114800" lvl="8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9pPr>
          </a:lstStyle>
          <a:p>
            <a:endParaRPr/>
          </a:p>
        </p:txBody>
      </p:sp>
      <p:sp>
        <p:nvSpPr>
          <p:cNvPr id="113" name="Google Shape;113;p2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3">
  <p:cSld name="TITLE_3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8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900"/>
              <a:buChar char="●"/>
              <a:defRPr sz="6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900"/>
              <a:buChar char="○"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900"/>
              <a:buChar char="■"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900"/>
              <a:buChar char="●"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900"/>
              <a:buChar char="○"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900"/>
              <a:buChar char="■"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900"/>
              <a:buChar char="●"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900"/>
              <a:buChar char="○"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900"/>
              <a:buChar char="■"/>
              <a:defRPr sz="6900"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17" name="Google Shape;117;p2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Layout – Teal Title">
  <p:cSld name="TITLE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448333" y="1410533"/>
            <a:ext cx="75048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Inter"/>
              <a:buNone/>
              <a:defRPr sz="2400" b="1">
                <a:solidFill>
                  <a:schemeClr val="accent3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448333" y="2214400"/>
            <a:ext cx="7448100" cy="30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●"/>
              <a:defRPr sz="1900">
                <a:latin typeface="Inter"/>
                <a:ea typeface="Inter"/>
                <a:cs typeface="Inter"/>
                <a:sym typeface="Inter"/>
              </a:defRPr>
            </a:lvl1pPr>
            <a:lvl2pPr marL="914400" lvl="1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○"/>
              <a:defRPr sz="1900">
                <a:latin typeface="Inter"/>
                <a:ea typeface="Inter"/>
                <a:cs typeface="Inter"/>
                <a:sym typeface="Inter"/>
              </a:defRPr>
            </a:lvl2pPr>
            <a:lvl3pPr marL="1371600" lvl="2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■"/>
              <a:defRPr sz="1900">
                <a:latin typeface="Inter"/>
                <a:ea typeface="Inter"/>
                <a:cs typeface="Inter"/>
                <a:sym typeface="Inter"/>
              </a:defRPr>
            </a:lvl3pPr>
            <a:lvl4pPr marL="1828800" lvl="3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●"/>
              <a:defRPr sz="1900">
                <a:latin typeface="Inter"/>
                <a:ea typeface="Inter"/>
                <a:cs typeface="Inter"/>
                <a:sym typeface="Inter"/>
              </a:defRPr>
            </a:lvl4pPr>
            <a:lvl5pPr marL="2286000" lvl="4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○"/>
              <a:defRPr sz="1900">
                <a:latin typeface="Inter"/>
                <a:ea typeface="Inter"/>
                <a:cs typeface="Inter"/>
                <a:sym typeface="Inter"/>
              </a:defRPr>
            </a:lvl5pPr>
            <a:lvl6pPr marL="2743200" lvl="5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■"/>
              <a:defRPr sz="1900">
                <a:latin typeface="Inter"/>
                <a:ea typeface="Inter"/>
                <a:cs typeface="Inter"/>
                <a:sym typeface="Inter"/>
              </a:defRPr>
            </a:lvl6pPr>
            <a:lvl7pPr marL="3200400" lvl="6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●"/>
              <a:defRPr sz="1900">
                <a:latin typeface="Inter"/>
                <a:ea typeface="Inter"/>
                <a:cs typeface="Inter"/>
                <a:sym typeface="Inter"/>
              </a:defRPr>
            </a:lvl7pPr>
            <a:lvl8pPr marL="3657600" lvl="7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○"/>
              <a:defRPr sz="1900">
                <a:latin typeface="Inter"/>
                <a:ea typeface="Inter"/>
                <a:cs typeface="Inter"/>
                <a:sym typeface="Inter"/>
              </a:defRPr>
            </a:lvl8pPr>
            <a:lvl9pPr marL="4114800" lvl="8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■"/>
              <a:defRPr sz="1900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Left – Orange Title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>
            <a:spLocks noGrp="1"/>
          </p:cNvSpPr>
          <p:nvPr>
            <p:ph type="pic" idx="2"/>
          </p:nvPr>
        </p:nvSpPr>
        <p:spPr>
          <a:xfrm>
            <a:off x="36600" y="-18300"/>
            <a:ext cx="47595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5124267" y="1487567"/>
            <a:ext cx="59421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Inter"/>
              <a:buNone/>
              <a:defRPr sz="2400" b="1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5124267" y="2291433"/>
            <a:ext cx="5897100" cy="30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●"/>
              <a:defRPr sz="1900">
                <a:latin typeface="Inter"/>
                <a:ea typeface="Inter"/>
                <a:cs typeface="Inter"/>
                <a:sym typeface="Inter"/>
              </a:defRPr>
            </a:lvl1pPr>
            <a:lvl2pPr marL="914400" lvl="1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○"/>
              <a:defRPr sz="1900">
                <a:latin typeface="Inter"/>
                <a:ea typeface="Inter"/>
                <a:cs typeface="Inter"/>
                <a:sym typeface="Inter"/>
              </a:defRPr>
            </a:lvl2pPr>
            <a:lvl3pPr marL="1371600" lvl="2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■"/>
              <a:defRPr sz="1900">
                <a:latin typeface="Inter"/>
                <a:ea typeface="Inter"/>
                <a:cs typeface="Inter"/>
                <a:sym typeface="Inter"/>
              </a:defRPr>
            </a:lvl3pPr>
            <a:lvl4pPr marL="1828800" lvl="3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●"/>
              <a:defRPr sz="1900">
                <a:latin typeface="Inter"/>
                <a:ea typeface="Inter"/>
                <a:cs typeface="Inter"/>
                <a:sym typeface="Inter"/>
              </a:defRPr>
            </a:lvl4pPr>
            <a:lvl5pPr marL="2286000" lvl="4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○"/>
              <a:defRPr sz="1900">
                <a:latin typeface="Inter"/>
                <a:ea typeface="Inter"/>
                <a:cs typeface="Inter"/>
                <a:sym typeface="Inter"/>
              </a:defRPr>
            </a:lvl5pPr>
            <a:lvl6pPr marL="2743200" lvl="5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■"/>
              <a:defRPr sz="1900">
                <a:latin typeface="Inter"/>
                <a:ea typeface="Inter"/>
                <a:cs typeface="Inter"/>
                <a:sym typeface="Inter"/>
              </a:defRPr>
            </a:lvl6pPr>
            <a:lvl7pPr marL="3200400" lvl="6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●"/>
              <a:defRPr sz="1900">
                <a:latin typeface="Inter"/>
                <a:ea typeface="Inter"/>
                <a:cs typeface="Inter"/>
                <a:sym typeface="Inter"/>
              </a:defRPr>
            </a:lvl7pPr>
            <a:lvl8pPr marL="3657600" lvl="7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○"/>
              <a:defRPr sz="1900">
                <a:latin typeface="Inter"/>
                <a:ea typeface="Inter"/>
                <a:cs typeface="Inter"/>
                <a:sym typeface="Inter"/>
              </a:defRPr>
            </a:lvl8pPr>
            <a:lvl9pPr marL="4114800" lvl="8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■"/>
              <a:defRPr sz="1900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Left – Purple Title">
  <p:cSld name="TITLE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>
            <a:spLocks noGrp="1"/>
          </p:cNvSpPr>
          <p:nvPr>
            <p:ph type="pic" idx="2"/>
          </p:nvPr>
        </p:nvSpPr>
        <p:spPr>
          <a:xfrm>
            <a:off x="36600" y="-18300"/>
            <a:ext cx="47595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5124267" y="1487567"/>
            <a:ext cx="59421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Inter"/>
              <a:buNone/>
              <a:defRPr sz="2400" b="1">
                <a:solidFill>
                  <a:schemeClr val="accent2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body" idx="1"/>
          </p:nvPr>
        </p:nvSpPr>
        <p:spPr>
          <a:xfrm>
            <a:off x="5124267" y="2291433"/>
            <a:ext cx="5897100" cy="30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●"/>
              <a:defRPr sz="1900">
                <a:latin typeface="Inter"/>
                <a:ea typeface="Inter"/>
                <a:cs typeface="Inter"/>
                <a:sym typeface="Inter"/>
              </a:defRPr>
            </a:lvl1pPr>
            <a:lvl2pPr marL="914400" lvl="1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○"/>
              <a:defRPr sz="1900">
                <a:latin typeface="Inter"/>
                <a:ea typeface="Inter"/>
                <a:cs typeface="Inter"/>
                <a:sym typeface="Inter"/>
              </a:defRPr>
            </a:lvl2pPr>
            <a:lvl3pPr marL="1371600" lvl="2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■"/>
              <a:defRPr sz="1900">
                <a:latin typeface="Inter"/>
                <a:ea typeface="Inter"/>
                <a:cs typeface="Inter"/>
                <a:sym typeface="Inter"/>
              </a:defRPr>
            </a:lvl3pPr>
            <a:lvl4pPr marL="1828800" lvl="3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●"/>
              <a:defRPr sz="1900">
                <a:latin typeface="Inter"/>
                <a:ea typeface="Inter"/>
                <a:cs typeface="Inter"/>
                <a:sym typeface="Inter"/>
              </a:defRPr>
            </a:lvl4pPr>
            <a:lvl5pPr marL="2286000" lvl="4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○"/>
              <a:defRPr sz="1900">
                <a:latin typeface="Inter"/>
                <a:ea typeface="Inter"/>
                <a:cs typeface="Inter"/>
                <a:sym typeface="Inter"/>
              </a:defRPr>
            </a:lvl5pPr>
            <a:lvl6pPr marL="2743200" lvl="5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■"/>
              <a:defRPr sz="1900">
                <a:latin typeface="Inter"/>
                <a:ea typeface="Inter"/>
                <a:cs typeface="Inter"/>
                <a:sym typeface="Inter"/>
              </a:defRPr>
            </a:lvl6pPr>
            <a:lvl7pPr marL="3200400" lvl="6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●"/>
              <a:defRPr sz="1900">
                <a:latin typeface="Inter"/>
                <a:ea typeface="Inter"/>
                <a:cs typeface="Inter"/>
                <a:sym typeface="Inter"/>
              </a:defRPr>
            </a:lvl7pPr>
            <a:lvl8pPr marL="3657600" lvl="7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○"/>
              <a:defRPr sz="1900">
                <a:latin typeface="Inter"/>
                <a:ea typeface="Inter"/>
                <a:cs typeface="Inter"/>
                <a:sym typeface="Inter"/>
              </a:defRPr>
            </a:lvl8pPr>
            <a:lvl9pPr marL="4114800" lvl="8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■"/>
              <a:defRPr sz="1900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Left – Teal Title">
  <p:cSld name="TITLE_1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>
            <a:spLocks noGrp="1"/>
          </p:cNvSpPr>
          <p:nvPr>
            <p:ph type="pic" idx="2"/>
          </p:nvPr>
        </p:nvSpPr>
        <p:spPr>
          <a:xfrm>
            <a:off x="36600" y="-18300"/>
            <a:ext cx="4759500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5124267" y="1487567"/>
            <a:ext cx="59421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Inter"/>
              <a:buNone/>
              <a:defRPr sz="2400" b="1">
                <a:solidFill>
                  <a:schemeClr val="accent3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5124267" y="2291433"/>
            <a:ext cx="5897100" cy="30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●"/>
              <a:defRPr sz="1900">
                <a:latin typeface="Inter"/>
                <a:ea typeface="Inter"/>
                <a:cs typeface="Inter"/>
                <a:sym typeface="Inter"/>
              </a:defRPr>
            </a:lvl1pPr>
            <a:lvl2pPr marL="914400" lvl="1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○"/>
              <a:defRPr sz="1900">
                <a:latin typeface="Inter"/>
                <a:ea typeface="Inter"/>
                <a:cs typeface="Inter"/>
                <a:sym typeface="Inter"/>
              </a:defRPr>
            </a:lvl2pPr>
            <a:lvl3pPr marL="1371600" lvl="2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■"/>
              <a:defRPr sz="1900">
                <a:latin typeface="Inter"/>
                <a:ea typeface="Inter"/>
                <a:cs typeface="Inter"/>
                <a:sym typeface="Inter"/>
              </a:defRPr>
            </a:lvl3pPr>
            <a:lvl4pPr marL="1828800" lvl="3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●"/>
              <a:defRPr sz="1900">
                <a:latin typeface="Inter"/>
                <a:ea typeface="Inter"/>
                <a:cs typeface="Inter"/>
                <a:sym typeface="Inter"/>
              </a:defRPr>
            </a:lvl4pPr>
            <a:lvl5pPr marL="2286000" lvl="4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○"/>
              <a:defRPr sz="1900">
                <a:latin typeface="Inter"/>
                <a:ea typeface="Inter"/>
                <a:cs typeface="Inter"/>
                <a:sym typeface="Inter"/>
              </a:defRPr>
            </a:lvl5pPr>
            <a:lvl6pPr marL="2743200" lvl="5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■"/>
              <a:defRPr sz="1900">
                <a:latin typeface="Inter"/>
                <a:ea typeface="Inter"/>
                <a:cs typeface="Inter"/>
                <a:sym typeface="Inter"/>
              </a:defRPr>
            </a:lvl6pPr>
            <a:lvl7pPr marL="3200400" lvl="6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●"/>
              <a:defRPr sz="1900">
                <a:latin typeface="Inter"/>
                <a:ea typeface="Inter"/>
                <a:cs typeface="Inter"/>
                <a:sym typeface="Inter"/>
              </a:defRPr>
            </a:lvl7pPr>
            <a:lvl8pPr marL="3657600" lvl="7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○"/>
              <a:defRPr sz="1900">
                <a:latin typeface="Inter"/>
                <a:ea typeface="Inter"/>
                <a:cs typeface="Inter"/>
                <a:sym typeface="Inter"/>
              </a:defRPr>
            </a:lvl8pPr>
            <a:lvl9pPr marL="4114800" lvl="8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■"/>
              <a:defRPr sz="1900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Right – Orange Title">
  <p:cSld name="TITLE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>
            <a:spLocks noGrp="1"/>
          </p:cNvSpPr>
          <p:nvPr>
            <p:ph type="pic" idx="2"/>
          </p:nvPr>
        </p:nvSpPr>
        <p:spPr>
          <a:xfrm>
            <a:off x="7432400" y="-18300"/>
            <a:ext cx="47595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731733" y="1487567"/>
            <a:ext cx="59421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Inter"/>
              <a:buNone/>
              <a:defRPr sz="2400" b="1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body" idx="1"/>
          </p:nvPr>
        </p:nvSpPr>
        <p:spPr>
          <a:xfrm>
            <a:off x="731733" y="2291433"/>
            <a:ext cx="5897100" cy="30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●"/>
              <a:defRPr sz="1900">
                <a:latin typeface="Inter"/>
                <a:ea typeface="Inter"/>
                <a:cs typeface="Inter"/>
                <a:sym typeface="Inter"/>
              </a:defRPr>
            </a:lvl1pPr>
            <a:lvl2pPr marL="914400" lvl="1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○"/>
              <a:defRPr sz="1900">
                <a:latin typeface="Inter"/>
                <a:ea typeface="Inter"/>
                <a:cs typeface="Inter"/>
                <a:sym typeface="Inter"/>
              </a:defRPr>
            </a:lvl2pPr>
            <a:lvl3pPr marL="1371600" lvl="2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■"/>
              <a:defRPr sz="1900">
                <a:latin typeface="Inter"/>
                <a:ea typeface="Inter"/>
                <a:cs typeface="Inter"/>
                <a:sym typeface="Inter"/>
              </a:defRPr>
            </a:lvl3pPr>
            <a:lvl4pPr marL="1828800" lvl="3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●"/>
              <a:defRPr sz="1900">
                <a:latin typeface="Inter"/>
                <a:ea typeface="Inter"/>
                <a:cs typeface="Inter"/>
                <a:sym typeface="Inter"/>
              </a:defRPr>
            </a:lvl4pPr>
            <a:lvl5pPr marL="2286000" lvl="4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○"/>
              <a:defRPr sz="1900">
                <a:latin typeface="Inter"/>
                <a:ea typeface="Inter"/>
                <a:cs typeface="Inter"/>
                <a:sym typeface="Inter"/>
              </a:defRPr>
            </a:lvl5pPr>
            <a:lvl6pPr marL="2743200" lvl="5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■"/>
              <a:defRPr sz="1900">
                <a:latin typeface="Inter"/>
                <a:ea typeface="Inter"/>
                <a:cs typeface="Inter"/>
                <a:sym typeface="Inter"/>
              </a:defRPr>
            </a:lvl6pPr>
            <a:lvl7pPr marL="3200400" lvl="6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●"/>
              <a:defRPr sz="1900">
                <a:latin typeface="Inter"/>
                <a:ea typeface="Inter"/>
                <a:cs typeface="Inter"/>
                <a:sym typeface="Inter"/>
              </a:defRPr>
            </a:lvl7pPr>
            <a:lvl8pPr marL="3657600" lvl="7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○"/>
              <a:defRPr sz="1900">
                <a:latin typeface="Inter"/>
                <a:ea typeface="Inter"/>
                <a:cs typeface="Inter"/>
                <a:sym typeface="Inter"/>
              </a:defRPr>
            </a:lvl8pPr>
            <a:lvl9pPr marL="4114800" lvl="8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■"/>
              <a:defRPr sz="1900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Right – Purple Title">
  <p:cSld name="TITLE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>
            <a:spLocks noGrp="1"/>
          </p:cNvSpPr>
          <p:nvPr>
            <p:ph type="pic" idx="2"/>
          </p:nvPr>
        </p:nvSpPr>
        <p:spPr>
          <a:xfrm>
            <a:off x="7432400" y="-18300"/>
            <a:ext cx="47595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731733" y="1487567"/>
            <a:ext cx="59421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Inter"/>
              <a:buNone/>
              <a:defRPr sz="2400" b="1">
                <a:solidFill>
                  <a:schemeClr val="accent2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1"/>
          </p:nvPr>
        </p:nvSpPr>
        <p:spPr>
          <a:xfrm>
            <a:off x="731733" y="2291433"/>
            <a:ext cx="5897100" cy="30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●"/>
              <a:defRPr sz="1900">
                <a:latin typeface="Inter"/>
                <a:ea typeface="Inter"/>
                <a:cs typeface="Inter"/>
                <a:sym typeface="Inter"/>
              </a:defRPr>
            </a:lvl1pPr>
            <a:lvl2pPr marL="914400" lvl="1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○"/>
              <a:defRPr sz="1900">
                <a:latin typeface="Inter"/>
                <a:ea typeface="Inter"/>
                <a:cs typeface="Inter"/>
                <a:sym typeface="Inter"/>
              </a:defRPr>
            </a:lvl2pPr>
            <a:lvl3pPr marL="1371600" lvl="2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■"/>
              <a:defRPr sz="1900">
                <a:latin typeface="Inter"/>
                <a:ea typeface="Inter"/>
                <a:cs typeface="Inter"/>
                <a:sym typeface="Inter"/>
              </a:defRPr>
            </a:lvl3pPr>
            <a:lvl4pPr marL="1828800" lvl="3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●"/>
              <a:defRPr sz="1900">
                <a:latin typeface="Inter"/>
                <a:ea typeface="Inter"/>
                <a:cs typeface="Inter"/>
                <a:sym typeface="Inter"/>
              </a:defRPr>
            </a:lvl4pPr>
            <a:lvl5pPr marL="2286000" lvl="4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○"/>
              <a:defRPr sz="1900">
                <a:latin typeface="Inter"/>
                <a:ea typeface="Inter"/>
                <a:cs typeface="Inter"/>
                <a:sym typeface="Inter"/>
              </a:defRPr>
            </a:lvl5pPr>
            <a:lvl6pPr marL="2743200" lvl="5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■"/>
              <a:defRPr sz="1900">
                <a:latin typeface="Inter"/>
                <a:ea typeface="Inter"/>
                <a:cs typeface="Inter"/>
                <a:sym typeface="Inter"/>
              </a:defRPr>
            </a:lvl6pPr>
            <a:lvl7pPr marL="3200400" lvl="6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●"/>
              <a:defRPr sz="1900">
                <a:latin typeface="Inter"/>
                <a:ea typeface="Inter"/>
                <a:cs typeface="Inter"/>
                <a:sym typeface="Inter"/>
              </a:defRPr>
            </a:lvl7pPr>
            <a:lvl8pPr marL="3657600" lvl="7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○"/>
              <a:defRPr sz="1900">
                <a:latin typeface="Inter"/>
                <a:ea typeface="Inter"/>
                <a:cs typeface="Inter"/>
                <a:sym typeface="Inter"/>
              </a:defRPr>
            </a:lvl8pPr>
            <a:lvl9pPr marL="4114800" lvl="8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■"/>
              <a:defRPr sz="1900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Right – Teal Title">
  <p:cSld name="TITLE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>
            <a:spLocks noGrp="1"/>
          </p:cNvSpPr>
          <p:nvPr>
            <p:ph type="pic" idx="2"/>
          </p:nvPr>
        </p:nvSpPr>
        <p:spPr>
          <a:xfrm>
            <a:off x="7432400" y="-18300"/>
            <a:ext cx="47595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42" name="Google Shape;42;p10"/>
          <p:cNvSpPr txBox="1">
            <a:spLocks noGrp="1"/>
          </p:cNvSpPr>
          <p:nvPr>
            <p:ph type="title"/>
          </p:nvPr>
        </p:nvSpPr>
        <p:spPr>
          <a:xfrm>
            <a:off x="731733" y="1487567"/>
            <a:ext cx="59421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Inter"/>
              <a:buNone/>
              <a:defRPr sz="2400" b="1">
                <a:solidFill>
                  <a:schemeClr val="accent3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body" idx="1"/>
          </p:nvPr>
        </p:nvSpPr>
        <p:spPr>
          <a:xfrm>
            <a:off x="731733" y="2291433"/>
            <a:ext cx="5897100" cy="30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●"/>
              <a:defRPr sz="1900">
                <a:latin typeface="Inter"/>
                <a:ea typeface="Inter"/>
                <a:cs typeface="Inter"/>
                <a:sym typeface="Inter"/>
              </a:defRPr>
            </a:lvl1pPr>
            <a:lvl2pPr marL="914400" lvl="1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○"/>
              <a:defRPr sz="1900">
                <a:latin typeface="Inter"/>
                <a:ea typeface="Inter"/>
                <a:cs typeface="Inter"/>
                <a:sym typeface="Inter"/>
              </a:defRPr>
            </a:lvl2pPr>
            <a:lvl3pPr marL="1371600" lvl="2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■"/>
              <a:defRPr sz="1900">
                <a:latin typeface="Inter"/>
                <a:ea typeface="Inter"/>
                <a:cs typeface="Inter"/>
                <a:sym typeface="Inter"/>
              </a:defRPr>
            </a:lvl3pPr>
            <a:lvl4pPr marL="1828800" lvl="3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●"/>
              <a:defRPr sz="1900">
                <a:latin typeface="Inter"/>
                <a:ea typeface="Inter"/>
                <a:cs typeface="Inter"/>
                <a:sym typeface="Inter"/>
              </a:defRPr>
            </a:lvl4pPr>
            <a:lvl5pPr marL="2286000" lvl="4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○"/>
              <a:defRPr sz="1900">
                <a:latin typeface="Inter"/>
                <a:ea typeface="Inter"/>
                <a:cs typeface="Inter"/>
                <a:sym typeface="Inter"/>
              </a:defRPr>
            </a:lvl5pPr>
            <a:lvl6pPr marL="2743200" lvl="5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■"/>
              <a:defRPr sz="1900">
                <a:latin typeface="Inter"/>
                <a:ea typeface="Inter"/>
                <a:cs typeface="Inter"/>
                <a:sym typeface="Inter"/>
              </a:defRPr>
            </a:lvl6pPr>
            <a:lvl7pPr marL="3200400" lvl="6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●"/>
              <a:defRPr sz="1900">
                <a:latin typeface="Inter"/>
                <a:ea typeface="Inter"/>
                <a:cs typeface="Inter"/>
                <a:sym typeface="Inter"/>
              </a:defRPr>
            </a:lvl7pPr>
            <a:lvl8pPr marL="3657600" lvl="7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○"/>
              <a:defRPr sz="1900">
                <a:latin typeface="Inter"/>
                <a:ea typeface="Inter"/>
                <a:cs typeface="Inter"/>
                <a:sym typeface="Inter"/>
              </a:defRPr>
            </a:lvl8pPr>
            <a:lvl9pPr marL="4114800" lvl="8" indent="-349250" rtl="0">
              <a:spcBef>
                <a:spcPts val="0"/>
              </a:spcBef>
              <a:spcAft>
                <a:spcPts val="0"/>
              </a:spcAft>
              <a:buSzPts val="1900"/>
              <a:buFont typeface="Inter"/>
              <a:buChar char="■"/>
              <a:defRPr sz="1900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29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9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0905" y="285679"/>
            <a:ext cx="1220244" cy="476131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9"/>
          <p:cNvSpPr txBox="1">
            <a:spLocks noGrp="1"/>
          </p:cNvSpPr>
          <p:nvPr>
            <p:ph type="title"/>
          </p:nvPr>
        </p:nvSpPr>
        <p:spPr>
          <a:xfrm>
            <a:off x="713867" y="4337233"/>
            <a:ext cx="8706900" cy="1014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MRDT Overview</a:t>
            </a:r>
            <a:endParaRPr/>
          </a:p>
        </p:txBody>
      </p:sp>
      <p:sp>
        <p:nvSpPr>
          <p:cNvPr id="125" name="Google Shape;125;p29"/>
          <p:cNvSpPr txBox="1">
            <a:spLocks noGrp="1"/>
          </p:cNvSpPr>
          <p:nvPr>
            <p:ph type="subTitle" idx="1"/>
          </p:nvPr>
        </p:nvSpPr>
        <p:spPr>
          <a:xfrm>
            <a:off x="713867" y="5189833"/>
            <a:ext cx="8706900" cy="750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Fall 2025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8"/>
          <p:cNvSpPr txBox="1">
            <a:spLocks noGrp="1"/>
          </p:cNvSpPr>
          <p:nvPr>
            <p:ph type="title"/>
          </p:nvPr>
        </p:nvSpPr>
        <p:spPr>
          <a:xfrm>
            <a:off x="1574467" y="2841533"/>
            <a:ext cx="9043200" cy="174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Inter"/>
                <a:ea typeface="Inter"/>
                <a:cs typeface="Inter"/>
                <a:sym typeface="Inter"/>
              </a:rPr>
              <a:t>Hornby Island </a:t>
            </a:r>
            <a:endParaRPr b="1">
              <a:latin typeface="Inter"/>
              <a:ea typeface="Inter"/>
              <a:cs typeface="Inter"/>
              <a:sym typeface="In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Inter"/>
                <a:ea typeface="Inter"/>
                <a:cs typeface="Inter"/>
                <a:sym typeface="Inter"/>
              </a:rPr>
              <a:t>2026 Tactical Plan</a:t>
            </a:r>
            <a:endParaRPr b="1"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9"/>
          <p:cNvSpPr txBox="1">
            <a:spLocks noGrp="1"/>
          </p:cNvSpPr>
          <p:nvPr>
            <p:ph type="title"/>
          </p:nvPr>
        </p:nvSpPr>
        <p:spPr>
          <a:xfrm>
            <a:off x="448333" y="1410533"/>
            <a:ext cx="7504800" cy="52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2025 Key Learnings</a:t>
            </a:r>
            <a:endParaRPr/>
          </a:p>
        </p:txBody>
      </p:sp>
      <p:sp>
        <p:nvSpPr>
          <p:cNvPr id="205" name="Google Shape;205;p39"/>
          <p:cNvSpPr txBox="1">
            <a:spLocks noGrp="1"/>
          </p:cNvSpPr>
          <p:nvPr>
            <p:ph type="body" idx="1"/>
          </p:nvPr>
        </p:nvSpPr>
        <p:spPr>
          <a:xfrm>
            <a:off x="505021" y="2214400"/>
            <a:ext cx="10728600" cy="3042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-US" sz="2700"/>
              <a:t>How was the summer 2025 tourism season for the business community?</a:t>
            </a:r>
            <a:br>
              <a:rPr lang="en-US" sz="2700"/>
            </a:br>
            <a:endParaRPr sz="270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-US" sz="2700"/>
              <a:t>How was the summer 2025 tourism season from the perspective of the community/residents?</a:t>
            </a:r>
            <a:br>
              <a:rPr lang="en-US" sz="2700"/>
            </a:br>
            <a:endParaRPr sz="270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-US" sz="2700"/>
              <a:t>Are there any key learnings from the past summer that should be considered going into 2026?</a:t>
            </a:r>
            <a:endParaRPr sz="27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4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/>
              <a:t>Priorities for 2026</a:t>
            </a:r>
            <a:endParaRPr sz="3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/>
              <a:t>Reaching Consensus</a:t>
            </a:r>
            <a:endParaRPr i="1"/>
          </a:p>
        </p:txBody>
      </p:sp>
      <p:sp>
        <p:nvSpPr>
          <p:cNvPr id="212" name="Google Shape;212;p4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457200" lvl="0" indent="-412750" algn="l" rtl="0">
              <a:spcBef>
                <a:spcPts val="0"/>
              </a:spcBef>
              <a:spcAft>
                <a:spcPts val="0"/>
              </a:spcAft>
              <a:buSzPts val="2900"/>
              <a:buChar char="●"/>
            </a:pPr>
            <a:r>
              <a:rPr lang="en-US" sz="2900"/>
              <a:t>What is the biggest priority for MRDT funding in 2026?</a:t>
            </a:r>
            <a:br>
              <a:rPr lang="en-US" sz="2900"/>
            </a:br>
            <a:endParaRPr sz="2900"/>
          </a:p>
          <a:p>
            <a:pPr marL="457200" lvl="0" indent="-412750" algn="l" rtl="0">
              <a:spcBef>
                <a:spcPts val="0"/>
              </a:spcBef>
              <a:spcAft>
                <a:spcPts val="0"/>
              </a:spcAft>
              <a:buSzPts val="2900"/>
              <a:buChar char="●"/>
            </a:pPr>
            <a:r>
              <a:rPr lang="en-US" sz="2900"/>
              <a:t>What, if any, marketing is needed to promote Hornby Island to visitors?</a:t>
            </a:r>
            <a:br>
              <a:rPr lang="en-US" sz="2900"/>
            </a:br>
            <a:endParaRPr sz="2900"/>
          </a:p>
          <a:p>
            <a:pPr marL="457200" lvl="0" indent="-412750" algn="l" rtl="0">
              <a:spcBef>
                <a:spcPts val="0"/>
              </a:spcBef>
              <a:spcAft>
                <a:spcPts val="0"/>
              </a:spcAft>
              <a:buSzPts val="2900"/>
              <a:buChar char="●"/>
            </a:pPr>
            <a:r>
              <a:rPr lang="en-US" sz="2900"/>
              <a:t>How could MRDT funding help elevate festivals, events or new experiences on Hornby Island?</a:t>
            </a:r>
            <a:endParaRPr sz="29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0"/>
          <p:cNvSpPr txBox="1">
            <a:spLocks noGrp="1"/>
          </p:cNvSpPr>
          <p:nvPr>
            <p:ph type="title"/>
          </p:nvPr>
        </p:nvSpPr>
        <p:spPr>
          <a:xfrm>
            <a:off x="5124267" y="1487567"/>
            <a:ext cx="5942100" cy="52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Agenda</a:t>
            </a:r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body" idx="1"/>
          </p:nvPr>
        </p:nvSpPr>
        <p:spPr>
          <a:xfrm>
            <a:off x="5124276" y="2291425"/>
            <a:ext cx="6553800" cy="3042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/>
              <a:t>Provide overview on MRDT program </a:t>
            </a:r>
            <a:endParaRPr/>
          </a:p>
          <a:p>
            <a:pPr marL="914400" lvl="1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en-US"/>
              <a:t>Q&amp;A</a:t>
            </a:r>
            <a:endParaRPr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/>
              <a:t>Discuss Hornby’s 2026 MRDT Tactical Plan</a:t>
            </a:r>
            <a:endParaRPr/>
          </a:p>
          <a:p>
            <a:pPr marL="914400" lvl="1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en-US"/>
              <a:t>Facilitated discussion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</p:txBody>
      </p:sp>
      <p:pic>
        <p:nvPicPr>
          <p:cNvPr id="133" name="Google Shape;133;p3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6869" r="26874"/>
          <a:stretch/>
        </p:blipFill>
        <p:spPr>
          <a:xfrm>
            <a:off x="36600" y="-18300"/>
            <a:ext cx="4759501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1"/>
          <p:cNvSpPr/>
          <p:nvPr/>
        </p:nvSpPr>
        <p:spPr>
          <a:xfrm>
            <a:off x="3511603" y="378288"/>
            <a:ext cx="7808400" cy="3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58BF"/>
              </a:buClr>
              <a:buSzPts val="3200"/>
              <a:buFont typeface="Montserrat"/>
              <a:buNone/>
            </a:pPr>
            <a:r>
              <a:rPr lang="en-US" sz="3200" b="1" i="0" u="none" strike="noStrike" cap="none">
                <a:solidFill>
                  <a:srgbClr val="0058BF"/>
                </a:solidFill>
                <a:latin typeface="Montserrat"/>
                <a:ea typeface="Montserrat"/>
                <a:cs typeface="Montserrat"/>
                <a:sym typeface="Montserrat"/>
              </a:rPr>
              <a:t>MRDT Program Overview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0" name="Google Shape;140;p31" descr="preencoded.png"/>
          <p:cNvPicPr preferRelativeResize="0"/>
          <p:nvPr/>
        </p:nvPicPr>
        <p:blipFill rotWithShape="1">
          <a:blip r:embed="rId3">
            <a:alphaModFix/>
          </a:blip>
          <a:srcRect l="29739" r="29739"/>
          <a:stretch/>
        </p:blipFill>
        <p:spPr>
          <a:xfrm>
            <a:off x="0" y="0"/>
            <a:ext cx="4199475" cy="6865809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31"/>
          <p:cNvSpPr txBox="1"/>
          <p:nvPr/>
        </p:nvSpPr>
        <p:spPr>
          <a:xfrm>
            <a:off x="4624700" y="1075450"/>
            <a:ext cx="7129500" cy="57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 b="1" dirty="0"/>
              <a:t>MRDT</a:t>
            </a:r>
            <a:r>
              <a:rPr lang="en-US" sz="2400" dirty="0"/>
              <a:t> stands for Municipal and Regional District Tax, a tax of up to 3% on short-term tourist accommodation in designated areas of British Columbia.</a:t>
            </a:r>
            <a:endParaRPr sz="24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 dirty="0"/>
              <a:t>The tax is paid by visitors and collected by fixed roof accommodation providers.</a:t>
            </a:r>
            <a:endParaRPr sz="24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 dirty="0"/>
              <a:t>The goal is to reinvest funds back into the community to enhance the lives of residents and support tourism management.</a:t>
            </a: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sz="2400" dirty="0"/>
              <a:t>This is achieved by funding affordable housing, tourism marketing, programs, and projects.</a:t>
            </a:r>
            <a:endParaRPr sz="2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2"/>
          <p:cNvSpPr/>
          <p:nvPr/>
        </p:nvSpPr>
        <p:spPr>
          <a:xfrm>
            <a:off x="4285178" y="447563"/>
            <a:ext cx="7808547" cy="315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58BF"/>
              </a:buClr>
              <a:buSzPts val="3200"/>
              <a:buFont typeface="Montserrat"/>
              <a:buNone/>
            </a:pPr>
            <a:r>
              <a:rPr lang="en-US" sz="3200" b="1">
                <a:solidFill>
                  <a:srgbClr val="0058BF"/>
                </a:solidFill>
                <a:latin typeface="Montserrat"/>
                <a:ea typeface="Montserrat"/>
                <a:cs typeface="Montserrat"/>
                <a:sym typeface="Montserrat"/>
              </a:rPr>
              <a:t>Hornby Island’s 5 Year Business Plan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8" name="Google Shape;148;p32" descr="preencoded.png"/>
          <p:cNvPicPr preferRelativeResize="0"/>
          <p:nvPr/>
        </p:nvPicPr>
        <p:blipFill rotWithShape="1">
          <a:blip r:embed="rId3">
            <a:alphaModFix/>
          </a:blip>
          <a:srcRect l="34365" r="34364"/>
          <a:stretch/>
        </p:blipFill>
        <p:spPr>
          <a:xfrm>
            <a:off x="0" y="0"/>
            <a:ext cx="4199475" cy="6865808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32"/>
          <p:cNvSpPr txBox="1"/>
          <p:nvPr/>
        </p:nvSpPr>
        <p:spPr>
          <a:xfrm>
            <a:off x="4969875" y="1218325"/>
            <a:ext cx="6576000" cy="5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/>
              <a:t>Principles:</a:t>
            </a:r>
            <a:r>
              <a:rPr lang="en-US" sz="2000"/>
              <a:t> The program must adhere to principles of effective tourism, strong local stakeholder collaboration, and fiscal accountability.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/>
              <a:t>Program Goals:</a:t>
            </a:r>
            <a:endParaRPr sz="2000" b="1"/>
          </a:p>
          <a:p>
            <a:pPr marL="457200" lvl="0" indent="-355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Enhance the social, cultural, and environmental well-being of the island.</a:t>
            </a:r>
            <a:endParaRPr sz="2000"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Position Hornby as a preferred multi-night destination.</a:t>
            </a:r>
            <a:endParaRPr sz="2000"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Increase visitation during the quieter fall, winter, and spring seasons.</a:t>
            </a:r>
            <a:endParaRPr sz="2000"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Ensure economic benefits are felt by residents and the local community.</a:t>
            </a:r>
            <a:endParaRPr sz="2000"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Encourage collaboration among local businesses and organizations.</a:t>
            </a:r>
            <a:endParaRPr sz="2000"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Support workforce housing initiatives.</a:t>
            </a:r>
            <a:endParaRPr sz="20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33" descr="preencoded.png"/>
          <p:cNvPicPr preferRelativeResize="0"/>
          <p:nvPr/>
        </p:nvPicPr>
        <p:blipFill rotWithShape="1">
          <a:blip r:embed="rId3">
            <a:alphaModFix/>
          </a:blip>
          <a:srcRect l="25533" r="25533"/>
          <a:stretch/>
        </p:blipFill>
        <p:spPr>
          <a:xfrm>
            <a:off x="0" y="0"/>
            <a:ext cx="4199475" cy="6865808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33"/>
          <p:cNvSpPr txBox="1"/>
          <p:nvPr/>
        </p:nvSpPr>
        <p:spPr>
          <a:xfrm>
            <a:off x="4362225" y="1004400"/>
            <a:ext cx="7574400" cy="48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700" b="1">
                <a:solidFill>
                  <a:srgbClr val="0058BF"/>
                </a:solidFill>
              </a:rPr>
              <a:t>Key Focus Areas for Funding</a:t>
            </a:r>
            <a:endParaRPr sz="2700" b="1">
              <a:solidFill>
                <a:srgbClr val="0058BF"/>
              </a:solidFill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100"/>
              <a:buChar char="●"/>
            </a:pPr>
            <a:r>
              <a:rPr lang="en-US" sz="2100" b="1"/>
              <a:t>Tourism Marketing &amp; Promotion:</a:t>
            </a:r>
            <a:r>
              <a:rPr lang="en-US" sz="2100"/>
              <a:t> Advertising campaigns, digital marketing, and promotional materials.</a:t>
            </a:r>
            <a:endParaRPr sz="2100"/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-US" sz="2100" b="1"/>
              <a:t>Destination &amp; Product Experience Development:</a:t>
            </a:r>
            <a:r>
              <a:rPr lang="en-US" sz="2100"/>
              <a:t> Enhancing visitor services, creating new tourism products, and providing industry training.</a:t>
            </a:r>
            <a:endParaRPr sz="2100"/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-US" sz="2100" b="1"/>
              <a:t>Events, Sports, &amp; Initiatives (ESI) Fund:</a:t>
            </a:r>
            <a:r>
              <a:rPr lang="en-US" sz="2100"/>
              <a:t> Supporting community-driven events that attract a wide range of people to the island.</a:t>
            </a:r>
            <a:endParaRPr sz="2100"/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-US" sz="2100" b="1"/>
              <a:t>Affordable Housing:</a:t>
            </a:r>
            <a:r>
              <a:rPr lang="en-US" sz="2100"/>
              <a:t> A portion of the MRDT revenue can be allocated to affordable housing initiatives, though this is a relatively new permissible use of the funds.</a:t>
            </a:r>
            <a:endParaRPr sz="21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34" descr="preencoded.png"/>
          <p:cNvPicPr preferRelativeResize="0"/>
          <p:nvPr/>
        </p:nvPicPr>
        <p:blipFill rotWithShape="1">
          <a:blip r:embed="rId3">
            <a:alphaModFix/>
          </a:blip>
          <a:srcRect l="29589" r="29588"/>
          <a:stretch/>
        </p:blipFill>
        <p:spPr>
          <a:xfrm>
            <a:off x="0" y="0"/>
            <a:ext cx="4199475" cy="6865808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34"/>
          <p:cNvSpPr txBox="1"/>
          <p:nvPr/>
        </p:nvSpPr>
        <p:spPr>
          <a:xfrm>
            <a:off x="4297100" y="1288800"/>
            <a:ext cx="7704600" cy="42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58BF"/>
                </a:solidFill>
              </a:rPr>
              <a:t> The Role of Tactical Planning</a:t>
            </a:r>
            <a:endParaRPr sz="2800" b="1">
              <a:solidFill>
                <a:srgbClr val="0058BF"/>
              </a:solidFill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Tactical planning translates the </a:t>
            </a:r>
            <a:r>
              <a:rPr lang="en-US" sz="2200" b="1"/>
              <a:t>Five-Year Strategic Business Plan</a:t>
            </a:r>
            <a:r>
              <a:rPr lang="en-US" sz="2200"/>
              <a:t> into specific, actionable steps for the upcoming year.</a:t>
            </a:r>
            <a:endParaRPr sz="2200"/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It outlines the key activities and projects that will be funded by the MRDT revenue.</a:t>
            </a:r>
            <a:endParaRPr sz="2200"/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The tactical plan must align with the broader strategic goals and the MRDT program principles.</a:t>
            </a:r>
            <a:endParaRPr sz="2200"/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It is updated and re-submitted annually to reflect current marketing activities and project progress.</a:t>
            </a:r>
            <a:endParaRPr sz="22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5"/>
          <p:cNvSpPr/>
          <p:nvPr/>
        </p:nvSpPr>
        <p:spPr>
          <a:xfrm>
            <a:off x="95226" y="447563"/>
            <a:ext cx="11998500" cy="3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143F"/>
              </a:buClr>
              <a:buSzPts val="3200"/>
              <a:buFont typeface="Montserrat"/>
              <a:buNone/>
            </a:pPr>
            <a:r>
              <a:rPr lang="en-US" sz="3200" b="0" i="0" u="none" strike="noStrike" cap="none">
                <a:solidFill>
                  <a:srgbClr val="00143F"/>
                </a:solidFill>
                <a:latin typeface="Montserrat"/>
                <a:ea typeface="Montserrat"/>
                <a:cs typeface="Montserrat"/>
                <a:sym typeface="Montserrat"/>
              </a:rPr>
              <a:t>Benefits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35"/>
          <p:cNvSpPr/>
          <p:nvPr/>
        </p:nvSpPr>
        <p:spPr>
          <a:xfrm>
            <a:off x="952262" y="2377932"/>
            <a:ext cx="133200" cy="133200"/>
          </a:xfrm>
          <a:prstGeom prst="ellipse">
            <a:avLst/>
          </a:prstGeom>
          <a:solidFill>
            <a:srgbClr val="0058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35"/>
          <p:cNvSpPr/>
          <p:nvPr/>
        </p:nvSpPr>
        <p:spPr>
          <a:xfrm>
            <a:off x="1228418" y="2322757"/>
            <a:ext cx="5056500" cy="8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143F"/>
              </a:buClr>
              <a:buSzPts val="2100"/>
              <a:buFont typeface="Montserrat Medium"/>
              <a:buNone/>
            </a:pPr>
            <a:r>
              <a:rPr lang="en-US" sz="2100" b="0" i="0" u="none" strike="noStrike" cap="none">
                <a:solidFill>
                  <a:srgbClr val="00143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 reliable and consistent</a:t>
            </a:r>
            <a:br>
              <a:rPr lang="en-US" sz="2100" b="0" i="0" u="none" strike="noStrike" cap="none">
                <a:solidFill>
                  <a:srgbClr val="00143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-US" sz="2100" b="0" i="0" u="none" strike="noStrike" cap="none">
                <a:solidFill>
                  <a:srgbClr val="00143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performance-based funding to</a:t>
            </a:r>
            <a:br>
              <a:rPr lang="en-US" sz="2100" b="0" i="0" u="none" strike="noStrike" cap="none">
                <a:solidFill>
                  <a:srgbClr val="00143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-US" sz="2100" b="0" i="0" u="none" strike="noStrike" cap="none">
                <a:solidFill>
                  <a:srgbClr val="00143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communities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35"/>
          <p:cNvSpPr/>
          <p:nvPr/>
        </p:nvSpPr>
        <p:spPr>
          <a:xfrm>
            <a:off x="952262" y="3712661"/>
            <a:ext cx="133200" cy="133200"/>
          </a:xfrm>
          <a:prstGeom prst="ellipse">
            <a:avLst/>
          </a:prstGeom>
          <a:solidFill>
            <a:srgbClr val="0058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35"/>
          <p:cNvSpPr/>
          <p:nvPr/>
        </p:nvSpPr>
        <p:spPr>
          <a:xfrm>
            <a:off x="1228418" y="3657447"/>
            <a:ext cx="5056500" cy="15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143F"/>
              </a:buClr>
              <a:buSzPts val="2100"/>
              <a:buFont typeface="Montserrat Medium"/>
              <a:buNone/>
            </a:pPr>
            <a:r>
              <a:rPr lang="en-US" sz="2100" b="0" i="0" u="none" strike="noStrike" cap="none">
                <a:solidFill>
                  <a:srgbClr val="00143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Funds can be used to manage</a:t>
            </a:r>
            <a:br>
              <a:rPr lang="en-US" sz="2100" b="0" i="0" u="none" strike="noStrike" cap="none">
                <a:solidFill>
                  <a:srgbClr val="00143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-US" sz="2100" b="0" i="0" u="none" strike="noStrike" cap="none">
                <a:solidFill>
                  <a:srgbClr val="00143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tourism in a community with a</a:t>
            </a:r>
            <a:br>
              <a:rPr lang="en-US" sz="2100" b="0" i="0" u="none" strike="noStrike" cap="none">
                <a:solidFill>
                  <a:srgbClr val="00143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-US" sz="2100" b="0" i="0" u="none" strike="noStrike" cap="none">
                <a:solidFill>
                  <a:srgbClr val="00143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focus on maximizing benefits and</a:t>
            </a:r>
            <a:br>
              <a:rPr lang="en-US" sz="2100" b="0" i="0" u="none" strike="noStrike" cap="none">
                <a:solidFill>
                  <a:srgbClr val="00143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-US" sz="2100" b="0" i="0" u="none" strike="noStrike" cap="none">
                <a:solidFill>
                  <a:srgbClr val="00143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mitigating challenges resulting</a:t>
            </a:r>
            <a:br>
              <a:rPr lang="en-US" sz="2100" b="0" i="0" u="none" strike="noStrike" cap="none">
                <a:solidFill>
                  <a:srgbClr val="00143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-US" sz="2100" b="0" i="0" u="none" strike="noStrike" cap="none">
                <a:solidFill>
                  <a:srgbClr val="00143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from the industry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35"/>
          <p:cNvSpPr/>
          <p:nvPr/>
        </p:nvSpPr>
        <p:spPr>
          <a:xfrm>
            <a:off x="6284928" y="2377932"/>
            <a:ext cx="133200" cy="133200"/>
          </a:xfrm>
          <a:prstGeom prst="ellipse">
            <a:avLst/>
          </a:prstGeom>
          <a:solidFill>
            <a:srgbClr val="0058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35"/>
          <p:cNvSpPr/>
          <p:nvPr/>
        </p:nvSpPr>
        <p:spPr>
          <a:xfrm>
            <a:off x="6561084" y="2322757"/>
            <a:ext cx="5056500" cy="12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143F"/>
              </a:buClr>
              <a:buSzPts val="2100"/>
              <a:buFont typeface="Montserrat Medium"/>
              <a:buNone/>
            </a:pPr>
            <a:r>
              <a:rPr lang="en-US" sz="2100" b="0" i="0" u="none" strike="noStrike" cap="none">
                <a:solidFill>
                  <a:srgbClr val="00143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Demonstrated to support</a:t>
            </a:r>
            <a:br>
              <a:rPr lang="en-US" sz="2100" b="0" i="0" u="none" strike="noStrike" cap="none">
                <a:solidFill>
                  <a:srgbClr val="00143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-US" sz="2100" b="0" i="0" u="none" strike="noStrike" cap="none">
                <a:solidFill>
                  <a:srgbClr val="00143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tourism businesses grow</a:t>
            </a:r>
            <a:br>
              <a:rPr lang="en-US" sz="2100" b="0" i="0" u="none" strike="noStrike" cap="none">
                <a:solidFill>
                  <a:srgbClr val="00143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-US" sz="2100" b="0" i="0" u="none" strike="noStrike" cap="none">
                <a:solidFill>
                  <a:srgbClr val="00143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revenues and create more-year</a:t>
            </a:r>
            <a:br>
              <a:rPr lang="en-US" sz="2100" b="0" i="0" u="none" strike="noStrike" cap="none">
                <a:solidFill>
                  <a:srgbClr val="00143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-US" sz="2100" b="0" i="0" u="none" strike="noStrike" cap="none">
                <a:solidFill>
                  <a:srgbClr val="00143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round employment opportunities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35"/>
          <p:cNvSpPr/>
          <p:nvPr/>
        </p:nvSpPr>
        <p:spPr>
          <a:xfrm>
            <a:off x="6284928" y="4048631"/>
            <a:ext cx="133200" cy="133200"/>
          </a:xfrm>
          <a:prstGeom prst="ellipse">
            <a:avLst/>
          </a:prstGeom>
          <a:solidFill>
            <a:srgbClr val="0058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35"/>
          <p:cNvSpPr/>
          <p:nvPr/>
        </p:nvSpPr>
        <p:spPr>
          <a:xfrm>
            <a:off x="6561084" y="3993405"/>
            <a:ext cx="5056500" cy="15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143F"/>
              </a:buClr>
              <a:buSzPts val="2100"/>
              <a:buFont typeface="Montserrat Medium"/>
              <a:buNone/>
            </a:pPr>
            <a:r>
              <a:rPr lang="en-US" sz="2100" b="0" i="0" u="none" strike="noStrike" cap="none">
                <a:solidFill>
                  <a:srgbClr val="00143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Affordable housing program</a:t>
            </a:r>
            <a:br>
              <a:rPr lang="en-US" sz="2100" b="0" i="0" u="none" strike="noStrike" cap="none">
                <a:solidFill>
                  <a:srgbClr val="00143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-US" sz="2100" b="0" i="0" u="none" strike="noStrike" cap="none">
                <a:solidFill>
                  <a:srgbClr val="00143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enables communities to invest in</a:t>
            </a:r>
            <a:br>
              <a:rPr lang="en-US" sz="2100" b="0" i="0" u="none" strike="noStrike" cap="none">
                <a:solidFill>
                  <a:srgbClr val="00143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-US" sz="2100" b="0" i="0" u="none" strike="noStrike" cap="none">
                <a:solidFill>
                  <a:srgbClr val="00143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affordable housing initiatives</a:t>
            </a:r>
            <a:br>
              <a:rPr lang="en-US" sz="2100" b="0" i="0" u="none" strike="noStrike" cap="none">
                <a:solidFill>
                  <a:srgbClr val="00143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-US" sz="2100" b="0" i="0" u="none" strike="noStrike" cap="none">
                <a:solidFill>
                  <a:srgbClr val="00143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with the opportunity to leverage</a:t>
            </a:r>
            <a:br>
              <a:rPr lang="en-US" sz="2100" b="0" i="0" u="none" strike="noStrike" cap="none">
                <a:solidFill>
                  <a:srgbClr val="00143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-US" sz="2100" b="0" i="0" u="none" strike="noStrike" cap="none">
                <a:solidFill>
                  <a:srgbClr val="00143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funds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6"/>
          <p:cNvSpPr txBox="1">
            <a:spLocks noGrp="1"/>
          </p:cNvSpPr>
          <p:nvPr>
            <p:ph type="title"/>
          </p:nvPr>
        </p:nvSpPr>
        <p:spPr>
          <a:xfrm>
            <a:off x="448333" y="1410533"/>
            <a:ext cx="7504800" cy="52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Hornby Island 2025 MRDT Investments</a:t>
            </a:r>
            <a:endParaRPr/>
          </a:p>
        </p:txBody>
      </p:sp>
      <p:sp>
        <p:nvSpPr>
          <p:cNvPr id="184" name="Google Shape;184;p36"/>
          <p:cNvSpPr txBox="1">
            <a:spLocks noGrp="1"/>
          </p:cNvSpPr>
          <p:nvPr>
            <p:ph type="body" idx="1"/>
          </p:nvPr>
        </p:nvSpPr>
        <p:spPr>
          <a:xfrm>
            <a:off x="505033" y="2214400"/>
            <a:ext cx="7448100" cy="3042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Investments:</a:t>
            </a:r>
            <a:endParaRPr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en-US"/>
              <a:t>Affordable Housing  $ 64,000  </a:t>
            </a:r>
            <a:endParaRPr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en-US"/>
              <a:t>Shoulder Season Marketing $ 10,000</a:t>
            </a:r>
            <a:endParaRPr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en-US"/>
              <a:t>Events Funding $25,000</a:t>
            </a:r>
            <a:endParaRPr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en-US"/>
              <a:t>Visitor Services (Ambassador Program) $ 5,000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43F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7"/>
          <p:cNvSpPr/>
          <p:nvPr/>
        </p:nvSpPr>
        <p:spPr>
          <a:xfrm>
            <a:off x="3352347" y="1999274"/>
            <a:ext cx="5484257" cy="315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ontserrat"/>
              <a:buNone/>
            </a:pPr>
            <a:r>
              <a:rPr lang="en-US" sz="32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Thoughts? </a:t>
            </a:r>
            <a:r>
              <a:rPr lang="en-US" sz="3200" b="1" i="0" u="none" strike="noStrike" cap="none">
                <a:solidFill>
                  <a:srgbClr val="B9DAE3"/>
                </a:solidFill>
                <a:latin typeface="Montserrat"/>
                <a:ea typeface="Montserrat"/>
                <a:cs typeface="Montserrat"/>
                <a:sym typeface="Montserrat"/>
              </a:rPr>
              <a:t>Questions?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37"/>
          <p:cNvSpPr/>
          <p:nvPr/>
        </p:nvSpPr>
        <p:spPr>
          <a:xfrm>
            <a:off x="3676683" y="2571583"/>
            <a:ext cx="4835586" cy="161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37"/>
          <p:cNvSpPr/>
          <p:nvPr/>
        </p:nvSpPr>
        <p:spPr>
          <a:xfrm>
            <a:off x="5688622" y="2990578"/>
            <a:ext cx="811708" cy="161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101820"/>
      </a:dk1>
      <a:lt1>
        <a:srgbClr val="FFFFFF"/>
      </a:lt1>
      <a:dk2>
        <a:srgbClr val="71747A"/>
      </a:dk2>
      <a:lt2>
        <a:srgbClr val="E0E2E4"/>
      </a:lt2>
      <a:accent1>
        <a:srgbClr val="D38A5A"/>
      </a:accent1>
      <a:accent2>
        <a:srgbClr val="9E7898"/>
      </a:accent2>
      <a:accent3>
        <a:srgbClr val="85A6AC"/>
      </a:accent3>
      <a:accent4>
        <a:srgbClr val="003948"/>
      </a:accent4>
      <a:accent5>
        <a:srgbClr val="003948"/>
      </a:accent5>
      <a:accent6>
        <a:srgbClr val="DED0DD"/>
      </a:accent6>
      <a:hlink>
        <a:srgbClr val="9E789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579</Words>
  <Application>Microsoft Office PowerPoint</Application>
  <PresentationFormat>Widescreen</PresentationFormat>
  <Paragraphs>70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Montserrat</vt:lpstr>
      <vt:lpstr>Inter</vt:lpstr>
      <vt:lpstr>Arial</vt:lpstr>
      <vt:lpstr>Inter SemiBold</vt:lpstr>
      <vt:lpstr>Montserrat Medium</vt:lpstr>
      <vt:lpstr>Inter Light</vt:lpstr>
      <vt:lpstr>Simple Light</vt:lpstr>
      <vt:lpstr>MRDT Overview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Hornby Island 2025 MRDT Investments</vt:lpstr>
      <vt:lpstr>PowerPoint Presentation</vt:lpstr>
      <vt:lpstr>Hornby Island  2026 Tactical Plan</vt:lpstr>
      <vt:lpstr>2025 Key Learnings</vt:lpstr>
      <vt:lpstr>Priorities for 2026 Reaching Consensus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Karen</dc:creator>
  <cp:lastModifiedBy>Karen Ross</cp:lastModifiedBy>
  <cp:revision>1</cp:revision>
  <dcterms:modified xsi:type="dcterms:W3CDTF">2025-10-15T17:07:06Z</dcterms:modified>
</cp:coreProperties>
</file>