
<file path=[Content_Types].xml><?xml version="1.0" encoding="utf-8"?>
<Types xmlns="http://schemas.openxmlformats.org/package/2006/content-types">
  <Default Extension="jpeg" ContentType="image/jpeg"/>
  <Default Extension="mov" ContentType="video/quicktime"/>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65" r:id="rId2"/>
    <p:sldId id="266" r:id="rId3"/>
    <p:sldId id="256" r:id="rId4"/>
    <p:sldId id="257" r:id="rId5"/>
    <p:sldId id="258" r:id="rId6"/>
    <p:sldId id="259" r:id="rId7"/>
    <p:sldId id="260" r:id="rId8"/>
    <p:sldId id="261" r:id="rId9"/>
    <p:sldId id="262" r:id="rId10"/>
    <p:sldId id="263" r:id="rId11"/>
    <p:sldId id="264" r:id="rId12"/>
    <p:sldId id="268" r:id="rId13"/>
    <p:sldId id="269" r:id="rId14"/>
    <p:sldId id="270" r:id="rId15"/>
    <p:sldId id="26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p:scale>
          <a:sx n="100" d="100"/>
          <a:sy n="100" d="100"/>
        </p:scale>
        <p:origin x="18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19FE09-C64C-4A17-A8A3-8D6647254EAF}"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CF52403E-DC37-486A-8696-81B44548DEFC}">
      <dgm:prSet phldrT="[Text]" custT="1"/>
      <dgm:spPr/>
      <dgm:t>
        <a:bodyPr/>
        <a:lstStyle/>
        <a:p>
          <a:pPr>
            <a:buNone/>
          </a:pPr>
          <a:r>
            <a:rPr lang="en-US" sz="1100" b="0" i="0" dirty="0"/>
            <a:t>Q22: You need a $119,100 loan. Compute the monthly payment for each of the loan options listed below. Assume that the loans are fixed rate.</a:t>
          </a:r>
          <a:endParaRPr lang="en-US" sz="1100" dirty="0"/>
        </a:p>
      </dgm:t>
    </dgm:pt>
    <dgm:pt modelId="{680802CD-6536-413B-969D-10A9AB5C70A5}" type="parTrans" cxnId="{9F204605-AECA-4EE4-A72F-88C231212410}">
      <dgm:prSet/>
      <dgm:spPr/>
      <dgm:t>
        <a:bodyPr/>
        <a:lstStyle/>
        <a:p>
          <a:endParaRPr lang="en-US"/>
        </a:p>
      </dgm:t>
    </dgm:pt>
    <dgm:pt modelId="{8D5E962C-360D-4D1E-9F7F-A8C607D6364B}" type="sibTrans" cxnId="{9F204605-AECA-4EE4-A72F-88C231212410}">
      <dgm:prSet/>
      <dgm:spPr/>
      <dgm:t>
        <a:bodyPr/>
        <a:lstStyle/>
        <a:p>
          <a:endParaRPr lang="en-US"/>
        </a:p>
      </dgm:t>
    </dgm:pt>
    <dgm:pt modelId="{142DE20B-98D1-491A-B72C-88C5D20B6322}">
      <dgm:prSet phldrT="[Text]" phldr="0"/>
      <dgm:spPr/>
      <dgm:t>
        <a:bodyPr/>
        <a:lstStyle/>
        <a:p>
          <a:r>
            <a:rPr lang="en-US" dirty="0"/>
            <a:t>?</a:t>
          </a:r>
        </a:p>
      </dgm:t>
    </dgm:pt>
    <dgm:pt modelId="{328CA9CA-DD98-4DB8-82F5-CDE389D7262D}" type="parTrans" cxnId="{455566BE-5298-4D23-9DCB-BC86E8D8520E}">
      <dgm:prSet/>
      <dgm:spPr/>
      <dgm:t>
        <a:bodyPr/>
        <a:lstStyle/>
        <a:p>
          <a:endParaRPr lang="en-US"/>
        </a:p>
      </dgm:t>
    </dgm:pt>
    <dgm:pt modelId="{A1637733-8C0D-4D10-A60E-5C3376D1A14D}" type="sibTrans" cxnId="{455566BE-5298-4D23-9DCB-BC86E8D8520E}">
      <dgm:prSet/>
      <dgm:spPr/>
      <dgm:t>
        <a:bodyPr/>
        <a:lstStyle/>
        <a:p>
          <a:endParaRPr lang="en-US"/>
        </a:p>
      </dgm:t>
    </dgm:pt>
    <dgm:pt modelId="{59D9441B-3989-41FA-AEFA-2E5A03BCBC79}">
      <dgm:prSet phldrT="[Text]" custT="1"/>
      <dgm:spPr/>
      <dgm:t>
        <a:bodyPr/>
        <a:lstStyle/>
        <a:p>
          <a:pPr>
            <a:buNone/>
          </a:pPr>
          <a:r>
            <a:rPr lang="en-US" sz="2000" b="0" i="0" dirty="0"/>
            <a:t>Option 1: a 30 year-loan at an APR of 8%</a:t>
          </a:r>
          <a:endParaRPr lang="en-US" sz="2000" dirty="0"/>
        </a:p>
      </dgm:t>
    </dgm:pt>
    <dgm:pt modelId="{32732A31-0F60-4DA1-BE7F-08B480F551B0}" type="parTrans" cxnId="{5D859794-3FDB-4B9F-98BE-5BC4F9CF64B3}">
      <dgm:prSet/>
      <dgm:spPr/>
      <dgm:t>
        <a:bodyPr/>
        <a:lstStyle/>
        <a:p>
          <a:endParaRPr lang="en-US"/>
        </a:p>
      </dgm:t>
    </dgm:pt>
    <dgm:pt modelId="{CBCCA2B6-7A48-4347-B7B0-0AF1F7B4870B}" type="sibTrans" cxnId="{5D859794-3FDB-4B9F-98BE-5BC4F9CF64B3}">
      <dgm:prSet/>
      <dgm:spPr/>
      <dgm:t>
        <a:bodyPr/>
        <a:lstStyle/>
        <a:p>
          <a:endParaRPr lang="en-US"/>
        </a:p>
      </dgm:t>
    </dgm:pt>
    <dgm:pt modelId="{F48900D3-F999-477C-B9D1-43D8B9B67706}">
      <dgm:prSet phldrT="[Text]" phldr="0"/>
      <dgm:spPr/>
      <dgm:t>
        <a:bodyPr/>
        <a:lstStyle/>
        <a:p>
          <a:r>
            <a:rPr lang="en-US" dirty="0"/>
            <a:t>op1</a:t>
          </a:r>
        </a:p>
      </dgm:t>
    </dgm:pt>
    <dgm:pt modelId="{A02F5384-B0C7-4E4D-B39D-EE12A15CCF95}" type="parTrans" cxnId="{C9A191F3-BB01-4BF0-9F4F-77F0FEC64F8C}">
      <dgm:prSet/>
      <dgm:spPr/>
      <dgm:t>
        <a:bodyPr/>
        <a:lstStyle/>
        <a:p>
          <a:endParaRPr lang="en-US"/>
        </a:p>
      </dgm:t>
    </dgm:pt>
    <dgm:pt modelId="{8E1179E1-233F-4B0E-B9AA-199B6131D95A}" type="sibTrans" cxnId="{C9A191F3-BB01-4BF0-9F4F-77F0FEC64F8C}">
      <dgm:prSet/>
      <dgm:spPr/>
      <dgm:t>
        <a:bodyPr/>
        <a:lstStyle/>
        <a:p>
          <a:endParaRPr lang="en-US"/>
        </a:p>
      </dgm:t>
    </dgm:pt>
    <dgm:pt modelId="{19538998-4B06-4071-8CEB-DC52F67EDFA6}">
      <dgm:prSet phldrT="[Text]" custT="1"/>
      <dgm:spPr/>
      <dgm:t>
        <a:bodyPr/>
        <a:lstStyle/>
        <a:p>
          <a:pPr>
            <a:buNone/>
          </a:pPr>
          <a:r>
            <a:rPr lang="en-US" sz="2000" b="0" i="0" dirty="0"/>
            <a:t>Option 2: a 15-year loan at 7%</a:t>
          </a:r>
          <a:endParaRPr lang="en-US" sz="2000" dirty="0"/>
        </a:p>
      </dgm:t>
    </dgm:pt>
    <dgm:pt modelId="{D10D31A5-5728-423D-897B-D0D6A72469BD}" type="parTrans" cxnId="{7ADD1251-ED3E-4E45-B6CF-1A3ADD09910D}">
      <dgm:prSet/>
      <dgm:spPr/>
      <dgm:t>
        <a:bodyPr/>
        <a:lstStyle/>
        <a:p>
          <a:endParaRPr lang="en-US"/>
        </a:p>
      </dgm:t>
    </dgm:pt>
    <dgm:pt modelId="{3A669AEB-FF2D-4EEB-B717-5ED1EBE63BB4}" type="sibTrans" cxnId="{7ADD1251-ED3E-4E45-B6CF-1A3ADD09910D}">
      <dgm:prSet/>
      <dgm:spPr/>
      <dgm:t>
        <a:bodyPr/>
        <a:lstStyle/>
        <a:p>
          <a:endParaRPr lang="en-US"/>
        </a:p>
      </dgm:t>
    </dgm:pt>
    <dgm:pt modelId="{9F499849-F34A-4D24-AA73-CE32F230A065}">
      <dgm:prSet phldrT="[Text]" phldr="0"/>
      <dgm:spPr/>
      <dgm:t>
        <a:bodyPr/>
        <a:lstStyle/>
        <a:p>
          <a:r>
            <a:rPr lang="en-US" dirty="0"/>
            <a:t>op2</a:t>
          </a:r>
        </a:p>
      </dgm:t>
    </dgm:pt>
    <dgm:pt modelId="{88717383-D113-42BE-9730-2C36991B2491}" type="parTrans" cxnId="{C292B9DE-E45A-4293-BAAE-84E075BA96FF}">
      <dgm:prSet/>
      <dgm:spPr/>
      <dgm:t>
        <a:bodyPr/>
        <a:lstStyle/>
        <a:p>
          <a:endParaRPr lang="en-US"/>
        </a:p>
      </dgm:t>
    </dgm:pt>
    <dgm:pt modelId="{156BB530-7609-44F8-B4A4-0B05552DEBA3}" type="sibTrans" cxnId="{C292B9DE-E45A-4293-BAAE-84E075BA96FF}">
      <dgm:prSet/>
      <dgm:spPr/>
      <dgm:t>
        <a:bodyPr/>
        <a:lstStyle/>
        <a:p>
          <a:endParaRPr lang="en-US"/>
        </a:p>
      </dgm:t>
    </dgm:pt>
    <dgm:pt modelId="{713E9FAF-C319-4468-B6DD-945F435DE357}" type="pres">
      <dgm:prSet presAssocID="{D019FE09-C64C-4A17-A8A3-8D6647254EAF}" presName="rootnode" presStyleCnt="0">
        <dgm:presLayoutVars>
          <dgm:chMax/>
          <dgm:chPref/>
          <dgm:dir/>
          <dgm:animLvl val="lvl"/>
        </dgm:presLayoutVars>
      </dgm:prSet>
      <dgm:spPr/>
    </dgm:pt>
    <dgm:pt modelId="{2FB98A35-DA15-4C4A-A4EA-D154BECC4142}" type="pres">
      <dgm:prSet presAssocID="{CF52403E-DC37-486A-8696-81B44548DEFC}" presName="composite" presStyleCnt="0"/>
      <dgm:spPr/>
    </dgm:pt>
    <dgm:pt modelId="{4E4CD45E-E48C-42C7-954A-30B251F5139C}" type="pres">
      <dgm:prSet presAssocID="{CF52403E-DC37-486A-8696-81B44548DEFC}" presName="bentUpArrow1" presStyleLbl="alignImgPlace1" presStyleIdx="0" presStyleCnt="2"/>
      <dgm:spPr/>
    </dgm:pt>
    <dgm:pt modelId="{F3FB491F-C29E-46FC-92B4-091DF9EA88E5}" type="pres">
      <dgm:prSet presAssocID="{CF52403E-DC37-486A-8696-81B44548DEFC}" presName="ParentText" presStyleLbl="node1" presStyleIdx="0" presStyleCnt="3">
        <dgm:presLayoutVars>
          <dgm:chMax val="1"/>
          <dgm:chPref val="1"/>
          <dgm:bulletEnabled val="1"/>
        </dgm:presLayoutVars>
      </dgm:prSet>
      <dgm:spPr/>
    </dgm:pt>
    <dgm:pt modelId="{24472BB2-EB1D-450F-A872-6A2567C65FC7}" type="pres">
      <dgm:prSet presAssocID="{CF52403E-DC37-486A-8696-81B44548DEFC}" presName="ChildText" presStyleLbl="revTx" presStyleIdx="0" presStyleCnt="3">
        <dgm:presLayoutVars>
          <dgm:chMax val="0"/>
          <dgm:chPref val="0"/>
          <dgm:bulletEnabled val="1"/>
        </dgm:presLayoutVars>
      </dgm:prSet>
      <dgm:spPr/>
    </dgm:pt>
    <dgm:pt modelId="{14E508BF-0BF4-465D-9829-C6490F53ECA8}" type="pres">
      <dgm:prSet presAssocID="{8D5E962C-360D-4D1E-9F7F-A8C607D6364B}" presName="sibTrans" presStyleCnt="0"/>
      <dgm:spPr/>
    </dgm:pt>
    <dgm:pt modelId="{851C5113-8C32-4CA2-BFC8-8C769CB8B391}" type="pres">
      <dgm:prSet presAssocID="{59D9441B-3989-41FA-AEFA-2E5A03BCBC79}" presName="composite" presStyleCnt="0"/>
      <dgm:spPr/>
    </dgm:pt>
    <dgm:pt modelId="{2D09E2E1-1E90-44C0-A24F-E1F992742B0D}" type="pres">
      <dgm:prSet presAssocID="{59D9441B-3989-41FA-AEFA-2E5A03BCBC79}" presName="bentUpArrow1" presStyleLbl="alignImgPlace1" presStyleIdx="1" presStyleCnt="2"/>
      <dgm:spPr/>
    </dgm:pt>
    <dgm:pt modelId="{A52D858F-BD2D-45C1-AD5C-06074BE2F1A3}" type="pres">
      <dgm:prSet presAssocID="{59D9441B-3989-41FA-AEFA-2E5A03BCBC79}" presName="ParentText" presStyleLbl="node1" presStyleIdx="1" presStyleCnt="3">
        <dgm:presLayoutVars>
          <dgm:chMax val="1"/>
          <dgm:chPref val="1"/>
          <dgm:bulletEnabled val="1"/>
        </dgm:presLayoutVars>
      </dgm:prSet>
      <dgm:spPr/>
    </dgm:pt>
    <dgm:pt modelId="{728824CA-2ED0-45EB-BF43-A8E06E1FC1A1}" type="pres">
      <dgm:prSet presAssocID="{59D9441B-3989-41FA-AEFA-2E5A03BCBC79}" presName="ChildText" presStyleLbl="revTx" presStyleIdx="1" presStyleCnt="3">
        <dgm:presLayoutVars>
          <dgm:chMax val="0"/>
          <dgm:chPref val="0"/>
          <dgm:bulletEnabled val="1"/>
        </dgm:presLayoutVars>
      </dgm:prSet>
      <dgm:spPr/>
    </dgm:pt>
    <dgm:pt modelId="{FADE1C50-BE97-46FC-8DCD-D39F59657EA7}" type="pres">
      <dgm:prSet presAssocID="{CBCCA2B6-7A48-4347-B7B0-0AF1F7B4870B}" presName="sibTrans" presStyleCnt="0"/>
      <dgm:spPr/>
    </dgm:pt>
    <dgm:pt modelId="{1ACBAE2B-5B11-4629-94F1-462C25548B16}" type="pres">
      <dgm:prSet presAssocID="{19538998-4B06-4071-8CEB-DC52F67EDFA6}" presName="composite" presStyleCnt="0"/>
      <dgm:spPr/>
    </dgm:pt>
    <dgm:pt modelId="{76E184ED-3E61-4D01-8E40-A789B7CE75E2}" type="pres">
      <dgm:prSet presAssocID="{19538998-4B06-4071-8CEB-DC52F67EDFA6}" presName="ParentText" presStyleLbl="node1" presStyleIdx="2" presStyleCnt="3">
        <dgm:presLayoutVars>
          <dgm:chMax val="1"/>
          <dgm:chPref val="1"/>
          <dgm:bulletEnabled val="1"/>
        </dgm:presLayoutVars>
      </dgm:prSet>
      <dgm:spPr/>
    </dgm:pt>
    <dgm:pt modelId="{F59E3A83-F9FA-48C4-997E-E2A9B692C7CC}" type="pres">
      <dgm:prSet presAssocID="{19538998-4B06-4071-8CEB-DC52F67EDFA6}" presName="FinalChildText" presStyleLbl="revTx" presStyleIdx="2" presStyleCnt="3">
        <dgm:presLayoutVars>
          <dgm:chMax val="0"/>
          <dgm:chPref val="0"/>
          <dgm:bulletEnabled val="1"/>
        </dgm:presLayoutVars>
      </dgm:prSet>
      <dgm:spPr/>
    </dgm:pt>
  </dgm:ptLst>
  <dgm:cxnLst>
    <dgm:cxn modelId="{9F204605-AECA-4EE4-A72F-88C231212410}" srcId="{D019FE09-C64C-4A17-A8A3-8D6647254EAF}" destId="{CF52403E-DC37-486A-8696-81B44548DEFC}" srcOrd="0" destOrd="0" parTransId="{680802CD-6536-413B-969D-10A9AB5C70A5}" sibTransId="{8D5E962C-360D-4D1E-9F7F-A8C607D6364B}"/>
    <dgm:cxn modelId="{7ADD1251-ED3E-4E45-B6CF-1A3ADD09910D}" srcId="{D019FE09-C64C-4A17-A8A3-8D6647254EAF}" destId="{19538998-4B06-4071-8CEB-DC52F67EDFA6}" srcOrd="2" destOrd="0" parTransId="{D10D31A5-5728-423D-897B-D0D6A72469BD}" sibTransId="{3A669AEB-FF2D-4EEB-B717-5ED1EBE63BB4}"/>
    <dgm:cxn modelId="{E13E7E7C-0925-4D0B-9902-49CA72E35852}" type="presOf" srcId="{D019FE09-C64C-4A17-A8A3-8D6647254EAF}" destId="{713E9FAF-C319-4468-B6DD-945F435DE357}" srcOrd="0" destOrd="0" presId="urn:microsoft.com/office/officeart/2005/8/layout/StepDownProcess"/>
    <dgm:cxn modelId="{5D859794-3FDB-4B9F-98BE-5BC4F9CF64B3}" srcId="{D019FE09-C64C-4A17-A8A3-8D6647254EAF}" destId="{59D9441B-3989-41FA-AEFA-2E5A03BCBC79}" srcOrd="1" destOrd="0" parTransId="{32732A31-0F60-4DA1-BE7F-08B480F551B0}" sibTransId="{CBCCA2B6-7A48-4347-B7B0-0AF1F7B4870B}"/>
    <dgm:cxn modelId="{032BF495-7C2E-4C03-AB18-961C1CD6B622}" type="presOf" srcId="{19538998-4B06-4071-8CEB-DC52F67EDFA6}" destId="{76E184ED-3E61-4D01-8E40-A789B7CE75E2}" srcOrd="0" destOrd="0" presId="urn:microsoft.com/office/officeart/2005/8/layout/StepDownProcess"/>
    <dgm:cxn modelId="{588F399D-8885-4A17-A411-1E10D3442E92}" type="presOf" srcId="{142DE20B-98D1-491A-B72C-88C5D20B6322}" destId="{24472BB2-EB1D-450F-A872-6A2567C65FC7}" srcOrd="0" destOrd="0" presId="urn:microsoft.com/office/officeart/2005/8/layout/StepDownProcess"/>
    <dgm:cxn modelId="{932C2EA4-458C-46ED-A919-4FCCEFB123C3}" type="presOf" srcId="{F48900D3-F999-477C-B9D1-43D8B9B67706}" destId="{728824CA-2ED0-45EB-BF43-A8E06E1FC1A1}" srcOrd="0" destOrd="0" presId="urn:microsoft.com/office/officeart/2005/8/layout/StepDownProcess"/>
    <dgm:cxn modelId="{C8AE06A7-9EB4-4694-A5EB-F3A95C133F93}" type="presOf" srcId="{9F499849-F34A-4D24-AA73-CE32F230A065}" destId="{F59E3A83-F9FA-48C4-997E-E2A9B692C7CC}" srcOrd="0" destOrd="0" presId="urn:microsoft.com/office/officeart/2005/8/layout/StepDownProcess"/>
    <dgm:cxn modelId="{455566BE-5298-4D23-9DCB-BC86E8D8520E}" srcId="{CF52403E-DC37-486A-8696-81B44548DEFC}" destId="{142DE20B-98D1-491A-B72C-88C5D20B6322}" srcOrd="0" destOrd="0" parTransId="{328CA9CA-DD98-4DB8-82F5-CDE389D7262D}" sibTransId="{A1637733-8C0D-4D10-A60E-5C3376D1A14D}"/>
    <dgm:cxn modelId="{89E1E8CF-377B-4D47-B862-F041B9D305E2}" type="presOf" srcId="{CF52403E-DC37-486A-8696-81B44548DEFC}" destId="{F3FB491F-C29E-46FC-92B4-091DF9EA88E5}" srcOrd="0" destOrd="0" presId="urn:microsoft.com/office/officeart/2005/8/layout/StepDownProcess"/>
    <dgm:cxn modelId="{C292B9DE-E45A-4293-BAAE-84E075BA96FF}" srcId="{19538998-4B06-4071-8CEB-DC52F67EDFA6}" destId="{9F499849-F34A-4D24-AA73-CE32F230A065}" srcOrd="0" destOrd="0" parTransId="{88717383-D113-42BE-9730-2C36991B2491}" sibTransId="{156BB530-7609-44F8-B4A4-0B05552DEBA3}"/>
    <dgm:cxn modelId="{C9A191F3-BB01-4BF0-9F4F-77F0FEC64F8C}" srcId="{59D9441B-3989-41FA-AEFA-2E5A03BCBC79}" destId="{F48900D3-F999-477C-B9D1-43D8B9B67706}" srcOrd="0" destOrd="0" parTransId="{A02F5384-B0C7-4E4D-B39D-EE12A15CCF95}" sibTransId="{8E1179E1-233F-4B0E-B9AA-199B6131D95A}"/>
    <dgm:cxn modelId="{433452FF-9431-4C7B-96ED-49ABC8CD511C}" type="presOf" srcId="{59D9441B-3989-41FA-AEFA-2E5A03BCBC79}" destId="{A52D858F-BD2D-45C1-AD5C-06074BE2F1A3}" srcOrd="0" destOrd="0" presId="urn:microsoft.com/office/officeart/2005/8/layout/StepDownProcess"/>
    <dgm:cxn modelId="{624767D1-CC74-446C-B89F-ED05EEA47AC3}" type="presParOf" srcId="{713E9FAF-C319-4468-B6DD-945F435DE357}" destId="{2FB98A35-DA15-4C4A-A4EA-D154BECC4142}" srcOrd="0" destOrd="0" presId="urn:microsoft.com/office/officeart/2005/8/layout/StepDownProcess"/>
    <dgm:cxn modelId="{E7FE42E8-B71D-4121-8502-1376F072FC56}" type="presParOf" srcId="{2FB98A35-DA15-4C4A-A4EA-D154BECC4142}" destId="{4E4CD45E-E48C-42C7-954A-30B251F5139C}" srcOrd="0" destOrd="0" presId="urn:microsoft.com/office/officeart/2005/8/layout/StepDownProcess"/>
    <dgm:cxn modelId="{C63D8E69-E0F6-4134-90EB-D7B4C8BF2277}" type="presParOf" srcId="{2FB98A35-DA15-4C4A-A4EA-D154BECC4142}" destId="{F3FB491F-C29E-46FC-92B4-091DF9EA88E5}" srcOrd="1" destOrd="0" presId="urn:microsoft.com/office/officeart/2005/8/layout/StepDownProcess"/>
    <dgm:cxn modelId="{19873794-D401-4F63-A45E-33567888791B}" type="presParOf" srcId="{2FB98A35-DA15-4C4A-A4EA-D154BECC4142}" destId="{24472BB2-EB1D-450F-A872-6A2567C65FC7}" srcOrd="2" destOrd="0" presId="urn:microsoft.com/office/officeart/2005/8/layout/StepDownProcess"/>
    <dgm:cxn modelId="{0A36593E-16E0-47DF-96B9-AC024F04A153}" type="presParOf" srcId="{713E9FAF-C319-4468-B6DD-945F435DE357}" destId="{14E508BF-0BF4-465D-9829-C6490F53ECA8}" srcOrd="1" destOrd="0" presId="urn:microsoft.com/office/officeart/2005/8/layout/StepDownProcess"/>
    <dgm:cxn modelId="{F58A5F88-BF4F-4262-9296-A86F0D49C85F}" type="presParOf" srcId="{713E9FAF-C319-4468-B6DD-945F435DE357}" destId="{851C5113-8C32-4CA2-BFC8-8C769CB8B391}" srcOrd="2" destOrd="0" presId="urn:microsoft.com/office/officeart/2005/8/layout/StepDownProcess"/>
    <dgm:cxn modelId="{35934C2F-FDD7-4A85-AFFF-DC1BB1DCDFDF}" type="presParOf" srcId="{851C5113-8C32-4CA2-BFC8-8C769CB8B391}" destId="{2D09E2E1-1E90-44C0-A24F-E1F992742B0D}" srcOrd="0" destOrd="0" presId="urn:microsoft.com/office/officeart/2005/8/layout/StepDownProcess"/>
    <dgm:cxn modelId="{ABF286FC-8AE3-4051-9387-6C0FBC28046E}" type="presParOf" srcId="{851C5113-8C32-4CA2-BFC8-8C769CB8B391}" destId="{A52D858F-BD2D-45C1-AD5C-06074BE2F1A3}" srcOrd="1" destOrd="0" presId="urn:microsoft.com/office/officeart/2005/8/layout/StepDownProcess"/>
    <dgm:cxn modelId="{DA9020FB-61FE-4DE0-9FEF-1DA7A41D8604}" type="presParOf" srcId="{851C5113-8C32-4CA2-BFC8-8C769CB8B391}" destId="{728824CA-2ED0-45EB-BF43-A8E06E1FC1A1}" srcOrd="2" destOrd="0" presId="urn:microsoft.com/office/officeart/2005/8/layout/StepDownProcess"/>
    <dgm:cxn modelId="{1FFC4872-DC91-4E88-91C2-AAE4F1A0F944}" type="presParOf" srcId="{713E9FAF-C319-4468-B6DD-945F435DE357}" destId="{FADE1C50-BE97-46FC-8DCD-D39F59657EA7}" srcOrd="3" destOrd="0" presId="urn:microsoft.com/office/officeart/2005/8/layout/StepDownProcess"/>
    <dgm:cxn modelId="{1C5B120F-E763-4217-B012-B51F9DD1D2BD}" type="presParOf" srcId="{713E9FAF-C319-4468-B6DD-945F435DE357}" destId="{1ACBAE2B-5B11-4629-94F1-462C25548B16}" srcOrd="4" destOrd="0" presId="urn:microsoft.com/office/officeart/2005/8/layout/StepDownProcess"/>
    <dgm:cxn modelId="{9E810D9B-BFE2-4218-93C6-F55E312E29DA}" type="presParOf" srcId="{1ACBAE2B-5B11-4629-94F1-462C25548B16}" destId="{76E184ED-3E61-4D01-8E40-A789B7CE75E2}" srcOrd="0" destOrd="0" presId="urn:microsoft.com/office/officeart/2005/8/layout/StepDownProcess"/>
    <dgm:cxn modelId="{02E06A0A-9273-4429-8DE5-CBAA4743C29E}" type="presParOf" srcId="{1ACBAE2B-5B11-4629-94F1-462C25548B16}" destId="{F59E3A83-F9FA-48C4-997E-E2A9B692C7CC}"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19FE09-C64C-4A17-A8A3-8D6647254EAF}"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CF52403E-DC37-486A-8696-81B44548DEFC}">
      <dgm:prSet phldrT="[Text]" custT="1"/>
      <dgm:spPr>
        <a:solidFill>
          <a:schemeClr val="accent2"/>
        </a:solidFill>
      </dgm:spPr>
      <dgm:t>
        <a:bodyPr/>
        <a:lstStyle/>
        <a:p>
          <a:pPr>
            <a:buNone/>
          </a:pPr>
          <a:r>
            <a:rPr lang="en-US" sz="1200" b="0" i="0" dirty="0"/>
            <a:t>Q23: You need a $127,469 loan. Compute the monthly payment for each of the loan options listed below. Assume that the loans are fixed rate.</a:t>
          </a:r>
          <a:endParaRPr lang="en-US" sz="1200" dirty="0"/>
        </a:p>
      </dgm:t>
    </dgm:pt>
    <dgm:pt modelId="{680802CD-6536-413B-969D-10A9AB5C70A5}" type="parTrans" cxnId="{9F204605-AECA-4EE4-A72F-88C231212410}">
      <dgm:prSet/>
      <dgm:spPr/>
      <dgm:t>
        <a:bodyPr/>
        <a:lstStyle/>
        <a:p>
          <a:endParaRPr lang="en-US"/>
        </a:p>
      </dgm:t>
    </dgm:pt>
    <dgm:pt modelId="{8D5E962C-360D-4D1E-9F7F-A8C607D6364B}" type="sibTrans" cxnId="{9F204605-AECA-4EE4-A72F-88C231212410}">
      <dgm:prSet/>
      <dgm:spPr/>
      <dgm:t>
        <a:bodyPr/>
        <a:lstStyle/>
        <a:p>
          <a:endParaRPr lang="en-US"/>
        </a:p>
      </dgm:t>
    </dgm:pt>
    <dgm:pt modelId="{142DE20B-98D1-491A-B72C-88C5D20B6322}">
      <dgm:prSet phldrT="[Text]" phldr="0"/>
      <dgm:spPr/>
      <dgm:t>
        <a:bodyPr/>
        <a:lstStyle/>
        <a:p>
          <a:r>
            <a:rPr lang="en-US" dirty="0"/>
            <a:t>?</a:t>
          </a:r>
        </a:p>
      </dgm:t>
    </dgm:pt>
    <dgm:pt modelId="{328CA9CA-DD98-4DB8-82F5-CDE389D7262D}" type="parTrans" cxnId="{455566BE-5298-4D23-9DCB-BC86E8D8520E}">
      <dgm:prSet/>
      <dgm:spPr/>
      <dgm:t>
        <a:bodyPr/>
        <a:lstStyle/>
        <a:p>
          <a:endParaRPr lang="en-US"/>
        </a:p>
      </dgm:t>
    </dgm:pt>
    <dgm:pt modelId="{A1637733-8C0D-4D10-A60E-5C3376D1A14D}" type="sibTrans" cxnId="{455566BE-5298-4D23-9DCB-BC86E8D8520E}">
      <dgm:prSet/>
      <dgm:spPr/>
      <dgm:t>
        <a:bodyPr/>
        <a:lstStyle/>
        <a:p>
          <a:endParaRPr lang="en-US"/>
        </a:p>
      </dgm:t>
    </dgm:pt>
    <dgm:pt modelId="{59D9441B-3989-41FA-AEFA-2E5A03BCBC79}">
      <dgm:prSet phldrT="[Text]" custT="1"/>
      <dgm:spPr>
        <a:solidFill>
          <a:srgbClr val="92D050"/>
        </a:solidFill>
      </dgm:spPr>
      <dgm:t>
        <a:bodyPr/>
        <a:lstStyle/>
        <a:p>
          <a:pPr>
            <a:buNone/>
          </a:pPr>
          <a:r>
            <a:rPr lang="en-US" sz="2000" b="0" i="0" dirty="0"/>
            <a:t>Option 1: a 30 year-loan at an APR of 7.15%</a:t>
          </a:r>
          <a:endParaRPr lang="en-US" sz="2000" dirty="0"/>
        </a:p>
      </dgm:t>
    </dgm:pt>
    <dgm:pt modelId="{32732A31-0F60-4DA1-BE7F-08B480F551B0}" type="parTrans" cxnId="{5D859794-3FDB-4B9F-98BE-5BC4F9CF64B3}">
      <dgm:prSet/>
      <dgm:spPr/>
      <dgm:t>
        <a:bodyPr/>
        <a:lstStyle/>
        <a:p>
          <a:endParaRPr lang="en-US"/>
        </a:p>
      </dgm:t>
    </dgm:pt>
    <dgm:pt modelId="{CBCCA2B6-7A48-4347-B7B0-0AF1F7B4870B}" type="sibTrans" cxnId="{5D859794-3FDB-4B9F-98BE-5BC4F9CF64B3}">
      <dgm:prSet/>
      <dgm:spPr/>
      <dgm:t>
        <a:bodyPr/>
        <a:lstStyle/>
        <a:p>
          <a:endParaRPr lang="en-US"/>
        </a:p>
      </dgm:t>
    </dgm:pt>
    <dgm:pt modelId="{F48900D3-F999-477C-B9D1-43D8B9B67706}">
      <dgm:prSet phldrT="[Text]" phldr="0"/>
      <dgm:spPr/>
      <dgm:t>
        <a:bodyPr/>
        <a:lstStyle/>
        <a:p>
          <a:r>
            <a:rPr lang="en-US" dirty="0"/>
            <a:t>op1</a:t>
          </a:r>
        </a:p>
      </dgm:t>
    </dgm:pt>
    <dgm:pt modelId="{A02F5384-B0C7-4E4D-B39D-EE12A15CCF95}" type="parTrans" cxnId="{C9A191F3-BB01-4BF0-9F4F-77F0FEC64F8C}">
      <dgm:prSet/>
      <dgm:spPr/>
      <dgm:t>
        <a:bodyPr/>
        <a:lstStyle/>
        <a:p>
          <a:endParaRPr lang="en-US"/>
        </a:p>
      </dgm:t>
    </dgm:pt>
    <dgm:pt modelId="{8E1179E1-233F-4B0E-B9AA-199B6131D95A}" type="sibTrans" cxnId="{C9A191F3-BB01-4BF0-9F4F-77F0FEC64F8C}">
      <dgm:prSet/>
      <dgm:spPr/>
      <dgm:t>
        <a:bodyPr/>
        <a:lstStyle/>
        <a:p>
          <a:endParaRPr lang="en-US"/>
        </a:p>
      </dgm:t>
    </dgm:pt>
    <dgm:pt modelId="{19538998-4B06-4071-8CEB-DC52F67EDFA6}">
      <dgm:prSet phldrT="[Text]" custT="1"/>
      <dgm:spPr/>
      <dgm:t>
        <a:bodyPr/>
        <a:lstStyle/>
        <a:p>
          <a:pPr>
            <a:buNone/>
          </a:pPr>
          <a:r>
            <a:rPr lang="en-US" sz="2000" b="0" i="0" dirty="0"/>
            <a:t>Option 2: a 15-year loan at 6.75%</a:t>
          </a:r>
          <a:endParaRPr lang="en-US" sz="2000" dirty="0"/>
        </a:p>
      </dgm:t>
    </dgm:pt>
    <dgm:pt modelId="{D10D31A5-5728-423D-897B-D0D6A72469BD}" type="parTrans" cxnId="{7ADD1251-ED3E-4E45-B6CF-1A3ADD09910D}">
      <dgm:prSet/>
      <dgm:spPr/>
      <dgm:t>
        <a:bodyPr/>
        <a:lstStyle/>
        <a:p>
          <a:endParaRPr lang="en-US"/>
        </a:p>
      </dgm:t>
    </dgm:pt>
    <dgm:pt modelId="{3A669AEB-FF2D-4EEB-B717-5ED1EBE63BB4}" type="sibTrans" cxnId="{7ADD1251-ED3E-4E45-B6CF-1A3ADD09910D}">
      <dgm:prSet/>
      <dgm:spPr/>
      <dgm:t>
        <a:bodyPr/>
        <a:lstStyle/>
        <a:p>
          <a:endParaRPr lang="en-US"/>
        </a:p>
      </dgm:t>
    </dgm:pt>
    <dgm:pt modelId="{9F499849-F34A-4D24-AA73-CE32F230A065}">
      <dgm:prSet phldrT="[Text]" phldr="0"/>
      <dgm:spPr/>
      <dgm:t>
        <a:bodyPr/>
        <a:lstStyle/>
        <a:p>
          <a:r>
            <a:rPr lang="en-US" dirty="0"/>
            <a:t>op2</a:t>
          </a:r>
        </a:p>
      </dgm:t>
    </dgm:pt>
    <dgm:pt modelId="{88717383-D113-42BE-9730-2C36991B2491}" type="parTrans" cxnId="{C292B9DE-E45A-4293-BAAE-84E075BA96FF}">
      <dgm:prSet/>
      <dgm:spPr/>
      <dgm:t>
        <a:bodyPr/>
        <a:lstStyle/>
        <a:p>
          <a:endParaRPr lang="en-US"/>
        </a:p>
      </dgm:t>
    </dgm:pt>
    <dgm:pt modelId="{156BB530-7609-44F8-B4A4-0B05552DEBA3}" type="sibTrans" cxnId="{C292B9DE-E45A-4293-BAAE-84E075BA96FF}">
      <dgm:prSet/>
      <dgm:spPr/>
      <dgm:t>
        <a:bodyPr/>
        <a:lstStyle/>
        <a:p>
          <a:endParaRPr lang="en-US"/>
        </a:p>
      </dgm:t>
    </dgm:pt>
    <dgm:pt modelId="{713E9FAF-C319-4468-B6DD-945F435DE357}" type="pres">
      <dgm:prSet presAssocID="{D019FE09-C64C-4A17-A8A3-8D6647254EAF}" presName="rootnode" presStyleCnt="0">
        <dgm:presLayoutVars>
          <dgm:chMax/>
          <dgm:chPref/>
          <dgm:dir/>
          <dgm:animLvl val="lvl"/>
        </dgm:presLayoutVars>
      </dgm:prSet>
      <dgm:spPr/>
    </dgm:pt>
    <dgm:pt modelId="{2FB98A35-DA15-4C4A-A4EA-D154BECC4142}" type="pres">
      <dgm:prSet presAssocID="{CF52403E-DC37-486A-8696-81B44548DEFC}" presName="composite" presStyleCnt="0"/>
      <dgm:spPr/>
    </dgm:pt>
    <dgm:pt modelId="{4E4CD45E-E48C-42C7-954A-30B251F5139C}" type="pres">
      <dgm:prSet presAssocID="{CF52403E-DC37-486A-8696-81B44548DEFC}" presName="bentUpArrow1" presStyleLbl="alignImgPlace1" presStyleIdx="0" presStyleCnt="2"/>
      <dgm:spPr/>
    </dgm:pt>
    <dgm:pt modelId="{F3FB491F-C29E-46FC-92B4-091DF9EA88E5}" type="pres">
      <dgm:prSet presAssocID="{CF52403E-DC37-486A-8696-81B44548DEFC}" presName="ParentText" presStyleLbl="node1" presStyleIdx="0" presStyleCnt="3">
        <dgm:presLayoutVars>
          <dgm:chMax val="1"/>
          <dgm:chPref val="1"/>
          <dgm:bulletEnabled val="1"/>
        </dgm:presLayoutVars>
      </dgm:prSet>
      <dgm:spPr/>
    </dgm:pt>
    <dgm:pt modelId="{24472BB2-EB1D-450F-A872-6A2567C65FC7}" type="pres">
      <dgm:prSet presAssocID="{CF52403E-DC37-486A-8696-81B44548DEFC}" presName="ChildText" presStyleLbl="revTx" presStyleIdx="0" presStyleCnt="3">
        <dgm:presLayoutVars>
          <dgm:chMax val="0"/>
          <dgm:chPref val="0"/>
          <dgm:bulletEnabled val="1"/>
        </dgm:presLayoutVars>
      </dgm:prSet>
      <dgm:spPr/>
    </dgm:pt>
    <dgm:pt modelId="{14E508BF-0BF4-465D-9829-C6490F53ECA8}" type="pres">
      <dgm:prSet presAssocID="{8D5E962C-360D-4D1E-9F7F-A8C607D6364B}" presName="sibTrans" presStyleCnt="0"/>
      <dgm:spPr/>
    </dgm:pt>
    <dgm:pt modelId="{851C5113-8C32-4CA2-BFC8-8C769CB8B391}" type="pres">
      <dgm:prSet presAssocID="{59D9441B-3989-41FA-AEFA-2E5A03BCBC79}" presName="composite" presStyleCnt="0"/>
      <dgm:spPr/>
    </dgm:pt>
    <dgm:pt modelId="{2D09E2E1-1E90-44C0-A24F-E1F992742B0D}" type="pres">
      <dgm:prSet presAssocID="{59D9441B-3989-41FA-AEFA-2E5A03BCBC79}" presName="bentUpArrow1" presStyleLbl="alignImgPlace1" presStyleIdx="1" presStyleCnt="2"/>
      <dgm:spPr/>
    </dgm:pt>
    <dgm:pt modelId="{A52D858F-BD2D-45C1-AD5C-06074BE2F1A3}" type="pres">
      <dgm:prSet presAssocID="{59D9441B-3989-41FA-AEFA-2E5A03BCBC79}" presName="ParentText" presStyleLbl="node1" presStyleIdx="1" presStyleCnt="3">
        <dgm:presLayoutVars>
          <dgm:chMax val="1"/>
          <dgm:chPref val="1"/>
          <dgm:bulletEnabled val="1"/>
        </dgm:presLayoutVars>
      </dgm:prSet>
      <dgm:spPr/>
    </dgm:pt>
    <dgm:pt modelId="{728824CA-2ED0-45EB-BF43-A8E06E1FC1A1}" type="pres">
      <dgm:prSet presAssocID="{59D9441B-3989-41FA-AEFA-2E5A03BCBC79}" presName="ChildText" presStyleLbl="revTx" presStyleIdx="1" presStyleCnt="3">
        <dgm:presLayoutVars>
          <dgm:chMax val="0"/>
          <dgm:chPref val="0"/>
          <dgm:bulletEnabled val="1"/>
        </dgm:presLayoutVars>
      </dgm:prSet>
      <dgm:spPr/>
    </dgm:pt>
    <dgm:pt modelId="{FADE1C50-BE97-46FC-8DCD-D39F59657EA7}" type="pres">
      <dgm:prSet presAssocID="{CBCCA2B6-7A48-4347-B7B0-0AF1F7B4870B}" presName="sibTrans" presStyleCnt="0"/>
      <dgm:spPr/>
    </dgm:pt>
    <dgm:pt modelId="{1ACBAE2B-5B11-4629-94F1-462C25548B16}" type="pres">
      <dgm:prSet presAssocID="{19538998-4B06-4071-8CEB-DC52F67EDFA6}" presName="composite" presStyleCnt="0"/>
      <dgm:spPr/>
    </dgm:pt>
    <dgm:pt modelId="{76E184ED-3E61-4D01-8E40-A789B7CE75E2}" type="pres">
      <dgm:prSet presAssocID="{19538998-4B06-4071-8CEB-DC52F67EDFA6}" presName="ParentText" presStyleLbl="node1" presStyleIdx="2" presStyleCnt="3">
        <dgm:presLayoutVars>
          <dgm:chMax val="1"/>
          <dgm:chPref val="1"/>
          <dgm:bulletEnabled val="1"/>
        </dgm:presLayoutVars>
      </dgm:prSet>
      <dgm:spPr/>
    </dgm:pt>
    <dgm:pt modelId="{F59E3A83-F9FA-48C4-997E-E2A9B692C7CC}" type="pres">
      <dgm:prSet presAssocID="{19538998-4B06-4071-8CEB-DC52F67EDFA6}" presName="FinalChildText" presStyleLbl="revTx" presStyleIdx="2" presStyleCnt="3">
        <dgm:presLayoutVars>
          <dgm:chMax val="0"/>
          <dgm:chPref val="0"/>
          <dgm:bulletEnabled val="1"/>
        </dgm:presLayoutVars>
      </dgm:prSet>
      <dgm:spPr/>
    </dgm:pt>
  </dgm:ptLst>
  <dgm:cxnLst>
    <dgm:cxn modelId="{9F204605-AECA-4EE4-A72F-88C231212410}" srcId="{D019FE09-C64C-4A17-A8A3-8D6647254EAF}" destId="{CF52403E-DC37-486A-8696-81B44548DEFC}" srcOrd="0" destOrd="0" parTransId="{680802CD-6536-413B-969D-10A9AB5C70A5}" sibTransId="{8D5E962C-360D-4D1E-9F7F-A8C607D6364B}"/>
    <dgm:cxn modelId="{7ADD1251-ED3E-4E45-B6CF-1A3ADD09910D}" srcId="{D019FE09-C64C-4A17-A8A3-8D6647254EAF}" destId="{19538998-4B06-4071-8CEB-DC52F67EDFA6}" srcOrd="2" destOrd="0" parTransId="{D10D31A5-5728-423D-897B-D0D6A72469BD}" sibTransId="{3A669AEB-FF2D-4EEB-B717-5ED1EBE63BB4}"/>
    <dgm:cxn modelId="{E13E7E7C-0925-4D0B-9902-49CA72E35852}" type="presOf" srcId="{D019FE09-C64C-4A17-A8A3-8D6647254EAF}" destId="{713E9FAF-C319-4468-B6DD-945F435DE357}" srcOrd="0" destOrd="0" presId="urn:microsoft.com/office/officeart/2005/8/layout/StepDownProcess"/>
    <dgm:cxn modelId="{5D859794-3FDB-4B9F-98BE-5BC4F9CF64B3}" srcId="{D019FE09-C64C-4A17-A8A3-8D6647254EAF}" destId="{59D9441B-3989-41FA-AEFA-2E5A03BCBC79}" srcOrd="1" destOrd="0" parTransId="{32732A31-0F60-4DA1-BE7F-08B480F551B0}" sibTransId="{CBCCA2B6-7A48-4347-B7B0-0AF1F7B4870B}"/>
    <dgm:cxn modelId="{032BF495-7C2E-4C03-AB18-961C1CD6B622}" type="presOf" srcId="{19538998-4B06-4071-8CEB-DC52F67EDFA6}" destId="{76E184ED-3E61-4D01-8E40-A789B7CE75E2}" srcOrd="0" destOrd="0" presId="urn:microsoft.com/office/officeart/2005/8/layout/StepDownProcess"/>
    <dgm:cxn modelId="{588F399D-8885-4A17-A411-1E10D3442E92}" type="presOf" srcId="{142DE20B-98D1-491A-B72C-88C5D20B6322}" destId="{24472BB2-EB1D-450F-A872-6A2567C65FC7}" srcOrd="0" destOrd="0" presId="urn:microsoft.com/office/officeart/2005/8/layout/StepDownProcess"/>
    <dgm:cxn modelId="{932C2EA4-458C-46ED-A919-4FCCEFB123C3}" type="presOf" srcId="{F48900D3-F999-477C-B9D1-43D8B9B67706}" destId="{728824CA-2ED0-45EB-BF43-A8E06E1FC1A1}" srcOrd="0" destOrd="0" presId="urn:microsoft.com/office/officeart/2005/8/layout/StepDownProcess"/>
    <dgm:cxn modelId="{C8AE06A7-9EB4-4694-A5EB-F3A95C133F93}" type="presOf" srcId="{9F499849-F34A-4D24-AA73-CE32F230A065}" destId="{F59E3A83-F9FA-48C4-997E-E2A9B692C7CC}" srcOrd="0" destOrd="0" presId="urn:microsoft.com/office/officeart/2005/8/layout/StepDownProcess"/>
    <dgm:cxn modelId="{455566BE-5298-4D23-9DCB-BC86E8D8520E}" srcId="{CF52403E-DC37-486A-8696-81B44548DEFC}" destId="{142DE20B-98D1-491A-B72C-88C5D20B6322}" srcOrd="0" destOrd="0" parTransId="{328CA9CA-DD98-4DB8-82F5-CDE389D7262D}" sibTransId="{A1637733-8C0D-4D10-A60E-5C3376D1A14D}"/>
    <dgm:cxn modelId="{89E1E8CF-377B-4D47-B862-F041B9D305E2}" type="presOf" srcId="{CF52403E-DC37-486A-8696-81B44548DEFC}" destId="{F3FB491F-C29E-46FC-92B4-091DF9EA88E5}" srcOrd="0" destOrd="0" presId="urn:microsoft.com/office/officeart/2005/8/layout/StepDownProcess"/>
    <dgm:cxn modelId="{C292B9DE-E45A-4293-BAAE-84E075BA96FF}" srcId="{19538998-4B06-4071-8CEB-DC52F67EDFA6}" destId="{9F499849-F34A-4D24-AA73-CE32F230A065}" srcOrd="0" destOrd="0" parTransId="{88717383-D113-42BE-9730-2C36991B2491}" sibTransId="{156BB530-7609-44F8-B4A4-0B05552DEBA3}"/>
    <dgm:cxn modelId="{C9A191F3-BB01-4BF0-9F4F-77F0FEC64F8C}" srcId="{59D9441B-3989-41FA-AEFA-2E5A03BCBC79}" destId="{F48900D3-F999-477C-B9D1-43D8B9B67706}" srcOrd="0" destOrd="0" parTransId="{A02F5384-B0C7-4E4D-B39D-EE12A15CCF95}" sibTransId="{8E1179E1-233F-4B0E-B9AA-199B6131D95A}"/>
    <dgm:cxn modelId="{433452FF-9431-4C7B-96ED-49ABC8CD511C}" type="presOf" srcId="{59D9441B-3989-41FA-AEFA-2E5A03BCBC79}" destId="{A52D858F-BD2D-45C1-AD5C-06074BE2F1A3}" srcOrd="0" destOrd="0" presId="urn:microsoft.com/office/officeart/2005/8/layout/StepDownProcess"/>
    <dgm:cxn modelId="{624767D1-CC74-446C-B89F-ED05EEA47AC3}" type="presParOf" srcId="{713E9FAF-C319-4468-B6DD-945F435DE357}" destId="{2FB98A35-DA15-4C4A-A4EA-D154BECC4142}" srcOrd="0" destOrd="0" presId="urn:microsoft.com/office/officeart/2005/8/layout/StepDownProcess"/>
    <dgm:cxn modelId="{E7FE42E8-B71D-4121-8502-1376F072FC56}" type="presParOf" srcId="{2FB98A35-DA15-4C4A-A4EA-D154BECC4142}" destId="{4E4CD45E-E48C-42C7-954A-30B251F5139C}" srcOrd="0" destOrd="0" presId="urn:microsoft.com/office/officeart/2005/8/layout/StepDownProcess"/>
    <dgm:cxn modelId="{C63D8E69-E0F6-4134-90EB-D7B4C8BF2277}" type="presParOf" srcId="{2FB98A35-DA15-4C4A-A4EA-D154BECC4142}" destId="{F3FB491F-C29E-46FC-92B4-091DF9EA88E5}" srcOrd="1" destOrd="0" presId="urn:microsoft.com/office/officeart/2005/8/layout/StepDownProcess"/>
    <dgm:cxn modelId="{19873794-D401-4F63-A45E-33567888791B}" type="presParOf" srcId="{2FB98A35-DA15-4C4A-A4EA-D154BECC4142}" destId="{24472BB2-EB1D-450F-A872-6A2567C65FC7}" srcOrd="2" destOrd="0" presId="urn:microsoft.com/office/officeart/2005/8/layout/StepDownProcess"/>
    <dgm:cxn modelId="{0A36593E-16E0-47DF-96B9-AC024F04A153}" type="presParOf" srcId="{713E9FAF-C319-4468-B6DD-945F435DE357}" destId="{14E508BF-0BF4-465D-9829-C6490F53ECA8}" srcOrd="1" destOrd="0" presId="urn:microsoft.com/office/officeart/2005/8/layout/StepDownProcess"/>
    <dgm:cxn modelId="{F58A5F88-BF4F-4262-9296-A86F0D49C85F}" type="presParOf" srcId="{713E9FAF-C319-4468-B6DD-945F435DE357}" destId="{851C5113-8C32-4CA2-BFC8-8C769CB8B391}" srcOrd="2" destOrd="0" presId="urn:microsoft.com/office/officeart/2005/8/layout/StepDownProcess"/>
    <dgm:cxn modelId="{35934C2F-FDD7-4A85-AFFF-DC1BB1DCDFDF}" type="presParOf" srcId="{851C5113-8C32-4CA2-BFC8-8C769CB8B391}" destId="{2D09E2E1-1E90-44C0-A24F-E1F992742B0D}" srcOrd="0" destOrd="0" presId="urn:microsoft.com/office/officeart/2005/8/layout/StepDownProcess"/>
    <dgm:cxn modelId="{ABF286FC-8AE3-4051-9387-6C0FBC28046E}" type="presParOf" srcId="{851C5113-8C32-4CA2-BFC8-8C769CB8B391}" destId="{A52D858F-BD2D-45C1-AD5C-06074BE2F1A3}" srcOrd="1" destOrd="0" presId="urn:microsoft.com/office/officeart/2005/8/layout/StepDownProcess"/>
    <dgm:cxn modelId="{DA9020FB-61FE-4DE0-9FEF-1DA7A41D8604}" type="presParOf" srcId="{851C5113-8C32-4CA2-BFC8-8C769CB8B391}" destId="{728824CA-2ED0-45EB-BF43-A8E06E1FC1A1}" srcOrd="2" destOrd="0" presId="urn:microsoft.com/office/officeart/2005/8/layout/StepDownProcess"/>
    <dgm:cxn modelId="{1FFC4872-DC91-4E88-91C2-AAE4F1A0F944}" type="presParOf" srcId="{713E9FAF-C319-4468-B6DD-945F435DE357}" destId="{FADE1C50-BE97-46FC-8DCD-D39F59657EA7}" srcOrd="3" destOrd="0" presId="urn:microsoft.com/office/officeart/2005/8/layout/StepDownProcess"/>
    <dgm:cxn modelId="{1C5B120F-E763-4217-B012-B51F9DD1D2BD}" type="presParOf" srcId="{713E9FAF-C319-4468-B6DD-945F435DE357}" destId="{1ACBAE2B-5B11-4629-94F1-462C25548B16}" srcOrd="4" destOrd="0" presId="urn:microsoft.com/office/officeart/2005/8/layout/StepDownProcess"/>
    <dgm:cxn modelId="{9E810D9B-BFE2-4218-93C6-F55E312E29DA}" type="presParOf" srcId="{1ACBAE2B-5B11-4629-94F1-462C25548B16}" destId="{76E184ED-3E61-4D01-8E40-A789B7CE75E2}" srcOrd="0" destOrd="0" presId="urn:microsoft.com/office/officeart/2005/8/layout/StepDownProcess"/>
    <dgm:cxn modelId="{02E06A0A-9273-4429-8DE5-CBAA4743C29E}" type="presParOf" srcId="{1ACBAE2B-5B11-4629-94F1-462C25548B16}" destId="{F59E3A83-F9FA-48C4-997E-E2A9B692C7CC}"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4CD45E-E48C-42C7-954A-30B251F5139C}">
      <dsp:nvSpPr>
        <dsp:cNvPr id="0" name=""/>
        <dsp:cNvSpPr/>
      </dsp:nvSpPr>
      <dsp:spPr>
        <a:xfrm rot="5400000">
          <a:off x="317034" y="1762222"/>
          <a:ext cx="1188410" cy="1352963"/>
        </a:xfrm>
        <a:prstGeom prst="bentUpArrow">
          <a:avLst>
            <a:gd name="adj1" fmla="val 32840"/>
            <a:gd name="adj2" fmla="val 25000"/>
            <a:gd name="adj3" fmla="val 35780"/>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3FB491F-C29E-46FC-92B4-091DF9EA88E5}">
      <dsp:nvSpPr>
        <dsp:cNvPr id="0" name=""/>
        <dsp:cNvSpPr/>
      </dsp:nvSpPr>
      <dsp:spPr>
        <a:xfrm>
          <a:off x="2177" y="444845"/>
          <a:ext cx="2000583" cy="1400343"/>
        </a:xfrm>
        <a:prstGeom prst="roundRect">
          <a:avLst>
            <a:gd name="adj" fmla="val 166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0" i="0" kern="1200" dirty="0"/>
            <a:t>Q22: You need a $119,100 loan. Compute the monthly payment for each of the loan options listed below. Assume that the loans are fixed rate.</a:t>
          </a:r>
          <a:endParaRPr lang="en-US" sz="1100" kern="1200" dirty="0"/>
        </a:p>
      </dsp:txBody>
      <dsp:txXfrm>
        <a:off x="70548" y="513216"/>
        <a:ext cx="1863841" cy="1263601"/>
      </dsp:txXfrm>
    </dsp:sp>
    <dsp:sp modelId="{24472BB2-EB1D-450F-A872-6A2567C65FC7}">
      <dsp:nvSpPr>
        <dsp:cNvPr id="0" name=""/>
        <dsp:cNvSpPr/>
      </dsp:nvSpPr>
      <dsp:spPr>
        <a:xfrm>
          <a:off x="2002761" y="578400"/>
          <a:ext cx="1455033" cy="11318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t>?</a:t>
          </a:r>
        </a:p>
      </dsp:txBody>
      <dsp:txXfrm>
        <a:off x="2002761" y="578400"/>
        <a:ext cx="1455033" cy="1131819"/>
      </dsp:txXfrm>
    </dsp:sp>
    <dsp:sp modelId="{2D09E2E1-1E90-44C0-A24F-E1F992742B0D}">
      <dsp:nvSpPr>
        <dsp:cNvPr id="0" name=""/>
        <dsp:cNvSpPr/>
      </dsp:nvSpPr>
      <dsp:spPr>
        <a:xfrm rot="5400000">
          <a:off x="1975730" y="3335269"/>
          <a:ext cx="1188410" cy="1352963"/>
        </a:xfrm>
        <a:prstGeom prst="bentUpArrow">
          <a:avLst>
            <a:gd name="adj1" fmla="val 32840"/>
            <a:gd name="adj2" fmla="val 25000"/>
            <a:gd name="adj3" fmla="val 35780"/>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52D858F-BD2D-45C1-AD5C-06074BE2F1A3}">
      <dsp:nvSpPr>
        <dsp:cNvPr id="0" name=""/>
        <dsp:cNvSpPr/>
      </dsp:nvSpPr>
      <dsp:spPr>
        <a:xfrm>
          <a:off x="1660874" y="2017893"/>
          <a:ext cx="2000583" cy="1400343"/>
        </a:xfrm>
        <a:prstGeom prst="roundRect">
          <a:avLst>
            <a:gd name="adj" fmla="val 166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dirty="0"/>
            <a:t>Option 1: a 30 year-loan at an APR of 8%</a:t>
          </a:r>
          <a:endParaRPr lang="en-US" sz="2000" kern="1200" dirty="0"/>
        </a:p>
      </dsp:txBody>
      <dsp:txXfrm>
        <a:off x="1729245" y="2086264"/>
        <a:ext cx="1863841" cy="1263601"/>
      </dsp:txXfrm>
    </dsp:sp>
    <dsp:sp modelId="{728824CA-2ED0-45EB-BF43-A8E06E1FC1A1}">
      <dsp:nvSpPr>
        <dsp:cNvPr id="0" name=""/>
        <dsp:cNvSpPr/>
      </dsp:nvSpPr>
      <dsp:spPr>
        <a:xfrm>
          <a:off x="3661457" y="2151447"/>
          <a:ext cx="1455033" cy="11318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t>op1</a:t>
          </a:r>
        </a:p>
      </dsp:txBody>
      <dsp:txXfrm>
        <a:off x="3661457" y="2151447"/>
        <a:ext cx="1455033" cy="1131819"/>
      </dsp:txXfrm>
    </dsp:sp>
    <dsp:sp modelId="{76E184ED-3E61-4D01-8E40-A789B7CE75E2}">
      <dsp:nvSpPr>
        <dsp:cNvPr id="0" name=""/>
        <dsp:cNvSpPr/>
      </dsp:nvSpPr>
      <dsp:spPr>
        <a:xfrm>
          <a:off x="3319570" y="3590940"/>
          <a:ext cx="2000583" cy="1400343"/>
        </a:xfrm>
        <a:prstGeom prst="roundRect">
          <a:avLst>
            <a:gd name="adj" fmla="val 166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dirty="0"/>
            <a:t>Option 2: a 15-year loan at 7%</a:t>
          </a:r>
          <a:endParaRPr lang="en-US" sz="2000" kern="1200" dirty="0"/>
        </a:p>
      </dsp:txBody>
      <dsp:txXfrm>
        <a:off x="3387941" y="3659311"/>
        <a:ext cx="1863841" cy="1263601"/>
      </dsp:txXfrm>
    </dsp:sp>
    <dsp:sp modelId="{F59E3A83-F9FA-48C4-997E-E2A9B692C7CC}">
      <dsp:nvSpPr>
        <dsp:cNvPr id="0" name=""/>
        <dsp:cNvSpPr/>
      </dsp:nvSpPr>
      <dsp:spPr>
        <a:xfrm>
          <a:off x="5320153" y="3724495"/>
          <a:ext cx="1455033" cy="11318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t>op2</a:t>
          </a:r>
        </a:p>
      </dsp:txBody>
      <dsp:txXfrm>
        <a:off x="5320153" y="3724495"/>
        <a:ext cx="1455033" cy="11318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4CD45E-E48C-42C7-954A-30B251F5139C}">
      <dsp:nvSpPr>
        <dsp:cNvPr id="0" name=""/>
        <dsp:cNvSpPr/>
      </dsp:nvSpPr>
      <dsp:spPr>
        <a:xfrm rot="5400000">
          <a:off x="317034" y="1762222"/>
          <a:ext cx="1188410" cy="1352963"/>
        </a:xfrm>
        <a:prstGeom prst="bentUpArrow">
          <a:avLst>
            <a:gd name="adj1" fmla="val 32840"/>
            <a:gd name="adj2" fmla="val 25000"/>
            <a:gd name="adj3" fmla="val 35780"/>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3FB491F-C29E-46FC-92B4-091DF9EA88E5}">
      <dsp:nvSpPr>
        <dsp:cNvPr id="0" name=""/>
        <dsp:cNvSpPr/>
      </dsp:nvSpPr>
      <dsp:spPr>
        <a:xfrm>
          <a:off x="2177" y="444845"/>
          <a:ext cx="2000583" cy="1400343"/>
        </a:xfrm>
        <a:prstGeom prst="roundRect">
          <a:avLst>
            <a:gd name="adj" fmla="val 16670"/>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i="0" kern="1200" dirty="0"/>
            <a:t>Q23: You need a $127,469 loan. Compute the monthly payment for each of the loan options listed below. Assume that the loans are fixed rate.</a:t>
          </a:r>
          <a:endParaRPr lang="en-US" sz="1200" kern="1200" dirty="0"/>
        </a:p>
      </dsp:txBody>
      <dsp:txXfrm>
        <a:off x="70548" y="513216"/>
        <a:ext cx="1863841" cy="1263601"/>
      </dsp:txXfrm>
    </dsp:sp>
    <dsp:sp modelId="{24472BB2-EB1D-450F-A872-6A2567C65FC7}">
      <dsp:nvSpPr>
        <dsp:cNvPr id="0" name=""/>
        <dsp:cNvSpPr/>
      </dsp:nvSpPr>
      <dsp:spPr>
        <a:xfrm>
          <a:off x="2002761" y="578400"/>
          <a:ext cx="1455033" cy="11318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t>?</a:t>
          </a:r>
        </a:p>
      </dsp:txBody>
      <dsp:txXfrm>
        <a:off x="2002761" y="578400"/>
        <a:ext cx="1455033" cy="1131819"/>
      </dsp:txXfrm>
    </dsp:sp>
    <dsp:sp modelId="{2D09E2E1-1E90-44C0-A24F-E1F992742B0D}">
      <dsp:nvSpPr>
        <dsp:cNvPr id="0" name=""/>
        <dsp:cNvSpPr/>
      </dsp:nvSpPr>
      <dsp:spPr>
        <a:xfrm rot="5400000">
          <a:off x="1975730" y="3335269"/>
          <a:ext cx="1188410" cy="1352963"/>
        </a:xfrm>
        <a:prstGeom prst="bentUpArrow">
          <a:avLst>
            <a:gd name="adj1" fmla="val 32840"/>
            <a:gd name="adj2" fmla="val 25000"/>
            <a:gd name="adj3" fmla="val 35780"/>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52D858F-BD2D-45C1-AD5C-06074BE2F1A3}">
      <dsp:nvSpPr>
        <dsp:cNvPr id="0" name=""/>
        <dsp:cNvSpPr/>
      </dsp:nvSpPr>
      <dsp:spPr>
        <a:xfrm>
          <a:off x="1660874" y="2017893"/>
          <a:ext cx="2000583" cy="1400343"/>
        </a:xfrm>
        <a:prstGeom prst="roundRect">
          <a:avLst>
            <a:gd name="adj" fmla="val 16670"/>
          </a:avLst>
        </a:prstGeom>
        <a:solidFill>
          <a:srgbClr val="92D05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dirty="0"/>
            <a:t>Option 1: a 30 year-loan at an APR of 7.15%</a:t>
          </a:r>
          <a:endParaRPr lang="en-US" sz="2000" kern="1200" dirty="0"/>
        </a:p>
      </dsp:txBody>
      <dsp:txXfrm>
        <a:off x="1729245" y="2086264"/>
        <a:ext cx="1863841" cy="1263601"/>
      </dsp:txXfrm>
    </dsp:sp>
    <dsp:sp modelId="{728824CA-2ED0-45EB-BF43-A8E06E1FC1A1}">
      <dsp:nvSpPr>
        <dsp:cNvPr id="0" name=""/>
        <dsp:cNvSpPr/>
      </dsp:nvSpPr>
      <dsp:spPr>
        <a:xfrm>
          <a:off x="3661457" y="2151447"/>
          <a:ext cx="1455033" cy="11318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t>op1</a:t>
          </a:r>
        </a:p>
      </dsp:txBody>
      <dsp:txXfrm>
        <a:off x="3661457" y="2151447"/>
        <a:ext cx="1455033" cy="1131819"/>
      </dsp:txXfrm>
    </dsp:sp>
    <dsp:sp modelId="{76E184ED-3E61-4D01-8E40-A789B7CE75E2}">
      <dsp:nvSpPr>
        <dsp:cNvPr id="0" name=""/>
        <dsp:cNvSpPr/>
      </dsp:nvSpPr>
      <dsp:spPr>
        <a:xfrm>
          <a:off x="3319570" y="3590940"/>
          <a:ext cx="2000583" cy="1400343"/>
        </a:xfrm>
        <a:prstGeom prst="roundRect">
          <a:avLst>
            <a:gd name="adj" fmla="val 166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dirty="0"/>
            <a:t>Option 2: a 15-year loan at 6.75%</a:t>
          </a:r>
          <a:endParaRPr lang="en-US" sz="2000" kern="1200" dirty="0"/>
        </a:p>
      </dsp:txBody>
      <dsp:txXfrm>
        <a:off x="3387941" y="3659311"/>
        <a:ext cx="1863841" cy="1263601"/>
      </dsp:txXfrm>
    </dsp:sp>
    <dsp:sp modelId="{F59E3A83-F9FA-48C4-997E-E2A9B692C7CC}">
      <dsp:nvSpPr>
        <dsp:cNvPr id="0" name=""/>
        <dsp:cNvSpPr/>
      </dsp:nvSpPr>
      <dsp:spPr>
        <a:xfrm>
          <a:off x="5320153" y="3724495"/>
          <a:ext cx="1455033" cy="11318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t>op2</a:t>
          </a:r>
        </a:p>
      </dsp:txBody>
      <dsp:txXfrm>
        <a:off x="5320153" y="3724495"/>
        <a:ext cx="1455033" cy="1131819"/>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3-04T02:38:42.434"/>
    </inkml:context>
    <inkml:brush xml:id="br0">
      <inkml:brushProperty name="width" value="0.3" units="cm"/>
      <inkml:brushProperty name="height" value="0.6" units="cm"/>
      <inkml:brushProperty name="color" value="#FFACD5"/>
      <inkml:brushProperty name="tip" value="rectangle"/>
      <inkml:brushProperty name="rasterOp" value="maskPen"/>
      <inkml:brushProperty name="ignorePressure" value="1"/>
    </inkml:brush>
  </inkml:definitions>
  <inkml:trace contextRef="#ctx0" brushRef="#br0">0 11,'173'-2,"231"5,-251 9,74 2,-165-14,53 1,141-19,-143 8,198 7,-150 6,20-1,200-5,-339-1,-8-2</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3T23:19:04.234"/>
    </inkml:context>
    <inkml:brush xml:id="br0">
      <inkml:brushProperty name="width" value="0.05" units="cm"/>
      <inkml:brushProperty name="height" value="0.05" units="cm"/>
      <inkml:brushProperty name="color" value="#E71224"/>
    </inkml:brush>
  </inkml:definitions>
  <inkml:trace contextRef="#ctx0" brushRef="#br0">1 0 24575,'0'17'0,"0"-1"0,2 0 0,0 1 0,0-1 0,2 0 0,0 0 0,1 0 0,0-1 0,1 1 0,1-1 0,1-1 0,11 19 0,2 1 0,25 55 0,-15-24 0,-19-40-1365,-3-3-5461</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4T03:23:13.740"/>
    </inkml:context>
    <inkml:brush xml:id="br0">
      <inkml:brushProperty name="width" value="0.05" units="cm"/>
      <inkml:brushProperty name="height" value="0.05" units="cm"/>
      <inkml:brushProperty name="color" value="#E71224"/>
    </inkml:brush>
  </inkml:definitions>
  <inkml:trace contextRef="#ctx0" brushRef="#br0">0 403 24575,'0'-9'0,"0"-7"0,0-6 0,5-4 0,14-5 0,9-3 0,9 0 0,2 1 0,4 2 0,3 2 0,-6 1 0,-5 1 0,-4 5 0,-3 6 0,2 2 0,-3-2 0,-6 2-8191</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4T03:23:26.797"/>
    </inkml:context>
    <inkml:brush xml:id="br0">
      <inkml:brushProperty name="width" value="0.05" units="cm"/>
      <inkml:brushProperty name="height" value="0.05" units="cm"/>
      <inkml:brushProperty name="color" value="#E71224"/>
    </inkml:brush>
  </inkml:definitions>
  <inkml:trace contextRef="#ctx0" brushRef="#br0">10803 0 24575,'-2148'0'0,"1368"27"0,-48 1 0,-2246-31 0,1750 4 0,1056 12 0,34 0 0,-212-15 0,-159 5 0,530 1 0,0 3 0,0 3 0,1 4 0,-122 38 0,102-25 0,-2-4 0,-129 15 0,183-32 0,33-5 0,0 0 0,1 1 0,0 0 0,-1 1 0,1 0 0,0 0 0,0 0 0,0 1 0,1 1 0,-11 6 0,14-7 0,0 0 0,0 0 0,1 0 0,0 0 0,-1 0 0,2 1 0,-1 0 0,0-1 0,1 1 0,0 0 0,0 0 0,1 0 0,-1 0 0,1 1 0,0-1 0,0 0 0,1 1 0,0 5 0,-1 7 0,1 1 0,1-1 0,0 1 0,2-1 0,5 21 0,-5-29 0,1 1 0,0 0 0,1-1 0,0 0 0,0 0 0,1-1 0,1 1 0,-1-1 0,15 14 0,9 3 0,1-1 0,1-1 0,2-2 0,0-1 0,53 23 0,20 13 0,26 31 0,-84-54 0,98 52 0,-109-68 0,273 143 0,-290-149 0,1-2 0,0 0 0,1-1 0,0-1 0,0-2 0,25 5 0,147 13 0,-144-19 0,153 22 0,-92-10 0,120 2 0,1346-17 0,-761-5 0,-395 5 0,454-5 0,-489-22 0,-215 0 0,-98 13 0,105-6 0,173 18 0,199-9 0,135-3 0,-180 7 0,-306-6 0,47-2 0,1544 9 0,-919 7 0,-500-2 0,414-3 0,-726 1 0,0-4 0,-1-2 0,1-2 0,-2-4 0,109-36 0,-146 39 0,-1-1 0,-1-1 0,0 0 0,0-2 0,-1 0 0,-1-1 0,-1-1 0,0 0 0,-1-1 0,0-1 0,-2 0 0,0-1 0,19-38 0,-28 46 0,0 1 0,0-1 0,-2 0 0,1 0 0,-1 0 0,-1 0 0,1-14 0,-6-84 0,0 41 0,4 38 0,0-10 0,-8-61 0,5 87 0,0 0 0,0 0 0,-1 1 0,-1-1 0,-1 1 0,0 0 0,0 1 0,-9-14 0,1 8 0,0 1 0,-1 0 0,0 1 0,-2 0 0,0 2 0,0 0 0,-1 0 0,-1 2 0,0 0 0,-1 2 0,0 0 0,-1 1 0,-36-11 0,-18 1 0,-1 3 0,-125-11 0,106 16 0,-411-23 0,0 36 0,174 1 0,-1158-3 0,1458 1-455,-1 2 0,-43 9 0,53-8-6371</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3-04T04:58:15.159"/>
    </inkml:context>
    <inkml:brush xml:id="br0">
      <inkml:brushProperty name="width" value="0.3" units="cm"/>
      <inkml:brushProperty name="height" value="0.6" units="cm"/>
      <inkml:brushProperty name="color" value="#A2D762"/>
      <inkml:brushProperty name="tip" value="rectangle"/>
      <inkml:brushProperty name="rasterOp" value="maskPen"/>
      <inkml:brushProperty name="ignorePressure" value="1"/>
    </inkml:brush>
  </inkml:definitions>
  <inkml:trace contextRef="#ctx0" brushRef="#br0">2 0,'-2'2,"12"4,15 3,140 23,2-6,1-8,175-4,-160-7,200 35,-44-3,-314-37,122 11,211-10,-328-8,-11-1</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3-04T04:58:17.053"/>
    </inkml:context>
    <inkml:brush xml:id="br0">
      <inkml:brushProperty name="width" value="0.3" units="cm"/>
      <inkml:brushProperty name="height" value="0.6" units="cm"/>
      <inkml:brushProperty name="color" value="#A2D762"/>
      <inkml:brushProperty name="tip" value="rectangle"/>
      <inkml:brushProperty name="rasterOp" value="maskPen"/>
      <inkml:brushProperty name="ignorePressure" value="1"/>
    </inkml:brush>
  </inkml:definitions>
  <inkml:trace contextRef="#ctx0" brushRef="#br0">0 29,'38'-9,"0"2,1 1,-1 2,1 1,52 4,-28-1,2149 13,-1269-1,-678-9</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4T05:23:45.642"/>
    </inkml:context>
    <inkml:brush xml:id="br0">
      <inkml:brushProperty name="width" value="0.05" units="cm"/>
      <inkml:brushProperty name="height" value="0.05" units="cm"/>
    </inkml:brush>
  </inkml:definitions>
  <inkml:trace contextRef="#ctx0" brushRef="#br0">1907 135 24575,'129'-2'0,"-47"-1"0,0 4 0,-1 3 0,99 17 0,150 42 0,646 39 0,-851-99 0,-617-8 0,274 7 0,153-2 0,-8 2 0,0-4 0,-92-14 0,133 13 0,26 3 0,1 0 0,-1 0 0,1-1 0,-1 1 0,1-1 0,-1 0 0,1-1 0,-1 1 0,1-1 0,0 0 0,-1-1 0,1 1 0,1-1 0,-7-4 0,10 6 0,1 0 0,-1 0 0,1 0 0,-1 0 0,1 0 0,0-1 0,-1 1 0,1 0 0,0 0 0,0 0 0,0 0 0,0-1 0,0 1 0,0 0 0,0 0 0,0 0 0,1-1 0,-1 1 0,0 0 0,1 0 0,-1 0 0,1 0 0,-1 0 0,1 0 0,-1 0 0,1 0 0,0 0 0,0 0 0,-1 0 0,1 0 0,0 0 0,0 1 0,0-1 0,0 0 0,0 1 0,0-1 0,0 0 0,1 0 0,46-24 0,-10 11 0,-1 2 0,2 1 0,0 2 0,51-5 0,165-3 0,-44 6 0,-145 4 0,391-29 0,-52-3 0,78-2 0,1175 41 0,-683 2 0,-815 5 0,242 43 0,-208-22 0,93 1 0,80 13 0,-292-30 0,271 41 0,-238-41 0,135-3 0,235 3 0,515 2 0,-651-17 0,-332 3 0,16 1 0,-1-2 0,1-1 0,40-7 0,-45-1 0,-21 10 0,0 0 0,1-1 0,-1 1 0,0 0 0,0 0 0,0-1 0,1 1 0,-1 0 0,0 0 0,0-1 0,0 1 0,0 0 0,0-1 0,1 1 0,-1 0 0,0-1 0,0 1 0,0 0 0,0-1 0,0 1 0,0-1 0,0 1 0,0 0 0,0-1 0,-1 1 0,1 0 0,0-1 0,0 1 0,0 0 0,0 0 0,0-1 0,-1 1 0,1-1 0,-2-1 0,-1 0 0,1 0 0,-1 1 0,1-1 0,-1 0 0,0 1 0,0 0 0,0-1 0,0 1 0,0 0 0,0 1 0,-4-2 0,-54-8 0,-1 2 0,-123 0 0,111 7 0,-1150-3 0,1022 6 0,174-2 0,58 0 0,244 2 0,509-9 0,-764 7 0,29-1 0,0-2 0,1-3 0,68-15 0,-112 19 0,1 1 0,0-1 0,-1-1 0,0 1 0,1-1 0,-1 0 0,0 0 0,6-5 0,-10 8 0,-1-1 0,1 1 0,-1 0 0,0-1 0,1 1 0,-1-1 0,0 1 0,1-1 0,-1 1 0,0-1 0,0 1 0,1-1 0,-1 1 0,0-1 0,0 0 0,0 1 0,0-1 0,0 1 0,0-1 0,0 1 0,0-1 0,0 0 0,0 1 0,0-1 0,0 1 0,0-1 0,0 1 0,0-1 0,-1 0 0,1 0 0,-2-1 0,0 0 0,1 1 0,-1-1 0,0 1 0,0-1 0,0 1 0,0 0 0,0 0 0,-1 0 0,1 0 0,0 0 0,-4 0 0,-27-9 0,0 3 0,0 1 0,-53-3 0,-113 4 0,123 4 0,43 1 0,-405 1 0,425 0 0,4-1 0,0 0 0,0 1 0,0 0 0,0 0 0,0 1 0,-12 4 0,19-3 0,9 0 0,27 3 0,1-2 0,-1-1 0,61-4 0,-34 1 0,50-1 0,-70 1 0,-100 1 0,-58 4 0,0 5 0,0 5 0,1 6 0,2 4 0,-121 43 0,177-40 0,46-14 0,16-5 0,27 1 0,11-6 0,0-2 0,0-1 0,63-8 0,127-27 0,-206 28 0,-26 6 0,0 0 0,-1 0 0,1 0 0,0 0 0,0 0 0,0 0 0,0 0 0,0 0 0,0 0 0,0 0 0,0 0 0,0-1 0,0 1 0,0 0 0,0 0 0,0 0 0,0 0 0,-1 0 0,1 0 0,0 0 0,0 0 0,0 0 0,0-1 0,0 1 0,0 0 0,0 0 0,0 0 0,0 0 0,0 0 0,0 0 0,0 0 0,0 0 0,1-1 0,-1 1 0,0 0 0,0 0 0,0 0 0,0 0 0,0 0 0,0 0 0,0 0 0,0 0 0,0 0 0,0 0 0,0 0 0,0-1 0,0 1 0,0 0 0,0 0 0,1 0 0,-1 0 0,0 0 0,0 0 0,0 0 0,0 0 0,0 0 0,0 0 0,0 0 0,0 0 0,1 0 0,-49-4 0,-1065 1-284,587 6-159,-1740-3 364,1541-41 502,47 0-40,-57 41-383,-626-18 0,-771-14 0,1735 32 0,363 0-682,-61-9-1,37-3-6143</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3-04T05:24:02.791"/>
    </inkml:context>
    <inkml:brush xml:id="br0">
      <inkml:brushProperty name="width" value="0.3" units="cm"/>
      <inkml:brushProperty name="height" value="0.6" units="cm"/>
      <inkml:brushProperty name="color" value="#A2D762"/>
      <inkml:brushProperty name="tip" value="rectangle"/>
      <inkml:brushProperty name="rasterOp" value="maskPen"/>
      <inkml:brushProperty name="ignorePressure" value="1"/>
    </inkml:brush>
  </inkml:definitions>
  <inkml:trace contextRef="#ctx0" brushRef="#br0">0 138,'124'2,"134"-5,-199-4,-1-3,0-3,61-21,-51 14,106-18,16 24,-146 14</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3-04T05:24:03.599"/>
    </inkml:context>
    <inkml:brush xml:id="br0">
      <inkml:brushProperty name="width" value="0.3" units="cm"/>
      <inkml:brushProperty name="height" value="0.6" units="cm"/>
      <inkml:brushProperty name="color" value="#A2D762"/>
      <inkml:brushProperty name="tip" value="rectangle"/>
      <inkml:brushProperty name="rasterOp" value="maskPen"/>
      <inkml:brushProperty name="ignorePressure" value="1"/>
    </inkml:brush>
  </inkml:definitions>
  <inkml:trace contextRef="#ctx0" brushRef="#br0">0 2,'93'0,"84"-2,282 35,-289-9,319 3,-462-28</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4T05:23:35.180"/>
    </inkml:context>
    <inkml:brush xml:id="br0">
      <inkml:brushProperty name="width" value="0.05" units="cm"/>
      <inkml:brushProperty name="height" value="0.05" units="cm"/>
    </inkml:brush>
  </inkml:definitions>
  <inkml:trace contextRef="#ctx0" brushRef="#br0">0 164 24575,'260'2'0,"352"-10"0,-91-64 0,-486 65 0,-1-1 0,59-23 0,-72 17 0,-21 14 0,0 0 0,0-1 0,0 1 0,0 0 0,1 0 0,-1-1 0,0 1 0,0 0 0,-1-1 0,1 1 0,0 0 0,0-1 0,0 1 0,0 0 0,0 0 0,0-1 0,0 1 0,0 0 0,0-1 0,-1 1 0,1 0 0,0 0 0,0-1 0,0 1 0,-1 0 0,1 0 0,0 0 0,0-1 0,-1 1 0,1 0 0,0 0 0,0 0 0,-1 0 0,1-1 0,0 1 0,0 0 0,-1 0 0,0 0 0,-47-9 0,-521 2 0,329 11 0,77-4 0,611-2 0,602 5 0,-328 48 0,-86-2 0,680-40 0,-715-13 0,5454 4 0,-5961 0 0,130 1 0,237-30 0,-420 23 0,-9 1 0,1 1 0,-1 1 0,1 2 0,46 4 0,62 12 0,-340-11 0,-213-6 0,-837 5 0,391 44 0,825-45 0,1 2 0,0 1 0,0 2 0,1 1 0,0 1 0,-42 19 0,51-19 0,0-1 0,0-1 0,-1-1 0,-38 6 0,-97 2 0,106-11 0,-82 5 0,-297 30 0,166 1-1365,204-32-5461</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3-04T05:23:59.020"/>
    </inkml:context>
    <inkml:brush xml:id="br0">
      <inkml:brushProperty name="width" value="0.3" units="cm"/>
      <inkml:brushProperty name="height" value="0.6" units="cm"/>
      <inkml:brushProperty name="color" value="#A2D762"/>
      <inkml:brushProperty name="tip" value="rectangle"/>
      <inkml:brushProperty name="rasterOp" value="maskPen"/>
      <inkml:brushProperty name="ignorePressure" value="1"/>
    </inkml:brush>
  </inkml:definitions>
  <inkml:trace contextRef="#ctx0" brushRef="#br0">0 0,'17'2,"-1"0,0 1,0 0,24 9,2 1,-9-7,0-1,66 1,-71-5,0 0,0 2,0 1,53 14,-55-10,0-2,0 0,1-2,37 2,111-7,-71-1,-81 2</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3-04T05:24:00.549"/>
    </inkml:context>
    <inkml:brush xml:id="br0">
      <inkml:brushProperty name="width" value="0.3" units="cm"/>
      <inkml:brushProperty name="height" value="0.6" units="cm"/>
      <inkml:brushProperty name="color" value="#A2D762"/>
      <inkml:brushProperty name="tip" value="rectangle"/>
      <inkml:brushProperty name="rasterOp" value="maskPen"/>
      <inkml:brushProperty name="ignorePressure" value="1"/>
    </inkml:brush>
  </inkml:definitions>
  <inkml:trace contextRef="#ctx0" brushRef="#br0">0 111,'125'1,"142"-3,-204-1,0-4,73-16,66-17,-170 36,1 3,45 2,-57 1,0-1,1-1,-1-1,0 0,0-2,0-1,39-11,-38 4</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3-03T23:19:37.620"/>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1 3,'113'-1,"-8"-1,0 5,130 19,286 39,-155-37,146 5,1017-27,-743-5,-634 5,167-5,-167-20,-130 21</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3-04T05:24:07.222"/>
    </inkml:context>
    <inkml:brush xml:id="br0">
      <inkml:brushProperty name="width" value="0.3" units="cm"/>
      <inkml:brushProperty name="height" value="0.6" units="cm"/>
      <inkml:brushProperty name="color" value="#A2D762"/>
      <inkml:brushProperty name="tip" value="rectangle"/>
      <inkml:brushProperty name="rasterOp" value="maskPen"/>
      <inkml:brushProperty name="ignorePressure" value="1"/>
    </inkml:brush>
  </inkml:definitions>
  <inkml:trace contextRef="#ctx0" brushRef="#br0">0 90,'11'1,"-1"0,1 1,-1 1,1-1,11 6,27 6,57 1,0-6,199-7,-155-4,586-39,-2-46,-676 80,17-3</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3-04T05:24:09.084"/>
    </inkml:context>
    <inkml:brush xml:id="br0">
      <inkml:brushProperty name="width" value="0.3" units="cm"/>
      <inkml:brushProperty name="height" value="0.6" units="cm"/>
      <inkml:brushProperty name="color" value="#A2D762"/>
      <inkml:brushProperty name="tip" value="rectangle"/>
      <inkml:brushProperty name="rasterOp" value="maskPen"/>
      <inkml:brushProperty name="ignorePressure" value="1"/>
    </inkml:brush>
  </inkml:definitions>
  <inkml:trace contextRef="#ctx0" brushRef="#br0">0 27,'1048'2,"1109"-5,-1781-11,-221 3</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3-03T23:19:40.808"/>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1 114,'2406'0,"-2158"-9,367-61,-182 36,5 36,-146 2,-271-4,17-2,1 3,-1 1,0 2,1 1,58 17,-9 13,-43-13</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3T23:18:20.310"/>
    </inkml:context>
    <inkml:brush xml:id="br0">
      <inkml:brushProperty name="width" value="0.05" units="cm"/>
      <inkml:brushProperty name="height" value="0.05" units="cm"/>
      <inkml:brushProperty name="color" value="#E71224"/>
    </inkml:brush>
  </inkml:definitions>
  <inkml:trace contextRef="#ctx0" brushRef="#br0">2840 0 24575,'-2077'0'0,"1924"13"0,24 0 0,74-10 0,-70 11 0,105-10 0,0 1 0,0 0 0,1 1 0,0 1 0,0 1 0,-32 19 0,37-19 0,1 1 0,0 1 0,1 0 0,0 1 0,0 0 0,-19 25 0,28-31 0,0 0 0,0-1 0,1 1 0,-1 0 0,1 1 0,0-1 0,0 0 0,1 0 0,-1 1 0,1-1 0,1 1 0,-1-1 0,1 1 0,0 0 0,0-1 0,0 1 0,1-1 0,0 1 0,0-1 0,0 1 0,1-1 0,0 0 0,4 9 0,3 0 0,0 0 0,1 0 0,1-1 0,0 0 0,1-1 0,0 0 0,1-1 0,0 0 0,19 11 0,42 36 0,-45-35 0,1-2 0,1-1 0,1-1 0,1-2 0,43 17 0,-64-28 0,18 4 0,1 0 0,0-2 0,0-1 0,39 4 0,41 8 0,-38-7 0,0-3 0,1-3 0,144-9 0,-76 0 0,668 3 0,-781 1 0,0 2 0,32 7 0,-30-4 0,49 2 0,-52-5 0,1 0 0,-1 2 0,30 9 0,-23-5 0,47 6 0,210-7 0,-1-1 0,503 12 0,-508-22 0,101-13 0,-98 7 0,-94 6 0,-170 1 0,1-2 0,-1-1 0,0-1 0,-1-1 0,1-1 0,-1-1 0,-1-2 0,0 0 0,0-1 0,-1-1 0,-1-1 0,34-30 0,-45 35 0,-1 0 0,0 0 0,0-1 0,-1-1 0,0 1 0,-1-1 0,0-1 0,-1 1 0,-1-1 0,1 0 0,-2 0 0,0-1 0,0 1 0,-1-1 0,2-22 0,-4 19 0,0 0 0,-2 1 0,0-1 0,0 0 0,-1 1 0,-1-1 0,-1 1 0,0 0 0,-1 0 0,-1 0 0,0 1 0,-15-26 0,14 29 0,-1-1 0,0 1 0,-1 0 0,0 1 0,0 0 0,-1 0 0,-1 1 0,1 1 0,-1-1 0,-1 2 0,0-1 0,0 2 0,0 0 0,-1 0 0,-23-7 0,-24-5 0,-1 3 0,-1 3 0,0 2 0,-70-2 0,-256 11 0,188 4 0,-1490-3-1365,1667 0-5461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3T23:18:24.473"/>
    </inkml:context>
    <inkml:brush xml:id="br0">
      <inkml:brushProperty name="width" value="0.05" units="cm"/>
      <inkml:brushProperty name="height" value="0.05" units="cm"/>
      <inkml:brushProperty name="color" value="#E71224"/>
    </inkml:brush>
  </inkml:definitions>
  <inkml:trace contextRef="#ctx0" brushRef="#br0">1 56 24575,'1314'0'0,"-1264"-2"0,54-10 0,-55 5 0,58 0 0,-75 5 0,59-10 0,-56 7 0,43-3 0,198 9-1365,-253-1-5461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3T23:18:31.342"/>
    </inkml:context>
    <inkml:brush xml:id="br0">
      <inkml:brushProperty name="width" value="0.05" units="cm"/>
      <inkml:brushProperty name="height" value="0.05" units="cm"/>
      <inkml:brushProperty name="color" value="#E71224"/>
    </inkml:brush>
  </inkml:definitions>
  <inkml:trace contextRef="#ctx0" brushRef="#br0">1 518 24575,'0'-21'0,"0"0"0,2 0 0,1 0 0,0 1 0,2-1 0,13-38 0,-14 50 0,0 0 0,0 0 0,1 1 0,0 0 0,1 0 0,0 0 0,0 1 0,0 0 0,1 0 0,0 0 0,1 1 0,-1 0 0,1 1 0,0 0 0,1 0 0,-1 0 0,15-4 0,-19 7 0,1 0 0,0 0 0,0 1 0,1 0 0,-1 0 0,0 0 0,0 0 0,1 1 0,-1 0 0,0 0 0,0 0 0,1 1 0,-1 0 0,0 0 0,0 0 0,0 1 0,0 0 0,0 0 0,0 0 0,0 0 0,-1 1 0,1-1 0,-1 1 0,0 1 0,0-1 0,0 0 0,0 1 0,0 0 0,-1 0 0,1 0 0,-1 0 0,0 1 0,-1-1 0,1 1 0,3 9 0,-1-3 0,21 34 0,-25-44 0,-1-1 0,1 1 0,0 0 0,-1 0 0,1-1 0,0 1 0,0 0 0,0-1 0,-1 1 0,1-1 0,0 1 0,0-1 0,0 1 0,0-1 0,0 1 0,0-1 0,0 0 0,0 0 0,0 0 0,0 0 0,0 1 0,0-1 0,0 0 0,0-1 0,0 1 0,0 0 0,0 0 0,0 0 0,0-1 0,0 1 0,0 0 0,0-1 0,0 1 0,0-1 0,0 1 0,0-1 0,0 1 0,-1-1 0,1 0 0,0 0 0,0 1 0,0-2 0,10-13 0,0-1 0,-1 0 0,-1-1 0,0 0 0,-2 0 0,0 0 0,8-32 0,-1 7 0,-4 10 0,-6 21 0,-1-1 0,1 0 0,1 1 0,0 0 0,12-18 0,-17 29 0,0-1 0,0 1 0,0-1 0,1 1 0,-1 0 0,0-1 0,1 1 0,-1-1 0,0 1 0,1 0 0,-1-1 0,1 1 0,-1 0 0,1 0 0,-1-1 0,0 1 0,1 0 0,-1 0 0,1-1 0,-1 1 0,1 0 0,-1 0 0,1 0 0,-1 0 0,1 0 0,0 0 0,-1 0 0,1 0 0,-1 0 0,1 0 0,-1 0 0,1 0 0,8 16 0,-2 24 0,-7-40 0,2 192 0,-2-190 0,0 0 0,0 0 0,0 0 0,1-1 0,-1 1 0,0 0 0,1 0 0,-1 0 0,1-1 0,0 1 0,0 0 0,-1-1 0,1 1 0,0 0 0,0-1 0,1 0 0,-1 1 0,2 1 0,-1-2 0,-1 0 0,0-1 0,1 1 0,-1-1 0,0 1 0,1-1 0,-1 0 0,1 0 0,-1 0 0,0 0 0,1 0 0,-1 0 0,1 0 0,-1 0 0,1 0 0,-1-1 0,0 1 0,3-1 0,7-4 0,0-1 0,0 0 0,-1 0 0,17-14 0,-6 5 0,-12 10 0,0 0 0,0 1 0,1 0 0,-1 1 0,1 0 0,0 0 0,0 1 0,0 1 0,0-1 0,0 2 0,0-1 0,0 1 0,0 1 0,0 0 0,1 0 0,-1 1 0,-1 1 0,1-1 0,0 2 0,-1-1 0,1 1 0,-1 0 0,0 1 0,0 0 0,-1 1 0,0 0 0,0 0 0,0 1 0,-1 0 0,10 10 0,-3-1 0,7 6 0,-1 2 0,22 31 0,-36-46 0,-1 0 0,0 1 0,-1-1 0,0 1 0,-1 0 0,1-1 0,-2 2 0,0-1 0,0 0 0,1 18 0,-5 78-1365,1-82-5461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3T23:18:32.982"/>
    </inkml:context>
    <inkml:brush xml:id="br0">
      <inkml:brushProperty name="width" value="0.05" units="cm"/>
      <inkml:brushProperty name="height" value="0.05" units="cm"/>
      <inkml:brushProperty name="color" value="#E71224"/>
    </inkml:brush>
  </inkml:definitions>
  <inkml:trace contextRef="#ctx0" brushRef="#br0">6 96 24575,'-2'94'0,"-1"-47"0,3 0 0,10 88 0,-10-134 0,0 0 0,0-1 0,0 1 0,0 0 0,0 0 0,0 0 0,0 0 0,0 0 0,0 0 0,1 0 0,-1 0 0,0 0 0,1 0 0,-1 0 0,0-1 0,1 1 0,-1 0 0,1 0 0,0 0 0,-1-1 0,1 1 0,-1 0 0,1-1 0,1 2 0,5-24 0,-1-41 0,-6-71 0,1-29 0,0 160 0,-1-1 0,1 0 0,0 1 0,0-1 0,0 0 0,1 1 0,-1-1 0,1 1 0,0 0 0,0-1 0,4-4 0,-6 7 0,1 0 0,0 1 0,0-1 0,0 0 0,0 0 0,0 0 0,0 0 0,0 1 0,0-1 0,0 1 0,0-1 0,0 1 0,0-1 0,1 1 0,-1-1 0,0 1 0,0 0 0,0 0 0,1 0 0,-1-1 0,0 1 0,0 0 0,1 1 0,-1-1 0,0 0 0,0 0 0,1 0 0,-1 1 0,0-1 0,0 1 0,0-1 0,0 1 0,0-1 0,0 1 0,0 0 0,0-1 0,0 1 0,2 1 0,3 5 0,0 0 0,0 0 0,-1 0 0,0 0 0,0 1 0,0 0 0,-1 0 0,0 0 0,3 12 0,23 85 0,-23-78 0,44 117-1365,-44-123-5461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3T23:19:09.047"/>
    </inkml:context>
    <inkml:brush xml:id="br0">
      <inkml:brushProperty name="width" value="0.05" units="cm"/>
      <inkml:brushProperty name="height" value="0.05" units="cm"/>
      <inkml:brushProperty name="color" value="#E71224"/>
    </inkml:brush>
  </inkml:definitions>
  <inkml:trace contextRef="#ctx0" brushRef="#br0">2 1 24575,'4'0'0,"2"4"0,0 7 0,-2 10 0,0 11 0,-2 5 0,-1 0 0,-1-1 0,-4 2 0,-2-1 0,0-1 0,1-3 0,1-3 0,2-1 0,1-1 0,0-1 0,1-5-8191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3T23:19:10.222"/>
    </inkml:context>
    <inkml:brush xml:id="br0">
      <inkml:brushProperty name="width" value="0.05" units="cm"/>
      <inkml:brushProperty name="height" value="0.05" units="cm"/>
      <inkml:brushProperty name="color" value="#E71224"/>
    </inkml:brush>
  </inkml:definitions>
  <inkml:trace contextRef="#ctx0" brushRef="#br0">2 16 24575,'-1'0'0,"1"-1"0,0 1 0,0-1 0,0 1 0,0-1 0,0 0 0,0 1 0,0-1 0,0 1 0,0-1 0,0 1 0,0-1 0,1 1 0,-1-1 0,0 1 0,0-1 0,0 1 0,1-1 0,-1 1 0,0-1 0,1 1 0,-1-1 0,0 1 0,1 0 0,-1-1 0,1 1 0,-1 0 0,0-1 0,1 1 0,-1 0 0,1-1 0,-1 1 0,1 0 0,0 0 0,18 7 0,14 23 0,124 150 0,-111-129-1365,-32-34-5461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3T23:19:11.303"/>
    </inkml:context>
    <inkml:brush xml:id="br0">
      <inkml:brushProperty name="width" value="0.05" units="cm"/>
      <inkml:brushProperty name="height" value="0.05" units="cm"/>
      <inkml:brushProperty name="color" value="#E71224"/>
    </inkml:brush>
  </inkml:definitions>
  <inkml:trace contextRef="#ctx0" brushRef="#br0">280 1 24575,'-5'0'0,"-6"4"0,-5 7 0,-6 10 0,-2 7 0,-3-2 0,4 3 0,6 3 0,0-1 0,0 4 0,-3-4 0,3-2 0,4-2 0,-1-1 0,2 0 0,-1-5 0,2-6-8191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3-04T02:38:44.556"/>
    </inkml:context>
    <inkml:brush xml:id="br0">
      <inkml:brushProperty name="width" value="0.3" units="cm"/>
      <inkml:brushProperty name="height" value="0.6" units="cm"/>
      <inkml:brushProperty name="color" value="#FFACD5"/>
      <inkml:brushProperty name="tip" value="rectangle"/>
      <inkml:brushProperty name="rasterOp" value="maskPen"/>
      <inkml:brushProperty name="ignorePressure" value="1"/>
    </inkml:brush>
  </inkml:definitions>
  <inkml:trace contextRef="#ctx0" brushRef="#br0">0 0,'122'37,"0"-6,167 21,256 0,-429-43,643 23,4-33,93 2,-349 25,-12 0,-317-24,-120-2</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3T23:19:12.743"/>
    </inkml:context>
    <inkml:brush xml:id="br0">
      <inkml:brushProperty name="width" value="0.05" units="cm"/>
      <inkml:brushProperty name="height" value="0.05" units="cm"/>
      <inkml:brushProperty name="color" value="#E71224"/>
    </inkml:brush>
  </inkml:definitions>
  <inkml:trace contextRef="#ctx0" brushRef="#br0">0 0 24575,'0'9'0,"0"8"0,0 5 0,0 4 0,0 2 0,0 1 0,0 4 0,0 2 0,0-1 0,0-2 0,0-1 0,0-1 0,0 2 0,0 2 0,0 3 0,5 1 0,6-2 0,1-8-8191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3-03T23:19:43.968"/>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1 139,'8'-6,"1"2,0-1,-1 1,2 0,-1 1,0 0,1 0,-1 1,1 0,0 1,13-1,-4 0,224-40,-23 2,-80 27,255 10,-208 6,12-4,188 4,-68 23,-240-18,89 21,11 2,727 9,-579-40,-302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3T23:27:13.665"/>
    </inkml:context>
    <inkml:brush xml:id="br0">
      <inkml:brushProperty name="width" value="0.05" units="cm"/>
      <inkml:brushProperty name="height" value="0.05" units="cm"/>
      <inkml:brushProperty name="color" value="#E71224"/>
    </inkml:brush>
  </inkml:definitions>
  <inkml:trace contextRef="#ctx0" brushRef="#br0">4 0 24575,'-1'0'0,"1"0"0,0 0 0,0 0 0,0 0 0,0 0 0,0 0 0,0 0 0,-1 0 0,1 0 0,0 0 0,0 1 0,0-1 0,0 0 0,0 0 0,0 0 0,0 0 0,-1 0 0,1 0 0,0 0 0,0 0 0,0 0 0,0 1 0,0-1 0,0 0 0,0 0 0,0 0 0,0 0 0,0 0 0,0 0 0,0 0 0,0 1 0,0-1 0,0 0 0,0 0 0,0 0 0,0 0 0,0 0 0,0 1 0,0-1 0,0 0 0,0 0 0,0 0 0,0 0 0,0 0 0,0 0 0,0 1 0,0-1 0,0 0 0,0 0 0,0 0 0,0 0 0,0 0 0,0 0 0,0 0 0,1 0 0,-1 1 0,0-1 0,0 0 0,10 13 0,13 10 0,33 20 0,115 68 0,-39-30 0,206 179 0,-309-233 0,-2 1 0,46 63 0,10 11 0,51 45 0,123 129 0,-69-108 0,-127-118 0,-2 3 0,-3 2 0,59 73 0,-22 3 0,-5 5 0,82 172 0,-64-56 0,-30-64 0,110 285 0,-161-406 0,74 157 0,6 14 0,-89-184 0,14 76 0,3 15 0,-16-82 0,-4 1 0,-2 0 0,-3 1 0,-3-1 0,-4 71 0,0 111 0,-4 163 0,1-386 0,0-1 0,-2 0 0,-1-1 0,0 1 0,-2-1 0,0 0 0,-1 0 0,-1-1 0,-13 20 0,0-5 0,-2 0 0,-2-2 0,-55 56 0,46-52 0,-1-2 0,-2-2 0,-1-1 0,-1-2 0,-2-1 0,-50 24 0,-146 84 0,48-25 0,154-92 0,-20 10 0,-1-2 0,-76 26 0,72-32 0,34-11 0,0-2 0,-35 8 0,61-17 0,-1 1 0,1-1 0,-1 0 0,1 0 0,-1 1 0,1-1 0,-1 0 0,1 0 0,-1 0 0,1-1 0,-1 1 0,1 0 0,0-1 0,-1 1 0,1-1 0,-1 1 0,1-1 0,0 1 0,-1-1 0,1 0 0,0 0 0,0 0 0,0 0 0,0 0 0,-1 0 0,1 0 0,0 0 0,1 0 0,-1 0 0,0 0 0,0-1 0,0 1 0,1 0 0,-1-1 0,1 1 0,-1-1 0,1 1 0,-1 0 0,1-1 0,0 1 0,0-1 0,0 1 0,0-1 0,0 1 0,0-1 0,1-1 0,0-10 0,0 0 0,1 0 0,1 1 0,5-17 0,-5 20 0,17-55 34,11-40-1433,-28 84-5427</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3T23:27:15.264"/>
    </inkml:context>
    <inkml:brush xml:id="br0">
      <inkml:brushProperty name="width" value="0.05" units="cm"/>
      <inkml:brushProperty name="height" value="0.05" units="cm"/>
      <inkml:brushProperty name="color" value="#E71224"/>
    </inkml:brush>
  </inkml:definitions>
  <inkml:trace contextRef="#ctx0" brushRef="#br0">0 1 24575,'0'4'0,"5"3"0,1 3 0,4 5 0,10 1 0,6 1 0,3-2 0,1 1 0,1 3 0,-1-3 0,-1 2 0,-1-3 0,-5-4-8191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3-03T23:27:21.90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30,'0'-1,"1"0,-1 0,0 0,1 1,-1-1,0 0,1 0,-1 0,1 1,-1-1,1 0,0 1,-1-1,1 1,0-1,-1 0,1 1,0-1,0 1,-1 0,1-1,0 1,0 0,0-1,0 1,-1 0,1 0,1 0,31-4,-26 3,517-8,-299 12,431 25,65 0,-577-30,-122 2</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3-03T23:27:24.59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0,'22'18,"1"-1,1-2,0 0,1-1,1-2,43 15,-35-13,80 27,2-4,1-6,1-4,2-6,124 5,616-9,-723-19,1180-5,-1198 3,-13-1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3T23:27:40.660"/>
    </inkml:context>
    <inkml:brush xml:id="br0">
      <inkml:brushProperty name="width" value="0.05" units="cm"/>
      <inkml:brushProperty name="height" value="0.05" units="cm"/>
      <inkml:brushProperty name="color" value="#E71224"/>
    </inkml:brush>
  </inkml:definitions>
  <inkml:trace contextRef="#ctx0" brushRef="#br0">1139 29 24575,'0'-1'0,"-1"0"0,1 0 0,-1 0 0,1 0 0,-1 0 0,1 0 0,-1 1 0,0-1 0,0 0 0,1 0 0,-1 1 0,0-1 0,0 0 0,0 1 0,0-1 0,0 1 0,0-1 0,0 1 0,0-1 0,0 1 0,0 0 0,0 0 0,0-1 0,0 1 0,-2 0 0,-33-5 0,31 4 0,-39-3 0,0 2 0,1 1 0,-1 3 0,0 1 0,0 2 0,1 2 0,0 2 0,1 2 0,0 2 0,-64 28 0,-15 3 0,43-18 0,13-4 0,48-18 0,0 1 0,0 1 0,0 0 0,1 1 0,0 1 0,0 1 0,1 0 0,1 1 0,-26 22 0,32-25 0,0 0 0,1 1 0,0 0 0,1 0 0,-1 0 0,2 1 0,-1-1 0,1 1 0,1 1 0,-1-1 0,2 1 0,-1 0 0,1 0 0,1 0 0,0 0 0,0 0 0,0 21 0,2 6 0,1 1 0,2-1 0,2 0 0,1 0 0,2 0 0,21 59 0,-19-72 0,0-1 0,1-1 0,2 0 0,0-1 0,1 0 0,1-1 0,1-1 0,1 0 0,0-1 0,39 30 0,0-9 0,1-2 0,2-2 0,94 39 0,201 54 0,-283-108 0,1-2 0,138 15 0,154-19 0,-314-11 0,0 3 0,-1 1 0,61 17 0,-50-10 0,96 10 0,490 64 0,-298-36 0,272 0 0,5-50 0,-361-4 0,5163 0 0,-3007 3 0,-1221-68 0,-488-28 0,-310 38 0,25 27 0,3 32 0,-159 1 0,-185-2 0,299-8 0,-313 1 0,0-3 0,-1-2 0,96-30 0,-91 13 0,-1-4 0,80-47 0,-41 21 0,42-18 0,232-121 0,-371 188 0,-1 0 0,0 0 0,0-2 0,0 0 0,-2 0 0,1-2 0,-1 1 0,-1-2 0,-1 0 0,0 0 0,0-1 0,-2 0 0,9-17 0,64-148 0,-71 151 0,-1-1 0,-2 0 0,-1 0 0,4-41 0,-10 67 0,-1 0 0,-1 0 0,1 0 0,0 0 0,-1 0 0,0 0 0,0 0 0,0 1 0,0-1 0,-1 0 0,1 0 0,-1 1 0,0-1 0,0 1 0,0-1 0,-1 1 0,1 0 0,-1 0 0,0 0 0,1 0 0,-1 1 0,-1-1 0,1 1 0,0 0 0,-1 0 0,1 0 0,-1 0 0,-4-1 0,-12-5 0,0 1 0,-1 1 0,1 1 0,-26-3 0,18 3 0,-355-44 0,86 14 0,8 2 0,-509 7 0,-2130 30 0,1528-7 0,-8515 3 0,9881 2 0,-57 9 0,55-5 0,-48 2 0,-284-9-1365,340 1-5461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3-03T23:27:49.597"/>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1 84,'2739'0,"-2718"-2,-1 0,0-1,-1-2,1 0,-1-1,29-12,-28 9,1 2,-1 0,1 2,0 0,34-3,472 6,-249 5,58-5,367 5,-469 10,64 2,690-16,-959 1</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3-03T23:31:20.367"/>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0 1,'1666'0,"-1631"0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3-03T23:31:21.942"/>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1 167,'11'-8,"0"1,0 0,0 1,1 0,0 1,1 1,-1-1,1 2,-1 0,19-2,-10 1,155-32,0 7,349-9,457 41,-959-3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3T22:41:44.326"/>
    </inkml:context>
    <inkml:brush xml:id="br0">
      <inkml:brushProperty name="width" value="0.05" units="cm"/>
      <inkml:brushProperty name="height" value="0.05" units="cm"/>
      <inkml:brushProperty name="color" value="#E71224"/>
    </inkml:brush>
  </inkml:definitions>
  <inkml:trace contextRef="#ctx0" brushRef="#br0">275 747 24575,'6'-3'0,"-1"0"0,1 0 0,0 0 0,0 1 0,0 0 0,0 0 0,0 0 0,0 1 0,1 0 0,11-1 0,12-2 0,26-7 0,0 3 0,78-2 0,118 11 0,-90 2 0,2523-3 0,-2441 14 0,-17 0 0,296-15 0,-519 1 0,0 0 0,1 0 0,-1 0 0,0-1 0,0 1 0,0-1 0,1 0 0,-1 0 0,0-1 0,0 1 0,-1-1 0,1 0 0,0 0 0,0 0 0,-1 0 0,6-6 0,-5 4 0,-1 0 0,0-1 0,0 0 0,0 1 0,-1-1 0,0 0 0,0 0 0,0-1 0,0 1 0,-1 0 0,0-1 0,1-8 0,7-91 0,-7 61 0,11-56 0,-6 69 0,17-104 0,-21 117 0,-2-1 0,0 1 0,-1-1 0,-1 1 0,-4-22 0,4 37 0,0-1 0,-1 1 0,1-1 0,-1 1 0,0 0 0,0 0 0,0 0 0,0 0 0,0 0 0,-1 1 0,1-1 0,-1 0 0,0 1 0,0 0 0,0 0 0,0 0 0,0 0 0,0 0 0,-1 1 0,1-1 0,0 1 0,-1 0 0,-6-1 0,-9-3 0,-1 1 0,0 2 0,-22-1 0,32 2 0,-552 0 0,235 6 0,-2005-5 0,1891 28 0,109-2 0,290-25 0,-12 1 0,-69 11 0,81-8 0,-66 0 0,75-5 0,1 2 0,-1 1 0,-61 13 0,82-13 0,-1 0 0,1 1 0,0 1 0,0 0 0,1 0 0,-15 10 0,22-12 0,0 1 0,1-1 0,0 1 0,-1 0 0,1 0 0,0 0 0,1 0 0,-1 0 0,1 1 0,0-1 0,0 1 0,0 0 0,0-1 0,1 1 0,0 0 0,0 0 0,0 0 0,1 0 0,0 7 0,2 220 0,2-73 0,-3-141-107,-1-7-145,0 0 1,-1 0-1,0 0 1,-3 14-1,-2-7-6574</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3T23:45:17.698"/>
    </inkml:context>
    <inkml:brush xml:id="br0">
      <inkml:brushProperty name="width" value="0.05" units="cm"/>
      <inkml:brushProperty name="height" value="0.05" units="cm"/>
      <inkml:brushProperty name="color" value="#E71224"/>
    </inkml:brush>
  </inkml:definitions>
  <inkml:trace contextRef="#ctx0" brushRef="#br0">1225 216 24575,'-19'-1'0,"0"-1"0,-1-1 0,1-1 0,-23-8 0,-44-7 0,-47 8 0,-194 7 0,215 6 0,69 1 0,0 3 0,0 1 0,1 1 0,0 3 0,0 2 0,-67 29 0,104-39 0,0 0 0,0-1 0,0 2 0,0-1 0,0 0 0,1 1 0,0 0 0,0 0 0,0 0 0,0 1 0,0 0 0,1-1 0,0 1 0,0 0 0,0 0 0,0 1 0,1-1 0,0 1 0,0-1 0,1 1 0,-2 11 0,0 4 0,2 1 0,0-1 0,1 1 0,6 35 0,-2-36 0,1 0 0,2-1 0,0 1 0,1-2 0,0 1 0,2-1 0,17 26 0,-10-15 0,23 51 0,47 203 0,-63-197 0,-12-58 0,0-1 0,2 0 0,1-1 0,2 0 0,0-1 0,22 24 0,-17-20 0,14 19 0,73 79 0,-95-114 0,1-1 0,1 0 0,0-1 0,0-1 0,1 0 0,0-2 0,1 0 0,0 0 0,28 8 0,36 2 0,94 11 0,-89-17 0,65 5 0,181-2 0,-86-8 0,1032 6 0,-618-40 0,-131 1 0,169-3 0,-256 30 0,176-5 0,-93-37 0,-16 0 0,1007-55 0,-1027 50 0,861-107 0,-854 72 0,461-67 0,3 62 0,297 79 0,-632 10 0,1520-4 0,-2109 1 0,1-2 0,-1-2 0,0-1 0,0-2 0,0-1 0,-1-2 0,0-2 0,47-20 0,73-37 0,53-26 0,-167 72 0,-1-1 0,68-51 0,-97 62 0,1 0 0,-1 0 0,-1-1 0,0 0 0,13-23 0,39-79 0,-39 68 0,35-80 0,-53 113 0,-1-1 0,-1 1 0,0-1 0,-1-1 0,-1 1 0,1-31 0,-3 42 0,-1-1 0,0 1 0,0 0 0,-1 0 0,1 0 0,-1-1 0,0 1 0,0 1 0,0-1 0,0 0 0,-1 0 0,0 1 0,0 0 0,0-1 0,0 1 0,0 0 0,0 0 0,-1 1 0,0-1 0,1 1 0,-1 0 0,0 0 0,0 0 0,0 0 0,0 1 0,-5-2 0,-17-4 0,1 0 0,-1 2 0,-34-4 0,26 5 0,-773-63 0,-8 64 0,471 6 0,-3548-1 0,2108-3 0,1253 34 0,4 40 0,273-42 0,-468-7 0,-1433-25 0,1303 63 0,364-4 0,181-23 0,-540-5 0,758-31 0,-260 30 0,276-20 0,-93 22 0,102-18 0,-68 7 0,-409-13 0,295-10 0,87 5 0,-181-5 0,321 1 0,0-2 0,-1 0 0,2-2 0,-1 0 0,0-1 0,1 0 0,1-2 0,-1 0 0,-24-18 0,10 8 0,-42-19 0,45 26 0,-1-2 0,2-1 0,0-2 0,1 0 0,0-2 0,2-1 0,-24-24 0,30 27-1365,2 2-5461</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3-03T23:45:23.993"/>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0 11,'5'0,"15"0,17 0,12 0,15 0,10 0,11 0,9 0,2 0,-2 0,-13 0,-15 0,-14 0,-12 0,-4 0,6-5,-4-1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3-03T23:45:26.100"/>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0 27,'1262'0,"-1198"-2,78-11,-67 1</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3T23:46:01.649"/>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0 265 0,'2170'-265'0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3T23:46:08.546"/>
    </inkml:context>
    <inkml:brush xml:id="br0">
      <inkml:brushProperty name="width" value="0.05" units="cm"/>
      <inkml:brushProperty name="height" value="0.05" units="cm"/>
      <inkml:brushProperty name="color" value="#E71224"/>
    </inkml:brush>
  </inkml:definitions>
  <inkml:trace contextRef="#ctx0" brushRef="#br0">0 160 24575,'3'-4'0,"-1"1"0,1-1 0,-1 1 0,1 0 0,0 0 0,1 0 0,-1 0 0,0 0 0,1 1 0,-1-1 0,1 1 0,0 0 0,0 0 0,0 0 0,0 1 0,0-1 0,6 0 0,10-2 0,1 0 0,30-1 0,7-1 0,41-24 0,-75 22 0,1 0 0,0 1 0,31-4 0,161-17-1365,-192 27-5461</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3T23:46:10.174"/>
    </inkml:context>
    <inkml:brush xml:id="br0">
      <inkml:brushProperty name="width" value="0.05" units="cm"/>
      <inkml:brushProperty name="height" value="0.05" units="cm"/>
      <inkml:brushProperty name="color" value="#E71224"/>
    </inkml:brush>
  </inkml:definitions>
  <inkml:trace contextRef="#ctx0" brushRef="#br0">0 0 24575,'1'91'0,"14"104"0,-9-125 0,-3 99 0,-1 12 0,14-93-1365,-11-65-5461</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3T23:46:11.731"/>
    </inkml:context>
    <inkml:brush xml:id="br0">
      <inkml:brushProperty name="width" value="0.05" units="cm"/>
      <inkml:brushProperty name="height" value="0.05" units="cm"/>
      <inkml:brushProperty name="color" value="#E71224"/>
    </inkml:brush>
  </inkml:definitions>
  <inkml:trace contextRef="#ctx0" brushRef="#br0">0 94 24575,'121'2'0,"131"-5"0,-204-2-227,0-2-1,0-2 1,-1-2-1,0-2 1,58-25-1,-83 28-6598</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3T23:46:38.475"/>
    </inkml:context>
    <inkml:brush xml:id="br0">
      <inkml:brushProperty name="width" value="0.05" units="cm"/>
      <inkml:brushProperty name="height" value="0.05" units="cm"/>
      <inkml:brushProperty name="color" value="#E71224"/>
    </inkml:brush>
  </inkml:definitions>
  <inkml:trace contextRef="#ctx0" brushRef="#br0">4368 427 24575,'-5'6'0,"-1"1"0,0-1 0,-1-1 0,1 1 0,-1-1 0,0-1 0,-1 1 0,1-1 0,-1 0 0,-14 4 0,-177 34 0,157-31 0,0-3 0,-1-1 0,-59 1 0,-133-9 0,88-2 0,124 3 0,-2 1 0,1-1 0,-1-1 0,0-1 0,1-1 0,0-1 0,-38-12 0,-109-59 0,107 45 0,-120-39 0,102 50 0,45 12 0,-41-15 0,13 3 0,-93-17 0,-28-6 0,29-10 0,64 20 0,-132-27 0,103 31 0,67 14 0,-87-10 0,-239 19 0,216 7 0,130 0 0,0 0 0,1 3 0,0 1 0,0 1 0,-53 19 0,41-8 0,1 1 0,0 3 0,-55 35 0,65-33 0,1 0 0,1 3 0,-31 31 0,49-42 0,1 0 0,0 0 0,1 1 0,1 1 0,1 1 0,0-1 0,-14 38 0,-33 137 0,46-136 0,1 0 0,4 0 0,2 0 0,2 1 0,7 77 0,-2-119 0,1-1 0,0 1 0,1-1 0,1 0 0,0-1 0,1 1 0,1-1 0,0 0 0,1 0 0,1-1 0,0 0 0,0-1 0,20 20 0,-13-17 0,0 1 0,1-2 0,1-1 0,0 0 0,0-1 0,2-1 0,-1 0 0,1-2 0,24 8 0,1 0 0,0 2 0,62 37 0,-33-16 0,-43-26 0,1-1 0,40 9 0,8 4 0,102 32 0,11-3 0,-41-14 0,-55-12 0,1-5 0,2-4 0,0-4 0,185 4 0,370-21 0,-297-29 0,-206 12 0,30-9 0,-112 15 0,0 3 0,81-1 0,-88 7 0,121-21 0,-116 13 0,96-4 0,682 16 0,-742 5 0,-1 5 0,0 4 0,111 31 0,-30-6 0,-161-35 0,1 0 0,0-2 0,0-1 0,44-1 0,-62-2 0,0 0 0,0 0 0,0 0 0,0-1 0,0 1 0,-1-2 0,1 1 0,0 0 0,-1-1 0,0 0 0,1-1 0,-1 1 0,0-1 0,-1 0 0,1 0 0,-1 0 0,0-1 0,0 1 0,0-1 0,0 0 0,-1 0 0,0-1 0,4-9 0,9-28 0,-2 0 0,-3-1 0,-1-1 0,7-76 0,-10 0 0,-11-184 0,2 287 0,-1-1 0,-1 1 0,0-1 0,-1 1 0,-1 0 0,-1 1 0,-1-1 0,-12-21 0,-14-16 0,-45-55 0,34 50 0,28 37 0,-2 1 0,-1 0 0,0 1 0,-2 2 0,0 0 0,-1 1 0,-1 1 0,0 2 0,-1 0 0,-42-17 0,29 17 0,0 2 0,0 2 0,-2 2 0,1 1 0,-1 2 0,0 2 0,-47 0 0,35 4 0,-268 7 0,263-2 0,-1 2 0,1 3 0,-84 25 0,68-6 0,55-21-228,-1-1 1,0 0-1,0-1 1,-1-1-1,-22 3 1,12-6-6599</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3T23:51:55.601"/>
    </inkml:context>
    <inkml:brush xml:id="br0">
      <inkml:brushProperty name="width" value="0.05" units="cm"/>
      <inkml:brushProperty name="height" value="0.05" units="cm"/>
      <inkml:brushProperty name="color" value="#AE198D"/>
      <inkml:brushProperty name="inkEffects" value="galaxy"/>
      <inkml:brushProperty name="anchorX" value="0"/>
      <inkml:brushProperty name="anchorY" value="0"/>
      <inkml:brushProperty name="scaleFactor" value="0.5"/>
    </inkml:brush>
  </inkml:definitions>
  <inkml:trace contextRef="#ctx0" brushRef="#br0">0 319 24575,'0'0'0,"5"0"0,6 0 0,5 0 0,5 0 0,8 0 0,3 0 0,0 0 0,0 0 0,-1 0 0,3 0 0,0 0 0,4 0 0,4 0 0,-1 0 0,2 0 0,-2 0 0,-4 0 0,-3 0 0,2 0 0,4 0 0,-2 0 0,-2 0 0,3 0 0,-3 0 0,-1 0 0,-3 0 0,-2 0 0,-2 0 0,-1 0 0,-1 0 0,1 0 0,-2 0 0,7 0 0,-1 0 0,1 0 0,4 0 0,4 0 0,0 0 0,-3 0 0,8 0 0,-2 0 0,8 0 0,-3 0 0,1 0 0,-4 0 0,0 0 0,6 0 0,8 0 0,1 0 0,6 0 0,-6 0 0,3 0 0,-8 0 0,-1 0 0,-8 0 0,0 0 0,-6 0 0,1 0 0,3 0 0,1 0 0,-2 0 0,2 0 0,-4 0 0,7 0 0,-4 0 0,3 0 0,-4 0 0,1 0 0,-4 0 0,2 0 0,2 0 0,-3 0 0,-2 0 0,-5 0 0,3 0 0,-3 0 0,-1 0 0,-2 0 0,-2 0 0,-1 0 0,-1 0 0,-1 0 0,0 0 0,0 0 0,0 0 0,1-5 0,-6-6 0,-6-5 0,-5-10 0,-4-4 0,-3-6 0,-3-1 0,0-5 0,-1 3 0,0-4 0,0 9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3T23:51:57.336"/>
    </inkml:context>
    <inkml:brush xml:id="br0">
      <inkml:brushProperty name="width" value="0.05" units="cm"/>
      <inkml:brushProperty name="height" value="0.05" units="cm"/>
      <inkml:brushProperty name="color" value="#AE198D"/>
      <inkml:brushProperty name="inkEffects" value="galaxy"/>
      <inkml:brushProperty name="anchorX" value="-4578.35596"/>
      <inkml:brushProperty name="anchorY" value="-951.03693"/>
      <inkml:brushProperty name="scaleFactor" value="0.5"/>
    </inkml:brush>
  </inkml:definitions>
  <inkml:trace contextRef="#ctx0" brushRef="#br0">0 368 24575,'0'0'0,"0"5"0,0 12 0,0 4 0,0 10 0,0 3 0,0 1 0,0 3 0,0 5 0,0-2 0,0-2 0,0-4 0,11-9 0,-8-26 0,-1 1 0,0 0 0,-1 0 0,1 0 0,0 0 0,-1 0 0,1-1 0,0 1 0,0-1 0,0 1 0,0-1 0,0 0 0,-1 1 0,5-1 0,11-4 0,-4 1 0,0 0 0,19-8 0,63-21 0,16-12 0,11-12 0,8 0 0,-7 0 0,-15 6 0,-21 11 0,-19 6 0,-13 6 0,-12 2 0,-8 1 0,0 6 0,-4-6 0,-1-1 0,-7-7 0,-1 0 0,0-1 0,-6 1 0,-3 2 0,5 1 0,-2 6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3T22:41:47.447"/>
    </inkml:context>
    <inkml:brush xml:id="br0">
      <inkml:brushProperty name="width" value="0.05" units="cm"/>
      <inkml:brushProperty name="height" value="0.05" units="cm"/>
      <inkml:brushProperty name="color" value="#E71224"/>
    </inkml:brush>
  </inkml:definitions>
  <inkml:trace contextRef="#ctx0" brushRef="#br0">0 0 24575,'2324'0'-1365,"-2291"0"-5461</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4T00:00:34.765"/>
    </inkml:context>
    <inkml:brush xml:id="br0">
      <inkml:brushProperty name="width" value="0.05" units="cm"/>
      <inkml:brushProperty name="height" value="0.05" units="cm"/>
      <inkml:brushProperty name="color" value="#E71224"/>
    </inkml:brush>
  </inkml:definitions>
  <inkml:trace contextRef="#ctx0" brushRef="#br0">0 0 24575,'1'0'0,"0"1"0,0-1 0,0 0 0,0 1 0,0-1 0,0 1 0,0-1 0,0 1 0,0-1 0,-1 1 0,1 0 0,0-1 0,0 1 0,-1 0 0,1 0 0,-1-1 0,1 1 0,0 0 0,-1 0 0,1 0 0,-1 0 0,0 0 0,1 0 0,-1 0 0,0 1 0,10 34 0,-7-19 0,13 31 0,47 122 0,-54-153 0,0 0 0,1-1 0,1 0 0,1 0 0,0-1 0,1-1 0,1 0 0,17 14 0,21 13 0,58 34 0,-74-52 0,-5-6 0,0-2 0,1-1 0,0-2 0,1-1 0,1-1 0,42 6 0,13 5 0,-18-7 0,-55-12 0,1 1 0,-1 1 0,1 0 0,-1 1 0,28 13 0,-2 5 0,-22-11 0,0 0 0,1-2 0,0-1 0,1 0 0,0-2 0,26 6 0,156 34 0,-133-28 0,1-4 0,96 10 0,456-19 0,-342-9 0,304 5 0,677-5 0,-1103-2 0,0-7 0,-1-6 0,0-8 0,305-92 0,-255 61 0,-142 41 0,-42 10 0,59-16 0,101-11 0,0 14 0,-46 7 0,-1-6 0,187-48 0,-208 30 0,205-92 0,-243 95 0,2 3 0,117-26 0,-86 26 0,461-82 0,-503 101 0,54-6 0,-1 5 0,162 5 0,-284 6 0,1 1 0,-1 0 0,1 0 0,0 0 0,-1 0 0,1 0 0,0 1 0,-1-1 0,1 0 0,0 1 0,-1-1 0,1 1 0,-1-1 0,1 1 0,-1 0 0,1 0 0,-1 0 0,0 0 0,1 0 0,-1 0 0,0 0 0,0 0 0,0 0 0,1 1 0,-1-1 0,-1 0 0,3 3 0,-3-1 0,0 1 0,0-1 0,0 0 0,0 1 0,0-1 0,-1 0 0,1 0 0,-1 0 0,0 0 0,0 1 0,0-1 0,-1 0 0,-2 4 0,-29 59-455,-4-2 0,-78 105 0,104-154-6371</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4T00:00:36.099"/>
    </inkml:context>
    <inkml:brush xml:id="br0">
      <inkml:brushProperty name="width" value="0.05" units="cm"/>
      <inkml:brushProperty name="height" value="0.05" units="cm"/>
      <inkml:brushProperty name="color" value="#E71224"/>
    </inkml:brush>
  </inkml:definitions>
  <inkml:trace contextRef="#ctx0" brushRef="#br0">819 582 24575,'1'-1'0,"0"-1"0,-1 0 0,1 1 0,-1-1 0,0 1 0,1-1 0,-1 0 0,0 1 0,0-1 0,0 0 0,0 1 0,0-1 0,-1 0 0,1 1 0,0-1 0,-1 0 0,1 1 0,-1-1 0,0 1 0,1-1 0,-1 1 0,0-1 0,0 1 0,0 0 0,0-1 0,0 1 0,0 0 0,0 0 0,-3-2 0,-40-38 0,-138-89 0,113 80 0,-1 4 0,-132-65 0,181 99 29,0 0-1,1-2 0,-24-21 0,27 21-323,0 1-1,-1 0 0,0 1 1,-22-10-1,16 13-6530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4T00:00:39.687"/>
    </inkml:context>
    <inkml:brush xml:id="br0">
      <inkml:brushProperty name="width" value="0.05" units="cm"/>
      <inkml:brushProperty name="height" value="0.05" units="cm"/>
      <inkml:brushProperty name="color" value="#E71224"/>
    </inkml:brush>
  </inkml:definitions>
  <inkml:trace contextRef="#ctx0" brushRef="#br0">0 250 24575,'14'0'0,"408"-16"0,-277 1 0,98-13 0,-184 19 0,-3 0 0,95-27 0,-125 29 0,2 1 0,32-4 0,-40 8 0,0-1 0,0 0 0,0-2 0,0-1 0,28-11 0,-13 2 0,2 2 0,-1 2 0,59-11 0,-35 9 0,-58 12 0,-1 0 0,0 1 0,1 0 0,-1-1 0,1 1 0,-1 0 0,0-1 0,1 1 0,-1 0 0,1 0 0,-1 0 0,1 1 0,-1-1 0,1 0 0,-1 0 0,0 1 0,1-1 0,-1 1 0,1-1 0,-1 1 0,0 0 0,0-1 0,1 1 0,-1 0 0,2 2 0,-2-1 0,-1-1 0,1 1 0,0 0 0,-1 0 0,1 0 0,-1 0 0,0 0 0,0 0 0,0-1 0,0 1 0,0 0 0,0 0 0,0 0 0,0 0 0,-1 0 0,0 3 0,-3 8 0,-1-1 0,-1 1 0,0 0 0,-7 11 0,-2 1 0,-2-1 0,0 0 0,-22 22 0,29-33-58,0 0 0,2 1 0,-1 0 0,1 0 0,1 1 0,-7 23 0,5-16-901,-4 9-5867</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4T00:00:41.661"/>
    </inkml:context>
    <inkml:brush xml:id="br0">
      <inkml:brushProperty name="width" value="0.05" units="cm"/>
      <inkml:brushProperty name="height" value="0.05" units="cm"/>
      <inkml:brushProperty name="color" value="#E71224"/>
    </inkml:brush>
  </inkml:definitions>
  <inkml:trace contextRef="#ctx0" brushRef="#br0">325 493 24575,'0'-16'0,"-2"-1"0,0 1 0,-1 0 0,-1 0 0,0 0 0,-1 0 0,0 1 0,-2-1 0,0 1 0,0 1 0,-2 0 0,1 0 0,-2 0 0,0 1 0,0 1 0,-2-1 0,1 2 0,-1 0 0,-1 0 0,0 1 0,-23-13 0,22 11-151,0 0-1,1 0 0,0-2 0,1 0 1,1 0-1,0-1 0,1 0 1,-12-25-1,7 14-6674</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4T00:00:48.303"/>
    </inkml:context>
    <inkml:brush xml:id="br0">
      <inkml:brushProperty name="width" value="0.05" units="cm"/>
      <inkml:brushProperty name="height" value="0.05" units="cm"/>
      <inkml:brushProperty name="color" value="#E71224"/>
    </inkml:brush>
  </inkml:definitions>
  <inkml:trace contextRef="#ctx0" brushRef="#br0">0 0 24575,'0'5'0,"0"5"0,0 6 0,0 9 0,0 6 0,0 0 0,5 1 0,5-1 0,1 3 0,0 1 0,-4 3 0,-1-1 0,-3 3 0,-2-1 0,-1-7-8191</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4T00:00:49.437"/>
    </inkml:context>
    <inkml:brush xml:id="br0">
      <inkml:brushProperty name="width" value="0.05" units="cm"/>
      <inkml:brushProperty name="height" value="0.05" units="cm"/>
      <inkml:brushProperty name="color" value="#E71224"/>
    </inkml:brush>
  </inkml:definitions>
  <inkml:trace contextRef="#ctx0" brushRef="#br0">0 52 24575,'138'3'0,"148"-7"0,-275 2-170,-1 0-1,1 0 0,-1-2 1,0 1-1,0-1 0,0-1 1,14-8-1,1-2-6655</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4T00:00:51.265"/>
    </inkml:context>
    <inkml:brush xml:id="br0">
      <inkml:brushProperty name="width" value="0.05" units="cm"/>
      <inkml:brushProperty name="height" value="0.05" units="cm"/>
      <inkml:brushProperty name="color" value="#E71224"/>
    </inkml:brush>
  </inkml:definitions>
  <inkml:trace contextRef="#ctx0" brushRef="#br0">78 129 24575,'-5'3'0,"-1"0"0,1 1 0,0 0 0,0 0 0,0 0 0,1 1 0,-1-1 0,1 1 0,0 0 0,0 0 0,1 1 0,0-1 0,0 1 0,0-1 0,0 1 0,1 0 0,0 0 0,0 0 0,1 1 0,-1 5 0,1-8 0,1 0 0,-1-1 0,1 1 0,0 0 0,1 0 0,-1-1 0,1 1 0,0 0 0,-1-1 0,1 1 0,1-1 0,-1 1 0,1-1 0,-1 1 0,1-1 0,0 0 0,0 0 0,0 0 0,1 0 0,-1 0 0,1 0 0,0-1 0,-1 1 0,1-1 0,0 0 0,0 0 0,1 0 0,-1 0 0,0 0 0,1-1 0,-1 0 0,1 1 0,-1-1 0,7 0 0,-3 1 0,1 0 0,-1-1 0,1 0 0,-1 0 0,1-1 0,0 0 0,-1-1 0,1 1 0,-1-1 0,1-1 0,-1 0 0,1 0 0,10-5 0,-13 5 0,0-1 0,0-1 0,0 1 0,-1-1 0,0 0 0,0 0 0,0 0 0,0 0 0,0-1 0,-1 1 0,0-1 0,0 0 0,0 0 0,-1 0 0,0-1 0,0 1 0,0-1 0,2-9 0,35-147 0,-38 158 8,0 1-1,-1 0 1,1-1-1,-1 1 1,0-1-1,0 1 1,0-1-1,0 1 1,0 0-1,-1-1 1,0 1-1,0-1 1,0 1-1,0 0 1,-3-6-1,3 8-57,0-1 1,-1 1-1,1 0 1,0 0-1,-1 0 1,0 0-1,1 0 1,-1 0-1,1 0 1,-1 0-1,0 0 1,0 1-1,0-1 1,1 1-1,-1-1 1,0 1-1,0 0 1,0 0-1,0 0 1,0 0-1,1 0 1,-1 0-1,0 0 1,0 1-1,0-1 1,0 1-1,1-1 1,-1 1-1,-2 1 1,-24 8-6777</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4T00:00:52.304"/>
    </inkml:context>
    <inkml:brush xml:id="br0">
      <inkml:brushProperty name="width" value="0.05" units="cm"/>
      <inkml:brushProperty name="height" value="0.05" units="cm"/>
      <inkml:brushProperty name="color" value="#E71224"/>
    </inkml:brush>
  </inkml:definitions>
  <inkml:trace contextRef="#ctx0" brushRef="#br0">0 0 24575,'0'504'0,"0"-490"0,1-1 0,0 0 0,0 0 0,2 0 0,-1 0 0,2 0 0,0 0 0,0-1 0,1 0 0,9 16 0,-14-27-31,0-1-1,1 1 0,-1 0 0,0-1 0,1 1 1,-1 0-1,0-1 0,1 1 0,-1-1 1,0 1-1,1-1 0,-1 1 0,1-1 1,-1 1-1,1-1 0,0 0 0,-1 1 1,1-1-1,-1 0 0,1 1 0,0-1 1,-1 0-1,1 0 0,0 1 0,-1-1 1,1 0-1,0 0 0,-1 0 0,1 0 1,0 0-1,-1 0 0,1 0 0,0 0 1,-1 0-1,1 0 0,0-1 0,-1 1 1,1 0-1,0 0 0,-1-1 0,1 1 1,1-1-1,6-11-6794</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4T00:00:53.519"/>
    </inkml:context>
    <inkml:brush xml:id="br0">
      <inkml:brushProperty name="width" value="0.05" units="cm"/>
      <inkml:brushProperty name="height" value="0.05" units="cm"/>
      <inkml:brushProperty name="color" value="#E71224"/>
    </inkml:brush>
  </inkml:definitions>
  <inkml:trace contextRef="#ctx0" brushRef="#br0">0 45 24575,'5'0'0,"5"0"0,6 0 0,5 0 0,3 0 0,2 0 0,1 0 0,5 0 0,2 0 0,3 0 0,6-5 0,-6-5 0,-4-2 0,-3 2 0,-7 2-8191</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4T00:00:54.999"/>
    </inkml:context>
    <inkml:brush xml:id="br0">
      <inkml:brushProperty name="width" value="0.05" units="cm"/>
      <inkml:brushProperty name="height" value="0.05" units="cm"/>
      <inkml:brushProperty name="color" value="#E71224"/>
    </inkml:brush>
  </inkml:definitions>
  <inkml:trace contextRef="#ctx0" brushRef="#br0">293 0 24575,'-20'10'0,"0"-1"0,0-1 0,-1-1 0,0-1 0,-1 0 0,-38 3 0,54-8 0,1 0 0,0 0 0,0 1 0,0 0 0,0-1 0,0 1 0,0 1 0,0-1 0,0 1 0,1 0 0,0 0 0,-1 0 0,1 1 0,0 0 0,1-1 0,-1 1 0,1 0 0,-1 1 0,1-1 0,1 1 0,-1-1 0,0 1 0,1 0 0,0 0 0,0 0 0,1 0 0,0 0 0,-1 1 0,2-1 0,-1 0 0,0 1 0,1-1 0,0 0 0,1 1 0,-1-1 0,1 0 0,0 1 0,0-1 0,0 0 0,1 0 0,0 0 0,0 0 0,0 0 0,1 0 0,0-1 0,0 1 0,5 5 0,-7-8 0,0 0 0,1 0 0,-1-1 0,1 1 0,-1-1 0,1 0 0,0 1 0,-1-1 0,1 0 0,0 0 0,0 0 0,0 0 0,0 0 0,0-1 0,0 1 0,0 0 0,0-1 0,0 0 0,0 1 0,1-1 0,-1 0 0,4 0 0,-4-1 0,0 0 0,0 0 0,0 0 0,-1 0 0,1-1 0,0 1 0,0 0 0,-1-1 0,1 1 0,-1-1 0,1 0 0,-1 1 0,0-1 0,1 0 0,-1 0 0,0 0 0,0 0 0,0 0 0,-1 0 0,1 0 0,0-4 0,43-113-1365,-38 101-5461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3T23:18:50.589"/>
    </inkml:context>
    <inkml:brush xml:id="br0">
      <inkml:brushProperty name="width" value="0.05" units="cm"/>
      <inkml:brushProperty name="height" value="0.05" units="cm"/>
      <inkml:brushProperty name="color" value="#E71224"/>
    </inkml:brush>
  </inkml:definitions>
  <inkml:trace contextRef="#ctx0" brushRef="#br0">1 502 24575,'0'-24'0,"0"0"0,2 0 0,0 0 0,2 1 0,7-27 0,-9 44 0,0 0 0,0 0 0,1 1 0,-1-1 0,1 1 0,0 0 0,1 0 0,-1 0 0,1 0 0,0 0 0,0 1 0,0 0 0,1 0 0,0 0 0,0 0 0,0 1 0,0-1 0,0 1 0,1 1 0,-1-1 0,1 1 0,0 0 0,-1 0 0,1 1 0,10-2 0,19 0 0,-1 1 0,1 2 0,48 7 0,-79-7 0,-1 0 0,0 1 0,1 0 0,-1 0 0,0 0 0,0 0 0,1 0 0,-1 1 0,0-1 0,0 1 0,-1 0 0,1 0 0,0 0 0,0 0 0,-1 0 0,0 1 0,1-1 0,-1 1 0,0 0 0,0-1 0,0 1 0,-1 0 0,1 0 0,1 5 0,1 5 0,-1-1 0,0 1 0,-1 0 0,0 0 0,0 13 0,0 2 0,-2-28 0,0 0 0,0 0 0,0 0 0,0-1 0,0 1 0,0 0 0,1 0 0,-1 0 0,0 0 0,0 0 0,0 0 0,0-1 0,0 1 0,0 0 0,1 0 0,-1 0 0,0 0 0,0 0 0,0 0 0,0 0 0,1 0 0,-1 0 0,0 0 0,0 0 0,0 0 0,0 0 0,1 0 0,-1 0 0,0 0 0,0 0 0,0 0 0,0 0 0,1 0 0,-1 0 0,0 0 0,0 0 0,0 0 0,0 0 0,1 0 0,-1 0 0,0 0 0,0 1 0,0-1 0,0 0 0,0 0 0,0 0 0,1 0 0,-1 0 0,0 0 0,0 1 0,0-1 0,0 0 0,0 0 0,0 0 0,0 0 0,0 1 0,0-1 0,0 0 0,0 0 0,0 0 0,0 0 0,0 1 0,0-1 0,0 0 0,0 0 0,0 0 0,0 0 0,0 1 0,14-21 0,11-30 0,7-29 0,-24 55 0,1 1 0,1 0 0,1 1 0,1 0 0,0 0 0,2 1 0,20-23 0,-20 28 0,-10 12 0,-1-1 0,2 1 0,-1-1 0,0 1 0,1 0 0,8-5 0,-12 8 0,-1 1 0,1 0 0,-1 0 0,1 0 0,-1 0 0,1-1 0,-1 1 0,1 0 0,-1 0 0,1 0 0,-1 0 0,1 0 0,0 0 0,-1 0 0,1 1 0,-1-1 0,1 0 0,-1 0 0,1 0 0,-1 0 0,0 1 0,1-1 0,-1 0 0,1 0 0,-1 1 0,1-1 0,-1 0 0,0 1 0,1-1 0,0 1 0,0 1 0,0 1 0,0-1 0,0 0 0,0 1 0,0-1 0,0 1 0,-1-1 0,1 1 0,-1-1 0,0 4 0,2 32 0,-3 0 0,-1-1 0,-11 61 0,0 2 0,13-100 0,0 0 0,0 0 0,0 0 0,0 0 0,0 1 0,0-1 0,0 0 0,0 0 0,0 0 0,0 0 0,0 0 0,0 0 0,0 1 0,0-1 0,0 0 0,0 0 0,0 0 0,0 0 0,0 0 0,0 1 0,0-1 0,0 0 0,0 0 0,0 0 0,0 0 0,1 0 0,-1 0 0,0 0 0,0 1 0,0-1 0,0 0 0,0 0 0,0 0 0,0 0 0,0 0 0,1 0 0,-1 0 0,0 0 0,0 0 0,0 0 0,0 0 0,0 1 0,0-1 0,1 0 0,-1 0 0,0 0 0,0 0 0,0 0 0,0 0 0,0 0 0,1 0 0,-1 0 0,0 0 0,0 0 0,0-1 0,0 1 0,0 0 0,0 0 0,1 0 0,-1 0 0,0 0 0,0 0 0,0 0 0,14-11 0,22-30 0,-22 25 0,-5 7 0,0 1 0,1 0 0,0 0 0,0 1 0,1 1 0,0 0 0,0 0 0,0 1 0,1 0 0,0 1 0,0 0 0,0 1 0,0 1 0,0 0 0,13-1 0,-8 2 0,0 1 0,0 0 0,0 1 0,0 1 0,0 1 0,0 0 0,-1 2 0,1-1 0,-1 2 0,25 12 0,-35-14 0,0 1 0,0 0 0,0 0 0,0 0 0,-1 1 0,0 0 0,0 0 0,-1 0 0,0 1 0,0 0 0,0-1 0,-1 1 0,0 1 0,4 13 0,1 4 0,-2 0 0,-1 0 0,3 30 0,-7-43 14,0 1-1,-1-1 0,0 0 0,-1 1 1,0-1-1,-1 0 0,-1 0 1,-3 12-1,2-15-137,1-1 0,-1 0 1,-1 0-1,1 0 0,-1 0 0,-1-1 1,0 0-1,0 0 0,0 0 0,-1-1 1,-9 8-1,-5 1-6702</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4T00:00:55.789"/>
    </inkml:context>
    <inkml:brush xml:id="br0">
      <inkml:brushProperty name="width" value="0.05" units="cm"/>
      <inkml:brushProperty name="height" value="0.05" units="cm"/>
      <inkml:brushProperty name="color" value="#E71224"/>
    </inkml:brush>
  </inkml:definitions>
  <inkml:trace contextRef="#ctx0" brushRef="#br0">47 0 24575,'0'4'0,"0"11"0,0 12 0,0 10 0,0 3 0,0 5 0,0-2 0,0 5 0,0 0 0,-4 5 0,-2-3 0,0-4 0,-3-6 0,0-6 0,2 1 0,1-5-8191</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4T00:00:57.960"/>
    </inkml:context>
    <inkml:brush xml:id="br0">
      <inkml:brushProperty name="width" value="0.05" units="cm"/>
      <inkml:brushProperty name="height" value="0.05" units="cm"/>
      <inkml:brushProperty name="color" value="#E71224"/>
    </inkml:brush>
  </inkml:definitions>
  <inkml:trace contextRef="#ctx0" brushRef="#br0">6 142 24575,'-2'92'0,"-1"-49"0,3 0 0,1-1 0,8 50 0,-1-71 0,-2-32 0,1-37 0,-6 13 0,-1-1 0,3-1 0,0 0 0,3 1 0,10-42 0,-13 69 0,-1 1 0,1 0 0,0 0 0,1 0 0,0 0 0,0 1 0,1-1 0,0 1 0,0 0 0,1 1 0,0-1 0,0 1 0,0 0 0,1 1 0,0-1 0,0 1 0,0 1 0,1-1 0,0 1 0,-1 1 0,1-1 0,1 1 0,10-2 0,-7 2 0,1 0 0,0 2 0,-1-1 0,1 2 0,0-1 0,-1 2 0,1 0 0,0 0 0,-1 1 0,1 1 0,15 5 0,-23-6 0,0 0 0,0 1 0,-1 0 0,1 0 0,0 0 0,-1 0 0,0 1 0,1-1 0,-2 1 0,1 0 0,0 0 0,-1 1 0,0-1 0,0 1 0,0 0 0,0 0 0,-1 0 0,0 0 0,0 0 0,0 0 0,0 0 0,-1 1 0,0-1 0,0 1 0,-1-1 0,0 1 0,0-1 0,0 7 0,-1-7 5,1 0-1,-1-1 1,0 1-1,0-1 0,0 1 1,0-1-1,-1 1 1,0-1-1,0 0 1,0 1-1,0-1 0,-1 0 1,0-1-1,0 1 1,0 0-1,0-1 1,0 0-1,-1 1 1,1-1-1,-1-1 0,0 1 1,0 0-1,0-1 1,0 0-1,-1 0 1,-6 2-1,5-2-82,-1 0 0,1 0 0,-1-1-1,0 0 1,1 0 0,-1-1 0,0 0 0,0 0 0,0 0-1,1-1 1,-1 0 0,0 0 0,1-1 0,-1 0 0,1 0-1,-1 0 1,1-1 0,-7-4 0,-5-6-6748</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4T00:00:59.640"/>
    </inkml:context>
    <inkml:brush xml:id="br0">
      <inkml:brushProperty name="width" value="0.05" units="cm"/>
      <inkml:brushProperty name="height" value="0.05" units="cm"/>
      <inkml:brushProperty name="color" value="#E71224"/>
    </inkml:brush>
  </inkml:definitions>
  <inkml:trace contextRef="#ctx0" brushRef="#br0">174 0 24575,'-14'0'0,"0"1"0,-1 0 0,1 1 0,0 0 0,-26 9 0,37-10 0,-1 0 0,1 0 0,0 1 0,-1-1 0,1 1 0,0 0 0,0 0 0,0 0 0,0 0 0,0 1 0,1-1 0,-1 1 0,1-1 0,-1 1 0,1 0 0,0 0 0,0 0 0,0 0 0,1 1 0,-1-1 0,1 0 0,-1 1 0,1-1 0,1 1 0,-1 0 0,0-1 0,1 1 0,-1 4 0,2-6 0,-1-1 0,1 1 0,-1 0 0,1-1 0,0 1 0,-1-1 0,1 1 0,0 0 0,0-1 0,0 0 0,0 1 0,0-1 0,1 0 0,-1 1 0,0-1 0,1 0 0,-1 0 0,1 0 0,-1 0 0,1 0 0,-1-1 0,1 1 0,0 0 0,-1-1 0,1 1 0,0-1 0,-1 1 0,1-1 0,3 0 0,57 5 0,-55-5 0,5 1 0,-1-2 0,1 1 0,0-2 0,0 1 0,-1-2 0,1 1 0,12-6 0,-22 7 0,1 0 0,-1 0 0,1 0 0,-1-1 0,1 1 0,-1-1 0,0 1 0,0-1 0,0 0 0,0 0 0,0 0 0,0 0 0,0 0 0,-1-1 0,1 1 0,-1 0 0,0-1 0,1 1 0,-1-1 0,0 1 0,-1-1 0,1 0 0,0 1 0,-1-1 0,1 0 0,-1 0 0,0 1 0,0-1 0,0 0 0,0 0 0,-1 1 0,1-1 0,-1 0 0,1 1 0,-3-6 0,3 7 0,0 1 0,0-1 0,0 1 0,0-1 0,0 1 0,0-1 0,-1 0 0,1 1 0,0-1 0,0 1 0,0-1 0,-1 1 0,1-1 0,0 1 0,-1 0 0,1-1 0,0 1 0,-1-1 0,1 1 0,-1 0 0,1-1 0,0 1 0,-1 0 0,1-1 0,-1 1 0,1 0 0,-2-1 0,-4 13 0,1 25 0,8-28-136,1-1-1,0 0 1,0-1-1,0 1 1,1-1-1,0 1 1,0-1-1,1-1 0,12 12 1,-2-3-6690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4T00:01:00.975"/>
    </inkml:context>
    <inkml:brush xml:id="br0">
      <inkml:brushProperty name="width" value="0.05" units="cm"/>
      <inkml:brushProperty name="height" value="0.05" units="cm"/>
      <inkml:brushProperty name="color" value="#E71224"/>
    </inkml:brush>
  </inkml:definitions>
  <inkml:trace contextRef="#ctx0" brushRef="#br0">55 0 24575,'-2'0'0,"0"1"0,0-1 0,0 1 0,0 0 0,0 0 0,0-1 0,0 1 0,0 1 0,0-1 0,1 0 0,-1 0 0,0 1 0,1-1 0,-1 0 0,1 1 0,-1 0 0,1-1 0,0 1 0,0 0 0,0 0 0,0 0 0,0 0 0,0 0 0,0 0 0,0 0 0,0 3 0,-11 57 0,11-53 0,1-1 0,-1 1 0,2-1 0,-1 1 0,1 0 0,0-1 0,1 0 0,0 1 0,1-1 0,5 14 0,-6-18 0,1 0 0,0 0 0,-1 0 0,1 0 0,1 0 0,-1-1 0,1 0 0,-1 0 0,1 0 0,0 0 0,0 0 0,0-1 0,0 1 0,1-1 0,-1 0 0,1-1 0,-1 1 0,1-1 0,-1 0 0,9 1 0,-5 0 0,1-1 0,-1 0 0,1-1 0,0 0 0,-1 0 0,1-1 0,-1 0 0,1 0 0,10-4 0,-15 4 0,0-1 0,0 0 0,0 0 0,-1-1 0,1 1 0,-1-1 0,1 1 0,-1-1 0,0 0 0,0 0 0,0-1 0,-1 1 0,1-1 0,-1 1 0,1-1 0,-1 0 0,-1 0 0,1 0 0,0 0 0,1-6 0,8-35 0,11-79 0,-1 281 0,-8-84 0,-4 1 0,-3 0 0,-5 94 0,-1-164 0,0 0 0,0 0 0,-1 1 0,0-1 0,0 0 0,0 0 0,-1 0 0,1 0 0,-1 0 0,0 0 0,0 0 0,0 0 0,0-1 0,-1 1 0,0-1 0,-4 5 0,5-7 0,-1 1 0,1-1 0,-1 0 0,1 0 0,-1 0 0,1 0 0,-1 0 0,0-1 0,1 1 0,-1-1 0,0 0 0,0 0 0,1 0 0,-1 0 0,0 0 0,0 0 0,1-1 0,-1 1 0,0-1 0,1 0 0,-1 0 0,1 0 0,-1 0 0,1 0 0,-5-4 0,-51-35-1365,35 22-5461</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4T00:01:11.192"/>
    </inkml:context>
    <inkml:brush xml:id="br0">
      <inkml:brushProperty name="width" value="0.05" units="cm"/>
      <inkml:brushProperty name="height" value="0.05" units="cm"/>
      <inkml:brushProperty name="color" value="#E71224"/>
    </inkml:brush>
  </inkml:definitions>
  <inkml:trace contextRef="#ctx0" brushRef="#br0">0 135 24575,'3'4'0,"1"0"0,-2 1 0,1-1 0,0 1 0,-1 0 0,0-1 0,0 1 0,-1 0 0,1 0 0,-1 0 0,0 0 0,1 10 0,-1 72 0,-2-60 0,0 129 0,0-282 0,3-150 0,-2 273 0,0-1 0,1 0 0,-1 1 0,1-1 0,-1 1 0,1-1 0,1 1 0,-1-1 0,0 1 0,1 0 0,-1-1 0,1 1 0,0 0 0,0 0 0,1 0 0,-1 1 0,0-1 0,4-2 0,-4 3 0,1 1 0,-1 0 0,1 0 0,-1 0 0,1 0 0,0 0 0,-1 1 0,1-1 0,0 1 0,0-1 0,-1 1 0,1 0 0,0 0 0,0 1 0,-1-1 0,1 0 0,0 1 0,0 0 0,-1-1 0,1 1 0,0 0 0,-1 0 0,5 3 0,37 20 0,-1 1 0,59 46 0,-98-68 0,0 0 0,0 0 0,0 1 0,-1 0 0,1 0 0,-1 0 0,0 0 0,-1 1 0,1-1 0,-1 1 0,0-1 0,0 1 0,0 0 0,0 0 0,-1 0 0,0 0 0,0 0 0,0 8 0,-1-9 0,0-1 0,-1 0 0,1 0 0,-1 1 0,0-1 0,0 0 0,0 0 0,0 0 0,-1 0 0,1 0 0,-1-1 0,0 1 0,0 0 0,0-1 0,0 1 0,0-1 0,0 1 0,-1-1 0,1 0 0,-1 0 0,0 0 0,1-1 0,-1 1 0,0-1 0,0 1 0,0-1 0,0 0 0,0 0 0,-7 1 0,-23 3 0,-1-2 0,0-1 0,0-2 0,0-1 0,-43-7 0,55 4-1365,5-2-5461</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4T00:01:12.004"/>
    </inkml:context>
    <inkml:brush xml:id="br0">
      <inkml:brushProperty name="width" value="0.05" units="cm"/>
      <inkml:brushProperty name="height" value="0.05" units="cm"/>
      <inkml:brushProperty name="color" value="#E71224"/>
    </inkml:brush>
  </inkml:definitions>
  <inkml:trace contextRef="#ctx0" brushRef="#br0">0 0 24575,'5'0'0,"10"0"0,12 0 0,5 0 0,7 0 0,1 4 0,-2 2 0,-3 0 0,-2-2 0,-3 0 0,-2-2 0,-1-1 0,-1-1 0,0 0 0,-5 0-8191</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4T00:01:13.062"/>
    </inkml:context>
    <inkml:brush xml:id="br0">
      <inkml:brushProperty name="width" value="0.05" units="cm"/>
      <inkml:brushProperty name="height" value="0.05" units="cm"/>
      <inkml:brushProperty name="color" value="#E71224"/>
    </inkml:brush>
  </inkml:definitions>
  <inkml:trace contextRef="#ctx0" brushRef="#br0">0 0 24575,'9'0'0,"8"0"0,9 0 0,5 0 0,7 0 0,1 0 0,-7 0-8191</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4T00:01:15.223"/>
    </inkml:context>
    <inkml:brush xml:id="br0">
      <inkml:brushProperty name="width" value="0.05" units="cm"/>
      <inkml:brushProperty name="height" value="0.05" units="cm"/>
      <inkml:brushProperty name="color" value="#E71224"/>
    </inkml:brush>
  </inkml:definitions>
  <inkml:trace contextRef="#ctx0" brushRef="#br0">0 0 24575,'35'0'0,"1"2"0,-1 2 0,0 0 0,-1 3 0,1 1 0,39 15 0,-32-9 0,1-2 0,0-1 0,1-3 0,0-1 0,0-2 0,61-2 0,758-6-1365,-840 3-5461</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4T00:01:23.943"/>
    </inkml:context>
    <inkml:brush xml:id="br0">
      <inkml:brushProperty name="width" value="0.05" units="cm"/>
      <inkml:brushProperty name="height" value="0.05" units="cm"/>
      <inkml:brushProperty name="color" value="#E71224"/>
    </inkml:brush>
  </inkml:definitions>
  <inkml:trace contextRef="#ctx0" brushRef="#br0">0 0 24575,'2'0'0,"0"1"0,0-1 0,0 1 0,0 0 0,0-1 0,-1 1 0,1 0 0,0 0 0,0 0 0,-1 0 0,1 0 0,-1 1 0,1-1 0,-1 0 0,1 1 0,-1-1 0,0 1 0,2 2 0,21 36 0,-16-26 0,4 8 0,-1 1 0,-2 0 0,0 1 0,6 27 0,-10-30 0,1 0 0,2-1 0,-1 1 0,2-2 0,1 1 0,19 29 0,-17-35 0,0-1 0,1 0 0,1-1 0,-1 0 0,2-1 0,25 15 0,106 47 0,-46-26 0,-81-38 17,0-1-1,0-1 0,1 0 1,-1-2-1,2 0 0,37 4 0,124-7-1316,-173-2 1121,18-1-6647</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4T00:01:27.503"/>
    </inkml:context>
    <inkml:brush xml:id="br0">
      <inkml:brushProperty name="width" value="0.05" units="cm"/>
      <inkml:brushProperty name="height" value="0.05" units="cm"/>
      <inkml:brushProperty name="color" value="#E71224"/>
    </inkml:brush>
  </inkml:definitions>
  <inkml:trace contextRef="#ctx0" brushRef="#br0">0 0 24575,'4'0'0,"1"0"0,-1 1 0,0 0 0,0 0 0,0 0 0,0 0 0,0 0 0,0 1 0,0 0 0,0-1 0,0 2 0,-1-1 0,1 0 0,-1 1 0,4 3 0,0 0 0,-1 1 0,0 0 0,0 0 0,-1 1 0,0 0 0,6 13 0,1 7 0,-1 0 0,-1 1 0,7 36 0,6 87 0,-17-100 0,18 72 0,-8-49 0,14 152 0,-23 195 0,-10-236 0,1-15 0,5 188 0,-1-327 0,2 0 0,1-1 0,1 1 0,2-1 0,1-1 0,1 1 0,2-2 0,1 0 0,1 0 0,27 40 0,-24-42 0,3 3 0,0-1 0,47 51 0,-59-72 0,-1-1 0,1-1 0,1 1 0,-1-1 0,1 0 0,0-1 0,1 0 0,-1-1 0,1 0 0,0 0 0,0-1 0,0 0 0,0-1 0,16 2 0,159-5 0,-83-3 0,-99 4 0,0-1 0,0 1 0,0 0 0,0 0 0,0 1 0,0-1 0,0 0 0,0 1 0,0 0 0,0 0 0,0 0 0,0 0 0,-1 0 0,1 1 0,0-1 0,-1 1 0,1 0 0,-1-1 0,1 1 0,-1 0 0,0 1 0,0-1 0,0 0 0,0 1 0,0-1 0,-1 1 0,1-1 0,-1 1 0,1 0 0,-1-1 0,0 1 0,0 0 0,0 0 0,-1 0 0,1 0 0,-1 0 0,0 0 0,1 0 0,-1 0 0,-1 0 0,1 4 0,-2 7 0,0 0 0,0 0 0,-2 0 0,0-1 0,0 1 0,-1-1 0,-12 21 0,10-19-102,-42 68 337,45-77-360,0-1 0,-1 1 1,1-1-1,-1 0 0,0 0 0,-1-1 0,1 1 0,-1-1 0,0 0 1,0-1-1,-7 4 0,-6-1-6701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3T23:18:53.335"/>
    </inkml:context>
    <inkml:brush xml:id="br0">
      <inkml:brushProperty name="width" value="0.05" units="cm"/>
      <inkml:brushProperty name="height" value="0.05" units="cm"/>
      <inkml:brushProperty name="color" value="#E71224"/>
    </inkml:brush>
  </inkml:definitions>
  <inkml:trace contextRef="#ctx0" brushRef="#br0">1 1 24575,'2'43'0,"3"0"0,2-1 0,1 1 0,16 42 0,11 64 0,-7 37 0,-22-162 0,-6-24 0,1 0 0,-1 0 0,0 0 0,0 0 0,0 1 0,0-1 0,0 0 0,1 0 0,-1 0 0,0 0 0,0 0 0,0 0 0,0 0 0,1 0 0,-1 0 0,0 0 0,0 0 0,0 0 0,1 0 0,-1 0 0,0 0 0,0 0 0,0 0 0,0 0 0,1 0 0,-1 0 0,0 0 0,0 0 0,0 0 0,0 0 0,1 0 0,-1 0 0,0 0 0,0 0 0,0-1 0,0 1 0,0 0 0,1 0 0,-1 0 0,0 0 0,0 0 0,0-1 0,0 1 0,0 0 0,0 0 0,0 0 0,0 0 0,1-1 0,-1 1 0,0 0 0,0 0 0,0-1 0,2-4 0,0 0 0,-1 0 0,1 0 0,-1 0 0,0-1 0,0-7 0,2-262 0,-2 267 0,0 0 0,1 0 0,-1 0 0,1 0 0,1 0 0,0 1 0,0-1 0,0 1 0,1-1 0,0 1 0,0 1 0,1-1 0,0 0 0,0 1 0,0 0 0,1 1 0,0-1 0,0 1 0,1 0 0,-1 0 0,1 1 0,9-5 0,-2 3 0,0 0 0,0 1 0,0 1 0,1 0 0,-1 1 0,1 0 0,0 1 0,0 1 0,0 0 0,0 1 0,17 2 0,-28-1 0,0 0 0,1 0 0,-1 0 0,0 0 0,0 0 0,1 1 0,-1 0 0,-1 0 0,1 0 0,0 0 0,0 1 0,-1 0 0,1-1 0,-1 1 0,0 0 0,0 1 0,0-1 0,3 5 0,2 6 0,0-1 0,-1 2 0,10 26 0,6 13 0,-10-32 0,-2 2 0,0-1 0,-2 2 0,-1-1 0,0 1 0,-2 0 0,-1 1 0,-1-1 0,1 42 0,-5-34-1365,0-3-5461</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4T00:01:28.652"/>
    </inkml:context>
    <inkml:brush xml:id="br0">
      <inkml:brushProperty name="width" value="0.05" units="cm"/>
      <inkml:brushProperty name="height" value="0.05" units="cm"/>
      <inkml:brushProperty name="color" value="#E71224"/>
    </inkml:brush>
  </inkml:definitions>
  <inkml:trace contextRef="#ctx0" brushRef="#br0">105 777 24575,'4'-5'0,"-1"0"0,0 0 0,0 0 0,-1 0 0,1 0 0,-1-1 0,-1 1 0,1-1 0,-1 1 0,1-1 0,-2 0 0,1 0 0,-1-6 0,0-77 0,0 88 0,-6-43 0,-1 0 0,-2 1 0,-24-70 0,16 63 0,-18-103 0,13 25-1365,19 98-5461</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3-04T00:01:39.336"/>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0 842,'0'-9,"5"-7,1-15,0-11,3-3,0-7,3 1,5-9,-2-8,-3-6,-3-4,-4 7,3 7,-1 9,-1 5,-2 7,-1 11</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3-04T00:01:40.897"/>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0 345,'0'-9,"0"-8,0-9,0-15,0-3,0-1,0 5,0 3,0 4,0 3,0 7</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3-04T00:01:52.127"/>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0 79,'5'-4,"0"-1,1 1,-1 0,1 1,0-1,0 1,0 1,0-1,1 1,-1 0,11-2,8 0,47-1,-48 4,935-6,-567 11,58-27,-430 20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3-04T00:01:53.166"/>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0 0,'659'32,"-308"-9,1014 3,-1330-27</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3-04T00:01:58.796"/>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0 1,'398'-1,"758"9,-4 72,-639-24,1-37,950-24,-835 7,-600-2</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3-04T00:06:58.971"/>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0 11,'0'-5,"0"-1</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3-04T00:07:01.968"/>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0 0,'0'0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3-04T00:07:04.034"/>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0 0,'0'0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4T00:07:11.235"/>
    </inkml:context>
    <inkml:brush xml:id="br0">
      <inkml:brushProperty name="width" value="0.05" units="cm"/>
      <inkml:brushProperty name="height" value="0.05" units="cm"/>
    </inkml:brush>
  </inkml:definitions>
  <inkml:trace contextRef="#ctx0" brushRef="#br0">0 144 24575,'152'-2'0,"163"5"0,-181 10 0,57 1 0,124-15 0,-298 2 0,-1 1 0,1 1 0,0 1 0,27 9 0,27 5 0,26-7 0,1-5 0,135-8 0,-75-1 0,5292 3 0,-5423-2 0,0-1 0,0-1 0,0-2 0,-1 0 0,0-2 0,41-17 0,-46 17 0,0 2 0,1 1 0,-1 1 0,1 0 0,1 2 0,-1 1 0,24 1 0,-11 0 0,51-6 0,-14-5 0,-11 2 0,72-19 0,-64 12 0,120-12 0,-35 7 0,-73 7-1365,-60 8-5461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3T23:18:59.858"/>
    </inkml:context>
    <inkml:brush xml:id="br0">
      <inkml:brushProperty name="width" value="0.05" units="cm"/>
      <inkml:brushProperty name="height" value="0.05" units="cm"/>
      <inkml:brushProperty name="color" value="#E71224"/>
    </inkml:brush>
  </inkml:definitions>
  <inkml:trace contextRef="#ctx0" brushRef="#br0">125 0 24575,'0'5'0,"0"10"0,0 8 0,0 9 0,-5 3 0,-1 5 0,-4 1 0,-1-3 0,-3 2 0,-3-1 0,0-3 0,-1-3 0,3-2 0,4-7-8191</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4T00:07:14.161"/>
    </inkml:context>
    <inkml:brush xml:id="br0">
      <inkml:brushProperty name="width" value="0.05" units="cm"/>
      <inkml:brushProperty name="height" value="0.05" units="cm"/>
    </inkml:brush>
  </inkml:definitions>
  <inkml:trace contextRef="#ctx0" brushRef="#br0">0 114 24575,'1011'0'0,"-814"-13"0,-16-1 0,1134 12 0,-643 5 0,2756-3 0,-3277-13 0,-18 1 0,49 9 0,185-11 0,29 5 0,-60 6 0,-306 1-455,-1-2 0,51-14 0,-50 9-6371</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3-04T00:07:22.24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0,'1966'0,"-1945"0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3-04T00:07:24.20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47,'1862'0,"-1843"1,-1-2,0 0,1-1,-1 0,0-2,0 0,-1-1,18-8,-2-3</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3-04T00:07:29.856"/>
    </inkml:context>
    <inkml:brush xml:id="br0">
      <inkml:brushProperty name="width" value="0.3" units="cm"/>
      <inkml:brushProperty name="height" value="0.6" units="cm"/>
      <inkml:brushProperty name="color" value="#A2D762"/>
      <inkml:brushProperty name="tip" value="rectangle"/>
      <inkml:brushProperty name="rasterOp" value="maskPen"/>
      <inkml:brushProperty name="ignorePressure" value="1"/>
    </inkml:brush>
  </inkml:definitions>
  <inkml:trace contextRef="#ctx0" brushRef="#br0">0 24,'3'-2,"1"-1,-1 1,0 0,1 1,-1-1,1 1,-1-1,1 1,0 0,0 0,7 0,51-3,-40 4,101 0,243 34,-265-21,32 4,1 2,204 1,-260-21,158-9,-191 4</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3-04T00:07:31.746"/>
    </inkml:context>
    <inkml:brush xml:id="br0">
      <inkml:brushProperty name="width" value="0.3" units="cm"/>
      <inkml:brushProperty name="height" value="0.6" units="cm"/>
      <inkml:brushProperty name="color" value="#A2D762"/>
      <inkml:brushProperty name="tip" value="rectangle"/>
      <inkml:brushProperty name="rasterOp" value="maskPen"/>
      <inkml:brushProperty name="ignorePressure" value="1"/>
    </inkml:brush>
  </inkml:definitions>
  <inkml:trace contextRef="#ctx0" brushRef="#br0">0 0,'1824'0,"-1750"0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4T00:07:41.395"/>
    </inkml:context>
    <inkml:brush xml:id="br0">
      <inkml:brushProperty name="width" value="0.05" units="cm"/>
      <inkml:brushProperty name="height" value="0.05" units="cm"/>
      <inkml:brushProperty name="color" value="#E71224"/>
    </inkml:brush>
  </inkml:definitions>
  <inkml:trace contextRef="#ctx0" brushRef="#br0">1703 948 24575,'-469'14'0,"-27"0"0,476-14 0,0 2 0,0 0 0,0 1 0,0 1 0,1 1 0,-1 0 0,1 2 0,0 0 0,1 1 0,0 1 0,0 1 0,1 0 0,0 1 0,1 1 0,0 1 0,1 0 0,0 1 0,1 1 0,1 0 0,0 1 0,2 0 0,-19 31 0,16-19 0,1 1 0,1 0 0,1 1 0,2 0 0,1 1 0,1 0 0,1 0 0,2 0 0,0 41 0,1-42 0,-2 0 0,-11 40 0,8-40 0,2 1 0,-4 35 0,8-41 0,1 0 0,1 0 0,1 0 0,2 1 0,5 24 0,-5-39 0,0 0 0,1 0 0,0 0 0,1 0 0,0-1 0,1 0 0,0 0 0,1 0 0,-1-1 0,2 0 0,0-1 0,0 1 0,11 8 0,2-1 0,2-1 0,0 0 0,0-2 0,1-1 0,1-1 0,42 14 0,166 31 0,-172-44 0,880 176 0,-766-154 0,-41-6 0,0-6 0,181 6 0,1365-27 0,-724-4 0,-904 3 0,404-10 0,-362 3 0,0-4 0,165-43 0,-188 33 0,14-4 0,1 3 0,93-11 0,-73 16 0,-1-5 0,161-55 0,-98 25 0,-13 6 0,24-8 0,310-53 0,-482 106 0,11-1 0,0 0 0,-1-2 0,0 0 0,26-9 0,-37 10 0,-1 1 0,0-1 0,0 0 0,-1-1 0,1 1 0,0-1 0,-1 0 0,0 0 0,0 0 0,0-1 0,-1 1 0,1-1 0,-1 0 0,0 0 0,-1 0 0,1 0 0,2-10 0,2-8 0,-1 1 0,-1-1 0,-1-1 0,1-45 0,-9-101 0,-1 68 0,5 70 0,-2 1 0,-1 0 0,-2 0 0,0 0 0,-19-53 0,20 72 0,-1-1 0,-1 1 0,0 0 0,-1 1 0,-1-1 0,1 1 0,-1 1 0,-1-1 0,0 2 0,-1-1 0,0 1 0,0 0 0,-1 1 0,0 1 0,0 0 0,-14-7 0,-28-7 0,-1 3 0,-1 2 0,0 2 0,0 3 0,-64-4 0,-745-42 0,-8 56 0,394 4 0,-3376-3 0,3822-1 0,-1-1 0,1-2 0,0-1 0,0-2 0,0-1 0,1-1 0,0-2 0,1-1 0,-45-25 0,-100-43 0,118 57 0,-81-45 0,107 46 0,1-1 0,1-2 0,1-1 0,-35-41 0,26 27 0,26 30 0,-1 1 0,0 0 0,0 0 0,-1 2 0,-17-9 0,-19-11 0,33 17 0,-26-19 0,-2 3 0,-82-37 0,116 59 10,0-1-1,0-1 1,1 1 0,-1-2-1,1 1 1,1-1-1,-1-1 1,1 1 0,0-2-1,-9-12 1,-6-11-547,-29-55 0,45 74 140,-19-32-6429</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3-04T00:57:28.827"/>
    </inkml:context>
    <inkml:brush xml:id="br0">
      <inkml:brushProperty name="width" value="0.3" units="cm"/>
      <inkml:brushProperty name="height" value="0.6" units="cm"/>
      <inkml:brushProperty name="color" value="#FFACD5"/>
      <inkml:brushProperty name="tip" value="rectangle"/>
      <inkml:brushProperty name="rasterOp" value="maskPen"/>
      <inkml:brushProperty name="ignorePressure" value="1"/>
    </inkml:brush>
  </inkml:definitions>
  <inkml:trace contextRef="#ctx0" brushRef="#br0">10 4,'0'0,"0"0,-1 0,1 0,0 0,-1 0,1 0,0 0,-1 0,1 0,0 0,-1 0,1 0,0 0,-1 0,1 1,0-1,-1 0,1 0,0 0,-1 0,1 1,0-1,0 0,-1 0,1 1,0-1,0 0,0 1,-1-1,1 0,0 0,0 1,0-1,0 0,-1 1,2 0,-1-1,0 1,0-1,1 1,-1-1,0 1,0-1,1 1,-1-1,1 1,-1-1,0 1,1-1,-1 0,1 1,-1-1,1 0,-1 0,1 1,-1-1,1 0,-1 0,1 0,0 1,0-1,49 11,-1-2,72 3,104-6,-192-6,103 2,417-6,-488-1,105-23,-122 18,14 2,1 3,122 6,-70 2,-82-3</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3-04T00:57:31.480"/>
    </inkml:context>
    <inkml:brush xml:id="br0">
      <inkml:brushProperty name="width" value="0.3" units="cm"/>
      <inkml:brushProperty name="height" value="0.6" units="cm"/>
      <inkml:brushProperty name="color" value="#FFACD5"/>
      <inkml:brushProperty name="tip" value="rectangle"/>
      <inkml:brushProperty name="rasterOp" value="maskPen"/>
      <inkml:brushProperty name="ignorePressure" value="1"/>
    </inkml:brush>
  </inkml:definitions>
  <inkml:trace contextRef="#ctx0" brushRef="#br0">0 58,'174'2,"190"-5,-228-9,65-2,-30 16,192-4,-344 1,0-2,0 0,29-10,-17 3</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3-04T00:57:34.296"/>
    </inkml:context>
    <inkml:brush xml:id="br0">
      <inkml:brushProperty name="width" value="0.3" units="cm"/>
      <inkml:brushProperty name="height" value="0.6" units="cm"/>
      <inkml:brushProperty name="color" value="#FFACD5"/>
      <inkml:brushProperty name="tip" value="rectangle"/>
      <inkml:brushProperty name="rasterOp" value="maskPen"/>
      <inkml:brushProperty name="ignorePressure" value="1"/>
    </inkml:brush>
  </inkml:definitions>
  <inkml:trace contextRef="#ctx0" brushRef="#br0">0 0,'3921'0,"-3571"14,7 0,-260-19,-50-1</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3-04T00:57:35.856"/>
    </inkml:context>
    <inkml:brush xml:id="br0">
      <inkml:brushProperty name="width" value="0.3" units="cm"/>
      <inkml:brushProperty name="height" value="0.6" units="cm"/>
      <inkml:brushProperty name="color" value="#FFACD5"/>
      <inkml:brushProperty name="tip" value="rectangle"/>
      <inkml:brushProperty name="rasterOp" value="maskPen"/>
      <inkml:brushProperty name="ignorePressure" value="1"/>
    </inkml:brush>
  </inkml:definitions>
  <inkml:trace contextRef="#ctx0" brushRef="#br0">0 0,'1626'0,"-1604"0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3T23:19:01.086"/>
    </inkml:context>
    <inkml:brush xml:id="br0">
      <inkml:brushProperty name="width" value="0.05" units="cm"/>
      <inkml:brushProperty name="height" value="0.05" units="cm"/>
      <inkml:brushProperty name="color" value="#E71224"/>
    </inkml:brush>
  </inkml:definitions>
  <inkml:trace contextRef="#ctx0" brushRef="#br0">0 1 24575,'5'0'0,"5"0"0,7 0 0,4 4 0,-1 7 0,0 5 0,-3 5 0,1 4 0,-4 2 0,-3 0 0,-5 1 0,3-4 0,-1-2 0,-2 0 0,3-4 0,4 0 0,0-3-8191</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3-04T00:57:37.083"/>
    </inkml:context>
    <inkml:brush xml:id="br0">
      <inkml:brushProperty name="width" value="0.3" units="cm"/>
      <inkml:brushProperty name="height" value="0.6" units="cm"/>
      <inkml:brushProperty name="color" value="#FFACD5"/>
      <inkml:brushProperty name="tip" value="rectangle"/>
      <inkml:brushProperty name="rasterOp" value="maskPen"/>
      <inkml:brushProperty name="ignorePressure" value="1"/>
    </inkml:brush>
  </inkml:definitions>
  <inkml:trace contextRef="#ctx0" brushRef="#br0">0 0,'205'1,"242"33,-272-19,271-10,-239-7,84 2,-209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4T03:27:39.902"/>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4T03:27:58.976"/>
    </inkml:context>
    <inkml:brush xml:id="br0">
      <inkml:brushProperty name="width" value="0.05" units="cm"/>
      <inkml:brushProperty name="height" value="0.05" units="cm"/>
      <inkml:brushProperty name="color" value="#E71224"/>
    </inkml:brush>
  </inkml:definitions>
  <inkml:trace contextRef="#ctx0" brushRef="#br0">6777 0 24575,'-5903'0'0,"5881"1"0,1 1 0,-1 0 0,1 2 0,-1 1 0,-32 11 0,-101 50 0,24-9 0,92-43 0,-32 11 0,-117 61 0,179-81 0,0 1 0,1 1 0,0 0 0,1 0 0,0 0 0,0 1 0,0 0 0,1 0 0,0 1 0,1 0 0,-1 0 0,2 0 0,0 0 0,-6 18 0,4-6 0,0 0 0,2 1 0,0-1 0,1 1 0,1 43 0,2-46 0,1 11 0,0-1 0,9 44 0,-8-62 0,1-1 0,0 1 0,1-1 0,0 0 0,1-1 0,0 1 0,1-1 0,0 0 0,0 0 0,10 11 0,1-3 0,1-1 0,0 0 0,1-2 0,0 0 0,2-1 0,-1-1 0,2 0 0,-1-2 0,1-1 0,1 0 0,0-2 0,0-1 0,35 6 0,22-3 0,1-3 0,133-6 0,-105-3 0,61 1 0,284 4 0,-368 6 0,96 22 0,74 8 0,-110-22 0,192 46 0,-80-10 0,448 48 0,-339-52 0,1135 76 0,-466-124 0,-580-3 0,-335-2 0,1-5 0,-2-5 0,209-55 0,337-143 0,-641 204 0,344-134 0,-298 109 0,-2-2 0,-1-4 0,66-51 0,-125 83 0,-1 0 0,0 0 0,0-1 0,-1-1 0,0 1 0,0-1 0,-1 0 0,-1-1 0,1 1 0,-2-1 0,0 0 0,0 0 0,-1-1 0,0 1 0,-1-1 0,1-11 0,1-23 0,-2 1 0,-6-80 0,4 117 0,0-1 0,-1 0 0,-1 0 0,1 1 0,-1-1 0,-1 0 0,1 1 0,-1 0 0,-1 0 0,0 0 0,0 0 0,0 0 0,-1 1 0,0 0 0,-1 0 0,1 0 0,-1 1 0,-1-1 0,1 2 0,-1-1 0,0 1 0,0 0 0,-1 0 0,-9-4 0,-22-8 0,1 1 0,-2 3 0,0 1 0,-46-7 0,-174-17 0,172 27 0,-833-50 0,-4 59 0,488 3 0,135-2-1365,250-1-5461</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4T03:28:04.765"/>
    </inkml:context>
    <inkml:brush xml:id="br0">
      <inkml:brushProperty name="width" value="0.1" units="cm"/>
      <inkml:brushProperty name="height" value="0.1" units="cm"/>
      <inkml:brushProperty name="color" value="#008C3A"/>
    </inkml:brush>
  </inkml:definitions>
  <inkml:trace contextRef="#ctx0" brushRef="#br0">611 854 9830,'1'1'41,"-1"0"-1,0 0 1,1-1-1,-1 1 1,1 0-1,-1 0 1,1 0 0,-1-1-1,1 1 1,0 0-1,-1-1 1,1 1-1,0-1 1,0 1-1,-1-1 1,1 1 0,0-1-1,0 1 1,0-1-1,0 0 1,-1 1-1,1-1 1,0 0-1,0 0 1,1 0 0,28 6 374,-26-6-292,97 9 1788,167-9 0,-115-3-44,1483 3 7235,-1604 2-9102,58 10 0,-56-6 0,47 2 0,-47-7-31,-3 0-119,-1-1 0,0-1 0,33-5 0,-54 4 108,0 0 1,-1 0 0,1-1-1,0 0 1,-1-1 0,0 0-1,0 0 1,0 0 0,0-1-1,-1-1 1,0 1 0,0-1-1,0 0 1,10-13 0,-9 8-140,0-1 0,0-1 1,-1 1-1,-1-1 0,0 0 0,-1-1 1,0 0-1,-1 1 0,4-25 1,-5 12-145,-1 0 1,0-1 0,-2 0 0,-5-35 0,3 51 175,-1 1 0,0 0 0,-1 0 0,0 0 1,0 0-1,-1 1 0,-1-1 0,1 1 0,-1 1 0,-1-1 0,0 1 0,0 0 0,-1 0 0,-10-8 0,-3-1-90,-1 0 0,0 2-1,-1 0 1,-37-17 0,-88-23 812,-47-29 331,130 57-469,-2 2 0,0 4 0,-88-17 1,105 31-50,1 2 1,-1 2-1,-85 7 1,24-1 226,-1683-3 2119,1773 0-2732,1 1 0,0 0 0,0 2 0,-29 7 0,42-8 0,0 0 0,0 1 0,0-1 0,1 1 0,-1 1 0,1-1 0,0 1 0,0 0 0,0 1 0,1-1 0,0 1 0,-1 0 0,2 1 0,-1-1 0,-7 12 0,3-1 0,-2 1 0,1-1 0,1 2 0,0-1 0,1 1 0,1 1 0,1-1 0,1 1 0,0 0 0,-2 22 0,6-8 0,0 0 0,2 0 0,2 0 0,1 0 0,1 0 0,2-1 0,14 42 0,-12-53 0,0 1 0,2-2 0,0 1 0,2-2 0,0 1 0,1-2 0,1 0 0,0 0 0,2-2 0,0 0 0,0-1 0,30 20 0,-18-19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4T03:28:07.087"/>
    </inkml:context>
    <inkml:brush xml:id="br0">
      <inkml:brushProperty name="width" value="0.1" units="cm"/>
      <inkml:brushProperty name="height" value="0.1" units="cm"/>
      <inkml:brushProperty name="color" value="#008C3A"/>
    </inkml:brush>
  </inkml:definitions>
  <inkml:trace contextRef="#ctx0" brushRef="#br0">1883 27 9830,'-350'-13'5066,"-15"-1"-1805,309 14-2298,1 3 0,0 1 0,-65 15 0,46 0-507,1 2 0,1 4-1,1 3 1,-70 38 0,93-39-181,1 2 0,1 2 0,2 2 0,1 2 0,1 2 0,-46 54 1,75-77-276,1 1 0,1 0 0,0 1 0,-9 19 0,15-25 0,1 1 0,0-1 0,1 1 0,0 0 0,1 0 0,0 0 0,1 0 0,0 14 0,6 275 0,-4-294 0,0 0 0,0-1 0,1 1 0,-1 0 0,1-1 0,1 1 0,-1-1 0,1 0 0,0 0 0,0 0 0,0 0 0,1-1 0,-1 1 0,1-1 0,0 0 0,1 0 0,5 4 0,8 5 0,1 0 0,0-2 0,24 11 0,-17-9 0,50 24 0,3-4 0,0-3 0,2-3 0,1-4 0,1-4 0,90 10 0,476 14 0,2-46 0,-554 1 0,154-8 0,302-50 0,-485 46 0,93-33 0,45-9 0,-102 42 0,1 5 0,182 7 0,-28 2 0,-247 0-71,0-1 1,-1 0 0,1-1 0,-1 0 0,23-7 0,-31 7 44,0 1-1,0-1 1,0 0 0,0 1 0,0-1 0,0-1 0,0 1 0,0 0 0,-1-1 0,1 1 0,-1-1 0,0 0 0,0 0 0,0 0 0,0 0-1,0 0 1,-1 0 0,0 0 0,1-1 0,-1 1 0,0-1 0,0 1 0,0-4 0,1-14-248,0-1 0,-2 1 0,0 0-1,-1 0 1,-1 0 0,-1 0 0,-1 0 0,-1 1 0,-1-1 0,0 1 0,-2 0 0,0 1 0,-2 0-1,0 0 1,-18-26 0,-2 3-426,-2 0-1,-2 3 0,-1 0 0,-2 3 1,-2 0-1,-54-37 0,29 29-335,-2 3-1,-2 3 1,-111-46-1,156 76 1295,-1 0-1,0 2 1,0 1-1,0 1 1,-40-2-1,-125 8 1888,76 2-1024,-998-3 8309,1080-2-9390,0-1 1,1-1-1,-1-2 1,1-1-1,-56-19 1,54 13-41</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4T03:28:12.047"/>
    </inkml:context>
    <inkml:brush xml:id="br0">
      <inkml:brushProperty name="width" value="0.1" units="cm"/>
      <inkml:brushProperty name="height" value="0.1" units="cm"/>
      <inkml:brushProperty name="color" value="#008C3A"/>
    </inkml:brush>
  </inkml:definitions>
  <inkml:trace contextRef="#ctx0" brushRef="#br0">0 0 9830,'5'0'273,"10"0"273,7 0-273,5 0 0,1 0 0,2 0 1,-1 0-1,0 0 0,-1 0 0,-1 0 0,0 0 0,0 0 0,-1 0 0,1 0 0,-6 0-273</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4T03:28:12.874"/>
    </inkml:context>
    <inkml:brush xml:id="br0">
      <inkml:brushProperty name="width" value="0.1" units="cm"/>
      <inkml:brushProperty name="height" value="0.1" units="cm"/>
      <inkml:brushProperty name="color" value="#008C3A"/>
    </inkml:brush>
  </inkml:definitions>
  <inkml:trace contextRef="#ctx0" brushRef="#br0">0 24 9830,'5'0'273,"5"0"0,11 0 273,6 0-273,7 0 274,3 0-274,-5-4 0,1-2 273,-1 0-273,-1 2 0,-6 0-273</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4T03:28:13.715"/>
    </inkml:context>
    <inkml:brush xml:id="br0">
      <inkml:brushProperty name="width" value="0.1" units="cm"/>
      <inkml:brushProperty name="height" value="0.1" units="cm"/>
      <inkml:brushProperty name="color" value="#008C3A"/>
    </inkml:brush>
  </inkml:definitions>
  <inkml:trace contextRef="#ctx0" brushRef="#br0">0 147 9830,'0'-5'0,"14"-1"819,17 1 0,18 0 1,9 2-274,8 0 273,2-2-209,-2-1-63,6-5 578,0 1-578,6-8 674,7 0-129,-6 2-819,-3 5 546,-10 3-546,-16-1 0,-17 1-273</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4T03:28:14.489"/>
    </inkml:context>
    <inkml:brush xml:id="br0">
      <inkml:brushProperty name="width" value="0.1" units="cm"/>
      <inkml:brushProperty name="height" value="0.1" units="cm"/>
      <inkml:brushProperty name="color" value="#008C3A"/>
    </inkml:brush>
  </inkml:definitions>
  <inkml:trace contextRef="#ctx0" brushRef="#br0">3 0 9830,'-2'211'2997,"5"222"1435,7-355-3650,-4-45-737</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4T03:28:20.601"/>
    </inkml:context>
    <inkml:brush xml:id="br0">
      <inkml:brushProperty name="width" value="0.1" units="cm"/>
      <inkml:brushProperty name="height" value="0.1" units="cm"/>
      <inkml:brushProperty name="color" value="#008C3A"/>
    </inkml:brush>
  </inkml:definitions>
  <inkml:trace contextRef="#ctx0" brushRef="#br0">104 138 9830,'0'744'8192,"0"-735"-8067,-1 0 1,0 0-1,0 0 1,-1 0-1,-1-1 0,1 1 1,-1 0-1,-1-1 1,-7 14-1,3-4 99,2 8 283,7-22-285,2-17-490,7-63-641,-4 0-1,-7-147 0,-2 89 17,3 32 142,1-139-626,-1 229 1315,1 0 1,1 1-1,0-1 0,0 0 0,1 0 0,1 1 0,0 0 0,8-17 0,-10 25 98,0 0 0,0 0 0,0 0 1,0 0-1,0 1 0,0-1 0,1 1 0,0-1 0,-1 1 0,1 0 0,0 0 0,0 0 0,0 0 1,0 1-1,0-1 0,0 1 0,1 0 0,-1 0 0,0 0 0,1 0 0,-1 1 0,1-1 1,-1 1-1,1 0 0,-1 0 0,1 0 0,-1 0 0,1 1 0,-1 0 0,0-1 0,1 1 0,-1 0 1,4 2-1,11 5 175,-1 1 1,0 1-1,-1 0 1,0 1 0,-1 1-1,25 24 1,14 10 365,-48-42-516,0 1 0,0 1 0,0-1 0,-1 1 0,0 0 0,0 0 0,-1 0 0,1 1 0,-2 0 0,1 0 0,-1 0 0,0 0 0,0 0 0,0 1 0,-1-1 0,-1 1 0,2 13 0,-2-12 61,-2 1 0,1-1 0,-1 1 0,0-1 1,-1 1-1,0-1 0,-1 0 0,0 0 0,0 0 1,-1 0-1,0-1 0,-1 1 0,0-1 0,-7 10 1,4-8-24,0 0 0,0-1 0,-1 0 0,0 0 1,-1-1-1,0 0 0,0 0 0,-1-1 1,0-1-1,0 0 0,0 0 0,-1-1 0,0-1 1,-20 6-1,-14 3 489,13-3-240,0-2 1,0-1 0,-59 5 0,67-12-314</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3T23:19:02.086"/>
    </inkml:context>
    <inkml:brush xml:id="br0">
      <inkml:brushProperty name="width" value="0.05" units="cm"/>
      <inkml:brushProperty name="height" value="0.05" units="cm"/>
      <inkml:brushProperty name="color" value="#E71224"/>
    </inkml:brush>
  </inkml:definitions>
  <inkml:trace contextRef="#ctx0" brushRef="#br0">222 1 24575,'-5'4'0,"-5"7"0,-2 10 0,-4 1 0,-2 7 0,0 3 0,0-4 0,2 2 0,0 1 0,3-1 0,-2-4 0,-3-4 0,3 1 0,-2-5 0,2-4-8191</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4T03:28:24.372"/>
    </inkml:context>
    <inkml:brush xml:id="br0">
      <inkml:brushProperty name="width" value="0.1" units="cm"/>
      <inkml:brushProperty name="height" value="0.1" units="cm"/>
      <inkml:brushProperty name="color" value="#008C3A"/>
    </inkml:brush>
  </inkml:definitions>
  <inkml:trace contextRef="#ctx0" brushRef="#br0">0 0 9830,'5'4'226,"0"-1"0,0 0-1,1 0 1,-1 0 0,1-1 0,-1 0-1,1 0 1,0 0 0,0-1 0,7 1 0,4 2 190,88 18 2905,205 16 0,115-24 1374,-341-13-3891,892 1 516,-777-3-1297,-165-1-23,40 2 0,-70 1 0,1-1 0,0 1 0,0 0 0,0 0 0,-1 0 0,1 1 0,0 0 0,-1 0 0,1 0 0,-1 0 0,6 4 0,-9-5 0,0 0 0,0 0 0,0 0 0,0 0 0,0 0 0,-1 0 0,1 1 0,0-1 0,-1 0 0,1 0 0,0 0 0,-1 1 0,0-1 0,1 0 0,-1 1 0,0-1 0,1 0 0,-1 1 0,0-1 0,0 1 0,0-1 0,-1 3 0,0 0 0,0-1 0,0 1 0,0 0 0,-1 0 0,1 0 0,-1-1 0,-4 7 0,-5 5 0,-1-1 0,-21 21 0,27-29 0,-244 219 0,236-214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4T03:28:25.426"/>
    </inkml:context>
    <inkml:brush xml:id="br0">
      <inkml:brushProperty name="width" value="0.1" units="cm"/>
      <inkml:brushProperty name="height" value="0.1" units="cm"/>
      <inkml:brushProperty name="color" value="#008C3A"/>
    </inkml:brush>
  </inkml:definitions>
  <inkml:trace contextRef="#ctx0" brushRef="#br0">267 412 9830,'0'-9'0,"-4"-7"0,-7-11 0,-5 1 0,-5-6 0,-3-6 0,3 0 0,-5 1 0,-2-2 0,-1 1 0,5 2 0,2 4 0,0 6 0,3 9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4T03:28:29.377"/>
    </inkml:context>
    <inkml:brush xml:id="br0">
      <inkml:brushProperty name="width" value="0.1" units="cm"/>
      <inkml:brushProperty name="height" value="0.1" units="cm"/>
      <inkml:brushProperty name="color" value="#008C3A"/>
    </inkml:brush>
  </inkml:definitions>
  <inkml:trace contextRef="#ctx0" brushRef="#br0">0 0 15371,'4262'0'0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4T03:28:32.589"/>
    </inkml:context>
    <inkml:brush xml:id="br0">
      <inkml:brushProperty name="width" value="0.1" units="cm"/>
      <inkml:brushProperty name="height" value="0.1" units="cm"/>
      <inkml:brushProperty name="color" value="#008C3A"/>
    </inkml:brush>
  </inkml:definitions>
  <inkml:trace contextRef="#ctx0" brushRef="#br0">0 21 9830,'5'0'273,"5"0"0,6 0 0,5 0 0,3 0 0,2 0 0,1 0 1,5 0 272,2 0-273,4 0 273,-1 0-273,-1 0 0,2 0 273,-1 0-273,-2-4 113,-3-2-113,-2 0 0,-7 2-273</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4T03:28:33.588"/>
    </inkml:context>
    <inkml:brush xml:id="br0">
      <inkml:brushProperty name="width" value="0.1" units="cm"/>
      <inkml:brushProperty name="height" value="0.1" units="cm"/>
      <inkml:brushProperty name="color" value="#008C3A"/>
    </inkml:brush>
  </inkml:definitions>
  <inkml:trace contextRef="#ctx0" brushRef="#br0">0 2 9830,'103'-2'1721,"114"5"381,-214-3-2062,-1 1 1,1 0-1,0 0 1,0 0-1,0 0 1,0 0-1,-1 0 0,1 1 1,-1-1-1,1 1 1,-1 0-1,1 0 1,-1 0-1,0 0 1,0 0-1,0 0 0,0 1 1,0-1-1,-1 1 1,1-1-1,-1 1 1,0 0-1,1-1 1,-1 1-1,0 0 0,-1 0 1,1 0-1,0 0 1,-1 0-1,0 0 1,0 0-1,0 4 1,1 14 328,-1-1 1,-2 0 0,-5 33-1,6-46-187,-8 46 748,-3 0-1,-34 94 1,28-92-573,12-34-88,-1-1 0,-1 0 0,-14 26 0,11-30-224</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4T03:28:35.673"/>
    </inkml:context>
    <inkml:brush xml:id="br0">
      <inkml:brushProperty name="width" value="0.1" units="cm"/>
      <inkml:brushProperty name="height" value="0.1" units="cm"/>
      <inkml:brushProperty name="color" value="#008C3A"/>
    </inkml:brush>
  </inkml:definitions>
  <inkml:trace contextRef="#ctx0" brushRef="#br0">0 1026 9830,'2'0'39,"0"-1"0,0 1 0,0-1-1,0 1 1,0-1 0,-1 0 0,1 0 0,0 1 0,0-1-1,-1-1 1,1 1 0,-1 0 0,1 0 0,-1 0 0,1-1 0,-1 1-1,2-3 1,20-31-179,-18 27 190,11-22-69,-2 0-1,-2-1 1,0-1-1,-2 1 1,8-47 0,19-59-48,39-47-16,-40 103 24,25-87 0,-49 117 41,-9 35 22,1-1 1,1 1-1,0 0 1,9-19 0,-14 35 6,0 0 1,0-1-1,1 1 0,-1 0 1,0 0-1,0 0 1,0 0-1,0-1 1,0 1-1,0 0 1,1 0-1,-1 0 1,0 0-1,0 0 1,0 0-1,0 0 0,1-1 1,-1 1-1,0 0 1,0 0-1,0 0 1,1 0-1,-1 0 1,0 0-1,0 0 1,0 0-1,1 0 1,-1 0-1,0 0 1,0 0-1,0 0 0,0 0 1,1 0-1,-1 0 1,0 0-1,0 0 1,0 0-1,1 0 1,-1 1-1,0-1 1,0 0-1,0 0 1,0 0-1,1 0 0,8 12 403,5 17 247,-14-28-623,17 48 899,-3 0 0,14 85 0,-2-10 444,25 122 657,-22-98-424,-21-104-1242,-7-31-207,1 1 0,0-1 0,1 0-1,1 0 1,0 0 0,0-1 0,2 1 0,-1-1-1,14 20 1,-18-31-136,-1 0-1,1 0 0,-1-1 1,1 1-1,0 0 0,-1 0 0,1-1 1,0 1-1,0 0 0,0-1 1,0 1-1,0 0 0,-1-1 1,1 0-1,0 1 0,0-1 1,0 1-1,0-1 0,0 0 1,0 0-1,1 0 0,-1 1 1,0-1-1,0 0 0,0 0 0,0-1 1,0 1-1,0 0 0,2-1 1,-1 0-28,0 0 0,-1-1 0,1 1 1,0-1-1,0 1 0,-1-1 0,1 0 1,-1 0-1,1 0 0,-1 0 0,0 0 1,2-3-1,3-9-169,0 0-1,-2 0 1,5-19 0,29-153-1515,-15 67 323,39-121 1,-39 169 366,-4 9 256,2 1 0,44-86 0,-64 146 749,-1 0-1,1 0 0,-1 0 1,1 0-1,-1 0 1,1 0-1,0 0 0,-1 0 1,1 0-1,0 1 0,0-1 1,0 0-1,-1 0 1,1 1-1,0-1 0,0 0 1,0 1-1,0-1 1,0 1-1,0 0 0,0-1 1,0 1-1,1 0 0,-1 0 1,0-1-1,0 1 1,0 0-1,0 0 0,0 0 1,0 0-1,1 0 1,-1 1-1,0-1 0,0 0 1,0 0-1,0 1 1,0-1-1,0 1 0,0-1 1,0 1-1,0-1 0,0 1 1,0 0-1,0-1 1,0 1-1,-1 0 0,1 0 1,0 0-1,0-1 1,0 3-1,7 6 190,-1 0 1,0 0-1,10 20 1,-14-23-144,28 53 1051,47 125 1,3 70 1008,-42-125-1168,-21-79-243,37 70-1,3 10 197,-29-64-215,-16-37-654</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4T03:23:01.255"/>
    </inkml:context>
    <inkml:brush xml:id="br0">
      <inkml:brushProperty name="width" value="0.05" units="cm"/>
      <inkml:brushProperty name="height" value="0.05" units="cm"/>
      <inkml:brushProperty name="color" value="#E71224"/>
    </inkml:brush>
  </inkml:definitions>
  <inkml:trace contextRef="#ctx0" brushRef="#br0">0 11 24575,'5'0'0,"5"0"0,6 0 0,5 0 0,7 0 0,4-5 0,-3-1-8191</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4T03:23:04.618"/>
    </inkml:context>
    <inkml:brush xml:id="br0">
      <inkml:brushProperty name="width" value="0.05" units="cm"/>
      <inkml:brushProperty name="height" value="0.05" units="cm"/>
      <inkml:brushProperty name="color" value="#E71224"/>
    </inkml:brush>
  </inkml:definitions>
  <inkml:trace contextRef="#ctx0" brushRef="#br0">235 0 24575,'-1'14'0,"0"0"0,-1-1 0,-1 1 0,0-1 0,-1 1 0,0-1 0,-1 0 0,-1 0 0,0-1 0,-1 0 0,0 0 0,0 0 0,-2-1 0,1 0 0,-1-1 0,-1 0 0,0 0 0,0-1 0,-1 0 0,-17 10 0,27-18 0,1-1 0,-1 1 0,0 0 0,0-1 0,0 1 0,1-1 0,-1 1 0,0-1 0,0 1 0,0-1 0,0 0 0,0 1 0,0-1 0,0 0 0,0 0 0,0 0 0,0 1 0,0-1 0,0 0 0,0 0 0,0-1 0,0 1 0,0 0 0,0 0 0,0 0 0,0-1 0,-2 0 0,-11-22 0,14 21 0,-1 0 0,0 0 0,0-1 0,0 1 0,0 0 0,-1 0 0,1 0 0,0 0 0,-1 0 0,0 0 0,1 0 0,-1 1 0,0-1 0,-3-1 0,5 3 0,-1-1 0,1 1 0,-1 0 0,0 0 0,1 0 0,-1 0 0,1 0 0,-1 0 0,0 0 0,1 0 0,-1 0 0,1 0 0,-1 0 0,0 1 0,1-1 0,-1 0 0,1 0 0,-1 1 0,1-1 0,-1 0 0,1 1 0,-1-1 0,1 0 0,-1 1 0,1-1 0,-1 1 0,1-1 0,0 1 0,-1-1 0,1 1 0,0-1 0,-1 1 0,1-1 0,0 1 0,0-1 0,-1 1 0,1 0 0,0-1 0,0 1 0,0-1 0,0 1 0,0 0 0,0-1 0,0 1 0,0-1 0,0 1 0,0 0 0,0-1 0,0 1 0,0-1 0,1 2 0,4 33 0,-3-32 8,0 0-1,0 0 0,0 0 1,0 0-1,1 0 0,0-1 1,-1 1-1,1-1 1,0 1-1,0-1 0,0 0 1,1 0-1,-1-1 0,0 1 1,7 2-1,55 9-1490,-30-9-5343</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4T03:23:07.087"/>
    </inkml:context>
    <inkml:brush xml:id="br0">
      <inkml:brushProperty name="width" value="0.05" units="cm"/>
      <inkml:brushProperty name="height" value="0.05" units="cm"/>
      <inkml:brushProperty name="color" value="#E71224"/>
    </inkml:brush>
  </inkml:definitions>
  <inkml:trace contextRef="#ctx0" brushRef="#br0">0 11 24575,'9'0'0,"8"0"0,5 0 0,3 0 0,2 0 0,1 0 0,1 0 0,-1 0 0,-1 0 0,0 0 0,5-4 0,-4-2-8191</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4T03:23:12.331"/>
    </inkml:context>
    <inkml:brush xml:id="br0">
      <inkml:brushProperty name="width" value="0.05" units="cm"/>
      <inkml:brushProperty name="height" value="0.05" units="cm"/>
      <inkml:brushProperty name="color" value="#E71224"/>
    </inkml:brush>
  </inkml:definitions>
  <inkml:trace contextRef="#ctx0" brushRef="#br0">0 0 24575,'0'4'0,"0"7"0,0 5 0,0 5 0,9 8 0,3-2-8191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EA67E988-5919-57BB-C7DE-D3EAD38A3045}"/>
              </a:ext>
              <a:ext uri="{C183D7F6-B498-43B3-948B-1728B52AA6E4}">
                <adec:decorative xmlns:adec="http://schemas.microsoft.com/office/drawing/2017/decorative" val="1"/>
              </a:ext>
            </a:extLst>
          </p:cNvPr>
          <p:cNvSpPr/>
          <p:nvPr/>
        </p:nvSpPr>
        <p:spPr>
          <a:xfrm>
            <a:off x="517870" y="6209925"/>
            <a:ext cx="11155680" cy="45719"/>
          </a:xfrm>
          <a:custGeom>
            <a:avLst/>
            <a:gdLst>
              <a:gd name="connsiteX0" fmla="*/ 0 w 8715708"/>
              <a:gd name="connsiteY0" fmla="*/ 0 h 45719"/>
              <a:gd name="connsiteX1" fmla="*/ 3694525 w 8715708"/>
              <a:gd name="connsiteY1" fmla="*/ 0 h 45719"/>
              <a:gd name="connsiteX2" fmla="*/ 5021183 w 8715708"/>
              <a:gd name="connsiteY2" fmla="*/ 0 h 45719"/>
              <a:gd name="connsiteX3" fmla="*/ 8715708 w 8715708"/>
              <a:gd name="connsiteY3" fmla="*/ 0 h 45719"/>
              <a:gd name="connsiteX4" fmla="*/ 8715708 w 8715708"/>
              <a:gd name="connsiteY4" fmla="*/ 45719 h 45719"/>
              <a:gd name="connsiteX5" fmla="*/ 5021183 w 8715708"/>
              <a:gd name="connsiteY5" fmla="*/ 45719 h 45719"/>
              <a:gd name="connsiteX6" fmla="*/ 3694525 w 8715708"/>
              <a:gd name="connsiteY6" fmla="*/ 45719 h 45719"/>
              <a:gd name="connsiteX7" fmla="*/ 0 w 8715708"/>
              <a:gd name="connsiteY7" fmla="*/ 45719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5708" h="45719">
                <a:moveTo>
                  <a:pt x="0" y="0"/>
                </a:moveTo>
                <a:lnTo>
                  <a:pt x="3694525" y="0"/>
                </a:lnTo>
                <a:lnTo>
                  <a:pt x="5021183" y="0"/>
                </a:lnTo>
                <a:lnTo>
                  <a:pt x="8715708" y="0"/>
                </a:lnTo>
                <a:lnTo>
                  <a:pt x="8715708" y="45719"/>
                </a:lnTo>
                <a:lnTo>
                  <a:pt x="5021183" y="45719"/>
                </a:lnTo>
                <a:lnTo>
                  <a:pt x="3694525" y="45719"/>
                </a:lnTo>
                <a:lnTo>
                  <a:pt x="0" y="457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B2327B2-BA4B-2C04-0751-5CB63D4AA425}"/>
              </a:ext>
            </a:extLst>
          </p:cNvPr>
          <p:cNvSpPr>
            <a:spLocks noGrp="1"/>
          </p:cNvSpPr>
          <p:nvPr>
            <p:ph type="ctrTitle"/>
          </p:nvPr>
        </p:nvSpPr>
        <p:spPr>
          <a:xfrm>
            <a:off x="521208" y="978408"/>
            <a:ext cx="11155680" cy="3429000"/>
          </a:xfrm>
        </p:spPr>
        <p:txBody>
          <a:bodyPr anchor="t">
            <a:normAutofit/>
          </a:bodyPr>
          <a:lstStyle>
            <a:lvl1pPr algn="l">
              <a:defRPr sz="7200"/>
            </a:lvl1pPr>
          </a:lstStyle>
          <a:p>
            <a:r>
              <a:rPr lang="en-US" dirty="0"/>
              <a:t>Click to edit Master title style</a:t>
            </a:r>
          </a:p>
        </p:txBody>
      </p:sp>
      <p:sp>
        <p:nvSpPr>
          <p:cNvPr id="3" name="Subtitle 2">
            <a:extLst>
              <a:ext uri="{FF2B5EF4-FFF2-40B4-BE49-F238E27FC236}">
                <a16:creationId xmlns:a16="http://schemas.microsoft.com/office/drawing/2014/main" id="{E7201176-DC7A-4C3D-3D8F-352526DA7B5D}"/>
              </a:ext>
            </a:extLst>
          </p:cNvPr>
          <p:cNvSpPr>
            <a:spLocks noGrp="1"/>
          </p:cNvSpPr>
          <p:nvPr>
            <p:ph type="subTitle" idx="1"/>
          </p:nvPr>
        </p:nvSpPr>
        <p:spPr>
          <a:xfrm>
            <a:off x="521208" y="4480560"/>
            <a:ext cx="7104888" cy="1399032"/>
          </a:xfrm>
        </p:spPr>
        <p:txBody>
          <a:bodyPr anchor="b">
            <a:normAutofit/>
          </a:bodyPr>
          <a:lstStyle>
            <a:lvl1pPr marL="0" indent="0" algn="l">
              <a:buNone/>
              <a:defRPr sz="22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7DC221-9A2E-7459-102F-C3CFB27CC389}"/>
              </a:ext>
            </a:extLst>
          </p:cNvPr>
          <p:cNvSpPr>
            <a:spLocks noGrp="1"/>
          </p:cNvSpPr>
          <p:nvPr>
            <p:ph type="dt" sz="half" idx="10"/>
          </p:nvPr>
        </p:nvSpPr>
        <p:spPr/>
        <p:txBody>
          <a:bodyPr/>
          <a:lstStyle/>
          <a:p>
            <a:fld id="{E80C50CD-E178-4744-9B35-B2F624D6C5E9}" type="datetimeFigureOut">
              <a:rPr lang="en-US" smtClean="0"/>
              <a:t>3/3/2026</a:t>
            </a:fld>
            <a:endParaRPr lang="en-US"/>
          </a:p>
        </p:txBody>
      </p:sp>
      <p:sp>
        <p:nvSpPr>
          <p:cNvPr id="5" name="Footer Placeholder 4">
            <a:extLst>
              <a:ext uri="{FF2B5EF4-FFF2-40B4-BE49-F238E27FC236}">
                <a16:creationId xmlns:a16="http://schemas.microsoft.com/office/drawing/2014/main" id="{A5020671-6F7D-3A03-EEC1-661A87F96F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453D3A-E0F9-8386-2A6C-96671FBB15A5}"/>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3987504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36771-E72D-FAD8-771E-3E196DD2E1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5BB827-257D-60D9-792F-E695900429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E5D2E7-C856-F78A-E88C-375474982A5F}"/>
              </a:ext>
            </a:extLst>
          </p:cNvPr>
          <p:cNvSpPr>
            <a:spLocks noGrp="1"/>
          </p:cNvSpPr>
          <p:nvPr>
            <p:ph type="dt" sz="half" idx="10"/>
          </p:nvPr>
        </p:nvSpPr>
        <p:spPr/>
        <p:txBody>
          <a:bodyPr/>
          <a:lstStyle/>
          <a:p>
            <a:fld id="{E80C50CD-E178-4744-9B35-B2F624D6C5E9}" type="datetimeFigureOut">
              <a:rPr lang="en-US" smtClean="0"/>
              <a:t>3/3/2026</a:t>
            </a:fld>
            <a:endParaRPr lang="en-US"/>
          </a:p>
        </p:txBody>
      </p:sp>
      <p:sp>
        <p:nvSpPr>
          <p:cNvPr id="5" name="Footer Placeholder 4">
            <a:extLst>
              <a:ext uri="{FF2B5EF4-FFF2-40B4-BE49-F238E27FC236}">
                <a16:creationId xmlns:a16="http://schemas.microsoft.com/office/drawing/2014/main" id="{0FDAB289-9591-51C9-9E3C-B6F2ACC6A6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FE037C-790D-7442-8E43-D2740B3952B1}"/>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3552986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635151-A38B-3766-6A32-FF1DF7687D9F}"/>
              </a:ext>
            </a:extLst>
          </p:cNvPr>
          <p:cNvSpPr>
            <a:spLocks noGrp="1"/>
          </p:cNvSpPr>
          <p:nvPr>
            <p:ph type="title" orient="vert"/>
          </p:nvPr>
        </p:nvSpPr>
        <p:spPr>
          <a:xfrm>
            <a:off x="8659368" y="978408"/>
            <a:ext cx="2551176" cy="536752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33D132D1-640C-FB9A-AD6F-D845738349F6}"/>
              </a:ext>
            </a:extLst>
          </p:cNvPr>
          <p:cNvSpPr>
            <a:spLocks noGrp="1"/>
          </p:cNvSpPr>
          <p:nvPr>
            <p:ph type="body" orient="vert" idx="1"/>
          </p:nvPr>
        </p:nvSpPr>
        <p:spPr>
          <a:xfrm>
            <a:off x="521208" y="978408"/>
            <a:ext cx="8010144" cy="536752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955F80A-4BA7-8ED8-9A62-B92194272620}"/>
              </a:ext>
            </a:extLst>
          </p:cNvPr>
          <p:cNvSpPr>
            <a:spLocks noGrp="1"/>
          </p:cNvSpPr>
          <p:nvPr>
            <p:ph type="dt" sz="half" idx="10"/>
          </p:nvPr>
        </p:nvSpPr>
        <p:spPr/>
        <p:txBody>
          <a:bodyPr/>
          <a:lstStyle/>
          <a:p>
            <a:fld id="{E80C50CD-E178-4744-9B35-B2F624D6C5E9}" type="datetimeFigureOut">
              <a:rPr lang="en-US" smtClean="0"/>
              <a:t>3/3/2026</a:t>
            </a:fld>
            <a:endParaRPr lang="en-US"/>
          </a:p>
        </p:txBody>
      </p:sp>
      <p:sp>
        <p:nvSpPr>
          <p:cNvPr id="5" name="Footer Placeholder 4">
            <a:extLst>
              <a:ext uri="{FF2B5EF4-FFF2-40B4-BE49-F238E27FC236}">
                <a16:creationId xmlns:a16="http://schemas.microsoft.com/office/drawing/2014/main" id="{85E38113-D55A-A1A0-D1FE-53C95860FB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919DDB-F89D-4B2D-21A2-82AF1D1023E4}"/>
              </a:ext>
            </a:extLst>
          </p:cNvPr>
          <p:cNvSpPr>
            <a:spLocks noGrp="1"/>
          </p:cNvSpPr>
          <p:nvPr>
            <p:ph type="sldNum" sz="quarter" idx="12"/>
          </p:nvPr>
        </p:nvSpPr>
        <p:spPr/>
        <p:txBody>
          <a:bodyPr/>
          <a:lstStyle/>
          <a:p>
            <a:fld id="{148CC95F-0247-41B6-91CF-DC97C76A7088}" type="slidenum">
              <a:rPr lang="en-US" smtClean="0"/>
              <a:t>‹#›</a:t>
            </a:fld>
            <a:endParaRPr lang="en-US"/>
          </a:p>
        </p:txBody>
      </p:sp>
      <p:sp>
        <p:nvSpPr>
          <p:cNvPr id="7" name="Rectangle 6">
            <a:extLst>
              <a:ext uri="{FF2B5EF4-FFF2-40B4-BE49-F238E27FC236}">
                <a16:creationId xmlns:a16="http://schemas.microsoft.com/office/drawing/2014/main" id="{262572D8-D485-1DB1-34B1-C35C61C89940}"/>
              </a:ext>
            </a:extLst>
          </p:cNvPr>
          <p:cNvSpPr/>
          <p:nvPr/>
        </p:nvSpPr>
        <p:spPr>
          <a:xfrm rot="5400000">
            <a:off x="8936623" y="3585018"/>
            <a:ext cx="5325734"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549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26D03-149A-DAB3-4B2A-E9B74F2E25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C1E73D-41A7-9934-0990-9208B95232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BB2A3F-E719-673C-5D56-F663712D0E7F}"/>
              </a:ext>
            </a:extLst>
          </p:cNvPr>
          <p:cNvSpPr>
            <a:spLocks noGrp="1"/>
          </p:cNvSpPr>
          <p:nvPr>
            <p:ph type="dt" sz="half" idx="10"/>
          </p:nvPr>
        </p:nvSpPr>
        <p:spPr/>
        <p:txBody>
          <a:bodyPr/>
          <a:lstStyle/>
          <a:p>
            <a:fld id="{E80C50CD-E178-4744-9B35-B2F624D6C5E9}" type="datetimeFigureOut">
              <a:rPr lang="en-US" smtClean="0"/>
              <a:t>3/3/2026</a:t>
            </a:fld>
            <a:endParaRPr lang="en-US"/>
          </a:p>
        </p:txBody>
      </p:sp>
      <p:sp>
        <p:nvSpPr>
          <p:cNvPr id="5" name="Footer Placeholder 4">
            <a:extLst>
              <a:ext uri="{FF2B5EF4-FFF2-40B4-BE49-F238E27FC236}">
                <a16:creationId xmlns:a16="http://schemas.microsoft.com/office/drawing/2014/main" id="{04AE594A-52F5-D85E-343C-ADFEE3C72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7D5C9C-B2E2-FC26-E459-9E880EF975BA}"/>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4110478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9D51F-B2D5-2804-4F7C-C99850FBD05B}"/>
              </a:ext>
            </a:extLst>
          </p:cNvPr>
          <p:cNvSpPr>
            <a:spLocks noGrp="1"/>
          </p:cNvSpPr>
          <p:nvPr>
            <p:ph type="title"/>
          </p:nvPr>
        </p:nvSpPr>
        <p:spPr>
          <a:xfrm>
            <a:off x="521208" y="978408"/>
            <a:ext cx="5020056" cy="4288536"/>
          </a:xfrm>
        </p:spPr>
        <p:txBody>
          <a:bodyPr anchor="t">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15FE5516-03B6-C488-EB4A-68AE681EDFB8}"/>
              </a:ext>
            </a:extLst>
          </p:cNvPr>
          <p:cNvSpPr>
            <a:spLocks noGrp="1"/>
          </p:cNvSpPr>
          <p:nvPr>
            <p:ph type="body" idx="1"/>
          </p:nvPr>
        </p:nvSpPr>
        <p:spPr>
          <a:xfrm>
            <a:off x="521208" y="5266944"/>
            <a:ext cx="5020056" cy="1088136"/>
          </a:xfrm>
        </p:spPr>
        <p:txBody>
          <a:bodyPr anchor="b">
            <a:normAutofit/>
          </a:bodyPr>
          <a:lstStyle>
            <a:lvl1pPr marL="0" indent="0">
              <a:buNone/>
              <a:defRPr sz="2200" i="1">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0ECB4D7-49A7-D050-70B9-11A1E2D445D8}"/>
              </a:ext>
            </a:extLst>
          </p:cNvPr>
          <p:cNvSpPr>
            <a:spLocks noGrp="1"/>
          </p:cNvSpPr>
          <p:nvPr>
            <p:ph type="dt" sz="half" idx="10"/>
          </p:nvPr>
        </p:nvSpPr>
        <p:spPr/>
        <p:txBody>
          <a:bodyPr/>
          <a:lstStyle/>
          <a:p>
            <a:fld id="{E80C50CD-E178-4744-9B35-B2F624D6C5E9}" type="datetimeFigureOut">
              <a:rPr lang="en-US" smtClean="0"/>
              <a:t>3/3/2026</a:t>
            </a:fld>
            <a:endParaRPr lang="en-US"/>
          </a:p>
        </p:txBody>
      </p:sp>
      <p:sp>
        <p:nvSpPr>
          <p:cNvPr id="5" name="Footer Placeholder 4">
            <a:extLst>
              <a:ext uri="{FF2B5EF4-FFF2-40B4-BE49-F238E27FC236}">
                <a16:creationId xmlns:a16="http://schemas.microsoft.com/office/drawing/2014/main" id="{8A9A913F-AD00-C1EE-B01A-8590671C01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4FC386-B2AF-6FAD-D053-E22D48CD7285}"/>
              </a:ext>
            </a:extLst>
          </p:cNvPr>
          <p:cNvSpPr>
            <a:spLocks noGrp="1"/>
          </p:cNvSpPr>
          <p:nvPr>
            <p:ph type="sldNum" sz="quarter" idx="12"/>
          </p:nvPr>
        </p:nvSpPr>
        <p:spPr/>
        <p:txBody>
          <a:bodyPr/>
          <a:lstStyle/>
          <a:p>
            <a:fld id="{148CC95F-0247-41B6-91CF-DC97C76A7088}" type="slidenum">
              <a:rPr lang="en-US" smtClean="0"/>
              <a:t>‹#›</a:t>
            </a:fld>
            <a:endParaRPr lang="en-US"/>
          </a:p>
        </p:txBody>
      </p:sp>
      <p:sp>
        <p:nvSpPr>
          <p:cNvPr id="7" name="Rectangle 6">
            <a:extLst>
              <a:ext uri="{FF2B5EF4-FFF2-40B4-BE49-F238E27FC236}">
                <a16:creationId xmlns:a16="http://schemas.microsoft.com/office/drawing/2014/main" id="{4E1E1B67-3BFF-F04B-52F4-7E724FB3B24D}"/>
              </a:ext>
            </a:extLst>
          </p:cNvPr>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5654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E3B21-CF4D-1B01-0F4E-D32C1B218B63}"/>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1FB39FF2-6858-B514-B695-58442557D0C1}"/>
              </a:ext>
            </a:extLst>
          </p:cNvPr>
          <p:cNvSpPr>
            <a:spLocks noGrp="1"/>
          </p:cNvSpPr>
          <p:nvPr>
            <p:ph sz="half" idx="1"/>
          </p:nvPr>
        </p:nvSpPr>
        <p:spPr>
          <a:xfrm>
            <a:off x="521208" y="2578608"/>
            <a:ext cx="5166360" cy="37673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A30130-974D-B91D-5B93-EC52AABDB5B0}"/>
              </a:ext>
            </a:extLst>
          </p:cNvPr>
          <p:cNvSpPr>
            <a:spLocks noGrp="1"/>
          </p:cNvSpPr>
          <p:nvPr>
            <p:ph sz="half" idx="2"/>
          </p:nvPr>
        </p:nvSpPr>
        <p:spPr>
          <a:xfrm>
            <a:off x="6519672" y="2578608"/>
            <a:ext cx="5166360" cy="37673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5BED99-6FD7-9C6B-1152-A6E42715BB79}"/>
              </a:ext>
            </a:extLst>
          </p:cNvPr>
          <p:cNvSpPr>
            <a:spLocks noGrp="1"/>
          </p:cNvSpPr>
          <p:nvPr>
            <p:ph type="dt" sz="half" idx="10"/>
          </p:nvPr>
        </p:nvSpPr>
        <p:spPr/>
        <p:txBody>
          <a:bodyPr/>
          <a:lstStyle/>
          <a:p>
            <a:fld id="{E80C50CD-E178-4744-9B35-B2F624D6C5E9}" type="datetimeFigureOut">
              <a:rPr lang="en-US" smtClean="0"/>
              <a:t>3/3/2026</a:t>
            </a:fld>
            <a:endParaRPr lang="en-US"/>
          </a:p>
        </p:txBody>
      </p:sp>
      <p:sp>
        <p:nvSpPr>
          <p:cNvPr id="6" name="Footer Placeholder 5">
            <a:extLst>
              <a:ext uri="{FF2B5EF4-FFF2-40B4-BE49-F238E27FC236}">
                <a16:creationId xmlns:a16="http://schemas.microsoft.com/office/drawing/2014/main" id="{BA253AAC-5967-2565-A715-82D3505ABF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B51313-69FB-E016-3CC1-62CA476ED214}"/>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125400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3DF9D-B849-CE37-97E4-AD37F880677F}"/>
              </a:ext>
            </a:extLst>
          </p:cNvPr>
          <p:cNvSpPr>
            <a:spLocks noGrp="1"/>
          </p:cNvSpPr>
          <p:nvPr>
            <p:ph type="title"/>
          </p:nvPr>
        </p:nvSpPr>
        <p:spPr>
          <a:xfrm>
            <a:off x="521208" y="978408"/>
            <a:ext cx="11164824" cy="1216152"/>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D4C626-4008-960A-E601-6AA9F4BB8D8B}"/>
              </a:ext>
            </a:extLst>
          </p:cNvPr>
          <p:cNvSpPr>
            <a:spLocks noGrp="1"/>
          </p:cNvSpPr>
          <p:nvPr>
            <p:ph type="body" idx="1"/>
          </p:nvPr>
        </p:nvSpPr>
        <p:spPr>
          <a:xfrm>
            <a:off x="521208" y="2340864"/>
            <a:ext cx="5166360" cy="65836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06E8D6C-AC07-ED6B-2EA8-9C40A5AEA748}"/>
              </a:ext>
            </a:extLst>
          </p:cNvPr>
          <p:cNvSpPr>
            <a:spLocks noGrp="1"/>
          </p:cNvSpPr>
          <p:nvPr>
            <p:ph sz="half" idx="2"/>
          </p:nvPr>
        </p:nvSpPr>
        <p:spPr>
          <a:xfrm>
            <a:off x="521208" y="3035808"/>
            <a:ext cx="5166360" cy="3310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C52617E-C6D9-246B-E7B7-8159DF17C0A3}"/>
              </a:ext>
            </a:extLst>
          </p:cNvPr>
          <p:cNvSpPr>
            <a:spLocks noGrp="1"/>
          </p:cNvSpPr>
          <p:nvPr>
            <p:ph type="body" sz="quarter" idx="3"/>
          </p:nvPr>
        </p:nvSpPr>
        <p:spPr>
          <a:xfrm>
            <a:off x="6519672" y="2340864"/>
            <a:ext cx="5166360" cy="65836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DBC2094-7EBC-02C5-5AB5-233E63080A9C}"/>
              </a:ext>
            </a:extLst>
          </p:cNvPr>
          <p:cNvSpPr>
            <a:spLocks noGrp="1"/>
          </p:cNvSpPr>
          <p:nvPr>
            <p:ph sz="quarter" idx="4"/>
          </p:nvPr>
        </p:nvSpPr>
        <p:spPr>
          <a:xfrm>
            <a:off x="6519672" y="3035808"/>
            <a:ext cx="5166360" cy="3310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23010BD2-59B4-FD2E-3C5E-C83AE6003985}"/>
              </a:ext>
            </a:extLst>
          </p:cNvPr>
          <p:cNvSpPr>
            <a:spLocks noGrp="1"/>
          </p:cNvSpPr>
          <p:nvPr>
            <p:ph type="dt" sz="half" idx="10"/>
          </p:nvPr>
        </p:nvSpPr>
        <p:spPr/>
        <p:txBody>
          <a:bodyPr/>
          <a:lstStyle/>
          <a:p>
            <a:fld id="{E80C50CD-E178-4744-9B35-B2F624D6C5E9}" type="datetimeFigureOut">
              <a:rPr lang="en-US" smtClean="0"/>
              <a:t>3/3/2026</a:t>
            </a:fld>
            <a:endParaRPr lang="en-US"/>
          </a:p>
        </p:txBody>
      </p:sp>
      <p:sp>
        <p:nvSpPr>
          <p:cNvPr id="8" name="Footer Placeholder 7">
            <a:extLst>
              <a:ext uri="{FF2B5EF4-FFF2-40B4-BE49-F238E27FC236}">
                <a16:creationId xmlns:a16="http://schemas.microsoft.com/office/drawing/2014/main" id="{E72B35C4-A654-7759-BDA0-94D9D1A216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55F4347-2EC0-CA6E-2637-8048456D7ECB}"/>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1533203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4716D-52F2-C7FB-83B1-2DA1AD375EAE}"/>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56F4A371-AC27-6A28-32E6-74A28371BF55}"/>
              </a:ext>
            </a:extLst>
          </p:cNvPr>
          <p:cNvSpPr>
            <a:spLocks noGrp="1"/>
          </p:cNvSpPr>
          <p:nvPr>
            <p:ph type="dt" sz="half" idx="10"/>
          </p:nvPr>
        </p:nvSpPr>
        <p:spPr/>
        <p:txBody>
          <a:bodyPr/>
          <a:lstStyle/>
          <a:p>
            <a:fld id="{E80C50CD-E178-4744-9B35-B2F624D6C5E9}" type="datetimeFigureOut">
              <a:rPr lang="en-US" smtClean="0"/>
              <a:t>3/3/2026</a:t>
            </a:fld>
            <a:endParaRPr lang="en-US"/>
          </a:p>
        </p:txBody>
      </p:sp>
      <p:sp>
        <p:nvSpPr>
          <p:cNvPr id="4" name="Footer Placeholder 3">
            <a:extLst>
              <a:ext uri="{FF2B5EF4-FFF2-40B4-BE49-F238E27FC236}">
                <a16:creationId xmlns:a16="http://schemas.microsoft.com/office/drawing/2014/main" id="{D155941A-A24E-885D-E894-0326F4C400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9D5E5B4-971F-FF6A-1B07-A5C85370552D}"/>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1701644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9F431F-E6DC-4137-3092-A30A0A3628EC}"/>
              </a:ext>
            </a:extLst>
          </p:cNvPr>
          <p:cNvSpPr>
            <a:spLocks noGrp="1"/>
          </p:cNvSpPr>
          <p:nvPr>
            <p:ph type="dt" sz="half" idx="10"/>
          </p:nvPr>
        </p:nvSpPr>
        <p:spPr/>
        <p:txBody>
          <a:bodyPr/>
          <a:lstStyle/>
          <a:p>
            <a:fld id="{E80C50CD-E178-4744-9B35-B2F624D6C5E9}" type="datetimeFigureOut">
              <a:rPr lang="en-US" smtClean="0"/>
              <a:t>3/3/2026</a:t>
            </a:fld>
            <a:endParaRPr lang="en-US"/>
          </a:p>
        </p:txBody>
      </p:sp>
      <p:sp>
        <p:nvSpPr>
          <p:cNvPr id="3" name="Footer Placeholder 2">
            <a:extLst>
              <a:ext uri="{FF2B5EF4-FFF2-40B4-BE49-F238E27FC236}">
                <a16:creationId xmlns:a16="http://schemas.microsoft.com/office/drawing/2014/main" id="{06AC814B-67B4-C70F-FA51-6205D5E2CB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1EAA9C9-D895-DD20-1089-EA75EA428951}"/>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2147608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50562-884C-9053-70C1-3B72A0B45EA6}"/>
              </a:ext>
            </a:extLst>
          </p:cNvPr>
          <p:cNvSpPr>
            <a:spLocks noGrp="1"/>
          </p:cNvSpPr>
          <p:nvPr>
            <p:ph type="title"/>
          </p:nvPr>
        </p:nvSpPr>
        <p:spPr>
          <a:xfrm>
            <a:off x="521208" y="978408"/>
            <a:ext cx="5020056" cy="2459736"/>
          </a:xfrm>
        </p:spPr>
        <p:txBody>
          <a:bodyPr anchor="t">
            <a:noAutofit/>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0318F509-68F0-39D5-1A8B-CE246715AE46}"/>
              </a:ext>
            </a:extLst>
          </p:cNvPr>
          <p:cNvSpPr>
            <a:spLocks noGrp="1"/>
          </p:cNvSpPr>
          <p:nvPr>
            <p:ph idx="1"/>
          </p:nvPr>
        </p:nvSpPr>
        <p:spPr>
          <a:xfrm>
            <a:off x="6519672" y="987424"/>
            <a:ext cx="5166360" cy="5358384"/>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158E37C-27CE-3A84-FC74-BDCCD8A9A3EC}"/>
              </a:ext>
            </a:extLst>
          </p:cNvPr>
          <p:cNvSpPr>
            <a:spLocks noGrp="1"/>
          </p:cNvSpPr>
          <p:nvPr>
            <p:ph type="body" sz="half" idx="2"/>
          </p:nvPr>
        </p:nvSpPr>
        <p:spPr>
          <a:xfrm>
            <a:off x="521208" y="3575304"/>
            <a:ext cx="5020056" cy="2770632"/>
          </a:xfrm>
        </p:spPr>
        <p:txBody>
          <a:bodyPr>
            <a:normAutofit/>
          </a:bodyPr>
          <a:lstStyle>
            <a:lvl1pPr marL="0" indent="0">
              <a:buNone/>
              <a:defRPr sz="22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A95F79-E23E-11D2-40BF-66ED340195DB}"/>
              </a:ext>
            </a:extLst>
          </p:cNvPr>
          <p:cNvSpPr>
            <a:spLocks noGrp="1"/>
          </p:cNvSpPr>
          <p:nvPr>
            <p:ph type="dt" sz="half" idx="10"/>
          </p:nvPr>
        </p:nvSpPr>
        <p:spPr/>
        <p:txBody>
          <a:bodyPr/>
          <a:lstStyle/>
          <a:p>
            <a:fld id="{E80C50CD-E178-4744-9B35-B2F624D6C5E9}" type="datetimeFigureOut">
              <a:rPr lang="en-US" smtClean="0"/>
              <a:t>3/3/2026</a:t>
            </a:fld>
            <a:endParaRPr lang="en-US"/>
          </a:p>
        </p:txBody>
      </p:sp>
      <p:sp>
        <p:nvSpPr>
          <p:cNvPr id="6" name="Footer Placeholder 5">
            <a:extLst>
              <a:ext uri="{FF2B5EF4-FFF2-40B4-BE49-F238E27FC236}">
                <a16:creationId xmlns:a16="http://schemas.microsoft.com/office/drawing/2014/main" id="{4457F7FC-06F3-3D89-5D1A-4EC4B1D735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54ACD5-6E0B-5713-DC9A-41E9D62AB12D}"/>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1755657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B2D45-7CDB-D38C-2AAE-273F797674E1}"/>
              </a:ext>
            </a:extLst>
          </p:cNvPr>
          <p:cNvSpPr>
            <a:spLocks noGrp="1"/>
          </p:cNvSpPr>
          <p:nvPr>
            <p:ph type="title"/>
          </p:nvPr>
        </p:nvSpPr>
        <p:spPr>
          <a:xfrm>
            <a:off x="521208" y="978408"/>
            <a:ext cx="5020056" cy="2459736"/>
          </a:xfrm>
        </p:spPr>
        <p:txBody>
          <a:bodyPr anchor="t">
            <a:noAutofit/>
          </a:bodyPr>
          <a:lstStyle>
            <a:lvl1pPr>
              <a:defRPr sz="4400"/>
            </a:lvl1pPr>
          </a:lstStyle>
          <a:p>
            <a:r>
              <a:rPr lang="en-US" dirty="0"/>
              <a:t>Click to edit Master title style</a:t>
            </a:r>
          </a:p>
        </p:txBody>
      </p:sp>
      <p:sp>
        <p:nvSpPr>
          <p:cNvPr id="3" name="Picture Placeholder 2">
            <a:extLst>
              <a:ext uri="{FF2B5EF4-FFF2-40B4-BE49-F238E27FC236}">
                <a16:creationId xmlns:a16="http://schemas.microsoft.com/office/drawing/2014/main" id="{CCBF0855-1744-56E4-B115-3A3C5EA7834B}"/>
              </a:ext>
            </a:extLst>
          </p:cNvPr>
          <p:cNvSpPr>
            <a:spLocks noGrp="1"/>
          </p:cNvSpPr>
          <p:nvPr>
            <p:ph type="pic" idx="1"/>
          </p:nvPr>
        </p:nvSpPr>
        <p:spPr>
          <a:xfrm>
            <a:off x="6519672" y="987424"/>
            <a:ext cx="5166360" cy="5358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5E8A1D-28AE-4A19-BD96-401D4822A53D}"/>
              </a:ext>
            </a:extLst>
          </p:cNvPr>
          <p:cNvSpPr>
            <a:spLocks noGrp="1"/>
          </p:cNvSpPr>
          <p:nvPr>
            <p:ph type="body" sz="half" idx="2"/>
          </p:nvPr>
        </p:nvSpPr>
        <p:spPr>
          <a:xfrm>
            <a:off x="521208" y="3575304"/>
            <a:ext cx="5020056" cy="2770632"/>
          </a:xfrm>
        </p:spPr>
        <p:txBody>
          <a:bodyPr>
            <a:normAutofit/>
          </a:bodyPr>
          <a:lstStyle>
            <a:lvl1pPr marL="0" indent="0">
              <a:buNone/>
              <a:defRPr sz="22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327DDB-CE95-4C89-DFC5-7DDBFC24E89C}"/>
              </a:ext>
            </a:extLst>
          </p:cNvPr>
          <p:cNvSpPr>
            <a:spLocks noGrp="1"/>
          </p:cNvSpPr>
          <p:nvPr>
            <p:ph type="dt" sz="half" idx="10"/>
          </p:nvPr>
        </p:nvSpPr>
        <p:spPr/>
        <p:txBody>
          <a:bodyPr/>
          <a:lstStyle/>
          <a:p>
            <a:fld id="{E80C50CD-E178-4744-9B35-B2F624D6C5E9}" type="datetimeFigureOut">
              <a:rPr lang="en-US" smtClean="0"/>
              <a:t>3/3/2026</a:t>
            </a:fld>
            <a:endParaRPr lang="en-US"/>
          </a:p>
        </p:txBody>
      </p:sp>
      <p:sp>
        <p:nvSpPr>
          <p:cNvPr id="6" name="Footer Placeholder 5">
            <a:extLst>
              <a:ext uri="{FF2B5EF4-FFF2-40B4-BE49-F238E27FC236}">
                <a16:creationId xmlns:a16="http://schemas.microsoft.com/office/drawing/2014/main" id="{0522C835-F3B5-943C-FFC4-D5BA9666AF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709891-6E3C-ADED-01DD-15FCED37AF4A}"/>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1599240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1A28D7-6581-4956-AAE3-9104804DF55B}"/>
              </a:ext>
            </a:extLst>
          </p:cNvPr>
          <p:cNvSpPr>
            <a:spLocks noGrp="1"/>
          </p:cNvSpPr>
          <p:nvPr>
            <p:ph type="title"/>
          </p:nvPr>
        </p:nvSpPr>
        <p:spPr>
          <a:xfrm>
            <a:off x="521208" y="978408"/>
            <a:ext cx="11155680" cy="146304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F3CFCCA4-57A4-08A1-FC45-D2BBA66FABFA}"/>
              </a:ext>
            </a:extLst>
          </p:cNvPr>
          <p:cNvSpPr>
            <a:spLocks noGrp="1"/>
          </p:cNvSpPr>
          <p:nvPr>
            <p:ph type="body" idx="1"/>
          </p:nvPr>
        </p:nvSpPr>
        <p:spPr>
          <a:xfrm>
            <a:off x="521208" y="2578608"/>
            <a:ext cx="11155680" cy="376732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0FAA0F4-2442-8D45-3C3D-1B8F55C8683A}"/>
              </a:ext>
            </a:extLst>
          </p:cNvPr>
          <p:cNvSpPr>
            <a:spLocks noGrp="1"/>
          </p:cNvSpPr>
          <p:nvPr>
            <p:ph type="dt" sz="half" idx="2"/>
          </p:nvPr>
        </p:nvSpPr>
        <p:spPr>
          <a:xfrm>
            <a:off x="521208" y="6419088"/>
            <a:ext cx="2743200" cy="365125"/>
          </a:xfrm>
          <a:prstGeom prst="rect">
            <a:avLst/>
          </a:prstGeom>
        </p:spPr>
        <p:txBody>
          <a:bodyPr vert="horz" lIns="91440" tIns="45720" rIns="91440" bIns="45720" rtlCol="0" anchor="ctr"/>
          <a:lstStyle>
            <a:lvl1pPr algn="l">
              <a:defRPr sz="900">
                <a:solidFill>
                  <a:schemeClr val="tx1"/>
                </a:solidFill>
              </a:defRPr>
            </a:lvl1pPr>
          </a:lstStyle>
          <a:p>
            <a:fld id="{E80C50CD-E178-4744-9B35-B2F624D6C5E9}" type="datetimeFigureOut">
              <a:rPr lang="en-US" smtClean="0"/>
              <a:pPr/>
              <a:t>3/3/2026</a:t>
            </a:fld>
            <a:endParaRPr lang="en-US"/>
          </a:p>
        </p:txBody>
      </p:sp>
      <p:sp>
        <p:nvSpPr>
          <p:cNvPr id="5" name="Footer Placeholder 4">
            <a:extLst>
              <a:ext uri="{FF2B5EF4-FFF2-40B4-BE49-F238E27FC236}">
                <a16:creationId xmlns:a16="http://schemas.microsoft.com/office/drawing/2014/main" id="{9E03785E-FB42-1D54-92AC-D0A61A8FABD4}"/>
              </a:ext>
            </a:extLst>
          </p:cNvPr>
          <p:cNvSpPr>
            <a:spLocks noGrp="1"/>
          </p:cNvSpPr>
          <p:nvPr>
            <p:ph type="ftr" sz="quarter" idx="3"/>
          </p:nvPr>
        </p:nvSpPr>
        <p:spPr>
          <a:xfrm>
            <a:off x="521208" y="100584"/>
            <a:ext cx="4114800"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BCC9CF34-1274-DB45-4809-90E5D244A9AE}"/>
              </a:ext>
            </a:extLst>
          </p:cNvPr>
          <p:cNvSpPr>
            <a:spLocks noGrp="1"/>
          </p:cNvSpPr>
          <p:nvPr>
            <p:ph type="sldNum" sz="quarter" idx="4"/>
          </p:nvPr>
        </p:nvSpPr>
        <p:spPr>
          <a:xfrm>
            <a:off x="11457432" y="6419088"/>
            <a:ext cx="640080" cy="365125"/>
          </a:xfrm>
          <a:prstGeom prst="rect">
            <a:avLst/>
          </a:prstGeom>
        </p:spPr>
        <p:txBody>
          <a:bodyPr vert="horz" lIns="91440" tIns="45720" rIns="91440" bIns="45720" rtlCol="0" anchor="ctr"/>
          <a:lstStyle>
            <a:lvl1pPr algn="r">
              <a:defRPr sz="900">
                <a:solidFill>
                  <a:schemeClr val="tx1"/>
                </a:solidFill>
              </a:defRPr>
            </a:lvl1pPr>
          </a:lstStyle>
          <a:p>
            <a:fld id="{148CC95F-0247-41B6-91CF-DC97C76A7088}" type="slidenum">
              <a:rPr lang="en-US" smtClean="0"/>
              <a:pPr/>
              <a:t>‹#›</a:t>
            </a:fld>
            <a:endParaRPr lang="en-US"/>
          </a:p>
        </p:txBody>
      </p:sp>
      <p:sp>
        <p:nvSpPr>
          <p:cNvPr id="7" name="Freeform: Shape 6">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77326538"/>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62" r:id="rId5"/>
    <p:sldLayoutId id="2147483667" r:id="rId6"/>
    <p:sldLayoutId id="2147483663" r:id="rId7"/>
    <p:sldLayoutId id="2147483664" r:id="rId8"/>
    <p:sldLayoutId id="2147483665" r:id="rId9"/>
    <p:sldLayoutId id="2147483666" r:id="rId10"/>
    <p:sldLayoutId id="2147483668" r:id="rId11"/>
  </p:sldLayoutIdLst>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customXml" Target="../ink/ink78.xml"/><Relationship Id="rId13" Type="http://schemas.openxmlformats.org/officeDocument/2006/relationships/image" Target="../media/image98.png"/><Relationship Id="rId3" Type="http://schemas.openxmlformats.org/officeDocument/2006/relationships/image" Target="../media/image93.png"/><Relationship Id="rId7" Type="http://schemas.openxmlformats.org/officeDocument/2006/relationships/image" Target="../media/image95.png"/><Relationship Id="rId12" Type="http://schemas.openxmlformats.org/officeDocument/2006/relationships/customXml" Target="../ink/ink80.xml"/><Relationship Id="rId2" Type="http://schemas.openxmlformats.org/officeDocument/2006/relationships/image" Target="../media/image92.png"/><Relationship Id="rId1" Type="http://schemas.openxmlformats.org/officeDocument/2006/relationships/slideLayout" Target="../slideLayouts/slideLayout2.xml"/><Relationship Id="rId6" Type="http://schemas.openxmlformats.org/officeDocument/2006/relationships/customXml" Target="../ink/ink77.xml"/><Relationship Id="rId11" Type="http://schemas.openxmlformats.org/officeDocument/2006/relationships/image" Target="../media/image97.png"/><Relationship Id="rId5" Type="http://schemas.openxmlformats.org/officeDocument/2006/relationships/image" Target="../media/image94.png"/><Relationship Id="rId10" Type="http://schemas.openxmlformats.org/officeDocument/2006/relationships/customXml" Target="../ink/ink79.xml"/><Relationship Id="rId4" Type="http://schemas.openxmlformats.org/officeDocument/2006/relationships/customXml" Target="../ink/ink76.xml"/><Relationship Id="rId9" Type="http://schemas.openxmlformats.org/officeDocument/2006/relationships/image" Target="../media/image96.png"/></Relationships>
</file>

<file path=ppt/slides/_rels/slide11.xml.rels><?xml version="1.0" encoding="UTF-8" standalone="yes"?>
<Relationships xmlns="http://schemas.openxmlformats.org/package/2006/relationships"><Relationship Id="rId8" Type="http://schemas.openxmlformats.org/officeDocument/2006/relationships/image" Target="../media/image102.png"/><Relationship Id="rId13" Type="http://schemas.openxmlformats.org/officeDocument/2006/relationships/customXml" Target="../ink/ink86.xml"/><Relationship Id="rId18" Type="http://schemas.openxmlformats.org/officeDocument/2006/relationships/image" Target="../media/image107.png"/><Relationship Id="rId26" Type="http://schemas.openxmlformats.org/officeDocument/2006/relationships/image" Target="../media/image111.png"/><Relationship Id="rId3" Type="http://schemas.openxmlformats.org/officeDocument/2006/relationships/image" Target="../media/image99.png"/><Relationship Id="rId21" Type="http://schemas.openxmlformats.org/officeDocument/2006/relationships/customXml" Target="../ink/ink90.xml"/><Relationship Id="rId7" Type="http://schemas.openxmlformats.org/officeDocument/2006/relationships/customXml" Target="../ink/ink83.xml"/><Relationship Id="rId12" Type="http://schemas.openxmlformats.org/officeDocument/2006/relationships/image" Target="../media/image104.png"/><Relationship Id="rId17" Type="http://schemas.openxmlformats.org/officeDocument/2006/relationships/customXml" Target="../ink/ink88.xml"/><Relationship Id="rId25" Type="http://schemas.openxmlformats.org/officeDocument/2006/relationships/customXml" Target="../ink/ink92.xml"/><Relationship Id="rId2" Type="http://schemas.openxmlformats.org/officeDocument/2006/relationships/customXml" Target="../ink/ink81.xml"/><Relationship Id="rId16" Type="http://schemas.openxmlformats.org/officeDocument/2006/relationships/image" Target="../media/image106.png"/><Relationship Id="rId20" Type="http://schemas.openxmlformats.org/officeDocument/2006/relationships/image" Target="../media/image108.png"/><Relationship Id="rId29" Type="http://schemas.openxmlformats.org/officeDocument/2006/relationships/customXml" Target="../ink/ink94.xml"/><Relationship Id="rId1" Type="http://schemas.openxmlformats.org/officeDocument/2006/relationships/slideLayout" Target="../slideLayouts/slideLayout2.xml"/><Relationship Id="rId6" Type="http://schemas.openxmlformats.org/officeDocument/2006/relationships/image" Target="../media/image101.png"/><Relationship Id="rId11" Type="http://schemas.openxmlformats.org/officeDocument/2006/relationships/customXml" Target="../ink/ink85.xml"/><Relationship Id="rId24" Type="http://schemas.openxmlformats.org/officeDocument/2006/relationships/image" Target="../media/image110.png"/><Relationship Id="rId32" Type="http://schemas.openxmlformats.org/officeDocument/2006/relationships/image" Target="../media/image114.png"/><Relationship Id="rId5" Type="http://schemas.openxmlformats.org/officeDocument/2006/relationships/customXml" Target="../ink/ink82.xml"/><Relationship Id="rId15" Type="http://schemas.openxmlformats.org/officeDocument/2006/relationships/customXml" Target="../ink/ink87.xml"/><Relationship Id="rId23" Type="http://schemas.openxmlformats.org/officeDocument/2006/relationships/customXml" Target="../ink/ink91.xml"/><Relationship Id="rId28" Type="http://schemas.openxmlformats.org/officeDocument/2006/relationships/image" Target="../media/image112.png"/><Relationship Id="rId10" Type="http://schemas.openxmlformats.org/officeDocument/2006/relationships/image" Target="../media/image103.png"/><Relationship Id="rId19" Type="http://schemas.openxmlformats.org/officeDocument/2006/relationships/customXml" Target="../ink/ink89.xml"/><Relationship Id="rId31" Type="http://schemas.openxmlformats.org/officeDocument/2006/relationships/customXml" Target="../ink/ink95.xml"/><Relationship Id="rId4" Type="http://schemas.openxmlformats.org/officeDocument/2006/relationships/image" Target="../media/image100.png"/><Relationship Id="rId9" Type="http://schemas.openxmlformats.org/officeDocument/2006/relationships/customXml" Target="../ink/ink84.xml"/><Relationship Id="rId14" Type="http://schemas.openxmlformats.org/officeDocument/2006/relationships/image" Target="../media/image105.png"/><Relationship Id="rId22" Type="http://schemas.openxmlformats.org/officeDocument/2006/relationships/image" Target="../media/image109.png"/><Relationship Id="rId27" Type="http://schemas.openxmlformats.org/officeDocument/2006/relationships/customXml" Target="../ink/ink93.xml"/><Relationship Id="rId30" Type="http://schemas.openxmlformats.org/officeDocument/2006/relationships/image" Target="../media/image113.png"/></Relationships>
</file>

<file path=ppt/slides/_rels/slide12.xml.rels><?xml version="1.0" encoding="UTF-8" standalone="yes"?>
<Relationships xmlns="http://schemas.openxmlformats.org/package/2006/relationships"><Relationship Id="rId8" Type="http://schemas.openxmlformats.org/officeDocument/2006/relationships/customXml" Target="../ink/ink98.xml"/><Relationship Id="rId13" Type="http://schemas.openxmlformats.org/officeDocument/2006/relationships/image" Target="../media/image121.png"/><Relationship Id="rId3" Type="http://schemas.openxmlformats.org/officeDocument/2006/relationships/image" Target="../media/image116.png"/><Relationship Id="rId7" Type="http://schemas.openxmlformats.org/officeDocument/2006/relationships/image" Target="../media/image118.png"/><Relationship Id="rId12" Type="http://schemas.openxmlformats.org/officeDocument/2006/relationships/customXml" Target="../ink/ink100.xml"/><Relationship Id="rId2" Type="http://schemas.openxmlformats.org/officeDocument/2006/relationships/image" Target="../media/image115.png"/><Relationship Id="rId1" Type="http://schemas.openxmlformats.org/officeDocument/2006/relationships/slideLayout" Target="../slideLayouts/slideLayout2.xml"/><Relationship Id="rId6" Type="http://schemas.openxmlformats.org/officeDocument/2006/relationships/customXml" Target="../ink/ink97.xml"/><Relationship Id="rId11" Type="http://schemas.openxmlformats.org/officeDocument/2006/relationships/image" Target="../media/image120.png"/><Relationship Id="rId5" Type="http://schemas.openxmlformats.org/officeDocument/2006/relationships/image" Target="../media/image117.png"/><Relationship Id="rId15" Type="http://schemas.openxmlformats.org/officeDocument/2006/relationships/image" Target="../media/image122.png"/><Relationship Id="rId10" Type="http://schemas.openxmlformats.org/officeDocument/2006/relationships/customXml" Target="../ink/ink99.xml"/><Relationship Id="rId4" Type="http://schemas.openxmlformats.org/officeDocument/2006/relationships/customXml" Target="../ink/ink96.xml"/><Relationship Id="rId9" Type="http://schemas.openxmlformats.org/officeDocument/2006/relationships/image" Target="../media/image119.png"/><Relationship Id="rId14" Type="http://schemas.openxmlformats.org/officeDocument/2006/relationships/customXml" Target="../ink/ink101.xml"/></Relationships>
</file>

<file path=ppt/slides/_rels/slide13.xml.rels><?xml version="1.0" encoding="UTF-8" standalone="yes"?>
<Relationships xmlns="http://schemas.openxmlformats.org/package/2006/relationships"><Relationship Id="rId8" Type="http://schemas.openxmlformats.org/officeDocument/2006/relationships/image" Target="../media/image124.png"/><Relationship Id="rId13" Type="http://schemas.openxmlformats.org/officeDocument/2006/relationships/customXml" Target="../ink/ink104.xml"/><Relationship Id="rId18" Type="http://schemas.openxmlformats.org/officeDocument/2006/relationships/image" Target="../media/image129.png"/><Relationship Id="rId3" Type="http://schemas.openxmlformats.org/officeDocument/2006/relationships/diagramLayout" Target="../diagrams/layout1.xml"/><Relationship Id="rId7" Type="http://schemas.openxmlformats.org/officeDocument/2006/relationships/image" Target="../media/image123.png"/><Relationship Id="rId12" Type="http://schemas.openxmlformats.org/officeDocument/2006/relationships/image" Target="../media/image126.png"/><Relationship Id="rId17" Type="http://schemas.openxmlformats.org/officeDocument/2006/relationships/customXml" Target="../ink/ink106.xml"/><Relationship Id="rId2" Type="http://schemas.openxmlformats.org/officeDocument/2006/relationships/diagramData" Target="../diagrams/data1.xml"/><Relationship Id="rId16" Type="http://schemas.openxmlformats.org/officeDocument/2006/relationships/image" Target="../media/image128.png"/><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customXml" Target="../ink/ink103.xml"/><Relationship Id="rId5" Type="http://schemas.openxmlformats.org/officeDocument/2006/relationships/diagramColors" Target="../diagrams/colors1.xml"/><Relationship Id="rId15" Type="http://schemas.openxmlformats.org/officeDocument/2006/relationships/customXml" Target="../ink/ink105.xml"/><Relationship Id="rId10" Type="http://schemas.openxmlformats.org/officeDocument/2006/relationships/image" Target="../media/image125.png"/><Relationship Id="rId4" Type="http://schemas.openxmlformats.org/officeDocument/2006/relationships/diagramQuickStyle" Target="../diagrams/quickStyle1.xml"/><Relationship Id="rId9" Type="http://schemas.openxmlformats.org/officeDocument/2006/relationships/customXml" Target="../ink/ink102.xml"/><Relationship Id="rId14" Type="http://schemas.openxmlformats.org/officeDocument/2006/relationships/image" Target="../media/image127.png"/></Relationships>
</file>

<file path=ppt/slides/_rels/slide14.xml.rels><?xml version="1.0" encoding="UTF-8" standalone="yes"?>
<Relationships xmlns="http://schemas.openxmlformats.org/package/2006/relationships"><Relationship Id="rId8" Type="http://schemas.openxmlformats.org/officeDocument/2006/relationships/image" Target="../media/image131.png"/><Relationship Id="rId13" Type="http://schemas.openxmlformats.org/officeDocument/2006/relationships/customXml" Target="../ink/ink109.xml"/><Relationship Id="rId18" Type="http://schemas.openxmlformats.org/officeDocument/2006/relationships/image" Target="../media/image136.png"/><Relationship Id="rId3" Type="http://schemas.openxmlformats.org/officeDocument/2006/relationships/diagramLayout" Target="../diagrams/layout2.xml"/><Relationship Id="rId7" Type="http://schemas.openxmlformats.org/officeDocument/2006/relationships/image" Target="../media/image130.png"/><Relationship Id="rId12" Type="http://schemas.openxmlformats.org/officeDocument/2006/relationships/image" Target="../media/image133.png"/><Relationship Id="rId17" Type="http://schemas.openxmlformats.org/officeDocument/2006/relationships/customXml" Target="../ink/ink111.xml"/><Relationship Id="rId2" Type="http://schemas.openxmlformats.org/officeDocument/2006/relationships/diagramData" Target="../diagrams/data2.xml"/><Relationship Id="rId16" Type="http://schemas.openxmlformats.org/officeDocument/2006/relationships/image" Target="../media/image135.png"/><Relationship Id="rId1" Type="http://schemas.openxmlformats.org/officeDocument/2006/relationships/slideLayout" Target="../slideLayouts/slideLayout2.xml"/><Relationship Id="rId6" Type="http://schemas.microsoft.com/office/2007/relationships/diagramDrawing" Target="../diagrams/drawing2.xml"/><Relationship Id="rId11" Type="http://schemas.openxmlformats.org/officeDocument/2006/relationships/customXml" Target="../ink/ink108.xml"/><Relationship Id="rId5" Type="http://schemas.openxmlformats.org/officeDocument/2006/relationships/diagramColors" Target="../diagrams/colors2.xml"/><Relationship Id="rId15" Type="http://schemas.openxmlformats.org/officeDocument/2006/relationships/customXml" Target="../ink/ink110.xml"/><Relationship Id="rId10" Type="http://schemas.openxmlformats.org/officeDocument/2006/relationships/image" Target="../media/image132.png"/><Relationship Id="rId4" Type="http://schemas.openxmlformats.org/officeDocument/2006/relationships/diagramQuickStyle" Target="../diagrams/quickStyle2.xml"/><Relationship Id="rId9" Type="http://schemas.openxmlformats.org/officeDocument/2006/relationships/customXml" Target="../ink/ink107.xml"/><Relationship Id="rId14" Type="http://schemas.openxmlformats.org/officeDocument/2006/relationships/image" Target="../media/image134.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ov"/><Relationship Id="rId1" Type="http://schemas.microsoft.com/office/2007/relationships/media" Target="../media/media2.mov"/><Relationship Id="rId5" Type="http://schemas.openxmlformats.org/officeDocument/2006/relationships/image" Target="../media/image138.png"/><Relationship Id="rId4" Type="http://schemas.openxmlformats.org/officeDocument/2006/relationships/image" Target="../media/image137.png"/></Relationships>
</file>

<file path=ppt/slides/_rels/slide2.xml.rels><?xml version="1.0" encoding="UTF-8" standalone="yes"?>
<Relationships xmlns="http://schemas.openxmlformats.org/package/2006/relationships"><Relationship Id="rId8" Type="http://schemas.openxmlformats.org/officeDocument/2006/relationships/customXml" Target="../ink/ink2.xml"/><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video" Target="../media/media1.mov"/><Relationship Id="rId1" Type="http://schemas.microsoft.com/office/2007/relationships/media" Target="../media/media1.mov"/><Relationship Id="rId6" Type="http://schemas.openxmlformats.org/officeDocument/2006/relationships/customXml" Target="../ink/ink1.xml"/><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customXml" Target="../ink/ink5.xml"/><Relationship Id="rId13" Type="http://schemas.openxmlformats.org/officeDocument/2006/relationships/image" Target="../media/image12.png"/><Relationship Id="rId18" Type="http://schemas.openxmlformats.org/officeDocument/2006/relationships/customXml" Target="../ink/ink10.xml"/><Relationship Id="rId3" Type="http://schemas.openxmlformats.org/officeDocument/2006/relationships/image" Target="../media/image7.png"/><Relationship Id="rId21" Type="http://schemas.openxmlformats.org/officeDocument/2006/relationships/image" Target="../media/image16.png"/><Relationship Id="rId7" Type="http://schemas.openxmlformats.org/officeDocument/2006/relationships/image" Target="../media/image9.png"/><Relationship Id="rId12" Type="http://schemas.openxmlformats.org/officeDocument/2006/relationships/customXml" Target="../ink/ink7.xml"/><Relationship Id="rId17" Type="http://schemas.openxmlformats.org/officeDocument/2006/relationships/image" Target="../media/image14.png"/><Relationship Id="rId2" Type="http://schemas.openxmlformats.org/officeDocument/2006/relationships/image" Target="../media/image6.jpeg"/><Relationship Id="rId16" Type="http://schemas.openxmlformats.org/officeDocument/2006/relationships/customXml" Target="../ink/ink9.xml"/><Relationship Id="rId20" Type="http://schemas.openxmlformats.org/officeDocument/2006/relationships/customXml" Target="../ink/ink11.xml"/><Relationship Id="rId1" Type="http://schemas.openxmlformats.org/officeDocument/2006/relationships/slideLayout" Target="../slideLayouts/slideLayout1.xml"/><Relationship Id="rId6" Type="http://schemas.openxmlformats.org/officeDocument/2006/relationships/customXml" Target="../ink/ink4.xml"/><Relationship Id="rId11" Type="http://schemas.openxmlformats.org/officeDocument/2006/relationships/image" Target="../media/image11.png"/><Relationship Id="rId5" Type="http://schemas.openxmlformats.org/officeDocument/2006/relationships/image" Target="../media/image8.png"/><Relationship Id="rId15" Type="http://schemas.openxmlformats.org/officeDocument/2006/relationships/image" Target="../media/image13.png"/><Relationship Id="rId10" Type="http://schemas.openxmlformats.org/officeDocument/2006/relationships/customXml" Target="../ink/ink6.xml"/><Relationship Id="rId19" Type="http://schemas.openxmlformats.org/officeDocument/2006/relationships/image" Target="../media/image15.png"/><Relationship Id="rId4" Type="http://schemas.openxmlformats.org/officeDocument/2006/relationships/customXml" Target="../ink/ink3.xml"/><Relationship Id="rId9" Type="http://schemas.openxmlformats.org/officeDocument/2006/relationships/image" Target="../media/image10.png"/><Relationship Id="rId14" Type="http://schemas.openxmlformats.org/officeDocument/2006/relationships/customXml" Target="../ink/ink8.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customXml" Target="../ink/ink12.xml"/><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customXml" Target="../ink/ink15.xml"/><Relationship Id="rId13" Type="http://schemas.openxmlformats.org/officeDocument/2006/relationships/image" Target="../media/image26.png"/><Relationship Id="rId18" Type="http://schemas.openxmlformats.org/officeDocument/2006/relationships/customXml" Target="../ink/ink20.xml"/><Relationship Id="rId3" Type="http://schemas.openxmlformats.org/officeDocument/2006/relationships/image" Target="../media/image21.png"/><Relationship Id="rId21" Type="http://schemas.openxmlformats.org/officeDocument/2006/relationships/image" Target="../media/image30.png"/><Relationship Id="rId7" Type="http://schemas.openxmlformats.org/officeDocument/2006/relationships/image" Target="../media/image23.png"/><Relationship Id="rId12" Type="http://schemas.openxmlformats.org/officeDocument/2006/relationships/customXml" Target="../ink/ink17.xml"/><Relationship Id="rId17" Type="http://schemas.openxmlformats.org/officeDocument/2006/relationships/image" Target="../media/image28.png"/><Relationship Id="rId2" Type="http://schemas.openxmlformats.org/officeDocument/2006/relationships/image" Target="../media/image6.jpeg"/><Relationship Id="rId16" Type="http://schemas.openxmlformats.org/officeDocument/2006/relationships/customXml" Target="../ink/ink19.xml"/><Relationship Id="rId20" Type="http://schemas.openxmlformats.org/officeDocument/2006/relationships/customXml" Target="../ink/ink21.xml"/><Relationship Id="rId1" Type="http://schemas.openxmlformats.org/officeDocument/2006/relationships/slideLayout" Target="../slideLayouts/slideLayout2.xml"/><Relationship Id="rId6" Type="http://schemas.openxmlformats.org/officeDocument/2006/relationships/customXml" Target="../ink/ink14.xml"/><Relationship Id="rId11" Type="http://schemas.openxmlformats.org/officeDocument/2006/relationships/image" Target="../media/image25.png"/><Relationship Id="rId5" Type="http://schemas.openxmlformats.org/officeDocument/2006/relationships/image" Target="../media/image22.png"/><Relationship Id="rId15" Type="http://schemas.openxmlformats.org/officeDocument/2006/relationships/image" Target="../media/image27.png"/><Relationship Id="rId10" Type="http://schemas.openxmlformats.org/officeDocument/2006/relationships/customXml" Target="../ink/ink16.xml"/><Relationship Id="rId19" Type="http://schemas.openxmlformats.org/officeDocument/2006/relationships/image" Target="../media/image29.png"/><Relationship Id="rId4" Type="http://schemas.openxmlformats.org/officeDocument/2006/relationships/customXml" Target="../ink/ink13.xml"/><Relationship Id="rId9" Type="http://schemas.openxmlformats.org/officeDocument/2006/relationships/image" Target="../media/image24.png"/><Relationship Id="rId14" Type="http://schemas.openxmlformats.org/officeDocument/2006/relationships/customXml" Target="../ink/ink18.xml"/></Relationships>
</file>

<file path=ppt/slides/_rels/slide6.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customXml" Target="../ink/ink26.xml"/><Relationship Id="rId18" Type="http://schemas.openxmlformats.org/officeDocument/2006/relationships/customXml" Target="../ink/ink28.xml"/><Relationship Id="rId3" Type="http://schemas.openxmlformats.org/officeDocument/2006/relationships/image" Target="../media/image31.png"/><Relationship Id="rId21" Type="http://schemas.openxmlformats.org/officeDocument/2006/relationships/image" Target="../media/image41.png"/><Relationship Id="rId7" Type="http://schemas.openxmlformats.org/officeDocument/2006/relationships/customXml" Target="../ink/ink23.xml"/><Relationship Id="rId12" Type="http://schemas.openxmlformats.org/officeDocument/2006/relationships/image" Target="../media/image36.png"/><Relationship Id="rId17" Type="http://schemas.openxmlformats.org/officeDocument/2006/relationships/image" Target="../media/image39.png"/><Relationship Id="rId2" Type="http://schemas.openxmlformats.org/officeDocument/2006/relationships/image" Target="../media/image6.jpeg"/><Relationship Id="rId16" Type="http://schemas.openxmlformats.org/officeDocument/2006/relationships/image" Target="../media/image38.png"/><Relationship Id="rId20" Type="http://schemas.openxmlformats.org/officeDocument/2006/relationships/customXml" Target="../ink/ink29.xml"/><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customXml" Target="../ink/ink25.xml"/><Relationship Id="rId5" Type="http://schemas.openxmlformats.org/officeDocument/2006/relationships/customXml" Target="../ink/ink22.xml"/><Relationship Id="rId15" Type="http://schemas.openxmlformats.org/officeDocument/2006/relationships/customXml" Target="../ink/ink27.xml"/><Relationship Id="rId10" Type="http://schemas.openxmlformats.org/officeDocument/2006/relationships/image" Target="../media/image35.png"/><Relationship Id="rId19" Type="http://schemas.openxmlformats.org/officeDocument/2006/relationships/image" Target="../media/image40.png"/><Relationship Id="rId4" Type="http://schemas.openxmlformats.org/officeDocument/2006/relationships/image" Target="../media/image32.png"/><Relationship Id="rId9" Type="http://schemas.openxmlformats.org/officeDocument/2006/relationships/customXml" Target="../ink/ink24.xml"/><Relationship Id="rId14" Type="http://schemas.openxmlformats.org/officeDocument/2006/relationships/image" Target="../media/image37.png"/></Relationships>
</file>

<file path=ppt/slides/_rels/slide7.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customXml" Target="../ink/ink34.xml"/><Relationship Id="rId18" Type="http://schemas.openxmlformats.org/officeDocument/2006/relationships/image" Target="../media/image50.png"/><Relationship Id="rId3" Type="http://schemas.openxmlformats.org/officeDocument/2006/relationships/image" Target="../media/image42.png"/><Relationship Id="rId21" Type="http://schemas.openxmlformats.org/officeDocument/2006/relationships/customXml" Target="../ink/ink38.xml"/><Relationship Id="rId7" Type="http://schemas.openxmlformats.org/officeDocument/2006/relationships/customXml" Target="../ink/ink31.xml"/><Relationship Id="rId12" Type="http://schemas.openxmlformats.org/officeDocument/2006/relationships/image" Target="../media/image47.png"/><Relationship Id="rId17" Type="http://schemas.openxmlformats.org/officeDocument/2006/relationships/customXml" Target="../ink/ink36.xml"/><Relationship Id="rId2" Type="http://schemas.openxmlformats.org/officeDocument/2006/relationships/image" Target="../media/image6.jpeg"/><Relationship Id="rId16" Type="http://schemas.openxmlformats.org/officeDocument/2006/relationships/image" Target="../media/image49.png"/><Relationship Id="rId20"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44.png"/><Relationship Id="rId11" Type="http://schemas.openxmlformats.org/officeDocument/2006/relationships/customXml" Target="../ink/ink33.xml"/><Relationship Id="rId24" Type="http://schemas.openxmlformats.org/officeDocument/2006/relationships/image" Target="../media/image53.png"/><Relationship Id="rId5" Type="http://schemas.openxmlformats.org/officeDocument/2006/relationships/customXml" Target="../ink/ink30.xml"/><Relationship Id="rId15" Type="http://schemas.openxmlformats.org/officeDocument/2006/relationships/customXml" Target="../ink/ink35.xml"/><Relationship Id="rId23" Type="http://schemas.openxmlformats.org/officeDocument/2006/relationships/customXml" Target="../ink/ink39.xml"/><Relationship Id="rId10" Type="http://schemas.openxmlformats.org/officeDocument/2006/relationships/image" Target="../media/image46.png"/><Relationship Id="rId19" Type="http://schemas.openxmlformats.org/officeDocument/2006/relationships/customXml" Target="../ink/ink37.xml"/><Relationship Id="rId4" Type="http://schemas.openxmlformats.org/officeDocument/2006/relationships/image" Target="../media/image43.png"/><Relationship Id="rId9" Type="http://schemas.openxmlformats.org/officeDocument/2006/relationships/customXml" Target="../ink/ink32.xml"/><Relationship Id="rId14" Type="http://schemas.openxmlformats.org/officeDocument/2006/relationships/image" Target="../media/image48.png"/><Relationship Id="rId22" Type="http://schemas.openxmlformats.org/officeDocument/2006/relationships/image" Target="../media/image52.png"/></Relationships>
</file>

<file path=ppt/slides/_rels/slide8.xml.rels><?xml version="1.0" encoding="UTF-8" standalone="yes"?>
<Relationships xmlns="http://schemas.openxmlformats.org/package/2006/relationships"><Relationship Id="rId13" Type="http://schemas.openxmlformats.org/officeDocument/2006/relationships/image" Target="../media/image59.png"/><Relationship Id="rId18" Type="http://schemas.openxmlformats.org/officeDocument/2006/relationships/customXml" Target="../ink/ink47.xml"/><Relationship Id="rId26" Type="http://schemas.openxmlformats.org/officeDocument/2006/relationships/customXml" Target="../ink/ink51.xml"/><Relationship Id="rId39" Type="http://schemas.openxmlformats.org/officeDocument/2006/relationships/image" Target="../media/image72.png"/><Relationship Id="rId21" Type="http://schemas.openxmlformats.org/officeDocument/2006/relationships/image" Target="../media/image63.png"/><Relationship Id="rId34" Type="http://schemas.openxmlformats.org/officeDocument/2006/relationships/customXml" Target="../ink/ink55.xml"/><Relationship Id="rId42" Type="http://schemas.openxmlformats.org/officeDocument/2006/relationships/customXml" Target="../ink/ink59.xml"/><Relationship Id="rId47" Type="http://schemas.openxmlformats.org/officeDocument/2006/relationships/image" Target="../media/image76.png"/><Relationship Id="rId50" Type="http://schemas.openxmlformats.org/officeDocument/2006/relationships/customXml" Target="../ink/ink63.xml"/><Relationship Id="rId55" Type="http://schemas.openxmlformats.org/officeDocument/2006/relationships/image" Target="../media/image80.png"/><Relationship Id="rId7" Type="http://schemas.openxmlformats.org/officeDocument/2006/relationships/image" Target="../media/image56.png"/><Relationship Id="rId2" Type="http://schemas.openxmlformats.org/officeDocument/2006/relationships/image" Target="../media/image6.jpeg"/><Relationship Id="rId16" Type="http://schemas.openxmlformats.org/officeDocument/2006/relationships/customXml" Target="../ink/ink46.xml"/><Relationship Id="rId29" Type="http://schemas.openxmlformats.org/officeDocument/2006/relationships/image" Target="../media/image67.png"/><Relationship Id="rId11" Type="http://schemas.openxmlformats.org/officeDocument/2006/relationships/image" Target="../media/image58.png"/><Relationship Id="rId24" Type="http://schemas.openxmlformats.org/officeDocument/2006/relationships/customXml" Target="../ink/ink50.xml"/><Relationship Id="rId32" Type="http://schemas.openxmlformats.org/officeDocument/2006/relationships/customXml" Target="../ink/ink54.xml"/><Relationship Id="rId37" Type="http://schemas.openxmlformats.org/officeDocument/2006/relationships/image" Target="../media/image71.png"/><Relationship Id="rId40" Type="http://schemas.openxmlformats.org/officeDocument/2006/relationships/customXml" Target="../ink/ink58.xml"/><Relationship Id="rId45" Type="http://schemas.openxmlformats.org/officeDocument/2006/relationships/image" Target="../media/image75.png"/><Relationship Id="rId53" Type="http://schemas.openxmlformats.org/officeDocument/2006/relationships/image" Target="../media/image79.png"/><Relationship Id="rId5" Type="http://schemas.openxmlformats.org/officeDocument/2006/relationships/image" Target="../media/image55.png"/><Relationship Id="rId10" Type="http://schemas.openxmlformats.org/officeDocument/2006/relationships/customXml" Target="../ink/ink43.xml"/><Relationship Id="rId19" Type="http://schemas.openxmlformats.org/officeDocument/2006/relationships/image" Target="../media/image62.png"/><Relationship Id="rId31" Type="http://schemas.openxmlformats.org/officeDocument/2006/relationships/image" Target="../media/image68.png"/><Relationship Id="rId44" Type="http://schemas.openxmlformats.org/officeDocument/2006/relationships/customXml" Target="../ink/ink60.xml"/><Relationship Id="rId52" Type="http://schemas.openxmlformats.org/officeDocument/2006/relationships/customXml" Target="../ink/ink64.xml"/><Relationship Id="rId4" Type="http://schemas.openxmlformats.org/officeDocument/2006/relationships/customXml" Target="../ink/ink40.xml"/><Relationship Id="rId9" Type="http://schemas.openxmlformats.org/officeDocument/2006/relationships/image" Target="../media/image57.png"/><Relationship Id="rId14" Type="http://schemas.openxmlformats.org/officeDocument/2006/relationships/customXml" Target="../ink/ink45.xml"/><Relationship Id="rId22" Type="http://schemas.openxmlformats.org/officeDocument/2006/relationships/customXml" Target="../ink/ink49.xml"/><Relationship Id="rId27" Type="http://schemas.openxmlformats.org/officeDocument/2006/relationships/image" Target="../media/image66.png"/><Relationship Id="rId30" Type="http://schemas.openxmlformats.org/officeDocument/2006/relationships/customXml" Target="../ink/ink53.xml"/><Relationship Id="rId35" Type="http://schemas.openxmlformats.org/officeDocument/2006/relationships/image" Target="../media/image70.png"/><Relationship Id="rId43" Type="http://schemas.openxmlformats.org/officeDocument/2006/relationships/image" Target="../media/image74.png"/><Relationship Id="rId48" Type="http://schemas.openxmlformats.org/officeDocument/2006/relationships/customXml" Target="../ink/ink62.xml"/><Relationship Id="rId8" Type="http://schemas.openxmlformats.org/officeDocument/2006/relationships/customXml" Target="../ink/ink42.xml"/><Relationship Id="rId51" Type="http://schemas.openxmlformats.org/officeDocument/2006/relationships/image" Target="../media/image78.png"/><Relationship Id="rId3" Type="http://schemas.openxmlformats.org/officeDocument/2006/relationships/image" Target="../media/image54.png"/><Relationship Id="rId12" Type="http://schemas.openxmlformats.org/officeDocument/2006/relationships/customXml" Target="../ink/ink44.xml"/><Relationship Id="rId17" Type="http://schemas.openxmlformats.org/officeDocument/2006/relationships/image" Target="../media/image61.png"/><Relationship Id="rId25" Type="http://schemas.openxmlformats.org/officeDocument/2006/relationships/image" Target="../media/image65.png"/><Relationship Id="rId33" Type="http://schemas.openxmlformats.org/officeDocument/2006/relationships/image" Target="../media/image69.png"/><Relationship Id="rId38" Type="http://schemas.openxmlformats.org/officeDocument/2006/relationships/customXml" Target="../ink/ink57.xml"/><Relationship Id="rId46" Type="http://schemas.openxmlformats.org/officeDocument/2006/relationships/customXml" Target="../ink/ink61.xml"/><Relationship Id="rId20" Type="http://schemas.openxmlformats.org/officeDocument/2006/relationships/customXml" Target="../ink/ink48.xml"/><Relationship Id="rId41" Type="http://schemas.openxmlformats.org/officeDocument/2006/relationships/image" Target="../media/image73.png"/><Relationship Id="rId54" Type="http://schemas.openxmlformats.org/officeDocument/2006/relationships/customXml" Target="../ink/ink65.xml"/><Relationship Id="rId1" Type="http://schemas.openxmlformats.org/officeDocument/2006/relationships/slideLayout" Target="../slideLayouts/slideLayout2.xml"/><Relationship Id="rId6" Type="http://schemas.openxmlformats.org/officeDocument/2006/relationships/customXml" Target="../ink/ink41.xml"/><Relationship Id="rId15" Type="http://schemas.openxmlformats.org/officeDocument/2006/relationships/image" Target="../media/image60.png"/><Relationship Id="rId23" Type="http://schemas.openxmlformats.org/officeDocument/2006/relationships/image" Target="../media/image64.png"/><Relationship Id="rId28" Type="http://schemas.openxmlformats.org/officeDocument/2006/relationships/customXml" Target="../ink/ink52.xml"/><Relationship Id="rId36" Type="http://schemas.openxmlformats.org/officeDocument/2006/relationships/customXml" Target="../ink/ink56.xml"/><Relationship Id="rId49" Type="http://schemas.openxmlformats.org/officeDocument/2006/relationships/image" Target="../media/image77.png"/></Relationships>
</file>

<file path=ppt/slides/_rels/slide9.xml.rels><?xml version="1.0" encoding="UTF-8" standalone="yes"?>
<Relationships xmlns="http://schemas.openxmlformats.org/package/2006/relationships"><Relationship Id="rId8" Type="http://schemas.openxmlformats.org/officeDocument/2006/relationships/customXml" Target="../ink/ink68.xml"/><Relationship Id="rId13" Type="http://schemas.openxmlformats.org/officeDocument/2006/relationships/customXml" Target="../ink/ink71.xml"/><Relationship Id="rId18" Type="http://schemas.openxmlformats.org/officeDocument/2006/relationships/image" Target="../media/image89.png"/><Relationship Id="rId3" Type="http://schemas.openxmlformats.org/officeDocument/2006/relationships/image" Target="../media/image82.png"/><Relationship Id="rId21" Type="http://schemas.openxmlformats.org/officeDocument/2006/relationships/customXml" Target="../ink/ink75.xml"/><Relationship Id="rId7" Type="http://schemas.openxmlformats.org/officeDocument/2006/relationships/image" Target="../media/image84.png"/><Relationship Id="rId12" Type="http://schemas.openxmlformats.org/officeDocument/2006/relationships/image" Target="../media/image86.png"/><Relationship Id="rId17" Type="http://schemas.openxmlformats.org/officeDocument/2006/relationships/customXml" Target="../ink/ink73.xml"/><Relationship Id="rId2" Type="http://schemas.openxmlformats.org/officeDocument/2006/relationships/image" Target="../media/image81.png"/><Relationship Id="rId16" Type="http://schemas.openxmlformats.org/officeDocument/2006/relationships/image" Target="../media/image88.png"/><Relationship Id="rId20" Type="http://schemas.openxmlformats.org/officeDocument/2006/relationships/image" Target="../media/image90.png"/><Relationship Id="rId1" Type="http://schemas.openxmlformats.org/officeDocument/2006/relationships/slideLayout" Target="../slideLayouts/slideLayout2.xml"/><Relationship Id="rId6" Type="http://schemas.openxmlformats.org/officeDocument/2006/relationships/customXml" Target="../ink/ink67.xml"/><Relationship Id="rId11" Type="http://schemas.openxmlformats.org/officeDocument/2006/relationships/customXml" Target="../ink/ink70.xml"/><Relationship Id="rId5" Type="http://schemas.openxmlformats.org/officeDocument/2006/relationships/image" Target="../media/image83.png"/><Relationship Id="rId15" Type="http://schemas.openxmlformats.org/officeDocument/2006/relationships/customXml" Target="../ink/ink72.xml"/><Relationship Id="rId10" Type="http://schemas.openxmlformats.org/officeDocument/2006/relationships/image" Target="../media/image85.png"/><Relationship Id="rId19" Type="http://schemas.openxmlformats.org/officeDocument/2006/relationships/customXml" Target="../ink/ink74.xml"/><Relationship Id="rId4" Type="http://schemas.openxmlformats.org/officeDocument/2006/relationships/customXml" Target="../ink/ink66.xml"/><Relationship Id="rId9" Type="http://schemas.openxmlformats.org/officeDocument/2006/relationships/customXml" Target="../ink/ink69.xml"/><Relationship Id="rId14" Type="http://schemas.openxmlformats.org/officeDocument/2006/relationships/image" Target="../media/image87.png"/><Relationship Id="rId22" Type="http://schemas.openxmlformats.org/officeDocument/2006/relationships/image" Target="../media/image9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y be an image of text">
            <a:extLst>
              <a:ext uri="{FF2B5EF4-FFF2-40B4-BE49-F238E27FC236}">
                <a16:creationId xmlns:a16="http://schemas.microsoft.com/office/drawing/2014/main" id="{DDD16E6C-ABE6-91BC-0447-E023F51B99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979" y="161924"/>
            <a:ext cx="3166996" cy="685785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F20CD19-7365-5CF8-3139-5043A7D8BC00}"/>
              </a:ext>
            </a:extLst>
          </p:cNvPr>
          <p:cNvSpPr txBox="1"/>
          <p:nvPr/>
        </p:nvSpPr>
        <p:spPr>
          <a:xfrm>
            <a:off x="5467350" y="1166842"/>
            <a:ext cx="5114925" cy="4524315"/>
          </a:xfrm>
          <a:prstGeom prst="rect">
            <a:avLst/>
          </a:prstGeom>
          <a:noFill/>
        </p:spPr>
        <p:txBody>
          <a:bodyPr wrap="square" rtlCol="0">
            <a:spAutoFit/>
          </a:bodyPr>
          <a:lstStyle/>
          <a:p>
            <a:r>
              <a:rPr lang="en-US" sz="3600" dirty="0"/>
              <a:t>“It’s happening around the time when HW &amp; other assignments are due …. “ said someone with familiar with the matter…. </a:t>
            </a:r>
          </a:p>
          <a:p>
            <a:endParaRPr lang="en-US" sz="3600" dirty="0"/>
          </a:p>
          <a:p>
            <a:r>
              <a:rPr lang="en-US" sz="3600" dirty="0"/>
              <a:t>#JROnews</a:t>
            </a:r>
          </a:p>
        </p:txBody>
      </p:sp>
    </p:spTree>
    <p:extLst>
      <p:ext uri="{BB962C8B-B14F-4D97-AF65-F5344CB8AC3E}">
        <p14:creationId xmlns:p14="http://schemas.microsoft.com/office/powerpoint/2010/main" val="4213151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E0CDCB4-2F36-DD5D-B76D-4E005932B273}"/>
              </a:ext>
            </a:extLst>
          </p:cNvPr>
          <p:cNvPicPr>
            <a:picLocks noChangeAspect="1"/>
          </p:cNvPicPr>
          <p:nvPr/>
        </p:nvPicPr>
        <p:blipFill>
          <a:blip r:embed="rId2"/>
          <a:stretch>
            <a:fillRect/>
          </a:stretch>
        </p:blipFill>
        <p:spPr>
          <a:xfrm>
            <a:off x="6880860" y="2344457"/>
            <a:ext cx="3915232" cy="3681607"/>
          </a:xfrm>
          <a:prstGeom prst="rect">
            <a:avLst/>
          </a:prstGeom>
        </p:spPr>
      </p:pic>
      <p:sp>
        <p:nvSpPr>
          <p:cNvPr id="4" name="TextBox 3">
            <a:extLst>
              <a:ext uri="{FF2B5EF4-FFF2-40B4-BE49-F238E27FC236}">
                <a16:creationId xmlns:a16="http://schemas.microsoft.com/office/drawing/2014/main" id="{E35FA33D-4049-410A-B4BC-4FAAA1652BB9}"/>
              </a:ext>
            </a:extLst>
          </p:cNvPr>
          <p:cNvSpPr txBox="1"/>
          <p:nvPr/>
        </p:nvSpPr>
        <p:spPr>
          <a:xfrm>
            <a:off x="390195" y="1175115"/>
            <a:ext cx="6096000" cy="3139321"/>
          </a:xfrm>
          <a:prstGeom prst="rect">
            <a:avLst/>
          </a:prstGeom>
          <a:noFill/>
        </p:spPr>
        <p:txBody>
          <a:bodyPr wrap="square">
            <a:spAutoFit/>
          </a:bodyPr>
          <a:lstStyle/>
          <a:p>
            <a:r>
              <a:rPr lang="en-US" b="1" dirty="0"/>
              <a:t>Question 19 (1 point)</a:t>
            </a:r>
          </a:p>
          <a:p>
            <a:r>
              <a:rPr lang="en-US" dirty="0"/>
              <a:t>Assume you have a balance of </a:t>
            </a:r>
            <a:r>
              <a:rPr lang="en-US" b="1" dirty="0"/>
              <a:t>$3200</a:t>
            </a:r>
            <a:r>
              <a:rPr lang="en-US" dirty="0"/>
              <a:t> on your credit card that you want to pay off. Calculate your monthly payment and total payment under the given conditions. Assume you make no additional charges to the card.</a:t>
            </a:r>
          </a:p>
          <a:p>
            <a:r>
              <a:rPr lang="en-US" dirty="0"/>
              <a:t>The credit card APR is </a:t>
            </a:r>
            <a:r>
              <a:rPr lang="en-US" b="1" dirty="0"/>
              <a:t>19%</a:t>
            </a:r>
            <a:r>
              <a:rPr lang="en-US" dirty="0"/>
              <a:t> and you want to pay off the balance in </a:t>
            </a:r>
            <a:r>
              <a:rPr lang="en-US" b="1" dirty="0"/>
              <a:t>3 years</a:t>
            </a:r>
            <a:r>
              <a:rPr lang="en-US" dirty="0"/>
              <a:t>.</a:t>
            </a:r>
          </a:p>
          <a:p>
            <a:r>
              <a:rPr lang="en-US" dirty="0"/>
              <a:t>○ A) $117.30; $4,222.77</a:t>
            </a:r>
          </a:p>
          <a:p>
            <a:r>
              <a:rPr lang="en-US" dirty="0"/>
              <a:t>○ 😎 $100.46; $3,616.51</a:t>
            </a:r>
          </a:p>
          <a:p>
            <a:r>
              <a:rPr lang="en-US" dirty="0"/>
              <a:t>○ C) $140.92; $5,073.22</a:t>
            </a:r>
          </a:p>
          <a:p>
            <a:r>
              <a:rPr lang="en-US" dirty="0"/>
              <a:t>○ D) $176.46; $6,352.54</a:t>
            </a:r>
          </a:p>
        </p:txBody>
      </p:sp>
      <p:pic>
        <p:nvPicPr>
          <p:cNvPr id="6" name="Picture 5">
            <a:extLst>
              <a:ext uri="{FF2B5EF4-FFF2-40B4-BE49-F238E27FC236}">
                <a16:creationId xmlns:a16="http://schemas.microsoft.com/office/drawing/2014/main" id="{6D2BB4E0-D0C0-1DF1-E439-1D285143103F}"/>
              </a:ext>
            </a:extLst>
          </p:cNvPr>
          <p:cNvPicPr>
            <a:picLocks noChangeAspect="1"/>
          </p:cNvPicPr>
          <p:nvPr/>
        </p:nvPicPr>
        <p:blipFill>
          <a:blip r:embed="rId3"/>
          <a:stretch>
            <a:fillRect/>
          </a:stretch>
        </p:blipFill>
        <p:spPr>
          <a:xfrm>
            <a:off x="2964637" y="3169920"/>
            <a:ext cx="3976071" cy="2856144"/>
          </a:xfrm>
          <a:prstGeom prst="rect">
            <a:avLst/>
          </a:prstGeom>
        </p:spPr>
      </p:pic>
      <mc:AlternateContent xmlns:mc="http://schemas.openxmlformats.org/markup-compatibility/2006">
        <mc:Choice xmlns:p14="http://schemas.microsoft.com/office/powerpoint/2010/main" Requires="p14">
          <p:contentPart p14:bwMode="auto" r:id="rId4">
            <p14:nvContentPartPr>
              <p14:cNvPr id="9" name="Ink 8">
                <a:extLst>
                  <a:ext uri="{FF2B5EF4-FFF2-40B4-BE49-F238E27FC236}">
                    <a16:creationId xmlns:a16="http://schemas.microsoft.com/office/drawing/2014/main" id="{E49D67CB-744A-4475-A5D3-33F0CFAE1867}"/>
                  </a:ext>
                </a:extLst>
              </p14:cNvPr>
              <p14:cNvContentPartPr/>
              <p14:nvPr/>
            </p14:nvContentPartPr>
            <p14:xfrm>
              <a:off x="9844995" y="3780090"/>
              <a:ext cx="691200" cy="21600"/>
            </p14:xfrm>
          </p:contentPart>
        </mc:Choice>
        <mc:Fallback>
          <p:pic>
            <p:nvPicPr>
              <p:cNvPr id="9" name="Ink 8">
                <a:extLst>
                  <a:ext uri="{FF2B5EF4-FFF2-40B4-BE49-F238E27FC236}">
                    <a16:creationId xmlns:a16="http://schemas.microsoft.com/office/drawing/2014/main" id="{E49D67CB-744A-4475-A5D3-33F0CFAE1867}"/>
                  </a:ext>
                </a:extLst>
              </p:cNvPr>
              <p:cNvPicPr/>
              <p:nvPr/>
            </p:nvPicPr>
            <p:blipFill>
              <a:blip r:embed="rId5"/>
              <a:stretch>
                <a:fillRect/>
              </a:stretch>
            </p:blipFill>
            <p:spPr>
              <a:xfrm>
                <a:off x="9790995" y="3672090"/>
                <a:ext cx="79884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0" name="Ink 9">
                <a:extLst>
                  <a:ext uri="{FF2B5EF4-FFF2-40B4-BE49-F238E27FC236}">
                    <a16:creationId xmlns:a16="http://schemas.microsoft.com/office/drawing/2014/main" id="{06FF6425-FC51-5C91-3427-6CAD69AB5126}"/>
                  </a:ext>
                </a:extLst>
              </p14:cNvPr>
              <p14:cNvContentPartPr/>
              <p14:nvPr/>
            </p14:nvContentPartPr>
            <p14:xfrm>
              <a:off x="9924915" y="4274730"/>
              <a:ext cx="556560" cy="21600"/>
            </p14:xfrm>
          </p:contentPart>
        </mc:Choice>
        <mc:Fallback>
          <p:pic>
            <p:nvPicPr>
              <p:cNvPr id="10" name="Ink 9">
                <a:extLst>
                  <a:ext uri="{FF2B5EF4-FFF2-40B4-BE49-F238E27FC236}">
                    <a16:creationId xmlns:a16="http://schemas.microsoft.com/office/drawing/2014/main" id="{06FF6425-FC51-5C91-3427-6CAD69AB5126}"/>
                  </a:ext>
                </a:extLst>
              </p:cNvPr>
              <p:cNvPicPr/>
              <p:nvPr/>
            </p:nvPicPr>
            <p:blipFill>
              <a:blip r:embed="rId7"/>
              <a:stretch>
                <a:fillRect/>
              </a:stretch>
            </p:blipFill>
            <p:spPr>
              <a:xfrm>
                <a:off x="9870915" y="4167090"/>
                <a:ext cx="66420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1" name="Ink 10">
                <a:extLst>
                  <a:ext uri="{FF2B5EF4-FFF2-40B4-BE49-F238E27FC236}">
                    <a16:creationId xmlns:a16="http://schemas.microsoft.com/office/drawing/2014/main" id="{26B900C6-7531-FED9-045C-85E856334A85}"/>
                  </a:ext>
                </a:extLst>
              </p14:cNvPr>
              <p14:cNvContentPartPr/>
              <p14:nvPr/>
            </p14:nvContentPartPr>
            <p14:xfrm>
              <a:off x="4028835" y="5895810"/>
              <a:ext cx="1717920" cy="10440"/>
            </p14:xfrm>
          </p:contentPart>
        </mc:Choice>
        <mc:Fallback>
          <p:pic>
            <p:nvPicPr>
              <p:cNvPr id="11" name="Ink 10">
                <a:extLst>
                  <a:ext uri="{FF2B5EF4-FFF2-40B4-BE49-F238E27FC236}">
                    <a16:creationId xmlns:a16="http://schemas.microsoft.com/office/drawing/2014/main" id="{26B900C6-7531-FED9-045C-85E856334A85}"/>
                  </a:ext>
                </a:extLst>
              </p:cNvPr>
              <p:cNvPicPr/>
              <p:nvPr/>
            </p:nvPicPr>
            <p:blipFill>
              <a:blip r:embed="rId9"/>
              <a:stretch>
                <a:fillRect/>
              </a:stretch>
            </p:blipFill>
            <p:spPr>
              <a:xfrm>
                <a:off x="3974835" y="5787810"/>
                <a:ext cx="182556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2" name="Ink 11">
                <a:extLst>
                  <a:ext uri="{FF2B5EF4-FFF2-40B4-BE49-F238E27FC236}">
                    <a16:creationId xmlns:a16="http://schemas.microsoft.com/office/drawing/2014/main" id="{D6EA7DBC-FC0D-4AB4-13F4-EB714F47BE8C}"/>
                  </a:ext>
                </a:extLst>
              </p14:cNvPr>
              <p14:cNvContentPartPr/>
              <p14:nvPr/>
            </p14:nvContentPartPr>
            <p14:xfrm>
              <a:off x="1000155" y="3343410"/>
              <a:ext cx="593280" cy="360"/>
            </p14:xfrm>
          </p:contentPart>
        </mc:Choice>
        <mc:Fallback>
          <p:pic>
            <p:nvPicPr>
              <p:cNvPr id="12" name="Ink 11">
                <a:extLst>
                  <a:ext uri="{FF2B5EF4-FFF2-40B4-BE49-F238E27FC236}">
                    <a16:creationId xmlns:a16="http://schemas.microsoft.com/office/drawing/2014/main" id="{D6EA7DBC-FC0D-4AB4-13F4-EB714F47BE8C}"/>
                  </a:ext>
                </a:extLst>
              </p:cNvPr>
              <p:cNvPicPr/>
              <p:nvPr/>
            </p:nvPicPr>
            <p:blipFill>
              <a:blip r:embed="rId11"/>
              <a:stretch>
                <a:fillRect/>
              </a:stretch>
            </p:blipFill>
            <p:spPr>
              <a:xfrm>
                <a:off x="946155" y="3235410"/>
                <a:ext cx="70092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3" name="Ink 12">
                <a:extLst>
                  <a:ext uri="{FF2B5EF4-FFF2-40B4-BE49-F238E27FC236}">
                    <a16:creationId xmlns:a16="http://schemas.microsoft.com/office/drawing/2014/main" id="{1051EC99-B479-2097-67E3-0775D38911D8}"/>
                  </a:ext>
                </a:extLst>
              </p14:cNvPr>
              <p14:cNvContentPartPr/>
              <p14:nvPr/>
            </p14:nvContentPartPr>
            <p14:xfrm>
              <a:off x="1990515" y="3295530"/>
              <a:ext cx="667440" cy="20160"/>
            </p14:xfrm>
          </p:contentPart>
        </mc:Choice>
        <mc:Fallback>
          <p:pic>
            <p:nvPicPr>
              <p:cNvPr id="13" name="Ink 12">
                <a:extLst>
                  <a:ext uri="{FF2B5EF4-FFF2-40B4-BE49-F238E27FC236}">
                    <a16:creationId xmlns:a16="http://schemas.microsoft.com/office/drawing/2014/main" id="{1051EC99-B479-2097-67E3-0775D38911D8}"/>
                  </a:ext>
                </a:extLst>
              </p:cNvPr>
              <p:cNvPicPr/>
              <p:nvPr/>
            </p:nvPicPr>
            <p:blipFill>
              <a:blip r:embed="rId13"/>
              <a:stretch>
                <a:fillRect/>
              </a:stretch>
            </p:blipFill>
            <p:spPr>
              <a:xfrm>
                <a:off x="1936515" y="3187530"/>
                <a:ext cx="775080" cy="235800"/>
              </a:xfrm>
              <a:prstGeom prst="rect">
                <a:avLst/>
              </a:prstGeom>
            </p:spPr>
          </p:pic>
        </mc:Fallback>
      </mc:AlternateContent>
    </p:spTree>
    <p:extLst>
      <p:ext uri="{BB962C8B-B14F-4D97-AF65-F5344CB8AC3E}">
        <p14:creationId xmlns:p14="http://schemas.microsoft.com/office/powerpoint/2010/main" val="3493061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1CDA438-5EDB-7594-5698-AA8D97D329B8}"/>
              </a:ext>
            </a:extLst>
          </p:cNvPr>
          <p:cNvSpPr txBox="1"/>
          <p:nvPr/>
        </p:nvSpPr>
        <p:spPr>
          <a:xfrm>
            <a:off x="581025" y="807633"/>
            <a:ext cx="6096000" cy="4614084"/>
          </a:xfrm>
          <a:prstGeom prst="rect">
            <a:avLst/>
          </a:prstGeom>
          <a:noFill/>
        </p:spPr>
        <p:txBody>
          <a:bodyPr wrap="square">
            <a:spAutoFit/>
          </a:bodyPr>
          <a:lstStyle/>
          <a:p>
            <a:pPr algn="l">
              <a:buNone/>
            </a:pPr>
            <a:r>
              <a:rPr lang="en-US" b="1" i="0" dirty="0">
                <a:solidFill>
                  <a:srgbClr val="2C3E50"/>
                </a:solidFill>
                <a:effectLst/>
                <a:latin typeface="Arial" panose="020B0604020202020204" pitchFamily="34" charset="0"/>
              </a:rPr>
              <a:t>Question 20 (1 point)</a:t>
            </a:r>
          </a:p>
          <a:p>
            <a:pPr algn="l">
              <a:spcAft>
                <a:spcPts val="2250"/>
              </a:spcAft>
              <a:buNone/>
            </a:pPr>
            <a:r>
              <a:rPr lang="en-US" b="0" i="0" dirty="0">
                <a:solidFill>
                  <a:srgbClr val="000000"/>
                </a:solidFill>
                <a:effectLst/>
                <a:latin typeface="Arial" panose="020B0604020202020204" pitchFamily="34" charset="0"/>
              </a:rPr>
              <a:t>Assume you have a balance of $3200 on your credit card that you want to pay off. Calculate your monthly payment and total payment under the given conditions. Assume you make no additional charges to the card.</a:t>
            </a:r>
          </a:p>
          <a:p>
            <a:pPr algn="l">
              <a:spcAft>
                <a:spcPts val="2250"/>
              </a:spcAft>
              <a:buNone/>
            </a:pPr>
            <a:r>
              <a:rPr lang="en-US" b="0" i="0" dirty="0">
                <a:solidFill>
                  <a:srgbClr val="000000"/>
                </a:solidFill>
                <a:effectLst/>
                <a:latin typeface="Arial" panose="020B0604020202020204" pitchFamily="34" charset="0"/>
              </a:rPr>
              <a:t>The credit card APR is 18% and you want to pay off the balance in 4 years.</a:t>
            </a:r>
          </a:p>
          <a:p>
            <a:pPr algn="l">
              <a:spcAft>
                <a:spcPts val="2250"/>
              </a:spcAft>
              <a:buNone/>
            </a:pPr>
            <a:r>
              <a:rPr lang="en-US" b="0" i="0" dirty="0">
                <a:solidFill>
                  <a:srgbClr val="000000"/>
                </a:solidFill>
                <a:effectLst/>
                <a:latin typeface="Arial" panose="020B0604020202020204" pitchFamily="34" charset="0"/>
              </a:rPr>
              <a:t>○ A) $112.91; $5,419.89</a:t>
            </a:r>
          </a:p>
          <a:p>
            <a:pPr algn="l">
              <a:spcAft>
                <a:spcPts val="2250"/>
              </a:spcAft>
              <a:buNone/>
            </a:pPr>
            <a:r>
              <a:rPr lang="en-US" b="0" i="0" dirty="0">
                <a:solidFill>
                  <a:srgbClr val="000000"/>
                </a:solidFill>
                <a:effectLst/>
                <a:latin typeface="Arial" panose="020B0604020202020204" pitchFamily="34" charset="0"/>
              </a:rPr>
              <a:t>○ 😎 $80.51; $3,864.62</a:t>
            </a:r>
          </a:p>
          <a:p>
            <a:pPr algn="l">
              <a:spcAft>
                <a:spcPts val="2250"/>
              </a:spcAft>
              <a:buNone/>
            </a:pPr>
            <a:r>
              <a:rPr lang="en-US" b="0" i="0" dirty="0">
                <a:solidFill>
                  <a:srgbClr val="000000"/>
                </a:solidFill>
                <a:effectLst/>
                <a:latin typeface="Arial" panose="020B0604020202020204" pitchFamily="34" charset="0"/>
              </a:rPr>
              <a:t>○ C) $94.00; $4,512.00</a:t>
            </a:r>
          </a:p>
          <a:p>
            <a:pPr algn="l">
              <a:spcAft>
                <a:spcPts val="2250"/>
              </a:spcAft>
              <a:buNone/>
            </a:pPr>
            <a:r>
              <a:rPr lang="en-US" b="0" i="0" dirty="0">
                <a:solidFill>
                  <a:srgbClr val="000000"/>
                </a:solidFill>
                <a:effectLst/>
                <a:latin typeface="Arial" panose="020B0604020202020204" pitchFamily="34" charset="0"/>
              </a:rPr>
              <a:t>○ D) $130.64; $6,270.75</a:t>
            </a:r>
          </a:p>
        </p:txBody>
      </p:sp>
      <mc:AlternateContent xmlns:mc="http://schemas.openxmlformats.org/markup-compatibility/2006">
        <mc:Choice xmlns:p14="http://schemas.microsoft.com/office/powerpoint/2010/main" Requires="p14">
          <p:contentPart p14:bwMode="auto" r:id="rId2">
            <p14:nvContentPartPr>
              <p14:cNvPr id="6" name="Ink 5">
                <a:extLst>
                  <a:ext uri="{FF2B5EF4-FFF2-40B4-BE49-F238E27FC236}">
                    <a16:creationId xmlns:a16="http://schemas.microsoft.com/office/drawing/2014/main" id="{7229AC15-5605-EF76-EAD6-1A52DCBFE9B4}"/>
                  </a:ext>
                </a:extLst>
              </p14:cNvPr>
              <p14:cNvContentPartPr/>
              <p14:nvPr/>
            </p14:nvContentPartPr>
            <p14:xfrm>
              <a:off x="10372500" y="342900"/>
              <a:ext cx="360" cy="360"/>
            </p14:xfrm>
          </p:contentPart>
        </mc:Choice>
        <mc:Fallback>
          <p:pic>
            <p:nvPicPr>
              <p:cNvPr id="6" name="Ink 5">
                <a:extLst>
                  <a:ext uri="{FF2B5EF4-FFF2-40B4-BE49-F238E27FC236}">
                    <a16:creationId xmlns:a16="http://schemas.microsoft.com/office/drawing/2014/main" id="{7229AC15-5605-EF76-EAD6-1A52DCBFE9B4}"/>
                  </a:ext>
                </a:extLst>
              </p:cNvPr>
              <p:cNvPicPr/>
              <p:nvPr/>
            </p:nvPicPr>
            <p:blipFill>
              <a:blip r:embed="rId3"/>
              <a:stretch>
                <a:fillRect/>
              </a:stretch>
            </p:blipFill>
            <p:spPr>
              <a:xfrm>
                <a:off x="10363500" y="333900"/>
                <a:ext cx="18000" cy="18000"/>
              </a:xfrm>
              <a:prstGeom prst="rect">
                <a:avLst/>
              </a:prstGeom>
            </p:spPr>
          </p:pic>
        </mc:Fallback>
      </mc:AlternateContent>
      <p:pic>
        <p:nvPicPr>
          <p:cNvPr id="8" name="Picture 7">
            <a:extLst>
              <a:ext uri="{FF2B5EF4-FFF2-40B4-BE49-F238E27FC236}">
                <a16:creationId xmlns:a16="http://schemas.microsoft.com/office/drawing/2014/main" id="{01D8F1B9-029D-0956-BA1A-6199F7155B43}"/>
              </a:ext>
            </a:extLst>
          </p:cNvPr>
          <p:cNvPicPr>
            <a:picLocks noChangeAspect="1"/>
          </p:cNvPicPr>
          <p:nvPr/>
        </p:nvPicPr>
        <p:blipFill>
          <a:blip r:embed="rId4"/>
          <a:stretch>
            <a:fillRect/>
          </a:stretch>
        </p:blipFill>
        <p:spPr>
          <a:xfrm>
            <a:off x="6562399" y="1933277"/>
            <a:ext cx="4667901" cy="4267796"/>
          </a:xfrm>
          <a:prstGeom prst="rect">
            <a:avLst/>
          </a:prstGeom>
        </p:spPr>
      </p:pic>
      <mc:AlternateContent xmlns:mc="http://schemas.openxmlformats.org/markup-compatibility/2006">
        <mc:Choice xmlns:p14="http://schemas.microsoft.com/office/powerpoint/2010/main" Requires="p14">
          <p:contentPart p14:bwMode="auto" r:id="rId5">
            <p14:nvContentPartPr>
              <p14:cNvPr id="9" name="Ink 8">
                <a:extLst>
                  <a:ext uri="{FF2B5EF4-FFF2-40B4-BE49-F238E27FC236}">
                    <a16:creationId xmlns:a16="http://schemas.microsoft.com/office/drawing/2014/main" id="{387AA8C7-9825-8647-E078-E6355B9C688D}"/>
                  </a:ext>
                </a:extLst>
              </p14:cNvPr>
              <p14:cNvContentPartPr/>
              <p14:nvPr/>
            </p14:nvContentPartPr>
            <p14:xfrm>
              <a:off x="436860" y="4419540"/>
              <a:ext cx="3251520" cy="544320"/>
            </p14:xfrm>
          </p:contentPart>
        </mc:Choice>
        <mc:Fallback>
          <p:pic>
            <p:nvPicPr>
              <p:cNvPr id="9" name="Ink 8">
                <a:extLst>
                  <a:ext uri="{FF2B5EF4-FFF2-40B4-BE49-F238E27FC236}">
                    <a16:creationId xmlns:a16="http://schemas.microsoft.com/office/drawing/2014/main" id="{387AA8C7-9825-8647-E078-E6355B9C688D}"/>
                  </a:ext>
                </a:extLst>
              </p:cNvPr>
              <p:cNvPicPr/>
              <p:nvPr/>
            </p:nvPicPr>
            <p:blipFill>
              <a:blip r:embed="rId6"/>
              <a:stretch>
                <a:fillRect/>
              </a:stretch>
            </p:blipFill>
            <p:spPr>
              <a:xfrm>
                <a:off x="427860" y="4410540"/>
                <a:ext cx="3269160" cy="561960"/>
              </a:xfrm>
              <a:prstGeom prst="rect">
                <a:avLst/>
              </a:prstGeom>
            </p:spPr>
          </p:pic>
        </mc:Fallback>
      </mc:AlternateContent>
      <p:grpSp>
        <p:nvGrpSpPr>
          <p:cNvPr id="12" name="Group 11">
            <a:extLst>
              <a:ext uri="{FF2B5EF4-FFF2-40B4-BE49-F238E27FC236}">
                <a16:creationId xmlns:a16="http://schemas.microsoft.com/office/drawing/2014/main" id="{BAF615E2-5011-9EFE-D86E-844E4BF5B7AB}"/>
              </a:ext>
            </a:extLst>
          </p:cNvPr>
          <p:cNvGrpSpPr/>
          <p:nvPr/>
        </p:nvGrpSpPr>
        <p:grpSpPr>
          <a:xfrm>
            <a:off x="9694620" y="3533580"/>
            <a:ext cx="1576440" cy="916200"/>
            <a:chOff x="9694620" y="3533580"/>
            <a:chExt cx="1576440" cy="916200"/>
          </a:xfrm>
        </p:grpSpPr>
        <mc:AlternateContent xmlns:mc="http://schemas.openxmlformats.org/markup-compatibility/2006">
          <mc:Choice xmlns:p14="http://schemas.microsoft.com/office/powerpoint/2010/main" Requires="p14">
            <p:contentPart p14:bwMode="auto" r:id="rId7">
              <p14:nvContentPartPr>
                <p14:cNvPr id="10" name="Ink 9">
                  <a:extLst>
                    <a:ext uri="{FF2B5EF4-FFF2-40B4-BE49-F238E27FC236}">
                      <a16:creationId xmlns:a16="http://schemas.microsoft.com/office/drawing/2014/main" id="{B6BFC166-9D0B-8FD2-DE1F-0D22124E9DFA}"/>
                    </a:ext>
                  </a:extLst>
                </p14:cNvPr>
                <p14:cNvContentPartPr/>
                <p14:nvPr/>
              </p14:nvContentPartPr>
              <p14:xfrm>
                <a:off x="9971820" y="4121820"/>
                <a:ext cx="1241280" cy="327960"/>
              </p14:xfrm>
            </p:contentPart>
          </mc:Choice>
          <mc:Fallback>
            <p:pic>
              <p:nvPicPr>
                <p:cNvPr id="10" name="Ink 9">
                  <a:extLst>
                    <a:ext uri="{FF2B5EF4-FFF2-40B4-BE49-F238E27FC236}">
                      <a16:creationId xmlns:a16="http://schemas.microsoft.com/office/drawing/2014/main" id="{B6BFC166-9D0B-8FD2-DE1F-0D22124E9DFA}"/>
                    </a:ext>
                  </a:extLst>
                </p:cNvPr>
                <p:cNvPicPr/>
                <p:nvPr/>
              </p:nvPicPr>
              <p:blipFill>
                <a:blip r:embed="rId8"/>
                <a:stretch>
                  <a:fillRect/>
                </a:stretch>
              </p:blipFill>
              <p:spPr>
                <a:xfrm>
                  <a:off x="9953820" y="4103820"/>
                  <a:ext cx="1276920" cy="3636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1" name="Ink 10">
                  <a:extLst>
                    <a:ext uri="{FF2B5EF4-FFF2-40B4-BE49-F238E27FC236}">
                      <a16:creationId xmlns:a16="http://schemas.microsoft.com/office/drawing/2014/main" id="{0ED8C7F6-A4CA-FB51-AF96-B1BF0FF71AD4}"/>
                    </a:ext>
                  </a:extLst>
                </p14:cNvPr>
                <p14:cNvContentPartPr/>
                <p14:nvPr/>
              </p14:nvContentPartPr>
              <p14:xfrm>
                <a:off x="9694620" y="3533580"/>
                <a:ext cx="1576440" cy="497520"/>
              </p14:xfrm>
            </p:contentPart>
          </mc:Choice>
          <mc:Fallback>
            <p:pic>
              <p:nvPicPr>
                <p:cNvPr id="11" name="Ink 10">
                  <a:extLst>
                    <a:ext uri="{FF2B5EF4-FFF2-40B4-BE49-F238E27FC236}">
                      <a16:creationId xmlns:a16="http://schemas.microsoft.com/office/drawing/2014/main" id="{0ED8C7F6-A4CA-FB51-AF96-B1BF0FF71AD4}"/>
                    </a:ext>
                  </a:extLst>
                </p:cNvPr>
                <p:cNvPicPr/>
                <p:nvPr/>
              </p:nvPicPr>
              <p:blipFill>
                <a:blip r:embed="rId10"/>
                <a:stretch>
                  <a:fillRect/>
                </a:stretch>
              </p:blipFill>
              <p:spPr>
                <a:xfrm>
                  <a:off x="9676980" y="3515580"/>
                  <a:ext cx="1612080" cy="533160"/>
                </a:xfrm>
                <a:prstGeom prst="rect">
                  <a:avLst/>
                </a:prstGeom>
              </p:spPr>
            </p:pic>
          </mc:Fallback>
        </mc:AlternateContent>
      </p:grpSp>
      <p:grpSp>
        <p:nvGrpSpPr>
          <p:cNvPr id="19" name="Group 18">
            <a:extLst>
              <a:ext uri="{FF2B5EF4-FFF2-40B4-BE49-F238E27FC236}">
                <a16:creationId xmlns:a16="http://schemas.microsoft.com/office/drawing/2014/main" id="{0FA918F0-C9D0-D032-04AB-146C42144A11}"/>
              </a:ext>
            </a:extLst>
          </p:cNvPr>
          <p:cNvGrpSpPr/>
          <p:nvPr/>
        </p:nvGrpSpPr>
        <p:grpSpPr>
          <a:xfrm>
            <a:off x="7524540" y="4017420"/>
            <a:ext cx="1050120" cy="398160"/>
            <a:chOff x="7524540" y="4017420"/>
            <a:chExt cx="1050120" cy="398160"/>
          </a:xfrm>
        </p:grpSpPr>
        <mc:AlternateContent xmlns:mc="http://schemas.openxmlformats.org/markup-compatibility/2006">
          <mc:Choice xmlns:p14="http://schemas.microsoft.com/office/powerpoint/2010/main" Requires="p14">
            <p:contentPart p14:bwMode="auto" r:id="rId11">
              <p14:nvContentPartPr>
                <p14:cNvPr id="13" name="Ink 12">
                  <a:extLst>
                    <a:ext uri="{FF2B5EF4-FFF2-40B4-BE49-F238E27FC236}">
                      <a16:creationId xmlns:a16="http://schemas.microsoft.com/office/drawing/2014/main" id="{86416F70-D56A-1706-A973-418C2CB56B9E}"/>
                    </a:ext>
                  </a:extLst>
                </p14:cNvPr>
                <p14:cNvContentPartPr/>
                <p14:nvPr/>
              </p14:nvContentPartPr>
              <p14:xfrm>
                <a:off x="7524540" y="4381380"/>
                <a:ext cx="132840" cy="360"/>
              </p14:xfrm>
            </p:contentPart>
          </mc:Choice>
          <mc:Fallback>
            <p:pic>
              <p:nvPicPr>
                <p:cNvPr id="13" name="Ink 12">
                  <a:extLst>
                    <a:ext uri="{FF2B5EF4-FFF2-40B4-BE49-F238E27FC236}">
                      <a16:creationId xmlns:a16="http://schemas.microsoft.com/office/drawing/2014/main" id="{86416F70-D56A-1706-A973-418C2CB56B9E}"/>
                    </a:ext>
                  </a:extLst>
                </p:cNvPr>
                <p:cNvPicPr/>
                <p:nvPr/>
              </p:nvPicPr>
              <p:blipFill>
                <a:blip r:embed="rId12"/>
                <a:stretch>
                  <a:fillRect/>
                </a:stretch>
              </p:blipFill>
              <p:spPr>
                <a:xfrm>
                  <a:off x="7506540" y="4363380"/>
                  <a:ext cx="16848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4" name="Ink 13">
                  <a:extLst>
                    <a:ext uri="{FF2B5EF4-FFF2-40B4-BE49-F238E27FC236}">
                      <a16:creationId xmlns:a16="http://schemas.microsoft.com/office/drawing/2014/main" id="{22CAD54D-B153-0B21-1FAE-50BC01AEAD87}"/>
                    </a:ext>
                  </a:extLst>
                </p14:cNvPr>
                <p14:cNvContentPartPr/>
                <p14:nvPr/>
              </p14:nvContentPartPr>
              <p14:xfrm>
                <a:off x="7524540" y="4267980"/>
                <a:ext cx="103320" cy="9000"/>
              </p14:xfrm>
            </p:contentPart>
          </mc:Choice>
          <mc:Fallback>
            <p:pic>
              <p:nvPicPr>
                <p:cNvPr id="14" name="Ink 13">
                  <a:extLst>
                    <a:ext uri="{FF2B5EF4-FFF2-40B4-BE49-F238E27FC236}">
                      <a16:creationId xmlns:a16="http://schemas.microsoft.com/office/drawing/2014/main" id="{22CAD54D-B153-0B21-1FAE-50BC01AEAD87}"/>
                    </a:ext>
                  </a:extLst>
                </p:cNvPr>
                <p:cNvPicPr/>
                <p:nvPr/>
              </p:nvPicPr>
              <p:blipFill>
                <a:blip r:embed="rId14"/>
                <a:stretch>
                  <a:fillRect/>
                </a:stretch>
              </p:blipFill>
              <p:spPr>
                <a:xfrm>
                  <a:off x="7506540" y="4249980"/>
                  <a:ext cx="13896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5" name="Ink 14">
                  <a:extLst>
                    <a:ext uri="{FF2B5EF4-FFF2-40B4-BE49-F238E27FC236}">
                      <a16:creationId xmlns:a16="http://schemas.microsoft.com/office/drawing/2014/main" id="{6D0A3AC1-2F1D-FA31-8B0B-7E6D4A10886C}"/>
                    </a:ext>
                  </a:extLst>
                </p14:cNvPr>
                <p14:cNvContentPartPr/>
                <p14:nvPr/>
              </p14:nvContentPartPr>
              <p14:xfrm>
                <a:off x="7867620" y="4128660"/>
                <a:ext cx="347040" cy="53280"/>
              </p14:xfrm>
            </p:contentPart>
          </mc:Choice>
          <mc:Fallback>
            <p:pic>
              <p:nvPicPr>
                <p:cNvPr id="15" name="Ink 14">
                  <a:extLst>
                    <a:ext uri="{FF2B5EF4-FFF2-40B4-BE49-F238E27FC236}">
                      <a16:creationId xmlns:a16="http://schemas.microsoft.com/office/drawing/2014/main" id="{6D0A3AC1-2F1D-FA31-8B0B-7E6D4A10886C}"/>
                    </a:ext>
                  </a:extLst>
                </p:cNvPr>
                <p:cNvPicPr/>
                <p:nvPr/>
              </p:nvPicPr>
              <p:blipFill>
                <a:blip r:embed="rId16"/>
                <a:stretch>
                  <a:fillRect/>
                </a:stretch>
              </p:blipFill>
              <p:spPr>
                <a:xfrm>
                  <a:off x="7849620" y="4110660"/>
                  <a:ext cx="38268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6" name="Ink 15">
                  <a:extLst>
                    <a:ext uri="{FF2B5EF4-FFF2-40B4-BE49-F238E27FC236}">
                      <a16:creationId xmlns:a16="http://schemas.microsoft.com/office/drawing/2014/main" id="{73EF7C84-D5E5-C7E6-BA73-63DE35241B67}"/>
                    </a:ext>
                  </a:extLst>
                </p14:cNvPr>
                <p14:cNvContentPartPr/>
                <p14:nvPr/>
              </p14:nvContentPartPr>
              <p14:xfrm>
                <a:off x="8123580" y="4143420"/>
                <a:ext cx="7200" cy="272160"/>
              </p14:xfrm>
            </p:contentPart>
          </mc:Choice>
          <mc:Fallback>
            <p:pic>
              <p:nvPicPr>
                <p:cNvPr id="16" name="Ink 15">
                  <a:extLst>
                    <a:ext uri="{FF2B5EF4-FFF2-40B4-BE49-F238E27FC236}">
                      <a16:creationId xmlns:a16="http://schemas.microsoft.com/office/drawing/2014/main" id="{73EF7C84-D5E5-C7E6-BA73-63DE35241B67}"/>
                    </a:ext>
                  </a:extLst>
                </p:cNvPr>
                <p:cNvPicPr/>
                <p:nvPr/>
              </p:nvPicPr>
              <p:blipFill>
                <a:blip r:embed="rId18"/>
                <a:stretch>
                  <a:fillRect/>
                </a:stretch>
              </p:blipFill>
              <p:spPr>
                <a:xfrm>
                  <a:off x="8105940" y="4125420"/>
                  <a:ext cx="42840" cy="3078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8" name="Ink 17">
                  <a:extLst>
                    <a:ext uri="{FF2B5EF4-FFF2-40B4-BE49-F238E27FC236}">
                      <a16:creationId xmlns:a16="http://schemas.microsoft.com/office/drawing/2014/main" id="{8E69D89E-A9C7-578B-BBA9-77C854A13204}"/>
                    </a:ext>
                  </a:extLst>
                </p14:cNvPr>
                <p14:cNvContentPartPr/>
                <p14:nvPr/>
              </p14:nvContentPartPr>
              <p14:xfrm>
                <a:off x="8401500" y="4017420"/>
                <a:ext cx="173160" cy="371160"/>
              </p14:xfrm>
            </p:contentPart>
          </mc:Choice>
          <mc:Fallback>
            <p:pic>
              <p:nvPicPr>
                <p:cNvPr id="18" name="Ink 17">
                  <a:extLst>
                    <a:ext uri="{FF2B5EF4-FFF2-40B4-BE49-F238E27FC236}">
                      <a16:creationId xmlns:a16="http://schemas.microsoft.com/office/drawing/2014/main" id="{8E69D89E-A9C7-578B-BBA9-77C854A13204}"/>
                    </a:ext>
                  </a:extLst>
                </p:cNvPr>
                <p:cNvPicPr/>
                <p:nvPr/>
              </p:nvPicPr>
              <p:blipFill>
                <a:blip r:embed="rId20"/>
                <a:stretch>
                  <a:fillRect/>
                </a:stretch>
              </p:blipFill>
              <p:spPr>
                <a:xfrm>
                  <a:off x="8383860" y="3999780"/>
                  <a:ext cx="208800" cy="406800"/>
                </a:xfrm>
                <a:prstGeom prst="rect">
                  <a:avLst/>
                </a:prstGeom>
              </p:spPr>
            </p:pic>
          </mc:Fallback>
        </mc:AlternateContent>
      </p:grpSp>
      <p:grpSp>
        <p:nvGrpSpPr>
          <p:cNvPr id="22" name="Group 21">
            <a:extLst>
              <a:ext uri="{FF2B5EF4-FFF2-40B4-BE49-F238E27FC236}">
                <a16:creationId xmlns:a16="http://schemas.microsoft.com/office/drawing/2014/main" id="{E79D62AE-9B5F-F47E-6C87-096F1E2429F8}"/>
              </a:ext>
            </a:extLst>
          </p:cNvPr>
          <p:cNvGrpSpPr/>
          <p:nvPr/>
        </p:nvGrpSpPr>
        <p:grpSpPr>
          <a:xfrm>
            <a:off x="8762940" y="4185540"/>
            <a:ext cx="851400" cy="280800"/>
            <a:chOff x="8762940" y="4185540"/>
            <a:chExt cx="851400" cy="280800"/>
          </a:xfrm>
        </p:grpSpPr>
        <mc:AlternateContent xmlns:mc="http://schemas.openxmlformats.org/markup-compatibility/2006">
          <mc:Choice xmlns:p14="http://schemas.microsoft.com/office/powerpoint/2010/main" Requires="p14">
            <p:contentPart p14:bwMode="auto" r:id="rId21">
              <p14:nvContentPartPr>
                <p14:cNvPr id="20" name="Ink 19">
                  <a:extLst>
                    <a:ext uri="{FF2B5EF4-FFF2-40B4-BE49-F238E27FC236}">
                      <a16:creationId xmlns:a16="http://schemas.microsoft.com/office/drawing/2014/main" id="{1AE6FBA7-64DA-92E3-36F9-C0CD4B8228B2}"/>
                    </a:ext>
                  </a:extLst>
                </p14:cNvPr>
                <p14:cNvContentPartPr/>
                <p14:nvPr/>
              </p14:nvContentPartPr>
              <p14:xfrm>
                <a:off x="8762940" y="4286340"/>
                <a:ext cx="851400" cy="180000"/>
              </p14:xfrm>
            </p:contentPart>
          </mc:Choice>
          <mc:Fallback>
            <p:pic>
              <p:nvPicPr>
                <p:cNvPr id="20" name="Ink 19">
                  <a:extLst>
                    <a:ext uri="{FF2B5EF4-FFF2-40B4-BE49-F238E27FC236}">
                      <a16:creationId xmlns:a16="http://schemas.microsoft.com/office/drawing/2014/main" id="{1AE6FBA7-64DA-92E3-36F9-C0CD4B8228B2}"/>
                    </a:ext>
                  </a:extLst>
                </p:cNvPr>
                <p:cNvPicPr/>
                <p:nvPr/>
              </p:nvPicPr>
              <p:blipFill>
                <a:blip r:embed="rId22"/>
                <a:stretch>
                  <a:fillRect/>
                </a:stretch>
              </p:blipFill>
              <p:spPr>
                <a:xfrm>
                  <a:off x="8744940" y="4268340"/>
                  <a:ext cx="88704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1" name="Ink 20">
                  <a:extLst>
                    <a:ext uri="{FF2B5EF4-FFF2-40B4-BE49-F238E27FC236}">
                      <a16:creationId xmlns:a16="http://schemas.microsoft.com/office/drawing/2014/main" id="{437877DC-8315-F47A-CF59-DB8C46AF2B31}"/>
                    </a:ext>
                  </a:extLst>
                </p14:cNvPr>
                <p14:cNvContentPartPr/>
                <p14:nvPr/>
              </p14:nvContentPartPr>
              <p14:xfrm>
                <a:off x="9476460" y="4185540"/>
                <a:ext cx="96480" cy="148680"/>
              </p14:xfrm>
            </p:contentPart>
          </mc:Choice>
          <mc:Fallback>
            <p:pic>
              <p:nvPicPr>
                <p:cNvPr id="21" name="Ink 20">
                  <a:extLst>
                    <a:ext uri="{FF2B5EF4-FFF2-40B4-BE49-F238E27FC236}">
                      <a16:creationId xmlns:a16="http://schemas.microsoft.com/office/drawing/2014/main" id="{437877DC-8315-F47A-CF59-DB8C46AF2B31}"/>
                    </a:ext>
                  </a:extLst>
                </p:cNvPr>
                <p:cNvPicPr/>
                <p:nvPr/>
              </p:nvPicPr>
              <p:blipFill>
                <a:blip r:embed="rId24"/>
                <a:stretch>
                  <a:fillRect/>
                </a:stretch>
              </p:blipFill>
              <p:spPr>
                <a:xfrm>
                  <a:off x="9458460" y="4167900"/>
                  <a:ext cx="132120" cy="184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5">
            <p14:nvContentPartPr>
              <p14:cNvPr id="24" name="Ink 23">
                <a:extLst>
                  <a:ext uri="{FF2B5EF4-FFF2-40B4-BE49-F238E27FC236}">
                    <a16:creationId xmlns:a16="http://schemas.microsoft.com/office/drawing/2014/main" id="{4C498BC6-8F2A-BF30-C83F-36533780B846}"/>
                  </a:ext>
                </a:extLst>
              </p14:cNvPr>
              <p14:cNvContentPartPr/>
              <p14:nvPr/>
            </p14:nvContentPartPr>
            <p14:xfrm>
              <a:off x="4762260" y="1676340"/>
              <a:ext cx="1534680" cy="720"/>
            </p14:xfrm>
          </p:contentPart>
        </mc:Choice>
        <mc:Fallback>
          <p:pic>
            <p:nvPicPr>
              <p:cNvPr id="24" name="Ink 23">
                <a:extLst>
                  <a:ext uri="{FF2B5EF4-FFF2-40B4-BE49-F238E27FC236}">
                    <a16:creationId xmlns:a16="http://schemas.microsoft.com/office/drawing/2014/main" id="{4C498BC6-8F2A-BF30-C83F-36533780B846}"/>
                  </a:ext>
                </a:extLst>
              </p:cNvPr>
              <p:cNvPicPr/>
              <p:nvPr/>
            </p:nvPicPr>
            <p:blipFill>
              <a:blip r:embed="rId26"/>
              <a:stretch>
                <a:fillRect/>
              </a:stretch>
            </p:blipFill>
            <p:spPr>
              <a:xfrm>
                <a:off x="4744260" y="1640340"/>
                <a:ext cx="1570320" cy="72000"/>
              </a:xfrm>
              <a:prstGeom prst="rect">
                <a:avLst/>
              </a:prstGeom>
            </p:spPr>
          </p:pic>
        </mc:Fallback>
      </mc:AlternateContent>
      <p:grpSp>
        <p:nvGrpSpPr>
          <p:cNvPr id="28" name="Group 27">
            <a:extLst>
              <a:ext uri="{FF2B5EF4-FFF2-40B4-BE49-F238E27FC236}">
                <a16:creationId xmlns:a16="http://schemas.microsoft.com/office/drawing/2014/main" id="{5A52C1D3-98E5-609B-F000-098041844F7A}"/>
              </a:ext>
            </a:extLst>
          </p:cNvPr>
          <p:cNvGrpSpPr/>
          <p:nvPr/>
        </p:nvGrpSpPr>
        <p:grpSpPr>
          <a:xfrm>
            <a:off x="6677040" y="1297350"/>
            <a:ext cx="918360" cy="394920"/>
            <a:chOff x="6677040" y="1297350"/>
            <a:chExt cx="918360" cy="394920"/>
          </a:xfrm>
        </p:grpSpPr>
        <mc:AlternateContent xmlns:mc="http://schemas.openxmlformats.org/markup-compatibility/2006">
          <mc:Choice xmlns:p14="http://schemas.microsoft.com/office/powerpoint/2010/main" Requires="p14">
            <p:contentPart p14:bwMode="auto" r:id="rId27">
              <p14:nvContentPartPr>
                <p14:cNvPr id="25" name="Ink 24">
                  <a:extLst>
                    <a:ext uri="{FF2B5EF4-FFF2-40B4-BE49-F238E27FC236}">
                      <a16:creationId xmlns:a16="http://schemas.microsoft.com/office/drawing/2014/main" id="{7B048EA8-DD38-F2C0-EC1D-799FA7A2E4DD}"/>
                    </a:ext>
                  </a:extLst>
                </p14:cNvPr>
                <p14:cNvContentPartPr/>
                <p14:nvPr/>
              </p14:nvContentPartPr>
              <p14:xfrm>
                <a:off x="6677040" y="1554390"/>
                <a:ext cx="180720" cy="7560"/>
              </p14:xfrm>
            </p:contentPart>
          </mc:Choice>
          <mc:Fallback>
            <p:pic>
              <p:nvPicPr>
                <p:cNvPr id="25" name="Ink 24">
                  <a:extLst>
                    <a:ext uri="{FF2B5EF4-FFF2-40B4-BE49-F238E27FC236}">
                      <a16:creationId xmlns:a16="http://schemas.microsoft.com/office/drawing/2014/main" id="{7B048EA8-DD38-F2C0-EC1D-799FA7A2E4DD}"/>
                    </a:ext>
                  </a:extLst>
                </p:cNvPr>
                <p:cNvPicPr/>
                <p:nvPr/>
              </p:nvPicPr>
              <p:blipFill>
                <a:blip r:embed="rId28"/>
                <a:stretch>
                  <a:fillRect/>
                </a:stretch>
              </p:blipFill>
              <p:spPr>
                <a:xfrm>
                  <a:off x="6659040" y="1536750"/>
                  <a:ext cx="21636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6" name="Ink 25">
                  <a:extLst>
                    <a:ext uri="{FF2B5EF4-FFF2-40B4-BE49-F238E27FC236}">
                      <a16:creationId xmlns:a16="http://schemas.microsoft.com/office/drawing/2014/main" id="{24B24C43-D43F-B81B-971D-C86FA3937935}"/>
                    </a:ext>
                  </a:extLst>
                </p14:cNvPr>
                <p14:cNvContentPartPr/>
                <p14:nvPr/>
              </p14:nvContentPartPr>
              <p14:xfrm>
                <a:off x="6838680" y="1447110"/>
                <a:ext cx="136440" cy="226440"/>
              </p14:xfrm>
            </p:contentPart>
          </mc:Choice>
          <mc:Fallback>
            <p:pic>
              <p:nvPicPr>
                <p:cNvPr id="26" name="Ink 25">
                  <a:extLst>
                    <a:ext uri="{FF2B5EF4-FFF2-40B4-BE49-F238E27FC236}">
                      <a16:creationId xmlns:a16="http://schemas.microsoft.com/office/drawing/2014/main" id="{24B24C43-D43F-B81B-971D-C86FA3937935}"/>
                    </a:ext>
                  </a:extLst>
                </p:cNvPr>
                <p:cNvPicPr/>
                <p:nvPr/>
              </p:nvPicPr>
              <p:blipFill>
                <a:blip r:embed="rId30"/>
                <a:stretch>
                  <a:fillRect/>
                </a:stretch>
              </p:blipFill>
              <p:spPr>
                <a:xfrm>
                  <a:off x="6820680" y="1429110"/>
                  <a:ext cx="172080" cy="2620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7" name="Ink 26">
                  <a:extLst>
                    <a:ext uri="{FF2B5EF4-FFF2-40B4-BE49-F238E27FC236}">
                      <a16:creationId xmlns:a16="http://schemas.microsoft.com/office/drawing/2014/main" id="{9B6D1F9B-58D3-3F62-F9DF-C8527307DDE1}"/>
                    </a:ext>
                  </a:extLst>
                </p14:cNvPr>
                <p14:cNvContentPartPr/>
                <p14:nvPr/>
              </p14:nvContentPartPr>
              <p14:xfrm>
                <a:off x="7067280" y="1297350"/>
                <a:ext cx="528120" cy="394920"/>
              </p14:xfrm>
            </p:contentPart>
          </mc:Choice>
          <mc:Fallback>
            <p:pic>
              <p:nvPicPr>
                <p:cNvPr id="27" name="Ink 26">
                  <a:extLst>
                    <a:ext uri="{FF2B5EF4-FFF2-40B4-BE49-F238E27FC236}">
                      <a16:creationId xmlns:a16="http://schemas.microsoft.com/office/drawing/2014/main" id="{9B6D1F9B-58D3-3F62-F9DF-C8527307DDE1}"/>
                    </a:ext>
                  </a:extLst>
                </p:cNvPr>
                <p:cNvPicPr/>
                <p:nvPr/>
              </p:nvPicPr>
              <p:blipFill>
                <a:blip r:embed="rId32"/>
                <a:stretch>
                  <a:fillRect/>
                </a:stretch>
              </p:blipFill>
              <p:spPr>
                <a:xfrm>
                  <a:off x="7049280" y="1279350"/>
                  <a:ext cx="563760" cy="430560"/>
                </a:xfrm>
                <a:prstGeom prst="rect">
                  <a:avLst/>
                </a:prstGeom>
              </p:spPr>
            </p:pic>
          </mc:Fallback>
        </mc:AlternateContent>
      </p:grpSp>
    </p:spTree>
    <p:extLst>
      <p:ext uri="{BB962C8B-B14F-4D97-AF65-F5344CB8AC3E}">
        <p14:creationId xmlns:p14="http://schemas.microsoft.com/office/powerpoint/2010/main" val="976095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12E2791-8EE5-27F0-974D-963B9AFA7BD5}"/>
              </a:ext>
            </a:extLst>
          </p:cNvPr>
          <p:cNvSpPr txBox="1"/>
          <p:nvPr/>
        </p:nvSpPr>
        <p:spPr>
          <a:xfrm>
            <a:off x="428625" y="827005"/>
            <a:ext cx="6096000" cy="5203989"/>
          </a:xfrm>
          <a:prstGeom prst="rect">
            <a:avLst/>
          </a:prstGeom>
          <a:noFill/>
        </p:spPr>
        <p:txBody>
          <a:bodyPr wrap="square">
            <a:spAutoFit/>
          </a:bodyPr>
          <a:lstStyle/>
          <a:p>
            <a:pPr algn="l">
              <a:buNone/>
            </a:pPr>
            <a:r>
              <a:rPr lang="en-US" b="1" i="0" dirty="0">
                <a:solidFill>
                  <a:srgbClr val="2C3E50"/>
                </a:solidFill>
                <a:effectLst/>
                <a:latin typeface="Arial" panose="020B0604020202020204" pitchFamily="34" charset="0"/>
              </a:rPr>
              <a:t>Question 21 (1 point)</a:t>
            </a:r>
          </a:p>
          <a:p>
            <a:pPr algn="l">
              <a:spcAft>
                <a:spcPts val="2250"/>
              </a:spcAft>
              <a:buNone/>
            </a:pPr>
            <a:r>
              <a:rPr lang="en-US" b="0" i="0" dirty="0">
                <a:solidFill>
                  <a:srgbClr val="000000"/>
                </a:solidFill>
                <a:effectLst/>
                <a:latin typeface="Arial" panose="020B0604020202020204" pitchFamily="34" charset="0"/>
              </a:rPr>
              <a:t>Solve the problem.</a:t>
            </a:r>
          </a:p>
          <a:p>
            <a:pPr algn="l">
              <a:spcAft>
                <a:spcPts val="2250"/>
              </a:spcAft>
              <a:buNone/>
            </a:pPr>
            <a:r>
              <a:rPr lang="en-US" b="0" i="0" dirty="0">
                <a:solidFill>
                  <a:srgbClr val="000000"/>
                </a:solidFill>
                <a:effectLst/>
                <a:latin typeface="Arial" panose="020B0604020202020204" pitchFamily="34" charset="0"/>
              </a:rPr>
              <a:t>You need a $84,713 loan. Compute the monthly payment for each of the loan options listed below. Assume that the loans are fixed rate.</a:t>
            </a:r>
          </a:p>
          <a:p>
            <a:pPr algn="l">
              <a:spcAft>
                <a:spcPts val="2250"/>
              </a:spcAft>
              <a:buNone/>
            </a:pPr>
            <a:r>
              <a:rPr lang="en-US" b="0" i="0" dirty="0">
                <a:solidFill>
                  <a:srgbClr val="000000"/>
                </a:solidFill>
                <a:effectLst/>
                <a:latin typeface="Arial" panose="020B0604020202020204" pitchFamily="34" charset="0"/>
              </a:rPr>
              <a:t>Option 1: a 30-year-loan at an APR of 8%</a:t>
            </a:r>
          </a:p>
          <a:p>
            <a:pPr algn="l">
              <a:spcAft>
                <a:spcPts val="2250"/>
              </a:spcAft>
              <a:buNone/>
            </a:pPr>
            <a:r>
              <a:rPr lang="en-US" b="0" i="0" dirty="0">
                <a:solidFill>
                  <a:srgbClr val="000000"/>
                </a:solidFill>
                <a:effectLst/>
                <a:latin typeface="Arial" panose="020B0604020202020204" pitchFamily="34" charset="0"/>
              </a:rPr>
              <a:t>Option 2: a 15-year loan at 7.5%</a:t>
            </a:r>
          </a:p>
          <a:p>
            <a:pPr algn="l">
              <a:spcAft>
                <a:spcPts val="2250"/>
              </a:spcAft>
              <a:buNone/>
            </a:pPr>
            <a:r>
              <a:rPr lang="en-US" b="0" i="0" dirty="0">
                <a:solidFill>
                  <a:srgbClr val="000000"/>
                </a:solidFill>
                <a:effectLst/>
                <a:latin typeface="Arial" panose="020B0604020202020204" pitchFamily="34" charset="0"/>
              </a:rPr>
              <a:t>○ A) Option 1: $630.61 Option 2: $810.48</a:t>
            </a:r>
          </a:p>
          <a:p>
            <a:pPr algn="l">
              <a:spcAft>
                <a:spcPts val="2250"/>
              </a:spcAft>
              <a:buNone/>
            </a:pPr>
            <a:r>
              <a:rPr lang="en-US" b="0" i="0" dirty="0">
                <a:solidFill>
                  <a:srgbClr val="000000"/>
                </a:solidFill>
                <a:effectLst/>
                <a:latin typeface="Arial" panose="020B0604020202020204" pitchFamily="34" charset="0"/>
              </a:rPr>
              <a:t>○ 😎 Option 1: $613.91 Option 2: $763.03</a:t>
            </a:r>
          </a:p>
          <a:p>
            <a:pPr algn="l">
              <a:spcAft>
                <a:spcPts val="2250"/>
              </a:spcAft>
              <a:buNone/>
            </a:pPr>
            <a:r>
              <a:rPr lang="en-US" b="0" i="0" dirty="0">
                <a:solidFill>
                  <a:srgbClr val="000000"/>
                </a:solidFill>
                <a:effectLst/>
                <a:latin typeface="Arial" panose="020B0604020202020204" pitchFamily="34" charset="0"/>
              </a:rPr>
              <a:t>○ C) Option 1: $621.59 Option 2: $785.30</a:t>
            </a:r>
          </a:p>
          <a:p>
            <a:pPr algn="l">
              <a:spcAft>
                <a:spcPts val="2250"/>
              </a:spcAft>
              <a:buNone/>
            </a:pPr>
            <a:r>
              <a:rPr lang="en-US" b="0" i="0" dirty="0">
                <a:solidFill>
                  <a:srgbClr val="000000"/>
                </a:solidFill>
                <a:effectLst/>
                <a:latin typeface="Arial" panose="020B0604020202020204" pitchFamily="34" charset="0"/>
              </a:rPr>
              <a:t>○ D) Option 1: $633.11 Option 2: $818.68</a:t>
            </a:r>
          </a:p>
        </p:txBody>
      </p:sp>
      <p:pic>
        <p:nvPicPr>
          <p:cNvPr id="7" name="Picture 6">
            <a:extLst>
              <a:ext uri="{FF2B5EF4-FFF2-40B4-BE49-F238E27FC236}">
                <a16:creationId xmlns:a16="http://schemas.microsoft.com/office/drawing/2014/main" id="{8F09342A-B133-EED4-85C6-CB7E680A4C22}"/>
              </a:ext>
            </a:extLst>
          </p:cNvPr>
          <p:cNvPicPr>
            <a:picLocks noChangeAspect="1"/>
          </p:cNvPicPr>
          <p:nvPr/>
        </p:nvPicPr>
        <p:blipFill>
          <a:blip r:embed="rId2"/>
          <a:stretch>
            <a:fillRect/>
          </a:stretch>
        </p:blipFill>
        <p:spPr>
          <a:xfrm>
            <a:off x="6738548" y="827005"/>
            <a:ext cx="4034565" cy="3686485"/>
          </a:xfrm>
          <a:prstGeom prst="rect">
            <a:avLst/>
          </a:prstGeom>
        </p:spPr>
      </p:pic>
      <p:pic>
        <p:nvPicPr>
          <p:cNvPr id="9" name="Picture 8">
            <a:extLst>
              <a:ext uri="{FF2B5EF4-FFF2-40B4-BE49-F238E27FC236}">
                <a16:creationId xmlns:a16="http://schemas.microsoft.com/office/drawing/2014/main" id="{33F17E02-3F59-A502-4506-9B2A34D483A7}"/>
              </a:ext>
            </a:extLst>
          </p:cNvPr>
          <p:cNvPicPr>
            <a:picLocks noChangeAspect="1"/>
          </p:cNvPicPr>
          <p:nvPr/>
        </p:nvPicPr>
        <p:blipFill>
          <a:blip r:embed="rId3"/>
          <a:stretch>
            <a:fillRect/>
          </a:stretch>
        </p:blipFill>
        <p:spPr>
          <a:xfrm>
            <a:off x="6843324" y="3075545"/>
            <a:ext cx="4034564" cy="3684086"/>
          </a:xfrm>
          <a:prstGeom prst="rect">
            <a:avLst/>
          </a:prstGeom>
        </p:spPr>
      </p:pic>
      <p:sp>
        <p:nvSpPr>
          <p:cNvPr id="10" name="TextBox 9">
            <a:extLst>
              <a:ext uri="{FF2B5EF4-FFF2-40B4-BE49-F238E27FC236}">
                <a16:creationId xmlns:a16="http://schemas.microsoft.com/office/drawing/2014/main" id="{3C34D42A-1577-079B-EA81-FA81001FCF4D}"/>
              </a:ext>
            </a:extLst>
          </p:cNvPr>
          <p:cNvSpPr txBox="1"/>
          <p:nvPr/>
        </p:nvSpPr>
        <p:spPr>
          <a:xfrm rot="19744418">
            <a:off x="8028354" y="1124014"/>
            <a:ext cx="1257992" cy="369332"/>
          </a:xfrm>
          <a:prstGeom prst="rect">
            <a:avLst/>
          </a:prstGeom>
          <a:noFill/>
        </p:spPr>
        <p:txBody>
          <a:bodyPr wrap="square" rtlCol="0">
            <a:spAutoFit/>
          </a:bodyPr>
          <a:lstStyle/>
          <a:p>
            <a:r>
              <a:rPr lang="en-US" dirty="0"/>
              <a:t>Option 1</a:t>
            </a:r>
          </a:p>
        </p:txBody>
      </p:sp>
      <p:sp>
        <p:nvSpPr>
          <p:cNvPr id="11" name="TextBox 10">
            <a:extLst>
              <a:ext uri="{FF2B5EF4-FFF2-40B4-BE49-F238E27FC236}">
                <a16:creationId xmlns:a16="http://schemas.microsoft.com/office/drawing/2014/main" id="{8DAB133D-2CAE-778C-DFD9-FF3A5154F7F4}"/>
              </a:ext>
            </a:extLst>
          </p:cNvPr>
          <p:cNvSpPr txBox="1"/>
          <p:nvPr/>
        </p:nvSpPr>
        <p:spPr>
          <a:xfrm rot="19744418">
            <a:off x="8231610" y="3372555"/>
            <a:ext cx="1257992" cy="369332"/>
          </a:xfrm>
          <a:prstGeom prst="rect">
            <a:avLst/>
          </a:prstGeom>
          <a:noFill/>
        </p:spPr>
        <p:txBody>
          <a:bodyPr wrap="square" rtlCol="0">
            <a:spAutoFit/>
          </a:bodyPr>
          <a:lstStyle/>
          <a:p>
            <a:r>
              <a:rPr lang="en-US" dirty="0"/>
              <a:t>Option 2</a:t>
            </a:r>
          </a:p>
        </p:txBody>
      </p:sp>
      <mc:AlternateContent xmlns:mc="http://schemas.openxmlformats.org/markup-compatibility/2006">
        <mc:Choice xmlns:p14="http://schemas.microsoft.com/office/powerpoint/2010/main" Requires="p14">
          <p:contentPart p14:bwMode="auto" r:id="rId4">
            <p14:nvContentPartPr>
              <p14:cNvPr id="12" name="Ink 11">
                <a:extLst>
                  <a:ext uri="{FF2B5EF4-FFF2-40B4-BE49-F238E27FC236}">
                    <a16:creationId xmlns:a16="http://schemas.microsoft.com/office/drawing/2014/main" id="{1D794E06-5A46-BD43-6AB1-E74284BC83B8}"/>
                  </a:ext>
                </a:extLst>
              </p14:cNvPr>
              <p14:cNvContentPartPr/>
              <p14:nvPr/>
            </p14:nvContentPartPr>
            <p14:xfrm>
              <a:off x="7219980" y="4196700"/>
              <a:ext cx="51120" cy="4320"/>
            </p14:xfrm>
          </p:contentPart>
        </mc:Choice>
        <mc:Fallback>
          <p:pic>
            <p:nvPicPr>
              <p:cNvPr id="12" name="Ink 11">
                <a:extLst>
                  <a:ext uri="{FF2B5EF4-FFF2-40B4-BE49-F238E27FC236}">
                    <a16:creationId xmlns:a16="http://schemas.microsoft.com/office/drawing/2014/main" id="{1D794E06-5A46-BD43-6AB1-E74284BC83B8}"/>
                  </a:ext>
                </a:extLst>
              </p:cNvPr>
              <p:cNvPicPr/>
              <p:nvPr/>
            </p:nvPicPr>
            <p:blipFill>
              <a:blip r:embed="rId5"/>
              <a:stretch>
                <a:fillRect/>
              </a:stretch>
            </p:blipFill>
            <p:spPr>
              <a:xfrm>
                <a:off x="7210980" y="4187700"/>
                <a:ext cx="6876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3" name="Ink 12">
                <a:extLst>
                  <a:ext uri="{FF2B5EF4-FFF2-40B4-BE49-F238E27FC236}">
                    <a16:creationId xmlns:a16="http://schemas.microsoft.com/office/drawing/2014/main" id="{5819EE49-5765-CB19-37A2-EC4BFA265EAF}"/>
                  </a:ext>
                </a:extLst>
              </p14:cNvPr>
              <p14:cNvContentPartPr/>
              <p14:nvPr/>
            </p14:nvContentPartPr>
            <p14:xfrm>
              <a:off x="7525620" y="3533940"/>
              <a:ext cx="84960" cy="115920"/>
            </p14:xfrm>
          </p:contentPart>
        </mc:Choice>
        <mc:Fallback>
          <p:pic>
            <p:nvPicPr>
              <p:cNvPr id="13" name="Ink 12">
                <a:extLst>
                  <a:ext uri="{FF2B5EF4-FFF2-40B4-BE49-F238E27FC236}">
                    <a16:creationId xmlns:a16="http://schemas.microsoft.com/office/drawing/2014/main" id="{5819EE49-5765-CB19-37A2-EC4BFA265EAF}"/>
                  </a:ext>
                </a:extLst>
              </p:cNvPr>
              <p:cNvPicPr/>
              <p:nvPr/>
            </p:nvPicPr>
            <p:blipFill>
              <a:blip r:embed="rId7"/>
              <a:stretch>
                <a:fillRect/>
              </a:stretch>
            </p:blipFill>
            <p:spPr>
              <a:xfrm>
                <a:off x="7516980" y="3524940"/>
                <a:ext cx="10260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4" name="Ink 13">
                <a:extLst>
                  <a:ext uri="{FF2B5EF4-FFF2-40B4-BE49-F238E27FC236}">
                    <a16:creationId xmlns:a16="http://schemas.microsoft.com/office/drawing/2014/main" id="{DCF318DE-3F97-92A3-28F2-39EE782DFF1A}"/>
                  </a:ext>
                </a:extLst>
              </p14:cNvPr>
              <p14:cNvContentPartPr/>
              <p14:nvPr/>
            </p14:nvContentPartPr>
            <p14:xfrm>
              <a:off x="7181820" y="1986660"/>
              <a:ext cx="108000" cy="3960"/>
            </p14:xfrm>
          </p:contentPart>
        </mc:Choice>
        <mc:Fallback>
          <p:pic>
            <p:nvPicPr>
              <p:cNvPr id="14" name="Ink 13">
                <a:extLst>
                  <a:ext uri="{FF2B5EF4-FFF2-40B4-BE49-F238E27FC236}">
                    <a16:creationId xmlns:a16="http://schemas.microsoft.com/office/drawing/2014/main" id="{DCF318DE-3F97-92A3-28F2-39EE782DFF1A}"/>
                  </a:ext>
                </a:extLst>
              </p:cNvPr>
              <p:cNvPicPr/>
              <p:nvPr/>
            </p:nvPicPr>
            <p:blipFill>
              <a:blip r:embed="rId9"/>
              <a:stretch>
                <a:fillRect/>
              </a:stretch>
            </p:blipFill>
            <p:spPr>
              <a:xfrm>
                <a:off x="7172820" y="1978020"/>
                <a:ext cx="125640" cy="21600"/>
              </a:xfrm>
              <a:prstGeom prst="rect">
                <a:avLst/>
              </a:prstGeom>
            </p:spPr>
          </p:pic>
        </mc:Fallback>
      </mc:AlternateContent>
      <p:grpSp>
        <p:nvGrpSpPr>
          <p:cNvPr id="17" name="Group 16">
            <a:extLst>
              <a:ext uri="{FF2B5EF4-FFF2-40B4-BE49-F238E27FC236}">
                <a16:creationId xmlns:a16="http://schemas.microsoft.com/office/drawing/2014/main" id="{A290013B-37C0-B049-04AD-41FFEE88913C}"/>
              </a:ext>
            </a:extLst>
          </p:cNvPr>
          <p:cNvGrpSpPr/>
          <p:nvPr/>
        </p:nvGrpSpPr>
        <p:grpSpPr>
          <a:xfrm>
            <a:off x="7438860" y="1264500"/>
            <a:ext cx="183240" cy="155880"/>
            <a:chOff x="7438860" y="1264500"/>
            <a:chExt cx="183240" cy="155880"/>
          </a:xfrm>
        </p:grpSpPr>
        <mc:AlternateContent xmlns:mc="http://schemas.openxmlformats.org/markup-compatibility/2006">
          <mc:Choice xmlns:p14="http://schemas.microsoft.com/office/powerpoint/2010/main" Requires="p14">
            <p:contentPart p14:bwMode="auto" r:id="rId10">
              <p14:nvContentPartPr>
                <p14:cNvPr id="15" name="Ink 14">
                  <a:extLst>
                    <a:ext uri="{FF2B5EF4-FFF2-40B4-BE49-F238E27FC236}">
                      <a16:creationId xmlns:a16="http://schemas.microsoft.com/office/drawing/2014/main" id="{2B1029F9-4F9C-8231-2970-583E44776A4C}"/>
                    </a:ext>
                  </a:extLst>
                </p14:cNvPr>
                <p14:cNvContentPartPr/>
                <p14:nvPr/>
              </p14:nvContentPartPr>
              <p14:xfrm>
                <a:off x="7438860" y="1381140"/>
                <a:ext cx="7920" cy="39240"/>
              </p14:xfrm>
            </p:contentPart>
          </mc:Choice>
          <mc:Fallback>
            <p:pic>
              <p:nvPicPr>
                <p:cNvPr id="15" name="Ink 14">
                  <a:extLst>
                    <a:ext uri="{FF2B5EF4-FFF2-40B4-BE49-F238E27FC236}">
                      <a16:creationId xmlns:a16="http://schemas.microsoft.com/office/drawing/2014/main" id="{2B1029F9-4F9C-8231-2970-583E44776A4C}"/>
                    </a:ext>
                  </a:extLst>
                </p:cNvPr>
                <p:cNvPicPr/>
                <p:nvPr/>
              </p:nvPicPr>
              <p:blipFill>
                <a:blip r:embed="rId11"/>
                <a:stretch>
                  <a:fillRect/>
                </a:stretch>
              </p:blipFill>
              <p:spPr>
                <a:xfrm>
                  <a:off x="7429860" y="1372140"/>
                  <a:ext cx="2556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6" name="Ink 15">
                  <a:extLst>
                    <a:ext uri="{FF2B5EF4-FFF2-40B4-BE49-F238E27FC236}">
                      <a16:creationId xmlns:a16="http://schemas.microsoft.com/office/drawing/2014/main" id="{1F1066FF-415E-C62D-33B3-35376639FB83}"/>
                    </a:ext>
                  </a:extLst>
                </p14:cNvPr>
                <p14:cNvContentPartPr/>
                <p14:nvPr/>
              </p14:nvContentPartPr>
              <p14:xfrm>
                <a:off x="7467660" y="1264500"/>
                <a:ext cx="154440" cy="145080"/>
              </p14:xfrm>
            </p:contentPart>
          </mc:Choice>
          <mc:Fallback>
            <p:pic>
              <p:nvPicPr>
                <p:cNvPr id="16" name="Ink 15">
                  <a:extLst>
                    <a:ext uri="{FF2B5EF4-FFF2-40B4-BE49-F238E27FC236}">
                      <a16:creationId xmlns:a16="http://schemas.microsoft.com/office/drawing/2014/main" id="{1F1066FF-415E-C62D-33B3-35376639FB83}"/>
                    </a:ext>
                  </a:extLst>
                </p:cNvPr>
                <p:cNvPicPr/>
                <p:nvPr/>
              </p:nvPicPr>
              <p:blipFill>
                <a:blip r:embed="rId13"/>
                <a:stretch>
                  <a:fillRect/>
                </a:stretch>
              </p:blipFill>
              <p:spPr>
                <a:xfrm>
                  <a:off x="7458660" y="1255860"/>
                  <a:ext cx="172080" cy="162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
            <p14:nvContentPartPr>
              <p14:cNvPr id="18" name="Ink 17">
                <a:extLst>
                  <a:ext uri="{FF2B5EF4-FFF2-40B4-BE49-F238E27FC236}">
                    <a16:creationId xmlns:a16="http://schemas.microsoft.com/office/drawing/2014/main" id="{A710495F-3FC4-1FA1-D5BC-C79B8F0793D4}"/>
                  </a:ext>
                </a:extLst>
              </p14:cNvPr>
              <p14:cNvContentPartPr/>
              <p14:nvPr/>
            </p14:nvContentPartPr>
            <p14:xfrm>
              <a:off x="244620" y="4991220"/>
              <a:ext cx="4930560" cy="506160"/>
            </p14:xfrm>
          </p:contentPart>
        </mc:Choice>
        <mc:Fallback>
          <p:pic>
            <p:nvPicPr>
              <p:cNvPr id="18" name="Ink 17">
                <a:extLst>
                  <a:ext uri="{FF2B5EF4-FFF2-40B4-BE49-F238E27FC236}">
                    <a16:creationId xmlns:a16="http://schemas.microsoft.com/office/drawing/2014/main" id="{A710495F-3FC4-1FA1-D5BC-C79B8F0793D4}"/>
                  </a:ext>
                </a:extLst>
              </p:cNvPr>
              <p:cNvPicPr/>
              <p:nvPr/>
            </p:nvPicPr>
            <p:blipFill>
              <a:blip r:embed="rId15"/>
              <a:stretch>
                <a:fillRect/>
              </a:stretch>
            </p:blipFill>
            <p:spPr>
              <a:xfrm>
                <a:off x="235980" y="4982220"/>
                <a:ext cx="4948200" cy="523800"/>
              </a:xfrm>
              <a:prstGeom prst="rect">
                <a:avLst/>
              </a:prstGeom>
            </p:spPr>
          </p:pic>
        </mc:Fallback>
      </mc:AlternateContent>
    </p:spTree>
    <p:extLst>
      <p:ext uri="{BB962C8B-B14F-4D97-AF65-F5344CB8AC3E}">
        <p14:creationId xmlns:p14="http://schemas.microsoft.com/office/powerpoint/2010/main" val="3884500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4844ED9B-F2DB-EE76-D1C5-F7050F4A4307}"/>
              </a:ext>
            </a:extLst>
          </p:cNvPr>
          <p:cNvGraphicFramePr/>
          <p:nvPr>
            <p:extLst>
              <p:ext uri="{D42A27DB-BD31-4B8C-83A1-F6EECF244321}">
                <p14:modId xmlns:p14="http://schemas.microsoft.com/office/powerpoint/2010/main" val="542595671"/>
              </p:ext>
            </p:extLst>
          </p:nvPr>
        </p:nvGraphicFramePr>
        <p:xfrm>
          <a:off x="490209" y="710935"/>
          <a:ext cx="6777365" cy="54361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328BCF8C-3BD1-C5F4-1A76-2282AC375FD9}"/>
              </a:ext>
            </a:extLst>
          </p:cNvPr>
          <p:cNvPicPr>
            <a:picLocks noChangeAspect="1"/>
          </p:cNvPicPr>
          <p:nvPr/>
        </p:nvPicPr>
        <p:blipFill>
          <a:blip r:embed="rId7"/>
          <a:stretch>
            <a:fillRect/>
          </a:stretch>
        </p:blipFill>
        <p:spPr>
          <a:xfrm>
            <a:off x="5479252" y="90187"/>
            <a:ext cx="3867162" cy="3443579"/>
          </a:xfrm>
          <a:prstGeom prst="rect">
            <a:avLst/>
          </a:prstGeom>
        </p:spPr>
      </p:pic>
      <p:pic>
        <p:nvPicPr>
          <p:cNvPr id="8" name="Picture 7">
            <a:extLst>
              <a:ext uri="{FF2B5EF4-FFF2-40B4-BE49-F238E27FC236}">
                <a16:creationId xmlns:a16="http://schemas.microsoft.com/office/drawing/2014/main" id="{AB69849E-41D5-6B43-27F7-6A25CA765099}"/>
              </a:ext>
            </a:extLst>
          </p:cNvPr>
          <p:cNvPicPr>
            <a:picLocks noChangeAspect="1"/>
          </p:cNvPicPr>
          <p:nvPr/>
        </p:nvPicPr>
        <p:blipFill>
          <a:blip r:embed="rId8"/>
          <a:stretch>
            <a:fillRect/>
          </a:stretch>
        </p:blipFill>
        <p:spPr>
          <a:xfrm>
            <a:off x="7267574" y="2382390"/>
            <a:ext cx="4038923" cy="3764675"/>
          </a:xfrm>
          <a:prstGeom prst="rect">
            <a:avLst/>
          </a:prstGeom>
        </p:spPr>
      </p:pic>
      <mc:AlternateContent xmlns:mc="http://schemas.openxmlformats.org/markup-compatibility/2006">
        <mc:Choice xmlns:p14="http://schemas.microsoft.com/office/powerpoint/2010/main" Requires="p14">
          <p:contentPart p14:bwMode="auto" r:id="rId9">
            <p14:nvContentPartPr>
              <p14:cNvPr id="10" name="Ink 9">
                <a:extLst>
                  <a:ext uri="{FF2B5EF4-FFF2-40B4-BE49-F238E27FC236}">
                    <a16:creationId xmlns:a16="http://schemas.microsoft.com/office/drawing/2014/main" id="{60F329B1-A9C7-B767-5B58-8B0FA50906DE}"/>
                  </a:ext>
                </a:extLst>
              </p14:cNvPr>
              <p14:cNvContentPartPr/>
              <p14:nvPr/>
            </p14:nvContentPartPr>
            <p14:xfrm>
              <a:off x="10476480" y="4019670"/>
              <a:ext cx="850680" cy="77040"/>
            </p14:xfrm>
          </p:contentPart>
        </mc:Choice>
        <mc:Fallback>
          <p:pic>
            <p:nvPicPr>
              <p:cNvPr id="10" name="Ink 9">
                <a:extLst>
                  <a:ext uri="{FF2B5EF4-FFF2-40B4-BE49-F238E27FC236}">
                    <a16:creationId xmlns:a16="http://schemas.microsoft.com/office/drawing/2014/main" id="{60F329B1-A9C7-B767-5B58-8B0FA50906DE}"/>
                  </a:ext>
                </a:extLst>
              </p:cNvPr>
              <p:cNvPicPr/>
              <p:nvPr/>
            </p:nvPicPr>
            <p:blipFill>
              <a:blip r:embed="rId10"/>
              <a:stretch>
                <a:fillRect/>
              </a:stretch>
            </p:blipFill>
            <p:spPr>
              <a:xfrm>
                <a:off x="10422480" y="3911670"/>
                <a:ext cx="958320" cy="2926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1" name="Ink 10">
                <a:extLst>
                  <a:ext uri="{FF2B5EF4-FFF2-40B4-BE49-F238E27FC236}">
                    <a16:creationId xmlns:a16="http://schemas.microsoft.com/office/drawing/2014/main" id="{F4ED2F6B-D2AB-A637-C9EB-1ACD25EAD845}"/>
                  </a:ext>
                </a:extLst>
              </p14:cNvPr>
              <p14:cNvContentPartPr/>
              <p14:nvPr/>
            </p14:nvContentPartPr>
            <p14:xfrm>
              <a:off x="8429520" y="1599390"/>
              <a:ext cx="1356120" cy="10800"/>
            </p14:xfrm>
          </p:contentPart>
        </mc:Choice>
        <mc:Fallback>
          <p:pic>
            <p:nvPicPr>
              <p:cNvPr id="11" name="Ink 10">
                <a:extLst>
                  <a:ext uri="{FF2B5EF4-FFF2-40B4-BE49-F238E27FC236}">
                    <a16:creationId xmlns:a16="http://schemas.microsoft.com/office/drawing/2014/main" id="{F4ED2F6B-D2AB-A637-C9EB-1ACD25EAD845}"/>
                  </a:ext>
                </a:extLst>
              </p:cNvPr>
              <p:cNvPicPr/>
              <p:nvPr/>
            </p:nvPicPr>
            <p:blipFill>
              <a:blip r:embed="rId12"/>
              <a:stretch>
                <a:fillRect/>
              </a:stretch>
            </p:blipFill>
            <p:spPr>
              <a:xfrm>
                <a:off x="8375520" y="1491390"/>
                <a:ext cx="1463760" cy="226440"/>
              </a:xfrm>
              <a:prstGeom prst="rect">
                <a:avLst/>
              </a:prstGeom>
            </p:spPr>
          </p:pic>
        </mc:Fallback>
      </mc:AlternateContent>
      <p:sp>
        <p:nvSpPr>
          <p:cNvPr id="12" name="TextBox 11">
            <a:extLst>
              <a:ext uri="{FF2B5EF4-FFF2-40B4-BE49-F238E27FC236}">
                <a16:creationId xmlns:a16="http://schemas.microsoft.com/office/drawing/2014/main" id="{FB7B4E9F-2F68-45B6-A4C6-AD5554EEC29E}"/>
              </a:ext>
            </a:extLst>
          </p:cNvPr>
          <p:cNvSpPr txBox="1"/>
          <p:nvPr/>
        </p:nvSpPr>
        <p:spPr>
          <a:xfrm>
            <a:off x="6667500" y="400050"/>
            <a:ext cx="1485900" cy="369332"/>
          </a:xfrm>
          <a:prstGeom prst="rect">
            <a:avLst/>
          </a:prstGeom>
          <a:noFill/>
        </p:spPr>
        <p:txBody>
          <a:bodyPr wrap="square" rtlCol="0">
            <a:spAutoFit/>
          </a:bodyPr>
          <a:lstStyle/>
          <a:p>
            <a:r>
              <a:rPr lang="en-US" dirty="0">
                <a:latin typeface="Copperplate Gothic Bold" panose="020E0705020206020404" pitchFamily="34" charset="0"/>
              </a:rPr>
              <a:t>Option 1</a:t>
            </a:r>
          </a:p>
        </p:txBody>
      </p:sp>
      <p:sp>
        <p:nvSpPr>
          <p:cNvPr id="13" name="TextBox 12">
            <a:extLst>
              <a:ext uri="{FF2B5EF4-FFF2-40B4-BE49-F238E27FC236}">
                <a16:creationId xmlns:a16="http://schemas.microsoft.com/office/drawing/2014/main" id="{E365539A-A7F3-D602-3AF8-4F8485140430}"/>
              </a:ext>
            </a:extLst>
          </p:cNvPr>
          <p:cNvSpPr txBox="1"/>
          <p:nvPr/>
        </p:nvSpPr>
        <p:spPr>
          <a:xfrm>
            <a:off x="8312946" y="2853866"/>
            <a:ext cx="1485900" cy="369332"/>
          </a:xfrm>
          <a:prstGeom prst="rect">
            <a:avLst/>
          </a:prstGeom>
          <a:noFill/>
        </p:spPr>
        <p:txBody>
          <a:bodyPr wrap="square" rtlCol="0">
            <a:spAutoFit/>
          </a:bodyPr>
          <a:lstStyle/>
          <a:p>
            <a:r>
              <a:rPr lang="en-US" dirty="0">
                <a:latin typeface="Copperplate Gothic Bold" panose="020E0705020206020404" pitchFamily="34" charset="0"/>
              </a:rPr>
              <a:t>Option 2</a:t>
            </a:r>
          </a:p>
        </p:txBody>
      </p:sp>
      <p:sp>
        <p:nvSpPr>
          <p:cNvPr id="14" name="TextBox 13">
            <a:extLst>
              <a:ext uri="{FF2B5EF4-FFF2-40B4-BE49-F238E27FC236}">
                <a16:creationId xmlns:a16="http://schemas.microsoft.com/office/drawing/2014/main" id="{3692C548-1A1D-6363-129C-A379902FBB33}"/>
              </a:ext>
            </a:extLst>
          </p:cNvPr>
          <p:cNvSpPr txBox="1"/>
          <p:nvPr/>
        </p:nvSpPr>
        <p:spPr>
          <a:xfrm>
            <a:off x="390202" y="6147065"/>
            <a:ext cx="4038923" cy="461665"/>
          </a:xfrm>
          <a:prstGeom prst="rect">
            <a:avLst/>
          </a:prstGeom>
          <a:noFill/>
        </p:spPr>
        <p:txBody>
          <a:bodyPr wrap="square" rtlCol="0">
            <a:spAutoFit/>
          </a:bodyPr>
          <a:lstStyle/>
          <a:p>
            <a:r>
              <a:rPr lang="en-US" sz="2400" dirty="0"/>
              <a:t>Go code ? op1 or op2 ?????</a:t>
            </a:r>
          </a:p>
        </p:txBody>
      </p:sp>
      <mc:AlternateContent xmlns:mc="http://schemas.openxmlformats.org/markup-compatibility/2006">
        <mc:Choice xmlns:p14="http://schemas.microsoft.com/office/powerpoint/2010/main" Requires="p14">
          <p:contentPart p14:bwMode="auto" r:id="rId13">
            <p14:nvContentPartPr>
              <p14:cNvPr id="15" name="Ink 14">
                <a:extLst>
                  <a:ext uri="{FF2B5EF4-FFF2-40B4-BE49-F238E27FC236}">
                    <a16:creationId xmlns:a16="http://schemas.microsoft.com/office/drawing/2014/main" id="{9A4A9C2F-4838-F486-1BCE-B1C0582D4E6A}"/>
                  </a:ext>
                </a:extLst>
              </p14:cNvPr>
              <p14:cNvContentPartPr/>
              <p14:nvPr/>
            </p14:nvContentPartPr>
            <p14:xfrm>
              <a:off x="5019045" y="1951470"/>
              <a:ext cx="4202640" cy="116640"/>
            </p14:xfrm>
          </p:contentPart>
        </mc:Choice>
        <mc:Fallback>
          <p:pic>
            <p:nvPicPr>
              <p:cNvPr id="15" name="Ink 14">
                <a:extLst>
                  <a:ext uri="{FF2B5EF4-FFF2-40B4-BE49-F238E27FC236}">
                    <a16:creationId xmlns:a16="http://schemas.microsoft.com/office/drawing/2014/main" id="{9A4A9C2F-4838-F486-1BCE-B1C0582D4E6A}"/>
                  </a:ext>
                </a:extLst>
              </p:cNvPr>
              <p:cNvPicPr/>
              <p:nvPr/>
            </p:nvPicPr>
            <p:blipFill>
              <a:blip r:embed="rId14"/>
              <a:stretch>
                <a:fillRect/>
              </a:stretch>
            </p:blipFill>
            <p:spPr>
              <a:xfrm>
                <a:off x="5010405" y="1942830"/>
                <a:ext cx="422028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6" name="Ink 15">
                <a:extLst>
                  <a:ext uri="{FF2B5EF4-FFF2-40B4-BE49-F238E27FC236}">
                    <a16:creationId xmlns:a16="http://schemas.microsoft.com/office/drawing/2014/main" id="{5F570BB1-DE98-D074-B125-D1AC87D9D797}"/>
                  </a:ext>
                </a:extLst>
              </p14:cNvPr>
              <p14:cNvContentPartPr/>
              <p14:nvPr/>
            </p14:nvContentPartPr>
            <p14:xfrm>
              <a:off x="1990725" y="6360750"/>
              <a:ext cx="415080" cy="50400"/>
            </p14:xfrm>
          </p:contentPart>
        </mc:Choice>
        <mc:Fallback>
          <p:pic>
            <p:nvPicPr>
              <p:cNvPr id="16" name="Ink 15">
                <a:extLst>
                  <a:ext uri="{FF2B5EF4-FFF2-40B4-BE49-F238E27FC236}">
                    <a16:creationId xmlns:a16="http://schemas.microsoft.com/office/drawing/2014/main" id="{5F570BB1-DE98-D074-B125-D1AC87D9D797}"/>
                  </a:ext>
                </a:extLst>
              </p:cNvPr>
              <p:cNvPicPr/>
              <p:nvPr/>
            </p:nvPicPr>
            <p:blipFill>
              <a:blip r:embed="rId16"/>
              <a:stretch>
                <a:fillRect/>
              </a:stretch>
            </p:blipFill>
            <p:spPr>
              <a:xfrm>
                <a:off x="1936725" y="6253110"/>
                <a:ext cx="522720" cy="2660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7" name="Ink 16">
                <a:extLst>
                  <a:ext uri="{FF2B5EF4-FFF2-40B4-BE49-F238E27FC236}">
                    <a16:creationId xmlns:a16="http://schemas.microsoft.com/office/drawing/2014/main" id="{E064378A-380B-6D6E-232D-04807A894438}"/>
                  </a:ext>
                </a:extLst>
              </p14:cNvPr>
              <p14:cNvContentPartPr/>
              <p14:nvPr/>
            </p14:nvContentPartPr>
            <p14:xfrm>
              <a:off x="2866965" y="6409710"/>
              <a:ext cx="509760" cy="30240"/>
            </p14:xfrm>
          </p:contentPart>
        </mc:Choice>
        <mc:Fallback>
          <p:pic>
            <p:nvPicPr>
              <p:cNvPr id="17" name="Ink 16">
                <a:extLst>
                  <a:ext uri="{FF2B5EF4-FFF2-40B4-BE49-F238E27FC236}">
                    <a16:creationId xmlns:a16="http://schemas.microsoft.com/office/drawing/2014/main" id="{E064378A-380B-6D6E-232D-04807A894438}"/>
                  </a:ext>
                </a:extLst>
              </p:cNvPr>
              <p:cNvPicPr/>
              <p:nvPr/>
            </p:nvPicPr>
            <p:blipFill>
              <a:blip r:embed="rId18"/>
              <a:stretch>
                <a:fillRect/>
              </a:stretch>
            </p:blipFill>
            <p:spPr>
              <a:xfrm>
                <a:off x="2812965" y="6301710"/>
                <a:ext cx="617400" cy="245880"/>
              </a:xfrm>
              <a:prstGeom prst="rect">
                <a:avLst/>
              </a:prstGeom>
            </p:spPr>
          </p:pic>
        </mc:Fallback>
      </mc:AlternateContent>
    </p:spTree>
    <p:extLst>
      <p:ext uri="{BB962C8B-B14F-4D97-AF65-F5344CB8AC3E}">
        <p14:creationId xmlns:p14="http://schemas.microsoft.com/office/powerpoint/2010/main" val="5136506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98292315-F4DB-F7CF-5B7E-906D374E5A80}"/>
              </a:ext>
            </a:extLst>
          </p:cNvPr>
          <p:cNvGraphicFramePr/>
          <p:nvPr>
            <p:extLst>
              <p:ext uri="{D42A27DB-BD31-4B8C-83A1-F6EECF244321}">
                <p14:modId xmlns:p14="http://schemas.microsoft.com/office/powerpoint/2010/main" val="4272905446"/>
              </p:ext>
            </p:extLst>
          </p:nvPr>
        </p:nvGraphicFramePr>
        <p:xfrm>
          <a:off x="490209" y="710935"/>
          <a:ext cx="6777365" cy="54361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7E76DCC0-D9F6-2DD9-50E8-ABFC463FA94A}"/>
              </a:ext>
            </a:extLst>
          </p:cNvPr>
          <p:cNvSpPr txBox="1"/>
          <p:nvPr/>
        </p:nvSpPr>
        <p:spPr>
          <a:xfrm>
            <a:off x="1256977" y="6032765"/>
            <a:ext cx="4038923" cy="461665"/>
          </a:xfrm>
          <a:prstGeom prst="rect">
            <a:avLst/>
          </a:prstGeom>
          <a:noFill/>
        </p:spPr>
        <p:txBody>
          <a:bodyPr wrap="square" rtlCol="0">
            <a:spAutoFit/>
          </a:bodyPr>
          <a:lstStyle/>
          <a:p>
            <a:r>
              <a:rPr lang="en-US" sz="2400" dirty="0"/>
              <a:t>Go code ? op1 or op2 ?????</a:t>
            </a:r>
          </a:p>
        </p:txBody>
      </p:sp>
      <p:pic>
        <p:nvPicPr>
          <p:cNvPr id="7" name="Picture 6">
            <a:extLst>
              <a:ext uri="{FF2B5EF4-FFF2-40B4-BE49-F238E27FC236}">
                <a16:creationId xmlns:a16="http://schemas.microsoft.com/office/drawing/2014/main" id="{04A0458D-56C0-B035-085B-F2668B39340B}"/>
              </a:ext>
            </a:extLst>
          </p:cNvPr>
          <p:cNvPicPr>
            <a:picLocks noChangeAspect="1"/>
          </p:cNvPicPr>
          <p:nvPr/>
        </p:nvPicPr>
        <p:blipFill>
          <a:blip r:embed="rId7"/>
          <a:stretch>
            <a:fillRect/>
          </a:stretch>
        </p:blipFill>
        <p:spPr>
          <a:xfrm>
            <a:off x="5657850" y="453760"/>
            <a:ext cx="3957966" cy="3619403"/>
          </a:xfrm>
          <a:prstGeom prst="rect">
            <a:avLst/>
          </a:prstGeom>
        </p:spPr>
      </p:pic>
      <p:pic>
        <p:nvPicPr>
          <p:cNvPr id="9" name="Picture 8">
            <a:extLst>
              <a:ext uri="{FF2B5EF4-FFF2-40B4-BE49-F238E27FC236}">
                <a16:creationId xmlns:a16="http://schemas.microsoft.com/office/drawing/2014/main" id="{2F6BA064-CBC9-C79F-D121-BB16D886E8DA}"/>
              </a:ext>
            </a:extLst>
          </p:cNvPr>
          <p:cNvPicPr>
            <a:picLocks noChangeAspect="1"/>
          </p:cNvPicPr>
          <p:nvPr/>
        </p:nvPicPr>
        <p:blipFill>
          <a:blip r:embed="rId8"/>
          <a:stretch>
            <a:fillRect/>
          </a:stretch>
        </p:blipFill>
        <p:spPr>
          <a:xfrm>
            <a:off x="6610028" y="2336497"/>
            <a:ext cx="4610743" cy="4067743"/>
          </a:xfrm>
          <a:prstGeom prst="rect">
            <a:avLst/>
          </a:prstGeom>
        </p:spPr>
      </p:pic>
      <p:sp>
        <p:nvSpPr>
          <p:cNvPr id="12" name="TextBox 11">
            <a:extLst>
              <a:ext uri="{FF2B5EF4-FFF2-40B4-BE49-F238E27FC236}">
                <a16:creationId xmlns:a16="http://schemas.microsoft.com/office/drawing/2014/main" id="{20BA1171-60EA-28A0-A480-4F13DC9ED9BB}"/>
              </a:ext>
            </a:extLst>
          </p:cNvPr>
          <p:cNvSpPr txBox="1"/>
          <p:nvPr/>
        </p:nvSpPr>
        <p:spPr>
          <a:xfrm>
            <a:off x="6667500" y="400050"/>
            <a:ext cx="1485900" cy="369332"/>
          </a:xfrm>
          <a:prstGeom prst="rect">
            <a:avLst/>
          </a:prstGeom>
          <a:noFill/>
        </p:spPr>
        <p:txBody>
          <a:bodyPr wrap="square" rtlCol="0">
            <a:spAutoFit/>
          </a:bodyPr>
          <a:lstStyle/>
          <a:p>
            <a:r>
              <a:rPr lang="en-US" dirty="0">
                <a:latin typeface="Copperplate Gothic Bold" panose="020E0705020206020404" pitchFamily="34" charset="0"/>
              </a:rPr>
              <a:t>Option 1</a:t>
            </a:r>
          </a:p>
        </p:txBody>
      </p:sp>
      <p:sp>
        <p:nvSpPr>
          <p:cNvPr id="13" name="TextBox 12">
            <a:extLst>
              <a:ext uri="{FF2B5EF4-FFF2-40B4-BE49-F238E27FC236}">
                <a16:creationId xmlns:a16="http://schemas.microsoft.com/office/drawing/2014/main" id="{F9E23B30-125A-AB6A-7705-21AE4267F6DE}"/>
              </a:ext>
            </a:extLst>
          </p:cNvPr>
          <p:cNvSpPr txBox="1"/>
          <p:nvPr/>
        </p:nvSpPr>
        <p:spPr>
          <a:xfrm>
            <a:off x="7905750" y="2467453"/>
            <a:ext cx="1485900" cy="369332"/>
          </a:xfrm>
          <a:prstGeom prst="rect">
            <a:avLst/>
          </a:prstGeom>
          <a:noFill/>
        </p:spPr>
        <p:txBody>
          <a:bodyPr wrap="square" rtlCol="0">
            <a:spAutoFit/>
          </a:bodyPr>
          <a:lstStyle/>
          <a:p>
            <a:r>
              <a:rPr lang="en-US" dirty="0">
                <a:latin typeface="Copperplate Gothic Bold" panose="020E0705020206020404" pitchFamily="34" charset="0"/>
              </a:rPr>
              <a:t>Option 2</a:t>
            </a:r>
          </a:p>
        </p:txBody>
      </p:sp>
      <mc:AlternateContent xmlns:mc="http://schemas.openxmlformats.org/markup-compatibility/2006">
        <mc:Choice xmlns:p14="http://schemas.microsoft.com/office/powerpoint/2010/main" Requires="p14">
          <p:contentPart p14:bwMode="auto" r:id="rId9">
            <p14:nvContentPartPr>
              <p14:cNvPr id="14" name="Ink 13">
                <a:extLst>
                  <a:ext uri="{FF2B5EF4-FFF2-40B4-BE49-F238E27FC236}">
                    <a16:creationId xmlns:a16="http://schemas.microsoft.com/office/drawing/2014/main" id="{7C9BD643-88D3-E227-8399-E454EB6589D3}"/>
                  </a:ext>
                </a:extLst>
              </p14:cNvPr>
              <p14:cNvContentPartPr/>
              <p14:nvPr/>
            </p14:nvContentPartPr>
            <p14:xfrm>
              <a:off x="6800685" y="4551030"/>
              <a:ext cx="4517280" cy="125280"/>
            </p14:xfrm>
          </p:contentPart>
        </mc:Choice>
        <mc:Fallback>
          <p:pic>
            <p:nvPicPr>
              <p:cNvPr id="14" name="Ink 13">
                <a:extLst>
                  <a:ext uri="{FF2B5EF4-FFF2-40B4-BE49-F238E27FC236}">
                    <a16:creationId xmlns:a16="http://schemas.microsoft.com/office/drawing/2014/main" id="{7C9BD643-88D3-E227-8399-E454EB6589D3}"/>
                  </a:ext>
                </a:extLst>
              </p:cNvPr>
              <p:cNvPicPr/>
              <p:nvPr/>
            </p:nvPicPr>
            <p:blipFill>
              <a:blip r:embed="rId10"/>
              <a:stretch>
                <a:fillRect/>
              </a:stretch>
            </p:blipFill>
            <p:spPr>
              <a:xfrm>
                <a:off x="6791685" y="4542390"/>
                <a:ext cx="453492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5" name="Ink 14">
                <a:extLst>
                  <a:ext uri="{FF2B5EF4-FFF2-40B4-BE49-F238E27FC236}">
                    <a16:creationId xmlns:a16="http://schemas.microsoft.com/office/drawing/2014/main" id="{82B7429A-F4F6-FA6F-15F1-F3DA48F810BD}"/>
                  </a:ext>
                </a:extLst>
              </p14:cNvPr>
              <p14:cNvContentPartPr/>
              <p14:nvPr/>
            </p14:nvContentPartPr>
            <p14:xfrm>
              <a:off x="2819445" y="6295950"/>
              <a:ext cx="351720" cy="39600"/>
            </p14:xfrm>
          </p:contentPart>
        </mc:Choice>
        <mc:Fallback>
          <p:pic>
            <p:nvPicPr>
              <p:cNvPr id="15" name="Ink 14">
                <a:extLst>
                  <a:ext uri="{FF2B5EF4-FFF2-40B4-BE49-F238E27FC236}">
                    <a16:creationId xmlns:a16="http://schemas.microsoft.com/office/drawing/2014/main" id="{82B7429A-F4F6-FA6F-15F1-F3DA48F810BD}"/>
                  </a:ext>
                </a:extLst>
              </p:cNvPr>
              <p:cNvPicPr/>
              <p:nvPr/>
            </p:nvPicPr>
            <p:blipFill>
              <a:blip r:embed="rId12"/>
              <a:stretch>
                <a:fillRect/>
              </a:stretch>
            </p:blipFill>
            <p:spPr>
              <a:xfrm>
                <a:off x="2765445" y="6187950"/>
                <a:ext cx="459360" cy="2552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6" name="Ink 15">
                <a:extLst>
                  <a:ext uri="{FF2B5EF4-FFF2-40B4-BE49-F238E27FC236}">
                    <a16:creationId xmlns:a16="http://schemas.microsoft.com/office/drawing/2014/main" id="{649707A3-4DE1-6952-5DDE-2450714F911B}"/>
                  </a:ext>
                </a:extLst>
              </p14:cNvPr>
              <p14:cNvContentPartPr/>
              <p14:nvPr/>
            </p14:nvContentPartPr>
            <p14:xfrm>
              <a:off x="3685965" y="6322590"/>
              <a:ext cx="442800" cy="40320"/>
            </p14:xfrm>
          </p:contentPart>
        </mc:Choice>
        <mc:Fallback>
          <p:pic>
            <p:nvPicPr>
              <p:cNvPr id="16" name="Ink 15">
                <a:extLst>
                  <a:ext uri="{FF2B5EF4-FFF2-40B4-BE49-F238E27FC236}">
                    <a16:creationId xmlns:a16="http://schemas.microsoft.com/office/drawing/2014/main" id="{649707A3-4DE1-6952-5DDE-2450714F911B}"/>
                  </a:ext>
                </a:extLst>
              </p:cNvPr>
              <p:cNvPicPr/>
              <p:nvPr/>
            </p:nvPicPr>
            <p:blipFill>
              <a:blip r:embed="rId14"/>
              <a:stretch>
                <a:fillRect/>
              </a:stretch>
            </p:blipFill>
            <p:spPr>
              <a:xfrm>
                <a:off x="3631965" y="6214950"/>
                <a:ext cx="550440" cy="2559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7" name="Ink 16">
                <a:extLst>
                  <a:ext uri="{FF2B5EF4-FFF2-40B4-BE49-F238E27FC236}">
                    <a16:creationId xmlns:a16="http://schemas.microsoft.com/office/drawing/2014/main" id="{91C1679A-E5C1-7ABA-28D1-CB2F1A7B2968}"/>
                  </a:ext>
                </a:extLst>
              </p14:cNvPr>
              <p14:cNvContentPartPr/>
              <p14:nvPr/>
            </p14:nvContentPartPr>
            <p14:xfrm>
              <a:off x="8782125" y="1986750"/>
              <a:ext cx="862200" cy="53280"/>
            </p14:xfrm>
          </p:contentPart>
        </mc:Choice>
        <mc:Fallback>
          <p:pic>
            <p:nvPicPr>
              <p:cNvPr id="17" name="Ink 16">
                <a:extLst>
                  <a:ext uri="{FF2B5EF4-FFF2-40B4-BE49-F238E27FC236}">
                    <a16:creationId xmlns:a16="http://schemas.microsoft.com/office/drawing/2014/main" id="{91C1679A-E5C1-7ABA-28D1-CB2F1A7B2968}"/>
                  </a:ext>
                </a:extLst>
              </p:cNvPr>
              <p:cNvPicPr/>
              <p:nvPr/>
            </p:nvPicPr>
            <p:blipFill>
              <a:blip r:embed="rId16"/>
              <a:stretch>
                <a:fillRect/>
              </a:stretch>
            </p:blipFill>
            <p:spPr>
              <a:xfrm>
                <a:off x="8728125" y="1878750"/>
                <a:ext cx="969840" cy="2689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8" name="Ink 17">
                <a:extLst>
                  <a:ext uri="{FF2B5EF4-FFF2-40B4-BE49-F238E27FC236}">
                    <a16:creationId xmlns:a16="http://schemas.microsoft.com/office/drawing/2014/main" id="{5A8CD80B-1C86-C9CC-D373-21B123CF54EF}"/>
                  </a:ext>
                </a:extLst>
              </p14:cNvPr>
              <p14:cNvContentPartPr/>
              <p14:nvPr/>
            </p14:nvContentPartPr>
            <p14:xfrm>
              <a:off x="10077405" y="4047750"/>
              <a:ext cx="1345320" cy="10800"/>
            </p14:xfrm>
          </p:contentPart>
        </mc:Choice>
        <mc:Fallback>
          <p:pic>
            <p:nvPicPr>
              <p:cNvPr id="18" name="Ink 17">
                <a:extLst>
                  <a:ext uri="{FF2B5EF4-FFF2-40B4-BE49-F238E27FC236}">
                    <a16:creationId xmlns:a16="http://schemas.microsoft.com/office/drawing/2014/main" id="{5A8CD80B-1C86-C9CC-D373-21B123CF54EF}"/>
                  </a:ext>
                </a:extLst>
              </p:cNvPr>
              <p:cNvPicPr/>
              <p:nvPr/>
            </p:nvPicPr>
            <p:blipFill>
              <a:blip r:embed="rId18"/>
              <a:stretch>
                <a:fillRect/>
              </a:stretch>
            </p:blipFill>
            <p:spPr>
              <a:xfrm>
                <a:off x="10023405" y="3940110"/>
                <a:ext cx="1452960" cy="226440"/>
              </a:xfrm>
              <a:prstGeom prst="rect">
                <a:avLst/>
              </a:prstGeom>
            </p:spPr>
          </p:pic>
        </mc:Fallback>
      </mc:AlternateContent>
    </p:spTree>
    <p:extLst>
      <p:ext uri="{BB962C8B-B14F-4D97-AF65-F5344CB8AC3E}">
        <p14:creationId xmlns:p14="http://schemas.microsoft.com/office/powerpoint/2010/main" val="2569436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Untitled 3_1">
            <a:hlinkClick r:id="" action="ppaction://media"/>
            <a:extLst>
              <a:ext uri="{FF2B5EF4-FFF2-40B4-BE49-F238E27FC236}">
                <a16:creationId xmlns:a16="http://schemas.microsoft.com/office/drawing/2014/main" id="{C307F22E-2D0F-B99B-8ACD-418EDA828406}"/>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3390900" y="1657350"/>
            <a:ext cx="5257800" cy="3943350"/>
          </a:xfrm>
          <a:prstGeom prst="rect">
            <a:avLst/>
          </a:prstGeom>
        </p:spPr>
      </p:pic>
      <p:sp>
        <p:nvSpPr>
          <p:cNvPr id="5" name="TextBox 4">
            <a:extLst>
              <a:ext uri="{FF2B5EF4-FFF2-40B4-BE49-F238E27FC236}">
                <a16:creationId xmlns:a16="http://schemas.microsoft.com/office/drawing/2014/main" id="{F840901D-7C7C-0C22-7CAD-E62F1C35E197}"/>
              </a:ext>
            </a:extLst>
          </p:cNvPr>
          <p:cNvSpPr txBox="1"/>
          <p:nvPr/>
        </p:nvSpPr>
        <p:spPr>
          <a:xfrm>
            <a:off x="4333875" y="1133475"/>
            <a:ext cx="3038475" cy="369332"/>
          </a:xfrm>
          <a:prstGeom prst="rect">
            <a:avLst/>
          </a:prstGeom>
          <a:noFill/>
        </p:spPr>
        <p:txBody>
          <a:bodyPr wrap="square" rtlCol="0">
            <a:spAutoFit/>
          </a:bodyPr>
          <a:lstStyle/>
          <a:p>
            <a:r>
              <a:rPr lang="en-US" dirty="0"/>
              <a:t>Message from the CFO</a:t>
            </a:r>
          </a:p>
        </p:txBody>
      </p:sp>
      <p:sp>
        <p:nvSpPr>
          <p:cNvPr id="6" name="TextBox 5">
            <a:extLst>
              <a:ext uri="{FF2B5EF4-FFF2-40B4-BE49-F238E27FC236}">
                <a16:creationId xmlns:a16="http://schemas.microsoft.com/office/drawing/2014/main" id="{9B661EEF-DC4E-144C-0C5D-33BD0AB58633}"/>
              </a:ext>
            </a:extLst>
          </p:cNvPr>
          <p:cNvSpPr txBox="1"/>
          <p:nvPr/>
        </p:nvSpPr>
        <p:spPr>
          <a:xfrm>
            <a:off x="552450" y="2000250"/>
            <a:ext cx="2181225" cy="646331"/>
          </a:xfrm>
          <a:prstGeom prst="rect">
            <a:avLst/>
          </a:prstGeom>
          <a:noFill/>
        </p:spPr>
        <p:txBody>
          <a:bodyPr wrap="square" rtlCol="0">
            <a:spAutoFit/>
          </a:bodyPr>
          <a:lstStyle/>
          <a:p>
            <a:r>
              <a:rPr lang="en-US" dirty="0"/>
              <a:t>Brad Pitt from the movie “Troy” </a:t>
            </a:r>
          </a:p>
        </p:txBody>
      </p:sp>
      <p:pic>
        <p:nvPicPr>
          <p:cNvPr id="8" name="Picture 7">
            <a:extLst>
              <a:ext uri="{FF2B5EF4-FFF2-40B4-BE49-F238E27FC236}">
                <a16:creationId xmlns:a16="http://schemas.microsoft.com/office/drawing/2014/main" id="{1008292D-6BD2-CE02-F619-252497D8D294}"/>
              </a:ext>
            </a:extLst>
          </p:cNvPr>
          <p:cNvPicPr>
            <a:picLocks noChangeAspect="1"/>
          </p:cNvPicPr>
          <p:nvPr/>
        </p:nvPicPr>
        <p:blipFill>
          <a:blip r:embed="rId5"/>
          <a:stretch>
            <a:fillRect/>
          </a:stretch>
        </p:blipFill>
        <p:spPr>
          <a:xfrm>
            <a:off x="149897" y="3133725"/>
            <a:ext cx="2986329" cy="3167318"/>
          </a:xfrm>
          <a:prstGeom prst="rect">
            <a:avLst/>
          </a:prstGeom>
        </p:spPr>
      </p:pic>
    </p:spTree>
    <p:extLst>
      <p:ext uri="{BB962C8B-B14F-4D97-AF65-F5344CB8AC3E}">
        <p14:creationId xmlns:p14="http://schemas.microsoft.com/office/powerpoint/2010/main" val="833715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517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Untitled 3">
            <a:hlinkClick r:id="" action="ppaction://media"/>
            <a:extLst>
              <a:ext uri="{FF2B5EF4-FFF2-40B4-BE49-F238E27FC236}">
                <a16:creationId xmlns:a16="http://schemas.microsoft.com/office/drawing/2014/main" id="{D7B8B933-C2E7-4947-3243-9E74F8CA722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943225" y="981075"/>
            <a:ext cx="5791200" cy="4343400"/>
          </a:xfrm>
          <a:prstGeom prst="rect">
            <a:avLst/>
          </a:prstGeom>
        </p:spPr>
      </p:pic>
      <p:sp>
        <p:nvSpPr>
          <p:cNvPr id="5" name="TextBox 4">
            <a:extLst>
              <a:ext uri="{FF2B5EF4-FFF2-40B4-BE49-F238E27FC236}">
                <a16:creationId xmlns:a16="http://schemas.microsoft.com/office/drawing/2014/main" id="{E8162068-62CC-0664-ABEF-EA7029D72C87}"/>
              </a:ext>
            </a:extLst>
          </p:cNvPr>
          <p:cNvSpPr txBox="1"/>
          <p:nvPr/>
        </p:nvSpPr>
        <p:spPr>
          <a:xfrm>
            <a:off x="4391025" y="542925"/>
            <a:ext cx="3038475" cy="369332"/>
          </a:xfrm>
          <a:prstGeom prst="rect">
            <a:avLst/>
          </a:prstGeom>
          <a:noFill/>
        </p:spPr>
        <p:txBody>
          <a:bodyPr wrap="square" rtlCol="0">
            <a:spAutoFit/>
          </a:bodyPr>
          <a:lstStyle/>
          <a:p>
            <a:r>
              <a:rPr lang="en-US" dirty="0"/>
              <a:t>Message from the CEO</a:t>
            </a:r>
          </a:p>
        </p:txBody>
      </p:sp>
      <p:sp>
        <p:nvSpPr>
          <p:cNvPr id="6" name="TextBox 5">
            <a:extLst>
              <a:ext uri="{FF2B5EF4-FFF2-40B4-BE49-F238E27FC236}">
                <a16:creationId xmlns:a16="http://schemas.microsoft.com/office/drawing/2014/main" id="{1341D468-DE32-540E-763F-C71958E2A2D6}"/>
              </a:ext>
            </a:extLst>
          </p:cNvPr>
          <p:cNvSpPr txBox="1"/>
          <p:nvPr/>
        </p:nvSpPr>
        <p:spPr>
          <a:xfrm>
            <a:off x="581025" y="2095500"/>
            <a:ext cx="1866900" cy="923330"/>
          </a:xfrm>
          <a:prstGeom prst="rect">
            <a:avLst/>
          </a:prstGeom>
          <a:noFill/>
        </p:spPr>
        <p:txBody>
          <a:bodyPr wrap="square" rtlCol="0">
            <a:spAutoFit/>
          </a:bodyPr>
          <a:lstStyle/>
          <a:p>
            <a:r>
              <a:rPr lang="en-US" dirty="0"/>
              <a:t>Michael Douglas from the movie; “</a:t>
            </a:r>
            <a:r>
              <a:rPr lang="en-US" dirty="0" err="1"/>
              <a:t>Walstreet</a:t>
            </a:r>
            <a:r>
              <a:rPr lang="en-US" dirty="0"/>
              <a:t>”</a:t>
            </a:r>
          </a:p>
        </p:txBody>
      </p:sp>
      <p:pic>
        <p:nvPicPr>
          <p:cNvPr id="8" name="Picture 7">
            <a:extLst>
              <a:ext uri="{FF2B5EF4-FFF2-40B4-BE49-F238E27FC236}">
                <a16:creationId xmlns:a16="http://schemas.microsoft.com/office/drawing/2014/main" id="{F8D6C872-EA42-4CAA-F226-EB7E568DE90D}"/>
              </a:ext>
            </a:extLst>
          </p:cNvPr>
          <p:cNvPicPr>
            <a:picLocks noChangeAspect="1"/>
          </p:cNvPicPr>
          <p:nvPr/>
        </p:nvPicPr>
        <p:blipFill>
          <a:blip r:embed="rId5"/>
          <a:stretch>
            <a:fillRect/>
          </a:stretch>
        </p:blipFill>
        <p:spPr>
          <a:xfrm>
            <a:off x="3228974" y="5069664"/>
            <a:ext cx="4944225" cy="1788336"/>
          </a:xfrm>
          <a:prstGeom prst="rect">
            <a:avLst/>
          </a:prstGeom>
        </p:spPr>
      </p:pic>
      <mc:AlternateContent xmlns:mc="http://schemas.openxmlformats.org/markup-compatibility/2006">
        <mc:Choice xmlns:p14="http://schemas.microsoft.com/office/powerpoint/2010/main" Requires="p14">
          <p:contentPart p14:bwMode="auto" r:id="rId6">
            <p14:nvContentPartPr>
              <p14:cNvPr id="9" name="Ink 8">
                <a:extLst>
                  <a:ext uri="{FF2B5EF4-FFF2-40B4-BE49-F238E27FC236}">
                    <a16:creationId xmlns:a16="http://schemas.microsoft.com/office/drawing/2014/main" id="{CF09707D-E523-B0F3-B4F8-949D6ABBE0A4}"/>
                  </a:ext>
                </a:extLst>
              </p14:cNvPr>
              <p14:cNvContentPartPr/>
              <p14:nvPr/>
            </p14:nvContentPartPr>
            <p14:xfrm>
              <a:off x="4953000" y="6387390"/>
              <a:ext cx="941040" cy="14040"/>
            </p14:xfrm>
          </p:contentPart>
        </mc:Choice>
        <mc:Fallback>
          <p:pic>
            <p:nvPicPr>
              <p:cNvPr id="9" name="Ink 8">
                <a:extLst>
                  <a:ext uri="{FF2B5EF4-FFF2-40B4-BE49-F238E27FC236}">
                    <a16:creationId xmlns:a16="http://schemas.microsoft.com/office/drawing/2014/main" id="{CF09707D-E523-B0F3-B4F8-949D6ABBE0A4}"/>
                  </a:ext>
                </a:extLst>
              </p:cNvPr>
              <p:cNvPicPr/>
              <p:nvPr/>
            </p:nvPicPr>
            <p:blipFill>
              <a:blip r:embed="rId7"/>
              <a:stretch>
                <a:fillRect/>
              </a:stretch>
            </p:blipFill>
            <p:spPr>
              <a:xfrm>
                <a:off x="4899000" y="6279390"/>
                <a:ext cx="104868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0" name="Ink 9">
                <a:extLst>
                  <a:ext uri="{FF2B5EF4-FFF2-40B4-BE49-F238E27FC236}">
                    <a16:creationId xmlns:a16="http://schemas.microsoft.com/office/drawing/2014/main" id="{DCB172FA-6580-C44F-2BF5-3E71FAFDBE0B}"/>
                  </a:ext>
                </a:extLst>
              </p14:cNvPr>
              <p14:cNvContentPartPr/>
              <p14:nvPr/>
            </p14:nvContentPartPr>
            <p14:xfrm>
              <a:off x="666480" y="2228670"/>
              <a:ext cx="1731600" cy="96480"/>
            </p14:xfrm>
          </p:contentPart>
        </mc:Choice>
        <mc:Fallback>
          <p:pic>
            <p:nvPicPr>
              <p:cNvPr id="10" name="Ink 9">
                <a:extLst>
                  <a:ext uri="{FF2B5EF4-FFF2-40B4-BE49-F238E27FC236}">
                    <a16:creationId xmlns:a16="http://schemas.microsoft.com/office/drawing/2014/main" id="{DCB172FA-6580-C44F-2BF5-3E71FAFDBE0B}"/>
                  </a:ext>
                </a:extLst>
              </p:cNvPr>
              <p:cNvPicPr/>
              <p:nvPr/>
            </p:nvPicPr>
            <p:blipFill>
              <a:blip r:embed="rId9"/>
              <a:stretch>
                <a:fillRect/>
              </a:stretch>
            </p:blipFill>
            <p:spPr>
              <a:xfrm>
                <a:off x="612480" y="2120670"/>
                <a:ext cx="1839240" cy="312120"/>
              </a:xfrm>
              <a:prstGeom prst="rect">
                <a:avLst/>
              </a:prstGeom>
            </p:spPr>
          </p:pic>
        </mc:Fallback>
      </mc:AlternateContent>
    </p:spTree>
    <p:extLst>
      <p:ext uri="{BB962C8B-B14F-4D97-AF65-F5344CB8AC3E}">
        <p14:creationId xmlns:p14="http://schemas.microsoft.com/office/powerpoint/2010/main" val="1014345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448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E20BB609-EF92-42DB-836C-0699A590B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ECD0DD3C-A4EF-4AD5-2BF1-BE28E222814A}"/>
              </a:ext>
            </a:extLst>
          </p:cNvPr>
          <p:cNvPicPr>
            <a:picLocks noChangeAspect="1"/>
          </p:cNvPicPr>
          <p:nvPr/>
        </p:nvPicPr>
        <p:blipFill>
          <a:blip r:embed="rId2"/>
          <a:srcRect t="28049" r="-1" b="18110"/>
          <a:stretch>
            <a:fillRect/>
          </a:stretch>
        </p:blipFill>
        <p:spPr>
          <a:xfrm>
            <a:off x="20" y="10"/>
            <a:ext cx="12188932" cy="6857990"/>
          </a:xfrm>
          <a:prstGeom prst="rect">
            <a:avLst/>
          </a:prstGeom>
        </p:spPr>
      </p:pic>
      <p:sp>
        <p:nvSpPr>
          <p:cNvPr id="9" name="Rectangle 8">
            <a:extLst>
              <a:ext uri="{FF2B5EF4-FFF2-40B4-BE49-F238E27FC236}">
                <a16:creationId xmlns:a16="http://schemas.microsoft.com/office/drawing/2014/main" id="{B2C335F7-F61C-4EB4-80F2-4B1438FE6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6200631"/>
            <a:ext cx="5021183" cy="14927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781BFC9-8942-BAE9-F2F6-314083647C55}"/>
              </a:ext>
            </a:extLst>
          </p:cNvPr>
          <p:cNvSpPr txBox="1"/>
          <p:nvPr/>
        </p:nvSpPr>
        <p:spPr>
          <a:xfrm>
            <a:off x="260695" y="529977"/>
            <a:ext cx="6641687" cy="2585323"/>
          </a:xfrm>
          <a:prstGeom prst="rect">
            <a:avLst/>
          </a:prstGeom>
          <a:solidFill>
            <a:schemeClr val="accent1"/>
          </a:solidFill>
        </p:spPr>
        <p:txBody>
          <a:bodyPr wrap="square" rtlCol="0">
            <a:spAutoFit/>
          </a:bodyPr>
          <a:lstStyle/>
          <a:p>
            <a:r>
              <a:rPr lang="en-US" b="1" dirty="0"/>
              <a:t>Question 12 (1 point)</a:t>
            </a:r>
          </a:p>
          <a:p>
            <a:r>
              <a:rPr lang="en-US" b="1" dirty="0"/>
              <a:t>Solve.</a:t>
            </a:r>
            <a:endParaRPr lang="en-US" dirty="0"/>
          </a:p>
          <a:p>
            <a:r>
              <a:rPr lang="en-US" dirty="0"/>
              <a:t>Determine the total payment over the term of a student loan of $51,658 at a fixed APR of 8% for 13 years.</a:t>
            </a:r>
          </a:p>
          <a:p>
            <a:r>
              <a:rPr lang="en-US" dirty="0"/>
              <a:t>A) \$83,330.37</a:t>
            </a:r>
          </a:p>
          <a:p>
            <a:r>
              <a:rPr lang="en-US" dirty="0"/>
              <a:t>B) \$83,283.23</a:t>
            </a:r>
          </a:p>
          <a:p>
            <a:r>
              <a:rPr lang="en-US" dirty="0"/>
              <a:t>C) \$83,229.32</a:t>
            </a:r>
          </a:p>
          <a:p>
            <a:r>
              <a:rPr lang="en-US" dirty="0"/>
              <a:t>D) \$83,251.79</a:t>
            </a:r>
          </a:p>
          <a:p>
            <a:endParaRPr lang="en-US" dirty="0"/>
          </a:p>
        </p:txBody>
      </p:sp>
      <p:pic>
        <p:nvPicPr>
          <p:cNvPr id="11" name="Picture 10">
            <a:extLst>
              <a:ext uri="{FF2B5EF4-FFF2-40B4-BE49-F238E27FC236}">
                <a16:creationId xmlns:a16="http://schemas.microsoft.com/office/drawing/2014/main" id="{CACD41C9-462F-297F-7FB0-EA3BFEC9891C}"/>
              </a:ext>
            </a:extLst>
          </p:cNvPr>
          <p:cNvPicPr>
            <a:picLocks noChangeAspect="1"/>
          </p:cNvPicPr>
          <p:nvPr/>
        </p:nvPicPr>
        <p:blipFill>
          <a:blip r:embed="rId3"/>
          <a:stretch>
            <a:fillRect/>
          </a:stretch>
        </p:blipFill>
        <p:spPr>
          <a:xfrm>
            <a:off x="7163057" y="704551"/>
            <a:ext cx="4591691" cy="4286848"/>
          </a:xfrm>
          <a:prstGeom prst="rect">
            <a:avLst/>
          </a:prstGeom>
        </p:spPr>
      </p:pic>
      <mc:AlternateContent xmlns:mc="http://schemas.openxmlformats.org/markup-compatibility/2006">
        <mc:Choice xmlns:p14="http://schemas.microsoft.com/office/powerpoint/2010/main" Requires="p14">
          <p:contentPart p14:bwMode="auto" r:id="rId4">
            <p14:nvContentPartPr>
              <p14:cNvPr id="12" name="Ink 11">
                <a:extLst>
                  <a:ext uri="{FF2B5EF4-FFF2-40B4-BE49-F238E27FC236}">
                    <a16:creationId xmlns:a16="http://schemas.microsoft.com/office/drawing/2014/main" id="{01F1CCA5-E043-A469-FD97-69B9A80E0E6F}"/>
                  </a:ext>
                </a:extLst>
              </p14:cNvPr>
              <p14:cNvContentPartPr/>
              <p14:nvPr/>
            </p14:nvContentPartPr>
            <p14:xfrm>
              <a:off x="215205" y="1931310"/>
              <a:ext cx="1758600" cy="268920"/>
            </p14:xfrm>
          </p:contentPart>
        </mc:Choice>
        <mc:Fallback>
          <p:pic>
            <p:nvPicPr>
              <p:cNvPr id="12" name="Ink 11">
                <a:extLst>
                  <a:ext uri="{FF2B5EF4-FFF2-40B4-BE49-F238E27FC236}">
                    <a16:creationId xmlns:a16="http://schemas.microsoft.com/office/drawing/2014/main" id="{01F1CCA5-E043-A469-FD97-69B9A80E0E6F}"/>
                  </a:ext>
                </a:extLst>
              </p:cNvPr>
              <p:cNvPicPr/>
              <p:nvPr/>
            </p:nvPicPr>
            <p:blipFill>
              <a:blip r:embed="rId5"/>
              <a:stretch>
                <a:fillRect/>
              </a:stretch>
            </p:blipFill>
            <p:spPr>
              <a:xfrm>
                <a:off x="206205" y="1922670"/>
                <a:ext cx="1776240" cy="2865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3" name="Ink 12">
                <a:extLst>
                  <a:ext uri="{FF2B5EF4-FFF2-40B4-BE49-F238E27FC236}">
                    <a16:creationId xmlns:a16="http://schemas.microsoft.com/office/drawing/2014/main" id="{F3D3A43C-E4DD-FAC6-0EEC-597169E9BAB2}"/>
                  </a:ext>
                </a:extLst>
              </p14:cNvPr>
              <p14:cNvContentPartPr/>
              <p14:nvPr/>
            </p14:nvContentPartPr>
            <p14:xfrm>
              <a:off x="10639365" y="3114630"/>
              <a:ext cx="848880" cy="360"/>
            </p14:xfrm>
          </p:contentPart>
        </mc:Choice>
        <mc:Fallback>
          <p:pic>
            <p:nvPicPr>
              <p:cNvPr id="13" name="Ink 12">
                <a:extLst>
                  <a:ext uri="{FF2B5EF4-FFF2-40B4-BE49-F238E27FC236}">
                    <a16:creationId xmlns:a16="http://schemas.microsoft.com/office/drawing/2014/main" id="{F3D3A43C-E4DD-FAC6-0EEC-597169E9BAB2}"/>
                  </a:ext>
                </a:extLst>
              </p:cNvPr>
              <p:cNvPicPr/>
              <p:nvPr/>
            </p:nvPicPr>
            <p:blipFill>
              <a:blip r:embed="rId7"/>
              <a:stretch>
                <a:fillRect/>
              </a:stretch>
            </p:blipFill>
            <p:spPr>
              <a:xfrm>
                <a:off x="10630365" y="3105630"/>
                <a:ext cx="866520" cy="18000"/>
              </a:xfrm>
              <a:prstGeom prst="rect">
                <a:avLst/>
              </a:prstGeom>
            </p:spPr>
          </p:pic>
        </mc:Fallback>
      </mc:AlternateContent>
      <p:grpSp>
        <p:nvGrpSpPr>
          <p:cNvPr id="18" name="Group 17">
            <a:extLst>
              <a:ext uri="{FF2B5EF4-FFF2-40B4-BE49-F238E27FC236}">
                <a16:creationId xmlns:a16="http://schemas.microsoft.com/office/drawing/2014/main" id="{824750D1-5938-8BF3-8578-3AFD400B47A6}"/>
              </a:ext>
            </a:extLst>
          </p:cNvPr>
          <p:cNvGrpSpPr/>
          <p:nvPr/>
        </p:nvGrpSpPr>
        <p:grpSpPr>
          <a:xfrm>
            <a:off x="8190237" y="2295529"/>
            <a:ext cx="516600" cy="589320"/>
            <a:chOff x="8190237" y="2295529"/>
            <a:chExt cx="516600" cy="589320"/>
          </a:xfrm>
        </p:grpSpPr>
        <mc:AlternateContent xmlns:mc="http://schemas.openxmlformats.org/markup-compatibility/2006">
          <mc:Choice xmlns:p14="http://schemas.microsoft.com/office/powerpoint/2010/main" Requires="p14">
            <p:contentPart p14:bwMode="auto" r:id="rId8">
              <p14:nvContentPartPr>
                <p14:cNvPr id="16" name="Ink 15">
                  <a:extLst>
                    <a:ext uri="{FF2B5EF4-FFF2-40B4-BE49-F238E27FC236}">
                      <a16:creationId xmlns:a16="http://schemas.microsoft.com/office/drawing/2014/main" id="{94BEEC87-8063-4FDF-42AD-D4D1EF43610F}"/>
                    </a:ext>
                  </a:extLst>
                </p14:cNvPr>
                <p14:cNvContentPartPr/>
                <p14:nvPr/>
              </p14:nvContentPartPr>
              <p14:xfrm>
                <a:off x="8190237" y="2630689"/>
                <a:ext cx="439200" cy="254160"/>
              </p14:xfrm>
            </p:contentPart>
          </mc:Choice>
          <mc:Fallback>
            <p:pic>
              <p:nvPicPr>
                <p:cNvPr id="16" name="Ink 15">
                  <a:extLst>
                    <a:ext uri="{FF2B5EF4-FFF2-40B4-BE49-F238E27FC236}">
                      <a16:creationId xmlns:a16="http://schemas.microsoft.com/office/drawing/2014/main" id="{94BEEC87-8063-4FDF-42AD-D4D1EF43610F}"/>
                    </a:ext>
                  </a:extLst>
                </p:cNvPr>
                <p:cNvPicPr/>
                <p:nvPr/>
              </p:nvPicPr>
              <p:blipFill>
                <a:blip r:embed="rId9"/>
                <a:stretch>
                  <a:fillRect/>
                </a:stretch>
              </p:blipFill>
              <p:spPr>
                <a:xfrm>
                  <a:off x="8181597" y="2621689"/>
                  <a:ext cx="456840" cy="2718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7" name="Ink 16">
                  <a:extLst>
                    <a:ext uri="{FF2B5EF4-FFF2-40B4-BE49-F238E27FC236}">
                      <a16:creationId xmlns:a16="http://schemas.microsoft.com/office/drawing/2014/main" id="{67E6A51A-0A88-1224-D553-16DA27D25BB3}"/>
                    </a:ext>
                  </a:extLst>
                </p14:cNvPr>
                <p14:cNvContentPartPr/>
                <p14:nvPr/>
              </p14:nvContentPartPr>
              <p14:xfrm>
                <a:off x="8472477" y="2295529"/>
                <a:ext cx="234360" cy="228960"/>
              </p14:xfrm>
            </p:contentPart>
          </mc:Choice>
          <mc:Fallback>
            <p:pic>
              <p:nvPicPr>
                <p:cNvPr id="17" name="Ink 16">
                  <a:extLst>
                    <a:ext uri="{FF2B5EF4-FFF2-40B4-BE49-F238E27FC236}">
                      <a16:creationId xmlns:a16="http://schemas.microsoft.com/office/drawing/2014/main" id="{67E6A51A-0A88-1224-D553-16DA27D25BB3}"/>
                    </a:ext>
                  </a:extLst>
                </p:cNvPr>
                <p:cNvPicPr/>
                <p:nvPr/>
              </p:nvPicPr>
              <p:blipFill>
                <a:blip r:embed="rId11"/>
                <a:stretch>
                  <a:fillRect/>
                </a:stretch>
              </p:blipFill>
              <p:spPr>
                <a:xfrm>
                  <a:off x="8463837" y="2286889"/>
                  <a:ext cx="252000" cy="246600"/>
                </a:xfrm>
                <a:prstGeom prst="rect">
                  <a:avLst/>
                </a:prstGeom>
              </p:spPr>
            </p:pic>
          </mc:Fallback>
        </mc:AlternateContent>
      </p:grpSp>
      <p:grpSp>
        <p:nvGrpSpPr>
          <p:cNvPr id="24" name="Group 23">
            <a:extLst>
              <a:ext uri="{FF2B5EF4-FFF2-40B4-BE49-F238E27FC236}">
                <a16:creationId xmlns:a16="http://schemas.microsoft.com/office/drawing/2014/main" id="{BF3B2EC9-E26C-32D9-4777-C60B288A329D}"/>
              </a:ext>
            </a:extLst>
          </p:cNvPr>
          <p:cNvGrpSpPr/>
          <p:nvPr/>
        </p:nvGrpSpPr>
        <p:grpSpPr>
          <a:xfrm>
            <a:off x="7425957" y="3093289"/>
            <a:ext cx="325080" cy="165240"/>
            <a:chOff x="7425957" y="3093289"/>
            <a:chExt cx="325080" cy="165240"/>
          </a:xfrm>
        </p:grpSpPr>
        <mc:AlternateContent xmlns:mc="http://schemas.openxmlformats.org/markup-compatibility/2006">
          <mc:Choice xmlns:p14="http://schemas.microsoft.com/office/powerpoint/2010/main" Requires="p14">
            <p:contentPart p14:bwMode="auto" r:id="rId12">
              <p14:nvContentPartPr>
                <p14:cNvPr id="19" name="Ink 18">
                  <a:extLst>
                    <a:ext uri="{FF2B5EF4-FFF2-40B4-BE49-F238E27FC236}">
                      <a16:creationId xmlns:a16="http://schemas.microsoft.com/office/drawing/2014/main" id="{5DC73AF4-2567-74A7-81F8-1FD4905EA5D8}"/>
                    </a:ext>
                  </a:extLst>
                </p14:cNvPr>
                <p14:cNvContentPartPr/>
                <p14:nvPr/>
              </p14:nvContentPartPr>
              <p14:xfrm>
                <a:off x="7425957" y="3093289"/>
                <a:ext cx="45000" cy="155880"/>
              </p14:xfrm>
            </p:contentPart>
          </mc:Choice>
          <mc:Fallback>
            <p:pic>
              <p:nvPicPr>
                <p:cNvPr id="19" name="Ink 18">
                  <a:extLst>
                    <a:ext uri="{FF2B5EF4-FFF2-40B4-BE49-F238E27FC236}">
                      <a16:creationId xmlns:a16="http://schemas.microsoft.com/office/drawing/2014/main" id="{5DC73AF4-2567-74A7-81F8-1FD4905EA5D8}"/>
                    </a:ext>
                  </a:extLst>
                </p:cNvPr>
                <p:cNvPicPr/>
                <p:nvPr/>
              </p:nvPicPr>
              <p:blipFill>
                <a:blip r:embed="rId13"/>
                <a:stretch>
                  <a:fillRect/>
                </a:stretch>
              </p:blipFill>
              <p:spPr>
                <a:xfrm>
                  <a:off x="7417317" y="3084289"/>
                  <a:ext cx="6264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0" name="Ink 19">
                  <a:extLst>
                    <a:ext uri="{FF2B5EF4-FFF2-40B4-BE49-F238E27FC236}">
                      <a16:creationId xmlns:a16="http://schemas.microsoft.com/office/drawing/2014/main" id="{8DF28100-97CE-090A-4FD2-D778E32C5ED6}"/>
                    </a:ext>
                  </a:extLst>
                </p14:cNvPr>
                <p14:cNvContentPartPr/>
                <p14:nvPr/>
              </p14:nvContentPartPr>
              <p14:xfrm>
                <a:off x="7461237" y="3122449"/>
                <a:ext cx="78480" cy="100440"/>
              </p14:xfrm>
            </p:contentPart>
          </mc:Choice>
          <mc:Fallback>
            <p:pic>
              <p:nvPicPr>
                <p:cNvPr id="20" name="Ink 19">
                  <a:extLst>
                    <a:ext uri="{FF2B5EF4-FFF2-40B4-BE49-F238E27FC236}">
                      <a16:creationId xmlns:a16="http://schemas.microsoft.com/office/drawing/2014/main" id="{8DF28100-97CE-090A-4FD2-D778E32C5ED6}"/>
                    </a:ext>
                  </a:extLst>
                </p:cNvPr>
                <p:cNvPicPr/>
                <p:nvPr/>
              </p:nvPicPr>
              <p:blipFill>
                <a:blip r:embed="rId15"/>
                <a:stretch>
                  <a:fillRect/>
                </a:stretch>
              </p:blipFill>
              <p:spPr>
                <a:xfrm>
                  <a:off x="7452237" y="3113809"/>
                  <a:ext cx="9612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1" name="Ink 20">
                  <a:extLst>
                    <a:ext uri="{FF2B5EF4-FFF2-40B4-BE49-F238E27FC236}">
                      <a16:creationId xmlns:a16="http://schemas.microsoft.com/office/drawing/2014/main" id="{760617E1-E4E0-D67F-ED7D-E4CE43C0F7CA}"/>
                    </a:ext>
                  </a:extLst>
                </p14:cNvPr>
                <p14:cNvContentPartPr/>
                <p14:nvPr/>
              </p14:nvContentPartPr>
              <p14:xfrm>
                <a:off x="7565997" y="3122449"/>
                <a:ext cx="79920" cy="123120"/>
              </p14:xfrm>
            </p:contentPart>
          </mc:Choice>
          <mc:Fallback>
            <p:pic>
              <p:nvPicPr>
                <p:cNvPr id="21" name="Ink 20">
                  <a:extLst>
                    <a:ext uri="{FF2B5EF4-FFF2-40B4-BE49-F238E27FC236}">
                      <a16:creationId xmlns:a16="http://schemas.microsoft.com/office/drawing/2014/main" id="{760617E1-E4E0-D67F-ED7D-E4CE43C0F7CA}"/>
                    </a:ext>
                  </a:extLst>
                </p:cNvPr>
                <p:cNvPicPr/>
                <p:nvPr/>
              </p:nvPicPr>
              <p:blipFill>
                <a:blip r:embed="rId17"/>
                <a:stretch>
                  <a:fillRect/>
                </a:stretch>
              </p:blipFill>
              <p:spPr>
                <a:xfrm>
                  <a:off x="7556997" y="3113809"/>
                  <a:ext cx="9756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3" name="Ink 22">
                  <a:extLst>
                    <a:ext uri="{FF2B5EF4-FFF2-40B4-BE49-F238E27FC236}">
                      <a16:creationId xmlns:a16="http://schemas.microsoft.com/office/drawing/2014/main" id="{B81D5168-708A-4300-5A6F-80DD08E50E83}"/>
                    </a:ext>
                  </a:extLst>
                </p14:cNvPr>
                <p14:cNvContentPartPr/>
                <p14:nvPr/>
              </p14:nvContentPartPr>
              <p14:xfrm>
                <a:off x="7684437" y="3093289"/>
                <a:ext cx="66600" cy="165240"/>
              </p14:xfrm>
            </p:contentPart>
          </mc:Choice>
          <mc:Fallback>
            <p:pic>
              <p:nvPicPr>
                <p:cNvPr id="23" name="Ink 22">
                  <a:extLst>
                    <a:ext uri="{FF2B5EF4-FFF2-40B4-BE49-F238E27FC236}">
                      <a16:creationId xmlns:a16="http://schemas.microsoft.com/office/drawing/2014/main" id="{B81D5168-708A-4300-5A6F-80DD08E50E83}"/>
                    </a:ext>
                  </a:extLst>
                </p:cNvPr>
                <p:cNvPicPr/>
                <p:nvPr/>
              </p:nvPicPr>
              <p:blipFill>
                <a:blip r:embed="rId19"/>
                <a:stretch>
                  <a:fillRect/>
                </a:stretch>
              </p:blipFill>
              <p:spPr>
                <a:xfrm>
                  <a:off x="7675797" y="3084289"/>
                  <a:ext cx="84240" cy="182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
            <p14:nvContentPartPr>
              <p14:cNvPr id="25" name="Ink 24">
                <a:extLst>
                  <a:ext uri="{FF2B5EF4-FFF2-40B4-BE49-F238E27FC236}">
                    <a16:creationId xmlns:a16="http://schemas.microsoft.com/office/drawing/2014/main" id="{1807646B-3F65-D2CD-A732-F654659B4C05}"/>
                  </a:ext>
                </a:extLst>
              </p14:cNvPr>
              <p14:cNvContentPartPr/>
              <p14:nvPr/>
            </p14:nvContentPartPr>
            <p14:xfrm>
              <a:off x="1439517" y="1243969"/>
              <a:ext cx="1770840" cy="51120"/>
            </p14:xfrm>
          </p:contentPart>
        </mc:Choice>
        <mc:Fallback>
          <p:pic>
            <p:nvPicPr>
              <p:cNvPr id="25" name="Ink 24">
                <a:extLst>
                  <a:ext uri="{FF2B5EF4-FFF2-40B4-BE49-F238E27FC236}">
                    <a16:creationId xmlns:a16="http://schemas.microsoft.com/office/drawing/2014/main" id="{1807646B-3F65-D2CD-A732-F654659B4C05}"/>
                  </a:ext>
                </a:extLst>
              </p:cNvPr>
              <p:cNvPicPr/>
              <p:nvPr/>
            </p:nvPicPr>
            <p:blipFill>
              <a:blip r:embed="rId21"/>
              <a:stretch>
                <a:fillRect/>
              </a:stretch>
            </p:blipFill>
            <p:spPr>
              <a:xfrm>
                <a:off x="1385877" y="1135969"/>
                <a:ext cx="1878480" cy="266760"/>
              </a:xfrm>
              <a:prstGeom prst="rect">
                <a:avLst/>
              </a:prstGeom>
            </p:spPr>
          </p:pic>
        </mc:Fallback>
      </mc:AlternateContent>
    </p:spTree>
    <p:extLst>
      <p:ext uri="{BB962C8B-B14F-4D97-AF65-F5344CB8AC3E}">
        <p14:creationId xmlns:p14="http://schemas.microsoft.com/office/powerpoint/2010/main" val="2209703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1997DC-7B6C-9973-E0E1-A73A85C9402F}"/>
              </a:ext>
            </a:extLst>
          </p:cNvPr>
          <p:cNvPicPr>
            <a:picLocks noChangeAspect="1"/>
          </p:cNvPicPr>
          <p:nvPr/>
        </p:nvPicPr>
        <p:blipFill>
          <a:blip r:embed="rId2"/>
          <a:srcRect t="28049" r="-1" b="18110"/>
          <a:stretch>
            <a:fillRect/>
          </a:stretch>
        </p:blipFill>
        <p:spPr>
          <a:xfrm>
            <a:off x="20" y="10"/>
            <a:ext cx="12188932" cy="6857990"/>
          </a:xfrm>
          <a:prstGeom prst="rect">
            <a:avLst/>
          </a:prstGeom>
        </p:spPr>
      </p:pic>
      <p:sp>
        <p:nvSpPr>
          <p:cNvPr id="5" name="TextBox 4">
            <a:extLst>
              <a:ext uri="{FF2B5EF4-FFF2-40B4-BE49-F238E27FC236}">
                <a16:creationId xmlns:a16="http://schemas.microsoft.com/office/drawing/2014/main" id="{B3FC7131-2E72-E569-1006-ACB470DBF24D}"/>
              </a:ext>
            </a:extLst>
          </p:cNvPr>
          <p:cNvSpPr txBox="1"/>
          <p:nvPr/>
        </p:nvSpPr>
        <p:spPr>
          <a:xfrm>
            <a:off x="260695" y="529977"/>
            <a:ext cx="6641687" cy="2308324"/>
          </a:xfrm>
          <a:prstGeom prst="rect">
            <a:avLst/>
          </a:prstGeom>
          <a:solidFill>
            <a:schemeClr val="accent1"/>
          </a:solidFill>
        </p:spPr>
        <p:txBody>
          <a:bodyPr wrap="square" rtlCol="0">
            <a:spAutoFit/>
          </a:bodyPr>
          <a:lstStyle/>
          <a:p>
            <a:r>
              <a:rPr lang="en-US" b="1" dirty="0">
                <a:solidFill>
                  <a:srgbClr val="000000"/>
                </a:solidFill>
                <a:latin typeface="Arial" panose="020B0604020202020204" pitchFamily="34" charset="0"/>
              </a:rPr>
              <a:t>Question 13 (1 point)</a:t>
            </a:r>
          </a:p>
          <a:p>
            <a:r>
              <a:rPr lang="en-US" b="1" dirty="0">
                <a:solidFill>
                  <a:srgbClr val="000000"/>
                </a:solidFill>
                <a:latin typeface="Arial" panose="020B0604020202020204" pitchFamily="34" charset="0"/>
              </a:rPr>
              <a:t>Solve.</a:t>
            </a:r>
            <a:endParaRPr lang="en-US" dirty="0">
              <a:solidFill>
                <a:srgbClr val="000000"/>
              </a:solidFill>
              <a:latin typeface="Arial" panose="020B0604020202020204" pitchFamily="34" charset="0"/>
            </a:endParaRPr>
          </a:p>
          <a:p>
            <a:r>
              <a:rPr lang="en-US" dirty="0">
                <a:solidFill>
                  <a:srgbClr val="000000"/>
                </a:solidFill>
                <a:latin typeface="Arial" panose="020B0604020202020204" pitchFamily="34" charset="0"/>
              </a:rPr>
              <a:t>Determine the total payment over the term of a student loan of $199,773 at a fixed APR of 8.3% for 20 years.</a:t>
            </a:r>
          </a:p>
          <a:p>
            <a:r>
              <a:rPr lang="en-US" dirty="0">
                <a:solidFill>
                  <a:srgbClr val="000000"/>
                </a:solidFill>
                <a:latin typeface="Arial" panose="020B0604020202020204" pitchFamily="34" charset="0"/>
              </a:rPr>
              <a:t>A) \$410,143.57</a:t>
            </a:r>
          </a:p>
          <a:p>
            <a:r>
              <a:rPr lang="en-US" dirty="0">
                <a:solidFill>
                  <a:srgbClr val="000000"/>
                </a:solidFill>
                <a:latin typeface="Arial" panose="020B0604020202020204" pitchFamily="34" charset="0"/>
              </a:rPr>
              <a:t>B) \$410,033.29</a:t>
            </a:r>
          </a:p>
          <a:p>
            <a:r>
              <a:rPr lang="en-US" dirty="0">
                <a:solidFill>
                  <a:srgbClr val="000000"/>
                </a:solidFill>
                <a:latin typeface="Arial" panose="020B0604020202020204" pitchFamily="34" charset="0"/>
              </a:rPr>
              <a:t>C) \$409,954.50</a:t>
            </a:r>
          </a:p>
          <a:p>
            <a:r>
              <a:rPr lang="en-US" dirty="0">
                <a:solidFill>
                  <a:srgbClr val="000000"/>
                </a:solidFill>
                <a:latin typeface="Arial" panose="020B0604020202020204" pitchFamily="34" charset="0"/>
              </a:rPr>
              <a:t>D) \$410,308.97</a:t>
            </a:r>
          </a:p>
        </p:txBody>
      </p:sp>
      <p:pic>
        <p:nvPicPr>
          <p:cNvPr id="8" name="Picture 7">
            <a:extLst>
              <a:ext uri="{FF2B5EF4-FFF2-40B4-BE49-F238E27FC236}">
                <a16:creationId xmlns:a16="http://schemas.microsoft.com/office/drawing/2014/main" id="{E67800A0-69D0-A99A-A2BB-8326F09F736A}"/>
              </a:ext>
            </a:extLst>
          </p:cNvPr>
          <p:cNvPicPr>
            <a:picLocks noChangeAspect="1"/>
          </p:cNvPicPr>
          <p:nvPr/>
        </p:nvPicPr>
        <p:blipFill>
          <a:blip r:embed="rId3"/>
          <a:stretch>
            <a:fillRect/>
          </a:stretch>
        </p:blipFill>
        <p:spPr>
          <a:xfrm>
            <a:off x="7089110" y="1568080"/>
            <a:ext cx="4686954" cy="4324954"/>
          </a:xfrm>
          <a:prstGeom prst="rect">
            <a:avLst/>
          </a:prstGeom>
        </p:spPr>
      </p:pic>
      <p:pic>
        <p:nvPicPr>
          <p:cNvPr id="10" name="Picture 9">
            <a:extLst>
              <a:ext uri="{FF2B5EF4-FFF2-40B4-BE49-F238E27FC236}">
                <a16:creationId xmlns:a16="http://schemas.microsoft.com/office/drawing/2014/main" id="{1DDCE01C-9024-80C5-6070-7238E868B5B4}"/>
              </a:ext>
            </a:extLst>
          </p:cNvPr>
          <p:cNvPicPr>
            <a:picLocks noChangeAspect="1"/>
          </p:cNvPicPr>
          <p:nvPr/>
        </p:nvPicPr>
        <p:blipFill>
          <a:blip r:embed="rId4"/>
          <a:stretch>
            <a:fillRect/>
          </a:stretch>
        </p:blipFill>
        <p:spPr>
          <a:xfrm>
            <a:off x="636159" y="3199971"/>
            <a:ext cx="6040063" cy="3454030"/>
          </a:xfrm>
          <a:prstGeom prst="rect">
            <a:avLst/>
          </a:prstGeom>
        </p:spPr>
      </p:pic>
      <p:pic>
        <p:nvPicPr>
          <p:cNvPr id="12" name="Picture 11">
            <a:extLst>
              <a:ext uri="{FF2B5EF4-FFF2-40B4-BE49-F238E27FC236}">
                <a16:creationId xmlns:a16="http://schemas.microsoft.com/office/drawing/2014/main" id="{0D2DEDE7-C73F-A454-E7E8-8AF7C0509C7A}"/>
              </a:ext>
            </a:extLst>
          </p:cNvPr>
          <p:cNvPicPr>
            <a:picLocks noChangeAspect="1"/>
          </p:cNvPicPr>
          <p:nvPr/>
        </p:nvPicPr>
        <p:blipFill>
          <a:blip r:embed="rId5"/>
          <a:stretch>
            <a:fillRect/>
          </a:stretch>
        </p:blipFill>
        <p:spPr>
          <a:xfrm>
            <a:off x="2496301" y="4339818"/>
            <a:ext cx="3570094" cy="1949293"/>
          </a:xfrm>
          <a:prstGeom prst="rect">
            <a:avLst/>
          </a:prstGeom>
        </p:spPr>
      </p:pic>
      <p:sp>
        <p:nvSpPr>
          <p:cNvPr id="13" name="TextBox 12">
            <a:extLst>
              <a:ext uri="{FF2B5EF4-FFF2-40B4-BE49-F238E27FC236}">
                <a16:creationId xmlns:a16="http://schemas.microsoft.com/office/drawing/2014/main" id="{7289EAB2-DA93-C892-4E3D-F9E9896853FC}"/>
              </a:ext>
            </a:extLst>
          </p:cNvPr>
          <p:cNvSpPr txBox="1"/>
          <p:nvPr/>
        </p:nvSpPr>
        <p:spPr>
          <a:xfrm>
            <a:off x="1819072" y="3429000"/>
            <a:ext cx="3054485" cy="369332"/>
          </a:xfrm>
          <a:prstGeom prst="rect">
            <a:avLst/>
          </a:prstGeom>
          <a:noFill/>
        </p:spPr>
        <p:txBody>
          <a:bodyPr wrap="square" rtlCol="0">
            <a:spAutoFit/>
          </a:bodyPr>
          <a:lstStyle/>
          <a:p>
            <a:r>
              <a:rPr lang="en-US" dirty="0"/>
              <a:t>Note: AI was WRONG !!!!</a:t>
            </a:r>
          </a:p>
        </p:txBody>
      </p:sp>
      <mc:AlternateContent xmlns:mc="http://schemas.openxmlformats.org/markup-compatibility/2006">
        <mc:Choice xmlns:p14="http://schemas.microsoft.com/office/powerpoint/2010/main" Requires="p14">
          <p:contentPart p14:bwMode="auto" r:id="rId6">
            <p14:nvContentPartPr>
              <p14:cNvPr id="14" name="Ink 13">
                <a:extLst>
                  <a:ext uri="{FF2B5EF4-FFF2-40B4-BE49-F238E27FC236}">
                    <a16:creationId xmlns:a16="http://schemas.microsoft.com/office/drawing/2014/main" id="{411EED72-8564-BEC9-DBE1-3F83CD4D8381}"/>
                  </a:ext>
                </a:extLst>
              </p14:cNvPr>
              <p14:cNvContentPartPr/>
              <p14:nvPr/>
            </p14:nvContentPartPr>
            <p14:xfrm>
              <a:off x="1497837" y="1252609"/>
              <a:ext cx="1755360" cy="41040"/>
            </p14:xfrm>
          </p:contentPart>
        </mc:Choice>
        <mc:Fallback>
          <p:pic>
            <p:nvPicPr>
              <p:cNvPr id="14" name="Ink 13">
                <a:extLst>
                  <a:ext uri="{FF2B5EF4-FFF2-40B4-BE49-F238E27FC236}">
                    <a16:creationId xmlns:a16="http://schemas.microsoft.com/office/drawing/2014/main" id="{411EED72-8564-BEC9-DBE1-3F83CD4D8381}"/>
                  </a:ext>
                </a:extLst>
              </p:cNvPr>
              <p:cNvPicPr/>
              <p:nvPr/>
            </p:nvPicPr>
            <p:blipFill>
              <a:blip r:embed="rId7"/>
              <a:stretch>
                <a:fillRect/>
              </a:stretch>
            </p:blipFill>
            <p:spPr>
              <a:xfrm>
                <a:off x="1444197" y="1144969"/>
                <a:ext cx="1863000" cy="256680"/>
              </a:xfrm>
              <a:prstGeom prst="rect">
                <a:avLst/>
              </a:prstGeom>
            </p:spPr>
          </p:pic>
        </mc:Fallback>
      </mc:AlternateContent>
    </p:spTree>
    <p:extLst>
      <p:ext uri="{BB962C8B-B14F-4D97-AF65-F5344CB8AC3E}">
        <p14:creationId xmlns:p14="http://schemas.microsoft.com/office/powerpoint/2010/main" val="3124179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35F5D2-1BEA-F0B0-3424-D15A88CD5F28}"/>
              </a:ext>
            </a:extLst>
          </p:cNvPr>
          <p:cNvPicPr>
            <a:picLocks noChangeAspect="1"/>
          </p:cNvPicPr>
          <p:nvPr/>
        </p:nvPicPr>
        <p:blipFill>
          <a:blip r:embed="rId2"/>
          <a:srcRect t="28049" r="-1" b="18110"/>
          <a:stretch>
            <a:fillRect/>
          </a:stretch>
        </p:blipFill>
        <p:spPr>
          <a:xfrm>
            <a:off x="20" y="10"/>
            <a:ext cx="12188932" cy="6857990"/>
          </a:xfrm>
          <a:prstGeom prst="rect">
            <a:avLst/>
          </a:prstGeom>
        </p:spPr>
      </p:pic>
      <p:sp>
        <p:nvSpPr>
          <p:cNvPr id="5" name="TextBox 4">
            <a:extLst>
              <a:ext uri="{FF2B5EF4-FFF2-40B4-BE49-F238E27FC236}">
                <a16:creationId xmlns:a16="http://schemas.microsoft.com/office/drawing/2014/main" id="{5297A3E4-655C-8CF0-2898-91B280ED3A6F}"/>
              </a:ext>
            </a:extLst>
          </p:cNvPr>
          <p:cNvSpPr txBox="1"/>
          <p:nvPr/>
        </p:nvSpPr>
        <p:spPr>
          <a:xfrm>
            <a:off x="260695" y="529977"/>
            <a:ext cx="6641687" cy="2031325"/>
          </a:xfrm>
          <a:prstGeom prst="rect">
            <a:avLst/>
          </a:prstGeom>
          <a:solidFill>
            <a:schemeClr val="accent1"/>
          </a:solidFill>
        </p:spPr>
        <p:txBody>
          <a:bodyPr wrap="square" rtlCol="0">
            <a:spAutoFit/>
          </a:bodyPr>
          <a:lstStyle/>
          <a:p>
            <a:r>
              <a:rPr lang="en-US" b="1" dirty="0"/>
              <a:t>Question 14 (1 point)</a:t>
            </a:r>
          </a:p>
          <a:p>
            <a:r>
              <a:rPr lang="en-US" dirty="0"/>
              <a:t>Determine the total payment over the term of a home mortgage of $120,000 with a fixed APR of 4% for 30 years.</a:t>
            </a:r>
          </a:p>
          <a:p>
            <a:r>
              <a:rPr lang="en-US" dirty="0"/>
              <a:t>○ A) $210,352.85</a:t>
            </a:r>
          </a:p>
          <a:p>
            <a:r>
              <a:rPr lang="en-US" dirty="0"/>
              <a:t>○ 😎 $205,623.11</a:t>
            </a:r>
          </a:p>
          <a:p>
            <a:r>
              <a:rPr lang="en-US" dirty="0"/>
              <a:t>○ C) $206,243.41</a:t>
            </a:r>
          </a:p>
          <a:p>
            <a:r>
              <a:rPr lang="en-US" dirty="0"/>
              <a:t>○ D) $141,509.43</a:t>
            </a:r>
          </a:p>
        </p:txBody>
      </p:sp>
      <p:pic>
        <p:nvPicPr>
          <p:cNvPr id="7" name="Picture 6">
            <a:extLst>
              <a:ext uri="{FF2B5EF4-FFF2-40B4-BE49-F238E27FC236}">
                <a16:creationId xmlns:a16="http://schemas.microsoft.com/office/drawing/2014/main" id="{BC2E27FA-10F4-0BF3-871B-029E15025ED8}"/>
              </a:ext>
            </a:extLst>
          </p:cNvPr>
          <p:cNvPicPr>
            <a:picLocks noChangeAspect="1"/>
          </p:cNvPicPr>
          <p:nvPr/>
        </p:nvPicPr>
        <p:blipFill>
          <a:blip r:embed="rId3"/>
          <a:stretch>
            <a:fillRect/>
          </a:stretch>
        </p:blipFill>
        <p:spPr>
          <a:xfrm>
            <a:off x="4151759" y="1869034"/>
            <a:ext cx="4725059" cy="4267796"/>
          </a:xfrm>
          <a:prstGeom prst="rect">
            <a:avLst/>
          </a:prstGeom>
        </p:spPr>
      </p:pic>
      <mc:AlternateContent xmlns:mc="http://schemas.openxmlformats.org/markup-compatibility/2006">
        <mc:Choice xmlns:p14="http://schemas.microsoft.com/office/powerpoint/2010/main" Requires="p14">
          <p:contentPart p14:bwMode="auto" r:id="rId4">
            <p14:nvContentPartPr>
              <p14:cNvPr id="8" name="Ink 7">
                <a:extLst>
                  <a:ext uri="{FF2B5EF4-FFF2-40B4-BE49-F238E27FC236}">
                    <a16:creationId xmlns:a16="http://schemas.microsoft.com/office/drawing/2014/main" id="{E009C2E7-6CCF-0F39-AC1E-800BDF172B8C}"/>
                  </a:ext>
                </a:extLst>
              </p14:cNvPr>
              <p14:cNvContentPartPr/>
              <p14:nvPr/>
            </p14:nvContentPartPr>
            <p14:xfrm>
              <a:off x="232437" y="1955329"/>
              <a:ext cx="2026440" cy="312480"/>
            </p14:xfrm>
          </p:contentPart>
        </mc:Choice>
        <mc:Fallback>
          <p:pic>
            <p:nvPicPr>
              <p:cNvPr id="8" name="Ink 7">
                <a:extLst>
                  <a:ext uri="{FF2B5EF4-FFF2-40B4-BE49-F238E27FC236}">
                    <a16:creationId xmlns:a16="http://schemas.microsoft.com/office/drawing/2014/main" id="{E009C2E7-6CCF-0F39-AC1E-800BDF172B8C}"/>
                  </a:ext>
                </a:extLst>
              </p:cNvPr>
              <p:cNvPicPr/>
              <p:nvPr/>
            </p:nvPicPr>
            <p:blipFill>
              <a:blip r:embed="rId5"/>
              <a:stretch>
                <a:fillRect/>
              </a:stretch>
            </p:blipFill>
            <p:spPr>
              <a:xfrm>
                <a:off x="223797" y="1946329"/>
                <a:ext cx="2044080" cy="3301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9" name="Ink 8">
                <a:extLst>
                  <a:ext uri="{FF2B5EF4-FFF2-40B4-BE49-F238E27FC236}">
                    <a16:creationId xmlns:a16="http://schemas.microsoft.com/office/drawing/2014/main" id="{A06F467C-AFA4-D9F1-8443-CAF7736BD9D3}"/>
                  </a:ext>
                </a:extLst>
              </p14:cNvPr>
              <p14:cNvContentPartPr/>
              <p14:nvPr/>
            </p14:nvContentPartPr>
            <p14:xfrm>
              <a:off x="7752477" y="4240609"/>
              <a:ext cx="777600" cy="20160"/>
            </p14:xfrm>
          </p:contentPart>
        </mc:Choice>
        <mc:Fallback>
          <p:pic>
            <p:nvPicPr>
              <p:cNvPr id="9" name="Ink 8">
                <a:extLst>
                  <a:ext uri="{FF2B5EF4-FFF2-40B4-BE49-F238E27FC236}">
                    <a16:creationId xmlns:a16="http://schemas.microsoft.com/office/drawing/2014/main" id="{A06F467C-AFA4-D9F1-8443-CAF7736BD9D3}"/>
                  </a:ext>
                </a:extLst>
              </p:cNvPr>
              <p:cNvPicPr/>
              <p:nvPr/>
            </p:nvPicPr>
            <p:blipFill>
              <a:blip r:embed="rId7"/>
              <a:stretch>
                <a:fillRect/>
              </a:stretch>
            </p:blipFill>
            <p:spPr>
              <a:xfrm>
                <a:off x="7743837" y="4231969"/>
                <a:ext cx="795240" cy="37800"/>
              </a:xfrm>
              <a:prstGeom prst="rect">
                <a:avLst/>
              </a:prstGeom>
            </p:spPr>
          </p:pic>
        </mc:Fallback>
      </mc:AlternateContent>
      <p:grpSp>
        <p:nvGrpSpPr>
          <p:cNvPr id="12" name="Group 11">
            <a:extLst>
              <a:ext uri="{FF2B5EF4-FFF2-40B4-BE49-F238E27FC236}">
                <a16:creationId xmlns:a16="http://schemas.microsoft.com/office/drawing/2014/main" id="{E8988605-6CB0-0D82-2044-1DA8B1B6A621}"/>
              </a:ext>
            </a:extLst>
          </p:cNvPr>
          <p:cNvGrpSpPr/>
          <p:nvPr/>
        </p:nvGrpSpPr>
        <p:grpSpPr>
          <a:xfrm>
            <a:off x="5262357" y="3584329"/>
            <a:ext cx="410040" cy="470880"/>
            <a:chOff x="5262357" y="3584329"/>
            <a:chExt cx="410040" cy="470880"/>
          </a:xfrm>
        </p:grpSpPr>
        <mc:AlternateContent xmlns:mc="http://schemas.openxmlformats.org/markup-compatibility/2006">
          <mc:Choice xmlns:p14="http://schemas.microsoft.com/office/powerpoint/2010/main" Requires="p14">
            <p:contentPart p14:bwMode="auto" r:id="rId8">
              <p14:nvContentPartPr>
                <p14:cNvPr id="10" name="Ink 9">
                  <a:extLst>
                    <a:ext uri="{FF2B5EF4-FFF2-40B4-BE49-F238E27FC236}">
                      <a16:creationId xmlns:a16="http://schemas.microsoft.com/office/drawing/2014/main" id="{8A6B4B72-16E6-2F36-06BE-8EFC147B55FD}"/>
                    </a:ext>
                  </a:extLst>
                </p14:cNvPr>
                <p14:cNvContentPartPr/>
                <p14:nvPr/>
              </p14:nvContentPartPr>
              <p14:xfrm>
                <a:off x="5262357" y="3821209"/>
                <a:ext cx="410040" cy="234000"/>
              </p14:xfrm>
            </p:contentPart>
          </mc:Choice>
          <mc:Fallback>
            <p:pic>
              <p:nvPicPr>
                <p:cNvPr id="10" name="Ink 9">
                  <a:extLst>
                    <a:ext uri="{FF2B5EF4-FFF2-40B4-BE49-F238E27FC236}">
                      <a16:creationId xmlns:a16="http://schemas.microsoft.com/office/drawing/2014/main" id="{8A6B4B72-16E6-2F36-06BE-8EFC147B55FD}"/>
                    </a:ext>
                  </a:extLst>
                </p:cNvPr>
                <p:cNvPicPr/>
                <p:nvPr/>
              </p:nvPicPr>
              <p:blipFill>
                <a:blip r:embed="rId9"/>
                <a:stretch>
                  <a:fillRect/>
                </a:stretch>
              </p:blipFill>
              <p:spPr>
                <a:xfrm>
                  <a:off x="5253717" y="3812569"/>
                  <a:ext cx="42768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1" name="Ink 10">
                  <a:extLst>
                    <a:ext uri="{FF2B5EF4-FFF2-40B4-BE49-F238E27FC236}">
                      <a16:creationId xmlns:a16="http://schemas.microsoft.com/office/drawing/2014/main" id="{998105E1-8F9B-72AA-72EE-38B55CD940B0}"/>
                    </a:ext>
                  </a:extLst>
                </p14:cNvPr>
                <p14:cNvContentPartPr/>
                <p14:nvPr/>
              </p14:nvContentPartPr>
              <p14:xfrm>
                <a:off x="5522997" y="3584329"/>
                <a:ext cx="88560" cy="158760"/>
              </p14:xfrm>
            </p:contentPart>
          </mc:Choice>
          <mc:Fallback>
            <p:pic>
              <p:nvPicPr>
                <p:cNvPr id="11" name="Ink 10">
                  <a:extLst>
                    <a:ext uri="{FF2B5EF4-FFF2-40B4-BE49-F238E27FC236}">
                      <a16:creationId xmlns:a16="http://schemas.microsoft.com/office/drawing/2014/main" id="{998105E1-8F9B-72AA-72EE-38B55CD940B0}"/>
                    </a:ext>
                  </a:extLst>
                </p:cNvPr>
                <p:cNvPicPr/>
                <p:nvPr/>
              </p:nvPicPr>
              <p:blipFill>
                <a:blip r:embed="rId11"/>
                <a:stretch>
                  <a:fillRect/>
                </a:stretch>
              </p:blipFill>
              <p:spPr>
                <a:xfrm>
                  <a:off x="5514357" y="3575329"/>
                  <a:ext cx="106200" cy="176400"/>
                </a:xfrm>
                <a:prstGeom prst="rect">
                  <a:avLst/>
                </a:prstGeom>
              </p:spPr>
            </p:pic>
          </mc:Fallback>
        </mc:AlternateContent>
      </p:grpSp>
      <p:grpSp>
        <p:nvGrpSpPr>
          <p:cNvPr id="18" name="Group 17">
            <a:extLst>
              <a:ext uri="{FF2B5EF4-FFF2-40B4-BE49-F238E27FC236}">
                <a16:creationId xmlns:a16="http://schemas.microsoft.com/office/drawing/2014/main" id="{044D7146-8795-2DBD-3307-4B828A9201DE}"/>
              </a:ext>
            </a:extLst>
          </p:cNvPr>
          <p:cNvGrpSpPr/>
          <p:nvPr/>
        </p:nvGrpSpPr>
        <p:grpSpPr>
          <a:xfrm>
            <a:off x="4445157" y="4240969"/>
            <a:ext cx="234000" cy="201600"/>
            <a:chOff x="4445157" y="4240969"/>
            <a:chExt cx="234000" cy="201600"/>
          </a:xfrm>
        </p:grpSpPr>
        <mc:AlternateContent xmlns:mc="http://schemas.openxmlformats.org/markup-compatibility/2006">
          <mc:Choice xmlns:p14="http://schemas.microsoft.com/office/powerpoint/2010/main" Requires="p14">
            <p:contentPart p14:bwMode="auto" r:id="rId12">
              <p14:nvContentPartPr>
                <p14:cNvPr id="13" name="Ink 12">
                  <a:extLst>
                    <a:ext uri="{FF2B5EF4-FFF2-40B4-BE49-F238E27FC236}">
                      <a16:creationId xmlns:a16="http://schemas.microsoft.com/office/drawing/2014/main" id="{E76F52B4-8B6B-D0B5-2883-A3E42B4094C5}"/>
                    </a:ext>
                  </a:extLst>
                </p14:cNvPr>
                <p14:cNvContentPartPr/>
                <p14:nvPr/>
              </p14:nvContentPartPr>
              <p14:xfrm>
                <a:off x="4445157" y="4260409"/>
                <a:ext cx="10800" cy="165240"/>
              </p14:xfrm>
            </p:contentPart>
          </mc:Choice>
          <mc:Fallback>
            <p:pic>
              <p:nvPicPr>
                <p:cNvPr id="13" name="Ink 12">
                  <a:extLst>
                    <a:ext uri="{FF2B5EF4-FFF2-40B4-BE49-F238E27FC236}">
                      <a16:creationId xmlns:a16="http://schemas.microsoft.com/office/drawing/2014/main" id="{E76F52B4-8B6B-D0B5-2883-A3E42B4094C5}"/>
                    </a:ext>
                  </a:extLst>
                </p:cNvPr>
                <p:cNvPicPr/>
                <p:nvPr/>
              </p:nvPicPr>
              <p:blipFill>
                <a:blip r:embed="rId13"/>
                <a:stretch>
                  <a:fillRect/>
                </a:stretch>
              </p:blipFill>
              <p:spPr>
                <a:xfrm>
                  <a:off x="4436157" y="4251769"/>
                  <a:ext cx="2844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4" name="Ink 13">
                  <a:extLst>
                    <a:ext uri="{FF2B5EF4-FFF2-40B4-BE49-F238E27FC236}">
                      <a16:creationId xmlns:a16="http://schemas.microsoft.com/office/drawing/2014/main" id="{12237D12-8266-846D-3AF9-708688251285}"/>
                    </a:ext>
                  </a:extLst>
                </p14:cNvPr>
                <p14:cNvContentPartPr/>
                <p14:nvPr/>
              </p14:nvContentPartPr>
              <p14:xfrm>
                <a:off x="4445157" y="4264729"/>
                <a:ext cx="100440" cy="103320"/>
              </p14:xfrm>
            </p:contentPart>
          </mc:Choice>
          <mc:Fallback>
            <p:pic>
              <p:nvPicPr>
                <p:cNvPr id="14" name="Ink 13">
                  <a:extLst>
                    <a:ext uri="{FF2B5EF4-FFF2-40B4-BE49-F238E27FC236}">
                      <a16:creationId xmlns:a16="http://schemas.microsoft.com/office/drawing/2014/main" id="{12237D12-8266-846D-3AF9-708688251285}"/>
                    </a:ext>
                  </a:extLst>
                </p:cNvPr>
                <p:cNvPicPr/>
                <p:nvPr/>
              </p:nvPicPr>
              <p:blipFill>
                <a:blip r:embed="rId15"/>
                <a:stretch>
                  <a:fillRect/>
                </a:stretch>
              </p:blipFill>
              <p:spPr>
                <a:xfrm>
                  <a:off x="4436517" y="4256089"/>
                  <a:ext cx="11808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5" name="Ink 14">
                  <a:extLst>
                    <a:ext uri="{FF2B5EF4-FFF2-40B4-BE49-F238E27FC236}">
                      <a16:creationId xmlns:a16="http://schemas.microsoft.com/office/drawing/2014/main" id="{E68992B8-6AF8-F1EB-E46A-3FB4C3C50A74}"/>
                    </a:ext>
                  </a:extLst>
                </p14:cNvPr>
                <p14:cNvContentPartPr/>
                <p14:nvPr/>
              </p14:nvContentPartPr>
              <p14:xfrm>
                <a:off x="4539477" y="4240969"/>
                <a:ext cx="100800" cy="141840"/>
              </p14:xfrm>
            </p:contentPart>
          </mc:Choice>
          <mc:Fallback>
            <p:pic>
              <p:nvPicPr>
                <p:cNvPr id="15" name="Ink 14">
                  <a:extLst>
                    <a:ext uri="{FF2B5EF4-FFF2-40B4-BE49-F238E27FC236}">
                      <a16:creationId xmlns:a16="http://schemas.microsoft.com/office/drawing/2014/main" id="{E68992B8-6AF8-F1EB-E46A-3FB4C3C50A74}"/>
                    </a:ext>
                  </a:extLst>
                </p:cNvPr>
                <p:cNvPicPr/>
                <p:nvPr/>
              </p:nvPicPr>
              <p:blipFill>
                <a:blip r:embed="rId17"/>
                <a:stretch>
                  <a:fillRect/>
                </a:stretch>
              </p:blipFill>
              <p:spPr>
                <a:xfrm>
                  <a:off x="4530837" y="4232329"/>
                  <a:ext cx="11844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7" name="Ink 16">
                  <a:extLst>
                    <a:ext uri="{FF2B5EF4-FFF2-40B4-BE49-F238E27FC236}">
                      <a16:creationId xmlns:a16="http://schemas.microsoft.com/office/drawing/2014/main" id="{B95313F8-74A3-32AF-807F-CAF57A2EFF7C}"/>
                    </a:ext>
                  </a:extLst>
                </p14:cNvPr>
                <p14:cNvContentPartPr/>
                <p14:nvPr/>
              </p14:nvContentPartPr>
              <p14:xfrm>
                <a:off x="4669077" y="4251049"/>
                <a:ext cx="10080" cy="191520"/>
              </p14:xfrm>
            </p:contentPart>
          </mc:Choice>
          <mc:Fallback>
            <p:pic>
              <p:nvPicPr>
                <p:cNvPr id="17" name="Ink 16">
                  <a:extLst>
                    <a:ext uri="{FF2B5EF4-FFF2-40B4-BE49-F238E27FC236}">
                      <a16:creationId xmlns:a16="http://schemas.microsoft.com/office/drawing/2014/main" id="{B95313F8-74A3-32AF-807F-CAF57A2EFF7C}"/>
                    </a:ext>
                  </a:extLst>
                </p:cNvPr>
                <p:cNvPicPr/>
                <p:nvPr/>
              </p:nvPicPr>
              <p:blipFill>
                <a:blip r:embed="rId19"/>
                <a:stretch>
                  <a:fillRect/>
                </a:stretch>
              </p:blipFill>
              <p:spPr>
                <a:xfrm>
                  <a:off x="4660077" y="4242049"/>
                  <a:ext cx="27720" cy="209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
            <p14:nvContentPartPr>
              <p14:cNvPr id="19" name="Ink 18">
                <a:extLst>
                  <a:ext uri="{FF2B5EF4-FFF2-40B4-BE49-F238E27FC236}">
                    <a16:creationId xmlns:a16="http://schemas.microsoft.com/office/drawing/2014/main" id="{49AC93D2-5250-608D-C4A5-6FA3DFCA6F7B}"/>
                  </a:ext>
                </a:extLst>
              </p14:cNvPr>
              <p14:cNvContentPartPr/>
              <p14:nvPr/>
            </p14:nvContentPartPr>
            <p14:xfrm>
              <a:off x="1808877" y="981169"/>
              <a:ext cx="1410480" cy="50400"/>
            </p14:xfrm>
          </p:contentPart>
        </mc:Choice>
        <mc:Fallback>
          <p:pic>
            <p:nvPicPr>
              <p:cNvPr id="19" name="Ink 18">
                <a:extLst>
                  <a:ext uri="{FF2B5EF4-FFF2-40B4-BE49-F238E27FC236}">
                    <a16:creationId xmlns:a16="http://schemas.microsoft.com/office/drawing/2014/main" id="{49AC93D2-5250-608D-C4A5-6FA3DFCA6F7B}"/>
                  </a:ext>
                </a:extLst>
              </p:cNvPr>
              <p:cNvPicPr/>
              <p:nvPr/>
            </p:nvPicPr>
            <p:blipFill>
              <a:blip r:embed="rId21"/>
              <a:stretch>
                <a:fillRect/>
              </a:stretch>
            </p:blipFill>
            <p:spPr>
              <a:xfrm>
                <a:off x="1755237" y="873169"/>
                <a:ext cx="1518120" cy="266040"/>
              </a:xfrm>
              <a:prstGeom prst="rect">
                <a:avLst/>
              </a:prstGeom>
            </p:spPr>
          </p:pic>
        </mc:Fallback>
      </mc:AlternateContent>
    </p:spTree>
    <p:extLst>
      <p:ext uri="{BB962C8B-B14F-4D97-AF65-F5344CB8AC3E}">
        <p14:creationId xmlns:p14="http://schemas.microsoft.com/office/powerpoint/2010/main" val="1891615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731F0FB-49EA-1EC4-D04B-DCA6BBC4A14E}"/>
              </a:ext>
            </a:extLst>
          </p:cNvPr>
          <p:cNvPicPr>
            <a:picLocks noChangeAspect="1"/>
          </p:cNvPicPr>
          <p:nvPr/>
        </p:nvPicPr>
        <p:blipFill>
          <a:blip r:embed="rId2"/>
          <a:srcRect t="28049" r="-1" b="18110"/>
          <a:stretch>
            <a:fillRect/>
          </a:stretch>
        </p:blipFill>
        <p:spPr>
          <a:xfrm>
            <a:off x="20" y="10"/>
            <a:ext cx="12188932" cy="6857990"/>
          </a:xfrm>
          <a:prstGeom prst="rect">
            <a:avLst/>
          </a:prstGeom>
        </p:spPr>
      </p:pic>
      <p:sp>
        <p:nvSpPr>
          <p:cNvPr id="4" name="TextBox 3">
            <a:extLst>
              <a:ext uri="{FF2B5EF4-FFF2-40B4-BE49-F238E27FC236}">
                <a16:creationId xmlns:a16="http://schemas.microsoft.com/office/drawing/2014/main" id="{38ADF8C9-D2C3-EF01-BEF7-A6EB007078CB}"/>
              </a:ext>
            </a:extLst>
          </p:cNvPr>
          <p:cNvSpPr txBox="1"/>
          <p:nvPr/>
        </p:nvSpPr>
        <p:spPr>
          <a:xfrm>
            <a:off x="260695" y="529977"/>
            <a:ext cx="6641687" cy="3416320"/>
          </a:xfrm>
          <a:prstGeom prst="rect">
            <a:avLst/>
          </a:prstGeom>
          <a:solidFill>
            <a:schemeClr val="accent1"/>
          </a:solidFill>
        </p:spPr>
        <p:txBody>
          <a:bodyPr wrap="square" rtlCol="0">
            <a:spAutoFit/>
          </a:bodyPr>
          <a:lstStyle/>
          <a:p>
            <a:r>
              <a:rPr lang="en-US" b="1" dirty="0"/>
              <a:t>Question 15 (1 point)</a:t>
            </a:r>
          </a:p>
          <a:p>
            <a:r>
              <a:rPr lang="en-US" dirty="0"/>
              <a:t>Determine how much of the total loan payment applies toward principal and how much applies toward interest for a student loan of $70,998 at a fixed APR of 5% for 18 years.</a:t>
            </a:r>
          </a:p>
          <a:p>
            <a:r>
              <a:rPr lang="en-US" dirty="0"/>
              <a:t>○ A) $70,998 pays off the principal and $36,796.49 represents interest payments.</a:t>
            </a:r>
          </a:p>
          <a:p>
            <a:r>
              <a:rPr lang="en-US" dirty="0"/>
              <a:t>○ 😎 $70,998 pays off the principal and $36,885.30 represents interest payments.</a:t>
            </a:r>
          </a:p>
          <a:p>
            <a:r>
              <a:rPr lang="en-US" dirty="0"/>
              <a:t>○ C) $70,998 pays off the principal and $36,843.86 represents interest payments.</a:t>
            </a:r>
          </a:p>
          <a:p>
            <a:r>
              <a:rPr lang="en-US" dirty="0"/>
              <a:t>○ D) $70,998 pays off the principal and $36,816.23 represents interest payments.</a:t>
            </a:r>
          </a:p>
        </p:txBody>
      </p:sp>
      <p:pic>
        <p:nvPicPr>
          <p:cNvPr id="7" name="Picture 6">
            <a:extLst>
              <a:ext uri="{FF2B5EF4-FFF2-40B4-BE49-F238E27FC236}">
                <a16:creationId xmlns:a16="http://schemas.microsoft.com/office/drawing/2014/main" id="{CF64ABCB-875A-602D-51F8-AA6FC5404611}"/>
              </a:ext>
            </a:extLst>
          </p:cNvPr>
          <p:cNvPicPr>
            <a:picLocks noChangeAspect="1"/>
          </p:cNvPicPr>
          <p:nvPr/>
        </p:nvPicPr>
        <p:blipFill>
          <a:blip r:embed="rId3"/>
          <a:stretch>
            <a:fillRect/>
          </a:stretch>
        </p:blipFill>
        <p:spPr>
          <a:xfrm>
            <a:off x="6902382" y="628259"/>
            <a:ext cx="5106113" cy="2800741"/>
          </a:xfrm>
          <a:prstGeom prst="rect">
            <a:avLst/>
          </a:prstGeom>
        </p:spPr>
      </p:pic>
      <p:pic>
        <p:nvPicPr>
          <p:cNvPr id="9" name="Picture 8">
            <a:extLst>
              <a:ext uri="{FF2B5EF4-FFF2-40B4-BE49-F238E27FC236}">
                <a16:creationId xmlns:a16="http://schemas.microsoft.com/office/drawing/2014/main" id="{87CC2249-A741-B2F6-D7A0-F5170CB550AA}"/>
              </a:ext>
            </a:extLst>
          </p:cNvPr>
          <p:cNvPicPr>
            <a:picLocks noChangeAspect="1"/>
          </p:cNvPicPr>
          <p:nvPr/>
        </p:nvPicPr>
        <p:blipFill>
          <a:blip r:embed="rId4"/>
          <a:stretch>
            <a:fillRect/>
          </a:stretch>
        </p:blipFill>
        <p:spPr>
          <a:xfrm>
            <a:off x="1605063" y="4057249"/>
            <a:ext cx="9209128" cy="2722109"/>
          </a:xfrm>
          <a:prstGeom prst="rect">
            <a:avLst/>
          </a:prstGeom>
        </p:spPr>
      </p:pic>
      <p:grpSp>
        <p:nvGrpSpPr>
          <p:cNvPr id="12" name="Group 11">
            <a:extLst>
              <a:ext uri="{FF2B5EF4-FFF2-40B4-BE49-F238E27FC236}">
                <a16:creationId xmlns:a16="http://schemas.microsoft.com/office/drawing/2014/main" id="{32BD623D-A2C8-E9A2-4C70-2C49C209C83C}"/>
              </a:ext>
            </a:extLst>
          </p:cNvPr>
          <p:cNvGrpSpPr/>
          <p:nvPr/>
        </p:nvGrpSpPr>
        <p:grpSpPr>
          <a:xfrm>
            <a:off x="2372277" y="4251049"/>
            <a:ext cx="1043280" cy="2321280"/>
            <a:chOff x="2372277" y="4251049"/>
            <a:chExt cx="1043280" cy="2321280"/>
          </a:xfrm>
        </p:grpSpPr>
        <mc:AlternateContent xmlns:mc="http://schemas.openxmlformats.org/markup-compatibility/2006">
          <mc:Choice xmlns:p14="http://schemas.microsoft.com/office/powerpoint/2010/main" Requires="p14">
            <p:contentPart p14:bwMode="auto" r:id="rId5">
              <p14:nvContentPartPr>
                <p14:cNvPr id="10" name="Ink 9">
                  <a:extLst>
                    <a:ext uri="{FF2B5EF4-FFF2-40B4-BE49-F238E27FC236}">
                      <a16:creationId xmlns:a16="http://schemas.microsoft.com/office/drawing/2014/main" id="{E3D8BC37-F61A-97C9-6F6E-CA776F970348}"/>
                    </a:ext>
                  </a:extLst>
                </p14:cNvPr>
                <p14:cNvContentPartPr/>
                <p14:nvPr/>
              </p14:nvContentPartPr>
              <p14:xfrm>
                <a:off x="2372277" y="4251049"/>
                <a:ext cx="1043280" cy="2244600"/>
              </p14:xfrm>
            </p:contentPart>
          </mc:Choice>
          <mc:Fallback>
            <p:pic>
              <p:nvPicPr>
                <p:cNvPr id="10" name="Ink 9">
                  <a:extLst>
                    <a:ext uri="{FF2B5EF4-FFF2-40B4-BE49-F238E27FC236}">
                      <a16:creationId xmlns:a16="http://schemas.microsoft.com/office/drawing/2014/main" id="{E3D8BC37-F61A-97C9-6F6E-CA776F970348}"/>
                    </a:ext>
                  </a:extLst>
                </p:cNvPr>
                <p:cNvPicPr/>
                <p:nvPr/>
              </p:nvPicPr>
              <p:blipFill>
                <a:blip r:embed="rId6"/>
                <a:stretch>
                  <a:fillRect/>
                </a:stretch>
              </p:blipFill>
              <p:spPr>
                <a:xfrm>
                  <a:off x="2363637" y="4242049"/>
                  <a:ext cx="1060920" cy="22622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1" name="Ink 10">
                  <a:extLst>
                    <a:ext uri="{FF2B5EF4-FFF2-40B4-BE49-F238E27FC236}">
                      <a16:creationId xmlns:a16="http://schemas.microsoft.com/office/drawing/2014/main" id="{6ABB4617-EA6B-C4C8-4100-38F3EC1B5E4F}"/>
                    </a:ext>
                  </a:extLst>
                </p14:cNvPr>
                <p14:cNvContentPartPr/>
                <p14:nvPr/>
              </p14:nvContentPartPr>
              <p14:xfrm>
                <a:off x="2918397" y="6507529"/>
                <a:ext cx="96480" cy="64800"/>
              </p14:xfrm>
            </p:contentPart>
          </mc:Choice>
          <mc:Fallback>
            <p:pic>
              <p:nvPicPr>
                <p:cNvPr id="11" name="Ink 10">
                  <a:extLst>
                    <a:ext uri="{FF2B5EF4-FFF2-40B4-BE49-F238E27FC236}">
                      <a16:creationId xmlns:a16="http://schemas.microsoft.com/office/drawing/2014/main" id="{6ABB4617-EA6B-C4C8-4100-38F3EC1B5E4F}"/>
                    </a:ext>
                  </a:extLst>
                </p:cNvPr>
                <p:cNvPicPr/>
                <p:nvPr/>
              </p:nvPicPr>
              <p:blipFill>
                <a:blip r:embed="rId8"/>
                <a:stretch>
                  <a:fillRect/>
                </a:stretch>
              </p:blipFill>
              <p:spPr>
                <a:xfrm>
                  <a:off x="2909397" y="6498889"/>
                  <a:ext cx="114120" cy="82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
            <p14:nvContentPartPr>
              <p14:cNvPr id="13" name="Ink 12">
                <a:extLst>
                  <a:ext uri="{FF2B5EF4-FFF2-40B4-BE49-F238E27FC236}">
                    <a16:creationId xmlns:a16="http://schemas.microsoft.com/office/drawing/2014/main" id="{25BF1923-0DEC-CDA6-E660-FA138654E707}"/>
                  </a:ext>
                </a:extLst>
              </p14:cNvPr>
              <p14:cNvContentPartPr/>
              <p14:nvPr/>
            </p14:nvContentPartPr>
            <p14:xfrm>
              <a:off x="9484437" y="6652609"/>
              <a:ext cx="846720" cy="21240"/>
            </p14:xfrm>
          </p:contentPart>
        </mc:Choice>
        <mc:Fallback>
          <p:pic>
            <p:nvPicPr>
              <p:cNvPr id="13" name="Ink 12">
                <a:extLst>
                  <a:ext uri="{FF2B5EF4-FFF2-40B4-BE49-F238E27FC236}">
                    <a16:creationId xmlns:a16="http://schemas.microsoft.com/office/drawing/2014/main" id="{25BF1923-0DEC-CDA6-E660-FA138654E707}"/>
                  </a:ext>
                </a:extLst>
              </p:cNvPr>
              <p:cNvPicPr/>
              <p:nvPr/>
            </p:nvPicPr>
            <p:blipFill>
              <a:blip r:embed="rId10"/>
              <a:stretch>
                <a:fillRect/>
              </a:stretch>
            </p:blipFill>
            <p:spPr>
              <a:xfrm>
                <a:off x="9430437" y="6544609"/>
                <a:ext cx="95436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4" name="Ink 13">
                <a:extLst>
                  <a:ext uri="{FF2B5EF4-FFF2-40B4-BE49-F238E27FC236}">
                    <a16:creationId xmlns:a16="http://schemas.microsoft.com/office/drawing/2014/main" id="{B4EE859D-1863-FF2D-2705-1C7B8E20C3E4}"/>
                  </a:ext>
                </a:extLst>
              </p14:cNvPr>
              <p14:cNvContentPartPr/>
              <p14:nvPr/>
            </p14:nvContentPartPr>
            <p14:xfrm>
              <a:off x="9980157" y="3064129"/>
              <a:ext cx="1301760" cy="119880"/>
            </p14:xfrm>
          </p:contentPart>
        </mc:Choice>
        <mc:Fallback>
          <p:pic>
            <p:nvPicPr>
              <p:cNvPr id="14" name="Ink 13">
                <a:extLst>
                  <a:ext uri="{FF2B5EF4-FFF2-40B4-BE49-F238E27FC236}">
                    <a16:creationId xmlns:a16="http://schemas.microsoft.com/office/drawing/2014/main" id="{B4EE859D-1863-FF2D-2705-1C7B8E20C3E4}"/>
                  </a:ext>
                </a:extLst>
              </p:cNvPr>
              <p:cNvPicPr/>
              <p:nvPr/>
            </p:nvPicPr>
            <p:blipFill>
              <a:blip r:embed="rId12"/>
              <a:stretch>
                <a:fillRect/>
              </a:stretch>
            </p:blipFill>
            <p:spPr>
              <a:xfrm>
                <a:off x="9926517" y="2956129"/>
                <a:ext cx="1409400" cy="3355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5" name="Ink 14">
                <a:extLst>
                  <a:ext uri="{FF2B5EF4-FFF2-40B4-BE49-F238E27FC236}">
                    <a16:creationId xmlns:a16="http://schemas.microsoft.com/office/drawing/2014/main" id="{EAC81A05-F267-ACDF-524A-7CF212E70F91}"/>
                  </a:ext>
                </a:extLst>
              </p14:cNvPr>
              <p14:cNvContentPartPr/>
              <p14:nvPr/>
            </p14:nvContentPartPr>
            <p14:xfrm>
              <a:off x="144237" y="3267889"/>
              <a:ext cx="6489000" cy="614880"/>
            </p14:xfrm>
          </p:contentPart>
        </mc:Choice>
        <mc:Fallback>
          <p:pic>
            <p:nvPicPr>
              <p:cNvPr id="15" name="Ink 14">
                <a:extLst>
                  <a:ext uri="{FF2B5EF4-FFF2-40B4-BE49-F238E27FC236}">
                    <a16:creationId xmlns:a16="http://schemas.microsoft.com/office/drawing/2014/main" id="{EAC81A05-F267-ACDF-524A-7CF212E70F91}"/>
                  </a:ext>
                </a:extLst>
              </p:cNvPr>
              <p:cNvPicPr/>
              <p:nvPr/>
            </p:nvPicPr>
            <p:blipFill>
              <a:blip r:embed="rId14"/>
              <a:stretch>
                <a:fillRect/>
              </a:stretch>
            </p:blipFill>
            <p:spPr>
              <a:xfrm>
                <a:off x="135597" y="3258889"/>
                <a:ext cx="6506640" cy="6325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6" name="Ink 15">
                <a:extLst>
                  <a:ext uri="{FF2B5EF4-FFF2-40B4-BE49-F238E27FC236}">
                    <a16:creationId xmlns:a16="http://schemas.microsoft.com/office/drawing/2014/main" id="{9B311B75-8EA4-EA21-26C6-E1B41FD6B1B6}"/>
                  </a:ext>
                </a:extLst>
              </p14:cNvPr>
              <p14:cNvContentPartPr/>
              <p14:nvPr/>
            </p14:nvContentPartPr>
            <p14:xfrm>
              <a:off x="2898597" y="3471649"/>
              <a:ext cx="2324880" cy="30600"/>
            </p14:xfrm>
          </p:contentPart>
        </mc:Choice>
        <mc:Fallback>
          <p:pic>
            <p:nvPicPr>
              <p:cNvPr id="16" name="Ink 15">
                <a:extLst>
                  <a:ext uri="{FF2B5EF4-FFF2-40B4-BE49-F238E27FC236}">
                    <a16:creationId xmlns:a16="http://schemas.microsoft.com/office/drawing/2014/main" id="{9B311B75-8EA4-EA21-26C6-E1B41FD6B1B6}"/>
                  </a:ext>
                </a:extLst>
              </p:cNvPr>
              <p:cNvPicPr/>
              <p:nvPr/>
            </p:nvPicPr>
            <p:blipFill>
              <a:blip r:embed="rId16"/>
              <a:stretch>
                <a:fillRect/>
              </a:stretch>
            </p:blipFill>
            <p:spPr>
              <a:xfrm>
                <a:off x="2844957" y="3363649"/>
                <a:ext cx="2432520" cy="246240"/>
              </a:xfrm>
              <a:prstGeom prst="rect">
                <a:avLst/>
              </a:prstGeom>
            </p:spPr>
          </p:pic>
        </mc:Fallback>
      </mc:AlternateContent>
      <p:pic>
        <p:nvPicPr>
          <p:cNvPr id="60" name="Picture 59">
            <a:extLst>
              <a:ext uri="{FF2B5EF4-FFF2-40B4-BE49-F238E27FC236}">
                <a16:creationId xmlns:a16="http://schemas.microsoft.com/office/drawing/2014/main" id="{C33A8212-B4FE-AD38-2B1D-BF8F89AF511E}"/>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223477" y="4265728"/>
            <a:ext cx="2324100" cy="1752600"/>
          </a:xfrm>
          <a:prstGeom prst="rect">
            <a:avLst/>
          </a:prstGeom>
        </p:spPr>
      </p:pic>
      <mc:AlternateContent xmlns:mc="http://schemas.openxmlformats.org/markup-compatibility/2006">
        <mc:Choice xmlns:p14="http://schemas.microsoft.com/office/powerpoint/2010/main" Requires="p14">
          <p:contentPart p14:bwMode="auto" r:id="rId18">
            <p14:nvContentPartPr>
              <p14:cNvPr id="61" name="Ink 60">
                <a:extLst>
                  <a:ext uri="{FF2B5EF4-FFF2-40B4-BE49-F238E27FC236}">
                    <a16:creationId xmlns:a16="http://schemas.microsoft.com/office/drawing/2014/main" id="{576C6EB7-4497-49A5-F262-BB490B6D8602}"/>
                  </a:ext>
                </a:extLst>
              </p14:cNvPr>
              <p14:cNvContentPartPr/>
              <p14:nvPr/>
            </p14:nvContentPartPr>
            <p14:xfrm>
              <a:off x="6702357" y="4795369"/>
              <a:ext cx="612720" cy="360"/>
            </p14:xfrm>
          </p:contentPart>
        </mc:Choice>
        <mc:Fallback>
          <p:pic>
            <p:nvPicPr>
              <p:cNvPr id="61" name="Ink 60">
                <a:extLst>
                  <a:ext uri="{FF2B5EF4-FFF2-40B4-BE49-F238E27FC236}">
                    <a16:creationId xmlns:a16="http://schemas.microsoft.com/office/drawing/2014/main" id="{576C6EB7-4497-49A5-F262-BB490B6D8602}"/>
                  </a:ext>
                </a:extLst>
              </p:cNvPr>
              <p:cNvPicPr/>
              <p:nvPr/>
            </p:nvPicPr>
            <p:blipFill>
              <a:blip r:embed="rId19"/>
              <a:stretch>
                <a:fillRect/>
              </a:stretch>
            </p:blipFill>
            <p:spPr>
              <a:xfrm>
                <a:off x="6648357" y="4687729"/>
                <a:ext cx="72036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62" name="Ink 61">
                <a:extLst>
                  <a:ext uri="{FF2B5EF4-FFF2-40B4-BE49-F238E27FC236}">
                    <a16:creationId xmlns:a16="http://schemas.microsoft.com/office/drawing/2014/main" id="{B8A1432F-C000-FB2A-3440-A89707C10839}"/>
                  </a:ext>
                </a:extLst>
              </p14:cNvPr>
              <p14:cNvContentPartPr/>
              <p14:nvPr/>
            </p14:nvContentPartPr>
            <p14:xfrm>
              <a:off x="894477" y="3422689"/>
              <a:ext cx="739080" cy="60120"/>
            </p14:xfrm>
          </p:contentPart>
        </mc:Choice>
        <mc:Fallback>
          <p:pic>
            <p:nvPicPr>
              <p:cNvPr id="62" name="Ink 61">
                <a:extLst>
                  <a:ext uri="{FF2B5EF4-FFF2-40B4-BE49-F238E27FC236}">
                    <a16:creationId xmlns:a16="http://schemas.microsoft.com/office/drawing/2014/main" id="{B8A1432F-C000-FB2A-3440-A89707C10839}"/>
                  </a:ext>
                </a:extLst>
              </p:cNvPr>
              <p:cNvPicPr/>
              <p:nvPr/>
            </p:nvPicPr>
            <p:blipFill>
              <a:blip r:embed="rId21"/>
              <a:stretch>
                <a:fillRect/>
              </a:stretch>
            </p:blipFill>
            <p:spPr>
              <a:xfrm>
                <a:off x="840837" y="3315049"/>
                <a:ext cx="846720" cy="275760"/>
              </a:xfrm>
              <a:prstGeom prst="rect">
                <a:avLst/>
              </a:prstGeom>
            </p:spPr>
          </p:pic>
        </mc:Fallback>
      </mc:AlternateContent>
    </p:spTree>
    <p:extLst>
      <p:ext uri="{BB962C8B-B14F-4D97-AF65-F5344CB8AC3E}">
        <p14:creationId xmlns:p14="http://schemas.microsoft.com/office/powerpoint/2010/main" val="3829417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7894227-44C3-0082-99C4-5235C29D4A1D}"/>
              </a:ext>
            </a:extLst>
          </p:cNvPr>
          <p:cNvPicPr>
            <a:picLocks noChangeAspect="1"/>
          </p:cNvPicPr>
          <p:nvPr/>
        </p:nvPicPr>
        <p:blipFill>
          <a:blip r:embed="rId2"/>
          <a:srcRect t="28049" r="-1" b="18110"/>
          <a:stretch>
            <a:fillRect/>
          </a:stretch>
        </p:blipFill>
        <p:spPr>
          <a:xfrm>
            <a:off x="-257627" y="10"/>
            <a:ext cx="12188932" cy="6857990"/>
          </a:xfrm>
          <a:prstGeom prst="rect">
            <a:avLst/>
          </a:prstGeom>
        </p:spPr>
      </p:pic>
      <p:sp>
        <p:nvSpPr>
          <p:cNvPr id="5" name="TextBox 4">
            <a:extLst>
              <a:ext uri="{FF2B5EF4-FFF2-40B4-BE49-F238E27FC236}">
                <a16:creationId xmlns:a16="http://schemas.microsoft.com/office/drawing/2014/main" id="{8E3287EF-6C88-F419-D09C-CD9E5EA93F39}"/>
              </a:ext>
            </a:extLst>
          </p:cNvPr>
          <p:cNvSpPr txBox="1"/>
          <p:nvPr/>
        </p:nvSpPr>
        <p:spPr>
          <a:xfrm>
            <a:off x="-131190" y="225177"/>
            <a:ext cx="6641687" cy="3416320"/>
          </a:xfrm>
          <a:prstGeom prst="rect">
            <a:avLst/>
          </a:prstGeom>
          <a:solidFill>
            <a:schemeClr val="accent1"/>
          </a:solidFill>
        </p:spPr>
        <p:txBody>
          <a:bodyPr wrap="square" rtlCol="0">
            <a:spAutoFit/>
          </a:bodyPr>
          <a:lstStyle/>
          <a:p>
            <a:r>
              <a:rPr lang="en-US" b="1" dirty="0"/>
              <a:t>Question 16 (1 point)</a:t>
            </a:r>
          </a:p>
          <a:p>
            <a:r>
              <a:rPr lang="en-US" dirty="0"/>
              <a:t>Determine how much of the total loan payment applies toward principal and how much applies toward interest for a home mortgage of $139,855 with a fixed APR of 4.7% for 20 years.</a:t>
            </a:r>
          </a:p>
          <a:p>
            <a:r>
              <a:rPr lang="en-US" dirty="0"/>
              <a:t>A) $139,855 pays off the principal and $76,099.42 represents interest payments.</a:t>
            </a:r>
          </a:p>
          <a:p>
            <a:r>
              <a:rPr lang="en-US" dirty="0"/>
              <a:t>B) $139,855 pays off the principal and $76,186.61 represents interest payments.</a:t>
            </a:r>
          </a:p>
          <a:p>
            <a:r>
              <a:rPr lang="en-US" dirty="0"/>
              <a:t>C) $139,855 pays off the principal and $76,262.88 represents interest payments.</a:t>
            </a:r>
          </a:p>
          <a:p>
            <a:r>
              <a:rPr lang="en-US" dirty="0"/>
              <a:t>D) $139,855 pays off the principal and $76,135.75 represents interest payments.</a:t>
            </a:r>
          </a:p>
        </p:txBody>
      </p:sp>
      <p:pic>
        <p:nvPicPr>
          <p:cNvPr id="7" name="Picture 6">
            <a:extLst>
              <a:ext uri="{FF2B5EF4-FFF2-40B4-BE49-F238E27FC236}">
                <a16:creationId xmlns:a16="http://schemas.microsoft.com/office/drawing/2014/main" id="{BCD00F91-42FA-04EE-72D9-67E07720018E}"/>
              </a:ext>
            </a:extLst>
          </p:cNvPr>
          <p:cNvPicPr>
            <a:picLocks noChangeAspect="1"/>
          </p:cNvPicPr>
          <p:nvPr/>
        </p:nvPicPr>
        <p:blipFill>
          <a:blip r:embed="rId3"/>
          <a:stretch>
            <a:fillRect/>
          </a:stretch>
        </p:blipFill>
        <p:spPr>
          <a:xfrm>
            <a:off x="957942" y="3682447"/>
            <a:ext cx="3404596" cy="3189203"/>
          </a:xfrm>
          <a:prstGeom prst="rect">
            <a:avLst/>
          </a:prstGeom>
        </p:spPr>
      </p:pic>
      <p:pic>
        <p:nvPicPr>
          <p:cNvPr id="9" name="Picture 8">
            <a:extLst>
              <a:ext uri="{FF2B5EF4-FFF2-40B4-BE49-F238E27FC236}">
                <a16:creationId xmlns:a16="http://schemas.microsoft.com/office/drawing/2014/main" id="{342F6C38-F51C-3E46-B24F-0B8537E6AC54}"/>
              </a:ext>
            </a:extLst>
          </p:cNvPr>
          <p:cNvPicPr>
            <a:picLocks noChangeAspect="1"/>
          </p:cNvPicPr>
          <p:nvPr/>
        </p:nvPicPr>
        <p:blipFill>
          <a:blip r:embed="rId4"/>
          <a:srcRect l="14366" t="4177" r="12494" b="7795"/>
          <a:stretch>
            <a:fillRect/>
          </a:stretch>
        </p:blipFill>
        <p:spPr>
          <a:xfrm>
            <a:off x="6636934" y="1377268"/>
            <a:ext cx="4877362" cy="4528458"/>
          </a:xfrm>
          <a:prstGeom prst="rect">
            <a:avLst/>
          </a:prstGeom>
        </p:spPr>
      </p:pic>
      <mc:AlternateContent xmlns:mc="http://schemas.openxmlformats.org/markup-compatibility/2006">
        <mc:Choice xmlns:p14="http://schemas.microsoft.com/office/powerpoint/2010/main" Requires="p14">
          <p:contentPart p14:bwMode="auto" r:id="rId5">
            <p14:nvContentPartPr>
              <p14:cNvPr id="10" name="Ink 9">
                <a:extLst>
                  <a:ext uri="{FF2B5EF4-FFF2-40B4-BE49-F238E27FC236}">
                    <a16:creationId xmlns:a16="http://schemas.microsoft.com/office/drawing/2014/main" id="{37C8D977-E033-0228-EB8A-DF975B95AE63}"/>
                  </a:ext>
                </a:extLst>
              </p14:cNvPr>
              <p14:cNvContentPartPr/>
              <p14:nvPr/>
            </p14:nvContentPartPr>
            <p14:xfrm>
              <a:off x="-307680" y="2951190"/>
              <a:ext cx="6507360" cy="658800"/>
            </p14:xfrm>
          </p:contentPart>
        </mc:Choice>
        <mc:Fallback>
          <p:pic>
            <p:nvPicPr>
              <p:cNvPr id="10" name="Ink 9">
                <a:extLst>
                  <a:ext uri="{FF2B5EF4-FFF2-40B4-BE49-F238E27FC236}">
                    <a16:creationId xmlns:a16="http://schemas.microsoft.com/office/drawing/2014/main" id="{37C8D977-E033-0228-EB8A-DF975B95AE63}"/>
                  </a:ext>
                </a:extLst>
              </p:cNvPr>
              <p:cNvPicPr/>
              <p:nvPr/>
            </p:nvPicPr>
            <p:blipFill>
              <a:blip r:embed="rId6"/>
              <a:stretch>
                <a:fillRect/>
              </a:stretch>
            </p:blipFill>
            <p:spPr>
              <a:xfrm>
                <a:off x="-316680" y="2942190"/>
                <a:ext cx="6525000" cy="6764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1" name="Ink 10">
                <a:extLst>
                  <a:ext uri="{FF2B5EF4-FFF2-40B4-BE49-F238E27FC236}">
                    <a16:creationId xmlns:a16="http://schemas.microsoft.com/office/drawing/2014/main" id="{32C8B0FD-FB7D-8E30-04BF-C6D316E643E5}"/>
                  </a:ext>
                </a:extLst>
              </p14:cNvPr>
              <p14:cNvContentPartPr/>
              <p14:nvPr/>
            </p14:nvContentPartPr>
            <p14:xfrm>
              <a:off x="10686720" y="3853710"/>
              <a:ext cx="350280" cy="4320"/>
            </p14:xfrm>
          </p:contentPart>
        </mc:Choice>
        <mc:Fallback>
          <p:pic>
            <p:nvPicPr>
              <p:cNvPr id="11" name="Ink 10">
                <a:extLst>
                  <a:ext uri="{FF2B5EF4-FFF2-40B4-BE49-F238E27FC236}">
                    <a16:creationId xmlns:a16="http://schemas.microsoft.com/office/drawing/2014/main" id="{32C8B0FD-FB7D-8E30-04BF-C6D316E643E5}"/>
                  </a:ext>
                </a:extLst>
              </p:cNvPr>
              <p:cNvPicPr/>
              <p:nvPr/>
            </p:nvPicPr>
            <p:blipFill>
              <a:blip r:embed="rId8"/>
              <a:stretch>
                <a:fillRect/>
              </a:stretch>
            </p:blipFill>
            <p:spPr>
              <a:xfrm>
                <a:off x="10632720" y="3745710"/>
                <a:ext cx="45792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2" name="Ink 11">
                <a:extLst>
                  <a:ext uri="{FF2B5EF4-FFF2-40B4-BE49-F238E27FC236}">
                    <a16:creationId xmlns:a16="http://schemas.microsoft.com/office/drawing/2014/main" id="{C2D498FC-D444-CE8A-D551-C3BCC273CD6A}"/>
                  </a:ext>
                </a:extLst>
              </p14:cNvPr>
              <p14:cNvContentPartPr/>
              <p14:nvPr/>
            </p14:nvContentPartPr>
            <p14:xfrm>
              <a:off x="10448760" y="3447990"/>
              <a:ext cx="555840" cy="10080"/>
            </p14:xfrm>
          </p:contentPart>
        </mc:Choice>
        <mc:Fallback>
          <p:pic>
            <p:nvPicPr>
              <p:cNvPr id="12" name="Ink 11">
                <a:extLst>
                  <a:ext uri="{FF2B5EF4-FFF2-40B4-BE49-F238E27FC236}">
                    <a16:creationId xmlns:a16="http://schemas.microsoft.com/office/drawing/2014/main" id="{C2D498FC-D444-CE8A-D551-C3BCC273CD6A}"/>
                  </a:ext>
                </a:extLst>
              </p:cNvPr>
              <p:cNvPicPr/>
              <p:nvPr/>
            </p:nvPicPr>
            <p:blipFill>
              <a:blip r:embed="rId10"/>
              <a:stretch>
                <a:fillRect/>
              </a:stretch>
            </p:blipFill>
            <p:spPr>
              <a:xfrm>
                <a:off x="10394760" y="3339990"/>
                <a:ext cx="66348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4" name="Ink 13">
                <a:extLst>
                  <a:ext uri="{FF2B5EF4-FFF2-40B4-BE49-F238E27FC236}">
                    <a16:creationId xmlns:a16="http://schemas.microsoft.com/office/drawing/2014/main" id="{7A6ED808-8C53-ACE7-3D6C-5FD78DFB5011}"/>
                  </a:ext>
                </a:extLst>
              </p14:cNvPr>
              <p14:cNvContentPartPr/>
              <p14:nvPr/>
            </p14:nvContentPartPr>
            <p14:xfrm>
              <a:off x="10334280" y="2914470"/>
              <a:ext cx="781560" cy="95760"/>
            </p14:xfrm>
          </p:contentPart>
        </mc:Choice>
        <mc:Fallback>
          <p:pic>
            <p:nvPicPr>
              <p:cNvPr id="14" name="Ink 13">
                <a:extLst>
                  <a:ext uri="{FF2B5EF4-FFF2-40B4-BE49-F238E27FC236}">
                    <a16:creationId xmlns:a16="http://schemas.microsoft.com/office/drawing/2014/main" id="{7A6ED808-8C53-ACE7-3D6C-5FD78DFB5011}"/>
                  </a:ext>
                </a:extLst>
              </p:cNvPr>
              <p:cNvPicPr/>
              <p:nvPr/>
            </p:nvPicPr>
            <p:blipFill>
              <a:blip r:embed="rId12"/>
              <a:stretch>
                <a:fillRect/>
              </a:stretch>
            </p:blipFill>
            <p:spPr>
              <a:xfrm>
                <a:off x="10280280" y="2806470"/>
                <a:ext cx="889200" cy="311400"/>
              </a:xfrm>
              <a:prstGeom prst="rect">
                <a:avLst/>
              </a:prstGeom>
            </p:spPr>
          </p:pic>
        </mc:Fallback>
      </mc:AlternateContent>
      <p:grpSp>
        <p:nvGrpSpPr>
          <p:cNvPr id="20" name="Group 19">
            <a:extLst>
              <a:ext uri="{FF2B5EF4-FFF2-40B4-BE49-F238E27FC236}">
                <a16:creationId xmlns:a16="http://schemas.microsoft.com/office/drawing/2014/main" id="{19E8C7A7-155D-9DED-D084-44670AB50578}"/>
              </a:ext>
            </a:extLst>
          </p:cNvPr>
          <p:cNvGrpSpPr/>
          <p:nvPr/>
        </p:nvGrpSpPr>
        <p:grpSpPr>
          <a:xfrm>
            <a:off x="9152400" y="3037230"/>
            <a:ext cx="2174400" cy="687600"/>
            <a:chOff x="9152400" y="3037230"/>
            <a:chExt cx="2174400" cy="687600"/>
          </a:xfrm>
        </p:grpSpPr>
        <mc:AlternateContent xmlns:mc="http://schemas.openxmlformats.org/markup-compatibility/2006">
          <mc:Choice xmlns:p14="http://schemas.microsoft.com/office/powerpoint/2010/main" Requires="p14">
            <p:contentPart p14:bwMode="auto" r:id="rId13">
              <p14:nvContentPartPr>
                <p14:cNvPr id="15" name="Ink 14">
                  <a:extLst>
                    <a:ext uri="{FF2B5EF4-FFF2-40B4-BE49-F238E27FC236}">
                      <a16:creationId xmlns:a16="http://schemas.microsoft.com/office/drawing/2014/main" id="{E8C65FB8-4565-A5B5-3451-EF1867690BF7}"/>
                    </a:ext>
                  </a:extLst>
                </p14:cNvPr>
                <p14:cNvContentPartPr/>
                <p14:nvPr/>
              </p14:nvContentPartPr>
              <p14:xfrm>
                <a:off x="9543720" y="3199950"/>
                <a:ext cx="248040" cy="57600"/>
              </p14:xfrm>
            </p:contentPart>
          </mc:Choice>
          <mc:Fallback>
            <p:pic>
              <p:nvPicPr>
                <p:cNvPr id="15" name="Ink 14">
                  <a:extLst>
                    <a:ext uri="{FF2B5EF4-FFF2-40B4-BE49-F238E27FC236}">
                      <a16:creationId xmlns:a16="http://schemas.microsoft.com/office/drawing/2014/main" id="{E8C65FB8-4565-A5B5-3451-EF1867690BF7}"/>
                    </a:ext>
                  </a:extLst>
                </p:cNvPr>
                <p:cNvPicPr/>
                <p:nvPr/>
              </p:nvPicPr>
              <p:blipFill>
                <a:blip r:embed="rId14"/>
                <a:stretch>
                  <a:fillRect/>
                </a:stretch>
              </p:blipFill>
              <p:spPr>
                <a:xfrm>
                  <a:off x="9534720" y="3191310"/>
                  <a:ext cx="26568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6" name="Ink 15">
                  <a:extLst>
                    <a:ext uri="{FF2B5EF4-FFF2-40B4-BE49-F238E27FC236}">
                      <a16:creationId xmlns:a16="http://schemas.microsoft.com/office/drawing/2014/main" id="{53F10D3B-D0C7-7403-5D52-015A62F8BFC6}"/>
                    </a:ext>
                  </a:extLst>
                </p14:cNvPr>
                <p14:cNvContentPartPr/>
                <p14:nvPr/>
              </p14:nvContentPartPr>
              <p14:xfrm>
                <a:off x="9677280" y="3210030"/>
                <a:ext cx="17280" cy="294480"/>
              </p14:xfrm>
            </p:contentPart>
          </mc:Choice>
          <mc:Fallback>
            <p:pic>
              <p:nvPicPr>
                <p:cNvPr id="16" name="Ink 15">
                  <a:extLst>
                    <a:ext uri="{FF2B5EF4-FFF2-40B4-BE49-F238E27FC236}">
                      <a16:creationId xmlns:a16="http://schemas.microsoft.com/office/drawing/2014/main" id="{53F10D3B-D0C7-7403-5D52-015A62F8BFC6}"/>
                    </a:ext>
                  </a:extLst>
                </p:cNvPr>
                <p:cNvPicPr/>
                <p:nvPr/>
              </p:nvPicPr>
              <p:blipFill>
                <a:blip r:embed="rId16"/>
                <a:stretch>
                  <a:fillRect/>
                </a:stretch>
              </p:blipFill>
              <p:spPr>
                <a:xfrm>
                  <a:off x="9668280" y="3201030"/>
                  <a:ext cx="34920" cy="3121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7" name="Ink 16">
                  <a:extLst>
                    <a:ext uri="{FF2B5EF4-FFF2-40B4-BE49-F238E27FC236}">
                      <a16:creationId xmlns:a16="http://schemas.microsoft.com/office/drawing/2014/main" id="{E798F99D-0AE6-0D6E-17F9-D6EF2BC57070}"/>
                    </a:ext>
                  </a:extLst>
                </p14:cNvPr>
                <p14:cNvContentPartPr/>
                <p14:nvPr/>
              </p14:nvContentPartPr>
              <p14:xfrm>
                <a:off x="9572520" y="3480750"/>
                <a:ext cx="266040" cy="34920"/>
              </p14:xfrm>
            </p:contentPart>
          </mc:Choice>
          <mc:Fallback>
            <p:pic>
              <p:nvPicPr>
                <p:cNvPr id="17" name="Ink 16">
                  <a:extLst>
                    <a:ext uri="{FF2B5EF4-FFF2-40B4-BE49-F238E27FC236}">
                      <a16:creationId xmlns:a16="http://schemas.microsoft.com/office/drawing/2014/main" id="{E798F99D-0AE6-0D6E-17F9-D6EF2BC57070}"/>
                    </a:ext>
                  </a:extLst>
                </p:cNvPr>
                <p:cNvPicPr/>
                <p:nvPr/>
              </p:nvPicPr>
              <p:blipFill>
                <a:blip r:embed="rId18"/>
                <a:stretch>
                  <a:fillRect/>
                </a:stretch>
              </p:blipFill>
              <p:spPr>
                <a:xfrm>
                  <a:off x="9563520" y="3471750"/>
                  <a:ext cx="28368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9" name="Ink 18">
                  <a:extLst>
                    <a:ext uri="{FF2B5EF4-FFF2-40B4-BE49-F238E27FC236}">
                      <a16:creationId xmlns:a16="http://schemas.microsoft.com/office/drawing/2014/main" id="{64F6DC49-1D3F-B18D-DCD1-7EEF9EAD9463}"/>
                    </a:ext>
                  </a:extLst>
                </p14:cNvPr>
                <p14:cNvContentPartPr/>
                <p14:nvPr/>
              </p14:nvContentPartPr>
              <p14:xfrm>
                <a:off x="9152400" y="3037230"/>
                <a:ext cx="2174400" cy="687600"/>
              </p14:xfrm>
            </p:contentPart>
          </mc:Choice>
          <mc:Fallback>
            <p:pic>
              <p:nvPicPr>
                <p:cNvPr id="19" name="Ink 18">
                  <a:extLst>
                    <a:ext uri="{FF2B5EF4-FFF2-40B4-BE49-F238E27FC236}">
                      <a16:creationId xmlns:a16="http://schemas.microsoft.com/office/drawing/2014/main" id="{64F6DC49-1D3F-B18D-DCD1-7EEF9EAD9463}"/>
                    </a:ext>
                  </a:extLst>
                </p:cNvPr>
                <p:cNvPicPr/>
                <p:nvPr/>
              </p:nvPicPr>
              <p:blipFill>
                <a:blip r:embed="rId20"/>
                <a:stretch>
                  <a:fillRect/>
                </a:stretch>
              </p:blipFill>
              <p:spPr>
                <a:xfrm>
                  <a:off x="9143400" y="3028590"/>
                  <a:ext cx="2192040" cy="705240"/>
                </a:xfrm>
                <a:prstGeom prst="rect">
                  <a:avLst/>
                </a:prstGeom>
              </p:spPr>
            </p:pic>
          </mc:Fallback>
        </mc:AlternateContent>
      </p:grpSp>
      <p:grpSp>
        <p:nvGrpSpPr>
          <p:cNvPr id="23" name="Group 22">
            <a:extLst>
              <a:ext uri="{FF2B5EF4-FFF2-40B4-BE49-F238E27FC236}">
                <a16:creationId xmlns:a16="http://schemas.microsoft.com/office/drawing/2014/main" id="{FB9B8FAA-D9D2-EF9D-D489-1BB0515920E1}"/>
              </a:ext>
            </a:extLst>
          </p:cNvPr>
          <p:cNvGrpSpPr/>
          <p:nvPr/>
        </p:nvGrpSpPr>
        <p:grpSpPr>
          <a:xfrm>
            <a:off x="6915000" y="3296430"/>
            <a:ext cx="1856520" cy="285480"/>
            <a:chOff x="6915000" y="3296430"/>
            <a:chExt cx="1856520" cy="285480"/>
          </a:xfrm>
        </p:grpSpPr>
        <mc:AlternateContent xmlns:mc="http://schemas.openxmlformats.org/markup-compatibility/2006">
          <mc:Choice xmlns:p14="http://schemas.microsoft.com/office/powerpoint/2010/main" xmlns:aink="http://schemas.microsoft.com/office/drawing/2016/ink" Requires="p14 aink">
            <p:contentPart p14:bwMode="auto" r:id="rId21">
              <p14:nvContentPartPr>
                <p14:cNvPr id="21" name="Ink 20">
                  <a:extLst>
                    <a:ext uri="{FF2B5EF4-FFF2-40B4-BE49-F238E27FC236}">
                      <a16:creationId xmlns:a16="http://schemas.microsoft.com/office/drawing/2014/main" id="{7A2DB5E8-BDBC-7454-EF7C-96D436F9475C}"/>
                    </a:ext>
                  </a:extLst>
                </p14:cNvPr>
                <p14:cNvContentPartPr/>
                <p14:nvPr/>
              </p14:nvContentPartPr>
              <p14:xfrm>
                <a:off x="6915000" y="3466710"/>
                <a:ext cx="1192680" cy="115200"/>
              </p14:xfrm>
            </p:contentPart>
          </mc:Choice>
          <mc:Fallback>
            <p:pic>
              <p:nvPicPr>
                <p:cNvPr id="21" name="Ink 20">
                  <a:extLst>
                    <a:ext uri="{FF2B5EF4-FFF2-40B4-BE49-F238E27FC236}">
                      <a16:creationId xmlns:a16="http://schemas.microsoft.com/office/drawing/2014/main" id="{7A2DB5E8-BDBC-7454-EF7C-96D436F9475C}"/>
                    </a:ext>
                  </a:extLst>
                </p:cNvPr>
                <p:cNvPicPr/>
                <p:nvPr/>
              </p:nvPicPr>
              <p:blipFill>
                <a:blip r:embed="rId22"/>
                <a:stretch>
                  <a:fillRect/>
                </a:stretch>
              </p:blipFill>
              <p:spPr>
                <a:xfrm>
                  <a:off x="6906000" y="3457710"/>
                  <a:ext cx="1210320" cy="1328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3">
              <p14:nvContentPartPr>
                <p14:cNvPr id="22" name="Ink 21">
                  <a:extLst>
                    <a:ext uri="{FF2B5EF4-FFF2-40B4-BE49-F238E27FC236}">
                      <a16:creationId xmlns:a16="http://schemas.microsoft.com/office/drawing/2014/main" id="{23067047-2BDF-643A-49A9-173E1DC0218F}"/>
                    </a:ext>
                  </a:extLst>
                </p14:cNvPr>
                <p14:cNvContentPartPr/>
                <p14:nvPr/>
              </p14:nvContentPartPr>
              <p14:xfrm>
                <a:off x="8295960" y="3296430"/>
                <a:ext cx="475560" cy="267120"/>
              </p14:xfrm>
            </p:contentPart>
          </mc:Choice>
          <mc:Fallback>
            <p:pic>
              <p:nvPicPr>
                <p:cNvPr id="22" name="Ink 21">
                  <a:extLst>
                    <a:ext uri="{FF2B5EF4-FFF2-40B4-BE49-F238E27FC236}">
                      <a16:creationId xmlns:a16="http://schemas.microsoft.com/office/drawing/2014/main" id="{23067047-2BDF-643A-49A9-173E1DC0218F}"/>
                    </a:ext>
                  </a:extLst>
                </p:cNvPr>
                <p:cNvPicPr/>
                <p:nvPr/>
              </p:nvPicPr>
              <p:blipFill>
                <a:blip r:embed="rId24"/>
                <a:stretch>
                  <a:fillRect/>
                </a:stretch>
              </p:blipFill>
              <p:spPr>
                <a:xfrm>
                  <a:off x="8286960" y="3287790"/>
                  <a:ext cx="493200" cy="284760"/>
                </a:xfrm>
                <a:prstGeom prst="rect">
                  <a:avLst/>
                </a:prstGeom>
              </p:spPr>
            </p:pic>
          </mc:Fallback>
        </mc:AlternateContent>
      </p:grpSp>
    </p:spTree>
    <p:extLst>
      <p:ext uri="{BB962C8B-B14F-4D97-AF65-F5344CB8AC3E}">
        <p14:creationId xmlns:p14="http://schemas.microsoft.com/office/powerpoint/2010/main" val="3738451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7F294E1-4D04-9F1D-C809-3492CC394C8F}"/>
              </a:ext>
            </a:extLst>
          </p:cNvPr>
          <p:cNvPicPr>
            <a:picLocks noChangeAspect="1"/>
          </p:cNvPicPr>
          <p:nvPr/>
        </p:nvPicPr>
        <p:blipFill>
          <a:blip r:embed="rId2"/>
          <a:srcRect t="28049" r="-1" b="18110"/>
          <a:stretch>
            <a:fillRect/>
          </a:stretch>
        </p:blipFill>
        <p:spPr>
          <a:xfrm>
            <a:off x="-257627" y="10"/>
            <a:ext cx="12188932" cy="6857990"/>
          </a:xfrm>
          <a:prstGeom prst="rect">
            <a:avLst/>
          </a:prstGeom>
        </p:spPr>
      </p:pic>
      <p:sp>
        <p:nvSpPr>
          <p:cNvPr id="5" name="TextBox 4">
            <a:extLst>
              <a:ext uri="{FF2B5EF4-FFF2-40B4-BE49-F238E27FC236}">
                <a16:creationId xmlns:a16="http://schemas.microsoft.com/office/drawing/2014/main" id="{AD625A04-81B5-0135-A206-69D6D3666F94}"/>
              </a:ext>
            </a:extLst>
          </p:cNvPr>
          <p:cNvSpPr txBox="1"/>
          <p:nvPr/>
        </p:nvSpPr>
        <p:spPr>
          <a:xfrm>
            <a:off x="-131190" y="225177"/>
            <a:ext cx="6641687" cy="3416320"/>
          </a:xfrm>
          <a:prstGeom prst="rect">
            <a:avLst/>
          </a:prstGeom>
          <a:solidFill>
            <a:schemeClr val="accent1"/>
          </a:solidFill>
        </p:spPr>
        <p:txBody>
          <a:bodyPr wrap="square" rtlCol="0">
            <a:spAutoFit/>
          </a:bodyPr>
          <a:lstStyle/>
          <a:p>
            <a:r>
              <a:rPr lang="en-US" b="1" dirty="0"/>
              <a:t>Question 17 (1 point)</a:t>
            </a:r>
            <a:endParaRPr lang="en-US" dirty="0"/>
          </a:p>
          <a:p>
            <a:r>
              <a:rPr lang="en-US" dirty="0"/>
              <a:t>Assume you have a balance of $3,200 on your credit card that you want to pay off. Calculate your monthly payment and total payment under the given conditions. Assume you make no additional charges to the card.</a:t>
            </a:r>
          </a:p>
          <a:p>
            <a:r>
              <a:rPr lang="en-US" dirty="0"/>
              <a:t>The credit card APR is 18% and you want to pay off the balance in 1 year.</a:t>
            </a:r>
          </a:p>
          <a:p>
            <a:r>
              <a:rPr lang="pt-BR" dirty="0"/>
              <a:t>A) $352.53; $4,230.33</a:t>
            </a:r>
          </a:p>
          <a:p>
            <a:r>
              <a:rPr lang="pt-BR" dirty="0"/>
              <a:t>B) $441.55; $5,298.61</a:t>
            </a:r>
          </a:p>
          <a:p>
            <a:r>
              <a:rPr lang="pt-BR" dirty="0"/>
              <a:t>C) $251.22; $3,014.66</a:t>
            </a:r>
          </a:p>
          <a:p>
            <a:r>
              <a:rPr lang="pt-BR" dirty="0"/>
              <a:t>D) $293.38; $3,520.51</a:t>
            </a:r>
          </a:p>
          <a:p>
            <a:endParaRPr lang="en-US" dirty="0"/>
          </a:p>
        </p:txBody>
      </p:sp>
      <p:pic>
        <p:nvPicPr>
          <p:cNvPr id="7" name="Picture 6">
            <a:extLst>
              <a:ext uri="{FF2B5EF4-FFF2-40B4-BE49-F238E27FC236}">
                <a16:creationId xmlns:a16="http://schemas.microsoft.com/office/drawing/2014/main" id="{04A48E55-B023-C09C-7A88-C18B4B7A76FE}"/>
              </a:ext>
            </a:extLst>
          </p:cNvPr>
          <p:cNvPicPr>
            <a:picLocks noChangeAspect="1"/>
          </p:cNvPicPr>
          <p:nvPr/>
        </p:nvPicPr>
        <p:blipFill>
          <a:blip r:embed="rId3"/>
          <a:stretch>
            <a:fillRect/>
          </a:stretch>
        </p:blipFill>
        <p:spPr>
          <a:xfrm>
            <a:off x="3024347" y="2365027"/>
            <a:ext cx="4725059" cy="4267796"/>
          </a:xfrm>
          <a:prstGeom prst="rect">
            <a:avLst/>
          </a:prstGeom>
        </p:spPr>
      </p:pic>
      <p:grpSp>
        <p:nvGrpSpPr>
          <p:cNvPr id="10" name="Group 9">
            <a:extLst>
              <a:ext uri="{FF2B5EF4-FFF2-40B4-BE49-F238E27FC236}">
                <a16:creationId xmlns:a16="http://schemas.microsoft.com/office/drawing/2014/main" id="{BC1BD232-29B6-AB3B-E347-60F56DFA737A}"/>
              </a:ext>
            </a:extLst>
          </p:cNvPr>
          <p:cNvGrpSpPr/>
          <p:nvPr/>
        </p:nvGrpSpPr>
        <p:grpSpPr>
          <a:xfrm>
            <a:off x="3238245" y="3952980"/>
            <a:ext cx="3288240" cy="534600"/>
            <a:chOff x="3238245" y="3952980"/>
            <a:chExt cx="3288240" cy="534600"/>
          </a:xfrm>
        </p:grpSpPr>
        <mc:AlternateContent xmlns:mc="http://schemas.openxmlformats.org/markup-compatibility/2006">
          <mc:Choice xmlns:p14="http://schemas.microsoft.com/office/powerpoint/2010/main" Requires="p14">
            <p:contentPart p14:bwMode="auto" r:id="rId4">
              <p14:nvContentPartPr>
                <p14:cNvPr id="8" name="Ink 7">
                  <a:extLst>
                    <a:ext uri="{FF2B5EF4-FFF2-40B4-BE49-F238E27FC236}">
                      <a16:creationId xmlns:a16="http://schemas.microsoft.com/office/drawing/2014/main" id="{E1634936-2EBA-CE7B-75EC-83BBD5E24EF6}"/>
                    </a:ext>
                  </a:extLst>
                </p14:cNvPr>
                <p14:cNvContentPartPr/>
                <p14:nvPr/>
              </p14:nvContentPartPr>
              <p14:xfrm>
                <a:off x="3238245" y="4143420"/>
                <a:ext cx="3259800" cy="344160"/>
              </p14:xfrm>
            </p:contentPart>
          </mc:Choice>
          <mc:Fallback>
            <p:pic>
              <p:nvPicPr>
                <p:cNvPr id="8" name="Ink 7">
                  <a:extLst>
                    <a:ext uri="{FF2B5EF4-FFF2-40B4-BE49-F238E27FC236}">
                      <a16:creationId xmlns:a16="http://schemas.microsoft.com/office/drawing/2014/main" id="{E1634936-2EBA-CE7B-75EC-83BBD5E24EF6}"/>
                    </a:ext>
                  </a:extLst>
                </p:cNvPr>
                <p:cNvPicPr/>
                <p:nvPr/>
              </p:nvPicPr>
              <p:blipFill>
                <a:blip r:embed="rId5"/>
                <a:stretch>
                  <a:fillRect/>
                </a:stretch>
              </p:blipFill>
              <p:spPr>
                <a:xfrm>
                  <a:off x="3229245" y="4134420"/>
                  <a:ext cx="3277440" cy="3618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9" name="Ink 8">
                  <a:extLst>
                    <a:ext uri="{FF2B5EF4-FFF2-40B4-BE49-F238E27FC236}">
                      <a16:creationId xmlns:a16="http://schemas.microsoft.com/office/drawing/2014/main" id="{B73541A8-3455-0112-D958-88AE7CAE863C}"/>
                    </a:ext>
                  </a:extLst>
                </p14:cNvPr>
                <p14:cNvContentPartPr/>
                <p14:nvPr/>
              </p14:nvContentPartPr>
              <p14:xfrm>
                <a:off x="6229845" y="3952980"/>
                <a:ext cx="296640" cy="209880"/>
              </p14:xfrm>
            </p:contentPart>
          </mc:Choice>
          <mc:Fallback>
            <p:pic>
              <p:nvPicPr>
                <p:cNvPr id="9" name="Ink 8">
                  <a:extLst>
                    <a:ext uri="{FF2B5EF4-FFF2-40B4-BE49-F238E27FC236}">
                      <a16:creationId xmlns:a16="http://schemas.microsoft.com/office/drawing/2014/main" id="{B73541A8-3455-0112-D958-88AE7CAE863C}"/>
                    </a:ext>
                  </a:extLst>
                </p:cNvPr>
                <p:cNvPicPr/>
                <p:nvPr/>
              </p:nvPicPr>
              <p:blipFill>
                <a:blip r:embed="rId7"/>
                <a:stretch>
                  <a:fillRect/>
                </a:stretch>
              </p:blipFill>
              <p:spPr>
                <a:xfrm>
                  <a:off x="6220845" y="3944340"/>
                  <a:ext cx="314280" cy="227520"/>
                </a:xfrm>
                <a:prstGeom prst="rect">
                  <a:avLst/>
                </a:prstGeom>
              </p:spPr>
            </p:pic>
          </mc:Fallback>
        </mc:AlternateContent>
      </p:grpSp>
      <p:grpSp>
        <p:nvGrpSpPr>
          <p:cNvPr id="21" name="Group 20">
            <a:extLst>
              <a:ext uri="{FF2B5EF4-FFF2-40B4-BE49-F238E27FC236}">
                <a16:creationId xmlns:a16="http://schemas.microsoft.com/office/drawing/2014/main" id="{668FE70C-332B-D464-0759-29DE21D429C4}"/>
              </a:ext>
            </a:extLst>
          </p:cNvPr>
          <p:cNvGrpSpPr/>
          <p:nvPr/>
        </p:nvGrpSpPr>
        <p:grpSpPr>
          <a:xfrm>
            <a:off x="5219685" y="4333860"/>
            <a:ext cx="1229040" cy="468720"/>
            <a:chOff x="5219685" y="4333860"/>
            <a:chExt cx="1229040" cy="468720"/>
          </a:xfrm>
        </p:grpSpPr>
        <mc:AlternateContent xmlns:mc="http://schemas.openxmlformats.org/markup-compatibility/2006">
          <mc:Choice xmlns:p14="http://schemas.microsoft.com/office/powerpoint/2010/main" Requires="p14">
            <p:contentPart p14:bwMode="auto" r:id="rId8">
              <p14:nvContentPartPr>
                <p14:cNvPr id="11" name="Ink 10">
                  <a:extLst>
                    <a:ext uri="{FF2B5EF4-FFF2-40B4-BE49-F238E27FC236}">
                      <a16:creationId xmlns:a16="http://schemas.microsoft.com/office/drawing/2014/main" id="{C6A62EAD-FA13-ED3B-98C1-492D395CF005}"/>
                    </a:ext>
                  </a:extLst>
                </p14:cNvPr>
                <p14:cNvContentPartPr/>
                <p14:nvPr/>
              </p14:nvContentPartPr>
              <p14:xfrm>
                <a:off x="5829165" y="4653540"/>
                <a:ext cx="596880" cy="149040"/>
              </p14:xfrm>
            </p:contentPart>
          </mc:Choice>
          <mc:Fallback>
            <p:pic>
              <p:nvPicPr>
                <p:cNvPr id="11" name="Ink 10">
                  <a:extLst>
                    <a:ext uri="{FF2B5EF4-FFF2-40B4-BE49-F238E27FC236}">
                      <a16:creationId xmlns:a16="http://schemas.microsoft.com/office/drawing/2014/main" id="{C6A62EAD-FA13-ED3B-98C1-492D395CF005}"/>
                    </a:ext>
                  </a:extLst>
                </p:cNvPr>
                <p:cNvPicPr/>
                <p:nvPr/>
              </p:nvPicPr>
              <p:blipFill>
                <a:blip r:embed="rId9"/>
                <a:stretch>
                  <a:fillRect/>
                </a:stretch>
              </p:blipFill>
              <p:spPr>
                <a:xfrm>
                  <a:off x="5820165" y="4644540"/>
                  <a:ext cx="61452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2" name="Ink 11">
                  <a:extLst>
                    <a:ext uri="{FF2B5EF4-FFF2-40B4-BE49-F238E27FC236}">
                      <a16:creationId xmlns:a16="http://schemas.microsoft.com/office/drawing/2014/main" id="{D55B74CE-28DD-AF7B-7274-C1902E4F7C06}"/>
                    </a:ext>
                  </a:extLst>
                </p14:cNvPr>
                <p14:cNvContentPartPr/>
                <p14:nvPr/>
              </p14:nvContentPartPr>
              <p14:xfrm>
                <a:off x="6331365" y="4489740"/>
                <a:ext cx="117360" cy="177840"/>
              </p14:xfrm>
            </p:contentPart>
          </mc:Choice>
          <mc:Fallback>
            <p:pic>
              <p:nvPicPr>
                <p:cNvPr id="12" name="Ink 11">
                  <a:extLst>
                    <a:ext uri="{FF2B5EF4-FFF2-40B4-BE49-F238E27FC236}">
                      <a16:creationId xmlns:a16="http://schemas.microsoft.com/office/drawing/2014/main" id="{D55B74CE-28DD-AF7B-7274-C1902E4F7C06}"/>
                    </a:ext>
                  </a:extLst>
                </p:cNvPr>
                <p:cNvPicPr/>
                <p:nvPr/>
              </p:nvPicPr>
              <p:blipFill>
                <a:blip r:embed="rId11"/>
                <a:stretch>
                  <a:fillRect/>
                </a:stretch>
              </p:blipFill>
              <p:spPr>
                <a:xfrm>
                  <a:off x="6322365" y="4480740"/>
                  <a:ext cx="13500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4" name="Ink 13">
                  <a:extLst>
                    <a:ext uri="{FF2B5EF4-FFF2-40B4-BE49-F238E27FC236}">
                      <a16:creationId xmlns:a16="http://schemas.microsoft.com/office/drawing/2014/main" id="{51F0B973-7003-81B2-1020-21C99549AF0C}"/>
                    </a:ext>
                  </a:extLst>
                </p14:cNvPr>
                <p14:cNvContentPartPr/>
                <p14:nvPr/>
              </p14:nvContentPartPr>
              <p14:xfrm>
                <a:off x="5276925" y="4543380"/>
                <a:ext cx="19800" cy="157320"/>
              </p14:xfrm>
            </p:contentPart>
          </mc:Choice>
          <mc:Fallback>
            <p:pic>
              <p:nvPicPr>
                <p:cNvPr id="14" name="Ink 13">
                  <a:extLst>
                    <a:ext uri="{FF2B5EF4-FFF2-40B4-BE49-F238E27FC236}">
                      <a16:creationId xmlns:a16="http://schemas.microsoft.com/office/drawing/2014/main" id="{51F0B973-7003-81B2-1020-21C99549AF0C}"/>
                    </a:ext>
                  </a:extLst>
                </p:cNvPr>
                <p:cNvPicPr/>
                <p:nvPr/>
              </p:nvPicPr>
              <p:blipFill>
                <a:blip r:embed="rId13"/>
                <a:stretch>
                  <a:fillRect/>
                </a:stretch>
              </p:blipFill>
              <p:spPr>
                <a:xfrm>
                  <a:off x="5267925" y="4534380"/>
                  <a:ext cx="3744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5" name="Ink 14">
                  <a:extLst>
                    <a:ext uri="{FF2B5EF4-FFF2-40B4-BE49-F238E27FC236}">
                      <a16:creationId xmlns:a16="http://schemas.microsoft.com/office/drawing/2014/main" id="{A2759E27-93DA-469A-1AD1-53F8FA2FD49E}"/>
                    </a:ext>
                  </a:extLst>
                </p14:cNvPr>
                <p14:cNvContentPartPr/>
                <p14:nvPr/>
              </p14:nvContentPartPr>
              <p14:xfrm>
                <a:off x="5219685" y="4581900"/>
                <a:ext cx="196200" cy="19800"/>
              </p14:xfrm>
            </p:contentPart>
          </mc:Choice>
          <mc:Fallback>
            <p:pic>
              <p:nvPicPr>
                <p:cNvPr id="15" name="Ink 14">
                  <a:extLst>
                    <a:ext uri="{FF2B5EF4-FFF2-40B4-BE49-F238E27FC236}">
                      <a16:creationId xmlns:a16="http://schemas.microsoft.com/office/drawing/2014/main" id="{A2759E27-93DA-469A-1AD1-53F8FA2FD49E}"/>
                    </a:ext>
                  </a:extLst>
                </p:cNvPr>
                <p:cNvPicPr/>
                <p:nvPr/>
              </p:nvPicPr>
              <p:blipFill>
                <a:blip r:embed="rId15"/>
                <a:stretch>
                  <a:fillRect/>
                </a:stretch>
              </p:blipFill>
              <p:spPr>
                <a:xfrm>
                  <a:off x="5210685" y="4573260"/>
                  <a:ext cx="21384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6" name="Ink 15">
                  <a:extLst>
                    <a:ext uri="{FF2B5EF4-FFF2-40B4-BE49-F238E27FC236}">
                      <a16:creationId xmlns:a16="http://schemas.microsoft.com/office/drawing/2014/main" id="{FC201124-1353-7CEA-3228-B4E95875C8E2}"/>
                    </a:ext>
                  </a:extLst>
                </p14:cNvPr>
                <p14:cNvContentPartPr/>
                <p14:nvPr/>
              </p14:nvContentPartPr>
              <p14:xfrm>
                <a:off x="5486805" y="4535100"/>
                <a:ext cx="108360" cy="124560"/>
              </p14:xfrm>
            </p:contentPart>
          </mc:Choice>
          <mc:Fallback>
            <p:pic>
              <p:nvPicPr>
                <p:cNvPr id="16" name="Ink 15">
                  <a:extLst>
                    <a:ext uri="{FF2B5EF4-FFF2-40B4-BE49-F238E27FC236}">
                      <a16:creationId xmlns:a16="http://schemas.microsoft.com/office/drawing/2014/main" id="{FC201124-1353-7CEA-3228-B4E95875C8E2}"/>
                    </a:ext>
                  </a:extLst>
                </p:cNvPr>
                <p:cNvPicPr/>
                <p:nvPr/>
              </p:nvPicPr>
              <p:blipFill>
                <a:blip r:embed="rId17"/>
                <a:stretch>
                  <a:fillRect/>
                </a:stretch>
              </p:blipFill>
              <p:spPr>
                <a:xfrm>
                  <a:off x="5477805" y="4526460"/>
                  <a:ext cx="12600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7" name="Ink 16">
                  <a:extLst>
                    <a:ext uri="{FF2B5EF4-FFF2-40B4-BE49-F238E27FC236}">
                      <a16:creationId xmlns:a16="http://schemas.microsoft.com/office/drawing/2014/main" id="{A083D6C3-C1D6-FA96-C46F-C66B7D7C1F8A}"/>
                    </a:ext>
                  </a:extLst>
                </p14:cNvPr>
                <p14:cNvContentPartPr/>
                <p14:nvPr/>
              </p14:nvContentPartPr>
              <p14:xfrm>
                <a:off x="5676885" y="4400460"/>
                <a:ext cx="26280" cy="242640"/>
              </p14:xfrm>
            </p:contentPart>
          </mc:Choice>
          <mc:Fallback>
            <p:pic>
              <p:nvPicPr>
                <p:cNvPr id="17" name="Ink 16">
                  <a:extLst>
                    <a:ext uri="{FF2B5EF4-FFF2-40B4-BE49-F238E27FC236}">
                      <a16:creationId xmlns:a16="http://schemas.microsoft.com/office/drawing/2014/main" id="{A083D6C3-C1D6-FA96-C46F-C66B7D7C1F8A}"/>
                    </a:ext>
                  </a:extLst>
                </p:cNvPr>
                <p:cNvPicPr/>
                <p:nvPr/>
              </p:nvPicPr>
              <p:blipFill>
                <a:blip r:embed="rId19"/>
                <a:stretch>
                  <a:fillRect/>
                </a:stretch>
              </p:blipFill>
              <p:spPr>
                <a:xfrm>
                  <a:off x="5667885" y="4391460"/>
                  <a:ext cx="43920" cy="2602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8" name="Ink 17">
                  <a:extLst>
                    <a:ext uri="{FF2B5EF4-FFF2-40B4-BE49-F238E27FC236}">
                      <a16:creationId xmlns:a16="http://schemas.microsoft.com/office/drawing/2014/main" id="{B027C552-CC02-8051-86F5-3BDEF67E5A95}"/>
                    </a:ext>
                  </a:extLst>
                </p14:cNvPr>
                <p14:cNvContentPartPr/>
                <p14:nvPr/>
              </p14:nvContentPartPr>
              <p14:xfrm>
                <a:off x="5610285" y="4498740"/>
                <a:ext cx="143640" cy="16560"/>
              </p14:xfrm>
            </p:contentPart>
          </mc:Choice>
          <mc:Fallback>
            <p:pic>
              <p:nvPicPr>
                <p:cNvPr id="18" name="Ink 17">
                  <a:extLst>
                    <a:ext uri="{FF2B5EF4-FFF2-40B4-BE49-F238E27FC236}">
                      <a16:creationId xmlns:a16="http://schemas.microsoft.com/office/drawing/2014/main" id="{B027C552-CC02-8051-86F5-3BDEF67E5A95}"/>
                    </a:ext>
                  </a:extLst>
                </p:cNvPr>
                <p:cNvPicPr/>
                <p:nvPr/>
              </p:nvPicPr>
              <p:blipFill>
                <a:blip r:embed="rId21"/>
                <a:stretch>
                  <a:fillRect/>
                </a:stretch>
              </p:blipFill>
              <p:spPr>
                <a:xfrm>
                  <a:off x="5601285" y="4489740"/>
                  <a:ext cx="16128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9" name="Ink 18">
                  <a:extLst>
                    <a:ext uri="{FF2B5EF4-FFF2-40B4-BE49-F238E27FC236}">
                      <a16:creationId xmlns:a16="http://schemas.microsoft.com/office/drawing/2014/main" id="{F249FD8F-8F65-EE4C-47A8-82DB871C6259}"/>
                    </a:ext>
                  </a:extLst>
                </p14:cNvPr>
                <p14:cNvContentPartPr/>
                <p14:nvPr/>
              </p14:nvContentPartPr>
              <p14:xfrm>
                <a:off x="5790285" y="4534020"/>
                <a:ext cx="105840" cy="100800"/>
              </p14:xfrm>
            </p:contentPart>
          </mc:Choice>
          <mc:Fallback>
            <p:pic>
              <p:nvPicPr>
                <p:cNvPr id="19" name="Ink 18">
                  <a:extLst>
                    <a:ext uri="{FF2B5EF4-FFF2-40B4-BE49-F238E27FC236}">
                      <a16:creationId xmlns:a16="http://schemas.microsoft.com/office/drawing/2014/main" id="{F249FD8F-8F65-EE4C-47A8-82DB871C6259}"/>
                    </a:ext>
                  </a:extLst>
                </p:cNvPr>
                <p:cNvPicPr/>
                <p:nvPr/>
              </p:nvPicPr>
              <p:blipFill>
                <a:blip r:embed="rId23"/>
                <a:stretch>
                  <a:fillRect/>
                </a:stretch>
              </p:blipFill>
              <p:spPr>
                <a:xfrm>
                  <a:off x="5781285" y="4525020"/>
                  <a:ext cx="12348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0" name="Ink 19">
                  <a:extLst>
                    <a:ext uri="{FF2B5EF4-FFF2-40B4-BE49-F238E27FC236}">
                      <a16:creationId xmlns:a16="http://schemas.microsoft.com/office/drawing/2014/main" id="{EBCB301D-CD55-8760-5774-0988CCD07908}"/>
                    </a:ext>
                  </a:extLst>
                </p14:cNvPr>
                <p14:cNvContentPartPr/>
                <p14:nvPr/>
              </p14:nvContentPartPr>
              <p14:xfrm>
                <a:off x="5964525" y="4333860"/>
                <a:ext cx="17280" cy="214560"/>
              </p14:xfrm>
            </p:contentPart>
          </mc:Choice>
          <mc:Fallback>
            <p:pic>
              <p:nvPicPr>
                <p:cNvPr id="20" name="Ink 19">
                  <a:extLst>
                    <a:ext uri="{FF2B5EF4-FFF2-40B4-BE49-F238E27FC236}">
                      <a16:creationId xmlns:a16="http://schemas.microsoft.com/office/drawing/2014/main" id="{EBCB301D-CD55-8760-5774-0988CCD07908}"/>
                    </a:ext>
                  </a:extLst>
                </p:cNvPr>
                <p:cNvPicPr/>
                <p:nvPr/>
              </p:nvPicPr>
              <p:blipFill>
                <a:blip r:embed="rId25"/>
                <a:stretch>
                  <a:fillRect/>
                </a:stretch>
              </p:blipFill>
              <p:spPr>
                <a:xfrm>
                  <a:off x="5955525" y="4324860"/>
                  <a:ext cx="34920" cy="232200"/>
                </a:xfrm>
                <a:prstGeom prst="rect">
                  <a:avLst/>
                </a:prstGeom>
              </p:spPr>
            </p:pic>
          </mc:Fallback>
        </mc:AlternateContent>
      </p:grpSp>
      <p:grpSp>
        <p:nvGrpSpPr>
          <p:cNvPr id="25" name="Group 24">
            <a:extLst>
              <a:ext uri="{FF2B5EF4-FFF2-40B4-BE49-F238E27FC236}">
                <a16:creationId xmlns:a16="http://schemas.microsoft.com/office/drawing/2014/main" id="{81A8768F-55BE-C1AF-83ED-741F25D13A78}"/>
              </a:ext>
            </a:extLst>
          </p:cNvPr>
          <p:cNvGrpSpPr/>
          <p:nvPr/>
        </p:nvGrpSpPr>
        <p:grpSpPr>
          <a:xfrm>
            <a:off x="5322285" y="4892220"/>
            <a:ext cx="554760" cy="238320"/>
            <a:chOff x="5322285" y="4892220"/>
            <a:chExt cx="554760" cy="238320"/>
          </a:xfrm>
        </p:grpSpPr>
        <mc:AlternateContent xmlns:mc="http://schemas.openxmlformats.org/markup-compatibility/2006">
          <mc:Choice xmlns:p14="http://schemas.microsoft.com/office/powerpoint/2010/main" Requires="p14">
            <p:contentPart p14:bwMode="auto" r:id="rId26">
              <p14:nvContentPartPr>
                <p14:cNvPr id="22" name="Ink 21">
                  <a:extLst>
                    <a:ext uri="{FF2B5EF4-FFF2-40B4-BE49-F238E27FC236}">
                      <a16:creationId xmlns:a16="http://schemas.microsoft.com/office/drawing/2014/main" id="{4FBCD9EC-245F-75F8-CD69-475D2D549459}"/>
                    </a:ext>
                  </a:extLst>
                </p14:cNvPr>
                <p14:cNvContentPartPr/>
                <p14:nvPr/>
              </p14:nvContentPartPr>
              <p14:xfrm>
                <a:off x="5322285" y="4892220"/>
                <a:ext cx="165240" cy="171000"/>
              </p14:xfrm>
            </p:contentPart>
          </mc:Choice>
          <mc:Fallback>
            <p:pic>
              <p:nvPicPr>
                <p:cNvPr id="22" name="Ink 21">
                  <a:extLst>
                    <a:ext uri="{FF2B5EF4-FFF2-40B4-BE49-F238E27FC236}">
                      <a16:creationId xmlns:a16="http://schemas.microsoft.com/office/drawing/2014/main" id="{4FBCD9EC-245F-75F8-CD69-475D2D549459}"/>
                    </a:ext>
                  </a:extLst>
                </p:cNvPr>
                <p:cNvPicPr/>
                <p:nvPr/>
              </p:nvPicPr>
              <p:blipFill>
                <a:blip r:embed="rId27"/>
                <a:stretch>
                  <a:fillRect/>
                </a:stretch>
              </p:blipFill>
              <p:spPr>
                <a:xfrm>
                  <a:off x="5313645" y="4883220"/>
                  <a:ext cx="18288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3" name="Ink 22">
                  <a:extLst>
                    <a:ext uri="{FF2B5EF4-FFF2-40B4-BE49-F238E27FC236}">
                      <a16:creationId xmlns:a16="http://schemas.microsoft.com/office/drawing/2014/main" id="{CDB873A6-7354-E41D-C5CB-D20495306048}"/>
                    </a:ext>
                  </a:extLst>
                </p14:cNvPr>
                <p14:cNvContentPartPr/>
                <p14:nvPr/>
              </p14:nvContentPartPr>
              <p14:xfrm>
                <a:off x="5547645" y="4914900"/>
                <a:ext cx="110880" cy="62280"/>
              </p14:xfrm>
            </p:contentPart>
          </mc:Choice>
          <mc:Fallback>
            <p:pic>
              <p:nvPicPr>
                <p:cNvPr id="23" name="Ink 22">
                  <a:extLst>
                    <a:ext uri="{FF2B5EF4-FFF2-40B4-BE49-F238E27FC236}">
                      <a16:creationId xmlns:a16="http://schemas.microsoft.com/office/drawing/2014/main" id="{CDB873A6-7354-E41D-C5CB-D20495306048}"/>
                    </a:ext>
                  </a:extLst>
                </p:cNvPr>
                <p:cNvPicPr/>
                <p:nvPr/>
              </p:nvPicPr>
              <p:blipFill>
                <a:blip r:embed="rId29"/>
                <a:stretch>
                  <a:fillRect/>
                </a:stretch>
              </p:blipFill>
              <p:spPr>
                <a:xfrm>
                  <a:off x="5538645" y="4905900"/>
                  <a:ext cx="12852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4" name="Ink 23">
                  <a:extLst>
                    <a:ext uri="{FF2B5EF4-FFF2-40B4-BE49-F238E27FC236}">
                      <a16:creationId xmlns:a16="http://schemas.microsoft.com/office/drawing/2014/main" id="{C9708414-E305-B672-3A6F-5AA6131C90FC}"/>
                    </a:ext>
                  </a:extLst>
                </p14:cNvPr>
                <p14:cNvContentPartPr/>
                <p14:nvPr/>
              </p14:nvContentPartPr>
              <p14:xfrm>
                <a:off x="5752125" y="4895820"/>
                <a:ext cx="124920" cy="234720"/>
              </p14:xfrm>
            </p:contentPart>
          </mc:Choice>
          <mc:Fallback>
            <p:pic>
              <p:nvPicPr>
                <p:cNvPr id="24" name="Ink 23">
                  <a:extLst>
                    <a:ext uri="{FF2B5EF4-FFF2-40B4-BE49-F238E27FC236}">
                      <a16:creationId xmlns:a16="http://schemas.microsoft.com/office/drawing/2014/main" id="{C9708414-E305-B672-3A6F-5AA6131C90FC}"/>
                    </a:ext>
                  </a:extLst>
                </p:cNvPr>
                <p:cNvPicPr/>
                <p:nvPr/>
              </p:nvPicPr>
              <p:blipFill>
                <a:blip r:embed="rId31"/>
                <a:stretch>
                  <a:fillRect/>
                </a:stretch>
              </p:blipFill>
              <p:spPr>
                <a:xfrm>
                  <a:off x="5743125" y="4886820"/>
                  <a:ext cx="142560" cy="252360"/>
                </a:xfrm>
                <a:prstGeom prst="rect">
                  <a:avLst/>
                </a:prstGeom>
              </p:spPr>
            </p:pic>
          </mc:Fallback>
        </mc:AlternateContent>
      </p:grpSp>
      <p:grpSp>
        <p:nvGrpSpPr>
          <p:cNvPr id="29" name="Group 28">
            <a:extLst>
              <a:ext uri="{FF2B5EF4-FFF2-40B4-BE49-F238E27FC236}">
                <a16:creationId xmlns:a16="http://schemas.microsoft.com/office/drawing/2014/main" id="{E1AA8533-2FD0-7932-1F50-51423DC488B8}"/>
              </a:ext>
            </a:extLst>
          </p:cNvPr>
          <p:cNvGrpSpPr/>
          <p:nvPr/>
        </p:nvGrpSpPr>
        <p:grpSpPr>
          <a:xfrm>
            <a:off x="2981205" y="275220"/>
            <a:ext cx="342720" cy="182520"/>
            <a:chOff x="2981205" y="275220"/>
            <a:chExt cx="342720" cy="182520"/>
          </a:xfrm>
        </p:grpSpPr>
        <mc:AlternateContent xmlns:mc="http://schemas.openxmlformats.org/markup-compatibility/2006">
          <mc:Choice xmlns:p14="http://schemas.microsoft.com/office/powerpoint/2010/main" Requires="p14">
            <p:contentPart p14:bwMode="auto" r:id="rId32">
              <p14:nvContentPartPr>
                <p14:cNvPr id="26" name="Ink 25">
                  <a:extLst>
                    <a:ext uri="{FF2B5EF4-FFF2-40B4-BE49-F238E27FC236}">
                      <a16:creationId xmlns:a16="http://schemas.microsoft.com/office/drawing/2014/main" id="{E7600B10-A9C2-54D7-5596-B0A5C5D71F17}"/>
                    </a:ext>
                  </a:extLst>
                </p14:cNvPr>
                <p14:cNvContentPartPr/>
                <p14:nvPr/>
              </p14:nvContentPartPr>
              <p14:xfrm>
                <a:off x="2981205" y="275220"/>
                <a:ext cx="130680" cy="171720"/>
              </p14:xfrm>
            </p:contentPart>
          </mc:Choice>
          <mc:Fallback>
            <p:pic>
              <p:nvPicPr>
                <p:cNvPr id="26" name="Ink 25">
                  <a:extLst>
                    <a:ext uri="{FF2B5EF4-FFF2-40B4-BE49-F238E27FC236}">
                      <a16:creationId xmlns:a16="http://schemas.microsoft.com/office/drawing/2014/main" id="{E7600B10-A9C2-54D7-5596-B0A5C5D71F17}"/>
                    </a:ext>
                  </a:extLst>
                </p:cNvPr>
                <p:cNvPicPr/>
                <p:nvPr/>
              </p:nvPicPr>
              <p:blipFill>
                <a:blip r:embed="rId33"/>
                <a:stretch>
                  <a:fillRect/>
                </a:stretch>
              </p:blipFill>
              <p:spPr>
                <a:xfrm>
                  <a:off x="2972205" y="266220"/>
                  <a:ext cx="14832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7" name="Ink 26">
                  <a:extLst>
                    <a:ext uri="{FF2B5EF4-FFF2-40B4-BE49-F238E27FC236}">
                      <a16:creationId xmlns:a16="http://schemas.microsoft.com/office/drawing/2014/main" id="{AACBF1D6-AFF2-2C25-C028-04955B8A9163}"/>
                    </a:ext>
                  </a:extLst>
                </p14:cNvPr>
                <p14:cNvContentPartPr/>
                <p14:nvPr/>
              </p14:nvContentPartPr>
              <p14:xfrm>
                <a:off x="3171645" y="447660"/>
                <a:ext cx="152280" cy="10080"/>
              </p14:xfrm>
            </p:contentPart>
          </mc:Choice>
          <mc:Fallback>
            <p:pic>
              <p:nvPicPr>
                <p:cNvPr id="27" name="Ink 26">
                  <a:extLst>
                    <a:ext uri="{FF2B5EF4-FFF2-40B4-BE49-F238E27FC236}">
                      <a16:creationId xmlns:a16="http://schemas.microsoft.com/office/drawing/2014/main" id="{AACBF1D6-AFF2-2C25-C028-04955B8A9163}"/>
                    </a:ext>
                  </a:extLst>
                </p:cNvPr>
                <p:cNvPicPr/>
                <p:nvPr/>
              </p:nvPicPr>
              <p:blipFill>
                <a:blip r:embed="rId35"/>
                <a:stretch>
                  <a:fillRect/>
                </a:stretch>
              </p:blipFill>
              <p:spPr>
                <a:xfrm>
                  <a:off x="3162645" y="438660"/>
                  <a:ext cx="16992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8" name="Ink 27">
                  <a:extLst>
                    <a:ext uri="{FF2B5EF4-FFF2-40B4-BE49-F238E27FC236}">
                      <a16:creationId xmlns:a16="http://schemas.microsoft.com/office/drawing/2014/main" id="{D2546638-68CF-DE7D-4226-3629B65EE05C}"/>
                    </a:ext>
                  </a:extLst>
                </p14:cNvPr>
                <p14:cNvContentPartPr/>
                <p14:nvPr/>
              </p14:nvContentPartPr>
              <p14:xfrm>
                <a:off x="3228885" y="381060"/>
                <a:ext cx="69480" cy="360"/>
              </p14:xfrm>
            </p:contentPart>
          </mc:Choice>
          <mc:Fallback>
            <p:pic>
              <p:nvPicPr>
                <p:cNvPr id="28" name="Ink 27">
                  <a:extLst>
                    <a:ext uri="{FF2B5EF4-FFF2-40B4-BE49-F238E27FC236}">
                      <a16:creationId xmlns:a16="http://schemas.microsoft.com/office/drawing/2014/main" id="{D2546638-68CF-DE7D-4226-3629B65EE05C}"/>
                    </a:ext>
                  </a:extLst>
                </p:cNvPr>
                <p:cNvPicPr/>
                <p:nvPr/>
              </p:nvPicPr>
              <p:blipFill>
                <a:blip r:embed="rId37"/>
                <a:stretch>
                  <a:fillRect/>
                </a:stretch>
              </p:blipFill>
              <p:spPr>
                <a:xfrm>
                  <a:off x="3219885" y="372060"/>
                  <a:ext cx="87120" cy="18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8">
            <p14:nvContentPartPr>
              <p14:cNvPr id="30" name="Ink 29">
                <a:extLst>
                  <a:ext uri="{FF2B5EF4-FFF2-40B4-BE49-F238E27FC236}">
                    <a16:creationId xmlns:a16="http://schemas.microsoft.com/office/drawing/2014/main" id="{B057DFAF-EE08-9A42-3B85-B86BA06A43BB}"/>
                  </a:ext>
                </a:extLst>
              </p14:cNvPr>
              <p14:cNvContentPartPr/>
              <p14:nvPr/>
            </p14:nvContentPartPr>
            <p14:xfrm>
              <a:off x="3162285" y="771660"/>
              <a:ext cx="552600" cy="39240"/>
            </p14:xfrm>
          </p:contentPart>
        </mc:Choice>
        <mc:Fallback>
          <p:pic>
            <p:nvPicPr>
              <p:cNvPr id="30" name="Ink 29">
                <a:extLst>
                  <a:ext uri="{FF2B5EF4-FFF2-40B4-BE49-F238E27FC236}">
                    <a16:creationId xmlns:a16="http://schemas.microsoft.com/office/drawing/2014/main" id="{B057DFAF-EE08-9A42-3B85-B86BA06A43BB}"/>
                  </a:ext>
                </a:extLst>
              </p:cNvPr>
              <p:cNvPicPr/>
              <p:nvPr/>
            </p:nvPicPr>
            <p:blipFill>
              <a:blip r:embed="rId39"/>
              <a:stretch>
                <a:fillRect/>
              </a:stretch>
            </p:blipFill>
            <p:spPr>
              <a:xfrm>
                <a:off x="3153285" y="762660"/>
                <a:ext cx="57024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1" name="Ink 30">
                <a:extLst>
                  <a:ext uri="{FF2B5EF4-FFF2-40B4-BE49-F238E27FC236}">
                    <a16:creationId xmlns:a16="http://schemas.microsoft.com/office/drawing/2014/main" id="{164EFB59-1AF8-A23F-F05C-FAC3303DEBD4}"/>
                  </a:ext>
                </a:extLst>
              </p14:cNvPr>
              <p14:cNvContentPartPr/>
              <p14:nvPr/>
            </p14:nvContentPartPr>
            <p14:xfrm>
              <a:off x="2352645" y="1914660"/>
              <a:ext cx="343440" cy="239040"/>
            </p14:xfrm>
          </p:contentPart>
        </mc:Choice>
        <mc:Fallback>
          <p:pic>
            <p:nvPicPr>
              <p:cNvPr id="31" name="Ink 30">
                <a:extLst>
                  <a:ext uri="{FF2B5EF4-FFF2-40B4-BE49-F238E27FC236}">
                    <a16:creationId xmlns:a16="http://schemas.microsoft.com/office/drawing/2014/main" id="{164EFB59-1AF8-A23F-F05C-FAC3303DEBD4}"/>
                  </a:ext>
                </a:extLst>
              </p:cNvPr>
              <p:cNvPicPr/>
              <p:nvPr/>
            </p:nvPicPr>
            <p:blipFill>
              <a:blip r:embed="rId41"/>
              <a:stretch>
                <a:fillRect/>
              </a:stretch>
            </p:blipFill>
            <p:spPr>
              <a:xfrm>
                <a:off x="2343645" y="1905660"/>
                <a:ext cx="361080" cy="256680"/>
              </a:xfrm>
              <a:prstGeom prst="rect">
                <a:avLst/>
              </a:prstGeom>
            </p:spPr>
          </p:pic>
        </mc:Fallback>
      </mc:AlternateContent>
      <p:grpSp>
        <p:nvGrpSpPr>
          <p:cNvPr id="34" name="Group 33">
            <a:extLst>
              <a:ext uri="{FF2B5EF4-FFF2-40B4-BE49-F238E27FC236}">
                <a16:creationId xmlns:a16="http://schemas.microsoft.com/office/drawing/2014/main" id="{61CFF50E-2C63-20AA-070B-3B018109EDDC}"/>
              </a:ext>
            </a:extLst>
          </p:cNvPr>
          <p:cNvGrpSpPr/>
          <p:nvPr/>
        </p:nvGrpSpPr>
        <p:grpSpPr>
          <a:xfrm>
            <a:off x="2676285" y="2162340"/>
            <a:ext cx="372600" cy="1077480"/>
            <a:chOff x="2676285" y="2162340"/>
            <a:chExt cx="372600" cy="1077480"/>
          </a:xfrm>
        </p:grpSpPr>
        <mc:AlternateContent xmlns:mc="http://schemas.openxmlformats.org/markup-compatibility/2006">
          <mc:Choice xmlns:p14="http://schemas.microsoft.com/office/powerpoint/2010/main" Requires="p14">
            <p:contentPart p14:bwMode="auto" r:id="rId42">
              <p14:nvContentPartPr>
                <p14:cNvPr id="32" name="Ink 31">
                  <a:extLst>
                    <a:ext uri="{FF2B5EF4-FFF2-40B4-BE49-F238E27FC236}">
                      <a16:creationId xmlns:a16="http://schemas.microsoft.com/office/drawing/2014/main" id="{EF5308C1-D380-9F2A-E4C6-E50B068F2981}"/>
                    </a:ext>
                  </a:extLst>
                </p14:cNvPr>
                <p14:cNvContentPartPr/>
                <p14:nvPr/>
              </p14:nvContentPartPr>
              <p14:xfrm>
                <a:off x="2676285" y="2162340"/>
                <a:ext cx="372600" cy="1077480"/>
              </p14:xfrm>
            </p:contentPart>
          </mc:Choice>
          <mc:Fallback>
            <p:pic>
              <p:nvPicPr>
                <p:cNvPr id="32" name="Ink 31">
                  <a:extLst>
                    <a:ext uri="{FF2B5EF4-FFF2-40B4-BE49-F238E27FC236}">
                      <a16:creationId xmlns:a16="http://schemas.microsoft.com/office/drawing/2014/main" id="{EF5308C1-D380-9F2A-E4C6-E50B068F2981}"/>
                    </a:ext>
                  </a:extLst>
                </p:cNvPr>
                <p:cNvPicPr/>
                <p:nvPr/>
              </p:nvPicPr>
              <p:blipFill>
                <a:blip r:embed="rId43"/>
                <a:stretch>
                  <a:fillRect/>
                </a:stretch>
              </p:blipFill>
              <p:spPr>
                <a:xfrm>
                  <a:off x="2667285" y="2153340"/>
                  <a:ext cx="390240" cy="10951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3" name="Ink 32">
                  <a:extLst>
                    <a:ext uri="{FF2B5EF4-FFF2-40B4-BE49-F238E27FC236}">
                      <a16:creationId xmlns:a16="http://schemas.microsoft.com/office/drawing/2014/main" id="{548FDB7D-7B09-874C-7638-24EF4FC7711D}"/>
                    </a:ext>
                  </a:extLst>
                </p14:cNvPr>
                <p14:cNvContentPartPr/>
                <p14:nvPr/>
              </p14:nvContentPartPr>
              <p14:xfrm>
                <a:off x="2981565" y="2834820"/>
                <a:ext cx="47880" cy="280080"/>
              </p14:xfrm>
            </p:contentPart>
          </mc:Choice>
          <mc:Fallback>
            <p:pic>
              <p:nvPicPr>
                <p:cNvPr id="33" name="Ink 32">
                  <a:extLst>
                    <a:ext uri="{FF2B5EF4-FFF2-40B4-BE49-F238E27FC236}">
                      <a16:creationId xmlns:a16="http://schemas.microsoft.com/office/drawing/2014/main" id="{548FDB7D-7B09-874C-7638-24EF4FC7711D}"/>
                    </a:ext>
                  </a:extLst>
                </p:cNvPr>
                <p:cNvPicPr/>
                <p:nvPr/>
              </p:nvPicPr>
              <p:blipFill>
                <a:blip r:embed="rId45"/>
                <a:stretch>
                  <a:fillRect/>
                </a:stretch>
              </p:blipFill>
              <p:spPr>
                <a:xfrm>
                  <a:off x="2972565" y="2825820"/>
                  <a:ext cx="65520" cy="297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6">
            <p14:nvContentPartPr>
              <p14:cNvPr id="35" name="Ink 34">
                <a:extLst>
                  <a:ext uri="{FF2B5EF4-FFF2-40B4-BE49-F238E27FC236}">
                    <a16:creationId xmlns:a16="http://schemas.microsoft.com/office/drawing/2014/main" id="{15498EF9-CC43-4D92-4776-05779FDA35B0}"/>
                  </a:ext>
                </a:extLst>
              </p14:cNvPr>
              <p14:cNvContentPartPr/>
              <p14:nvPr/>
            </p14:nvContentPartPr>
            <p14:xfrm>
              <a:off x="3466845" y="3344940"/>
              <a:ext cx="47880" cy="303120"/>
            </p14:xfrm>
          </p:contentPart>
        </mc:Choice>
        <mc:Fallback>
          <p:pic>
            <p:nvPicPr>
              <p:cNvPr id="35" name="Ink 34">
                <a:extLst>
                  <a:ext uri="{FF2B5EF4-FFF2-40B4-BE49-F238E27FC236}">
                    <a16:creationId xmlns:a16="http://schemas.microsoft.com/office/drawing/2014/main" id="{15498EF9-CC43-4D92-4776-05779FDA35B0}"/>
                  </a:ext>
                </a:extLst>
              </p:cNvPr>
              <p:cNvPicPr/>
              <p:nvPr/>
            </p:nvPicPr>
            <p:blipFill>
              <a:blip r:embed="rId47"/>
              <a:stretch>
                <a:fillRect/>
              </a:stretch>
            </p:blipFill>
            <p:spPr>
              <a:xfrm>
                <a:off x="3412845" y="3237300"/>
                <a:ext cx="155520" cy="5187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6" name="Ink 35">
                <a:extLst>
                  <a:ext uri="{FF2B5EF4-FFF2-40B4-BE49-F238E27FC236}">
                    <a16:creationId xmlns:a16="http://schemas.microsoft.com/office/drawing/2014/main" id="{4E780173-ED05-169B-0D5F-0B77B71ECE89}"/>
                  </a:ext>
                </a:extLst>
              </p14:cNvPr>
              <p14:cNvContentPartPr/>
              <p14:nvPr/>
            </p14:nvContentPartPr>
            <p14:xfrm>
              <a:off x="3457485" y="4514580"/>
              <a:ext cx="360" cy="124560"/>
            </p14:xfrm>
          </p:contentPart>
        </mc:Choice>
        <mc:Fallback>
          <p:pic>
            <p:nvPicPr>
              <p:cNvPr id="36" name="Ink 35">
                <a:extLst>
                  <a:ext uri="{FF2B5EF4-FFF2-40B4-BE49-F238E27FC236}">
                    <a16:creationId xmlns:a16="http://schemas.microsoft.com/office/drawing/2014/main" id="{4E780173-ED05-169B-0D5F-0B77B71ECE89}"/>
                  </a:ext>
                </a:extLst>
              </p:cNvPr>
              <p:cNvPicPr/>
              <p:nvPr/>
            </p:nvPicPr>
            <p:blipFill>
              <a:blip r:embed="rId49"/>
              <a:stretch>
                <a:fillRect/>
              </a:stretch>
            </p:blipFill>
            <p:spPr>
              <a:xfrm>
                <a:off x="3403485" y="4406580"/>
                <a:ext cx="108000" cy="3402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7" name="Ink 36">
                <a:extLst>
                  <a:ext uri="{FF2B5EF4-FFF2-40B4-BE49-F238E27FC236}">
                    <a16:creationId xmlns:a16="http://schemas.microsoft.com/office/drawing/2014/main" id="{74E7DA19-6980-7509-D97C-21BCD5EDC10B}"/>
                  </a:ext>
                </a:extLst>
              </p14:cNvPr>
              <p14:cNvContentPartPr/>
              <p14:nvPr/>
            </p14:nvContentPartPr>
            <p14:xfrm>
              <a:off x="6591285" y="4057740"/>
              <a:ext cx="728280" cy="28800"/>
            </p14:xfrm>
          </p:contentPart>
        </mc:Choice>
        <mc:Fallback>
          <p:pic>
            <p:nvPicPr>
              <p:cNvPr id="37" name="Ink 36">
                <a:extLst>
                  <a:ext uri="{FF2B5EF4-FFF2-40B4-BE49-F238E27FC236}">
                    <a16:creationId xmlns:a16="http://schemas.microsoft.com/office/drawing/2014/main" id="{74E7DA19-6980-7509-D97C-21BCD5EDC10B}"/>
                  </a:ext>
                </a:extLst>
              </p:cNvPr>
              <p:cNvPicPr/>
              <p:nvPr/>
            </p:nvPicPr>
            <p:blipFill>
              <a:blip r:embed="rId51"/>
              <a:stretch>
                <a:fillRect/>
              </a:stretch>
            </p:blipFill>
            <p:spPr>
              <a:xfrm>
                <a:off x="6537285" y="3949740"/>
                <a:ext cx="83592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8" name="Ink 37">
                <a:extLst>
                  <a:ext uri="{FF2B5EF4-FFF2-40B4-BE49-F238E27FC236}">
                    <a16:creationId xmlns:a16="http://schemas.microsoft.com/office/drawing/2014/main" id="{FFC09322-D994-E99A-9A1F-4239ADB2007E}"/>
                  </a:ext>
                </a:extLst>
              </p14:cNvPr>
              <p14:cNvContentPartPr/>
              <p14:nvPr/>
            </p14:nvContentPartPr>
            <p14:xfrm>
              <a:off x="6638805" y="4609980"/>
              <a:ext cx="867600" cy="29520"/>
            </p14:xfrm>
          </p:contentPart>
        </mc:Choice>
        <mc:Fallback>
          <p:pic>
            <p:nvPicPr>
              <p:cNvPr id="38" name="Ink 37">
                <a:extLst>
                  <a:ext uri="{FF2B5EF4-FFF2-40B4-BE49-F238E27FC236}">
                    <a16:creationId xmlns:a16="http://schemas.microsoft.com/office/drawing/2014/main" id="{FFC09322-D994-E99A-9A1F-4239ADB2007E}"/>
                  </a:ext>
                </a:extLst>
              </p:cNvPr>
              <p:cNvPicPr/>
              <p:nvPr/>
            </p:nvPicPr>
            <p:blipFill>
              <a:blip r:embed="rId53"/>
              <a:stretch>
                <a:fillRect/>
              </a:stretch>
            </p:blipFill>
            <p:spPr>
              <a:xfrm>
                <a:off x="6584805" y="4501980"/>
                <a:ext cx="975240" cy="2451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9" name="Ink 38">
                <a:extLst>
                  <a:ext uri="{FF2B5EF4-FFF2-40B4-BE49-F238E27FC236}">
                    <a16:creationId xmlns:a16="http://schemas.microsoft.com/office/drawing/2014/main" id="{CDBABF7A-D943-DA19-FCA2-442789B2CDBB}"/>
                  </a:ext>
                </a:extLst>
              </p14:cNvPr>
              <p14:cNvContentPartPr/>
              <p14:nvPr/>
            </p14:nvContentPartPr>
            <p14:xfrm>
              <a:off x="19125" y="3228660"/>
              <a:ext cx="2108160" cy="59040"/>
            </p14:xfrm>
          </p:contentPart>
        </mc:Choice>
        <mc:Fallback>
          <p:pic>
            <p:nvPicPr>
              <p:cNvPr id="39" name="Ink 38">
                <a:extLst>
                  <a:ext uri="{FF2B5EF4-FFF2-40B4-BE49-F238E27FC236}">
                    <a16:creationId xmlns:a16="http://schemas.microsoft.com/office/drawing/2014/main" id="{CDBABF7A-D943-DA19-FCA2-442789B2CDBB}"/>
                  </a:ext>
                </a:extLst>
              </p:cNvPr>
              <p:cNvPicPr/>
              <p:nvPr/>
            </p:nvPicPr>
            <p:blipFill>
              <a:blip r:embed="rId55"/>
              <a:stretch>
                <a:fillRect/>
              </a:stretch>
            </p:blipFill>
            <p:spPr>
              <a:xfrm>
                <a:off x="-34875" y="3120660"/>
                <a:ext cx="2215800" cy="274680"/>
              </a:xfrm>
              <a:prstGeom prst="rect">
                <a:avLst/>
              </a:prstGeom>
            </p:spPr>
          </p:pic>
        </mc:Fallback>
      </mc:AlternateContent>
    </p:spTree>
    <p:extLst>
      <p:ext uri="{BB962C8B-B14F-4D97-AF65-F5344CB8AC3E}">
        <p14:creationId xmlns:p14="http://schemas.microsoft.com/office/powerpoint/2010/main" val="1585350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55866CF-1B36-A189-48DF-9C719A15412E}"/>
              </a:ext>
            </a:extLst>
          </p:cNvPr>
          <p:cNvSpPr txBox="1"/>
          <p:nvPr/>
        </p:nvSpPr>
        <p:spPr>
          <a:xfrm>
            <a:off x="390195" y="1175115"/>
            <a:ext cx="6096000" cy="4126771"/>
          </a:xfrm>
          <a:prstGeom prst="rect">
            <a:avLst/>
          </a:prstGeom>
          <a:noFill/>
        </p:spPr>
        <p:txBody>
          <a:bodyPr wrap="square">
            <a:spAutoFit/>
          </a:bodyPr>
          <a:lstStyle/>
          <a:p>
            <a:pPr algn="l">
              <a:buNone/>
            </a:pPr>
            <a:r>
              <a:rPr lang="en-US" b="1" i="0" dirty="0">
                <a:solidFill>
                  <a:srgbClr val="2980B9"/>
                </a:solidFill>
                <a:effectLst/>
                <a:latin typeface="Arial" panose="020B0604020202020204" pitchFamily="34" charset="0"/>
              </a:rPr>
              <a:t>Question 18 (1 point)</a:t>
            </a:r>
          </a:p>
          <a:p>
            <a:pPr algn="l">
              <a:buNone/>
            </a:pPr>
            <a:r>
              <a:rPr lang="en-US" b="0" i="0" dirty="0">
                <a:solidFill>
                  <a:srgbClr val="333333"/>
                </a:solidFill>
                <a:effectLst/>
                <a:latin typeface="Arial" panose="020B0604020202020204" pitchFamily="34" charset="0"/>
              </a:rPr>
              <a:t>Assume you have a balance of </a:t>
            </a:r>
            <a:r>
              <a:rPr lang="en-US" b="1" i="0" dirty="0">
                <a:solidFill>
                  <a:srgbClr val="333333"/>
                </a:solidFill>
                <a:effectLst/>
                <a:latin typeface="Arial" panose="020B0604020202020204" pitchFamily="34" charset="0"/>
              </a:rPr>
              <a:t>$3200</a:t>
            </a:r>
            <a:r>
              <a:rPr lang="en-US" b="0" i="0" dirty="0">
                <a:solidFill>
                  <a:srgbClr val="333333"/>
                </a:solidFill>
                <a:effectLst/>
                <a:latin typeface="Arial" panose="020B0604020202020204" pitchFamily="34" charset="0"/>
              </a:rPr>
              <a:t> on your credit card that you want to pay off. Calculate your monthly payment and total payment under the given conditions. Assume you make no additional charges to the card.</a:t>
            </a:r>
          </a:p>
          <a:p>
            <a:pPr algn="l">
              <a:buNone/>
            </a:pPr>
            <a:r>
              <a:rPr lang="en-US" b="0" i="0" dirty="0">
                <a:solidFill>
                  <a:srgbClr val="333333"/>
                </a:solidFill>
                <a:effectLst/>
                <a:latin typeface="Arial" panose="020B0604020202020204" pitchFamily="34" charset="0"/>
              </a:rPr>
              <a:t>The credit card APR is </a:t>
            </a:r>
            <a:r>
              <a:rPr lang="en-US" b="1" i="0" dirty="0">
                <a:solidFill>
                  <a:srgbClr val="333333"/>
                </a:solidFill>
                <a:effectLst/>
                <a:latin typeface="Arial" panose="020B0604020202020204" pitchFamily="34" charset="0"/>
              </a:rPr>
              <a:t>21%</a:t>
            </a:r>
            <a:r>
              <a:rPr lang="en-US" b="0" i="0" dirty="0">
                <a:solidFill>
                  <a:srgbClr val="333333"/>
                </a:solidFill>
                <a:effectLst/>
                <a:latin typeface="Arial" panose="020B0604020202020204" pitchFamily="34" charset="0"/>
              </a:rPr>
              <a:t> and you want to pay off the balance in </a:t>
            </a:r>
            <a:r>
              <a:rPr lang="en-US" b="1" i="0" dirty="0">
                <a:solidFill>
                  <a:srgbClr val="333333"/>
                </a:solidFill>
                <a:effectLst/>
                <a:latin typeface="Arial" panose="020B0604020202020204" pitchFamily="34" charset="0"/>
              </a:rPr>
              <a:t>2 years</a:t>
            </a:r>
            <a:r>
              <a:rPr lang="en-US" b="0" i="0" dirty="0">
                <a:solidFill>
                  <a:srgbClr val="333333"/>
                </a:solidFill>
                <a:effectLst/>
                <a:latin typeface="Arial" panose="020B0604020202020204" pitchFamily="34" charset="0"/>
              </a:rPr>
              <a:t>.</a:t>
            </a:r>
          </a:p>
          <a:p>
            <a:pPr algn="l">
              <a:spcBef>
                <a:spcPts val="1125"/>
              </a:spcBef>
              <a:spcAft>
                <a:spcPts val="1125"/>
              </a:spcAft>
              <a:buNone/>
            </a:pPr>
            <a:r>
              <a:rPr lang="en-US" b="0" i="0" dirty="0">
                <a:solidFill>
                  <a:srgbClr val="333333"/>
                </a:solidFill>
                <a:effectLst/>
                <a:latin typeface="Arial" panose="020B0604020202020204" pitchFamily="34" charset="0"/>
              </a:rPr>
              <a:t>○ A) $197.60; $4,277.35</a:t>
            </a:r>
          </a:p>
          <a:p>
            <a:pPr algn="l">
              <a:spcBef>
                <a:spcPts val="1125"/>
              </a:spcBef>
              <a:spcAft>
                <a:spcPts val="1125"/>
              </a:spcAft>
              <a:buNone/>
            </a:pPr>
            <a:r>
              <a:rPr lang="en-US" b="0" i="0" dirty="0">
                <a:solidFill>
                  <a:srgbClr val="333333"/>
                </a:solidFill>
                <a:effectLst/>
                <a:latin typeface="Arial" panose="020B0604020202020204" pitchFamily="34" charset="0"/>
              </a:rPr>
              <a:t>○ 😎 $247.51; $5,940.18</a:t>
            </a:r>
          </a:p>
          <a:p>
            <a:pPr algn="l">
              <a:spcBef>
                <a:spcPts val="1125"/>
              </a:spcBef>
              <a:spcAft>
                <a:spcPts val="1125"/>
              </a:spcAft>
              <a:buNone/>
            </a:pPr>
            <a:r>
              <a:rPr lang="en-US" b="0" i="0" dirty="0">
                <a:solidFill>
                  <a:srgbClr val="333333"/>
                </a:solidFill>
                <a:effectLst/>
                <a:latin typeface="Arial" panose="020B0604020202020204" pitchFamily="34" charset="0"/>
              </a:rPr>
              <a:t>○ C) $140.80; $3,051.17</a:t>
            </a:r>
          </a:p>
          <a:p>
            <a:pPr algn="l">
              <a:spcBef>
                <a:spcPts val="1125"/>
              </a:spcBef>
              <a:spcAft>
                <a:spcPts val="1125"/>
              </a:spcAft>
              <a:buNone/>
            </a:pPr>
            <a:r>
              <a:rPr lang="en-US" b="0" i="0" dirty="0">
                <a:solidFill>
                  <a:srgbClr val="333333"/>
                </a:solidFill>
                <a:effectLst/>
                <a:latin typeface="Arial" panose="020B0604020202020204" pitchFamily="34" charset="0"/>
              </a:rPr>
              <a:t>○ D) $164.43; $3,946.42</a:t>
            </a:r>
          </a:p>
        </p:txBody>
      </p:sp>
      <p:pic>
        <p:nvPicPr>
          <p:cNvPr id="7" name="Picture 6">
            <a:extLst>
              <a:ext uri="{FF2B5EF4-FFF2-40B4-BE49-F238E27FC236}">
                <a16:creationId xmlns:a16="http://schemas.microsoft.com/office/drawing/2014/main" id="{54AB4DFC-3FE9-FC11-6DDE-41785FAC65EB}"/>
              </a:ext>
            </a:extLst>
          </p:cNvPr>
          <p:cNvPicPr>
            <a:picLocks noChangeAspect="1"/>
          </p:cNvPicPr>
          <p:nvPr/>
        </p:nvPicPr>
        <p:blipFill>
          <a:blip r:embed="rId2"/>
          <a:stretch>
            <a:fillRect/>
          </a:stretch>
        </p:blipFill>
        <p:spPr>
          <a:xfrm>
            <a:off x="6862484" y="561670"/>
            <a:ext cx="4725059" cy="4363059"/>
          </a:xfrm>
          <a:prstGeom prst="rect">
            <a:avLst/>
          </a:prstGeom>
        </p:spPr>
      </p:pic>
      <p:pic>
        <p:nvPicPr>
          <p:cNvPr id="9" name="Picture 8">
            <a:extLst>
              <a:ext uri="{FF2B5EF4-FFF2-40B4-BE49-F238E27FC236}">
                <a16:creationId xmlns:a16="http://schemas.microsoft.com/office/drawing/2014/main" id="{7568D44B-CE8B-5B45-BAED-1AB410D55F3E}"/>
              </a:ext>
            </a:extLst>
          </p:cNvPr>
          <p:cNvPicPr>
            <a:picLocks noChangeAspect="1"/>
          </p:cNvPicPr>
          <p:nvPr/>
        </p:nvPicPr>
        <p:blipFill>
          <a:blip r:embed="rId3"/>
          <a:stretch>
            <a:fillRect/>
          </a:stretch>
        </p:blipFill>
        <p:spPr>
          <a:xfrm>
            <a:off x="3438195" y="3135581"/>
            <a:ext cx="5477639" cy="4077269"/>
          </a:xfrm>
          <a:prstGeom prst="rect">
            <a:avLst/>
          </a:prstGeom>
        </p:spPr>
      </p:pic>
      <mc:AlternateContent xmlns:mc="http://schemas.openxmlformats.org/markup-compatibility/2006">
        <mc:Choice xmlns:p14="http://schemas.microsoft.com/office/powerpoint/2010/main" Requires="p14">
          <p:contentPart p14:bwMode="auto" r:id="rId4">
            <p14:nvContentPartPr>
              <p14:cNvPr id="10" name="Ink 9">
                <a:extLst>
                  <a:ext uri="{FF2B5EF4-FFF2-40B4-BE49-F238E27FC236}">
                    <a16:creationId xmlns:a16="http://schemas.microsoft.com/office/drawing/2014/main" id="{DC7424C6-DA3A-9DA6-ACCE-88F63C8652BC}"/>
                  </a:ext>
                </a:extLst>
              </p14:cNvPr>
              <p14:cNvContentPartPr/>
              <p14:nvPr/>
            </p14:nvContentPartPr>
            <p14:xfrm>
              <a:off x="4810140" y="3929940"/>
              <a:ext cx="360" cy="4320"/>
            </p14:xfrm>
          </p:contentPart>
        </mc:Choice>
        <mc:Fallback>
          <p:pic>
            <p:nvPicPr>
              <p:cNvPr id="10" name="Ink 9">
                <a:extLst>
                  <a:ext uri="{FF2B5EF4-FFF2-40B4-BE49-F238E27FC236}">
                    <a16:creationId xmlns:a16="http://schemas.microsoft.com/office/drawing/2014/main" id="{DC7424C6-DA3A-9DA6-ACCE-88F63C8652BC}"/>
                  </a:ext>
                </a:extLst>
              </p:cNvPr>
              <p:cNvPicPr/>
              <p:nvPr/>
            </p:nvPicPr>
            <p:blipFill>
              <a:blip r:embed="rId5"/>
              <a:stretch>
                <a:fillRect/>
              </a:stretch>
            </p:blipFill>
            <p:spPr>
              <a:xfrm>
                <a:off x="4756140" y="3821940"/>
                <a:ext cx="10800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1" name="Ink 10">
                <a:extLst>
                  <a:ext uri="{FF2B5EF4-FFF2-40B4-BE49-F238E27FC236}">
                    <a16:creationId xmlns:a16="http://schemas.microsoft.com/office/drawing/2014/main" id="{44FE9372-07F3-23EB-4145-BCCDDBEE0122}"/>
                  </a:ext>
                </a:extLst>
              </p14:cNvPr>
              <p14:cNvContentPartPr/>
              <p14:nvPr/>
            </p14:nvContentPartPr>
            <p14:xfrm>
              <a:off x="6781860" y="4200660"/>
              <a:ext cx="360" cy="360"/>
            </p14:xfrm>
          </p:contentPart>
        </mc:Choice>
        <mc:Fallback>
          <p:pic>
            <p:nvPicPr>
              <p:cNvPr id="11" name="Ink 10">
                <a:extLst>
                  <a:ext uri="{FF2B5EF4-FFF2-40B4-BE49-F238E27FC236}">
                    <a16:creationId xmlns:a16="http://schemas.microsoft.com/office/drawing/2014/main" id="{44FE9372-07F3-23EB-4145-BCCDDBEE0122}"/>
                  </a:ext>
                </a:extLst>
              </p:cNvPr>
              <p:cNvPicPr/>
              <p:nvPr/>
            </p:nvPicPr>
            <p:blipFill>
              <a:blip r:embed="rId7"/>
              <a:stretch>
                <a:fillRect/>
              </a:stretch>
            </p:blipFill>
            <p:spPr>
              <a:xfrm>
                <a:off x="6727860" y="4092660"/>
                <a:ext cx="1080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2" name="Ink 11">
                <a:extLst>
                  <a:ext uri="{FF2B5EF4-FFF2-40B4-BE49-F238E27FC236}">
                    <a16:creationId xmlns:a16="http://schemas.microsoft.com/office/drawing/2014/main" id="{CF0888B2-B807-C298-FA57-770B6C3481AD}"/>
                  </a:ext>
                </a:extLst>
              </p14:cNvPr>
              <p14:cNvContentPartPr/>
              <p14:nvPr/>
            </p14:nvContentPartPr>
            <p14:xfrm>
              <a:off x="5743620" y="4476780"/>
              <a:ext cx="360" cy="360"/>
            </p14:xfrm>
          </p:contentPart>
        </mc:Choice>
        <mc:Fallback>
          <p:pic>
            <p:nvPicPr>
              <p:cNvPr id="12" name="Ink 11">
                <a:extLst>
                  <a:ext uri="{FF2B5EF4-FFF2-40B4-BE49-F238E27FC236}">
                    <a16:creationId xmlns:a16="http://schemas.microsoft.com/office/drawing/2014/main" id="{CF0888B2-B807-C298-FA57-770B6C3481AD}"/>
                  </a:ext>
                </a:extLst>
              </p:cNvPr>
              <p:cNvPicPr/>
              <p:nvPr/>
            </p:nvPicPr>
            <p:blipFill>
              <a:blip r:embed="rId7"/>
              <a:stretch>
                <a:fillRect/>
              </a:stretch>
            </p:blipFill>
            <p:spPr>
              <a:xfrm>
                <a:off x="5689620" y="4368780"/>
                <a:ext cx="108000" cy="216000"/>
              </a:xfrm>
              <a:prstGeom prst="rect">
                <a:avLst/>
              </a:prstGeom>
            </p:spPr>
          </p:pic>
        </mc:Fallback>
      </mc:AlternateContent>
      <p:grpSp>
        <p:nvGrpSpPr>
          <p:cNvPr id="15" name="Group 14">
            <a:extLst>
              <a:ext uri="{FF2B5EF4-FFF2-40B4-BE49-F238E27FC236}">
                <a16:creationId xmlns:a16="http://schemas.microsoft.com/office/drawing/2014/main" id="{35B0A90E-90F5-0816-70CE-D4ABA5DB6FF4}"/>
              </a:ext>
            </a:extLst>
          </p:cNvPr>
          <p:cNvGrpSpPr/>
          <p:nvPr/>
        </p:nvGrpSpPr>
        <p:grpSpPr>
          <a:xfrm>
            <a:off x="3705300" y="5558220"/>
            <a:ext cx="3114720" cy="156600"/>
            <a:chOff x="3705300" y="5558220"/>
            <a:chExt cx="3114720" cy="156600"/>
          </a:xfrm>
        </p:grpSpPr>
        <mc:AlternateContent xmlns:mc="http://schemas.openxmlformats.org/markup-compatibility/2006">
          <mc:Choice xmlns:p14="http://schemas.microsoft.com/office/powerpoint/2010/main" Requires="p14">
            <p:contentPart p14:bwMode="auto" r:id="rId9">
              <p14:nvContentPartPr>
                <p14:cNvPr id="13" name="Ink 12">
                  <a:extLst>
                    <a:ext uri="{FF2B5EF4-FFF2-40B4-BE49-F238E27FC236}">
                      <a16:creationId xmlns:a16="http://schemas.microsoft.com/office/drawing/2014/main" id="{A290E6A4-D795-F666-DABE-CBC2F1674494}"/>
                    </a:ext>
                  </a:extLst>
                </p14:cNvPr>
                <p14:cNvContentPartPr/>
                <p14:nvPr/>
              </p14:nvContentPartPr>
              <p14:xfrm>
                <a:off x="3705300" y="5558220"/>
                <a:ext cx="3114720" cy="82800"/>
              </p14:xfrm>
            </p:contentPart>
          </mc:Choice>
          <mc:Fallback>
            <p:pic>
              <p:nvPicPr>
                <p:cNvPr id="13" name="Ink 12">
                  <a:extLst>
                    <a:ext uri="{FF2B5EF4-FFF2-40B4-BE49-F238E27FC236}">
                      <a16:creationId xmlns:a16="http://schemas.microsoft.com/office/drawing/2014/main" id="{A290E6A4-D795-F666-DABE-CBC2F1674494}"/>
                    </a:ext>
                  </a:extLst>
                </p:cNvPr>
                <p:cNvPicPr/>
                <p:nvPr/>
              </p:nvPicPr>
              <p:blipFill>
                <a:blip r:embed="rId10"/>
                <a:stretch>
                  <a:fillRect/>
                </a:stretch>
              </p:blipFill>
              <p:spPr>
                <a:xfrm>
                  <a:off x="3696300" y="5549580"/>
                  <a:ext cx="313236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4" name="Ink 13">
                  <a:extLst>
                    <a:ext uri="{FF2B5EF4-FFF2-40B4-BE49-F238E27FC236}">
                      <a16:creationId xmlns:a16="http://schemas.microsoft.com/office/drawing/2014/main" id="{7FB7A439-29DD-58A1-071A-93233FF70DFD}"/>
                    </a:ext>
                  </a:extLst>
                </p14:cNvPr>
                <p14:cNvContentPartPr/>
                <p14:nvPr/>
              </p14:nvContentPartPr>
              <p14:xfrm>
                <a:off x="3724020" y="5673780"/>
                <a:ext cx="3074040" cy="41040"/>
              </p14:xfrm>
            </p:contentPart>
          </mc:Choice>
          <mc:Fallback>
            <p:pic>
              <p:nvPicPr>
                <p:cNvPr id="14" name="Ink 13">
                  <a:extLst>
                    <a:ext uri="{FF2B5EF4-FFF2-40B4-BE49-F238E27FC236}">
                      <a16:creationId xmlns:a16="http://schemas.microsoft.com/office/drawing/2014/main" id="{7FB7A439-29DD-58A1-071A-93233FF70DFD}"/>
                    </a:ext>
                  </a:extLst>
                </p:cNvPr>
                <p:cNvPicPr/>
                <p:nvPr/>
              </p:nvPicPr>
              <p:blipFill>
                <a:blip r:embed="rId12"/>
                <a:stretch>
                  <a:fillRect/>
                </a:stretch>
              </p:blipFill>
              <p:spPr>
                <a:xfrm>
                  <a:off x="3715020" y="5665140"/>
                  <a:ext cx="3091680" cy="58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
            <p14:nvContentPartPr>
              <p14:cNvPr id="16" name="Ink 15">
                <a:extLst>
                  <a:ext uri="{FF2B5EF4-FFF2-40B4-BE49-F238E27FC236}">
                    <a16:creationId xmlns:a16="http://schemas.microsoft.com/office/drawing/2014/main" id="{70F773A1-7236-2D9A-B444-B5C17622C6F4}"/>
                  </a:ext>
                </a:extLst>
              </p14:cNvPr>
              <p14:cNvContentPartPr/>
              <p14:nvPr/>
            </p14:nvContentPartPr>
            <p14:xfrm>
              <a:off x="10467900" y="2323980"/>
              <a:ext cx="715680" cy="360"/>
            </p14:xfrm>
          </p:contentPart>
        </mc:Choice>
        <mc:Fallback>
          <p:pic>
            <p:nvPicPr>
              <p:cNvPr id="16" name="Ink 15">
                <a:extLst>
                  <a:ext uri="{FF2B5EF4-FFF2-40B4-BE49-F238E27FC236}">
                    <a16:creationId xmlns:a16="http://schemas.microsoft.com/office/drawing/2014/main" id="{70F773A1-7236-2D9A-B444-B5C17622C6F4}"/>
                  </a:ext>
                </a:extLst>
              </p:cNvPr>
              <p:cNvPicPr/>
              <p:nvPr/>
            </p:nvPicPr>
            <p:blipFill>
              <a:blip r:embed="rId14"/>
              <a:stretch>
                <a:fillRect/>
              </a:stretch>
            </p:blipFill>
            <p:spPr>
              <a:xfrm>
                <a:off x="10413900" y="2215980"/>
                <a:ext cx="82332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7" name="Ink 16">
                <a:extLst>
                  <a:ext uri="{FF2B5EF4-FFF2-40B4-BE49-F238E27FC236}">
                    <a16:creationId xmlns:a16="http://schemas.microsoft.com/office/drawing/2014/main" id="{6D224952-DAAB-43E7-BEEA-BFE1278D8785}"/>
                  </a:ext>
                </a:extLst>
              </p14:cNvPr>
              <p14:cNvContentPartPr/>
              <p14:nvPr/>
            </p14:nvContentPartPr>
            <p14:xfrm>
              <a:off x="5057820" y="5926500"/>
              <a:ext cx="747360" cy="17640"/>
            </p14:xfrm>
          </p:contentPart>
        </mc:Choice>
        <mc:Fallback>
          <p:pic>
            <p:nvPicPr>
              <p:cNvPr id="17" name="Ink 16">
                <a:extLst>
                  <a:ext uri="{FF2B5EF4-FFF2-40B4-BE49-F238E27FC236}">
                    <a16:creationId xmlns:a16="http://schemas.microsoft.com/office/drawing/2014/main" id="{6D224952-DAAB-43E7-BEEA-BFE1278D8785}"/>
                  </a:ext>
                </a:extLst>
              </p:cNvPr>
              <p:cNvPicPr/>
              <p:nvPr/>
            </p:nvPicPr>
            <p:blipFill>
              <a:blip r:embed="rId16"/>
              <a:stretch>
                <a:fillRect/>
              </a:stretch>
            </p:blipFill>
            <p:spPr>
              <a:xfrm>
                <a:off x="5003820" y="5818500"/>
                <a:ext cx="85500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8" name="Ink 17">
                <a:extLst>
                  <a:ext uri="{FF2B5EF4-FFF2-40B4-BE49-F238E27FC236}">
                    <a16:creationId xmlns:a16="http://schemas.microsoft.com/office/drawing/2014/main" id="{F5F00414-9A25-3BB3-7715-F8E679EA877A}"/>
                  </a:ext>
                </a:extLst>
              </p14:cNvPr>
              <p14:cNvContentPartPr/>
              <p14:nvPr/>
            </p14:nvContentPartPr>
            <p14:xfrm>
              <a:off x="10544220" y="2848860"/>
              <a:ext cx="608040" cy="37440"/>
            </p14:xfrm>
          </p:contentPart>
        </mc:Choice>
        <mc:Fallback>
          <p:pic>
            <p:nvPicPr>
              <p:cNvPr id="18" name="Ink 17">
                <a:extLst>
                  <a:ext uri="{FF2B5EF4-FFF2-40B4-BE49-F238E27FC236}">
                    <a16:creationId xmlns:a16="http://schemas.microsoft.com/office/drawing/2014/main" id="{F5F00414-9A25-3BB3-7715-F8E679EA877A}"/>
                  </a:ext>
                </a:extLst>
              </p:cNvPr>
              <p:cNvPicPr/>
              <p:nvPr/>
            </p:nvPicPr>
            <p:blipFill>
              <a:blip r:embed="rId18"/>
              <a:stretch>
                <a:fillRect/>
              </a:stretch>
            </p:blipFill>
            <p:spPr>
              <a:xfrm>
                <a:off x="10490220" y="2741220"/>
                <a:ext cx="715680" cy="2530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9" name="Ink 18">
                <a:extLst>
                  <a:ext uri="{FF2B5EF4-FFF2-40B4-BE49-F238E27FC236}">
                    <a16:creationId xmlns:a16="http://schemas.microsoft.com/office/drawing/2014/main" id="{A0435680-1977-8CAE-5553-9345C452CB80}"/>
                  </a:ext>
                </a:extLst>
              </p14:cNvPr>
              <p14:cNvContentPartPr/>
              <p14:nvPr/>
            </p14:nvContentPartPr>
            <p14:xfrm>
              <a:off x="5695740" y="6391260"/>
              <a:ext cx="683280" cy="360"/>
            </p14:xfrm>
          </p:contentPart>
        </mc:Choice>
        <mc:Fallback>
          <p:pic>
            <p:nvPicPr>
              <p:cNvPr id="19" name="Ink 18">
                <a:extLst>
                  <a:ext uri="{FF2B5EF4-FFF2-40B4-BE49-F238E27FC236}">
                    <a16:creationId xmlns:a16="http://schemas.microsoft.com/office/drawing/2014/main" id="{A0435680-1977-8CAE-5553-9345C452CB80}"/>
                  </a:ext>
                </a:extLst>
              </p:cNvPr>
              <p:cNvPicPr/>
              <p:nvPr/>
            </p:nvPicPr>
            <p:blipFill>
              <a:blip r:embed="rId20"/>
              <a:stretch>
                <a:fillRect/>
              </a:stretch>
            </p:blipFill>
            <p:spPr>
              <a:xfrm>
                <a:off x="5641740" y="6283260"/>
                <a:ext cx="79092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0" name="Ink 19">
                <a:extLst>
                  <a:ext uri="{FF2B5EF4-FFF2-40B4-BE49-F238E27FC236}">
                    <a16:creationId xmlns:a16="http://schemas.microsoft.com/office/drawing/2014/main" id="{CFC889C5-E77E-5DF6-3606-C823806C6101}"/>
                  </a:ext>
                </a:extLst>
              </p14:cNvPr>
              <p14:cNvContentPartPr/>
              <p14:nvPr/>
            </p14:nvContentPartPr>
            <p14:xfrm>
              <a:off x="244260" y="4516380"/>
              <a:ext cx="2950560" cy="942480"/>
            </p14:xfrm>
          </p:contentPart>
        </mc:Choice>
        <mc:Fallback>
          <p:pic>
            <p:nvPicPr>
              <p:cNvPr id="20" name="Ink 19">
                <a:extLst>
                  <a:ext uri="{FF2B5EF4-FFF2-40B4-BE49-F238E27FC236}">
                    <a16:creationId xmlns:a16="http://schemas.microsoft.com/office/drawing/2014/main" id="{CFC889C5-E77E-5DF6-3606-C823806C6101}"/>
                  </a:ext>
                </a:extLst>
              </p:cNvPr>
              <p:cNvPicPr/>
              <p:nvPr/>
            </p:nvPicPr>
            <p:blipFill>
              <a:blip r:embed="rId22"/>
              <a:stretch>
                <a:fillRect/>
              </a:stretch>
            </p:blipFill>
            <p:spPr>
              <a:xfrm>
                <a:off x="235260" y="4507740"/>
                <a:ext cx="2968200" cy="960120"/>
              </a:xfrm>
              <a:prstGeom prst="rect">
                <a:avLst/>
              </a:prstGeom>
            </p:spPr>
          </p:pic>
        </mc:Fallback>
      </mc:AlternateContent>
    </p:spTree>
    <p:extLst>
      <p:ext uri="{BB962C8B-B14F-4D97-AF65-F5344CB8AC3E}">
        <p14:creationId xmlns:p14="http://schemas.microsoft.com/office/powerpoint/2010/main" val="4122381477"/>
      </p:ext>
    </p:extLst>
  </p:cSld>
  <p:clrMapOvr>
    <a:masterClrMapping/>
  </p:clrMapOvr>
</p:sld>
</file>

<file path=ppt/theme/theme1.xml><?xml version="1.0" encoding="utf-8"?>
<a:theme xmlns:a="http://schemas.openxmlformats.org/drawingml/2006/main" name="GestaltVTI">
  <a:themeElements>
    <a:clrScheme name="Gestalt">
      <a:dk1>
        <a:srgbClr val="000000"/>
      </a:dk1>
      <a:lt1>
        <a:sysClr val="window" lastClr="FFFFFF"/>
      </a:lt1>
      <a:dk2>
        <a:srgbClr val="262626"/>
      </a:dk2>
      <a:lt2>
        <a:srgbClr val="F7F7F7"/>
      </a:lt2>
      <a:accent1>
        <a:srgbClr val="EBA000"/>
      </a:accent1>
      <a:accent2>
        <a:srgbClr val="00BAC8"/>
      </a:accent2>
      <a:accent3>
        <a:srgbClr val="E64823"/>
      </a:accent3>
      <a:accent4>
        <a:srgbClr val="4D5AFF"/>
      </a:accent4>
      <a:accent5>
        <a:srgbClr val="FE5D21"/>
      </a:accent5>
      <a:accent6>
        <a:srgbClr val="00C777"/>
      </a:accent6>
      <a:hlink>
        <a:srgbClr val="2998E3"/>
      </a:hlink>
      <a:folHlink>
        <a:srgbClr val="939393"/>
      </a:folHlink>
    </a:clrScheme>
    <a:fontScheme name="Gestalt">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estaltVTI" id="{4F87C71D-53D1-4B71-BF97-FD0EA4B25665}" vid="{A110AFC4-8D8A-4C02-8885-7BA370B379B5}"/>
    </a:ext>
  </a:extLst>
</a:theme>
</file>

<file path=docProps/app.xml><?xml version="1.0" encoding="utf-8"?>
<Properties xmlns="http://schemas.openxmlformats.org/officeDocument/2006/extended-properties" xmlns:vt="http://schemas.openxmlformats.org/officeDocument/2006/docPropsVTypes">
  <Template>TM04033921[[fn=Damask]]</Template>
  <TotalTime>415</TotalTime>
  <Words>1037</Words>
  <Application>Microsoft Office PowerPoint</Application>
  <PresentationFormat>Widescreen</PresentationFormat>
  <Paragraphs>97</Paragraphs>
  <Slides>15</Slides>
  <Notes>0</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Bierstadt</vt:lpstr>
      <vt:lpstr>Copperplate Gothic Bold</vt:lpstr>
      <vt:lpstr>GestaltVTI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John Rozean</dc:creator>
  <cp:lastModifiedBy>John Rozean</cp:lastModifiedBy>
  <cp:revision>24</cp:revision>
  <dcterms:created xsi:type="dcterms:W3CDTF">2026-03-03T22:29:12Z</dcterms:created>
  <dcterms:modified xsi:type="dcterms:W3CDTF">2026-03-04T05:25:09Z</dcterms:modified>
</cp:coreProperties>
</file>