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954963" cy="14355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>
        <p:scale>
          <a:sx n="33" d="100"/>
          <a:sy n="33" d="100"/>
        </p:scale>
        <p:origin x="259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622" y="2349428"/>
            <a:ext cx="6761719" cy="4997932"/>
          </a:xfrm>
        </p:spPr>
        <p:txBody>
          <a:bodyPr anchor="b"/>
          <a:lstStyle>
            <a:lvl1pPr algn="ctr">
              <a:defRPr sz="5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4371" y="7540100"/>
            <a:ext cx="5966222" cy="3465985"/>
          </a:xfrm>
        </p:spPr>
        <p:txBody>
          <a:bodyPr/>
          <a:lstStyle>
            <a:lvl1pPr marL="0" indent="0" algn="ctr">
              <a:buNone/>
              <a:defRPr sz="2088"/>
            </a:lvl1pPr>
            <a:lvl2pPr marL="397764" indent="0" algn="ctr">
              <a:buNone/>
              <a:defRPr sz="1740"/>
            </a:lvl2pPr>
            <a:lvl3pPr marL="795528" indent="0" algn="ctr">
              <a:buNone/>
              <a:defRPr sz="1566"/>
            </a:lvl3pPr>
            <a:lvl4pPr marL="1193292" indent="0" algn="ctr">
              <a:buNone/>
              <a:defRPr sz="1392"/>
            </a:lvl4pPr>
            <a:lvl5pPr marL="1591056" indent="0" algn="ctr">
              <a:buNone/>
              <a:defRPr sz="1392"/>
            </a:lvl5pPr>
            <a:lvl6pPr marL="1988820" indent="0" algn="ctr">
              <a:buNone/>
              <a:defRPr sz="1392"/>
            </a:lvl6pPr>
            <a:lvl7pPr marL="2386584" indent="0" algn="ctr">
              <a:buNone/>
              <a:defRPr sz="1392"/>
            </a:lvl7pPr>
            <a:lvl8pPr marL="2784348" indent="0" algn="ctr">
              <a:buNone/>
              <a:defRPr sz="1392"/>
            </a:lvl8pPr>
            <a:lvl9pPr marL="3182112" indent="0" algn="ctr">
              <a:buNone/>
              <a:defRPr sz="13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7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6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92771" y="764311"/>
            <a:ext cx="1715289" cy="121658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904" y="764311"/>
            <a:ext cx="5046430" cy="121658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7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761" y="3578975"/>
            <a:ext cx="6861156" cy="5971598"/>
          </a:xfrm>
        </p:spPr>
        <p:txBody>
          <a:bodyPr anchor="b"/>
          <a:lstStyle>
            <a:lvl1pPr>
              <a:defRPr sz="5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2761" y="9607067"/>
            <a:ext cx="6861156" cy="3140322"/>
          </a:xfrm>
        </p:spPr>
        <p:txBody>
          <a:bodyPr/>
          <a:lstStyle>
            <a:lvl1pPr marL="0" indent="0">
              <a:buNone/>
              <a:defRPr sz="2088">
                <a:solidFill>
                  <a:schemeClr val="tx1">
                    <a:tint val="82000"/>
                  </a:schemeClr>
                </a:solidFill>
              </a:defRPr>
            </a:lvl1pPr>
            <a:lvl2pPr marL="397764" indent="0">
              <a:buNone/>
              <a:defRPr sz="1740">
                <a:solidFill>
                  <a:schemeClr val="tx1">
                    <a:tint val="82000"/>
                  </a:schemeClr>
                </a:solidFill>
              </a:defRPr>
            </a:lvl2pPr>
            <a:lvl3pPr marL="795528" indent="0">
              <a:buNone/>
              <a:defRPr sz="1566">
                <a:solidFill>
                  <a:schemeClr val="tx1">
                    <a:tint val="82000"/>
                  </a:schemeClr>
                </a:solidFill>
              </a:defRPr>
            </a:lvl3pPr>
            <a:lvl4pPr marL="1193292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4pPr>
            <a:lvl5pPr marL="1591056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5pPr>
            <a:lvl6pPr marL="1988820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6pPr>
            <a:lvl7pPr marL="2386584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7pPr>
            <a:lvl8pPr marL="2784348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8pPr>
            <a:lvl9pPr marL="3182112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904" y="3821557"/>
            <a:ext cx="3380859" cy="910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7200" y="3821557"/>
            <a:ext cx="3380859" cy="910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68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940" y="764315"/>
            <a:ext cx="6861156" cy="27747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7941" y="3519157"/>
            <a:ext cx="3365322" cy="1724684"/>
          </a:xfrm>
        </p:spPr>
        <p:txBody>
          <a:bodyPr anchor="b"/>
          <a:lstStyle>
            <a:lvl1pPr marL="0" indent="0">
              <a:buNone/>
              <a:defRPr sz="2088" b="1"/>
            </a:lvl1pPr>
            <a:lvl2pPr marL="397764" indent="0">
              <a:buNone/>
              <a:defRPr sz="1740" b="1"/>
            </a:lvl2pPr>
            <a:lvl3pPr marL="795528" indent="0">
              <a:buNone/>
              <a:defRPr sz="1566" b="1"/>
            </a:lvl3pPr>
            <a:lvl4pPr marL="1193292" indent="0">
              <a:buNone/>
              <a:defRPr sz="1392" b="1"/>
            </a:lvl4pPr>
            <a:lvl5pPr marL="1591056" indent="0">
              <a:buNone/>
              <a:defRPr sz="1392" b="1"/>
            </a:lvl5pPr>
            <a:lvl6pPr marL="1988820" indent="0">
              <a:buNone/>
              <a:defRPr sz="1392" b="1"/>
            </a:lvl6pPr>
            <a:lvl7pPr marL="2386584" indent="0">
              <a:buNone/>
              <a:defRPr sz="1392" b="1"/>
            </a:lvl7pPr>
            <a:lvl8pPr marL="2784348" indent="0">
              <a:buNone/>
              <a:defRPr sz="1392" b="1"/>
            </a:lvl8pPr>
            <a:lvl9pPr marL="3182112" indent="0">
              <a:buNone/>
              <a:defRPr sz="1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7941" y="5243841"/>
            <a:ext cx="3365322" cy="7712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27201" y="3519157"/>
            <a:ext cx="3381895" cy="1724684"/>
          </a:xfrm>
        </p:spPr>
        <p:txBody>
          <a:bodyPr anchor="b"/>
          <a:lstStyle>
            <a:lvl1pPr marL="0" indent="0">
              <a:buNone/>
              <a:defRPr sz="2088" b="1"/>
            </a:lvl1pPr>
            <a:lvl2pPr marL="397764" indent="0">
              <a:buNone/>
              <a:defRPr sz="1740" b="1"/>
            </a:lvl2pPr>
            <a:lvl3pPr marL="795528" indent="0">
              <a:buNone/>
              <a:defRPr sz="1566" b="1"/>
            </a:lvl3pPr>
            <a:lvl4pPr marL="1193292" indent="0">
              <a:buNone/>
              <a:defRPr sz="1392" b="1"/>
            </a:lvl4pPr>
            <a:lvl5pPr marL="1591056" indent="0">
              <a:buNone/>
              <a:defRPr sz="1392" b="1"/>
            </a:lvl5pPr>
            <a:lvl6pPr marL="1988820" indent="0">
              <a:buNone/>
              <a:defRPr sz="1392" b="1"/>
            </a:lvl6pPr>
            <a:lvl7pPr marL="2386584" indent="0">
              <a:buNone/>
              <a:defRPr sz="1392" b="1"/>
            </a:lvl7pPr>
            <a:lvl8pPr marL="2784348" indent="0">
              <a:buNone/>
              <a:defRPr sz="1392" b="1"/>
            </a:lvl8pPr>
            <a:lvl9pPr marL="3182112" indent="0">
              <a:buNone/>
              <a:defRPr sz="1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27201" y="5243841"/>
            <a:ext cx="3381895" cy="7712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6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8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940" y="957051"/>
            <a:ext cx="2565683" cy="3349678"/>
          </a:xfrm>
        </p:spPr>
        <p:txBody>
          <a:bodyPr anchor="b"/>
          <a:lstStyle>
            <a:lvl1pPr>
              <a:defRPr sz="2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1895" y="2066967"/>
            <a:ext cx="4027200" cy="10201896"/>
          </a:xfrm>
        </p:spPr>
        <p:txBody>
          <a:bodyPr/>
          <a:lstStyle>
            <a:lvl1pPr>
              <a:defRPr sz="2784"/>
            </a:lvl1pPr>
            <a:lvl2pPr>
              <a:defRPr sz="2436"/>
            </a:lvl2pPr>
            <a:lvl3pPr>
              <a:defRPr sz="2088"/>
            </a:lvl3pPr>
            <a:lvl4pPr>
              <a:defRPr sz="1740"/>
            </a:lvl4pPr>
            <a:lvl5pPr>
              <a:defRPr sz="1740"/>
            </a:lvl5pPr>
            <a:lvl6pPr>
              <a:defRPr sz="1740"/>
            </a:lvl6pPr>
            <a:lvl7pPr>
              <a:defRPr sz="1740"/>
            </a:lvl7pPr>
            <a:lvl8pPr>
              <a:defRPr sz="1740"/>
            </a:lvl8pPr>
            <a:lvl9pPr>
              <a:defRPr sz="17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7940" y="4306729"/>
            <a:ext cx="2565683" cy="7978748"/>
          </a:xfrm>
        </p:spPr>
        <p:txBody>
          <a:bodyPr/>
          <a:lstStyle>
            <a:lvl1pPr marL="0" indent="0">
              <a:buNone/>
              <a:defRPr sz="1392"/>
            </a:lvl1pPr>
            <a:lvl2pPr marL="397764" indent="0">
              <a:buNone/>
              <a:defRPr sz="1218"/>
            </a:lvl2pPr>
            <a:lvl3pPr marL="795528" indent="0">
              <a:buNone/>
              <a:defRPr sz="1044"/>
            </a:lvl3pPr>
            <a:lvl4pPr marL="1193292" indent="0">
              <a:buNone/>
              <a:defRPr sz="870"/>
            </a:lvl4pPr>
            <a:lvl5pPr marL="1591056" indent="0">
              <a:buNone/>
              <a:defRPr sz="870"/>
            </a:lvl5pPr>
            <a:lvl6pPr marL="1988820" indent="0">
              <a:buNone/>
              <a:defRPr sz="870"/>
            </a:lvl6pPr>
            <a:lvl7pPr marL="2386584" indent="0">
              <a:buNone/>
              <a:defRPr sz="870"/>
            </a:lvl7pPr>
            <a:lvl8pPr marL="2784348" indent="0">
              <a:buNone/>
              <a:defRPr sz="870"/>
            </a:lvl8pPr>
            <a:lvl9pPr marL="3182112" indent="0">
              <a:buNone/>
              <a:defRPr sz="8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74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940" y="957051"/>
            <a:ext cx="2565683" cy="3349678"/>
          </a:xfrm>
        </p:spPr>
        <p:txBody>
          <a:bodyPr anchor="b"/>
          <a:lstStyle>
            <a:lvl1pPr>
              <a:defRPr sz="2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81895" y="2066967"/>
            <a:ext cx="4027200" cy="10201896"/>
          </a:xfrm>
        </p:spPr>
        <p:txBody>
          <a:bodyPr anchor="t"/>
          <a:lstStyle>
            <a:lvl1pPr marL="0" indent="0">
              <a:buNone/>
              <a:defRPr sz="2784"/>
            </a:lvl1pPr>
            <a:lvl2pPr marL="397764" indent="0">
              <a:buNone/>
              <a:defRPr sz="2436"/>
            </a:lvl2pPr>
            <a:lvl3pPr marL="795528" indent="0">
              <a:buNone/>
              <a:defRPr sz="2088"/>
            </a:lvl3pPr>
            <a:lvl4pPr marL="1193292" indent="0">
              <a:buNone/>
              <a:defRPr sz="1740"/>
            </a:lvl4pPr>
            <a:lvl5pPr marL="1591056" indent="0">
              <a:buNone/>
              <a:defRPr sz="1740"/>
            </a:lvl5pPr>
            <a:lvl6pPr marL="1988820" indent="0">
              <a:buNone/>
              <a:defRPr sz="1740"/>
            </a:lvl6pPr>
            <a:lvl7pPr marL="2386584" indent="0">
              <a:buNone/>
              <a:defRPr sz="1740"/>
            </a:lvl7pPr>
            <a:lvl8pPr marL="2784348" indent="0">
              <a:buNone/>
              <a:defRPr sz="1740"/>
            </a:lvl8pPr>
            <a:lvl9pPr marL="3182112" indent="0">
              <a:buNone/>
              <a:defRPr sz="17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7940" y="4306729"/>
            <a:ext cx="2565683" cy="7978748"/>
          </a:xfrm>
        </p:spPr>
        <p:txBody>
          <a:bodyPr/>
          <a:lstStyle>
            <a:lvl1pPr marL="0" indent="0">
              <a:buNone/>
              <a:defRPr sz="1392"/>
            </a:lvl1pPr>
            <a:lvl2pPr marL="397764" indent="0">
              <a:buNone/>
              <a:defRPr sz="1218"/>
            </a:lvl2pPr>
            <a:lvl3pPr marL="795528" indent="0">
              <a:buNone/>
              <a:defRPr sz="1044"/>
            </a:lvl3pPr>
            <a:lvl4pPr marL="1193292" indent="0">
              <a:buNone/>
              <a:defRPr sz="870"/>
            </a:lvl4pPr>
            <a:lvl5pPr marL="1591056" indent="0">
              <a:buNone/>
              <a:defRPr sz="870"/>
            </a:lvl5pPr>
            <a:lvl6pPr marL="1988820" indent="0">
              <a:buNone/>
              <a:defRPr sz="870"/>
            </a:lvl6pPr>
            <a:lvl7pPr marL="2386584" indent="0">
              <a:buNone/>
              <a:defRPr sz="870"/>
            </a:lvl7pPr>
            <a:lvl8pPr marL="2784348" indent="0">
              <a:buNone/>
              <a:defRPr sz="870"/>
            </a:lvl8pPr>
            <a:lvl9pPr marL="3182112" indent="0">
              <a:buNone/>
              <a:defRPr sz="8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904" y="764315"/>
            <a:ext cx="6861156" cy="2774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904" y="3821557"/>
            <a:ext cx="6861156" cy="910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6904" y="13305669"/>
            <a:ext cx="1789867" cy="76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F8BF84-EFC5-4FF5-8613-8C4970B2AE6D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5082" y="13305669"/>
            <a:ext cx="2684800" cy="76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18192" y="13305669"/>
            <a:ext cx="1789867" cy="76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F9A02B-06A6-44F7-893E-25883319F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95528" rtl="0" eaLnBrk="1" latinLnBrk="0" hangingPunct="1">
        <a:lnSpc>
          <a:spcPct val="90000"/>
        </a:lnSpc>
        <a:spcBef>
          <a:spcPct val="0"/>
        </a:spcBef>
        <a:buNone/>
        <a:defRPr sz="38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8882" indent="-198882" algn="l" defTabSz="795528" rtl="0" eaLnBrk="1" latinLnBrk="0" hangingPunct="1">
        <a:lnSpc>
          <a:spcPct val="90000"/>
        </a:lnSpc>
        <a:spcBef>
          <a:spcPts val="870"/>
        </a:spcBef>
        <a:buFont typeface="Arial" panose="020B0604020202020204" pitchFamily="34" charset="0"/>
        <a:buChar char="•"/>
        <a:defRPr sz="2436" kern="1200">
          <a:solidFill>
            <a:schemeClr val="tx1"/>
          </a:solidFill>
          <a:latin typeface="+mn-lt"/>
          <a:ea typeface="+mn-ea"/>
          <a:cs typeface="+mn-cs"/>
        </a:defRPr>
      </a:lvl1pPr>
      <a:lvl2pPr marL="596646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2pPr>
      <a:lvl3pPr marL="994410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740" kern="1200">
          <a:solidFill>
            <a:schemeClr val="tx1"/>
          </a:solidFill>
          <a:latin typeface="+mn-lt"/>
          <a:ea typeface="+mn-ea"/>
          <a:cs typeface="+mn-cs"/>
        </a:defRPr>
      </a:lvl3pPr>
      <a:lvl4pPr marL="1392174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4pPr>
      <a:lvl5pPr marL="1789938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5pPr>
      <a:lvl6pPr marL="2187702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6pPr>
      <a:lvl7pPr marL="2585466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7pPr>
      <a:lvl8pPr marL="2983230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8pPr>
      <a:lvl9pPr marL="3380994" indent="-198882" algn="l" defTabSz="795528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sz="15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1pPr>
      <a:lvl2pPr marL="397764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2pPr>
      <a:lvl3pPr marL="795528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3pPr>
      <a:lvl4pPr marL="1193292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4pPr>
      <a:lvl5pPr marL="1591056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5pPr>
      <a:lvl6pPr marL="1988820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6pPr>
      <a:lvl7pPr marL="2386584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7pPr>
      <a:lvl8pPr marL="2784348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8pPr>
      <a:lvl9pPr marL="3182112" algn="l" defTabSz="795528" rtl="0" eaLnBrk="1" latinLnBrk="0" hangingPunct="1">
        <a:defRPr sz="15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sv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svg"/><Relationship Id="rId5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.svg"/><Relationship Id="rId5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.svg"/><Relationship Id="rId5" Type="http://schemas.openxmlformats.org/officeDocument/2006/relationships/image" Target="../media/image2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sv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.sv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77865EC-3B28-B055-B73E-0D8FB7FCD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1" y="5209310"/>
            <a:ext cx="7967384" cy="810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952617-A05A-09FA-3876-65D9F22924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460902"/>
            <a:ext cx="7360515" cy="3928218"/>
          </a:xfrm>
          <a:prstGeom prst="rect">
            <a:avLst/>
          </a:prstGeom>
        </p:spPr>
      </p:pic>
      <p:pic>
        <p:nvPicPr>
          <p:cNvPr id="15" name="Graphic 14" descr="Map compass outline">
            <a:extLst>
              <a:ext uri="{FF2B5EF4-FFF2-40B4-BE49-F238E27FC236}">
                <a16:creationId xmlns:a16="http://schemas.microsoft.com/office/drawing/2014/main" id="{444999DD-0EB6-878D-03AE-8A5FB35054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4768312" y="3564526"/>
            <a:ext cx="914400" cy="914400"/>
          </a:xfrm>
          <a:prstGeom prst="rect">
            <a:avLst/>
          </a:prstGeom>
        </p:spPr>
      </p:pic>
      <p:pic>
        <p:nvPicPr>
          <p:cNvPr id="17" name="Graphic 16" descr="Map compass with solid fill">
            <a:extLst>
              <a:ext uri="{FF2B5EF4-FFF2-40B4-BE49-F238E27FC236}">
                <a16:creationId xmlns:a16="http://schemas.microsoft.com/office/drawing/2014/main" id="{9298878A-1DB8-723E-4191-1D0259A230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92920" y="4021726"/>
            <a:ext cx="1978351" cy="1978351"/>
          </a:xfrm>
          <a:prstGeom prst="rect">
            <a:avLst/>
          </a:prstGeom>
        </p:spPr>
      </p:pic>
      <p:pic>
        <p:nvPicPr>
          <p:cNvPr id="20" name="Video 19">
            <a:hlinkClick r:id="" action="ppaction://media"/>
            <a:extLst>
              <a:ext uri="{FF2B5EF4-FFF2-40B4-BE49-F238E27FC236}">
                <a16:creationId xmlns:a16="http://schemas.microsoft.com/office/drawing/2014/main" id="{D49DC75E-5BB7-7F59-7944-92606AF645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54193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38"/>
    </mc:Choice>
    <mc:Fallback>
      <p:transition spd="slow" advTm="26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CC1399-19D3-6525-9829-E0263B53C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6264444"/>
            <a:ext cx="7246912" cy="76304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51307B-6170-E96B-E6CB-7E8A5B756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460902"/>
            <a:ext cx="7360515" cy="3928218"/>
          </a:xfrm>
          <a:prstGeom prst="rect">
            <a:avLst/>
          </a:prstGeom>
        </p:spPr>
      </p:pic>
      <p:pic>
        <p:nvPicPr>
          <p:cNvPr id="9" name="Graphic 8" descr="Map compass with solid fill">
            <a:extLst>
              <a:ext uri="{FF2B5EF4-FFF2-40B4-BE49-F238E27FC236}">
                <a16:creationId xmlns:a16="http://schemas.microsoft.com/office/drawing/2014/main" id="{B090CD40-FD4C-BD7F-FB7B-5A1472D18B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2920" y="4021726"/>
            <a:ext cx="1978351" cy="1978351"/>
          </a:xfrm>
          <a:prstGeom prst="rect">
            <a:avLst/>
          </a:prstGeom>
        </p:spPr>
      </p:pic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4DDA6479-4EC6-DAC6-3DE6-403B659208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302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14"/>
    </mc:Choice>
    <mc:Fallback>
      <p:transition spd="slow" advTm="24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D6F574-962E-1689-C66D-FDB403B49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8" y="5878256"/>
            <a:ext cx="7202697" cy="81767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CD98AB-D2FB-95CF-DA1A-1F76058FE4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460902"/>
            <a:ext cx="7360515" cy="3928218"/>
          </a:xfrm>
          <a:prstGeom prst="rect">
            <a:avLst/>
          </a:prstGeom>
        </p:spPr>
      </p:pic>
      <p:pic>
        <p:nvPicPr>
          <p:cNvPr id="9" name="Graphic 8" descr="Map compass with solid fill">
            <a:extLst>
              <a:ext uri="{FF2B5EF4-FFF2-40B4-BE49-F238E27FC236}">
                <a16:creationId xmlns:a16="http://schemas.microsoft.com/office/drawing/2014/main" id="{780C5AC4-C2A3-0CE0-A030-F01C038F78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09462" y="4144513"/>
            <a:ext cx="1978351" cy="1978351"/>
          </a:xfrm>
          <a:prstGeom prst="rect">
            <a:avLst/>
          </a:prstGeom>
        </p:spPr>
      </p:pic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CEC6F9CE-04C6-00F0-DAFC-70B44406A6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61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90"/>
    </mc:Choice>
    <mc:Fallback>
      <p:transition spd="slow" advTm="19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1314BE-F372-7BEE-074C-BE25F92AE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225" y="5104988"/>
            <a:ext cx="8010440" cy="9025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5B7CDC-F622-231D-94ED-1FB710A303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460902"/>
            <a:ext cx="7360515" cy="3928218"/>
          </a:xfrm>
          <a:prstGeom prst="rect">
            <a:avLst/>
          </a:prstGeom>
        </p:spPr>
      </p:pic>
      <p:pic>
        <p:nvPicPr>
          <p:cNvPr id="9" name="Graphic 8" descr="Map compass with solid fill">
            <a:extLst>
              <a:ext uri="{FF2B5EF4-FFF2-40B4-BE49-F238E27FC236}">
                <a16:creationId xmlns:a16="http://schemas.microsoft.com/office/drawing/2014/main" id="{D9235418-5D4D-CE4F-7B77-2BE0160DD4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9075" y="4389120"/>
            <a:ext cx="1978351" cy="1978351"/>
          </a:xfrm>
          <a:prstGeom prst="rect">
            <a:avLst/>
          </a:prstGeom>
        </p:spPr>
      </p:pic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B82FAEF2-7B7E-E353-43D4-7CCA2E29BC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17793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62"/>
    </mc:Choice>
    <mc:Fallback>
      <p:transition spd="slow" advTm="2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DC4524-9E55-B61F-2DF4-D818775E5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2" y="359193"/>
            <a:ext cx="7084462" cy="63550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6A43A7-5C6B-1D79-DDC1-16C301690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20" y="10825500"/>
            <a:ext cx="7439025" cy="34861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FE1727-8388-E12A-BE1D-1BDF085E9871}"/>
              </a:ext>
            </a:extLst>
          </p:cNvPr>
          <p:cNvSpPr txBox="1"/>
          <p:nvPr/>
        </p:nvSpPr>
        <p:spPr>
          <a:xfrm>
            <a:off x="1483914" y="10488913"/>
            <a:ext cx="4777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Narrative Tracking in Cooperate media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271097-4A54-5679-7E99-4AFBAFBE2004}"/>
              </a:ext>
            </a:extLst>
          </p:cNvPr>
          <p:cNvSpPr txBox="1"/>
          <p:nvPr/>
        </p:nvSpPr>
        <p:spPr>
          <a:xfrm>
            <a:off x="2900361" y="6867643"/>
            <a:ext cx="4777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Crack Spread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EE10B62-E430-F9A2-958C-4C40DD7D40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8" y="7173328"/>
            <a:ext cx="7267575" cy="3009900"/>
          </a:xfrm>
          <a:prstGeom prst="rect">
            <a:avLst/>
          </a:prstGeom>
        </p:spPr>
      </p:pic>
      <p:pic>
        <p:nvPicPr>
          <p:cNvPr id="22" name="Graphic 21" descr="Map compass with solid fill">
            <a:extLst>
              <a:ext uri="{FF2B5EF4-FFF2-40B4-BE49-F238E27FC236}">
                <a16:creationId xmlns:a16="http://schemas.microsoft.com/office/drawing/2014/main" id="{5E5A1A50-07C1-C218-341B-BCAE1C656D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9065" y="1300767"/>
            <a:ext cx="1978351" cy="1978351"/>
          </a:xfrm>
          <a:prstGeom prst="rect">
            <a:avLst/>
          </a:prstGeom>
        </p:spPr>
      </p:pic>
      <p:pic>
        <p:nvPicPr>
          <p:cNvPr id="24" name="Video 23">
            <a:hlinkClick r:id="" action="ppaction://media"/>
            <a:extLst>
              <a:ext uri="{FF2B5EF4-FFF2-40B4-BE49-F238E27FC236}">
                <a16:creationId xmlns:a16="http://schemas.microsoft.com/office/drawing/2014/main" id="{2BB87A23-2FAD-87D1-601E-7DE91F3BC7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625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22"/>
    </mc:Choice>
    <mc:Fallback>
      <p:transition spd="slow" advTm="22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E81BE1-B2AF-0AAD-F899-C1209A713C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37" y="55443"/>
            <a:ext cx="6687776" cy="75842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CD1991-288E-4A7F-D91F-F0A2A06D8C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5" y="8552089"/>
            <a:ext cx="7391400" cy="3619500"/>
          </a:xfrm>
          <a:prstGeom prst="rect">
            <a:avLst/>
          </a:prstGeom>
        </p:spPr>
      </p:pic>
      <p:pic>
        <p:nvPicPr>
          <p:cNvPr id="9" name="Graphic 8" descr="Map compass with solid fill">
            <a:extLst>
              <a:ext uri="{FF2B5EF4-FFF2-40B4-BE49-F238E27FC236}">
                <a16:creationId xmlns:a16="http://schemas.microsoft.com/office/drawing/2014/main" id="{4D9A5F11-1560-F299-AE32-475AF807D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56775" y="6188705"/>
            <a:ext cx="1978351" cy="1978351"/>
          </a:xfrm>
          <a:prstGeom prst="rect">
            <a:avLst/>
          </a:prstGeom>
        </p:spPr>
      </p:pic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603CA936-520C-45B8-30DB-603A34C362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5473014" y="11873814"/>
            <a:ext cx="2386489" cy="238648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31393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20"/>
    </mc:Choice>
    <mc:Fallback>
      <p:transition spd="slow" advTm="25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8</Words>
  <Application>Microsoft Office PowerPoint</Application>
  <PresentationFormat>Custom</PresentationFormat>
  <Paragraphs>2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Rozean</dc:creator>
  <cp:lastModifiedBy>John Rozean</cp:lastModifiedBy>
  <cp:revision>2</cp:revision>
  <dcterms:created xsi:type="dcterms:W3CDTF">2026-07-02T08:38:18Z</dcterms:created>
  <dcterms:modified xsi:type="dcterms:W3CDTF">2026-07-02T09:07:07Z</dcterms:modified>
</cp:coreProperties>
</file>