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4" r:id="rId4"/>
    <p:sldId id="265" r:id="rId5"/>
    <p:sldId id="266" r:id="rId6"/>
    <p:sldId id="263" r:id="rId7"/>
    <p:sldId id="262" r:id="rId8"/>
    <p:sldId id="261" r:id="rId9"/>
    <p:sldId id="258" r:id="rId10"/>
    <p:sldId id="259"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59" d="100"/>
          <a:sy n="59" d="100"/>
        </p:scale>
        <p:origin x="1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A200B-277F-45B8-84C2-8A46A32D3153}" type="datetimeFigureOut">
              <a:rPr lang="en-US" smtClean="0"/>
              <a:t>2/22/2026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3A414-B6EA-49A6-B896-5CD5C5F8503F}" type="slidenum">
              <a:rPr lang="en-US" smtClean="0"/>
              <a:t>‹#›</a:t>
            </a:fld>
            <a:endParaRPr lang="en-US"/>
          </a:p>
        </p:txBody>
      </p:sp>
    </p:spTree>
    <p:extLst>
      <p:ext uri="{BB962C8B-B14F-4D97-AF65-F5344CB8AC3E}">
        <p14:creationId xmlns:p14="http://schemas.microsoft.com/office/powerpoint/2010/main" val="8121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3A414-B6EA-49A6-B896-5CD5C5F8503F}" type="slidenum">
              <a:rPr lang="en-US" smtClean="0"/>
              <a:t>4</a:t>
            </a:fld>
            <a:endParaRPr lang="en-US"/>
          </a:p>
        </p:txBody>
      </p:sp>
    </p:spTree>
    <p:extLst>
      <p:ext uri="{BB962C8B-B14F-4D97-AF65-F5344CB8AC3E}">
        <p14:creationId xmlns:p14="http://schemas.microsoft.com/office/powerpoint/2010/main" val="345752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133F-A52E-35A0-7076-BE9DB8B297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292ED6-F62D-0649-AEB0-A77FAC3B7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1977FA-57D1-78EF-1C2B-C9A40B0BECFF}"/>
              </a:ext>
            </a:extLst>
          </p:cNvPr>
          <p:cNvSpPr>
            <a:spLocks noGrp="1"/>
          </p:cNvSpPr>
          <p:nvPr>
            <p:ph type="dt" sz="half" idx="10"/>
          </p:nvPr>
        </p:nvSpPr>
        <p:spPr/>
        <p:txBody>
          <a:bodyPr/>
          <a:lstStyle/>
          <a:p>
            <a:fld id="{8D261BBB-EA0A-4A46-A44D-02285CFA713C}" type="datetimeFigureOut">
              <a:rPr lang="en-US" smtClean="0"/>
              <a:t>2/19/2026</a:t>
            </a:fld>
            <a:endParaRPr lang="en-US"/>
          </a:p>
        </p:txBody>
      </p:sp>
      <p:sp>
        <p:nvSpPr>
          <p:cNvPr id="5" name="Footer Placeholder 4">
            <a:extLst>
              <a:ext uri="{FF2B5EF4-FFF2-40B4-BE49-F238E27FC236}">
                <a16:creationId xmlns:a16="http://schemas.microsoft.com/office/drawing/2014/main" id="{F5652B7A-7844-B6A0-5C08-72BA4F289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CD2CF-97D1-C3DD-9DA2-FF41630D6FB3}"/>
              </a:ext>
            </a:extLst>
          </p:cNvPr>
          <p:cNvSpPr>
            <a:spLocks noGrp="1"/>
          </p:cNvSpPr>
          <p:nvPr>
            <p:ph type="sldNum" sz="quarter" idx="12"/>
          </p:nvPr>
        </p:nvSpPr>
        <p:spPr/>
        <p:txBody>
          <a:bodyPr/>
          <a:lstStyle/>
          <a:p>
            <a:fld id="{01341D8D-B63A-4C23-AFF1-91C21D0BB178}" type="slidenum">
              <a:rPr lang="en-US" smtClean="0"/>
              <a:t>‹#›</a:t>
            </a:fld>
            <a:endParaRPr lang="en-US"/>
          </a:p>
        </p:txBody>
      </p:sp>
    </p:spTree>
    <p:extLst>
      <p:ext uri="{BB962C8B-B14F-4D97-AF65-F5344CB8AC3E}">
        <p14:creationId xmlns:p14="http://schemas.microsoft.com/office/powerpoint/2010/main" val="61522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C2E3-14E2-51EB-EDC2-A8529123F9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56F725-CED5-4F7F-60E8-C89F2420E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40244-EB2D-FA66-34D2-F5E5A064490D}"/>
              </a:ext>
            </a:extLst>
          </p:cNvPr>
          <p:cNvSpPr>
            <a:spLocks noGrp="1"/>
          </p:cNvSpPr>
          <p:nvPr>
            <p:ph type="dt" sz="half" idx="10"/>
          </p:nvPr>
        </p:nvSpPr>
        <p:spPr/>
        <p:txBody>
          <a:bodyPr/>
          <a:lstStyle/>
          <a:p>
            <a:fld id="{8D261BBB-EA0A-4A46-A44D-02285CFA713C}" type="datetimeFigureOut">
              <a:rPr lang="en-US" smtClean="0"/>
              <a:t>2/19/2026</a:t>
            </a:fld>
            <a:endParaRPr lang="en-US"/>
          </a:p>
        </p:txBody>
      </p:sp>
      <p:sp>
        <p:nvSpPr>
          <p:cNvPr id="5" name="Footer Placeholder 4">
            <a:extLst>
              <a:ext uri="{FF2B5EF4-FFF2-40B4-BE49-F238E27FC236}">
                <a16:creationId xmlns:a16="http://schemas.microsoft.com/office/drawing/2014/main" id="{B668584B-770B-B10F-55FD-8FC48F807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E97C3-B436-068F-7C5C-3E1B0549DD26}"/>
              </a:ext>
            </a:extLst>
          </p:cNvPr>
          <p:cNvSpPr>
            <a:spLocks noGrp="1"/>
          </p:cNvSpPr>
          <p:nvPr>
            <p:ph type="sldNum" sz="quarter" idx="12"/>
          </p:nvPr>
        </p:nvSpPr>
        <p:spPr/>
        <p:txBody>
          <a:bodyPr/>
          <a:lstStyle/>
          <a:p>
            <a:fld id="{01341D8D-B63A-4C23-AFF1-91C21D0BB178}" type="slidenum">
              <a:rPr lang="en-US" smtClean="0"/>
              <a:t>‹#›</a:t>
            </a:fld>
            <a:endParaRPr lang="en-US"/>
          </a:p>
        </p:txBody>
      </p:sp>
    </p:spTree>
    <p:extLst>
      <p:ext uri="{BB962C8B-B14F-4D97-AF65-F5344CB8AC3E}">
        <p14:creationId xmlns:p14="http://schemas.microsoft.com/office/powerpoint/2010/main" val="319770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0CD6E-EC6F-B4FD-0F58-EA641A5364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1E7E02-1FAD-E178-BD00-815B55F99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8FDBF-B85F-2E4A-BD21-C8A761DE9DFB}"/>
              </a:ext>
            </a:extLst>
          </p:cNvPr>
          <p:cNvSpPr>
            <a:spLocks noGrp="1"/>
          </p:cNvSpPr>
          <p:nvPr>
            <p:ph type="dt" sz="half" idx="10"/>
          </p:nvPr>
        </p:nvSpPr>
        <p:spPr/>
        <p:txBody>
          <a:bodyPr/>
          <a:lstStyle/>
          <a:p>
            <a:fld id="{8D261BBB-EA0A-4A46-A44D-02285CFA713C}" type="datetimeFigureOut">
              <a:rPr lang="en-US" smtClean="0"/>
              <a:t>2/19/2026</a:t>
            </a:fld>
            <a:endParaRPr lang="en-US"/>
          </a:p>
        </p:txBody>
      </p:sp>
      <p:sp>
        <p:nvSpPr>
          <p:cNvPr id="5" name="Footer Placeholder 4">
            <a:extLst>
              <a:ext uri="{FF2B5EF4-FFF2-40B4-BE49-F238E27FC236}">
                <a16:creationId xmlns:a16="http://schemas.microsoft.com/office/drawing/2014/main" id="{81E8599E-AB56-ED47-E5EA-93B65A1EB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7D246-FF85-5CB9-1C40-BEE43521F888}"/>
              </a:ext>
            </a:extLst>
          </p:cNvPr>
          <p:cNvSpPr>
            <a:spLocks noGrp="1"/>
          </p:cNvSpPr>
          <p:nvPr>
            <p:ph type="sldNum" sz="quarter" idx="12"/>
          </p:nvPr>
        </p:nvSpPr>
        <p:spPr/>
        <p:txBody>
          <a:bodyPr/>
          <a:lstStyle/>
          <a:p>
            <a:fld id="{01341D8D-B63A-4C23-AFF1-91C21D0BB178}" type="slidenum">
              <a:rPr lang="en-US" smtClean="0"/>
              <a:t>‹#›</a:t>
            </a:fld>
            <a:endParaRPr lang="en-US"/>
          </a:p>
        </p:txBody>
      </p:sp>
    </p:spTree>
    <p:extLst>
      <p:ext uri="{BB962C8B-B14F-4D97-AF65-F5344CB8AC3E}">
        <p14:creationId xmlns:p14="http://schemas.microsoft.com/office/powerpoint/2010/main" val="234766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5D38-BC27-7F16-6D60-ACCAA43FF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B08B80-2353-E3BC-DE00-D6D6BB11D4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2AA14-F4FF-0B31-92F5-F2DE2C8AB0E9}"/>
              </a:ext>
            </a:extLst>
          </p:cNvPr>
          <p:cNvSpPr>
            <a:spLocks noGrp="1"/>
          </p:cNvSpPr>
          <p:nvPr>
            <p:ph type="dt" sz="half" idx="10"/>
          </p:nvPr>
        </p:nvSpPr>
        <p:spPr/>
        <p:txBody>
          <a:bodyPr/>
          <a:lstStyle/>
          <a:p>
            <a:fld id="{8D261BBB-EA0A-4A46-A44D-02285CFA713C}" type="datetimeFigureOut">
              <a:rPr lang="en-US" smtClean="0"/>
              <a:t>2/19/2026</a:t>
            </a:fld>
            <a:endParaRPr lang="en-US"/>
          </a:p>
        </p:txBody>
      </p:sp>
      <p:sp>
        <p:nvSpPr>
          <p:cNvPr id="5" name="Footer Placeholder 4">
            <a:extLst>
              <a:ext uri="{FF2B5EF4-FFF2-40B4-BE49-F238E27FC236}">
                <a16:creationId xmlns:a16="http://schemas.microsoft.com/office/drawing/2014/main" id="{D948490A-EC9E-189E-4E49-20044226D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4F0D-37C6-1B82-B40B-50A76E9FF2E3}"/>
              </a:ext>
            </a:extLst>
          </p:cNvPr>
          <p:cNvSpPr>
            <a:spLocks noGrp="1"/>
          </p:cNvSpPr>
          <p:nvPr>
            <p:ph type="sldNum" sz="quarter" idx="12"/>
          </p:nvPr>
        </p:nvSpPr>
        <p:spPr/>
        <p:txBody>
          <a:bodyPr/>
          <a:lstStyle/>
          <a:p>
            <a:fld id="{01341D8D-B63A-4C23-AFF1-91C21D0BB178}" type="slidenum">
              <a:rPr lang="en-US" smtClean="0"/>
              <a:t>‹#›</a:t>
            </a:fld>
            <a:endParaRPr lang="en-US"/>
          </a:p>
        </p:txBody>
      </p:sp>
    </p:spTree>
    <p:extLst>
      <p:ext uri="{BB962C8B-B14F-4D97-AF65-F5344CB8AC3E}">
        <p14:creationId xmlns:p14="http://schemas.microsoft.com/office/powerpoint/2010/main" val="355734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B905-3EF3-64C4-8B7A-92F643D550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59977-82A4-CB49-733C-7D1D598737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9DEBD7-232A-6A78-6CAF-CA47ED297975}"/>
              </a:ext>
            </a:extLst>
          </p:cNvPr>
          <p:cNvSpPr>
            <a:spLocks noGrp="1"/>
          </p:cNvSpPr>
          <p:nvPr>
            <p:ph type="dt" sz="half" idx="10"/>
          </p:nvPr>
        </p:nvSpPr>
        <p:spPr/>
        <p:txBody>
          <a:bodyPr/>
          <a:lstStyle/>
          <a:p>
            <a:fld id="{8D261BBB-EA0A-4A46-A44D-02285CFA713C}" type="datetimeFigureOut">
              <a:rPr lang="en-US" smtClean="0"/>
              <a:t>2/19/2026</a:t>
            </a:fld>
            <a:endParaRPr lang="en-US"/>
          </a:p>
        </p:txBody>
      </p:sp>
      <p:sp>
        <p:nvSpPr>
          <p:cNvPr id="5" name="Footer Placeholder 4">
            <a:extLst>
              <a:ext uri="{FF2B5EF4-FFF2-40B4-BE49-F238E27FC236}">
                <a16:creationId xmlns:a16="http://schemas.microsoft.com/office/drawing/2014/main" id="{F65D0204-BA93-116D-5FFB-7FE848C6A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4C114-EB08-F442-17E2-079A9808BAE0}"/>
              </a:ext>
            </a:extLst>
          </p:cNvPr>
          <p:cNvSpPr>
            <a:spLocks noGrp="1"/>
          </p:cNvSpPr>
          <p:nvPr>
            <p:ph type="sldNum" sz="quarter" idx="12"/>
          </p:nvPr>
        </p:nvSpPr>
        <p:spPr/>
        <p:txBody>
          <a:bodyPr/>
          <a:lstStyle/>
          <a:p>
            <a:fld id="{01341D8D-B63A-4C23-AFF1-91C21D0BB178}" type="slidenum">
              <a:rPr lang="en-US" smtClean="0"/>
              <a:t>‹#›</a:t>
            </a:fld>
            <a:endParaRPr lang="en-US"/>
          </a:p>
        </p:txBody>
      </p:sp>
    </p:spTree>
    <p:extLst>
      <p:ext uri="{BB962C8B-B14F-4D97-AF65-F5344CB8AC3E}">
        <p14:creationId xmlns:p14="http://schemas.microsoft.com/office/powerpoint/2010/main" val="151027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3669-682A-E809-DE41-AFC374E6F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6D891-CBD8-44EC-938B-B22498F74A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0BB1DC-4EBE-8546-3F1B-96B24F32BA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4B791B-A041-6931-E8DD-9A15FB55D05F}"/>
              </a:ext>
            </a:extLst>
          </p:cNvPr>
          <p:cNvSpPr>
            <a:spLocks noGrp="1"/>
          </p:cNvSpPr>
          <p:nvPr>
            <p:ph type="dt" sz="half" idx="10"/>
          </p:nvPr>
        </p:nvSpPr>
        <p:spPr/>
        <p:txBody>
          <a:bodyPr/>
          <a:lstStyle/>
          <a:p>
            <a:fld id="{8D261BBB-EA0A-4A46-A44D-02285CFA713C}" type="datetimeFigureOut">
              <a:rPr lang="en-US" smtClean="0"/>
              <a:t>2/19/2026</a:t>
            </a:fld>
            <a:endParaRPr lang="en-US"/>
          </a:p>
        </p:txBody>
      </p:sp>
      <p:sp>
        <p:nvSpPr>
          <p:cNvPr id="6" name="Footer Placeholder 5">
            <a:extLst>
              <a:ext uri="{FF2B5EF4-FFF2-40B4-BE49-F238E27FC236}">
                <a16:creationId xmlns:a16="http://schemas.microsoft.com/office/drawing/2014/main" id="{89D28BBA-3CF1-48A0-7567-DFCC03D8F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B016C5-580E-34D2-178E-C01FFAD9A209}"/>
              </a:ext>
            </a:extLst>
          </p:cNvPr>
          <p:cNvSpPr>
            <a:spLocks noGrp="1"/>
          </p:cNvSpPr>
          <p:nvPr>
            <p:ph type="sldNum" sz="quarter" idx="12"/>
          </p:nvPr>
        </p:nvSpPr>
        <p:spPr/>
        <p:txBody>
          <a:bodyPr/>
          <a:lstStyle/>
          <a:p>
            <a:fld id="{01341D8D-B63A-4C23-AFF1-91C21D0BB178}" type="slidenum">
              <a:rPr lang="en-US" smtClean="0"/>
              <a:t>‹#›</a:t>
            </a:fld>
            <a:endParaRPr lang="en-US"/>
          </a:p>
        </p:txBody>
      </p:sp>
    </p:spTree>
    <p:extLst>
      <p:ext uri="{BB962C8B-B14F-4D97-AF65-F5344CB8AC3E}">
        <p14:creationId xmlns:p14="http://schemas.microsoft.com/office/powerpoint/2010/main" val="312254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3062F-3EF4-ECE2-14C7-781F2AEA6B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EF1CF9-C66B-BD9E-A593-250A88D20D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791BB9-0B40-13A3-87FE-1F17078C9F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B44F98-558D-5258-9F6E-C117274529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DD6A5-E0CC-A13A-A036-3284162FBD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8249CB-0BF4-3405-1CEB-7D3DDA7B5A26}"/>
              </a:ext>
            </a:extLst>
          </p:cNvPr>
          <p:cNvSpPr>
            <a:spLocks noGrp="1"/>
          </p:cNvSpPr>
          <p:nvPr>
            <p:ph type="dt" sz="half" idx="10"/>
          </p:nvPr>
        </p:nvSpPr>
        <p:spPr/>
        <p:txBody>
          <a:bodyPr/>
          <a:lstStyle/>
          <a:p>
            <a:fld id="{8D261BBB-EA0A-4A46-A44D-02285CFA713C}" type="datetimeFigureOut">
              <a:rPr lang="en-US" smtClean="0"/>
              <a:t>2/19/2026</a:t>
            </a:fld>
            <a:endParaRPr lang="en-US"/>
          </a:p>
        </p:txBody>
      </p:sp>
      <p:sp>
        <p:nvSpPr>
          <p:cNvPr id="8" name="Footer Placeholder 7">
            <a:extLst>
              <a:ext uri="{FF2B5EF4-FFF2-40B4-BE49-F238E27FC236}">
                <a16:creationId xmlns:a16="http://schemas.microsoft.com/office/drawing/2014/main" id="{14D578A7-F876-CA25-8161-D19E65ADC2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F747E4-9D1F-3EDD-CA54-8C759C023DD6}"/>
              </a:ext>
            </a:extLst>
          </p:cNvPr>
          <p:cNvSpPr>
            <a:spLocks noGrp="1"/>
          </p:cNvSpPr>
          <p:nvPr>
            <p:ph type="sldNum" sz="quarter" idx="12"/>
          </p:nvPr>
        </p:nvSpPr>
        <p:spPr/>
        <p:txBody>
          <a:bodyPr/>
          <a:lstStyle/>
          <a:p>
            <a:fld id="{01341D8D-B63A-4C23-AFF1-91C21D0BB178}" type="slidenum">
              <a:rPr lang="en-US" smtClean="0"/>
              <a:t>‹#›</a:t>
            </a:fld>
            <a:endParaRPr lang="en-US"/>
          </a:p>
        </p:txBody>
      </p:sp>
    </p:spTree>
    <p:extLst>
      <p:ext uri="{BB962C8B-B14F-4D97-AF65-F5344CB8AC3E}">
        <p14:creationId xmlns:p14="http://schemas.microsoft.com/office/powerpoint/2010/main" val="369983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6AD9-A5B8-AC07-6501-C3FBB6935E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7C6AF7-CC73-C64F-FED1-FA9858E00938}"/>
              </a:ext>
            </a:extLst>
          </p:cNvPr>
          <p:cNvSpPr>
            <a:spLocks noGrp="1"/>
          </p:cNvSpPr>
          <p:nvPr>
            <p:ph type="dt" sz="half" idx="10"/>
          </p:nvPr>
        </p:nvSpPr>
        <p:spPr/>
        <p:txBody>
          <a:bodyPr/>
          <a:lstStyle/>
          <a:p>
            <a:fld id="{8D261BBB-EA0A-4A46-A44D-02285CFA713C}" type="datetimeFigureOut">
              <a:rPr lang="en-US" smtClean="0"/>
              <a:t>2/19/2026</a:t>
            </a:fld>
            <a:endParaRPr lang="en-US"/>
          </a:p>
        </p:txBody>
      </p:sp>
      <p:sp>
        <p:nvSpPr>
          <p:cNvPr id="4" name="Footer Placeholder 3">
            <a:extLst>
              <a:ext uri="{FF2B5EF4-FFF2-40B4-BE49-F238E27FC236}">
                <a16:creationId xmlns:a16="http://schemas.microsoft.com/office/drawing/2014/main" id="{91B21F61-7407-79C0-C7C6-548C578F3B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0A607-D739-F5F7-A0DF-BDFFE4358096}"/>
              </a:ext>
            </a:extLst>
          </p:cNvPr>
          <p:cNvSpPr>
            <a:spLocks noGrp="1"/>
          </p:cNvSpPr>
          <p:nvPr>
            <p:ph type="sldNum" sz="quarter" idx="12"/>
          </p:nvPr>
        </p:nvSpPr>
        <p:spPr/>
        <p:txBody>
          <a:bodyPr/>
          <a:lstStyle/>
          <a:p>
            <a:fld id="{01341D8D-B63A-4C23-AFF1-91C21D0BB178}" type="slidenum">
              <a:rPr lang="en-US" smtClean="0"/>
              <a:t>‹#›</a:t>
            </a:fld>
            <a:endParaRPr lang="en-US"/>
          </a:p>
        </p:txBody>
      </p:sp>
    </p:spTree>
    <p:extLst>
      <p:ext uri="{BB962C8B-B14F-4D97-AF65-F5344CB8AC3E}">
        <p14:creationId xmlns:p14="http://schemas.microsoft.com/office/powerpoint/2010/main" val="8218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C5D35-7719-52DF-AD2E-C85050281991}"/>
              </a:ext>
            </a:extLst>
          </p:cNvPr>
          <p:cNvSpPr>
            <a:spLocks noGrp="1"/>
          </p:cNvSpPr>
          <p:nvPr>
            <p:ph type="dt" sz="half" idx="10"/>
          </p:nvPr>
        </p:nvSpPr>
        <p:spPr/>
        <p:txBody>
          <a:bodyPr/>
          <a:lstStyle/>
          <a:p>
            <a:fld id="{8D261BBB-EA0A-4A46-A44D-02285CFA713C}" type="datetimeFigureOut">
              <a:rPr lang="en-US" smtClean="0"/>
              <a:t>2/19/2026</a:t>
            </a:fld>
            <a:endParaRPr lang="en-US"/>
          </a:p>
        </p:txBody>
      </p:sp>
      <p:sp>
        <p:nvSpPr>
          <p:cNvPr id="3" name="Footer Placeholder 2">
            <a:extLst>
              <a:ext uri="{FF2B5EF4-FFF2-40B4-BE49-F238E27FC236}">
                <a16:creationId xmlns:a16="http://schemas.microsoft.com/office/drawing/2014/main" id="{AC1697EC-71B9-4EBD-3BDC-CF26D6A36B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6570D0-AED2-A18E-100B-FE84BF418467}"/>
              </a:ext>
            </a:extLst>
          </p:cNvPr>
          <p:cNvSpPr>
            <a:spLocks noGrp="1"/>
          </p:cNvSpPr>
          <p:nvPr>
            <p:ph type="sldNum" sz="quarter" idx="12"/>
          </p:nvPr>
        </p:nvSpPr>
        <p:spPr/>
        <p:txBody>
          <a:bodyPr/>
          <a:lstStyle/>
          <a:p>
            <a:fld id="{01341D8D-B63A-4C23-AFF1-91C21D0BB178}" type="slidenum">
              <a:rPr lang="en-US" smtClean="0"/>
              <a:t>‹#›</a:t>
            </a:fld>
            <a:endParaRPr lang="en-US"/>
          </a:p>
        </p:txBody>
      </p:sp>
    </p:spTree>
    <p:extLst>
      <p:ext uri="{BB962C8B-B14F-4D97-AF65-F5344CB8AC3E}">
        <p14:creationId xmlns:p14="http://schemas.microsoft.com/office/powerpoint/2010/main" val="356195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A5FA-621F-86C7-FD4D-6A0EB8E19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FFAC35-264C-DB6C-7F63-C865EFF55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E45CB-D96F-BA61-C666-89E9B3B92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547C20-10ED-9E60-F981-66565897C416}"/>
              </a:ext>
            </a:extLst>
          </p:cNvPr>
          <p:cNvSpPr>
            <a:spLocks noGrp="1"/>
          </p:cNvSpPr>
          <p:nvPr>
            <p:ph type="dt" sz="half" idx="10"/>
          </p:nvPr>
        </p:nvSpPr>
        <p:spPr/>
        <p:txBody>
          <a:bodyPr/>
          <a:lstStyle/>
          <a:p>
            <a:fld id="{8D261BBB-EA0A-4A46-A44D-02285CFA713C}" type="datetimeFigureOut">
              <a:rPr lang="en-US" smtClean="0"/>
              <a:t>2/19/2026</a:t>
            </a:fld>
            <a:endParaRPr lang="en-US"/>
          </a:p>
        </p:txBody>
      </p:sp>
      <p:sp>
        <p:nvSpPr>
          <p:cNvPr id="6" name="Footer Placeholder 5">
            <a:extLst>
              <a:ext uri="{FF2B5EF4-FFF2-40B4-BE49-F238E27FC236}">
                <a16:creationId xmlns:a16="http://schemas.microsoft.com/office/drawing/2014/main" id="{479FF7C4-2499-62E9-D33F-6CBA4ED1B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3B939-1A2E-1DF3-4AC0-FB7C9E8B9C90}"/>
              </a:ext>
            </a:extLst>
          </p:cNvPr>
          <p:cNvSpPr>
            <a:spLocks noGrp="1"/>
          </p:cNvSpPr>
          <p:nvPr>
            <p:ph type="sldNum" sz="quarter" idx="12"/>
          </p:nvPr>
        </p:nvSpPr>
        <p:spPr/>
        <p:txBody>
          <a:bodyPr/>
          <a:lstStyle/>
          <a:p>
            <a:fld id="{01341D8D-B63A-4C23-AFF1-91C21D0BB178}" type="slidenum">
              <a:rPr lang="en-US" smtClean="0"/>
              <a:t>‹#›</a:t>
            </a:fld>
            <a:endParaRPr lang="en-US"/>
          </a:p>
        </p:txBody>
      </p:sp>
    </p:spTree>
    <p:extLst>
      <p:ext uri="{BB962C8B-B14F-4D97-AF65-F5344CB8AC3E}">
        <p14:creationId xmlns:p14="http://schemas.microsoft.com/office/powerpoint/2010/main" val="166207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8DF2-5706-3872-CCCD-B4ED45D1A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7B030B-A61E-3528-BC48-10FF60EAC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D3B560-C61D-99DD-D9CB-0BD005A0C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30917-8F4C-4361-1148-E7F58614EB83}"/>
              </a:ext>
            </a:extLst>
          </p:cNvPr>
          <p:cNvSpPr>
            <a:spLocks noGrp="1"/>
          </p:cNvSpPr>
          <p:nvPr>
            <p:ph type="dt" sz="half" idx="10"/>
          </p:nvPr>
        </p:nvSpPr>
        <p:spPr/>
        <p:txBody>
          <a:bodyPr/>
          <a:lstStyle/>
          <a:p>
            <a:fld id="{8D261BBB-EA0A-4A46-A44D-02285CFA713C}" type="datetimeFigureOut">
              <a:rPr lang="en-US" smtClean="0"/>
              <a:t>2/19/2026</a:t>
            </a:fld>
            <a:endParaRPr lang="en-US"/>
          </a:p>
        </p:txBody>
      </p:sp>
      <p:sp>
        <p:nvSpPr>
          <p:cNvPr id="6" name="Footer Placeholder 5">
            <a:extLst>
              <a:ext uri="{FF2B5EF4-FFF2-40B4-BE49-F238E27FC236}">
                <a16:creationId xmlns:a16="http://schemas.microsoft.com/office/drawing/2014/main" id="{34B1DF5D-E534-EF12-4BDD-8712B10AFE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A2730-FB2E-A660-FED0-45537FE5B6EF}"/>
              </a:ext>
            </a:extLst>
          </p:cNvPr>
          <p:cNvSpPr>
            <a:spLocks noGrp="1"/>
          </p:cNvSpPr>
          <p:nvPr>
            <p:ph type="sldNum" sz="quarter" idx="12"/>
          </p:nvPr>
        </p:nvSpPr>
        <p:spPr/>
        <p:txBody>
          <a:bodyPr/>
          <a:lstStyle/>
          <a:p>
            <a:fld id="{01341D8D-B63A-4C23-AFF1-91C21D0BB178}" type="slidenum">
              <a:rPr lang="en-US" smtClean="0"/>
              <a:t>‹#›</a:t>
            </a:fld>
            <a:endParaRPr lang="en-US"/>
          </a:p>
        </p:txBody>
      </p:sp>
    </p:spTree>
    <p:extLst>
      <p:ext uri="{BB962C8B-B14F-4D97-AF65-F5344CB8AC3E}">
        <p14:creationId xmlns:p14="http://schemas.microsoft.com/office/powerpoint/2010/main" val="373005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E483E1-FD74-36EC-EF54-6F5C5F5E0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25328F-4313-7E48-ECB7-3DED8AE875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DC0F9-AEE7-B671-0E10-7D8AFDBAD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261BBB-EA0A-4A46-A44D-02285CFA713C}" type="datetimeFigureOut">
              <a:rPr lang="en-US" smtClean="0"/>
              <a:t>2/19/2026</a:t>
            </a:fld>
            <a:endParaRPr lang="en-US"/>
          </a:p>
        </p:txBody>
      </p:sp>
      <p:sp>
        <p:nvSpPr>
          <p:cNvPr id="5" name="Footer Placeholder 4">
            <a:extLst>
              <a:ext uri="{FF2B5EF4-FFF2-40B4-BE49-F238E27FC236}">
                <a16:creationId xmlns:a16="http://schemas.microsoft.com/office/drawing/2014/main" id="{A66F37DB-E1A8-8B11-85F2-DF92B074AD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46C0B8-892E-2A7A-CE49-BEC39555A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341D8D-B63A-4C23-AFF1-91C21D0BB178}" type="slidenum">
              <a:rPr lang="en-US" smtClean="0"/>
              <a:t>‹#›</a:t>
            </a:fld>
            <a:endParaRPr lang="en-US"/>
          </a:p>
        </p:txBody>
      </p:sp>
    </p:spTree>
    <p:extLst>
      <p:ext uri="{BB962C8B-B14F-4D97-AF65-F5344CB8AC3E}">
        <p14:creationId xmlns:p14="http://schemas.microsoft.com/office/powerpoint/2010/main" val="365722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 graphic of text that says 'PMT: fixed payment each period PV: starting loan amount (present value) PMT = if annual rate is and payments are monthly rxPV X PV rx r 1-(1+r)-n - -n if annual rate is i and payments are monthly, /12 r: interest rate per period n years X payments per year n: total number of payments'">
            <a:extLst>
              <a:ext uri="{FF2B5EF4-FFF2-40B4-BE49-F238E27FC236}">
                <a16:creationId xmlns:a16="http://schemas.microsoft.com/office/drawing/2014/main" id="{F59C63AA-FE4D-25EF-72DD-57EE6B2A5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420" y="775731"/>
            <a:ext cx="8913779" cy="500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0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y be a graphic of text that says 'Excel Compound Interest Functions FV Future value of an investment េ PV Present value of cash flows RATE Interest rate per period % NPER Number of periods =FV =FV(rate,nper,pmt,pv) =FV(rate (rate, nper, pmt, pv)'">
            <a:extLst>
              <a:ext uri="{FF2B5EF4-FFF2-40B4-BE49-F238E27FC236}">
                <a16:creationId xmlns:a16="http://schemas.microsoft.com/office/drawing/2014/main" id="{D1947F76-038F-091A-E542-B16AC4234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28" y="499881"/>
            <a:ext cx="11102502" cy="623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2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y be an image of text that says '=NPER rate, pmt, pv, pv, [fv], [type) rate: interest rate per period pmt: payment made each period (entered as negative) future value (optional, negative) fv. future value (optional, usually 0) when: when payment due (optional, 0=end of period, 1=start) Solving for n in the compound interest equation =ν=Σ= nmx+1 2 Variable Mapping: rate→r r rate →r pv→P pv pmt → M nper → n Example in Excel: =NPER(0.06/12, -15001, 21500, 200000) returns numrns number of months to ay off loan'">
            <a:extLst>
              <a:ext uri="{FF2B5EF4-FFF2-40B4-BE49-F238E27FC236}">
                <a16:creationId xmlns:a16="http://schemas.microsoft.com/office/drawing/2014/main" id="{B72A7444-2CE7-277C-7DA1-52F576D78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02" y="368029"/>
            <a:ext cx="5935494" cy="59354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y be a graphic of text that says '=FV (rate, nper, pmt, [pv], [type) rate: interest rate per period fo interest rate per period pmt: total number each period payment periods pv. present value (optional, initial investment as negative) pmt: payment made each period (entered as negative) type: when payment due (optional) O=end of period, 1=start FV=PVx(1+r for investments without regular payments FV V_annuity = pmt x ())1+r) rate r PMT pvfv=FV FV Example in Excel: =FV(0.06/12, 30*12, -1500, -20000) returns future of investment with monthly contributions'">
            <a:extLst>
              <a:ext uri="{FF2B5EF4-FFF2-40B4-BE49-F238E27FC236}">
                <a16:creationId xmlns:a16="http://schemas.microsoft.com/office/drawing/2014/main" id="{4787F780-C9F8-6C53-7CB4-72E44EA26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499" y="548802"/>
            <a:ext cx="5573948" cy="557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21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y be an image of text that says 'M: Monthly payment amount P: Principal (loan amount borrowed) r: Monthly interest rate (annual ra- rate 士 12) [r(1+r)n] [r(1 r)n] M=Px [(1 [(1+r)n-1 n: Number of monthly payments (years X 12) M= Alternative form: Pxr 1-（1+r)一)] Total amount paid: Total= M xn Total interest paid: (M (Mxn)-P Xn) Interest Example: $200,000 loan at 6% for 30 years means P=$200,000, r=0.005, n=360'">
            <a:extLst>
              <a:ext uri="{FF2B5EF4-FFF2-40B4-BE49-F238E27FC236}">
                <a16:creationId xmlns:a16="http://schemas.microsoft.com/office/drawing/2014/main" id="{7C339BD6-9467-57E8-42AB-1334B88E4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58" y="540723"/>
            <a:ext cx="9886545" cy="555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0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y be a graphic of money and text that says 'Total return = growth from PV to FV (income + price change) Today Future date Present Value (PV): (PV): value of money today Future Value (FV): value the same money in the future'">
            <a:extLst>
              <a:ext uri="{FF2B5EF4-FFF2-40B4-BE49-F238E27FC236}">
                <a16:creationId xmlns:a16="http://schemas.microsoft.com/office/drawing/2014/main" id="{A73B9A75-0DB7-DD40-871D-7A8597ABC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23" b="19861"/>
          <a:stretch>
            <a:fillRect/>
          </a:stretch>
        </p:blipFill>
        <p:spPr bwMode="auto">
          <a:xfrm>
            <a:off x="77821" y="145915"/>
            <a:ext cx="4435813" cy="26355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text that says 'Total return (relative change) = growth from PV to FV Relative change = (FV-PS) PV Difference FV- Difference=FV-PV -PV Today Future date Present Value (PV): (PV): value of money today Future Value (FV): value the same money in the future'">
            <a:extLst>
              <a:ext uri="{FF2B5EF4-FFF2-40B4-BE49-F238E27FC236}">
                <a16:creationId xmlns:a16="http://schemas.microsoft.com/office/drawing/2014/main" id="{A54D2871-1658-A8C2-2BFB-9C95AFC8F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838" b="21134"/>
          <a:stretch>
            <a:fillRect/>
          </a:stretch>
        </p:blipFill>
        <p:spPr bwMode="auto">
          <a:xfrm>
            <a:off x="77821" y="2869658"/>
            <a:ext cx="6858000" cy="38424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y be a graphic of money and text that says 'GROWTH OF A $1,000 DEPOSIT OVER 3 YEARS 1. SIMPLE INTEREST RATE YEAR Interest stated ate only toon original principal YEAR2 YEAR3 YEAR3 $1,000 $1,040 $1,080 $1,080 2. AVERAGE ANNUAL % RETURN $1,120 Average return ariblnetic mean mean yearly rates, $1,125.75 Average rate: (2%6++6%/3 4%) $1,000+ 2% SeIs 6% $1081.20 $1124.45 3. 3.APY (WITH COMPOUNDING) APY effective annual rate including indluding.componding. $1124.45 $1,000 compunded monthly 4PY =$1,040.74 $1,120 $1040.74 compunded $1082.29 $1,040.74 compunded $1.082.29 Simple Annual Total Return APYI Interest Total'">
            <a:extLst>
              <a:ext uri="{FF2B5EF4-FFF2-40B4-BE49-F238E27FC236}">
                <a16:creationId xmlns:a16="http://schemas.microsoft.com/office/drawing/2014/main" id="{7E0EDFA2-9C36-534A-46E9-D90D0FDA23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89" b="19148"/>
          <a:stretch>
            <a:fillRect/>
          </a:stretch>
        </p:blipFill>
        <p:spPr bwMode="auto">
          <a:xfrm>
            <a:off x="6303523" y="145915"/>
            <a:ext cx="5740941" cy="36318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y be an image of childrens toy and text that says 'r2 r1 16-.9 r3 1 36 FV=PV(1+r) +r) FV PV(1 Average Average%return= % return= (r1+r2+...+n) +rn) n APY （1台）- （1女 Annualized rate 1/n) FV PV= (1+r)n Time Arithmetic mean of period returns (not true annual growth) Effective yearly rate including compounding Money growing from present value to future value'">
            <a:extLst>
              <a:ext uri="{FF2B5EF4-FFF2-40B4-BE49-F238E27FC236}">
                <a16:creationId xmlns:a16="http://schemas.microsoft.com/office/drawing/2014/main" id="{D8B3CB54-B2C6-BAE1-7F45-2E4BCE434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2281" y="3942759"/>
            <a:ext cx="4775344" cy="268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0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y be an image of text that says 'Stock ร. Bond: Ownership vs Promise to Pay Stock Bond IOU 靈 Ownership in a company You own Youownashareofthe a share of the business Promise of future cash No guarnteed payment •Potential ・ for dividends and price growth You are lending money •Regular interest payments Principal repaid at maturity'">
            <a:extLst>
              <a:ext uri="{FF2B5EF4-FFF2-40B4-BE49-F238E27FC236}">
                <a16:creationId xmlns:a16="http://schemas.microsoft.com/office/drawing/2014/main" id="{6F36A675-1EC9-76B9-8136-92E2221ED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5" t="5684" r="3020" b="6395"/>
          <a:stretch>
            <a:fillRect/>
          </a:stretch>
        </p:blipFill>
        <p:spPr bwMode="auto">
          <a:xfrm>
            <a:off x="87548" y="92412"/>
            <a:ext cx="5861789" cy="55058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y be an image of text that says '16:9 landsrap) for: classrond for a 1) Federally insured accounts are protected by the U.S. government up to certain limits FALSE There is high risk for nvesting money in federally insured bank accounts 2) If the bank fails, insured money is still safe 3) This makes them low-risk, not high-risk high'">
            <a:extLst>
              <a:ext uri="{FF2B5EF4-FFF2-40B4-BE49-F238E27FC236}">
                <a16:creationId xmlns:a16="http://schemas.microsoft.com/office/drawing/2014/main" id="{0B64D359-40FD-D645-7DE0-07C95A6EF0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96" t="4760" r="9202" b="8290"/>
          <a:stretch>
            <a:fillRect/>
          </a:stretch>
        </p:blipFill>
        <p:spPr bwMode="auto">
          <a:xfrm>
            <a:off x="5496255" y="1099226"/>
            <a:ext cx="6608197" cy="394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5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y be an image of text that says 'Annuity Payment Timing Comparison: 6-Month Savings Plan Ordinary Annuity: Payments at End of Period Time $ $ Monh 1 $ Month 2 $ Month 2 $ Month 3 $ Month 4 Month 5 Month 6 Annuity Due: Payments at Beginning of Period $ Time 0 $ $ $ $ Month 1 $ Month 2 $ Month 2 $ Month 4 Month 5 Month 5'">
            <a:extLst>
              <a:ext uri="{FF2B5EF4-FFF2-40B4-BE49-F238E27FC236}">
                <a16:creationId xmlns:a16="http://schemas.microsoft.com/office/drawing/2014/main" id="{3BD9732B-8BEE-3740-8292-F5E3E913B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84" y="515565"/>
            <a:ext cx="5982511" cy="598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9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suit and text that says 'Tick the right option only. Simplify 23×16 23x16x2 2-3 3/4 X2 2 A. O B. C.2 C 2 D.1 2 B.1 1 D. Good GoooLuck Luck ML&amp;ELM'">
            <a:extLst>
              <a:ext uri="{FF2B5EF4-FFF2-40B4-BE49-F238E27FC236}">
                <a16:creationId xmlns:a16="http://schemas.microsoft.com/office/drawing/2014/main" id="{F9DD5CBC-B924-7CE0-5E70-3F87EEEF6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613" y="614855"/>
            <a:ext cx="3752193" cy="562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4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y be a graphic of text that says 'Simple Interest in Excel I=Prt A=P+I P: principal (starting amount) I: interest earned Excel r: r:annual interest rate t: time in years Future Interest: =P*rate*ti *time amount: =P*(1+rate*time) =P* 1+rate* *time) $'">
            <a:extLst>
              <a:ext uri="{FF2B5EF4-FFF2-40B4-BE49-F238E27FC236}">
                <a16:creationId xmlns:a16="http://schemas.microsoft.com/office/drawing/2014/main" id="{CB25F656-2E38-840B-6864-86C39C1EF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76" y="98426"/>
            <a:ext cx="11861260" cy="666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35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that says 'A: future amount e Continuous Compounding in Excel =Pe t} P: present value r: annual interest t: time in years (principal) rate e: Euler's number (=2.71828) Excel EXP =P*EXP(ra (rate KP(rate*time) *time)'">
            <a:extLst>
              <a:ext uri="{FF2B5EF4-FFF2-40B4-BE49-F238E27FC236}">
                <a16:creationId xmlns:a16="http://schemas.microsoft.com/office/drawing/2014/main" id="{6AD000A7-22B8-3581-868F-4211B0338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41" y="202222"/>
            <a:ext cx="11491609" cy="645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1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y be a graphic of blueprint and text that says '=PMT (rate, nper, rate: rate:interest interest rate per period pv, [fv], nper: total pv: present value number of payment (loan principal, periods entered as negative) ]) fv: future value (optional, usually 0) type: when payment is due (optional, O=end of period, 1=start) M=Px M ［r（1+r)]/ [(1+r)-1] [(1 Example in Excel: =PMT(0.06/12, 30*12, -200000) returns monthly payment rate rater r nper n pvP'">
            <a:extLst>
              <a:ext uri="{FF2B5EF4-FFF2-40B4-BE49-F238E27FC236}">
                <a16:creationId xmlns:a16="http://schemas.microsoft.com/office/drawing/2014/main" id="{FC613D40-9AD0-CDA6-3158-0CC8582E4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62" y="970578"/>
            <a:ext cx="9205609" cy="516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924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4134</TotalTime>
  <Words>1</Words>
  <Application>Microsoft Office PowerPoint</Application>
  <PresentationFormat>Widescreen</PresentationFormat>
  <Paragraphs>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Rozean</dc:creator>
  <cp:lastModifiedBy>John Rozean</cp:lastModifiedBy>
  <cp:revision>4</cp:revision>
  <dcterms:created xsi:type="dcterms:W3CDTF">2026-02-19T20:14:36Z</dcterms:created>
  <dcterms:modified xsi:type="dcterms:W3CDTF">2026-02-22T20:36:55Z</dcterms:modified>
</cp:coreProperties>
</file>