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4A571-0E57-954D-2D78-8FEB400CC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49B1B-12C2-CB55-7559-439DD5426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071C1-B8D0-46F0-A9F5-F73824430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26CEA-FC5A-C559-AAD2-EB1B00530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77050-92BA-BEE5-4F94-429BAF420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7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A9DF5-48CE-0B50-8597-A9A4E5DC0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5BBF08-4B1E-4088-B403-CDCB3D214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CEB65-733D-5925-4C45-6492CA4FD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5A0E2-B0D0-5716-AD0A-D551DF1D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BBF81-D8FF-3915-1D22-09CED1EF0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74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2DBEC-29E7-E4B3-73F6-23D957385E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535756-836B-8064-8800-DEB6FDE601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75CC6-1FD7-7818-BB5A-37C1950B8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79EC9-7FC6-4FBC-1AA7-AEB7221A0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ACA4C-7E2B-EECD-906A-5FDBA90AC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1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77039-BC26-5A39-240B-25401C9C9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F5310-867B-0658-8E1E-4AB3E57CF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7F3C6-6DB7-E395-982C-0DA8733C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66BD0-1EAC-A3FD-A199-B8AED045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1D735-1DC8-0993-B462-C4DAACCF8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85A42-F99D-3A9E-E979-B120ADC8F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37D14-C2FD-8387-F373-1B8F9684C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A8605-524F-5848-8CDA-79871605F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2ACC2-74CF-AC5D-6106-E012F8CF8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FF578-B204-7C00-BAFC-3977F23C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8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6EF58-8DD7-EB23-2D4E-2AE36B6E7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F2A9F-AA8B-94E7-32A6-06BD8E190F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68F3A-6AE7-22E6-0B0C-1204E0303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E5553-4C9A-D70B-B7F3-4342FE42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EB9AF3-E164-59B1-F672-87E7D889D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5F473B-D70A-8CF5-2000-5387E0581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3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C57A0-F02F-BBA4-8B8A-49B2E7912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A7F3A-AE7E-EFA8-0718-0E0CD072B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E36BC-C12C-7C92-6CAB-158163ABD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DF2822-EDC5-60A4-2C0E-F4C72C6AEA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B6CE70-772C-BC18-B23D-93CD613854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2B8773-E519-D8F3-4DF6-279B783A8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20B8D1-8D6A-C371-9C01-921C99E31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20A310-3607-10FE-1BBD-F4F6BC6F9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6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D87D8-F7E0-0A71-7AFB-070D89F47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4A620A-451B-3653-2CD2-AE0AE3FC8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E4744-8123-FDCA-3E96-AD46A479F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6DC0AA-8A18-487D-636C-C7D700B3E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45019-6EF4-9B98-5343-1B333CB00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ACDEA2-1A3B-D68C-97BD-35592DEB7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65D55-24C0-88F7-66CF-81C3E8EC3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713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5FC63-CD4E-D44C-A80F-58C426A46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C3697-5FBD-1645-F07A-F0F644877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68ADF5-614F-49A6-B740-7B75C09E4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46105F-6A7A-4755-F790-B2AC1D4A8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78026-C5F9-5C32-C903-3407138D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A8967-AA35-F1BB-FA71-7E6C4AC7A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1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E6385-EC37-F1D4-957E-92D83BEA0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2E6211-F490-E7FB-FAED-0D87D7BC0F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77CDB5-B9C8-AB1D-1DAA-308CFC649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E5CA67-9E46-6766-1F8B-35354D4D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06D475-E2CF-2C95-23F2-C853A3C35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D0AC3D-2294-30A8-E0EB-D1917289A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2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89E7F2-F05C-3DC7-22AA-1D5EE5E3F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01241-695F-524C-2175-4FFEE569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D73BF-976F-031B-3CE8-0D9ED5FE63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45CFFD-F207-41FE-B05D-1BB3861DFA6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A61F6-5B28-FD9C-59D4-D8F007DD02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00199-C2B0-6FCE-13AC-40CF180FC2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CF1284-DCD9-4A9B-813D-69E79B10A6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6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1590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245C5F9-B4A5-25A0-FFB9-D2935989C043}"/>
              </a:ext>
            </a:extLst>
          </p:cNvPr>
          <p:cNvSpPr/>
          <p:nvPr/>
        </p:nvSpPr>
        <p:spPr>
          <a:xfrm>
            <a:off x="9881158" y="-85725"/>
            <a:ext cx="2310842" cy="26765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F8E798-EFA8-B4A2-18E9-577944D527F4}"/>
              </a:ext>
            </a:extLst>
          </p:cNvPr>
          <p:cNvSpPr/>
          <p:nvPr/>
        </p:nvSpPr>
        <p:spPr>
          <a:xfrm rot="21180162">
            <a:off x="-510774" y="-252108"/>
            <a:ext cx="11049204" cy="67120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4BA7BA-0B96-6113-CB43-C97DC9566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4" y="-1316835"/>
            <a:ext cx="8267701" cy="230832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Task for scavengers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425855-C765-1666-B086-168A02FB68DA}"/>
              </a:ext>
            </a:extLst>
          </p:cNvPr>
          <p:cNvSpPr txBox="1"/>
          <p:nvPr/>
        </p:nvSpPr>
        <p:spPr>
          <a:xfrm>
            <a:off x="1257300" y="1515255"/>
            <a:ext cx="58268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Find your watching the watchers, jerry receipt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Do not send 1 DM to Prof to get through the next task of the hunt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I repeat… </a:t>
            </a:r>
            <a:r>
              <a:rPr lang="en-US" b="1" u="sng" dirty="0">
                <a:solidFill>
                  <a:srgbClr val="FFC000"/>
                </a:solidFill>
              </a:rPr>
              <a:t>do not DM Prof </a:t>
            </a:r>
            <a:r>
              <a:rPr lang="en-US" dirty="0">
                <a:solidFill>
                  <a:srgbClr val="FFFF00"/>
                </a:solidFill>
              </a:rPr>
              <a:t>with questions about the receipt…. A single DM to prof about this could signal a TOTAL STOP to the scavenger hunt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ECC9AF5-95F6-BCDE-B2BD-72FE47FA0B54}"/>
              </a:ext>
            </a:extLst>
          </p:cNvPr>
          <p:cNvCxnSpPr>
            <a:cxnSpLocks/>
          </p:cNvCxnSpPr>
          <p:nvPr/>
        </p:nvCxnSpPr>
        <p:spPr>
          <a:xfrm>
            <a:off x="6648450" y="1714971"/>
            <a:ext cx="1476375" cy="7710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E81C088-86BC-6C13-A3D6-1E846DE832F8}"/>
              </a:ext>
            </a:extLst>
          </p:cNvPr>
          <p:cNvSpPr txBox="1"/>
          <p:nvPr/>
        </p:nvSpPr>
        <p:spPr>
          <a:xfrm>
            <a:off x="8267699" y="2009775"/>
            <a:ext cx="263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Example appeared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DDE951A-AAC7-1EEA-CDAB-7B731A8CD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3281" y="2401189"/>
            <a:ext cx="3790263" cy="1870289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2B79C4C-CBD4-A6C7-6BA8-E0F89D3EF5C1}"/>
              </a:ext>
            </a:extLst>
          </p:cNvPr>
          <p:cNvCxnSpPr>
            <a:cxnSpLocks/>
          </p:cNvCxnSpPr>
          <p:nvPr/>
        </p:nvCxnSpPr>
        <p:spPr>
          <a:xfrm>
            <a:off x="6435138" y="1701740"/>
            <a:ext cx="1602203" cy="2218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6A6402B-638B-6844-F254-2F9B0A22AA07}"/>
              </a:ext>
            </a:extLst>
          </p:cNvPr>
          <p:cNvSpPr txBox="1"/>
          <p:nvPr/>
        </p:nvSpPr>
        <p:spPr>
          <a:xfrm>
            <a:off x="8124825" y="993495"/>
            <a:ext cx="35126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Example URL https://www.facebook.com/share/p/14XUsMU4WNL/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20EB1CD-6F17-64C7-884A-236C46CF2F4E}"/>
              </a:ext>
            </a:extLst>
          </p:cNvPr>
          <p:cNvCxnSpPr>
            <a:cxnSpLocks/>
          </p:cNvCxnSpPr>
          <p:nvPr/>
        </p:nvCxnSpPr>
        <p:spPr>
          <a:xfrm>
            <a:off x="3514725" y="3179068"/>
            <a:ext cx="656009" cy="6250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004B80E-FB46-7E9B-1CD2-38A280F7FF28}"/>
              </a:ext>
            </a:extLst>
          </p:cNvPr>
          <p:cNvSpPr txBox="1"/>
          <p:nvPr/>
        </p:nvSpPr>
        <p:spPr>
          <a:xfrm>
            <a:off x="1590235" y="3678932"/>
            <a:ext cx="62873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Use this </a:t>
            </a:r>
            <a:r>
              <a:rPr lang="en-US" dirty="0" err="1">
                <a:solidFill>
                  <a:srgbClr val="FFFF00"/>
                </a:solidFill>
              </a:rPr>
              <a:t>Fomr</a:t>
            </a:r>
            <a:r>
              <a:rPr lang="en-US" dirty="0">
                <a:solidFill>
                  <a:srgbClr val="FFFF00"/>
                </a:solidFill>
              </a:rPr>
              <a:t> fore your Qs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https://docs.google.com/forms/d/e/1FAIpQLScM0vIwEflqZUKyyUlMFs8cyF-3ESdqNe53v-B_22tKX_pRcQ/viewform?usp=publish-editor</a:t>
            </a:r>
          </a:p>
        </p:txBody>
      </p:sp>
      <p:pic>
        <p:nvPicPr>
          <p:cNvPr id="38" name="Graphic 37" descr="Traffic light with solid fill">
            <a:extLst>
              <a:ext uri="{FF2B5EF4-FFF2-40B4-BE49-F238E27FC236}">
                <a16:creationId xmlns:a16="http://schemas.microsoft.com/office/drawing/2014/main" id="{96972ABC-A07B-9C31-D6B0-CA09A13909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960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105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Task for scavengers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Rozean</dc:creator>
  <cp:lastModifiedBy>John Rozean</cp:lastModifiedBy>
  <cp:revision>1</cp:revision>
  <dcterms:created xsi:type="dcterms:W3CDTF">2026-02-26T19:39:09Z</dcterms:created>
  <dcterms:modified xsi:type="dcterms:W3CDTF">2026-02-26T19:41:47Z</dcterms:modified>
</cp:coreProperties>
</file>