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 id="2147483702" r:id="rId3"/>
    <p:sldMasterId id="2147483690" r:id="rId4"/>
  </p:sldMasterIdLst>
  <p:notesMasterIdLst>
    <p:notesMasterId r:id="rId43"/>
  </p:notesMasterIdLst>
  <p:handoutMasterIdLst>
    <p:handoutMasterId r:id="rId44"/>
  </p:handoutMasterIdLst>
  <p:sldIdLst>
    <p:sldId id="256" r:id="rId5"/>
    <p:sldId id="294" r:id="rId6"/>
    <p:sldId id="257" r:id="rId7"/>
    <p:sldId id="258" r:id="rId8"/>
    <p:sldId id="259" r:id="rId9"/>
    <p:sldId id="260" r:id="rId10"/>
    <p:sldId id="261" r:id="rId11"/>
    <p:sldId id="262" r:id="rId12"/>
    <p:sldId id="263" r:id="rId13"/>
    <p:sldId id="264" r:id="rId14"/>
    <p:sldId id="266" r:id="rId15"/>
    <p:sldId id="267" r:id="rId16"/>
    <p:sldId id="268" r:id="rId17"/>
    <p:sldId id="269" r:id="rId18"/>
    <p:sldId id="270" r:id="rId19"/>
    <p:sldId id="271" r:id="rId20"/>
    <p:sldId id="272" r:id="rId21"/>
    <p:sldId id="273" r:id="rId22"/>
    <p:sldId id="275" r:id="rId23"/>
    <p:sldId id="277" r:id="rId24"/>
    <p:sldId id="278" r:id="rId25"/>
    <p:sldId id="279" r:id="rId26"/>
    <p:sldId id="280" r:id="rId27"/>
    <p:sldId id="282" r:id="rId28"/>
    <p:sldId id="296" r:id="rId29"/>
    <p:sldId id="283" r:id="rId30"/>
    <p:sldId id="284" r:id="rId31"/>
    <p:sldId id="285" r:id="rId32"/>
    <p:sldId id="286" r:id="rId33"/>
    <p:sldId id="281" r:id="rId34"/>
    <p:sldId id="287" r:id="rId35"/>
    <p:sldId id="288" r:id="rId36"/>
    <p:sldId id="289" r:id="rId37"/>
    <p:sldId id="290" r:id="rId38"/>
    <p:sldId id="291" r:id="rId39"/>
    <p:sldId id="292" r:id="rId40"/>
    <p:sldId id="293" r:id="rId41"/>
    <p:sldId id="295" r:id="rId42"/>
  </p:sldIdLst>
  <p:sldSz cx="12198350" cy="6859588"/>
  <p:notesSz cx="9296400" cy="7010400"/>
  <p:defaultTextStyle>
    <a:defPPr>
      <a:defRPr lang="de-DE"/>
    </a:defPPr>
    <a:lvl1pPr marL="0" algn="l" defTabSz="1088959" rtl="0" eaLnBrk="1" latinLnBrk="0" hangingPunct="1">
      <a:defRPr sz="2100" kern="1200">
        <a:solidFill>
          <a:schemeClr val="tx1"/>
        </a:solidFill>
        <a:latin typeface="+mn-lt"/>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82">
          <p15:clr>
            <a:srgbClr val="A4A3A4"/>
          </p15:clr>
        </p15:guide>
        <p15:guide id="2" orient="horz" pos="948">
          <p15:clr>
            <a:srgbClr val="A4A3A4"/>
          </p15:clr>
        </p15:guide>
        <p15:guide id="3" orient="horz" pos="777">
          <p15:clr>
            <a:srgbClr val="A4A3A4"/>
          </p15:clr>
        </p15:guide>
        <p15:guide id="4" orient="horz" pos="4020">
          <p15:clr>
            <a:srgbClr val="A4A3A4"/>
          </p15:clr>
        </p15:guide>
        <p15:guide id="5" pos="396">
          <p15:clr>
            <a:srgbClr val="A4A3A4"/>
          </p15:clr>
        </p15:guide>
        <p15:guide id="6" pos="7286">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FCF"/>
    <a:srgbClr val="9BC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Objects="1" showGuides="1">
      <p:cViewPr>
        <p:scale>
          <a:sx n="85" d="100"/>
          <a:sy n="85" d="100"/>
        </p:scale>
        <p:origin x="-126" y="-18"/>
      </p:cViewPr>
      <p:guideLst>
        <p:guide orient="horz" pos="182"/>
        <p:guide orient="horz" pos="948"/>
        <p:guide orient="horz" pos="777"/>
        <p:guide orient="horz" pos="4020"/>
        <p:guide pos="396"/>
        <p:guide pos="7286"/>
      </p:guideLst>
    </p:cSldViewPr>
  </p:slideViewPr>
  <p:notesTextViewPr>
    <p:cViewPr>
      <p:scale>
        <a:sx n="100" d="100"/>
        <a:sy n="100" d="100"/>
      </p:scale>
      <p:origin x="0" y="0"/>
    </p:cViewPr>
  </p:notesTextViewPr>
  <p:notesViewPr>
    <p:cSldViewPr snapToObjects="1" showGuides="1">
      <p:cViewPr varScale="1">
        <p:scale>
          <a:sx n="88" d="100"/>
          <a:sy n="88" d="100"/>
        </p:scale>
        <p:origin x="1142"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de-DE" dirty="0"/>
          </a:p>
        </p:txBody>
      </p:sp>
      <p:sp>
        <p:nvSpPr>
          <p:cNvPr id="3" name="Datumsplatzhalt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944F35B0-5C27-4112-B69B-30A7F26A041E}" type="datetime1">
              <a:rPr lang="en-US" smtClean="0"/>
              <a:t>7/1/2020</a:t>
            </a:fld>
            <a:endParaRPr lang="de-DE" dirty="0"/>
          </a:p>
        </p:txBody>
      </p:sp>
      <p:sp>
        <p:nvSpPr>
          <p:cNvPr id="4" name="Fußzeilenplatzhalt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de-DE" dirty="0"/>
          </a:p>
        </p:txBody>
      </p:sp>
      <p:sp>
        <p:nvSpPr>
          <p:cNvPr id="5" name="Foliennummernplatzhalt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4C773134-F8AD-46E6-8489-08AFD7CEB534}" type="slidenum">
              <a:rPr lang="de-DE" smtClean="0"/>
              <a:t>‹#›</a:t>
            </a:fld>
            <a:endParaRPr lang="de-DE" dirty="0"/>
          </a:p>
        </p:txBody>
      </p:sp>
    </p:spTree>
    <p:extLst>
      <p:ext uri="{BB962C8B-B14F-4D97-AF65-F5344CB8AC3E}">
        <p14:creationId xmlns:p14="http://schemas.microsoft.com/office/powerpoint/2010/main" val="272944383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de-DE"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CE990177-72A1-4B95-A543-F8D4353CCB46}" type="datetime1">
              <a:rPr lang="en-US" smtClean="0"/>
              <a:t>7/1/2020</a:t>
            </a:fld>
            <a:endParaRPr lang="de-DE" dirty="0"/>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7" tIns="46589" rIns="93177" bIns="46589" rtlCol="0" anchor="ctr"/>
          <a:lstStyle/>
          <a:p>
            <a:endParaRPr lang="de-DE"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de-DE"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AC7F1437-3BF2-450D-A7B9-B11E523F51F3}" type="slidenum">
              <a:rPr lang="de-DE" smtClean="0"/>
              <a:t>‹#›</a:t>
            </a:fld>
            <a:endParaRPr lang="de-DE" dirty="0"/>
          </a:p>
        </p:txBody>
      </p:sp>
    </p:spTree>
    <p:extLst>
      <p:ext uri="{BB962C8B-B14F-4D97-AF65-F5344CB8AC3E}">
        <p14:creationId xmlns:p14="http://schemas.microsoft.com/office/powerpoint/2010/main" val="202228779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7F1437-3BF2-450D-A7B9-B11E523F51F3}" type="slidenum">
              <a:rPr lang="de-DE" smtClean="0"/>
              <a:t>4</a:t>
            </a:fld>
            <a:endParaRPr lang="de-DE" dirty="0"/>
          </a:p>
        </p:txBody>
      </p:sp>
      <p:sp>
        <p:nvSpPr>
          <p:cNvPr id="5" name="Date Placeholder 4"/>
          <p:cNvSpPr>
            <a:spLocks noGrp="1"/>
          </p:cNvSpPr>
          <p:nvPr>
            <p:ph type="dt" idx="11"/>
          </p:nvPr>
        </p:nvSpPr>
        <p:spPr/>
        <p:txBody>
          <a:bodyPr/>
          <a:lstStyle/>
          <a:p>
            <a:fld id="{AA15C132-57FB-4E60-9F3D-9819FBB6D856}" type="datetime1">
              <a:rPr lang="en-US" smtClean="0"/>
              <a:t>7/1/2020</a:t>
            </a:fld>
            <a:endParaRPr lang="de-DE" dirty="0"/>
          </a:p>
        </p:txBody>
      </p:sp>
    </p:spTree>
    <p:extLst>
      <p:ext uri="{BB962C8B-B14F-4D97-AF65-F5344CB8AC3E}">
        <p14:creationId xmlns:p14="http://schemas.microsoft.com/office/powerpoint/2010/main" val="322745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C29B4803-9B27-4ADF-A2E6-880538B78310}" type="datetime1">
              <a:rPr lang="en-US" smtClean="0"/>
              <a:t>7/1/2020</a:t>
            </a:fld>
            <a:endParaRPr lang="de-DE" dirty="0"/>
          </a:p>
        </p:txBody>
      </p:sp>
      <p:sp>
        <p:nvSpPr>
          <p:cNvPr id="5" name="Slide Number Placeholder 4"/>
          <p:cNvSpPr>
            <a:spLocks noGrp="1"/>
          </p:cNvSpPr>
          <p:nvPr>
            <p:ph type="sldNum" sz="quarter" idx="11"/>
          </p:nvPr>
        </p:nvSpPr>
        <p:spPr/>
        <p:txBody>
          <a:bodyPr/>
          <a:lstStyle/>
          <a:p>
            <a:fld id="{AC7F1437-3BF2-450D-A7B9-B11E523F51F3}" type="slidenum">
              <a:rPr lang="de-DE" smtClean="0"/>
              <a:t>8</a:t>
            </a:fld>
            <a:endParaRPr lang="de-DE" dirty="0"/>
          </a:p>
        </p:txBody>
      </p:sp>
    </p:spTree>
    <p:extLst>
      <p:ext uri="{BB962C8B-B14F-4D97-AF65-F5344CB8AC3E}">
        <p14:creationId xmlns:p14="http://schemas.microsoft.com/office/powerpoint/2010/main" val="4195947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el Tex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7" name="Regieanweisungen"/>
          <p:cNvGrpSpPr/>
          <p:nvPr userDrawn="1"/>
        </p:nvGrpSpPr>
        <p:grpSpPr>
          <a:xfrm>
            <a:off x="-2088000" y="-468000"/>
            <a:ext cx="13654799" cy="7794000"/>
            <a:chOff x="-2088000" y="-468000"/>
            <a:chExt cx="13654799" cy="7794000"/>
          </a:xfrm>
        </p:grpSpPr>
        <p:sp>
          <p:nvSpPr>
            <p:cNvPr id="18"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19"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0" name="Hinweise links"/>
            <p:cNvGrpSpPr/>
            <p:nvPr userDrawn="1"/>
          </p:nvGrpSpPr>
          <p:grpSpPr>
            <a:xfrm>
              <a:off x="-2088000" y="0"/>
              <a:ext cx="1980000" cy="3528000"/>
              <a:chOff x="-2088000" y="0"/>
              <a:chExt cx="1980000" cy="3528000"/>
            </a:xfrm>
          </p:grpSpPr>
          <p:sp>
            <p:nvSpPr>
              <p:cNvPr id="21"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2" name="Listenebenen"/>
              <p:cNvGrpSpPr/>
              <p:nvPr userDrawn="1"/>
            </p:nvGrpSpPr>
            <p:grpSpPr>
              <a:xfrm>
                <a:off x="-1692000" y="2232000"/>
                <a:ext cx="1548000" cy="792000"/>
                <a:chOff x="-1692000" y="2160000"/>
                <a:chExt cx="1548000" cy="792000"/>
              </a:xfrm>
            </p:grpSpPr>
            <p:sp>
              <p:nvSpPr>
                <p:cNvPr id="23"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4"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25" name="Listenebene erhöh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26" name="Listenebene verringer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2" name="Titel 1"/>
          <p:cNvSpPr>
            <a:spLocks noGrp="1"/>
          </p:cNvSpPr>
          <p:nvPr>
            <p:ph type="ctrTitle" hasCustomPrompt="1"/>
          </p:nvPr>
        </p:nvSpPr>
        <p:spPr>
          <a:xfrm>
            <a:off x="630000" y="5122466"/>
            <a:ext cx="10936525" cy="1025922"/>
          </a:xfrm>
        </p:spPr>
        <p:txBody>
          <a:bodyPr wrap="square" anchor="b" anchorCtr="0">
            <a:spAutoFit/>
          </a:bodyPr>
          <a:lstStyle>
            <a:lvl1pPr>
              <a:defRPr baseline="0"/>
            </a:lvl1pPr>
          </a:lstStyle>
          <a:p>
            <a:r>
              <a:rPr lang="de-DE" dirty="0" smtClean="0"/>
              <a:t>Name des Vortragenden: </a:t>
            </a:r>
            <a:r>
              <a:rPr lang="de-DE" noProof="0" dirty="0" smtClean="0"/>
              <a:t>CorpoS </a:t>
            </a:r>
            <a:r>
              <a:rPr lang="de-DE" dirty="0" smtClean="0"/>
              <a:t>(Textkörper) 35 pt.</a:t>
            </a:r>
            <a:br>
              <a:rPr lang="de-DE" dirty="0" smtClean="0"/>
            </a:br>
            <a:r>
              <a:rPr lang="de-DE" dirty="0" smtClean="0"/>
              <a:t>Präsentationstitel in zwei Zeilen Text, </a:t>
            </a:r>
            <a:r>
              <a:rPr lang="de-DE" dirty="0" err="1" smtClean="0"/>
              <a:t>dd</a:t>
            </a:r>
            <a:r>
              <a:rPr lang="de-DE" dirty="0" smtClean="0"/>
              <a:t>. </a:t>
            </a:r>
            <a:r>
              <a:rPr lang="de-DE" dirty="0" err="1" smtClean="0"/>
              <a:t>mmmm</a:t>
            </a:r>
            <a:r>
              <a:rPr lang="de-DE" dirty="0" smtClean="0"/>
              <a:t> </a:t>
            </a:r>
            <a:r>
              <a:rPr lang="de-DE" dirty="0" err="1" smtClean="0"/>
              <a:t>yyyy</a:t>
            </a:r>
            <a:endParaRPr lang="de-DE" dirty="0"/>
          </a:p>
        </p:txBody>
      </p:sp>
      <p:pic>
        <p:nvPicPr>
          <p:cNvPr id="29" name="Wortmarke DAIMLER" descr="Daimler_RGB_100mm.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0000" y="791036"/>
            <a:ext cx="3420000" cy="462835"/>
          </a:xfrm>
          <a:prstGeom prst="rect">
            <a:avLst/>
          </a:prstGeom>
        </p:spPr>
      </p:pic>
    </p:spTree>
    <p:extLst>
      <p:ext uri="{BB962C8B-B14F-4D97-AF65-F5344CB8AC3E}">
        <p14:creationId xmlns:p14="http://schemas.microsoft.com/office/powerpoint/2010/main" val="94825984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87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b="1" smtClean="0"/>
              <a:t>This presentation does not replace the Drivers Manual.  The Drivers Manual and Maintenance manual provided with each vehicle should be read and followed.</a:t>
            </a:r>
            <a:endParaRPr lang="de-DE" sz="800" dirty="0" smtClean="0"/>
          </a:p>
        </p:txBody>
      </p:sp>
      <p:sp>
        <p:nvSpPr>
          <p:cNvPr id="4" name="Slide Number Placeholder 3"/>
          <p:cNvSpPr>
            <a:spLocks noGrp="1"/>
          </p:cNvSpPr>
          <p:nvPr>
            <p:ph type="sldNum" sz="quarter" idx="11"/>
          </p:nvPr>
        </p:nvSpPr>
        <p:spPr/>
        <p:txBody>
          <a:bodyPr/>
          <a:lstStyle/>
          <a:p>
            <a:r>
              <a:rPr lang="de-DE"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55196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b="1" smtClean="0"/>
              <a:t>This presentation does not replace the Drivers Manual.  The Drivers Manual and Maintenance manual provided with each vehicle should be read and followed.</a:t>
            </a:r>
            <a:endParaRPr lang="de-DE" sz="800" dirty="0" smtClean="0"/>
          </a:p>
        </p:txBody>
      </p:sp>
      <p:sp>
        <p:nvSpPr>
          <p:cNvPr id="4" name="Slide Number Placeholder 3"/>
          <p:cNvSpPr>
            <a:spLocks noGrp="1"/>
          </p:cNvSpPr>
          <p:nvPr>
            <p:ph type="sldNum" sz="quarter" idx="11"/>
          </p:nvPr>
        </p:nvSpPr>
        <p:spPr/>
        <p:txBody>
          <a:bodyPr/>
          <a:lstStyle/>
          <a:p>
            <a:r>
              <a:rPr lang="de-DE"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3055086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b="1" smtClean="0"/>
              <a:t>This presentation does not replace the Drivers Manual.  The Drivers Manual and Maintenance manual provided with each vehicle should be read and followed.</a:t>
            </a:r>
            <a:endParaRPr lang="de-DE" sz="800" dirty="0" smtClean="0"/>
          </a:p>
        </p:txBody>
      </p:sp>
      <p:sp>
        <p:nvSpPr>
          <p:cNvPr id="4" name="Slide Number Placeholder 3"/>
          <p:cNvSpPr>
            <a:spLocks noGrp="1"/>
          </p:cNvSpPr>
          <p:nvPr>
            <p:ph type="sldNum" sz="quarter" idx="11"/>
          </p:nvPr>
        </p:nvSpPr>
        <p:spPr/>
        <p:txBody>
          <a:bodyPr/>
          <a:lstStyle/>
          <a:p>
            <a:r>
              <a:rPr lang="de-DE"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1772495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nhalt/ Ü 2 Zeil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noProof="0" dirty="0" smtClean="0"/>
              <a:t>Headline in CorpoS (Textkörper) 35 pt.</a:t>
            </a:r>
            <a:br>
              <a:rPr lang="de-DE" noProof="0" dirty="0" smtClean="0"/>
            </a:br>
            <a:r>
              <a:rPr lang="de-DE" noProof="0" dirty="0" smtClean="0"/>
              <a:t>über zwei Zeilen</a:t>
            </a:r>
            <a:endParaRPr lang="de-DE" dirty="0"/>
          </a:p>
        </p:txBody>
      </p:sp>
      <p:sp>
        <p:nvSpPr>
          <p:cNvPr id="6" name="Content Placeholder 5"/>
          <p:cNvSpPr>
            <a:spLocks noGrp="1"/>
          </p:cNvSpPr>
          <p:nvPr>
            <p:ph sz="quarter" idx="12" hasCustomPrompt="1"/>
          </p:nvPr>
        </p:nvSpPr>
        <p:spPr>
          <a:xfrm>
            <a:off x="630237" y="1504950"/>
            <a:ext cx="10936287" cy="4984390"/>
          </a:xfrm>
        </p:spPr>
        <p:txBody>
          <a:bodyPr/>
          <a:lstStyle>
            <a:lvl1pPr>
              <a:defRPr baseline="0"/>
            </a:lvl1pPr>
          </a:lstStyle>
          <a:p>
            <a:pPr lvl="0"/>
            <a:r>
              <a:rPr lang="de-DE" dirty="0" smtClean="0"/>
              <a:t>Text oder Inhalt einfügen in </a:t>
            </a:r>
            <a:r>
              <a:rPr lang="de-DE" noProof="0" dirty="0" smtClean="0"/>
              <a:t>CorpoS (Body) 24 pt. (Hervorhebungen in fett) </a:t>
            </a:r>
            <a:r>
              <a:rPr lang="de-DE" dirty="0" smtClean="0"/>
              <a:t>// für Zusammenfassung oder kurzes Highlight: Start // Absatz // Listenebene erhöhen</a:t>
            </a:r>
          </a:p>
          <a:p>
            <a:pPr lvl="1"/>
            <a:r>
              <a:rPr lang="de-DE" dirty="0" smtClean="0"/>
              <a:t>Zweite Ebene (Zusammenfassung oder kurzes Highlight)</a:t>
            </a:r>
          </a:p>
          <a:p>
            <a:pPr lvl="2"/>
            <a:r>
              <a:rPr lang="de-DE" dirty="0" smtClean="0"/>
              <a:t>Dritte Ebene </a:t>
            </a:r>
          </a:p>
          <a:p>
            <a:pPr lvl="3"/>
            <a:r>
              <a:rPr lang="de-DE" dirty="0" smtClean="0"/>
              <a:t>Vierte Ebene </a:t>
            </a:r>
          </a:p>
          <a:p>
            <a:pPr lvl="4"/>
            <a:r>
              <a:rPr lang="de-DE" dirty="0" smtClean="0"/>
              <a:t>Fünfte Ebene </a:t>
            </a:r>
          </a:p>
          <a:p>
            <a:pPr lvl="5"/>
            <a:r>
              <a:rPr lang="de-DE" dirty="0" smtClean="0"/>
              <a:t>Sechste Ebene </a:t>
            </a:r>
          </a:p>
          <a:p>
            <a:pPr lvl="6"/>
            <a:r>
              <a:rPr lang="de-DE" dirty="0" smtClean="0"/>
              <a:t>Siebte Ebene </a:t>
            </a:r>
          </a:p>
          <a:p>
            <a:pPr lvl="7"/>
            <a:r>
              <a:rPr lang="de-DE" dirty="0" smtClean="0"/>
              <a:t>Achte Ebene </a:t>
            </a:r>
          </a:p>
          <a:p>
            <a:pPr lvl="8"/>
            <a:r>
              <a:rPr lang="de-DE" dirty="0" smtClean="0"/>
              <a:t>Neunte Ebene </a:t>
            </a:r>
          </a:p>
        </p:txBody>
      </p:sp>
      <p:sp>
        <p:nvSpPr>
          <p:cNvPr id="5" name="Fußzeilenplatzhalter 4"/>
          <p:cNvSpPr>
            <a:spLocks noGrp="1"/>
          </p:cNvSpPr>
          <p:nvPr>
            <p:ph type="ftr" sz="quarter" idx="13"/>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7" name="Foliennummernplatzhalter 6"/>
          <p:cNvSpPr>
            <a:spLocks noGrp="1"/>
          </p:cNvSpPr>
          <p:nvPr>
            <p:ph type="sldNum" sz="quarter" idx="14"/>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48074179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20" userDrawn="1">
          <p15:clr>
            <a:srgbClr val="FBAE40"/>
          </p15:clr>
        </p15:guide>
        <p15:guide id="3" orient="horz" pos="95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Bild/ Ü 2 Zeilen">
    <p:spTree>
      <p:nvGrpSpPr>
        <p:cNvPr id="1" name=""/>
        <p:cNvGrpSpPr/>
        <p:nvPr/>
      </p:nvGrpSpPr>
      <p:grpSpPr>
        <a:xfrm>
          <a:off x="0" y="0"/>
          <a:ext cx="0" cy="0"/>
          <a:chOff x="0" y="0"/>
          <a:chExt cx="0" cy="0"/>
        </a:xfrm>
      </p:grpSpPr>
      <p:sp>
        <p:nvSpPr>
          <p:cNvPr id="10"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2" name="Title 1"/>
          <p:cNvSpPr>
            <a:spLocks noGrp="1"/>
          </p:cNvSpPr>
          <p:nvPr>
            <p:ph type="title" hasCustomPrompt="1"/>
          </p:nvPr>
        </p:nvSpPr>
        <p:spPr/>
        <p:txBody>
          <a:bodyPr/>
          <a:lstStyle>
            <a:lvl1pPr>
              <a:defRPr/>
            </a:lvl1pPr>
          </a:lstStyle>
          <a:p>
            <a:r>
              <a:rPr lang="de-DE" noProof="0" dirty="0" smtClean="0"/>
              <a:t>Headline in CorpoS (Textkörper) 35 pt.</a:t>
            </a:r>
            <a:br>
              <a:rPr lang="de-DE" noProof="0" dirty="0" smtClean="0"/>
            </a:br>
            <a:r>
              <a:rPr lang="de-DE" noProof="0" dirty="0" smtClean="0"/>
              <a:t>über zwei Zeilen</a:t>
            </a:r>
            <a:endParaRPr lang="de-DE" dirty="0"/>
          </a:p>
        </p:txBody>
      </p:sp>
      <p:sp>
        <p:nvSpPr>
          <p:cNvPr id="6" name="Content Placeholder 5"/>
          <p:cNvSpPr>
            <a:spLocks noGrp="1"/>
          </p:cNvSpPr>
          <p:nvPr>
            <p:ph sz="quarter" idx="12" hasCustomPrompt="1"/>
          </p:nvPr>
        </p:nvSpPr>
        <p:spPr>
          <a:xfrm>
            <a:off x="630237" y="1504950"/>
            <a:ext cx="10936287" cy="4984390"/>
          </a:xfrm>
        </p:spPr>
        <p:txBody>
          <a:bodyPr/>
          <a:lstStyle>
            <a:lvl1pPr>
              <a:defRPr baseline="0"/>
            </a:lvl1pPr>
          </a:lstStyle>
          <a:p>
            <a:pPr lvl="0"/>
            <a:r>
              <a:rPr lang="de-DE" noProof="0" dirty="0" smtClean="0"/>
              <a:t>Insert </a:t>
            </a:r>
            <a:r>
              <a:rPr lang="de-DE" noProof="0" dirty="0" err="1" smtClean="0"/>
              <a:t>content</a:t>
            </a:r>
            <a:r>
              <a:rPr lang="de-DE" noProof="0" dirty="0" smtClean="0"/>
              <a:t> </a:t>
            </a:r>
            <a:r>
              <a:rPr lang="de-DE" noProof="0" dirty="0" err="1" smtClean="0"/>
              <a:t>or</a:t>
            </a:r>
            <a:r>
              <a:rPr lang="de-DE" noProof="0" dirty="0" smtClean="0"/>
              <a:t> </a:t>
            </a:r>
            <a:r>
              <a:rPr lang="de-DE" noProof="0" dirty="0" err="1" smtClean="0"/>
              <a:t>text</a:t>
            </a:r>
            <a:r>
              <a:rPr lang="de-DE" noProof="0" dirty="0" smtClean="0"/>
              <a:t> in </a:t>
            </a:r>
            <a:r>
              <a:rPr lang="de-DE" noProof="0" dirty="0" err="1" smtClean="0"/>
              <a:t>Corpo</a:t>
            </a:r>
            <a:r>
              <a:rPr lang="de-DE" noProof="0" dirty="0" smtClean="0"/>
              <a:t> S (Body) 24 pt. (Mark-</a:t>
            </a:r>
            <a:r>
              <a:rPr lang="de-DE" noProof="0" dirty="0" err="1" smtClean="0"/>
              <a:t>ups</a:t>
            </a:r>
            <a:r>
              <a:rPr lang="de-DE" noProof="0" dirty="0" smtClean="0"/>
              <a:t> in </a:t>
            </a:r>
            <a:r>
              <a:rPr lang="de-DE" noProof="0" dirty="0" err="1" smtClean="0"/>
              <a:t>Bold</a:t>
            </a:r>
            <a:r>
              <a:rPr lang="de-DE" noProof="0" dirty="0" smtClean="0"/>
              <a:t>) // </a:t>
            </a:r>
            <a:r>
              <a:rPr lang="de-DE" noProof="0" dirty="0" err="1" smtClean="0"/>
              <a:t>for</a:t>
            </a:r>
            <a:r>
              <a:rPr lang="de-DE" noProof="0" dirty="0" smtClean="0"/>
              <a:t> </a:t>
            </a:r>
            <a:r>
              <a:rPr lang="de-DE" noProof="0" dirty="0" err="1" smtClean="0"/>
              <a:t>conclusion</a:t>
            </a:r>
            <a:r>
              <a:rPr lang="de-DE" noProof="0" dirty="0" smtClean="0"/>
              <a:t>, </a:t>
            </a:r>
            <a:r>
              <a:rPr lang="de-DE" noProof="0" dirty="0" err="1" smtClean="0"/>
              <a:t>summary</a:t>
            </a:r>
            <a:r>
              <a:rPr lang="de-DE" noProof="0" dirty="0" smtClean="0"/>
              <a:t> </a:t>
            </a:r>
            <a:r>
              <a:rPr lang="de-DE" noProof="0" dirty="0" err="1" smtClean="0"/>
              <a:t>or</a:t>
            </a:r>
            <a:r>
              <a:rPr lang="de-DE" noProof="0" dirty="0" smtClean="0"/>
              <a:t> </a:t>
            </a:r>
            <a:r>
              <a:rPr lang="de-DE" noProof="0" dirty="0" err="1" smtClean="0"/>
              <a:t>short</a:t>
            </a:r>
            <a:r>
              <a:rPr lang="de-DE" noProof="0" dirty="0" smtClean="0"/>
              <a:t> </a:t>
            </a:r>
            <a:r>
              <a:rPr lang="de-DE" noProof="0" dirty="0" err="1" smtClean="0"/>
              <a:t>highlight</a:t>
            </a:r>
            <a:r>
              <a:rPr lang="de-DE" noProof="0" dirty="0" smtClean="0"/>
              <a:t>: Home // Paragraph// </a:t>
            </a:r>
            <a:r>
              <a:rPr lang="de-DE" noProof="0" dirty="0" err="1" smtClean="0"/>
              <a:t>Increase</a:t>
            </a:r>
            <a:r>
              <a:rPr lang="de-DE" noProof="0" dirty="0" smtClean="0"/>
              <a:t> List Level</a:t>
            </a:r>
          </a:p>
          <a:p>
            <a:pPr lvl="1"/>
            <a:r>
              <a:rPr lang="de-DE" noProof="0" dirty="0" smtClean="0"/>
              <a:t>Second </a:t>
            </a:r>
            <a:r>
              <a:rPr lang="de-DE" noProof="0" dirty="0" err="1" smtClean="0"/>
              <a:t>level</a:t>
            </a:r>
            <a:r>
              <a:rPr lang="de-DE" noProof="0" dirty="0" smtClean="0"/>
              <a:t> (</a:t>
            </a:r>
            <a:r>
              <a:rPr lang="de-DE" noProof="0" dirty="0" err="1" smtClean="0"/>
              <a:t>Conclusion</a:t>
            </a:r>
            <a:r>
              <a:rPr lang="de-DE" noProof="0" dirty="0" smtClean="0"/>
              <a:t>, </a:t>
            </a:r>
            <a:r>
              <a:rPr lang="de-DE" noProof="0" dirty="0" err="1" smtClean="0"/>
              <a:t>summary</a:t>
            </a:r>
            <a:r>
              <a:rPr lang="de-DE" noProof="0" dirty="0" smtClean="0"/>
              <a:t> </a:t>
            </a:r>
            <a:r>
              <a:rPr lang="de-DE" noProof="0" dirty="0" err="1" smtClean="0"/>
              <a:t>or</a:t>
            </a:r>
            <a:r>
              <a:rPr lang="de-DE" noProof="0" dirty="0" smtClean="0"/>
              <a:t> </a:t>
            </a:r>
            <a:r>
              <a:rPr lang="de-DE" noProof="0" dirty="0" err="1" smtClean="0"/>
              <a:t>short</a:t>
            </a:r>
            <a:r>
              <a:rPr lang="de-DE" noProof="0" dirty="0" smtClean="0"/>
              <a:t> </a:t>
            </a:r>
            <a:r>
              <a:rPr lang="de-DE" noProof="0" dirty="0" err="1" smtClean="0"/>
              <a:t>highlight</a:t>
            </a:r>
            <a:r>
              <a:rPr lang="de-DE" noProof="0" dirty="0" smtClean="0"/>
              <a:t>)</a:t>
            </a:r>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de-DE" noProof="0" dirty="0" smtClean="0"/>
          </a:p>
          <a:p>
            <a:pPr lvl="5"/>
            <a:r>
              <a:rPr lang="de-DE" noProof="0" dirty="0" err="1" smtClean="0"/>
              <a:t>Sixth</a:t>
            </a:r>
            <a:r>
              <a:rPr lang="de-DE" noProof="0" dirty="0" smtClean="0"/>
              <a:t> </a:t>
            </a:r>
            <a:r>
              <a:rPr lang="de-DE" noProof="0" dirty="0" err="1" smtClean="0"/>
              <a:t>level</a:t>
            </a:r>
            <a:endParaRPr lang="de-DE" noProof="0" dirty="0" smtClean="0"/>
          </a:p>
          <a:p>
            <a:pPr lvl="6"/>
            <a:r>
              <a:rPr lang="de-DE" noProof="0" dirty="0" smtClean="0"/>
              <a:t>Sevens </a:t>
            </a:r>
            <a:r>
              <a:rPr lang="de-DE" noProof="0" dirty="0" err="1" smtClean="0"/>
              <a:t>level</a:t>
            </a:r>
            <a:endParaRPr lang="de-DE" noProof="0" dirty="0" smtClean="0"/>
          </a:p>
          <a:p>
            <a:pPr lvl="7"/>
            <a:r>
              <a:rPr lang="de-DE" noProof="0" dirty="0" err="1" smtClean="0"/>
              <a:t>Eight</a:t>
            </a:r>
            <a:r>
              <a:rPr lang="de-DE" noProof="0" dirty="0" smtClean="0"/>
              <a:t> </a:t>
            </a:r>
            <a:r>
              <a:rPr lang="de-DE" noProof="0" dirty="0" err="1" smtClean="0"/>
              <a:t>level</a:t>
            </a:r>
            <a:endParaRPr lang="de-DE" noProof="0" dirty="0" smtClean="0"/>
          </a:p>
          <a:p>
            <a:pPr lvl="8"/>
            <a:r>
              <a:rPr lang="de-DE" noProof="0" dirty="0" err="1" smtClean="0"/>
              <a:t>Ninth</a:t>
            </a:r>
            <a:r>
              <a:rPr lang="de-DE" noProof="0" dirty="0" smtClean="0"/>
              <a:t> </a:t>
            </a:r>
            <a:r>
              <a:rPr lang="de-DE" noProof="0" dirty="0" err="1" smtClean="0"/>
              <a:t>level</a:t>
            </a:r>
            <a:endParaRPr lang="de-DE" noProof="0" dirty="0" smtClean="0"/>
          </a:p>
        </p:txBody>
      </p:sp>
      <p:sp>
        <p:nvSpPr>
          <p:cNvPr id="7" name="Picture Placeholder 3"/>
          <p:cNvSpPr>
            <a:spLocks noGrp="1"/>
          </p:cNvSpPr>
          <p:nvPr>
            <p:ph type="pic" sz="quarter" idx="13" hasCustomPrompt="1"/>
          </p:nvPr>
        </p:nvSpPr>
        <p:spPr bwMode="gray">
          <a:xfrm>
            <a:off x="630237" y="1504950"/>
            <a:ext cx="10936286" cy="4984390"/>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grpSp>
        <p:nvGrpSpPr>
          <p:cNvPr id="18" name="Regieanweisungen"/>
          <p:cNvGrpSpPr/>
          <p:nvPr userDrawn="1"/>
        </p:nvGrpSpPr>
        <p:grpSpPr>
          <a:xfrm>
            <a:off x="-2088000" y="-468000"/>
            <a:ext cx="13654799" cy="7794000"/>
            <a:chOff x="-2088000" y="-468000"/>
            <a:chExt cx="13654799" cy="7794000"/>
          </a:xfrm>
        </p:grpSpPr>
        <p:sp>
          <p:nvSpPr>
            <p:cNvPr id="19"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0"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31" name="Hinweise links"/>
            <p:cNvGrpSpPr/>
            <p:nvPr userDrawn="1"/>
          </p:nvGrpSpPr>
          <p:grpSpPr>
            <a:xfrm>
              <a:off x="-2088000" y="0"/>
              <a:ext cx="1980000" cy="3528000"/>
              <a:chOff x="-2088000" y="0"/>
              <a:chExt cx="1980000" cy="3528000"/>
            </a:xfrm>
          </p:grpSpPr>
          <p:sp>
            <p:nvSpPr>
              <p:cNvPr id="32"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3" name="Listenebenen"/>
              <p:cNvGrpSpPr/>
              <p:nvPr userDrawn="1"/>
            </p:nvGrpSpPr>
            <p:grpSpPr>
              <a:xfrm>
                <a:off x="-1692000" y="2232000"/>
                <a:ext cx="1548000" cy="792000"/>
                <a:chOff x="-1692000" y="2160000"/>
                <a:chExt cx="1548000" cy="792000"/>
              </a:xfrm>
            </p:grpSpPr>
            <p:sp>
              <p:nvSpPr>
                <p:cNvPr id="34"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5"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6"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7"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5" name="Fußzeilenplatzhalt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8" name="Foliennummernplatzhalter 7"/>
          <p:cNvSpPr>
            <a:spLocks noGrp="1"/>
          </p:cNvSpPr>
          <p:nvPr>
            <p:ph type="sldNum" sz="quarter" idx="15"/>
          </p:nvPr>
        </p:nvSpPr>
        <p:spPr/>
        <p:txBody>
          <a:bodyPr/>
          <a:lstStyle/>
          <a:p>
            <a:r>
              <a:rPr lang="de-DE" dirty="0" smtClean="0"/>
              <a:t>Page </a:t>
            </a:r>
            <a:fld id="{52531704-8F80-415D-BD2B-6B9991AE822F}" type="slidenum">
              <a:rPr lang="de-DE" smtClean="0"/>
              <a:pPr/>
              <a:t>‹#›</a:t>
            </a:fld>
            <a:endParaRPr lang="de-DE" dirty="0"/>
          </a:p>
        </p:txBody>
      </p:sp>
    </p:spTree>
    <p:extLst>
      <p:ext uri="{BB962C8B-B14F-4D97-AF65-F5344CB8AC3E}">
        <p14:creationId xmlns:p14="http://schemas.microsoft.com/office/powerpoint/2010/main" val="176982490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20" userDrawn="1">
          <p15:clr>
            <a:srgbClr val="FBAE40"/>
          </p15:clr>
        </p15:guide>
        <p15:guide id="3" orient="horz" pos="95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b="1" smtClean="0"/>
              <a:t>This presentation does not replace the Drivers Manual.  The Drivers Manual and Maintenance manual provided with each vehicle should be read and followed.</a:t>
            </a:r>
            <a:endParaRPr lang="de-DE" sz="800" dirty="0" smtClean="0"/>
          </a:p>
        </p:txBody>
      </p:sp>
      <p:sp>
        <p:nvSpPr>
          <p:cNvPr id="4" name="Slide Number Placeholder 3"/>
          <p:cNvSpPr>
            <a:spLocks noGrp="1"/>
          </p:cNvSpPr>
          <p:nvPr>
            <p:ph type="sldNum" sz="quarter" idx="11"/>
          </p:nvPr>
        </p:nvSpPr>
        <p:spPr>
          <a:xfrm>
            <a:off x="11042552" y="6566400"/>
            <a:ext cx="1155798" cy="216000"/>
          </a:xfrm>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75319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Inhalt/ Ü 1 Zei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999" y="286048"/>
            <a:ext cx="10936799" cy="684000"/>
          </a:xfrm>
        </p:spPr>
        <p:txBody>
          <a:bodyPr/>
          <a:lstStyle/>
          <a:p>
            <a:r>
              <a:rPr lang="de-DE" noProof="0" dirty="0" smtClean="0"/>
              <a:t>Headline in CorpoS (Textkörper) 35 pt.</a:t>
            </a:r>
            <a:endParaRPr lang="de-DE" dirty="0"/>
          </a:p>
        </p:txBody>
      </p:sp>
      <p:sp>
        <p:nvSpPr>
          <p:cNvPr id="6" name="Content Placeholder 5"/>
          <p:cNvSpPr>
            <a:spLocks noGrp="1"/>
          </p:cNvSpPr>
          <p:nvPr>
            <p:ph sz="quarter" idx="12" hasCustomPrompt="1"/>
          </p:nvPr>
        </p:nvSpPr>
        <p:spPr>
          <a:xfrm>
            <a:off x="629999" y="1233488"/>
            <a:ext cx="10936525" cy="5255852"/>
          </a:xfrm>
        </p:spPr>
        <p:txBody>
          <a:bodyPr/>
          <a:lstStyle>
            <a:lvl1pPr>
              <a:defRPr baseline="0"/>
            </a:lvl1pPr>
          </a:lstStyle>
          <a:p>
            <a:pPr lvl="0"/>
            <a:r>
              <a:rPr lang="de-DE" dirty="0" smtClean="0"/>
              <a:t>Text oder Inhalt einfügen in </a:t>
            </a:r>
            <a:r>
              <a:rPr lang="de-DE" noProof="0" dirty="0" smtClean="0"/>
              <a:t>CorpoS (Body) 24 pt. (Hervorhebungen in fett) </a:t>
            </a:r>
            <a:r>
              <a:rPr lang="de-DE" dirty="0" smtClean="0"/>
              <a:t>// für Zusammenfassung oder kurzes Highlight: Start // Absatz // Listenebene erhöhen</a:t>
            </a:r>
          </a:p>
          <a:p>
            <a:pPr lvl="1"/>
            <a:r>
              <a:rPr lang="de-DE" dirty="0" smtClean="0"/>
              <a:t>Zweite Ebene (Zusammenfassung oder kurzes Highlight)</a:t>
            </a:r>
          </a:p>
          <a:p>
            <a:pPr lvl="2"/>
            <a:r>
              <a:rPr lang="de-DE" dirty="0" smtClean="0"/>
              <a:t>Dritte Ebene </a:t>
            </a:r>
          </a:p>
          <a:p>
            <a:pPr lvl="3"/>
            <a:r>
              <a:rPr lang="de-DE" dirty="0" smtClean="0"/>
              <a:t>Vierte Ebene </a:t>
            </a:r>
          </a:p>
          <a:p>
            <a:pPr lvl="4"/>
            <a:r>
              <a:rPr lang="de-DE" dirty="0" smtClean="0"/>
              <a:t>Fünfte Ebene </a:t>
            </a:r>
          </a:p>
          <a:p>
            <a:pPr lvl="5"/>
            <a:r>
              <a:rPr lang="de-DE" dirty="0" smtClean="0"/>
              <a:t>Sechste Ebene </a:t>
            </a:r>
          </a:p>
          <a:p>
            <a:pPr lvl="6"/>
            <a:r>
              <a:rPr lang="de-DE" dirty="0" smtClean="0"/>
              <a:t>Siebte Ebene </a:t>
            </a:r>
          </a:p>
          <a:p>
            <a:pPr lvl="7"/>
            <a:r>
              <a:rPr lang="de-DE" dirty="0" smtClean="0"/>
              <a:t>Achte Ebene </a:t>
            </a:r>
          </a:p>
          <a:p>
            <a:pPr lvl="8"/>
            <a:r>
              <a:rPr lang="de-DE" dirty="0" smtClean="0"/>
              <a:t>Neunte Ebene </a:t>
            </a:r>
          </a:p>
        </p:txBody>
      </p:sp>
      <p:sp>
        <p:nvSpPr>
          <p:cNvPr id="5" name="Fußzeilenplatzhalter 4"/>
          <p:cNvSpPr>
            <a:spLocks noGrp="1"/>
          </p:cNvSpPr>
          <p:nvPr>
            <p:ph type="ftr" sz="quarter" idx="13"/>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7" name="Foliennummernplatzhalter 6"/>
          <p:cNvSpPr>
            <a:spLocks noGrp="1"/>
          </p:cNvSpPr>
          <p:nvPr>
            <p:ph type="sldNum" sz="quarter" idx="14"/>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128704297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777" userDrawn="1">
          <p15:clr>
            <a:srgbClr val="FBAE40"/>
          </p15:clr>
        </p15:guide>
        <p15:guide id="3" orient="horz" pos="40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Bild/ Ü 1 Zeile ">
    <p:spTree>
      <p:nvGrpSpPr>
        <p:cNvPr id="1" name=""/>
        <p:cNvGrpSpPr/>
        <p:nvPr/>
      </p:nvGrpSpPr>
      <p:grpSpPr>
        <a:xfrm>
          <a:off x="0" y="0"/>
          <a:ext cx="0" cy="0"/>
          <a:chOff x="0" y="0"/>
          <a:chExt cx="0" cy="0"/>
        </a:xfrm>
      </p:grpSpPr>
      <p:grpSp>
        <p:nvGrpSpPr>
          <p:cNvPr id="17" name="Regieanweisungen"/>
          <p:cNvGrpSpPr/>
          <p:nvPr userDrawn="1"/>
        </p:nvGrpSpPr>
        <p:grpSpPr>
          <a:xfrm>
            <a:off x="-2088000" y="-468000"/>
            <a:ext cx="13654799" cy="7794000"/>
            <a:chOff x="-2088000" y="-468000"/>
            <a:chExt cx="13654799" cy="7794000"/>
          </a:xfrm>
        </p:grpSpPr>
        <p:sp>
          <p:nvSpPr>
            <p:cNvPr id="29"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30"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31" name="Hinweise links"/>
            <p:cNvGrpSpPr/>
            <p:nvPr userDrawn="1"/>
          </p:nvGrpSpPr>
          <p:grpSpPr>
            <a:xfrm>
              <a:off x="-2088000" y="0"/>
              <a:ext cx="1980000" cy="3528000"/>
              <a:chOff x="-2088000" y="0"/>
              <a:chExt cx="1980000" cy="3528000"/>
            </a:xfrm>
          </p:grpSpPr>
          <p:sp>
            <p:nvSpPr>
              <p:cNvPr id="32"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3" name="Listenebenen"/>
              <p:cNvGrpSpPr/>
              <p:nvPr userDrawn="1"/>
            </p:nvGrpSpPr>
            <p:grpSpPr>
              <a:xfrm>
                <a:off x="-1692000" y="2232000"/>
                <a:ext cx="1548000" cy="792000"/>
                <a:chOff x="-1692000" y="2160000"/>
                <a:chExt cx="1548000" cy="792000"/>
              </a:xfrm>
            </p:grpSpPr>
            <p:sp>
              <p:nvSpPr>
                <p:cNvPr id="34"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5"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6"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7"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7"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2" name="Title 1"/>
          <p:cNvSpPr>
            <a:spLocks noGrp="1"/>
          </p:cNvSpPr>
          <p:nvPr>
            <p:ph type="title" hasCustomPrompt="1"/>
          </p:nvPr>
        </p:nvSpPr>
        <p:spPr>
          <a:xfrm>
            <a:off x="629999" y="286048"/>
            <a:ext cx="10936799" cy="684000"/>
          </a:xfrm>
        </p:spPr>
        <p:txBody>
          <a:bodyPr/>
          <a:lstStyle/>
          <a:p>
            <a:r>
              <a:rPr lang="de-DE" noProof="0" dirty="0" smtClean="0"/>
              <a:t>Headline in CorpoS (Textkörper) 35 pt.</a:t>
            </a:r>
            <a:endParaRPr lang="de-DE" dirty="0"/>
          </a:p>
        </p:txBody>
      </p:sp>
      <p:sp>
        <p:nvSpPr>
          <p:cNvPr id="18" name="Picture Placeholder 3"/>
          <p:cNvSpPr>
            <a:spLocks noGrp="1"/>
          </p:cNvSpPr>
          <p:nvPr>
            <p:ph type="pic" sz="quarter" idx="13" hasCustomPrompt="1"/>
          </p:nvPr>
        </p:nvSpPr>
        <p:spPr bwMode="gray">
          <a:xfrm>
            <a:off x="630237" y="1233488"/>
            <a:ext cx="10936286" cy="5255852"/>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5" name="Fußzeilenplatzhalter 4"/>
          <p:cNvSpPr>
            <a:spLocks noGrp="1"/>
          </p:cNvSpPr>
          <p:nvPr>
            <p:ph type="ftr" sz="quarter" idx="14"/>
          </p:nvPr>
        </p:nvSpPr>
        <p:spPr/>
        <p:txBody>
          <a:bodyPr/>
          <a:lstStyle/>
          <a:p>
            <a:r>
              <a:rPr lang="en-US" sz="1200" b="1" smtClean="0"/>
              <a:t>This presentation does not replace the Drivers Manual.  The Drivers Manual and Maintenance manual provided with each vehicle should be read and followed.</a:t>
            </a:r>
            <a:endParaRPr lang="de-DE" dirty="0" smtClean="0"/>
          </a:p>
        </p:txBody>
      </p:sp>
      <p:sp>
        <p:nvSpPr>
          <p:cNvPr id="6" name="Foliennummernplatzhalter 5"/>
          <p:cNvSpPr>
            <a:spLocks noGrp="1"/>
          </p:cNvSpPr>
          <p:nvPr>
            <p:ph type="sldNum" sz="quarter" idx="15"/>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76210076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777" userDrawn="1">
          <p15:clr>
            <a:srgbClr val="FBAE40"/>
          </p15:clr>
        </p15:guide>
        <p15:guide id="3" orient="horz" pos="40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b="1" smtClean="0"/>
              <a:t>This presentation does not replace the Drivers Manual.  The Drivers Manual and Maintenance manual provided with each vehicle should be read and followed.</a:t>
            </a:r>
            <a:endParaRPr lang="de-DE" sz="800" dirty="0" smtClean="0"/>
          </a:p>
        </p:txBody>
      </p:sp>
      <p:sp>
        <p:nvSpPr>
          <p:cNvPr id="4" name="Slide Number Placeholder 3"/>
          <p:cNvSpPr>
            <a:spLocks noGrp="1"/>
          </p:cNvSpPr>
          <p:nvPr>
            <p:ph type="sldNum" sz="quarter" idx="11"/>
          </p:nvPr>
        </p:nvSpPr>
        <p:spPr/>
        <p:txBody>
          <a:bodyPr/>
          <a:lstStyle/>
          <a:p>
            <a:r>
              <a:rPr lang="de-DE"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61072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b="1" smtClean="0"/>
              <a:t>This presentation does not replace the Drivers Manual.  The Drivers Manual and Maintenance manual provided with each vehicle should be read and followed.</a:t>
            </a:r>
            <a:endParaRPr lang="de-DE" sz="800" dirty="0" smtClean="0"/>
          </a:p>
        </p:txBody>
      </p:sp>
      <p:sp>
        <p:nvSpPr>
          <p:cNvPr id="4" name="Slide Number Placeholder 3"/>
          <p:cNvSpPr>
            <a:spLocks noGrp="1"/>
          </p:cNvSpPr>
          <p:nvPr>
            <p:ph type="sldNum" sz="quarter" idx="11"/>
          </p:nvPr>
        </p:nvSpPr>
        <p:spPr/>
        <p:txBody>
          <a:bodyPr/>
          <a:lstStyle/>
          <a:p>
            <a:r>
              <a:rPr lang="de-DE"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103727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el Tex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7" name="Regieanweisungen"/>
          <p:cNvGrpSpPr/>
          <p:nvPr userDrawn="1"/>
        </p:nvGrpSpPr>
        <p:grpSpPr>
          <a:xfrm>
            <a:off x="-2088000" y="-468000"/>
            <a:ext cx="13654799" cy="7794000"/>
            <a:chOff x="-2088000" y="-468000"/>
            <a:chExt cx="13654799" cy="7794000"/>
          </a:xfrm>
        </p:grpSpPr>
        <p:sp>
          <p:nvSpPr>
            <p:cNvPr id="18"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19"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0" name="Hinweise links"/>
            <p:cNvGrpSpPr/>
            <p:nvPr userDrawn="1"/>
          </p:nvGrpSpPr>
          <p:grpSpPr>
            <a:xfrm>
              <a:off x="-2088000" y="0"/>
              <a:ext cx="1980000" cy="3528000"/>
              <a:chOff x="-2088000" y="0"/>
              <a:chExt cx="1980000" cy="3528000"/>
            </a:xfrm>
          </p:grpSpPr>
          <p:sp>
            <p:nvSpPr>
              <p:cNvPr id="21"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2" name="Listenebenen"/>
              <p:cNvGrpSpPr/>
              <p:nvPr userDrawn="1"/>
            </p:nvGrpSpPr>
            <p:grpSpPr>
              <a:xfrm>
                <a:off x="-1692000" y="2232000"/>
                <a:ext cx="1548000" cy="792000"/>
                <a:chOff x="-1692000" y="2160000"/>
                <a:chExt cx="1548000" cy="792000"/>
              </a:xfrm>
            </p:grpSpPr>
            <p:sp>
              <p:nvSpPr>
                <p:cNvPr id="23"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4"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25" name="Listenebene erhöh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26" name="Listenebene verringer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2" name="Titel 1"/>
          <p:cNvSpPr>
            <a:spLocks noGrp="1"/>
          </p:cNvSpPr>
          <p:nvPr>
            <p:ph type="ctrTitle" hasCustomPrompt="1"/>
          </p:nvPr>
        </p:nvSpPr>
        <p:spPr>
          <a:xfrm>
            <a:off x="628650" y="4609505"/>
            <a:ext cx="10937875" cy="1538883"/>
          </a:xfrm>
        </p:spPr>
        <p:txBody>
          <a:bodyPr wrap="square" anchor="b" anchorCtr="0">
            <a:spAutoFit/>
          </a:bodyPr>
          <a:lstStyle>
            <a:lvl1pPr>
              <a:defRPr/>
            </a:lvl1pPr>
          </a:lstStyle>
          <a:p>
            <a:r>
              <a:rPr lang="de-DE" dirty="0" smtClean="0"/>
              <a:t>Name des Vortragenden: </a:t>
            </a:r>
            <a:r>
              <a:rPr lang="de-DE" noProof="0" dirty="0" smtClean="0"/>
              <a:t>CorpoS </a:t>
            </a:r>
            <a:r>
              <a:rPr lang="de-DE" dirty="0" smtClean="0"/>
              <a:t>(Textkörper) 35 pt.</a:t>
            </a:r>
            <a:br>
              <a:rPr lang="de-DE" dirty="0" smtClean="0"/>
            </a:br>
            <a:r>
              <a:rPr lang="de-DE" dirty="0" smtClean="0"/>
              <a:t>Präsentationstitel in zwei oder mehreren </a:t>
            </a:r>
            <a:br>
              <a:rPr lang="de-DE" dirty="0" smtClean="0"/>
            </a:br>
            <a:r>
              <a:rPr lang="de-DE" dirty="0" smtClean="0"/>
              <a:t>Zeilen Text, </a:t>
            </a:r>
            <a:r>
              <a:rPr lang="de-DE" dirty="0" err="1" smtClean="0"/>
              <a:t>dd</a:t>
            </a:r>
            <a:r>
              <a:rPr lang="de-DE" dirty="0" smtClean="0"/>
              <a:t>. </a:t>
            </a:r>
            <a:r>
              <a:rPr lang="de-DE" dirty="0" err="1" smtClean="0"/>
              <a:t>mmmm</a:t>
            </a:r>
            <a:r>
              <a:rPr lang="de-DE" dirty="0" smtClean="0"/>
              <a:t> </a:t>
            </a:r>
            <a:r>
              <a:rPr lang="de-DE" dirty="0" err="1" smtClean="0"/>
              <a:t>yyyy</a:t>
            </a:r>
            <a:endParaRPr lang="de-DE" dirty="0"/>
          </a:p>
        </p:txBody>
      </p:sp>
      <p:pic>
        <p:nvPicPr>
          <p:cNvPr id="28" name="Wortmarke DAIMLER" descr="Daimler_RGB_100mm.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0000" y="791036"/>
            <a:ext cx="3420000" cy="462835"/>
          </a:xfrm>
          <a:prstGeom prst="rect">
            <a:avLst/>
          </a:prstGeom>
        </p:spPr>
      </p:pic>
    </p:spTree>
    <p:extLst>
      <p:ext uri="{BB962C8B-B14F-4D97-AF65-F5344CB8AC3E}">
        <p14:creationId xmlns:p14="http://schemas.microsoft.com/office/powerpoint/2010/main" val="6193162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387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 Bürstung/ Bild 2-spaltig">
    <p:bg>
      <p:bgRef idx="1001">
        <a:schemeClr val="bg1"/>
      </p:bgRef>
    </p:bg>
    <p:spTree>
      <p:nvGrpSpPr>
        <p:cNvPr id="1" name=""/>
        <p:cNvGrpSpPr/>
        <p:nvPr/>
      </p:nvGrpSpPr>
      <p:grpSpPr>
        <a:xfrm>
          <a:off x="0" y="0"/>
          <a:ext cx="0" cy="0"/>
          <a:chOff x="0" y="0"/>
          <a:chExt cx="0" cy="0"/>
        </a:xfrm>
      </p:grpSpPr>
      <p:grpSp>
        <p:nvGrpSpPr>
          <p:cNvPr id="25" name="Regieanweisungen"/>
          <p:cNvGrpSpPr/>
          <p:nvPr userDrawn="1"/>
        </p:nvGrpSpPr>
        <p:grpSpPr>
          <a:xfrm>
            <a:off x="-2088000" y="-468000"/>
            <a:ext cx="13654799" cy="7794000"/>
            <a:chOff x="-2088000" y="-468000"/>
            <a:chExt cx="13654799" cy="7794000"/>
          </a:xfrm>
        </p:grpSpPr>
        <p:sp>
          <p:nvSpPr>
            <p:cNvPr id="26"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7"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8" name="Hinweise links"/>
            <p:cNvGrpSpPr/>
            <p:nvPr userDrawn="1"/>
          </p:nvGrpSpPr>
          <p:grpSpPr>
            <a:xfrm>
              <a:off x="-2088000" y="0"/>
              <a:ext cx="1980000" cy="3528000"/>
              <a:chOff x="-2088000" y="0"/>
              <a:chExt cx="1980000" cy="3528000"/>
            </a:xfrm>
          </p:grpSpPr>
          <p:sp>
            <p:nvSpPr>
              <p:cNvPr id="29"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0" name="Listenebenen"/>
              <p:cNvGrpSpPr/>
              <p:nvPr userDrawn="1"/>
            </p:nvGrpSpPr>
            <p:grpSpPr>
              <a:xfrm>
                <a:off x="-1692000" y="2232000"/>
                <a:ext cx="1548000" cy="792000"/>
                <a:chOff x="-1692000" y="2160000"/>
                <a:chExt cx="1548000" cy="792000"/>
              </a:xfrm>
            </p:grpSpPr>
            <p:sp>
              <p:nvSpPr>
                <p:cNvPr id="31"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2"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3"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4"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pic>
        <p:nvPicPr>
          <p:cNvPr id="2" name="Buerstung O_M"/>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white">
          <a:xfrm>
            <a:off x="0" y="0"/>
            <a:ext cx="12196799" cy="6491845"/>
          </a:xfrm>
          <a:prstGeom prst="rect">
            <a:avLst/>
          </a:prstGeom>
        </p:spPr>
      </p:pic>
      <p:sp>
        <p:nvSpPr>
          <p:cNvPr id="24"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4" name="Picture Placeholder 3"/>
          <p:cNvSpPr>
            <a:spLocks noGrp="1"/>
          </p:cNvSpPr>
          <p:nvPr>
            <p:ph type="pic" sz="quarter" idx="10" hasCustomPrompt="1"/>
          </p:nvPr>
        </p:nvSpPr>
        <p:spPr bwMode="gray">
          <a:xfrm>
            <a:off x="0" y="2906401"/>
            <a:ext cx="5122863" cy="3581712"/>
          </a:xfrm>
          <a:custGeom>
            <a:avLst/>
            <a:gdLst>
              <a:gd name="connsiteX0" fmla="*/ 0 w 5122800"/>
              <a:gd name="connsiteY0" fmla="*/ 0 h 3581712"/>
              <a:gd name="connsiteX1" fmla="*/ 5122800 w 5122800"/>
              <a:gd name="connsiteY1" fmla="*/ 0 h 3581712"/>
              <a:gd name="connsiteX2" fmla="*/ 5122800 w 5122800"/>
              <a:gd name="connsiteY2" fmla="*/ 3581712 h 3581712"/>
              <a:gd name="connsiteX3" fmla="*/ 0 w 5122800"/>
              <a:gd name="connsiteY3" fmla="*/ 3581712 h 3581712"/>
              <a:gd name="connsiteX4" fmla="*/ 0 w 5122800"/>
              <a:gd name="connsiteY4" fmla="*/ 0 h 3581712"/>
              <a:gd name="connsiteX0" fmla="*/ 0 w 5122800"/>
              <a:gd name="connsiteY0" fmla="*/ 0 h 3581712"/>
              <a:gd name="connsiteX1" fmla="*/ 5122800 w 5122800"/>
              <a:gd name="connsiteY1" fmla="*/ 0 h 3581712"/>
              <a:gd name="connsiteX2" fmla="*/ 5122800 w 5122800"/>
              <a:gd name="connsiteY2" fmla="*/ 3581712 h 3581712"/>
              <a:gd name="connsiteX3" fmla="*/ 0 w 5122800"/>
              <a:gd name="connsiteY3" fmla="*/ 3581712 h 3581712"/>
              <a:gd name="connsiteX4" fmla="*/ 0 w 5122800"/>
              <a:gd name="connsiteY4" fmla="*/ 448780 h 3581712"/>
              <a:gd name="connsiteX5" fmla="*/ 0 w 5122800"/>
              <a:gd name="connsiteY5" fmla="*/ 0 h 3581712"/>
              <a:gd name="connsiteX0" fmla="*/ 0 w 5122800"/>
              <a:gd name="connsiteY0" fmla="*/ 448780 h 3581712"/>
              <a:gd name="connsiteX1" fmla="*/ 5122800 w 5122800"/>
              <a:gd name="connsiteY1" fmla="*/ 0 h 3581712"/>
              <a:gd name="connsiteX2" fmla="*/ 5122800 w 5122800"/>
              <a:gd name="connsiteY2" fmla="*/ 3581712 h 3581712"/>
              <a:gd name="connsiteX3" fmla="*/ 0 w 5122800"/>
              <a:gd name="connsiteY3" fmla="*/ 3581712 h 3581712"/>
              <a:gd name="connsiteX4" fmla="*/ 0 w 5122800"/>
              <a:gd name="connsiteY4" fmla="*/ 448780 h 3581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800" h="3581712">
                <a:moveTo>
                  <a:pt x="0" y="448780"/>
                </a:moveTo>
                <a:lnTo>
                  <a:pt x="5122800" y="0"/>
                </a:lnTo>
                <a:lnTo>
                  <a:pt x="5122800" y="3581712"/>
                </a:lnTo>
                <a:lnTo>
                  <a:pt x="0" y="3581712"/>
                </a:lnTo>
                <a:lnTo>
                  <a:pt x="0" y="448780"/>
                </a:ln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3" name="Title 2"/>
          <p:cNvSpPr>
            <a:spLocks noGrp="1"/>
          </p:cNvSpPr>
          <p:nvPr>
            <p:ph type="title" hasCustomPrompt="1"/>
          </p:nvPr>
        </p:nvSpPr>
        <p:spPr>
          <a:xfrm>
            <a:off x="630445" y="288925"/>
            <a:ext cx="10936354" cy="1025922"/>
          </a:xfrm>
        </p:spPr>
        <p:txBody>
          <a:bodyPr wrap="square">
            <a:spAutoFit/>
          </a:bodyPr>
          <a:lstStyle>
            <a:lvl1pPr>
              <a:defRPr>
                <a:solidFill>
                  <a:schemeClr val="bg1"/>
                </a:solidFill>
              </a:defRPr>
            </a:lvl1pPr>
          </a:lstStyle>
          <a:p>
            <a:r>
              <a:rPr lang="de-DE" dirty="0" smtClean="0"/>
              <a:t>Bilder Folie, Headline </a:t>
            </a:r>
            <a:r>
              <a:rPr lang="de-DE" noProof="0" dirty="0" smtClean="0"/>
              <a:t>CorpoS </a:t>
            </a:r>
            <a:r>
              <a:rPr lang="de-DE" dirty="0" smtClean="0"/>
              <a:t>(Textkörper) 35 pt. </a:t>
            </a:r>
            <a:br>
              <a:rPr lang="de-DE" dirty="0" smtClean="0"/>
            </a:br>
            <a:r>
              <a:rPr lang="de-DE" dirty="0" smtClean="0"/>
              <a:t>in zwei oder mehr Zeilen</a:t>
            </a:r>
            <a:endParaRPr lang="de-DE" dirty="0"/>
          </a:p>
        </p:txBody>
      </p:sp>
      <p:sp>
        <p:nvSpPr>
          <p:cNvPr id="14" name="Picture Placeholder 3"/>
          <p:cNvSpPr>
            <a:spLocks noGrp="1"/>
          </p:cNvSpPr>
          <p:nvPr>
            <p:ph type="pic" sz="quarter" idx="13" hasCustomPrompt="1"/>
          </p:nvPr>
        </p:nvSpPr>
        <p:spPr bwMode="gray">
          <a:xfrm>
            <a:off x="5195888" y="2285097"/>
            <a:ext cx="7002461" cy="4203016"/>
          </a:xfrm>
          <a:custGeom>
            <a:avLst/>
            <a:gdLst>
              <a:gd name="connsiteX0" fmla="*/ 0 w 7003550"/>
              <a:gd name="connsiteY0" fmla="*/ 0 h 4203016"/>
              <a:gd name="connsiteX1" fmla="*/ 7003550 w 7003550"/>
              <a:gd name="connsiteY1" fmla="*/ 0 h 4203016"/>
              <a:gd name="connsiteX2" fmla="*/ 7003550 w 7003550"/>
              <a:gd name="connsiteY2" fmla="*/ 4203016 h 4203016"/>
              <a:gd name="connsiteX3" fmla="*/ 0 w 7003550"/>
              <a:gd name="connsiteY3" fmla="*/ 4203016 h 4203016"/>
              <a:gd name="connsiteX4" fmla="*/ 0 w 7003550"/>
              <a:gd name="connsiteY4" fmla="*/ 0 h 4203016"/>
              <a:gd name="connsiteX0" fmla="*/ 1294 w 7004844"/>
              <a:gd name="connsiteY0" fmla="*/ 0 h 4203016"/>
              <a:gd name="connsiteX1" fmla="*/ 7004844 w 7004844"/>
              <a:gd name="connsiteY1" fmla="*/ 0 h 4203016"/>
              <a:gd name="connsiteX2" fmla="*/ 7004844 w 7004844"/>
              <a:gd name="connsiteY2" fmla="*/ 4203016 h 4203016"/>
              <a:gd name="connsiteX3" fmla="*/ 1294 w 7004844"/>
              <a:gd name="connsiteY3" fmla="*/ 4203016 h 4203016"/>
              <a:gd name="connsiteX4" fmla="*/ 0 w 7004844"/>
              <a:gd name="connsiteY4" fmla="*/ 615266 h 4203016"/>
              <a:gd name="connsiteX5" fmla="*/ 1294 w 7004844"/>
              <a:gd name="connsiteY5" fmla="*/ 0 h 4203016"/>
              <a:gd name="connsiteX0" fmla="*/ 0 w 7004844"/>
              <a:gd name="connsiteY0" fmla="*/ 878655 h 4466405"/>
              <a:gd name="connsiteX1" fmla="*/ 7004844 w 7004844"/>
              <a:gd name="connsiteY1" fmla="*/ 263389 h 4466405"/>
              <a:gd name="connsiteX2" fmla="*/ 7004844 w 7004844"/>
              <a:gd name="connsiteY2" fmla="*/ 4466405 h 4466405"/>
              <a:gd name="connsiteX3" fmla="*/ 1294 w 7004844"/>
              <a:gd name="connsiteY3" fmla="*/ 4466405 h 4466405"/>
              <a:gd name="connsiteX4" fmla="*/ 0 w 7004844"/>
              <a:gd name="connsiteY4" fmla="*/ 878655 h 4466405"/>
              <a:gd name="connsiteX0" fmla="*/ 0 w 7004844"/>
              <a:gd name="connsiteY0" fmla="*/ 615266 h 4203016"/>
              <a:gd name="connsiteX1" fmla="*/ 7004844 w 7004844"/>
              <a:gd name="connsiteY1" fmla="*/ 0 h 4203016"/>
              <a:gd name="connsiteX2" fmla="*/ 7004844 w 7004844"/>
              <a:gd name="connsiteY2" fmla="*/ 4203016 h 4203016"/>
              <a:gd name="connsiteX3" fmla="*/ 1294 w 7004844"/>
              <a:gd name="connsiteY3" fmla="*/ 4203016 h 4203016"/>
              <a:gd name="connsiteX4" fmla="*/ 0 w 7004844"/>
              <a:gd name="connsiteY4" fmla="*/ 615266 h 4203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844" h="4203016">
                <a:moveTo>
                  <a:pt x="0" y="615266"/>
                </a:moveTo>
                <a:lnTo>
                  <a:pt x="7004844" y="0"/>
                </a:lnTo>
                <a:lnTo>
                  <a:pt x="7004844" y="4203016"/>
                </a:lnTo>
                <a:lnTo>
                  <a:pt x="1294" y="4203016"/>
                </a:lnTo>
                <a:cubicBezTo>
                  <a:pt x="863" y="3007099"/>
                  <a:pt x="431" y="1811183"/>
                  <a:pt x="0" y="615266"/>
                </a:cubicBez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5" name="Fußzeilenplatzhalt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Foliennummernplatzhalter 5"/>
          <p:cNvSpPr>
            <a:spLocks noGrp="1"/>
          </p:cNvSpPr>
          <p:nvPr>
            <p:ph type="sldNum" sz="quarter" idx="15"/>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38763124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88" userDrawn="1">
          <p15:clr>
            <a:srgbClr val="FBAE40"/>
          </p15:clr>
        </p15:guide>
        <p15:guide id="3" pos="3273" userDrawn="1">
          <p15:clr>
            <a:srgbClr val="FBAE40"/>
          </p15:clr>
        </p15:guide>
        <p15:guide id="5" pos="322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 Bürstung/ Bild 2-spaltig">
    <p:bg>
      <p:bgRef idx="1001">
        <a:schemeClr val="bg1"/>
      </p:bgRef>
    </p:bg>
    <p:spTree>
      <p:nvGrpSpPr>
        <p:cNvPr id="1" name=""/>
        <p:cNvGrpSpPr/>
        <p:nvPr/>
      </p:nvGrpSpPr>
      <p:grpSpPr>
        <a:xfrm>
          <a:off x="0" y="0"/>
          <a:ext cx="0" cy="0"/>
          <a:chOff x="0" y="0"/>
          <a:chExt cx="0" cy="0"/>
        </a:xfrm>
      </p:grpSpPr>
      <p:grpSp>
        <p:nvGrpSpPr>
          <p:cNvPr id="24" name="Regieanweisungen"/>
          <p:cNvGrpSpPr/>
          <p:nvPr userDrawn="1"/>
        </p:nvGrpSpPr>
        <p:grpSpPr>
          <a:xfrm>
            <a:off x="-2088000" y="-468000"/>
            <a:ext cx="13654799" cy="7794000"/>
            <a:chOff x="-2088000" y="-468000"/>
            <a:chExt cx="13654799" cy="7794000"/>
          </a:xfrm>
        </p:grpSpPr>
        <p:sp>
          <p:nvSpPr>
            <p:cNvPr id="25"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6"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7" name="Hinweise links"/>
            <p:cNvGrpSpPr/>
            <p:nvPr userDrawn="1"/>
          </p:nvGrpSpPr>
          <p:grpSpPr>
            <a:xfrm>
              <a:off x="-2088000" y="0"/>
              <a:ext cx="1980000" cy="3528000"/>
              <a:chOff x="-2088000" y="0"/>
              <a:chExt cx="1980000" cy="3528000"/>
            </a:xfrm>
          </p:grpSpPr>
          <p:sp>
            <p:nvSpPr>
              <p:cNvPr id="28"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9" name="Listenebenen"/>
              <p:cNvGrpSpPr/>
              <p:nvPr userDrawn="1"/>
            </p:nvGrpSpPr>
            <p:grpSpPr>
              <a:xfrm>
                <a:off x="-1692000" y="2232000"/>
                <a:ext cx="1548000" cy="792000"/>
                <a:chOff x="-1692000" y="2160000"/>
                <a:chExt cx="1548000" cy="792000"/>
              </a:xfrm>
            </p:grpSpPr>
            <p:sp>
              <p:nvSpPr>
                <p:cNvPr id="30"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1"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2"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3"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pic>
        <p:nvPicPr>
          <p:cNvPr id="2" name="Buerstung O_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white">
          <a:xfrm>
            <a:off x="0" y="0"/>
            <a:ext cx="12196799" cy="6491845"/>
          </a:xfrm>
          <a:prstGeom prst="rect">
            <a:avLst/>
          </a:prstGeom>
        </p:spPr>
      </p:pic>
      <p:sp>
        <p:nvSpPr>
          <p:cNvPr id="23"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4" name="Picture Placeholder 3"/>
          <p:cNvSpPr>
            <a:spLocks noGrp="1"/>
          </p:cNvSpPr>
          <p:nvPr>
            <p:ph type="pic" sz="quarter" idx="10" hasCustomPrompt="1"/>
          </p:nvPr>
        </p:nvSpPr>
        <p:spPr bwMode="gray">
          <a:xfrm>
            <a:off x="0" y="1689047"/>
            <a:ext cx="6062663" cy="4799065"/>
          </a:xfrm>
          <a:custGeom>
            <a:avLst/>
            <a:gdLst>
              <a:gd name="connsiteX0" fmla="*/ 0 w 6060500"/>
              <a:gd name="connsiteY0" fmla="*/ 0 h 4799065"/>
              <a:gd name="connsiteX1" fmla="*/ 6060500 w 6060500"/>
              <a:gd name="connsiteY1" fmla="*/ 0 h 4799065"/>
              <a:gd name="connsiteX2" fmla="*/ 6060500 w 6060500"/>
              <a:gd name="connsiteY2" fmla="*/ 4799065 h 4799065"/>
              <a:gd name="connsiteX3" fmla="*/ 0 w 6060500"/>
              <a:gd name="connsiteY3" fmla="*/ 4799065 h 4799065"/>
              <a:gd name="connsiteX4" fmla="*/ 0 w 6060500"/>
              <a:gd name="connsiteY4" fmla="*/ 0 h 4799065"/>
              <a:gd name="connsiteX0" fmla="*/ 2382 w 6062882"/>
              <a:gd name="connsiteY0" fmla="*/ 0 h 4799065"/>
              <a:gd name="connsiteX1" fmla="*/ 6062882 w 6062882"/>
              <a:gd name="connsiteY1" fmla="*/ 0 h 4799065"/>
              <a:gd name="connsiteX2" fmla="*/ 6062882 w 6062882"/>
              <a:gd name="connsiteY2" fmla="*/ 4799065 h 4799065"/>
              <a:gd name="connsiteX3" fmla="*/ 2382 w 6062882"/>
              <a:gd name="connsiteY3" fmla="*/ 4799065 h 4799065"/>
              <a:gd name="connsiteX4" fmla="*/ 0 w 6062882"/>
              <a:gd name="connsiteY4" fmla="*/ 532659 h 4799065"/>
              <a:gd name="connsiteX5" fmla="*/ 2382 w 6062882"/>
              <a:gd name="connsiteY5" fmla="*/ 0 h 4799065"/>
              <a:gd name="connsiteX0" fmla="*/ 0 w 6062882"/>
              <a:gd name="connsiteY0" fmla="*/ 532659 h 4799065"/>
              <a:gd name="connsiteX1" fmla="*/ 6062882 w 6062882"/>
              <a:gd name="connsiteY1" fmla="*/ 0 h 4799065"/>
              <a:gd name="connsiteX2" fmla="*/ 6062882 w 6062882"/>
              <a:gd name="connsiteY2" fmla="*/ 4799065 h 4799065"/>
              <a:gd name="connsiteX3" fmla="*/ 2382 w 6062882"/>
              <a:gd name="connsiteY3" fmla="*/ 4799065 h 4799065"/>
              <a:gd name="connsiteX4" fmla="*/ 0 w 6062882"/>
              <a:gd name="connsiteY4" fmla="*/ 532659 h 479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882" h="4799065">
                <a:moveTo>
                  <a:pt x="0" y="532659"/>
                </a:moveTo>
                <a:lnTo>
                  <a:pt x="6062882" y="0"/>
                </a:lnTo>
                <a:lnTo>
                  <a:pt x="6062882" y="4799065"/>
                </a:lnTo>
                <a:lnTo>
                  <a:pt x="2382" y="4799065"/>
                </a:lnTo>
                <a:lnTo>
                  <a:pt x="0" y="532659"/>
                </a:ln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4" name="Picture Placeholder 3"/>
          <p:cNvSpPr>
            <a:spLocks noGrp="1"/>
          </p:cNvSpPr>
          <p:nvPr>
            <p:ph type="pic" sz="quarter" idx="13" hasCustomPrompt="1"/>
          </p:nvPr>
        </p:nvSpPr>
        <p:spPr bwMode="gray">
          <a:xfrm>
            <a:off x="6135688" y="1149277"/>
            <a:ext cx="6060811" cy="5338836"/>
          </a:xfrm>
          <a:custGeom>
            <a:avLst/>
            <a:gdLst>
              <a:gd name="connsiteX0" fmla="*/ 0 w 6063460"/>
              <a:gd name="connsiteY0" fmla="*/ 0 h 5338836"/>
              <a:gd name="connsiteX1" fmla="*/ 6063460 w 6063460"/>
              <a:gd name="connsiteY1" fmla="*/ 0 h 5338836"/>
              <a:gd name="connsiteX2" fmla="*/ 6063460 w 6063460"/>
              <a:gd name="connsiteY2" fmla="*/ 5338836 h 5338836"/>
              <a:gd name="connsiteX3" fmla="*/ 0 w 6063460"/>
              <a:gd name="connsiteY3" fmla="*/ 5338836 h 5338836"/>
              <a:gd name="connsiteX4" fmla="*/ 0 w 6063460"/>
              <a:gd name="connsiteY4" fmla="*/ 0 h 5338836"/>
              <a:gd name="connsiteX0" fmla="*/ 790 w 6064250"/>
              <a:gd name="connsiteY0" fmla="*/ 0 h 5338836"/>
              <a:gd name="connsiteX1" fmla="*/ 6064250 w 6064250"/>
              <a:gd name="connsiteY1" fmla="*/ 0 h 5338836"/>
              <a:gd name="connsiteX2" fmla="*/ 6064250 w 6064250"/>
              <a:gd name="connsiteY2" fmla="*/ 5338836 h 5338836"/>
              <a:gd name="connsiteX3" fmla="*/ 790 w 6064250"/>
              <a:gd name="connsiteY3" fmla="*/ 5338836 h 5338836"/>
              <a:gd name="connsiteX4" fmla="*/ 0 w 6064250"/>
              <a:gd name="connsiteY4" fmla="*/ 531886 h 5338836"/>
              <a:gd name="connsiteX5" fmla="*/ 790 w 6064250"/>
              <a:gd name="connsiteY5" fmla="*/ 0 h 5338836"/>
              <a:gd name="connsiteX0" fmla="*/ 0 w 6064250"/>
              <a:gd name="connsiteY0" fmla="*/ 950596 h 5757546"/>
              <a:gd name="connsiteX1" fmla="*/ 6064250 w 6064250"/>
              <a:gd name="connsiteY1" fmla="*/ 418710 h 5757546"/>
              <a:gd name="connsiteX2" fmla="*/ 6064250 w 6064250"/>
              <a:gd name="connsiteY2" fmla="*/ 5757546 h 5757546"/>
              <a:gd name="connsiteX3" fmla="*/ 790 w 6064250"/>
              <a:gd name="connsiteY3" fmla="*/ 5757546 h 5757546"/>
              <a:gd name="connsiteX4" fmla="*/ 0 w 6064250"/>
              <a:gd name="connsiteY4" fmla="*/ 950596 h 5757546"/>
              <a:gd name="connsiteX0" fmla="*/ 0 w 6064250"/>
              <a:gd name="connsiteY0" fmla="*/ 531886 h 5338836"/>
              <a:gd name="connsiteX1" fmla="*/ 6064250 w 6064250"/>
              <a:gd name="connsiteY1" fmla="*/ 0 h 5338836"/>
              <a:gd name="connsiteX2" fmla="*/ 6064250 w 6064250"/>
              <a:gd name="connsiteY2" fmla="*/ 5338836 h 5338836"/>
              <a:gd name="connsiteX3" fmla="*/ 790 w 6064250"/>
              <a:gd name="connsiteY3" fmla="*/ 5338836 h 5338836"/>
              <a:gd name="connsiteX4" fmla="*/ 0 w 6064250"/>
              <a:gd name="connsiteY4" fmla="*/ 531886 h 533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250" h="5338836">
                <a:moveTo>
                  <a:pt x="0" y="531886"/>
                </a:moveTo>
                <a:lnTo>
                  <a:pt x="6064250" y="0"/>
                </a:lnTo>
                <a:lnTo>
                  <a:pt x="6064250" y="5338836"/>
                </a:lnTo>
                <a:lnTo>
                  <a:pt x="790" y="5338836"/>
                </a:lnTo>
                <a:cubicBezTo>
                  <a:pt x="527" y="3736519"/>
                  <a:pt x="263" y="2134203"/>
                  <a:pt x="0" y="531886"/>
                </a:cubicBez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5" name="Fußzeilenplatzhalt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Foliennummernplatzhalter 5"/>
          <p:cNvSpPr>
            <a:spLocks noGrp="1"/>
          </p:cNvSpPr>
          <p:nvPr>
            <p:ph type="sldNum" sz="quarter" idx="15"/>
          </p:nvPr>
        </p:nvSpPr>
        <p:spPr/>
        <p:txBody>
          <a:bodyPr/>
          <a:lstStyle/>
          <a:p>
            <a:r>
              <a:rPr lang="de-DE" dirty="0" smtClean="0"/>
              <a:t>Seite </a:t>
            </a:r>
            <a:fld id="{52531704-8F80-415D-BD2B-6B9991AE822F}" type="slidenum">
              <a:rPr lang="de-DE" smtClean="0"/>
              <a:pPr/>
              <a:t>‹#›</a:t>
            </a:fld>
            <a:endParaRPr lang="de-DE" dirty="0"/>
          </a:p>
        </p:txBody>
      </p:sp>
      <p:sp>
        <p:nvSpPr>
          <p:cNvPr id="20" name="Title 2"/>
          <p:cNvSpPr>
            <a:spLocks noGrp="1"/>
          </p:cNvSpPr>
          <p:nvPr>
            <p:ph type="title" hasCustomPrompt="1"/>
          </p:nvPr>
        </p:nvSpPr>
        <p:spPr>
          <a:xfrm>
            <a:off x="630445" y="288925"/>
            <a:ext cx="10936716" cy="1116000"/>
          </a:xfrm>
          <a:custGeom>
            <a:avLst/>
            <a:gdLst>
              <a:gd name="connsiteX0" fmla="*/ 0 w 10936355"/>
              <a:gd name="connsiteY0" fmla="*/ 0 h 1116000"/>
              <a:gd name="connsiteX1" fmla="*/ 10936355 w 10936355"/>
              <a:gd name="connsiteY1" fmla="*/ 0 h 1116000"/>
              <a:gd name="connsiteX2" fmla="*/ 10936355 w 10936355"/>
              <a:gd name="connsiteY2" fmla="*/ 1116000 h 1116000"/>
              <a:gd name="connsiteX3" fmla="*/ 0 w 10936355"/>
              <a:gd name="connsiteY3" fmla="*/ 1116000 h 1116000"/>
              <a:gd name="connsiteX4" fmla="*/ 0 w 10936355"/>
              <a:gd name="connsiteY4" fmla="*/ 0 h 1116000"/>
              <a:gd name="connsiteX0" fmla="*/ 0 w 10936355"/>
              <a:gd name="connsiteY0" fmla="*/ 0 h 1116000"/>
              <a:gd name="connsiteX1" fmla="*/ 10936355 w 10936355"/>
              <a:gd name="connsiteY1" fmla="*/ 0 h 1116000"/>
              <a:gd name="connsiteX2" fmla="*/ 10936355 w 10936355"/>
              <a:gd name="connsiteY2" fmla="*/ 1116000 h 1116000"/>
              <a:gd name="connsiteX3" fmla="*/ 5793216 w 10936355"/>
              <a:gd name="connsiteY3" fmla="*/ 1113155 h 1116000"/>
              <a:gd name="connsiteX4" fmla="*/ 0 w 10936355"/>
              <a:gd name="connsiteY4" fmla="*/ 1116000 h 1116000"/>
              <a:gd name="connsiteX5" fmla="*/ 0 w 10936355"/>
              <a:gd name="connsiteY5" fmla="*/ 0 h 1116000"/>
              <a:gd name="connsiteX0" fmla="*/ 0 w 10936716"/>
              <a:gd name="connsiteY0" fmla="*/ 0 h 1116000"/>
              <a:gd name="connsiteX1" fmla="*/ 10936355 w 10936716"/>
              <a:gd name="connsiteY1" fmla="*/ 0 h 1116000"/>
              <a:gd name="connsiteX2" fmla="*/ 10936716 w 10936716"/>
              <a:gd name="connsiteY2" fmla="*/ 678815 h 1116000"/>
              <a:gd name="connsiteX3" fmla="*/ 10936355 w 10936716"/>
              <a:gd name="connsiteY3" fmla="*/ 1116000 h 1116000"/>
              <a:gd name="connsiteX4" fmla="*/ 5793216 w 10936716"/>
              <a:gd name="connsiteY4" fmla="*/ 1113155 h 1116000"/>
              <a:gd name="connsiteX5" fmla="*/ 0 w 10936716"/>
              <a:gd name="connsiteY5" fmla="*/ 1116000 h 1116000"/>
              <a:gd name="connsiteX6" fmla="*/ 0 w 10936716"/>
              <a:gd name="connsiteY6" fmla="*/ 0 h 1116000"/>
              <a:gd name="connsiteX0" fmla="*/ 0 w 10936716"/>
              <a:gd name="connsiteY0" fmla="*/ 0 h 1116000"/>
              <a:gd name="connsiteX1" fmla="*/ 10936355 w 10936716"/>
              <a:gd name="connsiteY1" fmla="*/ 0 h 1116000"/>
              <a:gd name="connsiteX2" fmla="*/ 10936716 w 10936716"/>
              <a:gd name="connsiteY2" fmla="*/ 678815 h 1116000"/>
              <a:gd name="connsiteX3" fmla="*/ 5793216 w 10936716"/>
              <a:gd name="connsiteY3" fmla="*/ 1113155 h 1116000"/>
              <a:gd name="connsiteX4" fmla="*/ 0 w 10936716"/>
              <a:gd name="connsiteY4" fmla="*/ 1116000 h 1116000"/>
              <a:gd name="connsiteX5" fmla="*/ 0 w 10936716"/>
              <a:gd name="connsiteY5" fmla="*/ 0 h 1116000"/>
              <a:gd name="connsiteX0" fmla="*/ 0 w 10936716"/>
              <a:gd name="connsiteY0" fmla="*/ 0 h 1116000"/>
              <a:gd name="connsiteX1" fmla="*/ 10936355 w 10936716"/>
              <a:gd name="connsiteY1" fmla="*/ 0 h 1116000"/>
              <a:gd name="connsiteX2" fmla="*/ 10936716 w 10936716"/>
              <a:gd name="connsiteY2" fmla="*/ 678815 h 1116000"/>
              <a:gd name="connsiteX3" fmla="*/ 5793216 w 10936716"/>
              <a:gd name="connsiteY3" fmla="*/ 1113155 h 1116000"/>
              <a:gd name="connsiteX4" fmla="*/ 0 w 10936716"/>
              <a:gd name="connsiteY4" fmla="*/ 1116000 h 1116000"/>
              <a:gd name="connsiteX5" fmla="*/ 0 w 10936716"/>
              <a:gd name="connsiteY5" fmla="*/ 0 h 11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6716" h="1116000">
                <a:moveTo>
                  <a:pt x="0" y="0"/>
                </a:moveTo>
                <a:lnTo>
                  <a:pt x="10936355" y="0"/>
                </a:lnTo>
                <a:cubicBezTo>
                  <a:pt x="10936475" y="226272"/>
                  <a:pt x="10936596" y="452543"/>
                  <a:pt x="10936716" y="678815"/>
                </a:cubicBezTo>
                <a:lnTo>
                  <a:pt x="5793216" y="1113155"/>
                </a:lnTo>
                <a:lnTo>
                  <a:pt x="0" y="1116000"/>
                </a:lnTo>
                <a:lnTo>
                  <a:pt x="0" y="0"/>
                </a:lnTo>
                <a:close/>
              </a:path>
            </a:pathLst>
          </a:custGeom>
        </p:spPr>
        <p:txBody>
          <a:bodyPr/>
          <a:lstStyle>
            <a:lvl1pPr>
              <a:defRPr>
                <a:solidFill>
                  <a:schemeClr val="bg1"/>
                </a:solidFill>
              </a:defRPr>
            </a:lvl1pPr>
          </a:lstStyle>
          <a:p>
            <a:r>
              <a:rPr lang="de-DE" dirty="0" smtClean="0"/>
              <a:t>Bilder Folie, Headline CorpoS (Textkörper) 35 pt. </a:t>
            </a:r>
            <a:br>
              <a:rPr lang="de-DE" dirty="0" smtClean="0"/>
            </a:br>
            <a:r>
              <a:rPr lang="de-DE" dirty="0" smtClean="0"/>
              <a:t>in zwei Zeilen</a:t>
            </a:r>
          </a:p>
        </p:txBody>
      </p:sp>
    </p:spTree>
    <p:extLst>
      <p:ext uri="{BB962C8B-B14F-4D97-AF65-F5344CB8AC3E}">
        <p14:creationId xmlns:p14="http://schemas.microsoft.com/office/powerpoint/2010/main" val="1347076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4088" userDrawn="1">
          <p15:clr>
            <a:srgbClr val="FBAE40"/>
          </p15:clr>
        </p15:guide>
        <p15:guide id="2" orient="horz" pos="182" userDrawn="1">
          <p15:clr>
            <a:srgbClr val="FBAE40"/>
          </p15:clr>
        </p15:guide>
        <p15:guide id="3" pos="3819" userDrawn="1">
          <p15:clr>
            <a:srgbClr val="FBAE40"/>
          </p15:clr>
        </p15:guide>
        <p15:guide id="4" pos="386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Bürstung/ Bild 2-spaltig">
    <p:bg>
      <p:bgRef idx="1001">
        <a:schemeClr val="bg1"/>
      </p:bgRef>
    </p:bg>
    <p:spTree>
      <p:nvGrpSpPr>
        <p:cNvPr id="1" name=""/>
        <p:cNvGrpSpPr/>
        <p:nvPr/>
      </p:nvGrpSpPr>
      <p:grpSpPr>
        <a:xfrm>
          <a:off x="0" y="0"/>
          <a:ext cx="0" cy="0"/>
          <a:chOff x="0" y="0"/>
          <a:chExt cx="0" cy="0"/>
        </a:xfrm>
      </p:grpSpPr>
      <p:grpSp>
        <p:nvGrpSpPr>
          <p:cNvPr id="24" name="Regieanweisungen"/>
          <p:cNvGrpSpPr/>
          <p:nvPr userDrawn="1"/>
        </p:nvGrpSpPr>
        <p:grpSpPr>
          <a:xfrm>
            <a:off x="-2088000" y="-468000"/>
            <a:ext cx="13654799" cy="7794000"/>
            <a:chOff x="-2088000" y="-468000"/>
            <a:chExt cx="13654799" cy="7794000"/>
          </a:xfrm>
        </p:grpSpPr>
        <p:sp>
          <p:nvSpPr>
            <p:cNvPr id="25"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6"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7" name="Hinweise links"/>
            <p:cNvGrpSpPr/>
            <p:nvPr userDrawn="1"/>
          </p:nvGrpSpPr>
          <p:grpSpPr>
            <a:xfrm>
              <a:off x="-2088000" y="0"/>
              <a:ext cx="1980000" cy="3528000"/>
              <a:chOff x="-2088000" y="0"/>
              <a:chExt cx="1980000" cy="3528000"/>
            </a:xfrm>
          </p:grpSpPr>
          <p:sp>
            <p:nvSpPr>
              <p:cNvPr id="28"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9" name="Listenebenen"/>
              <p:cNvGrpSpPr/>
              <p:nvPr userDrawn="1"/>
            </p:nvGrpSpPr>
            <p:grpSpPr>
              <a:xfrm>
                <a:off x="-1692000" y="2232000"/>
                <a:ext cx="1548000" cy="792000"/>
                <a:chOff x="-1692000" y="2160000"/>
                <a:chExt cx="1548000" cy="792000"/>
              </a:xfrm>
            </p:grpSpPr>
            <p:sp>
              <p:nvSpPr>
                <p:cNvPr id="30"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1"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2"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3"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pic>
        <p:nvPicPr>
          <p:cNvPr id="3" name="Buerstung U_S"/>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white">
          <a:xfrm>
            <a:off x="0" y="0"/>
            <a:ext cx="12196800" cy="6489340"/>
          </a:xfrm>
          <a:prstGeom prst="rect">
            <a:avLst/>
          </a:prstGeom>
        </p:spPr>
      </p:pic>
      <p:sp>
        <p:nvSpPr>
          <p:cNvPr id="23"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14" name="Picture Placeholder 3"/>
          <p:cNvSpPr>
            <a:spLocks noGrp="1"/>
          </p:cNvSpPr>
          <p:nvPr>
            <p:ph type="pic" sz="quarter" idx="13" hasCustomPrompt="1"/>
          </p:nvPr>
        </p:nvSpPr>
        <p:spPr bwMode="gray">
          <a:xfrm>
            <a:off x="6617532" y="1"/>
            <a:ext cx="5579268" cy="5067299"/>
          </a:xfrm>
          <a:custGeom>
            <a:avLst/>
            <a:gdLst>
              <a:gd name="connsiteX0" fmla="*/ 0 w 5579268"/>
              <a:gd name="connsiteY0" fmla="*/ 0 h 5067299"/>
              <a:gd name="connsiteX1" fmla="*/ 5579268 w 5579268"/>
              <a:gd name="connsiteY1" fmla="*/ 0 h 5067299"/>
              <a:gd name="connsiteX2" fmla="*/ 5579268 w 5579268"/>
              <a:gd name="connsiteY2" fmla="*/ 5067299 h 5067299"/>
              <a:gd name="connsiteX3" fmla="*/ 0 w 5579268"/>
              <a:gd name="connsiteY3" fmla="*/ 5067299 h 5067299"/>
              <a:gd name="connsiteX4" fmla="*/ 0 w 5579268"/>
              <a:gd name="connsiteY4" fmla="*/ 0 h 5067299"/>
              <a:gd name="connsiteX0" fmla="*/ 0 w 5579268"/>
              <a:gd name="connsiteY0" fmla="*/ 0 h 5067299"/>
              <a:gd name="connsiteX1" fmla="*/ 5579268 w 5579268"/>
              <a:gd name="connsiteY1" fmla="*/ 0 h 5067299"/>
              <a:gd name="connsiteX2" fmla="*/ 5579231 w 5579268"/>
              <a:gd name="connsiteY2" fmla="*/ 4581524 h 5067299"/>
              <a:gd name="connsiteX3" fmla="*/ 5579268 w 5579268"/>
              <a:gd name="connsiteY3" fmla="*/ 5067299 h 5067299"/>
              <a:gd name="connsiteX4" fmla="*/ 0 w 5579268"/>
              <a:gd name="connsiteY4" fmla="*/ 5067299 h 5067299"/>
              <a:gd name="connsiteX5" fmla="*/ 0 w 5579268"/>
              <a:gd name="connsiteY5" fmla="*/ 0 h 5067299"/>
              <a:gd name="connsiteX0" fmla="*/ 0 w 5579268"/>
              <a:gd name="connsiteY0" fmla="*/ 0 h 5471929"/>
              <a:gd name="connsiteX1" fmla="*/ 5579268 w 5579268"/>
              <a:gd name="connsiteY1" fmla="*/ 0 h 5471929"/>
              <a:gd name="connsiteX2" fmla="*/ 5579231 w 5579268"/>
              <a:gd name="connsiteY2" fmla="*/ 4581524 h 5471929"/>
              <a:gd name="connsiteX3" fmla="*/ 0 w 5579268"/>
              <a:gd name="connsiteY3" fmla="*/ 5067299 h 5471929"/>
              <a:gd name="connsiteX4" fmla="*/ 0 w 5579268"/>
              <a:gd name="connsiteY4" fmla="*/ 0 h 5471929"/>
              <a:gd name="connsiteX0" fmla="*/ 0 w 5579268"/>
              <a:gd name="connsiteY0" fmla="*/ 0 h 5067299"/>
              <a:gd name="connsiteX1" fmla="*/ 5579268 w 5579268"/>
              <a:gd name="connsiteY1" fmla="*/ 0 h 5067299"/>
              <a:gd name="connsiteX2" fmla="*/ 5579231 w 5579268"/>
              <a:gd name="connsiteY2" fmla="*/ 4581524 h 5067299"/>
              <a:gd name="connsiteX3" fmla="*/ 0 w 5579268"/>
              <a:gd name="connsiteY3" fmla="*/ 5067299 h 5067299"/>
              <a:gd name="connsiteX4" fmla="*/ 0 w 5579268"/>
              <a:gd name="connsiteY4" fmla="*/ 0 h 506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9268" h="5067299">
                <a:moveTo>
                  <a:pt x="0" y="0"/>
                </a:moveTo>
                <a:lnTo>
                  <a:pt x="5579268" y="0"/>
                </a:lnTo>
                <a:cubicBezTo>
                  <a:pt x="5579256" y="1527175"/>
                  <a:pt x="5579243" y="3054349"/>
                  <a:pt x="5579231" y="4581524"/>
                </a:cubicBezTo>
                <a:lnTo>
                  <a:pt x="0" y="5067299"/>
                </a:lnTo>
                <a:lnTo>
                  <a:pt x="0" y="0"/>
                </a:ln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34" name="Picture Placeholder 3"/>
          <p:cNvSpPr>
            <a:spLocks noGrp="1"/>
          </p:cNvSpPr>
          <p:nvPr>
            <p:ph type="pic" sz="quarter" idx="14" hasCustomPrompt="1"/>
          </p:nvPr>
        </p:nvSpPr>
        <p:spPr bwMode="gray">
          <a:xfrm>
            <a:off x="0" y="1"/>
            <a:ext cx="6550041" cy="5652406"/>
          </a:xfrm>
          <a:custGeom>
            <a:avLst/>
            <a:gdLst>
              <a:gd name="connsiteX0" fmla="*/ 0 w 6550041"/>
              <a:gd name="connsiteY0" fmla="*/ 0 h 5652406"/>
              <a:gd name="connsiteX1" fmla="*/ 6550041 w 6550041"/>
              <a:gd name="connsiteY1" fmla="*/ 0 h 5652406"/>
              <a:gd name="connsiteX2" fmla="*/ 6550041 w 6550041"/>
              <a:gd name="connsiteY2" fmla="*/ 5652406 h 5652406"/>
              <a:gd name="connsiteX3" fmla="*/ 0 w 6550041"/>
              <a:gd name="connsiteY3" fmla="*/ 5652406 h 5652406"/>
              <a:gd name="connsiteX4" fmla="*/ 0 w 6550041"/>
              <a:gd name="connsiteY4" fmla="*/ 0 h 5652406"/>
              <a:gd name="connsiteX0" fmla="*/ 0 w 6550041"/>
              <a:gd name="connsiteY0" fmla="*/ 0 h 5652406"/>
              <a:gd name="connsiteX1" fmla="*/ 6550041 w 6550041"/>
              <a:gd name="connsiteY1" fmla="*/ 0 h 5652406"/>
              <a:gd name="connsiteX2" fmla="*/ 6548438 w 6550041"/>
              <a:gd name="connsiteY2" fmla="*/ 5074443 h 5652406"/>
              <a:gd name="connsiteX3" fmla="*/ 6550041 w 6550041"/>
              <a:gd name="connsiteY3" fmla="*/ 5652406 h 5652406"/>
              <a:gd name="connsiteX4" fmla="*/ 0 w 6550041"/>
              <a:gd name="connsiteY4" fmla="*/ 5652406 h 5652406"/>
              <a:gd name="connsiteX5" fmla="*/ 0 w 6550041"/>
              <a:gd name="connsiteY5" fmla="*/ 0 h 5652406"/>
              <a:gd name="connsiteX0" fmla="*/ 0 w 6550041"/>
              <a:gd name="connsiteY0" fmla="*/ 0 h 6090174"/>
              <a:gd name="connsiteX1" fmla="*/ 6550041 w 6550041"/>
              <a:gd name="connsiteY1" fmla="*/ 0 h 6090174"/>
              <a:gd name="connsiteX2" fmla="*/ 6548438 w 6550041"/>
              <a:gd name="connsiteY2" fmla="*/ 5074443 h 6090174"/>
              <a:gd name="connsiteX3" fmla="*/ 0 w 6550041"/>
              <a:gd name="connsiteY3" fmla="*/ 5652406 h 6090174"/>
              <a:gd name="connsiteX4" fmla="*/ 0 w 6550041"/>
              <a:gd name="connsiteY4" fmla="*/ 0 h 6090174"/>
              <a:gd name="connsiteX0" fmla="*/ 0 w 6550041"/>
              <a:gd name="connsiteY0" fmla="*/ 0 h 5652406"/>
              <a:gd name="connsiteX1" fmla="*/ 6550041 w 6550041"/>
              <a:gd name="connsiteY1" fmla="*/ 0 h 5652406"/>
              <a:gd name="connsiteX2" fmla="*/ 6548438 w 6550041"/>
              <a:gd name="connsiteY2" fmla="*/ 5074443 h 5652406"/>
              <a:gd name="connsiteX3" fmla="*/ 0 w 6550041"/>
              <a:gd name="connsiteY3" fmla="*/ 5652406 h 5652406"/>
              <a:gd name="connsiteX4" fmla="*/ 0 w 6550041"/>
              <a:gd name="connsiteY4" fmla="*/ 0 h 5652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0041" h="5652406">
                <a:moveTo>
                  <a:pt x="0" y="0"/>
                </a:moveTo>
                <a:lnTo>
                  <a:pt x="6550041" y="0"/>
                </a:lnTo>
                <a:cubicBezTo>
                  <a:pt x="6549507" y="1691481"/>
                  <a:pt x="6548972" y="3382962"/>
                  <a:pt x="6548438" y="5074443"/>
                </a:cubicBezTo>
                <a:lnTo>
                  <a:pt x="0" y="5652406"/>
                </a:lnTo>
                <a:lnTo>
                  <a:pt x="0" y="0"/>
                </a:ln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2" name="Fußzeilenplatzhalter 1"/>
          <p:cNvSpPr>
            <a:spLocks noGrp="1"/>
          </p:cNvSpPr>
          <p:nvPr>
            <p:ph type="ftr" sz="quarter" idx="15"/>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4" name="Foliennummernplatzhalter 3"/>
          <p:cNvSpPr>
            <a:spLocks noGrp="1"/>
          </p:cNvSpPr>
          <p:nvPr>
            <p:ph type="sldNum" sz="quarter" idx="16"/>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4285392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pos="4125" userDrawn="1">
          <p15:clr>
            <a:srgbClr val="FBAE40"/>
          </p15:clr>
        </p15:guide>
        <p15:guide id="2" pos="417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 Bürstung/ Bild 2-spaltig">
    <p:bg>
      <p:bgRef idx="1001">
        <a:schemeClr val="bg1"/>
      </p:bgRef>
    </p:bg>
    <p:spTree>
      <p:nvGrpSpPr>
        <p:cNvPr id="1" name=""/>
        <p:cNvGrpSpPr/>
        <p:nvPr/>
      </p:nvGrpSpPr>
      <p:grpSpPr>
        <a:xfrm>
          <a:off x="0" y="0"/>
          <a:ext cx="0" cy="0"/>
          <a:chOff x="0" y="0"/>
          <a:chExt cx="0" cy="0"/>
        </a:xfrm>
      </p:grpSpPr>
      <p:grpSp>
        <p:nvGrpSpPr>
          <p:cNvPr id="27" name="Regieanweisungen"/>
          <p:cNvGrpSpPr/>
          <p:nvPr userDrawn="1"/>
        </p:nvGrpSpPr>
        <p:grpSpPr>
          <a:xfrm>
            <a:off x="-2088000" y="-468000"/>
            <a:ext cx="13654799" cy="7794000"/>
            <a:chOff x="-2088000" y="-468000"/>
            <a:chExt cx="13654799" cy="7794000"/>
          </a:xfrm>
        </p:grpSpPr>
        <p:sp>
          <p:nvSpPr>
            <p:cNvPr id="28"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9"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30" name="Hinweise links"/>
            <p:cNvGrpSpPr/>
            <p:nvPr userDrawn="1"/>
          </p:nvGrpSpPr>
          <p:grpSpPr>
            <a:xfrm>
              <a:off x="-2088000" y="0"/>
              <a:ext cx="1980000" cy="3528000"/>
              <a:chOff x="-2088000" y="0"/>
              <a:chExt cx="1980000" cy="3528000"/>
            </a:xfrm>
          </p:grpSpPr>
          <p:sp>
            <p:nvSpPr>
              <p:cNvPr id="31"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2" name="Listenebenen"/>
              <p:cNvGrpSpPr/>
              <p:nvPr userDrawn="1"/>
            </p:nvGrpSpPr>
            <p:grpSpPr>
              <a:xfrm>
                <a:off x="-1692000" y="2232000"/>
                <a:ext cx="1548000" cy="792000"/>
                <a:chOff x="-1692000" y="2160000"/>
                <a:chExt cx="1548000" cy="792000"/>
              </a:xfrm>
            </p:grpSpPr>
            <p:sp>
              <p:nvSpPr>
                <p:cNvPr id="33"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4"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5"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6"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pic>
        <p:nvPicPr>
          <p:cNvPr id="3" name="Buerstung U_M"/>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white">
          <a:xfrm>
            <a:off x="0" y="0"/>
            <a:ext cx="12196800" cy="6489340"/>
          </a:xfrm>
          <a:prstGeom prst="rect">
            <a:avLst/>
          </a:prstGeom>
        </p:spPr>
      </p:pic>
      <p:sp>
        <p:nvSpPr>
          <p:cNvPr id="26"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4" name="Picture Placeholder 3"/>
          <p:cNvSpPr>
            <a:spLocks noGrp="1"/>
          </p:cNvSpPr>
          <p:nvPr>
            <p:ph type="pic" sz="quarter" idx="10" hasCustomPrompt="1"/>
          </p:nvPr>
        </p:nvSpPr>
        <p:spPr bwMode="gray">
          <a:xfrm>
            <a:off x="0" y="1"/>
            <a:ext cx="4946650" cy="4531518"/>
          </a:xfrm>
          <a:custGeom>
            <a:avLst/>
            <a:gdLst>
              <a:gd name="connsiteX0" fmla="*/ 0 w 4946650"/>
              <a:gd name="connsiteY0" fmla="*/ 0 h 4531518"/>
              <a:gd name="connsiteX1" fmla="*/ 4946650 w 4946650"/>
              <a:gd name="connsiteY1" fmla="*/ 0 h 4531518"/>
              <a:gd name="connsiteX2" fmla="*/ 4946650 w 4946650"/>
              <a:gd name="connsiteY2" fmla="*/ 4531518 h 4531518"/>
              <a:gd name="connsiteX3" fmla="*/ 0 w 4946650"/>
              <a:gd name="connsiteY3" fmla="*/ 4531518 h 4531518"/>
              <a:gd name="connsiteX4" fmla="*/ 0 w 4946650"/>
              <a:gd name="connsiteY4" fmla="*/ 0 h 4531518"/>
              <a:gd name="connsiteX0" fmla="*/ 0 w 4946650"/>
              <a:gd name="connsiteY0" fmla="*/ 0 h 4531518"/>
              <a:gd name="connsiteX1" fmla="*/ 4946650 w 4946650"/>
              <a:gd name="connsiteY1" fmla="*/ 0 h 4531518"/>
              <a:gd name="connsiteX2" fmla="*/ 4945856 w 4946650"/>
              <a:gd name="connsiteY2" fmla="*/ 4093368 h 4531518"/>
              <a:gd name="connsiteX3" fmla="*/ 4946650 w 4946650"/>
              <a:gd name="connsiteY3" fmla="*/ 4531518 h 4531518"/>
              <a:gd name="connsiteX4" fmla="*/ 0 w 4946650"/>
              <a:gd name="connsiteY4" fmla="*/ 4531518 h 4531518"/>
              <a:gd name="connsiteX5" fmla="*/ 0 w 4946650"/>
              <a:gd name="connsiteY5" fmla="*/ 0 h 4531518"/>
              <a:gd name="connsiteX0" fmla="*/ 0 w 4946650"/>
              <a:gd name="connsiteY0" fmla="*/ 0 h 4891941"/>
              <a:gd name="connsiteX1" fmla="*/ 4946650 w 4946650"/>
              <a:gd name="connsiteY1" fmla="*/ 0 h 4891941"/>
              <a:gd name="connsiteX2" fmla="*/ 4945856 w 4946650"/>
              <a:gd name="connsiteY2" fmla="*/ 4093368 h 4891941"/>
              <a:gd name="connsiteX3" fmla="*/ 0 w 4946650"/>
              <a:gd name="connsiteY3" fmla="*/ 4531518 h 4891941"/>
              <a:gd name="connsiteX4" fmla="*/ 0 w 4946650"/>
              <a:gd name="connsiteY4" fmla="*/ 0 h 4891941"/>
              <a:gd name="connsiteX0" fmla="*/ 0 w 4946650"/>
              <a:gd name="connsiteY0" fmla="*/ 0 h 4531518"/>
              <a:gd name="connsiteX1" fmla="*/ 4946650 w 4946650"/>
              <a:gd name="connsiteY1" fmla="*/ 0 h 4531518"/>
              <a:gd name="connsiteX2" fmla="*/ 4945856 w 4946650"/>
              <a:gd name="connsiteY2" fmla="*/ 4093368 h 4531518"/>
              <a:gd name="connsiteX3" fmla="*/ 0 w 4946650"/>
              <a:gd name="connsiteY3" fmla="*/ 4531518 h 4531518"/>
              <a:gd name="connsiteX4" fmla="*/ 0 w 4946650"/>
              <a:gd name="connsiteY4" fmla="*/ 0 h 453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650" h="4531518">
                <a:moveTo>
                  <a:pt x="0" y="0"/>
                </a:moveTo>
                <a:lnTo>
                  <a:pt x="4946650" y="0"/>
                </a:lnTo>
                <a:cubicBezTo>
                  <a:pt x="4946385" y="1364456"/>
                  <a:pt x="4946121" y="2728912"/>
                  <a:pt x="4945856" y="4093368"/>
                </a:cubicBezTo>
                <a:lnTo>
                  <a:pt x="0" y="4531518"/>
                </a:lnTo>
                <a:lnTo>
                  <a:pt x="0" y="0"/>
                </a:ln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4" name="Picture Placeholder 3"/>
          <p:cNvSpPr>
            <a:spLocks noGrp="1"/>
          </p:cNvSpPr>
          <p:nvPr>
            <p:ph type="pic" sz="quarter" idx="13" hasCustomPrompt="1"/>
          </p:nvPr>
        </p:nvSpPr>
        <p:spPr bwMode="gray">
          <a:xfrm>
            <a:off x="5019676" y="0"/>
            <a:ext cx="7179468" cy="4086000"/>
          </a:xfrm>
          <a:custGeom>
            <a:avLst/>
            <a:gdLst>
              <a:gd name="connsiteX0" fmla="*/ 0 w 7178674"/>
              <a:gd name="connsiteY0" fmla="*/ 0 h 4086000"/>
              <a:gd name="connsiteX1" fmla="*/ 7178674 w 7178674"/>
              <a:gd name="connsiteY1" fmla="*/ 0 h 4086000"/>
              <a:gd name="connsiteX2" fmla="*/ 7178674 w 7178674"/>
              <a:gd name="connsiteY2" fmla="*/ 4086000 h 4086000"/>
              <a:gd name="connsiteX3" fmla="*/ 0 w 7178674"/>
              <a:gd name="connsiteY3" fmla="*/ 4086000 h 4086000"/>
              <a:gd name="connsiteX4" fmla="*/ 0 w 7178674"/>
              <a:gd name="connsiteY4" fmla="*/ 0 h 4086000"/>
              <a:gd name="connsiteX0" fmla="*/ 0 w 7179468"/>
              <a:gd name="connsiteY0" fmla="*/ 0 h 4086000"/>
              <a:gd name="connsiteX1" fmla="*/ 7178674 w 7179468"/>
              <a:gd name="connsiteY1" fmla="*/ 0 h 4086000"/>
              <a:gd name="connsiteX2" fmla="*/ 7179468 w 7179468"/>
              <a:gd name="connsiteY2" fmla="*/ 3455194 h 4086000"/>
              <a:gd name="connsiteX3" fmla="*/ 7178674 w 7179468"/>
              <a:gd name="connsiteY3" fmla="*/ 4086000 h 4086000"/>
              <a:gd name="connsiteX4" fmla="*/ 0 w 7179468"/>
              <a:gd name="connsiteY4" fmla="*/ 4086000 h 4086000"/>
              <a:gd name="connsiteX5" fmla="*/ 0 w 7179468"/>
              <a:gd name="connsiteY5" fmla="*/ 0 h 4086000"/>
              <a:gd name="connsiteX0" fmla="*/ 0 w 7179468"/>
              <a:gd name="connsiteY0" fmla="*/ 0 h 4332411"/>
              <a:gd name="connsiteX1" fmla="*/ 7178674 w 7179468"/>
              <a:gd name="connsiteY1" fmla="*/ 0 h 4332411"/>
              <a:gd name="connsiteX2" fmla="*/ 7179468 w 7179468"/>
              <a:gd name="connsiteY2" fmla="*/ 3455194 h 4332411"/>
              <a:gd name="connsiteX3" fmla="*/ 0 w 7179468"/>
              <a:gd name="connsiteY3" fmla="*/ 4086000 h 4332411"/>
              <a:gd name="connsiteX4" fmla="*/ 0 w 7179468"/>
              <a:gd name="connsiteY4" fmla="*/ 0 h 4332411"/>
              <a:gd name="connsiteX0" fmla="*/ 0 w 7179468"/>
              <a:gd name="connsiteY0" fmla="*/ 0 h 4086000"/>
              <a:gd name="connsiteX1" fmla="*/ 7178674 w 7179468"/>
              <a:gd name="connsiteY1" fmla="*/ 0 h 4086000"/>
              <a:gd name="connsiteX2" fmla="*/ 7179468 w 7179468"/>
              <a:gd name="connsiteY2" fmla="*/ 3455194 h 4086000"/>
              <a:gd name="connsiteX3" fmla="*/ 0 w 7179468"/>
              <a:gd name="connsiteY3" fmla="*/ 4086000 h 4086000"/>
              <a:gd name="connsiteX4" fmla="*/ 0 w 7179468"/>
              <a:gd name="connsiteY4" fmla="*/ 0 h 40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9468" h="4086000">
                <a:moveTo>
                  <a:pt x="0" y="0"/>
                </a:moveTo>
                <a:lnTo>
                  <a:pt x="7178674" y="0"/>
                </a:lnTo>
                <a:cubicBezTo>
                  <a:pt x="7178939" y="1151731"/>
                  <a:pt x="7179203" y="2303463"/>
                  <a:pt x="7179468" y="3455194"/>
                </a:cubicBezTo>
                <a:lnTo>
                  <a:pt x="0" y="4086000"/>
                </a:lnTo>
                <a:lnTo>
                  <a:pt x="0" y="0"/>
                </a:ln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6" name="Text Placeholder 4"/>
          <p:cNvSpPr>
            <a:spLocks noGrp="1"/>
          </p:cNvSpPr>
          <p:nvPr>
            <p:ph type="body" sz="quarter" idx="15" hasCustomPrompt="1"/>
          </p:nvPr>
        </p:nvSpPr>
        <p:spPr>
          <a:xfrm>
            <a:off x="630444" y="4746625"/>
            <a:ext cx="10936081" cy="16351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DE" dirty="0" smtClean="0"/>
              <a:t>Text oder Inhalt einfügen in </a:t>
            </a:r>
            <a:r>
              <a:rPr lang="de-DE" noProof="0" dirty="0" smtClean="0"/>
              <a:t>CorpoS (Body) 24 pt. (Hervorhebungen in fett) </a:t>
            </a:r>
            <a:r>
              <a:rPr lang="de-DE" dirty="0" smtClean="0"/>
              <a:t>// für Zusammenfassung oder kurzes Highlight: Start // Absatz // Listenebene erhöhen</a:t>
            </a:r>
          </a:p>
          <a:p>
            <a:pPr lvl="1"/>
            <a:r>
              <a:rPr lang="de-DE" dirty="0" smtClean="0"/>
              <a:t>Zweite Ebene</a:t>
            </a:r>
          </a:p>
        </p:txBody>
      </p:sp>
      <p:sp>
        <p:nvSpPr>
          <p:cNvPr id="2" name="Fußzeilenplatzhalter 1"/>
          <p:cNvSpPr>
            <a:spLocks noGrp="1"/>
          </p:cNvSpPr>
          <p:nvPr>
            <p:ph type="ftr" sz="quarter" idx="16"/>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5" name="Foliennummernplatzhalter 4"/>
          <p:cNvSpPr>
            <a:spLocks noGrp="1"/>
          </p:cNvSpPr>
          <p:nvPr>
            <p:ph type="sldNum" sz="quarter" idx="17"/>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36704152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pos="3116" userDrawn="1">
          <p15:clr>
            <a:srgbClr val="FBAE40"/>
          </p15:clr>
        </p15:guide>
        <p15:guide id="2" pos="3162" userDrawn="1">
          <p15:clr>
            <a:srgbClr val="FBAE40"/>
          </p15:clr>
        </p15:guide>
        <p15:guide id="3" orient="horz" pos="2990" userDrawn="1">
          <p15:clr>
            <a:srgbClr val="FBAE40"/>
          </p15:clr>
        </p15:guide>
        <p15:guide id="4" orient="horz" pos="402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 Bürstung/ Bild 3-spaltig">
    <p:bg>
      <p:bgRef idx="1001">
        <a:schemeClr val="bg1"/>
      </p:bgRef>
    </p:bg>
    <p:spTree>
      <p:nvGrpSpPr>
        <p:cNvPr id="1" name=""/>
        <p:cNvGrpSpPr/>
        <p:nvPr/>
      </p:nvGrpSpPr>
      <p:grpSpPr>
        <a:xfrm>
          <a:off x="0" y="0"/>
          <a:ext cx="0" cy="0"/>
          <a:chOff x="0" y="0"/>
          <a:chExt cx="0" cy="0"/>
        </a:xfrm>
      </p:grpSpPr>
      <p:grpSp>
        <p:nvGrpSpPr>
          <p:cNvPr id="26" name="Regieanweisungen"/>
          <p:cNvGrpSpPr/>
          <p:nvPr userDrawn="1"/>
        </p:nvGrpSpPr>
        <p:grpSpPr>
          <a:xfrm>
            <a:off x="-2088000" y="-468000"/>
            <a:ext cx="13654799" cy="7794000"/>
            <a:chOff x="-2088000" y="-468000"/>
            <a:chExt cx="13654799" cy="7794000"/>
          </a:xfrm>
        </p:grpSpPr>
        <p:sp>
          <p:nvSpPr>
            <p:cNvPr id="27"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8"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9" name="Hinweise links"/>
            <p:cNvGrpSpPr/>
            <p:nvPr userDrawn="1"/>
          </p:nvGrpSpPr>
          <p:grpSpPr>
            <a:xfrm>
              <a:off x="-2088000" y="0"/>
              <a:ext cx="1980000" cy="3528000"/>
              <a:chOff x="-2088000" y="0"/>
              <a:chExt cx="1980000" cy="3528000"/>
            </a:xfrm>
          </p:grpSpPr>
          <p:sp>
            <p:nvSpPr>
              <p:cNvPr id="30"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1" name="Listenebenen"/>
              <p:cNvGrpSpPr/>
              <p:nvPr userDrawn="1"/>
            </p:nvGrpSpPr>
            <p:grpSpPr>
              <a:xfrm>
                <a:off x="-1692000" y="2232000"/>
                <a:ext cx="1548000" cy="792000"/>
                <a:chOff x="-1692000" y="2160000"/>
                <a:chExt cx="1548000" cy="792000"/>
              </a:xfrm>
            </p:grpSpPr>
            <p:sp>
              <p:nvSpPr>
                <p:cNvPr id="32"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3"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4"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5"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pic>
        <p:nvPicPr>
          <p:cNvPr id="2" name="Buerstung U_L"/>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white">
          <a:xfrm>
            <a:off x="0" y="0"/>
            <a:ext cx="12196800" cy="6489340"/>
          </a:xfrm>
          <a:prstGeom prst="rect">
            <a:avLst/>
          </a:prstGeom>
        </p:spPr>
      </p:pic>
      <p:sp>
        <p:nvSpPr>
          <p:cNvPr id="25"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4" name="Picture Placeholder 3"/>
          <p:cNvSpPr>
            <a:spLocks noGrp="1"/>
          </p:cNvSpPr>
          <p:nvPr>
            <p:ph type="pic" sz="quarter" idx="10" hasCustomPrompt="1"/>
          </p:nvPr>
        </p:nvSpPr>
        <p:spPr bwMode="gray">
          <a:xfrm>
            <a:off x="0" y="-1"/>
            <a:ext cx="4600575" cy="3374231"/>
          </a:xfrm>
          <a:custGeom>
            <a:avLst/>
            <a:gdLst>
              <a:gd name="connsiteX0" fmla="*/ 0 w 4600575"/>
              <a:gd name="connsiteY0" fmla="*/ 0 h 3374231"/>
              <a:gd name="connsiteX1" fmla="*/ 4600575 w 4600575"/>
              <a:gd name="connsiteY1" fmla="*/ 0 h 3374231"/>
              <a:gd name="connsiteX2" fmla="*/ 4600575 w 4600575"/>
              <a:gd name="connsiteY2" fmla="*/ 3374231 h 3374231"/>
              <a:gd name="connsiteX3" fmla="*/ 0 w 4600575"/>
              <a:gd name="connsiteY3" fmla="*/ 3374231 h 3374231"/>
              <a:gd name="connsiteX4" fmla="*/ 0 w 4600575"/>
              <a:gd name="connsiteY4" fmla="*/ 0 h 3374231"/>
              <a:gd name="connsiteX0" fmla="*/ 0 w 4600575"/>
              <a:gd name="connsiteY0" fmla="*/ 0 h 3374231"/>
              <a:gd name="connsiteX1" fmla="*/ 4600575 w 4600575"/>
              <a:gd name="connsiteY1" fmla="*/ 0 h 3374231"/>
              <a:gd name="connsiteX2" fmla="*/ 4598194 w 4600575"/>
              <a:gd name="connsiteY2" fmla="*/ 2967039 h 3374231"/>
              <a:gd name="connsiteX3" fmla="*/ 4600575 w 4600575"/>
              <a:gd name="connsiteY3" fmla="*/ 3374231 h 3374231"/>
              <a:gd name="connsiteX4" fmla="*/ 0 w 4600575"/>
              <a:gd name="connsiteY4" fmla="*/ 3374231 h 3374231"/>
              <a:gd name="connsiteX5" fmla="*/ 0 w 4600575"/>
              <a:gd name="connsiteY5" fmla="*/ 0 h 3374231"/>
              <a:gd name="connsiteX0" fmla="*/ 0 w 4600575"/>
              <a:gd name="connsiteY0" fmla="*/ 0 h 3613464"/>
              <a:gd name="connsiteX1" fmla="*/ 4600575 w 4600575"/>
              <a:gd name="connsiteY1" fmla="*/ 0 h 3613464"/>
              <a:gd name="connsiteX2" fmla="*/ 4598194 w 4600575"/>
              <a:gd name="connsiteY2" fmla="*/ 2967039 h 3613464"/>
              <a:gd name="connsiteX3" fmla="*/ 0 w 4600575"/>
              <a:gd name="connsiteY3" fmla="*/ 3374231 h 3613464"/>
              <a:gd name="connsiteX4" fmla="*/ 0 w 4600575"/>
              <a:gd name="connsiteY4" fmla="*/ 0 h 3613464"/>
              <a:gd name="connsiteX0" fmla="*/ 0 w 4600575"/>
              <a:gd name="connsiteY0" fmla="*/ 0 h 3374231"/>
              <a:gd name="connsiteX1" fmla="*/ 4600575 w 4600575"/>
              <a:gd name="connsiteY1" fmla="*/ 0 h 3374231"/>
              <a:gd name="connsiteX2" fmla="*/ 4598194 w 4600575"/>
              <a:gd name="connsiteY2" fmla="*/ 2967039 h 3374231"/>
              <a:gd name="connsiteX3" fmla="*/ 0 w 4600575"/>
              <a:gd name="connsiteY3" fmla="*/ 3374231 h 3374231"/>
              <a:gd name="connsiteX4" fmla="*/ 0 w 4600575"/>
              <a:gd name="connsiteY4" fmla="*/ 0 h 3374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575" h="3374231">
                <a:moveTo>
                  <a:pt x="0" y="0"/>
                </a:moveTo>
                <a:lnTo>
                  <a:pt x="4600575" y="0"/>
                </a:lnTo>
                <a:cubicBezTo>
                  <a:pt x="4599781" y="989013"/>
                  <a:pt x="4598988" y="1978026"/>
                  <a:pt x="4598194" y="2967039"/>
                </a:cubicBezTo>
                <a:lnTo>
                  <a:pt x="0" y="3374231"/>
                </a:lnTo>
                <a:lnTo>
                  <a:pt x="0" y="0"/>
                </a:ln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4" name="Picture Placeholder 3"/>
          <p:cNvSpPr>
            <a:spLocks noGrp="1"/>
          </p:cNvSpPr>
          <p:nvPr>
            <p:ph type="pic" sz="quarter" idx="13" hasCustomPrompt="1"/>
          </p:nvPr>
        </p:nvSpPr>
        <p:spPr bwMode="gray">
          <a:xfrm>
            <a:off x="4672014" y="-1"/>
            <a:ext cx="3309936" cy="2962275"/>
          </a:xfrm>
          <a:custGeom>
            <a:avLst/>
            <a:gdLst>
              <a:gd name="connsiteX0" fmla="*/ 0 w 3309936"/>
              <a:gd name="connsiteY0" fmla="*/ 0 h 2962275"/>
              <a:gd name="connsiteX1" fmla="*/ 3309936 w 3309936"/>
              <a:gd name="connsiteY1" fmla="*/ 0 h 2962275"/>
              <a:gd name="connsiteX2" fmla="*/ 3309936 w 3309936"/>
              <a:gd name="connsiteY2" fmla="*/ 2962275 h 2962275"/>
              <a:gd name="connsiteX3" fmla="*/ 0 w 3309936"/>
              <a:gd name="connsiteY3" fmla="*/ 2962275 h 2962275"/>
              <a:gd name="connsiteX4" fmla="*/ 0 w 3309936"/>
              <a:gd name="connsiteY4" fmla="*/ 0 h 2962275"/>
              <a:gd name="connsiteX0" fmla="*/ 0 w 3309936"/>
              <a:gd name="connsiteY0" fmla="*/ 0 h 2962275"/>
              <a:gd name="connsiteX1" fmla="*/ 3309936 w 3309936"/>
              <a:gd name="connsiteY1" fmla="*/ 0 h 2962275"/>
              <a:gd name="connsiteX2" fmla="*/ 3307555 w 3309936"/>
              <a:gd name="connsiteY2" fmla="*/ 2669382 h 2962275"/>
              <a:gd name="connsiteX3" fmla="*/ 3309936 w 3309936"/>
              <a:gd name="connsiteY3" fmla="*/ 2962275 h 2962275"/>
              <a:gd name="connsiteX4" fmla="*/ 0 w 3309936"/>
              <a:gd name="connsiteY4" fmla="*/ 2962275 h 2962275"/>
              <a:gd name="connsiteX5" fmla="*/ 0 w 3309936"/>
              <a:gd name="connsiteY5" fmla="*/ 0 h 2962275"/>
              <a:gd name="connsiteX0" fmla="*/ 0 w 3309936"/>
              <a:gd name="connsiteY0" fmla="*/ 0 h 3195435"/>
              <a:gd name="connsiteX1" fmla="*/ 3309936 w 3309936"/>
              <a:gd name="connsiteY1" fmla="*/ 0 h 3195435"/>
              <a:gd name="connsiteX2" fmla="*/ 3307555 w 3309936"/>
              <a:gd name="connsiteY2" fmla="*/ 2669382 h 3195435"/>
              <a:gd name="connsiteX3" fmla="*/ 0 w 3309936"/>
              <a:gd name="connsiteY3" fmla="*/ 2962275 h 3195435"/>
              <a:gd name="connsiteX4" fmla="*/ 0 w 3309936"/>
              <a:gd name="connsiteY4" fmla="*/ 0 h 3195435"/>
              <a:gd name="connsiteX0" fmla="*/ 0 w 3309936"/>
              <a:gd name="connsiteY0" fmla="*/ 0 h 2962275"/>
              <a:gd name="connsiteX1" fmla="*/ 3309936 w 3309936"/>
              <a:gd name="connsiteY1" fmla="*/ 0 h 2962275"/>
              <a:gd name="connsiteX2" fmla="*/ 3307555 w 3309936"/>
              <a:gd name="connsiteY2" fmla="*/ 2669382 h 2962275"/>
              <a:gd name="connsiteX3" fmla="*/ 0 w 3309936"/>
              <a:gd name="connsiteY3" fmla="*/ 2962275 h 2962275"/>
              <a:gd name="connsiteX4" fmla="*/ 0 w 3309936"/>
              <a:gd name="connsiteY4" fmla="*/ 0 h 296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36" h="2962275">
                <a:moveTo>
                  <a:pt x="0" y="0"/>
                </a:moveTo>
                <a:lnTo>
                  <a:pt x="3309936" y="0"/>
                </a:lnTo>
                <a:cubicBezTo>
                  <a:pt x="3309142" y="889794"/>
                  <a:pt x="3308349" y="1779588"/>
                  <a:pt x="3307555" y="2669382"/>
                </a:cubicBezTo>
                <a:lnTo>
                  <a:pt x="0" y="2962275"/>
                </a:lnTo>
                <a:lnTo>
                  <a:pt x="0" y="0"/>
                </a:ln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5" name="Picture Placeholder 3"/>
          <p:cNvSpPr>
            <a:spLocks noGrp="1"/>
          </p:cNvSpPr>
          <p:nvPr>
            <p:ph type="pic" sz="quarter" idx="14" hasCustomPrompt="1"/>
          </p:nvPr>
        </p:nvSpPr>
        <p:spPr bwMode="gray">
          <a:xfrm>
            <a:off x="8058150" y="-1"/>
            <a:ext cx="4138650" cy="2664619"/>
          </a:xfrm>
          <a:custGeom>
            <a:avLst/>
            <a:gdLst>
              <a:gd name="connsiteX0" fmla="*/ 0 w 4138650"/>
              <a:gd name="connsiteY0" fmla="*/ 0 h 2664619"/>
              <a:gd name="connsiteX1" fmla="*/ 4138650 w 4138650"/>
              <a:gd name="connsiteY1" fmla="*/ 0 h 2664619"/>
              <a:gd name="connsiteX2" fmla="*/ 4138650 w 4138650"/>
              <a:gd name="connsiteY2" fmla="*/ 2664619 h 2664619"/>
              <a:gd name="connsiteX3" fmla="*/ 0 w 4138650"/>
              <a:gd name="connsiteY3" fmla="*/ 2664619 h 2664619"/>
              <a:gd name="connsiteX4" fmla="*/ 0 w 4138650"/>
              <a:gd name="connsiteY4" fmla="*/ 0 h 2664619"/>
              <a:gd name="connsiteX0" fmla="*/ 0 w 4138650"/>
              <a:gd name="connsiteY0" fmla="*/ 0 h 2664619"/>
              <a:gd name="connsiteX1" fmla="*/ 4138650 w 4138650"/>
              <a:gd name="connsiteY1" fmla="*/ 0 h 2664619"/>
              <a:gd name="connsiteX2" fmla="*/ 4138613 w 4138650"/>
              <a:gd name="connsiteY2" fmla="*/ 2300289 h 2664619"/>
              <a:gd name="connsiteX3" fmla="*/ 4138650 w 4138650"/>
              <a:gd name="connsiteY3" fmla="*/ 2664619 h 2664619"/>
              <a:gd name="connsiteX4" fmla="*/ 0 w 4138650"/>
              <a:gd name="connsiteY4" fmla="*/ 2664619 h 2664619"/>
              <a:gd name="connsiteX5" fmla="*/ 0 w 4138650"/>
              <a:gd name="connsiteY5" fmla="*/ 0 h 2664619"/>
              <a:gd name="connsiteX0" fmla="*/ 0 w 4138650"/>
              <a:gd name="connsiteY0" fmla="*/ 0 h 2839529"/>
              <a:gd name="connsiteX1" fmla="*/ 4138650 w 4138650"/>
              <a:gd name="connsiteY1" fmla="*/ 0 h 2839529"/>
              <a:gd name="connsiteX2" fmla="*/ 4138613 w 4138650"/>
              <a:gd name="connsiteY2" fmla="*/ 2300289 h 2839529"/>
              <a:gd name="connsiteX3" fmla="*/ 0 w 4138650"/>
              <a:gd name="connsiteY3" fmla="*/ 2664619 h 2839529"/>
              <a:gd name="connsiteX4" fmla="*/ 0 w 4138650"/>
              <a:gd name="connsiteY4" fmla="*/ 0 h 2839529"/>
              <a:gd name="connsiteX0" fmla="*/ 0 w 4138650"/>
              <a:gd name="connsiteY0" fmla="*/ 0 h 2664619"/>
              <a:gd name="connsiteX1" fmla="*/ 4138650 w 4138650"/>
              <a:gd name="connsiteY1" fmla="*/ 0 h 2664619"/>
              <a:gd name="connsiteX2" fmla="*/ 4138613 w 4138650"/>
              <a:gd name="connsiteY2" fmla="*/ 2300289 h 2664619"/>
              <a:gd name="connsiteX3" fmla="*/ 0 w 4138650"/>
              <a:gd name="connsiteY3" fmla="*/ 2664619 h 2664619"/>
              <a:gd name="connsiteX4" fmla="*/ 0 w 4138650"/>
              <a:gd name="connsiteY4" fmla="*/ 0 h 2664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650" h="2664619">
                <a:moveTo>
                  <a:pt x="0" y="0"/>
                </a:moveTo>
                <a:lnTo>
                  <a:pt x="4138650" y="0"/>
                </a:lnTo>
                <a:cubicBezTo>
                  <a:pt x="4138638" y="766763"/>
                  <a:pt x="4138625" y="1533526"/>
                  <a:pt x="4138613" y="2300289"/>
                </a:cubicBezTo>
                <a:lnTo>
                  <a:pt x="0" y="2664619"/>
                </a:lnTo>
                <a:lnTo>
                  <a:pt x="0" y="0"/>
                </a:lnTo>
                <a:close/>
              </a:path>
            </a:pathLst>
          </a:cu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5" name="Text Placeholder 4"/>
          <p:cNvSpPr>
            <a:spLocks noGrp="1"/>
          </p:cNvSpPr>
          <p:nvPr>
            <p:ph type="body" sz="quarter" idx="15" hasCustomPrompt="1"/>
          </p:nvPr>
        </p:nvSpPr>
        <p:spPr>
          <a:xfrm>
            <a:off x="628650" y="3527425"/>
            <a:ext cx="10937875" cy="2854325"/>
          </a:xfrm>
        </p:spPr>
        <p:txBody>
          <a:bodyPr/>
          <a:lstStyle>
            <a:lvl1pPr>
              <a:defRPr>
                <a:solidFill>
                  <a:schemeClr val="bg1"/>
                </a:solidFill>
              </a:defRPr>
            </a:lvl1pPr>
            <a:lvl2pPr>
              <a:defRPr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DE" dirty="0" smtClean="0"/>
              <a:t>Text oder Inhalt einfügen in </a:t>
            </a:r>
            <a:r>
              <a:rPr lang="de-DE" noProof="0" dirty="0" smtClean="0"/>
              <a:t>CorpoS (Body) 24 pt. (Hervorhebungen in fett) </a:t>
            </a:r>
            <a:r>
              <a:rPr lang="de-DE" dirty="0" smtClean="0"/>
              <a:t>// für Zusammenfassung oder kurzes Highlight: Start // Absatz // Listenebene erhöhen</a:t>
            </a:r>
          </a:p>
          <a:p>
            <a:pPr lvl="1"/>
            <a:r>
              <a:rPr lang="de-DE" dirty="0" smtClean="0"/>
              <a:t>Zweite Ebene </a:t>
            </a:r>
          </a:p>
          <a:p>
            <a:pPr lvl="2"/>
            <a:r>
              <a:rPr lang="de-DE" dirty="0" smtClean="0"/>
              <a:t>Dritte Ebene </a:t>
            </a:r>
          </a:p>
          <a:p>
            <a:pPr lvl="3"/>
            <a:r>
              <a:rPr lang="de-DE" dirty="0" smtClean="0"/>
              <a:t>Vierte Ebene </a:t>
            </a:r>
          </a:p>
          <a:p>
            <a:pPr lvl="4"/>
            <a:r>
              <a:rPr lang="de-DE" dirty="0" smtClean="0"/>
              <a:t>Fünfte Ebene </a:t>
            </a:r>
          </a:p>
        </p:txBody>
      </p:sp>
      <p:sp>
        <p:nvSpPr>
          <p:cNvPr id="3" name="Fußzeilenplatzhalter 2"/>
          <p:cNvSpPr>
            <a:spLocks noGrp="1"/>
          </p:cNvSpPr>
          <p:nvPr>
            <p:ph type="ftr" sz="quarter" idx="16"/>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Foliennummernplatzhalter 5"/>
          <p:cNvSpPr>
            <a:spLocks noGrp="1"/>
          </p:cNvSpPr>
          <p:nvPr>
            <p:ph type="sldNum" sz="quarter" idx="17"/>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3758554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2" pos="5028" userDrawn="1">
          <p15:clr>
            <a:srgbClr val="FBAE40"/>
          </p15:clr>
        </p15:guide>
        <p15:guide id="3" pos="5076" userDrawn="1">
          <p15:clr>
            <a:srgbClr val="FBAE40"/>
          </p15:clr>
        </p15:guide>
        <p15:guide id="4" pos="2943" userDrawn="1">
          <p15:clr>
            <a:srgbClr val="FBAE40"/>
          </p15:clr>
        </p15:guide>
        <p15:guide id="5" pos="2898" userDrawn="1">
          <p15:clr>
            <a:srgbClr val="FBAE40"/>
          </p15:clr>
        </p15:guide>
        <p15:guide id="6" orient="horz" pos="2222" userDrawn="1">
          <p15:clr>
            <a:srgbClr val="FBAE40"/>
          </p15:clr>
        </p15:guide>
        <p15:guide id="7" orient="horz" pos="40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Vollbild">
    <p:bg>
      <p:bgRef idx="1001">
        <a:schemeClr val="bg1"/>
      </p:bgRef>
    </p:bg>
    <p:spTree>
      <p:nvGrpSpPr>
        <p:cNvPr id="1" name=""/>
        <p:cNvGrpSpPr/>
        <p:nvPr/>
      </p:nvGrpSpPr>
      <p:grpSpPr>
        <a:xfrm>
          <a:off x="0" y="0"/>
          <a:ext cx="0" cy="0"/>
          <a:chOff x="0" y="0"/>
          <a:chExt cx="0" cy="0"/>
        </a:xfrm>
      </p:grpSpPr>
      <p:grpSp>
        <p:nvGrpSpPr>
          <p:cNvPr id="21" name="Regieanweisungen"/>
          <p:cNvGrpSpPr/>
          <p:nvPr userDrawn="1"/>
        </p:nvGrpSpPr>
        <p:grpSpPr>
          <a:xfrm>
            <a:off x="-2088000" y="-468000"/>
            <a:ext cx="13654799" cy="7794000"/>
            <a:chOff x="-2088000" y="-468000"/>
            <a:chExt cx="13654799" cy="7794000"/>
          </a:xfrm>
        </p:grpSpPr>
        <p:sp>
          <p:nvSpPr>
            <p:cNvPr id="22"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3"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4" name="Hinweise links"/>
            <p:cNvGrpSpPr/>
            <p:nvPr userDrawn="1"/>
          </p:nvGrpSpPr>
          <p:grpSpPr>
            <a:xfrm>
              <a:off x="-2088000" y="0"/>
              <a:ext cx="1980000" cy="3528000"/>
              <a:chOff x="-2088000" y="0"/>
              <a:chExt cx="1980000" cy="3528000"/>
            </a:xfrm>
          </p:grpSpPr>
          <p:sp>
            <p:nvSpPr>
              <p:cNvPr id="25"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6" name="Listenebenen"/>
              <p:cNvGrpSpPr/>
              <p:nvPr userDrawn="1"/>
            </p:nvGrpSpPr>
            <p:grpSpPr>
              <a:xfrm>
                <a:off x="-1692000" y="2232000"/>
                <a:ext cx="1548000" cy="792000"/>
                <a:chOff x="-1692000" y="2160000"/>
                <a:chExt cx="1548000" cy="792000"/>
              </a:xfrm>
            </p:grpSpPr>
            <p:sp>
              <p:nvSpPr>
                <p:cNvPr id="27"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8"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29"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0"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20"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14" name="Picture Placeholder 3"/>
          <p:cNvSpPr>
            <a:spLocks noGrp="1"/>
          </p:cNvSpPr>
          <p:nvPr>
            <p:ph type="pic" sz="quarter" idx="13" hasCustomPrompt="1"/>
          </p:nvPr>
        </p:nvSpPr>
        <p:spPr bwMode="gray">
          <a:xfrm>
            <a:off x="0" y="0"/>
            <a:ext cx="12196800" cy="6488113"/>
          </a:xfrm>
          <a:prstGeom prst="rect">
            <a:avLst/>
          </a:prstGeom>
          <a:solidFill>
            <a:srgbClr val="CFCFCF"/>
          </a:solidFill>
        </p:spPr>
        <p:txBody>
          <a:bodyPr/>
          <a:lstStyle>
            <a:lvl1pPr marL="0" indent="0" algn="ctr">
              <a:lnSpc>
                <a:spcPct val="100000"/>
              </a:lnSpc>
              <a:buNone/>
              <a:defRPr sz="1600"/>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2" name="Fußzeilenplatzhalter 1"/>
          <p:cNvSpPr>
            <a:spLocks noGrp="1"/>
          </p:cNvSpPr>
          <p:nvPr>
            <p:ph type="ftr" sz="quarter" idx="14"/>
          </p:nvPr>
        </p:nvSpPr>
        <p:spPr>
          <a:xfrm>
            <a:off x="2845074" y="6596112"/>
            <a:ext cx="8125200" cy="216000"/>
          </a:xfrm>
        </p:spPr>
        <p:txBody>
          <a:bodyPr/>
          <a:lstStyle>
            <a:lvl1pPr>
              <a:defRPr sz="900"/>
            </a:lvl1pPr>
          </a:lstStyle>
          <a:p>
            <a:r>
              <a:rPr lang="en-US" b="1" smtClean="0"/>
              <a:t>This presentation does not replace the Drivers Manual.  The Drivers Manual and Maintenance manual provided with each vehicle should be read and followed.</a:t>
            </a:r>
            <a:endParaRPr lang="de-DE" sz="800" dirty="0" smtClean="0"/>
          </a:p>
        </p:txBody>
      </p:sp>
      <p:sp>
        <p:nvSpPr>
          <p:cNvPr id="3" name="Foliennummernplatzhalter 2"/>
          <p:cNvSpPr>
            <a:spLocks noGrp="1"/>
          </p:cNvSpPr>
          <p:nvPr>
            <p:ph type="sldNum" sz="quarter" idx="15"/>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33532381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408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Vollbild/ 2-spaltig">
    <p:bg>
      <p:bgRef idx="1001">
        <a:schemeClr val="bg1"/>
      </p:bgRef>
    </p:bg>
    <p:spTree>
      <p:nvGrpSpPr>
        <p:cNvPr id="1" name=""/>
        <p:cNvGrpSpPr/>
        <p:nvPr/>
      </p:nvGrpSpPr>
      <p:grpSpPr>
        <a:xfrm>
          <a:off x="0" y="0"/>
          <a:ext cx="0" cy="0"/>
          <a:chOff x="0" y="0"/>
          <a:chExt cx="0" cy="0"/>
        </a:xfrm>
      </p:grpSpPr>
      <p:grpSp>
        <p:nvGrpSpPr>
          <p:cNvPr id="21" name="Regieanweisungen"/>
          <p:cNvGrpSpPr/>
          <p:nvPr userDrawn="1"/>
        </p:nvGrpSpPr>
        <p:grpSpPr>
          <a:xfrm>
            <a:off x="-2088000" y="-468000"/>
            <a:ext cx="13654799" cy="7794000"/>
            <a:chOff x="-2088000" y="-468000"/>
            <a:chExt cx="13654799" cy="7794000"/>
          </a:xfrm>
        </p:grpSpPr>
        <p:sp>
          <p:nvSpPr>
            <p:cNvPr id="22"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3"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4" name="Hinweise links"/>
            <p:cNvGrpSpPr/>
            <p:nvPr userDrawn="1"/>
          </p:nvGrpSpPr>
          <p:grpSpPr>
            <a:xfrm>
              <a:off x="-2088000" y="0"/>
              <a:ext cx="1980000" cy="3528000"/>
              <a:chOff x="-2088000" y="0"/>
              <a:chExt cx="1980000" cy="3528000"/>
            </a:xfrm>
          </p:grpSpPr>
          <p:sp>
            <p:nvSpPr>
              <p:cNvPr id="25"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6" name="Listenebenen"/>
              <p:cNvGrpSpPr/>
              <p:nvPr userDrawn="1"/>
            </p:nvGrpSpPr>
            <p:grpSpPr>
              <a:xfrm>
                <a:off x="-1692000" y="2232000"/>
                <a:ext cx="1548000" cy="792000"/>
                <a:chOff x="-1692000" y="2160000"/>
                <a:chExt cx="1548000" cy="792000"/>
              </a:xfrm>
            </p:grpSpPr>
            <p:sp>
              <p:nvSpPr>
                <p:cNvPr id="27"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8"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29"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0"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20"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2" name="Fußzeilenplatzhalt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3" name="Foliennummernplatzhalter 2"/>
          <p:cNvSpPr>
            <a:spLocks noGrp="1"/>
          </p:cNvSpPr>
          <p:nvPr>
            <p:ph type="sldNum" sz="quarter" idx="15"/>
          </p:nvPr>
        </p:nvSpPr>
        <p:spPr/>
        <p:txBody>
          <a:bodyPr/>
          <a:lstStyle/>
          <a:p>
            <a:r>
              <a:rPr lang="de-DE" dirty="0" smtClean="0"/>
              <a:t>Seite </a:t>
            </a:r>
            <a:fld id="{52531704-8F80-415D-BD2B-6B9991AE822F}" type="slidenum">
              <a:rPr lang="de-DE" smtClean="0"/>
              <a:pPr/>
              <a:t>‹#›</a:t>
            </a:fld>
            <a:endParaRPr lang="de-DE" dirty="0"/>
          </a:p>
        </p:txBody>
      </p:sp>
      <p:sp>
        <p:nvSpPr>
          <p:cNvPr id="16" name="Picture Placeholder 3"/>
          <p:cNvSpPr>
            <a:spLocks noGrp="1"/>
          </p:cNvSpPr>
          <p:nvPr>
            <p:ph type="pic" sz="quarter" idx="13" hasCustomPrompt="1"/>
          </p:nvPr>
        </p:nvSpPr>
        <p:spPr bwMode="gray">
          <a:xfrm>
            <a:off x="0" y="0"/>
            <a:ext cx="6063061" cy="6488113"/>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7" name="Picture Placeholder 3"/>
          <p:cNvSpPr>
            <a:spLocks noGrp="1"/>
          </p:cNvSpPr>
          <p:nvPr>
            <p:ph type="pic" sz="quarter" idx="16" hasCustomPrompt="1"/>
          </p:nvPr>
        </p:nvSpPr>
        <p:spPr bwMode="gray">
          <a:xfrm>
            <a:off x="6135289" y="0"/>
            <a:ext cx="6063061" cy="6488113"/>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Tree>
    <p:extLst>
      <p:ext uri="{BB962C8B-B14F-4D97-AF65-F5344CB8AC3E}">
        <p14:creationId xmlns:p14="http://schemas.microsoft.com/office/powerpoint/2010/main" val="24759199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40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ollbild/ 4 Bilder">
    <p:bg>
      <p:bgRef idx="1001">
        <a:schemeClr val="bg1"/>
      </p:bgRef>
    </p:bg>
    <p:spTree>
      <p:nvGrpSpPr>
        <p:cNvPr id="1" name=""/>
        <p:cNvGrpSpPr/>
        <p:nvPr/>
      </p:nvGrpSpPr>
      <p:grpSpPr>
        <a:xfrm>
          <a:off x="0" y="0"/>
          <a:ext cx="0" cy="0"/>
          <a:chOff x="0" y="0"/>
          <a:chExt cx="0" cy="0"/>
        </a:xfrm>
      </p:grpSpPr>
      <p:grpSp>
        <p:nvGrpSpPr>
          <p:cNvPr id="21" name="Regieanweisungen"/>
          <p:cNvGrpSpPr/>
          <p:nvPr userDrawn="1"/>
        </p:nvGrpSpPr>
        <p:grpSpPr>
          <a:xfrm>
            <a:off x="-2088000" y="-468000"/>
            <a:ext cx="13654799" cy="7794000"/>
            <a:chOff x="-2088000" y="-468000"/>
            <a:chExt cx="13654799" cy="7794000"/>
          </a:xfrm>
        </p:grpSpPr>
        <p:sp>
          <p:nvSpPr>
            <p:cNvPr id="22"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3"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4" name="Hinweise links"/>
            <p:cNvGrpSpPr/>
            <p:nvPr userDrawn="1"/>
          </p:nvGrpSpPr>
          <p:grpSpPr>
            <a:xfrm>
              <a:off x="-2088000" y="0"/>
              <a:ext cx="1980000" cy="3528000"/>
              <a:chOff x="-2088000" y="0"/>
              <a:chExt cx="1980000" cy="3528000"/>
            </a:xfrm>
          </p:grpSpPr>
          <p:sp>
            <p:nvSpPr>
              <p:cNvPr id="25"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6" name="Listenebenen"/>
              <p:cNvGrpSpPr/>
              <p:nvPr userDrawn="1"/>
            </p:nvGrpSpPr>
            <p:grpSpPr>
              <a:xfrm>
                <a:off x="-1692000" y="2232000"/>
                <a:ext cx="1548000" cy="792000"/>
                <a:chOff x="-1692000" y="2160000"/>
                <a:chExt cx="1548000" cy="792000"/>
              </a:xfrm>
            </p:grpSpPr>
            <p:sp>
              <p:nvSpPr>
                <p:cNvPr id="27"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8"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29"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0"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20"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2" name="Fußzeilenplatzhalt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3" name="Foliennummernplatzhalter 2"/>
          <p:cNvSpPr>
            <a:spLocks noGrp="1"/>
          </p:cNvSpPr>
          <p:nvPr>
            <p:ph type="sldNum" sz="quarter" idx="15"/>
          </p:nvPr>
        </p:nvSpPr>
        <p:spPr/>
        <p:txBody>
          <a:bodyPr/>
          <a:lstStyle/>
          <a:p>
            <a:r>
              <a:rPr lang="de-DE" dirty="0" smtClean="0"/>
              <a:t>Seite </a:t>
            </a:r>
            <a:fld id="{52531704-8F80-415D-BD2B-6B9991AE822F}" type="slidenum">
              <a:rPr lang="de-DE" smtClean="0"/>
              <a:pPr/>
              <a:t>‹#›</a:t>
            </a:fld>
            <a:endParaRPr lang="de-DE" dirty="0"/>
          </a:p>
        </p:txBody>
      </p:sp>
      <p:sp>
        <p:nvSpPr>
          <p:cNvPr id="16" name="Picture Placeholder 3"/>
          <p:cNvSpPr>
            <a:spLocks noGrp="1"/>
          </p:cNvSpPr>
          <p:nvPr>
            <p:ph type="pic" sz="quarter" idx="13" hasCustomPrompt="1"/>
          </p:nvPr>
        </p:nvSpPr>
        <p:spPr bwMode="gray">
          <a:xfrm>
            <a:off x="0" y="3280056"/>
            <a:ext cx="6063061" cy="3208057"/>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7" name="Picture Placeholder 3"/>
          <p:cNvSpPr>
            <a:spLocks noGrp="1"/>
          </p:cNvSpPr>
          <p:nvPr>
            <p:ph type="pic" sz="quarter" idx="16" hasCustomPrompt="1"/>
          </p:nvPr>
        </p:nvSpPr>
        <p:spPr bwMode="gray">
          <a:xfrm>
            <a:off x="6135289" y="3280056"/>
            <a:ext cx="6063061" cy="3208057"/>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8" name="Picture Placeholder 3"/>
          <p:cNvSpPr>
            <a:spLocks noGrp="1"/>
          </p:cNvSpPr>
          <p:nvPr>
            <p:ph type="pic" sz="quarter" idx="17" hasCustomPrompt="1"/>
          </p:nvPr>
        </p:nvSpPr>
        <p:spPr bwMode="gray">
          <a:xfrm>
            <a:off x="0" y="0"/>
            <a:ext cx="6063061" cy="3208057"/>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9" name="Picture Placeholder 3"/>
          <p:cNvSpPr>
            <a:spLocks noGrp="1"/>
          </p:cNvSpPr>
          <p:nvPr>
            <p:ph type="pic" sz="quarter" idx="18" hasCustomPrompt="1"/>
          </p:nvPr>
        </p:nvSpPr>
        <p:spPr bwMode="gray">
          <a:xfrm>
            <a:off x="6135289" y="0"/>
            <a:ext cx="6063061" cy="3208057"/>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Tree>
    <p:extLst>
      <p:ext uri="{BB962C8B-B14F-4D97-AF65-F5344CB8AC3E}">
        <p14:creationId xmlns:p14="http://schemas.microsoft.com/office/powerpoint/2010/main" val="10499838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408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ollbild/ 3-spaltig">
    <p:bg>
      <p:bgRef idx="1001">
        <a:schemeClr val="bg1"/>
      </p:bgRef>
    </p:bg>
    <p:spTree>
      <p:nvGrpSpPr>
        <p:cNvPr id="1" name=""/>
        <p:cNvGrpSpPr/>
        <p:nvPr/>
      </p:nvGrpSpPr>
      <p:grpSpPr>
        <a:xfrm>
          <a:off x="0" y="0"/>
          <a:ext cx="0" cy="0"/>
          <a:chOff x="0" y="0"/>
          <a:chExt cx="0" cy="0"/>
        </a:xfrm>
      </p:grpSpPr>
      <p:grpSp>
        <p:nvGrpSpPr>
          <p:cNvPr id="25" name="Regieanweisungen"/>
          <p:cNvGrpSpPr/>
          <p:nvPr userDrawn="1"/>
        </p:nvGrpSpPr>
        <p:grpSpPr>
          <a:xfrm>
            <a:off x="-2088000" y="-468000"/>
            <a:ext cx="13654799" cy="7794000"/>
            <a:chOff x="-2088000" y="-468000"/>
            <a:chExt cx="13654799" cy="7794000"/>
          </a:xfrm>
        </p:grpSpPr>
        <p:sp>
          <p:nvSpPr>
            <p:cNvPr id="26"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7"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8" name="Hinweise links"/>
            <p:cNvGrpSpPr/>
            <p:nvPr userDrawn="1"/>
          </p:nvGrpSpPr>
          <p:grpSpPr>
            <a:xfrm>
              <a:off x="-2088000" y="0"/>
              <a:ext cx="1980000" cy="3528000"/>
              <a:chOff x="-2088000" y="0"/>
              <a:chExt cx="1980000" cy="3528000"/>
            </a:xfrm>
          </p:grpSpPr>
          <p:sp>
            <p:nvSpPr>
              <p:cNvPr id="29"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0" name="Listenebenen"/>
              <p:cNvGrpSpPr/>
              <p:nvPr userDrawn="1"/>
            </p:nvGrpSpPr>
            <p:grpSpPr>
              <a:xfrm>
                <a:off x="-1692000" y="2232000"/>
                <a:ext cx="1548000" cy="792000"/>
                <a:chOff x="-1692000" y="2160000"/>
                <a:chExt cx="1548000" cy="792000"/>
              </a:xfrm>
            </p:grpSpPr>
            <p:sp>
              <p:nvSpPr>
                <p:cNvPr id="31"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2"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3"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4"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24"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14" name="Picture Placeholder 3"/>
          <p:cNvSpPr>
            <a:spLocks noGrp="1"/>
          </p:cNvSpPr>
          <p:nvPr>
            <p:ph type="pic" sz="quarter" idx="13" hasCustomPrompt="1"/>
          </p:nvPr>
        </p:nvSpPr>
        <p:spPr bwMode="gray">
          <a:xfrm>
            <a:off x="1" y="0"/>
            <a:ext cx="3843338" cy="6488113"/>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6" name="Picture Placeholder 3"/>
          <p:cNvSpPr>
            <a:spLocks noGrp="1"/>
          </p:cNvSpPr>
          <p:nvPr>
            <p:ph type="pic" sz="quarter" idx="14" hasCustomPrompt="1"/>
          </p:nvPr>
        </p:nvSpPr>
        <p:spPr bwMode="gray">
          <a:xfrm>
            <a:off x="3915570" y="0"/>
            <a:ext cx="4202112" cy="6488113"/>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7" name="Picture Placeholder 3"/>
          <p:cNvSpPr>
            <a:spLocks noGrp="1"/>
          </p:cNvSpPr>
          <p:nvPr>
            <p:ph type="pic" sz="quarter" idx="15" hasCustomPrompt="1"/>
          </p:nvPr>
        </p:nvSpPr>
        <p:spPr bwMode="gray">
          <a:xfrm>
            <a:off x="8189912" y="0"/>
            <a:ext cx="4008437" cy="6488113"/>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2" name="Fußzeilenplatzhalter 1"/>
          <p:cNvSpPr>
            <a:spLocks noGrp="1"/>
          </p:cNvSpPr>
          <p:nvPr>
            <p:ph type="ftr" sz="quarter" idx="16"/>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3" name="Foliennummernplatzhalter 2"/>
          <p:cNvSpPr>
            <a:spLocks noGrp="1"/>
          </p:cNvSpPr>
          <p:nvPr>
            <p:ph type="sldNum" sz="quarter" idx="17"/>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36303646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4088" userDrawn="1">
          <p15:clr>
            <a:srgbClr val="FBAE40"/>
          </p15:clr>
        </p15:guide>
        <p15:guide id="2" pos="2421" userDrawn="1">
          <p15:clr>
            <a:srgbClr val="FBAE40"/>
          </p15:clr>
        </p15:guide>
        <p15:guide id="3" pos="5159" userDrawn="1">
          <p15:clr>
            <a:srgbClr val="FBAE40"/>
          </p15:clr>
        </p15:guide>
        <p15:guide id="4" pos="2465" userDrawn="1">
          <p15:clr>
            <a:srgbClr val="FBAE40"/>
          </p15:clr>
        </p15:guide>
        <p15:guide id="5" pos="511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Vollbild/ 6 Bilder">
    <p:bg>
      <p:bgRef idx="1001">
        <a:schemeClr val="bg1"/>
      </p:bgRef>
    </p:bg>
    <p:spTree>
      <p:nvGrpSpPr>
        <p:cNvPr id="1" name=""/>
        <p:cNvGrpSpPr/>
        <p:nvPr/>
      </p:nvGrpSpPr>
      <p:grpSpPr>
        <a:xfrm>
          <a:off x="0" y="0"/>
          <a:ext cx="0" cy="0"/>
          <a:chOff x="0" y="0"/>
          <a:chExt cx="0" cy="0"/>
        </a:xfrm>
      </p:grpSpPr>
      <p:grpSp>
        <p:nvGrpSpPr>
          <p:cNvPr id="25" name="Regieanweisungen"/>
          <p:cNvGrpSpPr/>
          <p:nvPr userDrawn="1"/>
        </p:nvGrpSpPr>
        <p:grpSpPr>
          <a:xfrm>
            <a:off x="-2088000" y="-468000"/>
            <a:ext cx="13654799" cy="7794000"/>
            <a:chOff x="-2088000" y="-468000"/>
            <a:chExt cx="13654799" cy="7794000"/>
          </a:xfrm>
        </p:grpSpPr>
        <p:sp>
          <p:nvSpPr>
            <p:cNvPr id="26"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7"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8" name="Hinweise links"/>
            <p:cNvGrpSpPr/>
            <p:nvPr userDrawn="1"/>
          </p:nvGrpSpPr>
          <p:grpSpPr>
            <a:xfrm>
              <a:off x="-2088000" y="0"/>
              <a:ext cx="1980000" cy="3528000"/>
              <a:chOff x="-2088000" y="0"/>
              <a:chExt cx="1980000" cy="3528000"/>
            </a:xfrm>
          </p:grpSpPr>
          <p:sp>
            <p:nvSpPr>
              <p:cNvPr id="29"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0" name="Listenebenen"/>
              <p:cNvGrpSpPr/>
              <p:nvPr userDrawn="1"/>
            </p:nvGrpSpPr>
            <p:grpSpPr>
              <a:xfrm>
                <a:off x="-1692000" y="2232000"/>
                <a:ext cx="1548000" cy="792000"/>
                <a:chOff x="-1692000" y="2160000"/>
                <a:chExt cx="1548000" cy="792000"/>
              </a:xfrm>
            </p:grpSpPr>
            <p:sp>
              <p:nvSpPr>
                <p:cNvPr id="31"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2"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3"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4"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24"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2" name="Fußzeilenplatzhalter 1"/>
          <p:cNvSpPr>
            <a:spLocks noGrp="1"/>
          </p:cNvSpPr>
          <p:nvPr>
            <p:ph type="ftr" sz="quarter" idx="16"/>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3" name="Foliennummernplatzhalter 2"/>
          <p:cNvSpPr>
            <a:spLocks noGrp="1"/>
          </p:cNvSpPr>
          <p:nvPr>
            <p:ph type="sldNum" sz="quarter" idx="17"/>
          </p:nvPr>
        </p:nvSpPr>
        <p:spPr/>
        <p:txBody>
          <a:bodyPr/>
          <a:lstStyle/>
          <a:p>
            <a:r>
              <a:rPr lang="de-DE" dirty="0" smtClean="0"/>
              <a:t>Seite </a:t>
            </a:r>
            <a:fld id="{52531704-8F80-415D-BD2B-6B9991AE822F}" type="slidenum">
              <a:rPr lang="de-DE" smtClean="0"/>
              <a:pPr/>
              <a:t>‹#›</a:t>
            </a:fld>
            <a:endParaRPr lang="de-DE" dirty="0"/>
          </a:p>
        </p:txBody>
      </p:sp>
      <p:sp>
        <p:nvSpPr>
          <p:cNvPr id="35" name="Picture Placeholder 3"/>
          <p:cNvSpPr>
            <a:spLocks noGrp="1"/>
          </p:cNvSpPr>
          <p:nvPr>
            <p:ph type="pic" sz="quarter" idx="13" hasCustomPrompt="1"/>
          </p:nvPr>
        </p:nvSpPr>
        <p:spPr bwMode="gray">
          <a:xfrm>
            <a:off x="1" y="3280056"/>
            <a:ext cx="3843338" cy="3208057"/>
          </a:xfrm>
          <a:prstGeom prst="rect">
            <a:avLst/>
          </a:prstGeom>
          <a:solidFill>
            <a:srgbClr val="CFCFCF"/>
          </a:solidFill>
        </p:spPr>
        <p:txBody>
          <a:bodyPr/>
          <a:lstStyle>
            <a:lvl1pPr marL="0" indent="0" algn="ctr">
              <a:lnSpc>
                <a:spcPct val="100000"/>
              </a:lnSpc>
              <a:buNone/>
              <a:defRPr/>
            </a:lvl1pPr>
          </a:lstStyle>
          <a:p>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de-DE" noProof="0" dirty="0" smtClean="0"/>
              <a:t>Bild einfügen</a:t>
            </a:r>
            <a:endParaRPr lang="de-DE" noProof="0" dirty="0"/>
          </a:p>
        </p:txBody>
      </p:sp>
      <p:sp>
        <p:nvSpPr>
          <p:cNvPr id="36" name="Picture Placeholder 3"/>
          <p:cNvSpPr>
            <a:spLocks noGrp="1"/>
          </p:cNvSpPr>
          <p:nvPr>
            <p:ph type="pic" sz="quarter" idx="14" hasCustomPrompt="1"/>
          </p:nvPr>
        </p:nvSpPr>
        <p:spPr bwMode="gray">
          <a:xfrm>
            <a:off x="3915570" y="3280056"/>
            <a:ext cx="4202112" cy="3208057"/>
          </a:xfrm>
          <a:prstGeom prst="rect">
            <a:avLst/>
          </a:prstGeom>
          <a:solidFill>
            <a:srgbClr val="CFCFCF"/>
          </a:solidFill>
        </p:spPr>
        <p:txBody>
          <a:bodyPr/>
          <a:lstStyle>
            <a:lvl1pPr marL="0" indent="0" algn="ctr">
              <a:lnSpc>
                <a:spcPct val="100000"/>
              </a:lnSpc>
              <a:buNone/>
              <a:defRPr/>
            </a:lvl1pPr>
          </a:lstStyle>
          <a:p>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de-DE" noProof="0" dirty="0" smtClean="0"/>
              <a:t>Bild einfügen</a:t>
            </a:r>
            <a:endParaRPr lang="de-DE" noProof="0" dirty="0"/>
          </a:p>
        </p:txBody>
      </p:sp>
      <p:sp>
        <p:nvSpPr>
          <p:cNvPr id="37" name="Picture Placeholder 3"/>
          <p:cNvSpPr>
            <a:spLocks noGrp="1"/>
          </p:cNvSpPr>
          <p:nvPr>
            <p:ph type="pic" sz="quarter" idx="15" hasCustomPrompt="1"/>
          </p:nvPr>
        </p:nvSpPr>
        <p:spPr bwMode="gray">
          <a:xfrm>
            <a:off x="8189912" y="3280056"/>
            <a:ext cx="4008437" cy="3208057"/>
          </a:xfrm>
          <a:prstGeom prst="rect">
            <a:avLst/>
          </a:prstGeom>
          <a:solidFill>
            <a:srgbClr val="CFCFCF"/>
          </a:solidFill>
        </p:spPr>
        <p:txBody>
          <a:bodyPr/>
          <a:lstStyle>
            <a:lvl1pPr marL="0" marR="0" indent="0" algn="ctr" defTabSz="1088959"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de-DE" noProof="0" dirty="0" smtClean="0"/>
              <a:t>Bild einfügen</a:t>
            </a:r>
          </a:p>
        </p:txBody>
      </p:sp>
      <p:sp>
        <p:nvSpPr>
          <p:cNvPr id="38" name="Picture Placeholder 3"/>
          <p:cNvSpPr>
            <a:spLocks noGrp="1"/>
          </p:cNvSpPr>
          <p:nvPr>
            <p:ph type="pic" sz="quarter" idx="18" hasCustomPrompt="1"/>
          </p:nvPr>
        </p:nvSpPr>
        <p:spPr bwMode="gray">
          <a:xfrm>
            <a:off x="0" y="0"/>
            <a:ext cx="3843338" cy="3208057"/>
          </a:xfrm>
          <a:prstGeom prst="rect">
            <a:avLst/>
          </a:prstGeom>
          <a:solidFill>
            <a:srgbClr val="CFCFCF"/>
          </a:solidFill>
        </p:spPr>
        <p:txBody>
          <a:bodyPr/>
          <a:lstStyle>
            <a:lvl1pPr marL="0" indent="0" algn="ctr">
              <a:lnSpc>
                <a:spcPct val="100000"/>
              </a:lnSpc>
              <a:buNone/>
              <a:defRPr/>
            </a:lvl1pPr>
          </a:lstStyle>
          <a:p>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de-DE" noProof="0" dirty="0" smtClean="0"/>
              <a:t>Bild einfügen</a:t>
            </a:r>
            <a:endParaRPr lang="de-DE" noProof="0" dirty="0"/>
          </a:p>
        </p:txBody>
      </p:sp>
      <p:sp>
        <p:nvSpPr>
          <p:cNvPr id="39" name="Picture Placeholder 3"/>
          <p:cNvSpPr>
            <a:spLocks noGrp="1"/>
          </p:cNvSpPr>
          <p:nvPr>
            <p:ph type="pic" sz="quarter" idx="19" hasCustomPrompt="1"/>
          </p:nvPr>
        </p:nvSpPr>
        <p:spPr bwMode="gray">
          <a:xfrm>
            <a:off x="8189913" y="0"/>
            <a:ext cx="4008437" cy="3208057"/>
          </a:xfrm>
          <a:prstGeom prst="rect">
            <a:avLst/>
          </a:prstGeom>
          <a:solidFill>
            <a:srgbClr val="CFCFCF"/>
          </a:solidFill>
        </p:spPr>
        <p:txBody>
          <a:bodyPr/>
          <a:lstStyle>
            <a:lvl1pPr marL="0" marR="0" indent="0" algn="ctr" defTabSz="1088959" rtl="0" eaLnBrk="1" fontAlgn="auto" latinLnBrk="0" hangingPunct="1">
              <a:lnSpc>
                <a:spcPct val="100000"/>
              </a:lnSpc>
              <a:spcBef>
                <a:spcPts val="0"/>
              </a:spcBef>
              <a:spcAft>
                <a:spcPts val="0"/>
              </a:spcAft>
              <a:buClrTx/>
              <a:buSzPct val="80000"/>
              <a:buFont typeface="Arial" panose="020B0604020202020204" pitchFamily="34" charset="0"/>
              <a:buNone/>
              <a:tabLst/>
              <a:defRPr/>
            </a:lvl1pPr>
          </a:lstStyle>
          <a:p>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de-DE" noProof="0" dirty="0" smtClean="0"/>
              <a:t>Bild einfügen</a:t>
            </a:r>
            <a:endParaRPr lang="en-GB" noProof="0" dirty="0"/>
          </a:p>
        </p:txBody>
      </p:sp>
      <p:sp>
        <p:nvSpPr>
          <p:cNvPr id="40" name="Picture Placeholder 3"/>
          <p:cNvSpPr>
            <a:spLocks noGrp="1"/>
          </p:cNvSpPr>
          <p:nvPr>
            <p:ph type="pic" sz="quarter" idx="20" hasCustomPrompt="1"/>
          </p:nvPr>
        </p:nvSpPr>
        <p:spPr bwMode="gray">
          <a:xfrm>
            <a:off x="3915570" y="0"/>
            <a:ext cx="4202112" cy="3208057"/>
          </a:xfrm>
          <a:prstGeom prst="rect">
            <a:avLst/>
          </a:prstGeom>
          <a:solidFill>
            <a:srgbClr val="CFCFCF"/>
          </a:solidFill>
        </p:spPr>
        <p:txBody>
          <a:bodyPr/>
          <a:lstStyle>
            <a:lvl1pPr marL="0" indent="0" algn="ctr">
              <a:lnSpc>
                <a:spcPct val="100000"/>
              </a:lnSpc>
              <a:buNone/>
              <a:defRPr/>
            </a:lvl1pPr>
          </a:lstStyle>
          <a:p>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de-DE" noProof="0" dirty="0" smtClean="0"/>
              <a:t>Bild einfügen</a:t>
            </a:r>
            <a:endParaRPr lang="de-DE" noProof="0" dirty="0"/>
          </a:p>
        </p:txBody>
      </p:sp>
    </p:spTree>
    <p:extLst>
      <p:ext uri="{BB962C8B-B14F-4D97-AF65-F5344CB8AC3E}">
        <p14:creationId xmlns:p14="http://schemas.microsoft.com/office/powerpoint/2010/main" val="312361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4088" userDrawn="1">
          <p15:clr>
            <a:srgbClr val="FBAE40"/>
          </p15:clr>
        </p15:guide>
        <p15:guide id="2" pos="2421" userDrawn="1">
          <p15:clr>
            <a:srgbClr val="FBAE40"/>
          </p15:clr>
        </p15:guide>
        <p15:guide id="3" pos="5159" userDrawn="1">
          <p15:clr>
            <a:srgbClr val="FBAE40"/>
          </p15:clr>
        </p15:guide>
        <p15:guide id="4" pos="2465" userDrawn="1">
          <p15:clr>
            <a:srgbClr val="FBAE40"/>
          </p15:clr>
        </p15:guide>
        <p15:guide id="5" pos="511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Titel Tex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7" name="Regieanweisungen"/>
          <p:cNvGrpSpPr/>
          <p:nvPr userDrawn="1"/>
        </p:nvGrpSpPr>
        <p:grpSpPr>
          <a:xfrm>
            <a:off x="-2088000" y="-468000"/>
            <a:ext cx="13654799" cy="7794000"/>
            <a:chOff x="-2088000" y="-468000"/>
            <a:chExt cx="13654799" cy="7794000"/>
          </a:xfrm>
        </p:grpSpPr>
        <p:sp>
          <p:nvSpPr>
            <p:cNvPr id="18"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19"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0" name="Hinweise links"/>
            <p:cNvGrpSpPr/>
            <p:nvPr userDrawn="1"/>
          </p:nvGrpSpPr>
          <p:grpSpPr>
            <a:xfrm>
              <a:off x="-2088000" y="0"/>
              <a:ext cx="1980000" cy="3528000"/>
              <a:chOff x="-2088000" y="0"/>
              <a:chExt cx="1980000" cy="3528000"/>
            </a:xfrm>
          </p:grpSpPr>
          <p:sp>
            <p:nvSpPr>
              <p:cNvPr id="21"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2" name="Listenebenen"/>
              <p:cNvGrpSpPr/>
              <p:nvPr userDrawn="1"/>
            </p:nvGrpSpPr>
            <p:grpSpPr>
              <a:xfrm>
                <a:off x="-1692000" y="2232000"/>
                <a:ext cx="1548000" cy="792000"/>
                <a:chOff x="-1692000" y="2160000"/>
                <a:chExt cx="1548000" cy="792000"/>
              </a:xfrm>
            </p:grpSpPr>
            <p:sp>
              <p:nvSpPr>
                <p:cNvPr id="23"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4"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25" name="Listenebene erhöh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26" name="Listenebene verringer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2" name="Titel 1"/>
          <p:cNvSpPr>
            <a:spLocks noGrp="1"/>
          </p:cNvSpPr>
          <p:nvPr>
            <p:ph type="ctrTitle" hasCustomPrompt="1"/>
          </p:nvPr>
        </p:nvSpPr>
        <p:spPr>
          <a:xfrm>
            <a:off x="630000" y="4609505"/>
            <a:ext cx="10936525" cy="1538883"/>
          </a:xfrm>
        </p:spPr>
        <p:txBody>
          <a:bodyPr wrap="square" anchor="b" anchorCtr="0">
            <a:spAutoFit/>
          </a:bodyPr>
          <a:lstStyle>
            <a:lvl1pPr>
              <a:defRPr baseline="0"/>
            </a:lvl1pPr>
          </a:lstStyle>
          <a:p>
            <a:r>
              <a:rPr lang="de-DE" dirty="0" smtClean="0"/>
              <a:t>Name des Vortragenden: </a:t>
            </a:r>
            <a:r>
              <a:rPr lang="de-DE" noProof="0" dirty="0" smtClean="0"/>
              <a:t>CorpoS </a:t>
            </a:r>
            <a:r>
              <a:rPr lang="de-DE" dirty="0" smtClean="0"/>
              <a:t>(Textkörper) 35 pt.</a:t>
            </a:r>
            <a:br>
              <a:rPr lang="de-DE" dirty="0" smtClean="0"/>
            </a:br>
            <a:r>
              <a:rPr lang="de-DE" dirty="0" smtClean="0"/>
              <a:t>Präsentationstitel in zwei oder drei </a:t>
            </a:r>
            <a:br>
              <a:rPr lang="de-DE" dirty="0" smtClean="0"/>
            </a:br>
            <a:r>
              <a:rPr lang="de-DE" dirty="0" smtClean="0"/>
              <a:t>Zeilen Text, </a:t>
            </a:r>
            <a:r>
              <a:rPr lang="de-DE" dirty="0" err="1" smtClean="0"/>
              <a:t>dd</a:t>
            </a:r>
            <a:r>
              <a:rPr lang="de-DE" dirty="0" smtClean="0"/>
              <a:t>. </a:t>
            </a:r>
            <a:r>
              <a:rPr lang="de-DE" dirty="0" err="1" smtClean="0"/>
              <a:t>mmmm</a:t>
            </a:r>
            <a:r>
              <a:rPr lang="de-DE" dirty="0" smtClean="0"/>
              <a:t> </a:t>
            </a:r>
            <a:r>
              <a:rPr lang="de-DE" dirty="0" err="1" smtClean="0"/>
              <a:t>yyyy</a:t>
            </a:r>
            <a:endParaRPr lang="de-DE" dirty="0"/>
          </a:p>
        </p:txBody>
      </p:sp>
      <p:pic>
        <p:nvPicPr>
          <p:cNvPr id="28" name="Wortmarke DAIMLER" descr="Daimler_RGB_100mm.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0000" y="791036"/>
            <a:ext cx="3420000" cy="462835"/>
          </a:xfrm>
          <a:prstGeom prst="rect">
            <a:avLst/>
          </a:prstGeom>
        </p:spPr>
      </p:pic>
    </p:spTree>
    <p:extLst>
      <p:ext uri="{BB962C8B-B14F-4D97-AF65-F5344CB8AC3E}">
        <p14:creationId xmlns:p14="http://schemas.microsoft.com/office/powerpoint/2010/main" val="28685873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387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3 Bil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999" y="286048"/>
            <a:ext cx="10936799" cy="684000"/>
          </a:xfrm>
        </p:spPr>
        <p:txBody>
          <a:bodyPr/>
          <a:lstStyle/>
          <a:p>
            <a:r>
              <a:rPr lang="de-DE" noProof="0" dirty="0" smtClean="0"/>
              <a:t>Headline in CorpoS (Textkörper) 35 pt.</a:t>
            </a:r>
            <a:endParaRPr lang="de-DE" dirty="0"/>
          </a:p>
        </p:txBody>
      </p:sp>
      <p:sp>
        <p:nvSpPr>
          <p:cNvPr id="8" name="Text Placeholder 7"/>
          <p:cNvSpPr>
            <a:spLocks noGrp="1"/>
          </p:cNvSpPr>
          <p:nvPr>
            <p:ph type="body" sz="quarter" idx="12" hasCustomPrompt="1"/>
          </p:nvPr>
        </p:nvSpPr>
        <p:spPr>
          <a:xfrm>
            <a:off x="628650" y="4968000"/>
            <a:ext cx="5110163" cy="1414762"/>
          </a:xfrm>
        </p:spPr>
        <p:txBody>
          <a:bodyPr/>
          <a:lstStyle>
            <a:lvl1pPr>
              <a:defRPr baseline="0"/>
            </a:lvl1pPr>
          </a:lstStyle>
          <a:p>
            <a:pPr lvl="0"/>
            <a:r>
              <a:rPr lang="de-DE" dirty="0" smtClean="0"/>
              <a:t>Text einfügen </a:t>
            </a:r>
            <a:r>
              <a:rPr lang="de-DE" noProof="0" dirty="0" smtClean="0"/>
              <a:t>(Hervorhebungen in fett) </a:t>
            </a:r>
            <a:r>
              <a:rPr lang="de-DE" dirty="0" smtClean="0"/>
              <a:t>// für Zusammenfassung: Listenebene erhöhen</a:t>
            </a:r>
          </a:p>
          <a:p>
            <a:pPr lvl="1"/>
            <a:r>
              <a:rPr lang="de-DE" dirty="0" smtClean="0"/>
              <a:t>Zweite Ebene (Zusammenfassung oder kurzes Highlight)</a:t>
            </a:r>
          </a:p>
        </p:txBody>
      </p:sp>
      <p:sp>
        <p:nvSpPr>
          <p:cNvPr id="9" name="Text Placeholder 7"/>
          <p:cNvSpPr>
            <a:spLocks noGrp="1"/>
          </p:cNvSpPr>
          <p:nvPr>
            <p:ph type="body" sz="quarter" idx="13" hasCustomPrompt="1"/>
          </p:nvPr>
        </p:nvSpPr>
        <p:spPr>
          <a:xfrm>
            <a:off x="6099175" y="4968000"/>
            <a:ext cx="5467350" cy="1414762"/>
          </a:xfrm>
        </p:spPr>
        <p:txBody>
          <a:bodyPr/>
          <a:lstStyle>
            <a:lvl1pPr>
              <a:defRPr/>
            </a:lvl1pPr>
            <a:lvl2pPr>
              <a:defRPr/>
            </a:lvl2pPr>
          </a:lstStyle>
          <a:p>
            <a:pPr lvl="0"/>
            <a:r>
              <a:rPr lang="de-DE" dirty="0" smtClean="0"/>
              <a:t>Text einfügen </a:t>
            </a:r>
            <a:r>
              <a:rPr lang="de-DE" noProof="0" dirty="0" smtClean="0"/>
              <a:t>(Hervorhebungen in fett) </a:t>
            </a:r>
            <a:r>
              <a:rPr lang="de-DE" dirty="0" smtClean="0"/>
              <a:t>// für Zusammenfassung: Listenebene erhöhen</a:t>
            </a:r>
          </a:p>
          <a:p>
            <a:pPr lvl="1"/>
            <a:r>
              <a:rPr lang="de-DE" dirty="0" smtClean="0"/>
              <a:t>Zweite Ebene (Zusammenfassung oder kurzes Highlight)</a:t>
            </a:r>
          </a:p>
        </p:txBody>
      </p:sp>
      <p:sp>
        <p:nvSpPr>
          <p:cNvPr id="10" name="Picture Placeholder 3"/>
          <p:cNvSpPr>
            <a:spLocks noGrp="1"/>
          </p:cNvSpPr>
          <p:nvPr>
            <p:ph type="pic" sz="quarter" idx="14" hasCustomPrompt="1"/>
          </p:nvPr>
        </p:nvSpPr>
        <p:spPr bwMode="gray">
          <a:xfrm>
            <a:off x="630000" y="1233488"/>
            <a:ext cx="6840775" cy="3600462"/>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1" name="Picture Placeholder 3"/>
          <p:cNvSpPr>
            <a:spLocks noGrp="1"/>
          </p:cNvSpPr>
          <p:nvPr>
            <p:ph type="pic" sz="quarter" idx="15" hasCustomPrompt="1"/>
          </p:nvPr>
        </p:nvSpPr>
        <p:spPr bwMode="gray">
          <a:xfrm>
            <a:off x="7542214" y="1233488"/>
            <a:ext cx="4024584" cy="1979612"/>
          </a:xfrm>
          <a:prstGeom prst="rect">
            <a:avLst/>
          </a:prstGeom>
          <a:solidFill>
            <a:srgbClr val="CFCFCF"/>
          </a:solidFill>
        </p:spPr>
        <p:txBody>
          <a:bodyPr/>
          <a:lstStyle>
            <a:lvl1pPr marL="0" indent="0" algn="ctr">
              <a:lnSpc>
                <a:spcPct val="100000"/>
              </a:lnSpc>
              <a:buNone/>
              <a:defRPr sz="1800"/>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4" name="Picture Placeholder 3"/>
          <p:cNvSpPr>
            <a:spLocks noGrp="1"/>
          </p:cNvSpPr>
          <p:nvPr>
            <p:ph type="pic" sz="quarter" idx="16" hasCustomPrompt="1"/>
          </p:nvPr>
        </p:nvSpPr>
        <p:spPr bwMode="gray">
          <a:xfrm>
            <a:off x="7542000" y="3286801"/>
            <a:ext cx="4024525" cy="1547149"/>
          </a:xfrm>
          <a:prstGeom prst="rect">
            <a:avLst/>
          </a:prstGeom>
          <a:solidFill>
            <a:srgbClr val="CFCFCF"/>
          </a:solidFill>
        </p:spPr>
        <p:txBody>
          <a:bodyPr>
            <a:normAutofit/>
          </a:bodyPr>
          <a:lstStyle>
            <a:lvl1pPr marL="0" indent="0" algn="ctr">
              <a:lnSpc>
                <a:spcPct val="100000"/>
              </a:lnSpc>
              <a:buNone/>
              <a:defRPr sz="1800"/>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5" name="Fußzeilenplatzhalter 4"/>
          <p:cNvSpPr>
            <a:spLocks noGrp="1"/>
          </p:cNvSpPr>
          <p:nvPr>
            <p:ph type="ftr" sz="quarter" idx="17"/>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Foliennummernplatzhalter 5"/>
          <p:cNvSpPr>
            <a:spLocks noGrp="1"/>
          </p:cNvSpPr>
          <p:nvPr>
            <p:ph type="sldNum" sz="quarter" idx="18"/>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35618253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777" userDrawn="1">
          <p15:clr>
            <a:srgbClr val="FBAE40"/>
          </p15:clr>
        </p15:guide>
        <p15:guide id="3" orient="horz" pos="3128" userDrawn="1">
          <p15:clr>
            <a:srgbClr val="FBAE40"/>
          </p15:clr>
        </p15:guide>
        <p15:guide id="8" pos="3842" userDrawn="1">
          <p15:clr>
            <a:srgbClr val="FBAE40"/>
          </p15:clr>
        </p15:guide>
        <p15:guide id="9" pos="3615" userDrawn="1">
          <p15:clr>
            <a:srgbClr val="FBAE40"/>
          </p15:clr>
        </p15:guide>
        <p15:guide id="10" orient="horz" pos="402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3 Bilder/ 2-spalti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999" y="286048"/>
            <a:ext cx="10936799" cy="684000"/>
          </a:xfrm>
        </p:spPr>
        <p:txBody>
          <a:bodyPr/>
          <a:lstStyle/>
          <a:p>
            <a:r>
              <a:rPr lang="de-DE" noProof="0" dirty="0" smtClean="0"/>
              <a:t>Headline in CorpoS (Textkörper) 35 pt.</a:t>
            </a:r>
            <a:endParaRPr lang="de-DE" dirty="0"/>
          </a:p>
        </p:txBody>
      </p:sp>
      <p:sp>
        <p:nvSpPr>
          <p:cNvPr id="8" name="Text Placeholder 7"/>
          <p:cNvSpPr>
            <a:spLocks noGrp="1"/>
          </p:cNvSpPr>
          <p:nvPr>
            <p:ph type="body" sz="quarter" idx="12" hasCustomPrompt="1"/>
          </p:nvPr>
        </p:nvSpPr>
        <p:spPr>
          <a:xfrm>
            <a:off x="629999" y="1233488"/>
            <a:ext cx="5469175" cy="5149274"/>
          </a:xfrm>
        </p:spPr>
        <p:txBody>
          <a:bodyPr/>
          <a:lstStyle>
            <a:lvl1pPr>
              <a:defRPr baseline="0"/>
            </a:lvl1pPr>
          </a:lstStyle>
          <a:p>
            <a:pPr lvl="0"/>
            <a:r>
              <a:rPr lang="de-DE" dirty="0" smtClean="0"/>
              <a:t>Text einfügen in </a:t>
            </a:r>
            <a:r>
              <a:rPr lang="de-DE" noProof="0" dirty="0" smtClean="0"/>
              <a:t>CorpoS (Body) 24 pt. (Hervorhebungen in fett) </a:t>
            </a:r>
            <a:r>
              <a:rPr lang="de-DE" dirty="0" smtClean="0"/>
              <a:t>// für Zusammenfassung oder kurzes Highlight: Start // Absatz // Listenebene erhöhen</a:t>
            </a:r>
          </a:p>
          <a:p>
            <a:pPr lvl="1"/>
            <a:r>
              <a:rPr lang="de-DE" dirty="0" smtClean="0"/>
              <a:t>Zweite Ebene (Zusammenfassung oder kurzes Highlight)</a:t>
            </a:r>
          </a:p>
          <a:p>
            <a:pPr lvl="2"/>
            <a:r>
              <a:rPr lang="de-DE" dirty="0" smtClean="0"/>
              <a:t>Dritte Ebene </a:t>
            </a:r>
          </a:p>
          <a:p>
            <a:pPr lvl="3"/>
            <a:r>
              <a:rPr lang="de-DE" dirty="0" smtClean="0"/>
              <a:t>Vierte Ebene </a:t>
            </a:r>
          </a:p>
          <a:p>
            <a:pPr lvl="4"/>
            <a:r>
              <a:rPr lang="de-DE" dirty="0" smtClean="0"/>
              <a:t>Fünfte Ebene </a:t>
            </a:r>
          </a:p>
          <a:p>
            <a:pPr lvl="5"/>
            <a:r>
              <a:rPr lang="de-DE" dirty="0" smtClean="0"/>
              <a:t>Sechste Ebene </a:t>
            </a:r>
          </a:p>
          <a:p>
            <a:pPr lvl="6"/>
            <a:r>
              <a:rPr lang="de-DE" dirty="0" smtClean="0"/>
              <a:t>Siebte Ebene </a:t>
            </a:r>
          </a:p>
          <a:p>
            <a:pPr lvl="7"/>
            <a:r>
              <a:rPr lang="de-DE" dirty="0" smtClean="0"/>
              <a:t>Achte Ebene </a:t>
            </a:r>
          </a:p>
          <a:p>
            <a:pPr lvl="8"/>
            <a:r>
              <a:rPr lang="de-DE" dirty="0" smtClean="0"/>
              <a:t>Neunte Ebene </a:t>
            </a:r>
          </a:p>
        </p:txBody>
      </p:sp>
      <p:sp>
        <p:nvSpPr>
          <p:cNvPr id="10" name="Picture Placeholder 3"/>
          <p:cNvSpPr>
            <a:spLocks noGrp="1"/>
          </p:cNvSpPr>
          <p:nvPr>
            <p:ph type="pic" sz="quarter" idx="14" hasCustomPrompt="1"/>
          </p:nvPr>
        </p:nvSpPr>
        <p:spPr bwMode="gray">
          <a:xfrm>
            <a:off x="6819900" y="1233489"/>
            <a:ext cx="4746897" cy="2628000"/>
          </a:xfrm>
          <a:prstGeom prst="rect">
            <a:avLst/>
          </a:prstGeom>
          <a:solidFill>
            <a:srgbClr val="CFCFCF"/>
          </a:solid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1" name="Picture Placeholder 3"/>
          <p:cNvSpPr>
            <a:spLocks noGrp="1"/>
          </p:cNvSpPr>
          <p:nvPr>
            <p:ph type="pic" sz="quarter" idx="15" hasCustomPrompt="1"/>
          </p:nvPr>
        </p:nvSpPr>
        <p:spPr bwMode="gray">
          <a:xfrm>
            <a:off x="9626400" y="3934800"/>
            <a:ext cx="1940125" cy="2446949"/>
          </a:xfrm>
          <a:prstGeom prst="rect">
            <a:avLst/>
          </a:prstGeom>
          <a:solidFill>
            <a:srgbClr val="CFCFCF"/>
          </a:solidFill>
        </p:spPr>
        <p:txBody>
          <a:bodyPr/>
          <a:lstStyle>
            <a:lvl1pPr marL="0" indent="0" algn="ctr">
              <a:lnSpc>
                <a:spcPct val="100000"/>
              </a:lnSpc>
              <a:buNone/>
              <a:defRPr sz="1800"/>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4" name="Picture Placeholder 3"/>
          <p:cNvSpPr>
            <a:spLocks noGrp="1"/>
          </p:cNvSpPr>
          <p:nvPr>
            <p:ph type="pic" sz="quarter" idx="16" hasCustomPrompt="1"/>
          </p:nvPr>
        </p:nvSpPr>
        <p:spPr bwMode="gray">
          <a:xfrm>
            <a:off x="6818399" y="3934800"/>
            <a:ext cx="2737160" cy="2446949"/>
          </a:xfrm>
          <a:prstGeom prst="rect">
            <a:avLst/>
          </a:prstGeom>
          <a:solidFill>
            <a:srgbClr val="CFCFCF"/>
          </a:solidFill>
        </p:spPr>
        <p:txBody>
          <a:bodyPr>
            <a:normAutofit/>
          </a:bodyPr>
          <a:lstStyle>
            <a:lvl1pPr marL="0" indent="0" algn="ctr">
              <a:lnSpc>
                <a:spcPct val="100000"/>
              </a:lnSpc>
              <a:buNone/>
              <a:defRPr sz="1800"/>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5" name="Fußzeilenplatzhalter 4"/>
          <p:cNvSpPr>
            <a:spLocks noGrp="1"/>
          </p:cNvSpPr>
          <p:nvPr>
            <p:ph type="ftr" sz="quarter" idx="17"/>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Foliennummernplatzhalter 5"/>
          <p:cNvSpPr>
            <a:spLocks noGrp="1"/>
          </p:cNvSpPr>
          <p:nvPr>
            <p:ph type="sldNum" sz="quarter" idx="18"/>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179549820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777" userDrawn="1">
          <p15:clr>
            <a:srgbClr val="FBAE40"/>
          </p15:clr>
        </p15:guide>
        <p15:guide id="3" orient="horz" pos="4088" userDrawn="1">
          <p15:clr>
            <a:srgbClr val="FBAE40"/>
          </p15:clr>
        </p15:guide>
        <p15:guide id="4" orient="horz" pos="4020" userDrawn="1">
          <p15:clr>
            <a:srgbClr val="FBAE40"/>
          </p15:clr>
        </p15:guide>
        <p15:guide id="5" pos="3842" userDrawn="1">
          <p15:clr>
            <a:srgbClr val="FBAE40"/>
          </p15:clr>
        </p15:guide>
        <p15:guide id="6" pos="429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noProof="0" dirty="0" smtClean="0"/>
              <a:t>Headline in CorpoS (Textkörper) 35 pt.</a:t>
            </a:r>
            <a:br>
              <a:rPr lang="de-DE" noProof="0" dirty="0" smtClean="0"/>
            </a:br>
            <a:r>
              <a:rPr lang="de-DE" noProof="0" dirty="0" smtClean="0"/>
              <a:t>über zwei Zeilen</a:t>
            </a:r>
            <a:endParaRPr lang="de-DE" dirty="0"/>
          </a:p>
        </p:txBody>
      </p:sp>
      <p:sp>
        <p:nvSpPr>
          <p:cNvPr id="6" name="Content Placeholder 5"/>
          <p:cNvSpPr>
            <a:spLocks noGrp="1"/>
          </p:cNvSpPr>
          <p:nvPr>
            <p:ph sz="quarter" idx="12" hasCustomPrompt="1"/>
          </p:nvPr>
        </p:nvSpPr>
        <p:spPr>
          <a:xfrm>
            <a:off x="630237" y="2493690"/>
            <a:ext cx="4967763" cy="3456260"/>
          </a:xfrm>
        </p:spPr>
        <p:txBody>
          <a:bodyPr/>
          <a:lstStyle>
            <a:lvl1pPr>
              <a:defRPr baseline="0"/>
            </a:lvl1pPr>
          </a:lstStyle>
          <a:p>
            <a:pPr lvl="0"/>
            <a:r>
              <a:rPr lang="de-DE" dirty="0" smtClean="0"/>
              <a:t>Text oder Inhalt einfügen in </a:t>
            </a:r>
            <a:r>
              <a:rPr lang="de-DE" noProof="0" dirty="0" smtClean="0"/>
              <a:t>CorpoS (Body) 24 pt. (Hervorhebungen in fett) </a:t>
            </a:r>
            <a:r>
              <a:rPr lang="de-DE" dirty="0" smtClean="0"/>
              <a:t>// für Zusammenfassung oder kurzes Highlight: Start // Absatz // Listenebene erhöhen</a:t>
            </a:r>
          </a:p>
          <a:p>
            <a:pPr lvl="1"/>
            <a:r>
              <a:rPr lang="de-DE" dirty="0" smtClean="0"/>
              <a:t>Zweite Ebene (Zusammenfassung oder kurzes Highlight)</a:t>
            </a:r>
          </a:p>
          <a:p>
            <a:pPr lvl="2"/>
            <a:r>
              <a:rPr lang="de-DE" dirty="0" smtClean="0"/>
              <a:t>Dritte Ebene</a:t>
            </a:r>
          </a:p>
        </p:txBody>
      </p:sp>
      <p:sp>
        <p:nvSpPr>
          <p:cNvPr id="7" name="Text Placeholder 6"/>
          <p:cNvSpPr>
            <a:spLocks noGrp="1"/>
          </p:cNvSpPr>
          <p:nvPr>
            <p:ph type="body" sz="quarter" idx="13" hasCustomPrompt="1"/>
          </p:nvPr>
        </p:nvSpPr>
        <p:spPr>
          <a:xfrm>
            <a:off x="630240" y="1504951"/>
            <a:ext cx="4967760" cy="684000"/>
          </a:xfrm>
        </p:spPr>
        <p:txBody>
          <a:bodyPr anchor="b" anchorCtr="0"/>
          <a:lstStyle>
            <a:lvl1pPr marL="0" indent="0">
              <a:lnSpc>
                <a:spcPts val="2400"/>
              </a:lnSpc>
              <a:buNone/>
              <a:defRPr sz="1900">
                <a:solidFill>
                  <a:schemeClr val="tx1"/>
                </a:solidFill>
              </a:defRPr>
            </a:lvl1pPr>
            <a:lvl2pPr marL="0" indent="0">
              <a:lnSpc>
                <a:spcPts val="2400"/>
              </a:lnSpc>
              <a:buFont typeface="Arial" panose="020B0604020202020204" pitchFamily="34" charset="0"/>
              <a:buNone/>
              <a:defRPr sz="1900">
                <a:solidFill>
                  <a:schemeClr val="tx1"/>
                </a:solidFill>
              </a:defRPr>
            </a:lvl2pPr>
            <a:lvl3pPr marL="0" indent="0">
              <a:lnSpc>
                <a:spcPts val="2400"/>
              </a:lnSpc>
              <a:buFont typeface="Arial" panose="020B0604020202020204" pitchFamily="34" charset="0"/>
              <a:buNone/>
              <a:defRPr sz="1900">
                <a:solidFill>
                  <a:schemeClr val="tx1"/>
                </a:solidFill>
              </a:defRPr>
            </a:lvl3pPr>
            <a:lvl4pPr marL="0" indent="0">
              <a:lnSpc>
                <a:spcPts val="2400"/>
              </a:lnSpc>
              <a:buFont typeface="Arial" panose="020B0604020202020204" pitchFamily="34" charset="0"/>
              <a:buNone/>
              <a:defRPr sz="1900">
                <a:solidFill>
                  <a:schemeClr val="tx1"/>
                </a:solidFill>
              </a:defRPr>
            </a:lvl4pPr>
            <a:lvl5pPr marL="0" indent="0">
              <a:lnSpc>
                <a:spcPts val="2400"/>
              </a:lnSpc>
              <a:buFont typeface="Arial" panose="020B0604020202020204" pitchFamily="34" charset="0"/>
              <a:buNone/>
              <a:defRPr sz="1900">
                <a:solidFill>
                  <a:schemeClr val="tx1"/>
                </a:solidFill>
              </a:defRPr>
            </a:lvl5pPr>
            <a:lvl6pPr marL="0" indent="0">
              <a:lnSpc>
                <a:spcPts val="2400"/>
              </a:lnSpc>
              <a:buFont typeface="Arial" panose="020B0604020202020204" pitchFamily="34" charset="0"/>
              <a:buNone/>
              <a:defRPr sz="1900">
                <a:solidFill>
                  <a:schemeClr val="tx1"/>
                </a:solidFill>
              </a:defRPr>
            </a:lvl6pPr>
            <a:lvl7pPr marL="0" indent="0">
              <a:lnSpc>
                <a:spcPts val="2400"/>
              </a:lnSpc>
              <a:buFont typeface="Arial" panose="020B0604020202020204" pitchFamily="34" charset="0"/>
              <a:buNone/>
              <a:defRPr sz="1900">
                <a:solidFill>
                  <a:schemeClr val="tx1"/>
                </a:solidFill>
              </a:defRPr>
            </a:lvl7pPr>
            <a:lvl8pPr marL="0" indent="0">
              <a:lnSpc>
                <a:spcPts val="2400"/>
              </a:lnSpc>
              <a:buFont typeface="Arial" panose="020B0604020202020204" pitchFamily="34" charset="0"/>
              <a:buNone/>
              <a:defRPr sz="1900">
                <a:solidFill>
                  <a:schemeClr val="tx1"/>
                </a:solidFill>
              </a:defRPr>
            </a:lvl8pPr>
            <a:lvl9pPr marL="0" indent="0">
              <a:lnSpc>
                <a:spcPts val="2400"/>
              </a:lnSpc>
              <a:buFont typeface="Arial" panose="020B0604020202020204" pitchFamily="34" charset="0"/>
              <a:buNone/>
              <a:defRPr sz="1900">
                <a:solidFill>
                  <a:schemeClr val="tx1"/>
                </a:solidFill>
              </a:defRPr>
            </a:lvl9pPr>
          </a:lstStyle>
          <a:p>
            <a:pPr lvl="0"/>
            <a:r>
              <a:rPr lang="de-DE" dirty="0" smtClean="0"/>
              <a:t>Headline einfügen</a:t>
            </a:r>
          </a:p>
        </p:txBody>
      </p:sp>
      <p:cxnSp>
        <p:nvCxnSpPr>
          <p:cNvPr id="8" name="Gerade Verbindung 42"/>
          <p:cNvCxnSpPr/>
          <p:nvPr userDrawn="1"/>
        </p:nvCxnSpPr>
        <p:spPr bwMode="auto">
          <a:xfrm>
            <a:off x="630000" y="2232000"/>
            <a:ext cx="4968000"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42"/>
          <p:cNvCxnSpPr/>
          <p:nvPr userDrawn="1"/>
        </p:nvCxnSpPr>
        <p:spPr bwMode="auto">
          <a:xfrm>
            <a:off x="6598524" y="2232000"/>
            <a:ext cx="4968000"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Placeholder 6"/>
          <p:cNvSpPr>
            <a:spLocks noGrp="1"/>
          </p:cNvSpPr>
          <p:nvPr>
            <p:ph type="body" sz="quarter" idx="14" hasCustomPrompt="1"/>
          </p:nvPr>
        </p:nvSpPr>
        <p:spPr>
          <a:xfrm>
            <a:off x="6598761" y="1504951"/>
            <a:ext cx="4967763" cy="684000"/>
          </a:xfrm>
        </p:spPr>
        <p:txBody>
          <a:bodyPr anchor="b" anchorCtr="0"/>
          <a:lstStyle>
            <a:lvl1pPr marL="0" indent="0">
              <a:lnSpc>
                <a:spcPts val="2400"/>
              </a:lnSpc>
              <a:buNone/>
              <a:defRPr sz="1900">
                <a:solidFill>
                  <a:schemeClr val="tx1"/>
                </a:solidFill>
              </a:defRPr>
            </a:lvl1pPr>
            <a:lvl2pPr marL="0" indent="0">
              <a:lnSpc>
                <a:spcPts val="2400"/>
              </a:lnSpc>
              <a:buFont typeface="Arial" panose="020B0604020202020204" pitchFamily="34" charset="0"/>
              <a:buNone/>
              <a:defRPr sz="1900">
                <a:solidFill>
                  <a:schemeClr val="tx1"/>
                </a:solidFill>
              </a:defRPr>
            </a:lvl2pPr>
            <a:lvl3pPr marL="0" indent="0">
              <a:lnSpc>
                <a:spcPts val="2400"/>
              </a:lnSpc>
              <a:buFont typeface="Arial" panose="020B0604020202020204" pitchFamily="34" charset="0"/>
              <a:buNone/>
              <a:defRPr sz="1900">
                <a:solidFill>
                  <a:schemeClr val="tx1"/>
                </a:solidFill>
              </a:defRPr>
            </a:lvl3pPr>
            <a:lvl4pPr marL="0" indent="0">
              <a:lnSpc>
                <a:spcPts val="2400"/>
              </a:lnSpc>
              <a:buFont typeface="Arial" panose="020B0604020202020204" pitchFamily="34" charset="0"/>
              <a:buNone/>
              <a:defRPr sz="1900">
                <a:solidFill>
                  <a:schemeClr val="tx1"/>
                </a:solidFill>
              </a:defRPr>
            </a:lvl4pPr>
            <a:lvl5pPr marL="0" indent="0">
              <a:lnSpc>
                <a:spcPts val="2400"/>
              </a:lnSpc>
              <a:buFont typeface="Arial" panose="020B0604020202020204" pitchFamily="34" charset="0"/>
              <a:buNone/>
              <a:defRPr sz="1900">
                <a:solidFill>
                  <a:schemeClr val="tx1"/>
                </a:solidFill>
              </a:defRPr>
            </a:lvl5pPr>
            <a:lvl6pPr marL="0" indent="0">
              <a:lnSpc>
                <a:spcPts val="2400"/>
              </a:lnSpc>
              <a:buFont typeface="Arial" panose="020B0604020202020204" pitchFamily="34" charset="0"/>
              <a:buNone/>
              <a:defRPr sz="1900">
                <a:solidFill>
                  <a:schemeClr val="tx1"/>
                </a:solidFill>
              </a:defRPr>
            </a:lvl6pPr>
            <a:lvl7pPr marL="0" indent="0">
              <a:lnSpc>
                <a:spcPts val="2400"/>
              </a:lnSpc>
              <a:buFont typeface="Arial" panose="020B0604020202020204" pitchFamily="34" charset="0"/>
              <a:buNone/>
              <a:defRPr sz="1900">
                <a:solidFill>
                  <a:schemeClr val="tx1"/>
                </a:solidFill>
              </a:defRPr>
            </a:lvl7pPr>
            <a:lvl8pPr marL="0" indent="0">
              <a:lnSpc>
                <a:spcPts val="2400"/>
              </a:lnSpc>
              <a:buFont typeface="Arial" panose="020B0604020202020204" pitchFamily="34" charset="0"/>
              <a:buNone/>
              <a:defRPr sz="1900">
                <a:solidFill>
                  <a:schemeClr val="tx1"/>
                </a:solidFill>
              </a:defRPr>
            </a:lvl8pPr>
            <a:lvl9pPr marL="0" indent="0">
              <a:lnSpc>
                <a:spcPts val="2400"/>
              </a:lnSpc>
              <a:buFont typeface="Arial" panose="020B0604020202020204" pitchFamily="34" charset="0"/>
              <a:buNone/>
              <a:defRPr sz="1900">
                <a:solidFill>
                  <a:schemeClr val="tx1"/>
                </a:solidFill>
              </a:defRPr>
            </a:lvl9pPr>
          </a:lstStyle>
          <a:p>
            <a:pPr lvl="0"/>
            <a:r>
              <a:rPr lang="de-DE" dirty="0" smtClean="0"/>
              <a:t>Headline einfügen</a:t>
            </a:r>
          </a:p>
        </p:txBody>
      </p:sp>
      <p:sp>
        <p:nvSpPr>
          <p:cNvPr id="11" name="Content Placeholder 5"/>
          <p:cNvSpPr>
            <a:spLocks noGrp="1"/>
          </p:cNvSpPr>
          <p:nvPr>
            <p:ph sz="quarter" idx="15" hasCustomPrompt="1"/>
          </p:nvPr>
        </p:nvSpPr>
        <p:spPr>
          <a:xfrm>
            <a:off x="6598761" y="2493690"/>
            <a:ext cx="4967763" cy="3456000"/>
          </a:xfrm>
        </p:spPr>
        <p:txBody>
          <a:bodyPr/>
          <a:lstStyle>
            <a:lvl1pPr>
              <a:defRPr baseline="0"/>
            </a:lvl1pPr>
          </a:lstStyle>
          <a:p>
            <a:pPr lvl="0"/>
            <a:r>
              <a:rPr lang="de-DE" dirty="0" smtClean="0"/>
              <a:t>Text oder Inhalt einfügen in </a:t>
            </a:r>
            <a:r>
              <a:rPr lang="de-DE" noProof="0" dirty="0" smtClean="0"/>
              <a:t>CorpoS (Body) 24 pt. (Hervorhebungen in fett) </a:t>
            </a:r>
            <a:r>
              <a:rPr lang="de-DE" dirty="0" smtClean="0"/>
              <a:t>// für Zusammenfassung oder kurzes Highlight: Start // Absatz // Listenebene erhöhen</a:t>
            </a:r>
          </a:p>
          <a:p>
            <a:pPr lvl="1"/>
            <a:r>
              <a:rPr lang="de-DE" dirty="0" smtClean="0"/>
              <a:t>Zweite Ebene (Zusammenfassung oder kurzes Highlight)</a:t>
            </a:r>
          </a:p>
          <a:p>
            <a:pPr lvl="2"/>
            <a:r>
              <a:rPr lang="de-DE" dirty="0" smtClean="0"/>
              <a:t>Dritte Ebene</a:t>
            </a:r>
          </a:p>
        </p:txBody>
      </p:sp>
      <p:sp>
        <p:nvSpPr>
          <p:cNvPr id="5" name="Fußzeilenplatzhalter 4"/>
          <p:cNvSpPr>
            <a:spLocks noGrp="1"/>
          </p:cNvSpPr>
          <p:nvPr>
            <p:ph type="ftr" sz="quarter" idx="16"/>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12" name="Foliennummernplatzhalter 11"/>
          <p:cNvSpPr>
            <a:spLocks noGrp="1"/>
          </p:cNvSpPr>
          <p:nvPr>
            <p:ph type="sldNum" sz="quarter" idx="17"/>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153547714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569" userDrawn="1">
          <p15:clr>
            <a:srgbClr val="FBAE40"/>
          </p15:clr>
        </p15:guide>
        <p15:guide id="2" pos="4155" userDrawn="1">
          <p15:clr>
            <a:srgbClr val="FBAE40"/>
          </p15:clr>
        </p15:guide>
        <p15:guide id="3" pos="3528" userDrawn="1">
          <p15:clr>
            <a:srgbClr val="FBAE40"/>
          </p15:clr>
        </p15:guide>
        <p15:guide id="4" orient="horz" pos="3748" userDrawn="1">
          <p15:clr>
            <a:srgbClr val="FBAE40"/>
          </p15:clr>
        </p15:guide>
        <p15:guide id="5" orient="horz" pos="95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le/ 4-spaltig">
    <p:spTree>
      <p:nvGrpSpPr>
        <p:cNvPr id="1" name=""/>
        <p:cNvGrpSpPr/>
        <p:nvPr/>
      </p:nvGrpSpPr>
      <p:grpSpPr>
        <a:xfrm>
          <a:off x="0" y="0"/>
          <a:ext cx="0" cy="0"/>
          <a:chOff x="0" y="0"/>
          <a:chExt cx="0" cy="0"/>
        </a:xfrm>
      </p:grpSpPr>
      <p:cxnSp>
        <p:nvCxnSpPr>
          <p:cNvPr id="5" name="Gerade Verbindung 66"/>
          <p:cNvCxnSpPr/>
          <p:nvPr userDrawn="1"/>
        </p:nvCxnSpPr>
        <p:spPr>
          <a:xfrm>
            <a:off x="3364587" y="1233488"/>
            <a:ext cx="0" cy="4798264"/>
          </a:xfrm>
          <a:prstGeom prst="line">
            <a:avLst/>
          </a:prstGeom>
          <a:ln w="3175" cmpd="sng">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6" name="Gerade Verbindung 67"/>
          <p:cNvCxnSpPr/>
          <p:nvPr userDrawn="1"/>
        </p:nvCxnSpPr>
        <p:spPr>
          <a:xfrm>
            <a:off x="6099175" y="1233488"/>
            <a:ext cx="0" cy="4798800"/>
          </a:xfrm>
          <a:prstGeom prst="line">
            <a:avLst/>
          </a:prstGeom>
          <a:ln w="3175" cmpd="sng">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7" name="Gerade Verbindung 68"/>
          <p:cNvCxnSpPr/>
          <p:nvPr userDrawn="1"/>
        </p:nvCxnSpPr>
        <p:spPr>
          <a:xfrm>
            <a:off x="8832210" y="1233488"/>
            <a:ext cx="0" cy="4798800"/>
          </a:xfrm>
          <a:prstGeom prst="line">
            <a:avLst/>
          </a:prstGeom>
          <a:ln w="3175" cmpd="sng">
            <a:solidFill>
              <a:srgbClr val="000000"/>
            </a:solidFill>
            <a:miter lim="800000"/>
          </a:ln>
        </p:spPr>
        <p:style>
          <a:lnRef idx="1">
            <a:schemeClr val="accent1"/>
          </a:lnRef>
          <a:fillRef idx="0">
            <a:schemeClr val="accent1"/>
          </a:fillRef>
          <a:effectRef idx="0">
            <a:schemeClr val="accent1"/>
          </a:effectRef>
          <a:fontRef idx="minor">
            <a:schemeClr val="tx1"/>
          </a:fontRef>
        </p:style>
      </p:cxnSp>
      <p:sp>
        <p:nvSpPr>
          <p:cNvPr id="9" name="Picture Placeholder 3"/>
          <p:cNvSpPr>
            <a:spLocks noGrp="1"/>
          </p:cNvSpPr>
          <p:nvPr>
            <p:ph type="pic" sz="quarter" idx="15" hasCustomPrompt="1"/>
          </p:nvPr>
        </p:nvSpPr>
        <p:spPr>
          <a:xfrm>
            <a:off x="810000" y="1980000"/>
            <a:ext cx="2376000" cy="1188000"/>
          </a:xfrm>
          <a:prstGeom prst="rect">
            <a:avLst/>
          </a:prstGeom>
          <a:noFill/>
        </p:spPr>
        <p:txBody>
          <a:bodyPr/>
          <a:lstStyle>
            <a:lvl1pPr marL="0" indent="0" algn="ctr">
              <a:lnSpc>
                <a:spcPct val="100000"/>
              </a:lnSpc>
              <a:buNone/>
              <a:defRPr sz="1800"/>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0" name="Picture Placeholder 3"/>
          <p:cNvSpPr>
            <a:spLocks noGrp="1"/>
          </p:cNvSpPr>
          <p:nvPr>
            <p:ph type="pic" sz="quarter" idx="16" hasCustomPrompt="1"/>
          </p:nvPr>
        </p:nvSpPr>
        <p:spPr>
          <a:xfrm>
            <a:off x="3543599" y="1980000"/>
            <a:ext cx="2376000" cy="1188000"/>
          </a:xfrm>
          <a:prstGeom prst="rect">
            <a:avLst/>
          </a:prstGeom>
          <a:noFill/>
        </p:spPr>
        <p:txBody>
          <a:bodyPr/>
          <a:lstStyle>
            <a:lvl1pPr marL="0" indent="0" algn="ctr">
              <a:lnSpc>
                <a:spcPct val="100000"/>
              </a:lnSpc>
              <a:buNone/>
              <a:defRPr sz="1800"/>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1" name="Picture Placeholder 3"/>
          <p:cNvSpPr>
            <a:spLocks noGrp="1"/>
          </p:cNvSpPr>
          <p:nvPr>
            <p:ph type="pic" sz="quarter" idx="17" hasCustomPrompt="1"/>
          </p:nvPr>
        </p:nvSpPr>
        <p:spPr>
          <a:xfrm>
            <a:off x="6277200" y="1980000"/>
            <a:ext cx="2376000" cy="1188000"/>
          </a:xfrm>
          <a:prstGeom prst="rect">
            <a:avLst/>
          </a:prstGeom>
          <a:noFill/>
        </p:spPr>
        <p:txBody>
          <a:bodyPr/>
          <a:lstStyle>
            <a:lvl1pPr marL="0" indent="0" algn="ctr">
              <a:lnSpc>
                <a:spcPct val="100000"/>
              </a:lnSpc>
              <a:buNone/>
              <a:defRPr sz="1800"/>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2" name="Picture Placeholder 3"/>
          <p:cNvSpPr>
            <a:spLocks noGrp="1"/>
          </p:cNvSpPr>
          <p:nvPr>
            <p:ph type="pic" sz="quarter" idx="18" hasCustomPrompt="1"/>
          </p:nvPr>
        </p:nvSpPr>
        <p:spPr>
          <a:xfrm>
            <a:off x="9010800" y="1984409"/>
            <a:ext cx="2376000" cy="1188000"/>
          </a:xfrm>
          <a:prstGeom prst="rect">
            <a:avLst/>
          </a:prstGeom>
          <a:noFill/>
        </p:spPr>
        <p:txBody>
          <a:bodyPr/>
          <a:lstStyle>
            <a:lvl1pPr marL="0" indent="0" algn="ctr">
              <a:lnSpc>
                <a:spcPct val="100000"/>
              </a:lnSpc>
              <a:buNone/>
              <a:defRPr sz="1800"/>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14" name="Text Placeholder 13"/>
          <p:cNvSpPr>
            <a:spLocks noGrp="1"/>
          </p:cNvSpPr>
          <p:nvPr>
            <p:ph type="body" sz="quarter" idx="19" hasCustomPrompt="1"/>
          </p:nvPr>
        </p:nvSpPr>
        <p:spPr>
          <a:xfrm>
            <a:off x="809999" y="1504951"/>
            <a:ext cx="2376001" cy="475050"/>
          </a:xfrm>
        </p:spPr>
        <p:txBody>
          <a:bodyPr/>
          <a:lstStyle>
            <a:lvl1pPr marL="0" indent="0" algn="ctr">
              <a:lnSpc>
                <a:spcPct val="100000"/>
              </a:lnSpc>
              <a:buNone/>
              <a:defRPr sz="2100">
                <a:solidFill>
                  <a:schemeClr val="tx1"/>
                </a:solidFill>
              </a:defRPr>
            </a:lvl1pPr>
            <a:lvl2pPr marL="0" indent="0" algn="ctr">
              <a:lnSpc>
                <a:spcPct val="100000"/>
              </a:lnSpc>
              <a:buFont typeface="Arial" panose="020B0604020202020204" pitchFamily="34" charset="0"/>
              <a:buNone/>
              <a:defRPr sz="2100">
                <a:solidFill>
                  <a:schemeClr val="tx1"/>
                </a:solidFill>
              </a:defRPr>
            </a:lvl2pPr>
            <a:lvl3pPr marL="0" indent="0" algn="ctr">
              <a:lnSpc>
                <a:spcPct val="100000"/>
              </a:lnSpc>
              <a:buFont typeface="Arial" panose="020B0604020202020204" pitchFamily="34" charset="0"/>
              <a:buNone/>
              <a:defRPr sz="2100">
                <a:solidFill>
                  <a:schemeClr val="tx1"/>
                </a:solidFill>
              </a:defRPr>
            </a:lvl3pPr>
            <a:lvl4pPr marL="0" indent="0" algn="ctr">
              <a:lnSpc>
                <a:spcPct val="100000"/>
              </a:lnSpc>
              <a:buFont typeface="Arial" panose="020B0604020202020204" pitchFamily="34" charset="0"/>
              <a:buNone/>
              <a:defRPr sz="2100">
                <a:solidFill>
                  <a:schemeClr val="tx1"/>
                </a:solidFill>
              </a:defRPr>
            </a:lvl4pPr>
            <a:lvl5pPr marL="0" indent="0" algn="ctr">
              <a:lnSpc>
                <a:spcPct val="100000"/>
              </a:lnSpc>
              <a:buFont typeface="Arial" panose="020B0604020202020204" pitchFamily="34" charset="0"/>
              <a:buNone/>
              <a:defRPr sz="2100">
                <a:solidFill>
                  <a:schemeClr val="tx1"/>
                </a:solidFill>
              </a:defRPr>
            </a:lvl5pPr>
            <a:lvl6pPr marL="0" indent="0" algn="ctr">
              <a:lnSpc>
                <a:spcPct val="100000"/>
              </a:lnSpc>
              <a:buFont typeface="Arial" panose="020B0604020202020204" pitchFamily="34" charset="0"/>
              <a:buNone/>
              <a:defRPr sz="2100">
                <a:solidFill>
                  <a:schemeClr val="tx1"/>
                </a:solidFill>
              </a:defRPr>
            </a:lvl6pPr>
            <a:lvl7pPr marL="0" indent="0" algn="ctr">
              <a:lnSpc>
                <a:spcPct val="100000"/>
              </a:lnSpc>
              <a:buFont typeface="Arial" panose="020B0604020202020204" pitchFamily="34" charset="0"/>
              <a:buNone/>
              <a:defRPr sz="2100">
                <a:solidFill>
                  <a:schemeClr val="tx1"/>
                </a:solidFill>
              </a:defRPr>
            </a:lvl7pPr>
            <a:lvl8pPr marL="0" indent="0" algn="ctr">
              <a:lnSpc>
                <a:spcPct val="100000"/>
              </a:lnSpc>
              <a:buFont typeface="Arial" panose="020B0604020202020204" pitchFamily="34" charset="0"/>
              <a:buNone/>
              <a:defRPr sz="2100">
                <a:solidFill>
                  <a:schemeClr val="tx1"/>
                </a:solidFill>
              </a:defRPr>
            </a:lvl8pPr>
            <a:lvl9pPr marL="0" indent="0" algn="ctr">
              <a:lnSpc>
                <a:spcPct val="100000"/>
              </a:lnSpc>
              <a:buFont typeface="Arial" panose="020B0604020202020204" pitchFamily="34" charset="0"/>
              <a:buNone/>
              <a:defRPr sz="2100">
                <a:solidFill>
                  <a:schemeClr val="tx1"/>
                </a:solidFill>
              </a:defRPr>
            </a:lvl9pPr>
          </a:lstStyle>
          <a:p>
            <a:pPr lvl="0"/>
            <a:r>
              <a:rPr lang="de-DE" dirty="0" smtClean="0"/>
              <a:t>Text einfügen</a:t>
            </a:r>
          </a:p>
        </p:txBody>
      </p:sp>
      <p:sp>
        <p:nvSpPr>
          <p:cNvPr id="15" name="Text Placeholder 13"/>
          <p:cNvSpPr>
            <a:spLocks noGrp="1"/>
          </p:cNvSpPr>
          <p:nvPr>
            <p:ph type="body" sz="quarter" idx="20" hasCustomPrompt="1"/>
          </p:nvPr>
        </p:nvSpPr>
        <p:spPr>
          <a:xfrm>
            <a:off x="3543599" y="1504951"/>
            <a:ext cx="2376001" cy="475050"/>
          </a:xfrm>
        </p:spPr>
        <p:txBody>
          <a:bodyPr/>
          <a:lstStyle>
            <a:lvl1pPr marL="0" indent="0" algn="ctr">
              <a:lnSpc>
                <a:spcPct val="100000"/>
              </a:lnSpc>
              <a:buNone/>
              <a:defRPr sz="2100">
                <a:solidFill>
                  <a:schemeClr val="tx1"/>
                </a:solidFill>
              </a:defRPr>
            </a:lvl1pPr>
            <a:lvl2pPr marL="0" indent="0" algn="ctr">
              <a:lnSpc>
                <a:spcPct val="100000"/>
              </a:lnSpc>
              <a:buFont typeface="Arial" panose="020B0604020202020204" pitchFamily="34" charset="0"/>
              <a:buNone/>
              <a:defRPr sz="2100">
                <a:solidFill>
                  <a:schemeClr val="tx1"/>
                </a:solidFill>
              </a:defRPr>
            </a:lvl2pPr>
            <a:lvl3pPr marL="0" indent="0" algn="ctr">
              <a:lnSpc>
                <a:spcPct val="100000"/>
              </a:lnSpc>
              <a:buFont typeface="Arial" panose="020B0604020202020204" pitchFamily="34" charset="0"/>
              <a:buNone/>
              <a:defRPr sz="2100">
                <a:solidFill>
                  <a:schemeClr val="tx1"/>
                </a:solidFill>
              </a:defRPr>
            </a:lvl3pPr>
            <a:lvl4pPr marL="0" indent="0" algn="ctr">
              <a:lnSpc>
                <a:spcPct val="100000"/>
              </a:lnSpc>
              <a:buFont typeface="Arial" panose="020B0604020202020204" pitchFamily="34" charset="0"/>
              <a:buNone/>
              <a:defRPr sz="2100">
                <a:solidFill>
                  <a:schemeClr val="tx1"/>
                </a:solidFill>
              </a:defRPr>
            </a:lvl4pPr>
            <a:lvl5pPr marL="0" indent="0" algn="ctr">
              <a:lnSpc>
                <a:spcPct val="100000"/>
              </a:lnSpc>
              <a:buFont typeface="Arial" panose="020B0604020202020204" pitchFamily="34" charset="0"/>
              <a:buNone/>
              <a:defRPr sz="2100">
                <a:solidFill>
                  <a:schemeClr val="tx1"/>
                </a:solidFill>
              </a:defRPr>
            </a:lvl5pPr>
            <a:lvl6pPr marL="0" indent="0" algn="ctr">
              <a:lnSpc>
                <a:spcPct val="100000"/>
              </a:lnSpc>
              <a:buFont typeface="Arial" panose="020B0604020202020204" pitchFamily="34" charset="0"/>
              <a:buNone/>
              <a:defRPr sz="2100">
                <a:solidFill>
                  <a:schemeClr val="tx1"/>
                </a:solidFill>
              </a:defRPr>
            </a:lvl6pPr>
            <a:lvl7pPr marL="0" indent="0" algn="ctr">
              <a:lnSpc>
                <a:spcPct val="100000"/>
              </a:lnSpc>
              <a:buFont typeface="Arial" panose="020B0604020202020204" pitchFamily="34" charset="0"/>
              <a:buNone/>
              <a:defRPr sz="2100">
                <a:solidFill>
                  <a:schemeClr val="tx1"/>
                </a:solidFill>
              </a:defRPr>
            </a:lvl7pPr>
            <a:lvl8pPr marL="0" indent="0" algn="ctr">
              <a:lnSpc>
                <a:spcPct val="100000"/>
              </a:lnSpc>
              <a:buFont typeface="Arial" panose="020B0604020202020204" pitchFamily="34" charset="0"/>
              <a:buNone/>
              <a:defRPr sz="2100">
                <a:solidFill>
                  <a:schemeClr val="tx1"/>
                </a:solidFill>
              </a:defRPr>
            </a:lvl8pPr>
            <a:lvl9pPr marL="0" indent="0" algn="ctr">
              <a:lnSpc>
                <a:spcPct val="100000"/>
              </a:lnSpc>
              <a:buFont typeface="Arial" panose="020B0604020202020204" pitchFamily="34" charset="0"/>
              <a:buNone/>
              <a:defRPr sz="2100">
                <a:solidFill>
                  <a:schemeClr val="tx1"/>
                </a:solidFill>
              </a:defRPr>
            </a:lvl9pPr>
          </a:lstStyle>
          <a:p>
            <a:pPr lvl="0"/>
            <a:r>
              <a:rPr lang="de-DE" dirty="0" smtClean="0"/>
              <a:t>Text einfügen</a:t>
            </a:r>
          </a:p>
        </p:txBody>
      </p:sp>
      <p:sp>
        <p:nvSpPr>
          <p:cNvPr id="16" name="Text Placeholder 13"/>
          <p:cNvSpPr>
            <a:spLocks noGrp="1"/>
          </p:cNvSpPr>
          <p:nvPr>
            <p:ph type="body" sz="quarter" idx="21" hasCustomPrompt="1"/>
          </p:nvPr>
        </p:nvSpPr>
        <p:spPr>
          <a:xfrm>
            <a:off x="6277199" y="1504951"/>
            <a:ext cx="2376001" cy="475050"/>
          </a:xfrm>
        </p:spPr>
        <p:txBody>
          <a:bodyPr/>
          <a:lstStyle>
            <a:lvl1pPr marL="0" indent="0" algn="ctr">
              <a:lnSpc>
                <a:spcPct val="100000"/>
              </a:lnSpc>
              <a:buNone/>
              <a:defRPr sz="2100">
                <a:solidFill>
                  <a:schemeClr val="tx1"/>
                </a:solidFill>
              </a:defRPr>
            </a:lvl1pPr>
            <a:lvl2pPr marL="0" indent="0" algn="ctr">
              <a:lnSpc>
                <a:spcPct val="100000"/>
              </a:lnSpc>
              <a:buFont typeface="Arial" panose="020B0604020202020204" pitchFamily="34" charset="0"/>
              <a:buNone/>
              <a:defRPr sz="2100">
                <a:solidFill>
                  <a:schemeClr val="tx1"/>
                </a:solidFill>
              </a:defRPr>
            </a:lvl2pPr>
            <a:lvl3pPr marL="0" indent="0" algn="ctr">
              <a:lnSpc>
                <a:spcPct val="100000"/>
              </a:lnSpc>
              <a:buFont typeface="Arial" panose="020B0604020202020204" pitchFamily="34" charset="0"/>
              <a:buNone/>
              <a:defRPr sz="2100">
                <a:solidFill>
                  <a:schemeClr val="tx1"/>
                </a:solidFill>
              </a:defRPr>
            </a:lvl3pPr>
            <a:lvl4pPr marL="0" indent="0" algn="ctr">
              <a:lnSpc>
                <a:spcPct val="100000"/>
              </a:lnSpc>
              <a:buFont typeface="Arial" panose="020B0604020202020204" pitchFamily="34" charset="0"/>
              <a:buNone/>
              <a:defRPr sz="2100">
                <a:solidFill>
                  <a:schemeClr val="tx1"/>
                </a:solidFill>
              </a:defRPr>
            </a:lvl4pPr>
            <a:lvl5pPr marL="0" indent="0" algn="ctr">
              <a:lnSpc>
                <a:spcPct val="100000"/>
              </a:lnSpc>
              <a:buFont typeface="Arial" panose="020B0604020202020204" pitchFamily="34" charset="0"/>
              <a:buNone/>
              <a:defRPr sz="2100">
                <a:solidFill>
                  <a:schemeClr val="tx1"/>
                </a:solidFill>
              </a:defRPr>
            </a:lvl5pPr>
            <a:lvl6pPr marL="0" indent="0" algn="ctr">
              <a:lnSpc>
                <a:spcPct val="100000"/>
              </a:lnSpc>
              <a:buFont typeface="Arial" panose="020B0604020202020204" pitchFamily="34" charset="0"/>
              <a:buNone/>
              <a:defRPr sz="2100">
                <a:solidFill>
                  <a:schemeClr val="tx1"/>
                </a:solidFill>
              </a:defRPr>
            </a:lvl6pPr>
            <a:lvl7pPr marL="0" indent="0" algn="ctr">
              <a:lnSpc>
                <a:spcPct val="100000"/>
              </a:lnSpc>
              <a:buFont typeface="Arial" panose="020B0604020202020204" pitchFamily="34" charset="0"/>
              <a:buNone/>
              <a:defRPr sz="2100">
                <a:solidFill>
                  <a:schemeClr val="tx1"/>
                </a:solidFill>
              </a:defRPr>
            </a:lvl7pPr>
            <a:lvl8pPr marL="0" indent="0" algn="ctr">
              <a:lnSpc>
                <a:spcPct val="100000"/>
              </a:lnSpc>
              <a:buFont typeface="Arial" panose="020B0604020202020204" pitchFamily="34" charset="0"/>
              <a:buNone/>
              <a:defRPr sz="2100">
                <a:solidFill>
                  <a:schemeClr val="tx1"/>
                </a:solidFill>
              </a:defRPr>
            </a:lvl8pPr>
            <a:lvl9pPr marL="0" indent="0" algn="ctr">
              <a:lnSpc>
                <a:spcPct val="100000"/>
              </a:lnSpc>
              <a:buFont typeface="Arial" panose="020B0604020202020204" pitchFamily="34" charset="0"/>
              <a:buNone/>
              <a:defRPr sz="2100">
                <a:solidFill>
                  <a:schemeClr val="tx1"/>
                </a:solidFill>
              </a:defRPr>
            </a:lvl9pPr>
          </a:lstStyle>
          <a:p>
            <a:pPr lvl="0"/>
            <a:r>
              <a:rPr lang="de-DE" dirty="0" smtClean="0"/>
              <a:t>Text einfügen</a:t>
            </a:r>
          </a:p>
        </p:txBody>
      </p:sp>
      <p:sp>
        <p:nvSpPr>
          <p:cNvPr id="17" name="Text Placeholder 13"/>
          <p:cNvSpPr>
            <a:spLocks noGrp="1"/>
          </p:cNvSpPr>
          <p:nvPr>
            <p:ph type="body" sz="quarter" idx="22" hasCustomPrompt="1"/>
          </p:nvPr>
        </p:nvSpPr>
        <p:spPr>
          <a:xfrm>
            <a:off x="9010799" y="1504951"/>
            <a:ext cx="2376001" cy="475050"/>
          </a:xfrm>
        </p:spPr>
        <p:txBody>
          <a:bodyPr/>
          <a:lstStyle>
            <a:lvl1pPr marL="0" indent="0" algn="ctr">
              <a:lnSpc>
                <a:spcPct val="100000"/>
              </a:lnSpc>
              <a:buNone/>
              <a:defRPr sz="2100">
                <a:solidFill>
                  <a:schemeClr val="tx1"/>
                </a:solidFill>
              </a:defRPr>
            </a:lvl1pPr>
            <a:lvl2pPr marL="0" indent="0" algn="ctr">
              <a:lnSpc>
                <a:spcPct val="100000"/>
              </a:lnSpc>
              <a:buFont typeface="Arial" panose="020B0604020202020204" pitchFamily="34" charset="0"/>
              <a:buNone/>
              <a:defRPr sz="2100">
                <a:solidFill>
                  <a:schemeClr val="tx1"/>
                </a:solidFill>
              </a:defRPr>
            </a:lvl2pPr>
            <a:lvl3pPr marL="0" indent="0" algn="ctr">
              <a:lnSpc>
                <a:spcPct val="100000"/>
              </a:lnSpc>
              <a:buFont typeface="Arial" panose="020B0604020202020204" pitchFamily="34" charset="0"/>
              <a:buNone/>
              <a:defRPr sz="2100">
                <a:solidFill>
                  <a:schemeClr val="tx1"/>
                </a:solidFill>
              </a:defRPr>
            </a:lvl3pPr>
            <a:lvl4pPr marL="0" indent="0" algn="ctr">
              <a:lnSpc>
                <a:spcPct val="100000"/>
              </a:lnSpc>
              <a:buFont typeface="Arial" panose="020B0604020202020204" pitchFamily="34" charset="0"/>
              <a:buNone/>
              <a:defRPr sz="2100">
                <a:solidFill>
                  <a:schemeClr val="tx1"/>
                </a:solidFill>
              </a:defRPr>
            </a:lvl4pPr>
            <a:lvl5pPr marL="0" indent="0" algn="ctr">
              <a:lnSpc>
                <a:spcPct val="100000"/>
              </a:lnSpc>
              <a:buFont typeface="Arial" panose="020B0604020202020204" pitchFamily="34" charset="0"/>
              <a:buNone/>
              <a:defRPr sz="2100">
                <a:solidFill>
                  <a:schemeClr val="tx1"/>
                </a:solidFill>
              </a:defRPr>
            </a:lvl5pPr>
            <a:lvl6pPr marL="0" indent="0" algn="ctr">
              <a:lnSpc>
                <a:spcPct val="100000"/>
              </a:lnSpc>
              <a:buFont typeface="Arial" panose="020B0604020202020204" pitchFamily="34" charset="0"/>
              <a:buNone/>
              <a:defRPr sz="2100">
                <a:solidFill>
                  <a:schemeClr val="tx1"/>
                </a:solidFill>
              </a:defRPr>
            </a:lvl6pPr>
            <a:lvl7pPr marL="0" indent="0" algn="ctr">
              <a:lnSpc>
                <a:spcPct val="100000"/>
              </a:lnSpc>
              <a:buFont typeface="Arial" panose="020B0604020202020204" pitchFamily="34" charset="0"/>
              <a:buNone/>
              <a:defRPr sz="2100">
                <a:solidFill>
                  <a:schemeClr val="tx1"/>
                </a:solidFill>
              </a:defRPr>
            </a:lvl7pPr>
            <a:lvl8pPr marL="0" indent="0" algn="ctr">
              <a:lnSpc>
                <a:spcPct val="100000"/>
              </a:lnSpc>
              <a:buFont typeface="Arial" panose="020B0604020202020204" pitchFamily="34" charset="0"/>
              <a:buNone/>
              <a:defRPr sz="2100">
                <a:solidFill>
                  <a:schemeClr val="tx1"/>
                </a:solidFill>
              </a:defRPr>
            </a:lvl8pPr>
            <a:lvl9pPr marL="0" indent="0" algn="ctr">
              <a:lnSpc>
                <a:spcPct val="100000"/>
              </a:lnSpc>
              <a:buFont typeface="Arial" panose="020B0604020202020204" pitchFamily="34" charset="0"/>
              <a:buNone/>
              <a:defRPr sz="2100">
                <a:solidFill>
                  <a:schemeClr val="tx1"/>
                </a:solidFill>
              </a:defRPr>
            </a:lvl9pPr>
          </a:lstStyle>
          <a:p>
            <a:pPr lvl="0"/>
            <a:r>
              <a:rPr lang="de-DE" dirty="0" smtClean="0"/>
              <a:t>Text einfügen</a:t>
            </a:r>
          </a:p>
        </p:txBody>
      </p:sp>
      <p:sp>
        <p:nvSpPr>
          <p:cNvPr id="19" name="Text Placeholder 18"/>
          <p:cNvSpPr>
            <a:spLocks noGrp="1"/>
          </p:cNvSpPr>
          <p:nvPr>
            <p:ph type="body" sz="quarter" idx="23" hasCustomPrompt="1"/>
          </p:nvPr>
        </p:nvSpPr>
        <p:spPr>
          <a:xfrm>
            <a:off x="810000" y="3276000"/>
            <a:ext cx="2375999" cy="612000"/>
          </a:xfrm>
        </p:spPr>
        <p:txBody>
          <a:bodyPr/>
          <a:lstStyle>
            <a:lvl1pPr marL="0" indent="0" algn="ctr">
              <a:lnSpc>
                <a:spcPct val="100000"/>
              </a:lnSpc>
              <a:buNone/>
              <a:defRPr sz="3700">
                <a:solidFill>
                  <a:schemeClr val="tx1"/>
                </a:solidFill>
              </a:defRPr>
            </a:lvl1pPr>
            <a:lvl2pPr marL="0" indent="0" algn="ctr">
              <a:lnSpc>
                <a:spcPct val="100000"/>
              </a:lnSpc>
              <a:buFont typeface="Arial" panose="020B0604020202020204" pitchFamily="34" charset="0"/>
              <a:buNone/>
              <a:defRPr sz="3700">
                <a:solidFill>
                  <a:schemeClr val="tx1"/>
                </a:solidFill>
              </a:defRPr>
            </a:lvl2pPr>
            <a:lvl3pPr marL="0" indent="0" algn="ctr">
              <a:lnSpc>
                <a:spcPct val="100000"/>
              </a:lnSpc>
              <a:buFont typeface="Arial" panose="020B0604020202020204" pitchFamily="34" charset="0"/>
              <a:buNone/>
              <a:defRPr sz="3700">
                <a:solidFill>
                  <a:schemeClr val="tx1"/>
                </a:solidFill>
              </a:defRPr>
            </a:lvl3pPr>
            <a:lvl4pPr marL="0" indent="0" algn="ctr">
              <a:lnSpc>
                <a:spcPct val="100000"/>
              </a:lnSpc>
              <a:buFont typeface="Arial" panose="020B0604020202020204" pitchFamily="34" charset="0"/>
              <a:buNone/>
              <a:defRPr sz="3700">
                <a:solidFill>
                  <a:schemeClr val="tx1"/>
                </a:solidFill>
              </a:defRPr>
            </a:lvl4pPr>
            <a:lvl5pPr marL="0" indent="0" algn="ctr">
              <a:lnSpc>
                <a:spcPct val="100000"/>
              </a:lnSpc>
              <a:buFont typeface="Arial" panose="020B0604020202020204" pitchFamily="34" charset="0"/>
              <a:buNone/>
              <a:defRPr sz="3700">
                <a:solidFill>
                  <a:schemeClr val="tx1"/>
                </a:solidFill>
              </a:defRPr>
            </a:lvl5pPr>
            <a:lvl6pPr marL="0" indent="0" algn="ctr">
              <a:lnSpc>
                <a:spcPct val="100000"/>
              </a:lnSpc>
              <a:buFont typeface="Arial" panose="020B0604020202020204" pitchFamily="34" charset="0"/>
              <a:buNone/>
              <a:defRPr sz="3700">
                <a:solidFill>
                  <a:schemeClr val="tx1"/>
                </a:solidFill>
              </a:defRPr>
            </a:lvl6pPr>
            <a:lvl7pPr marL="0" indent="0" algn="ctr">
              <a:lnSpc>
                <a:spcPct val="100000"/>
              </a:lnSpc>
              <a:buFont typeface="Arial" panose="020B0604020202020204" pitchFamily="34" charset="0"/>
              <a:buNone/>
              <a:defRPr sz="3700">
                <a:solidFill>
                  <a:schemeClr val="tx1"/>
                </a:solidFill>
              </a:defRPr>
            </a:lvl7pPr>
            <a:lvl8pPr marL="0" indent="0" algn="ctr">
              <a:lnSpc>
                <a:spcPct val="100000"/>
              </a:lnSpc>
              <a:buFont typeface="Arial" panose="020B0604020202020204" pitchFamily="34" charset="0"/>
              <a:buNone/>
              <a:defRPr sz="3700">
                <a:solidFill>
                  <a:schemeClr val="tx1"/>
                </a:solidFill>
              </a:defRPr>
            </a:lvl8pPr>
            <a:lvl9pPr marL="0" indent="0" algn="ctr">
              <a:lnSpc>
                <a:spcPct val="100000"/>
              </a:lnSpc>
              <a:buFont typeface="Arial" panose="020B0604020202020204" pitchFamily="34" charset="0"/>
              <a:buNone/>
              <a:defRPr sz="3700">
                <a:solidFill>
                  <a:schemeClr val="tx1"/>
                </a:solidFill>
              </a:defRPr>
            </a:lvl9pPr>
          </a:lstStyle>
          <a:p>
            <a:pPr lvl="0"/>
            <a:r>
              <a:rPr lang="de-DE" dirty="0" smtClean="0"/>
              <a:t>XXYYY</a:t>
            </a:r>
          </a:p>
        </p:txBody>
      </p:sp>
      <p:sp>
        <p:nvSpPr>
          <p:cNvPr id="24" name="Text Placeholder 18"/>
          <p:cNvSpPr>
            <a:spLocks noGrp="1"/>
          </p:cNvSpPr>
          <p:nvPr>
            <p:ph type="body" sz="quarter" idx="24" hasCustomPrompt="1"/>
          </p:nvPr>
        </p:nvSpPr>
        <p:spPr>
          <a:xfrm>
            <a:off x="810000" y="3888000"/>
            <a:ext cx="2375999" cy="396000"/>
          </a:xfrm>
        </p:spPr>
        <p:txBody>
          <a:bodyPr/>
          <a:lstStyle>
            <a:lvl1pPr marL="0" indent="0" algn="ctr">
              <a:lnSpc>
                <a:spcPct val="100000"/>
              </a:lnSpc>
              <a:buNone/>
              <a:defRPr sz="2100">
                <a:solidFill>
                  <a:schemeClr val="tx1"/>
                </a:solidFill>
              </a:defRPr>
            </a:lvl1pPr>
            <a:lvl2pPr marL="0" indent="0" algn="ctr">
              <a:lnSpc>
                <a:spcPct val="100000"/>
              </a:lnSpc>
              <a:buFont typeface="Arial" panose="020B0604020202020204" pitchFamily="34" charset="0"/>
              <a:buNone/>
              <a:defRPr sz="2100">
                <a:solidFill>
                  <a:schemeClr val="tx1"/>
                </a:solidFill>
              </a:defRPr>
            </a:lvl2pPr>
            <a:lvl3pPr marL="0" indent="0" algn="ctr">
              <a:lnSpc>
                <a:spcPct val="100000"/>
              </a:lnSpc>
              <a:buFont typeface="Arial" panose="020B0604020202020204" pitchFamily="34" charset="0"/>
              <a:buNone/>
              <a:defRPr sz="2100">
                <a:solidFill>
                  <a:schemeClr val="tx1"/>
                </a:solidFill>
              </a:defRPr>
            </a:lvl3pPr>
            <a:lvl4pPr marL="0" indent="0" algn="ctr">
              <a:lnSpc>
                <a:spcPct val="100000"/>
              </a:lnSpc>
              <a:buFont typeface="Arial" panose="020B0604020202020204" pitchFamily="34" charset="0"/>
              <a:buNone/>
              <a:defRPr sz="2100">
                <a:solidFill>
                  <a:schemeClr val="tx1"/>
                </a:solidFill>
              </a:defRPr>
            </a:lvl4pPr>
            <a:lvl5pPr marL="0" indent="0" algn="ctr">
              <a:lnSpc>
                <a:spcPct val="100000"/>
              </a:lnSpc>
              <a:buFont typeface="Arial" panose="020B0604020202020204" pitchFamily="34" charset="0"/>
              <a:buNone/>
              <a:defRPr sz="2100">
                <a:solidFill>
                  <a:schemeClr val="tx1"/>
                </a:solidFill>
              </a:defRPr>
            </a:lvl5pPr>
            <a:lvl6pPr marL="0" indent="0" algn="ctr">
              <a:lnSpc>
                <a:spcPct val="100000"/>
              </a:lnSpc>
              <a:buFont typeface="Arial" panose="020B0604020202020204" pitchFamily="34" charset="0"/>
              <a:buNone/>
              <a:defRPr sz="2100">
                <a:solidFill>
                  <a:schemeClr val="tx1"/>
                </a:solidFill>
              </a:defRPr>
            </a:lvl6pPr>
            <a:lvl7pPr marL="0" indent="0" algn="ctr">
              <a:lnSpc>
                <a:spcPct val="100000"/>
              </a:lnSpc>
              <a:buFont typeface="Arial" panose="020B0604020202020204" pitchFamily="34" charset="0"/>
              <a:buNone/>
              <a:defRPr sz="2100">
                <a:solidFill>
                  <a:schemeClr val="tx1"/>
                </a:solidFill>
              </a:defRPr>
            </a:lvl7pPr>
            <a:lvl8pPr marL="0" indent="0" algn="ctr">
              <a:lnSpc>
                <a:spcPct val="100000"/>
              </a:lnSpc>
              <a:buFont typeface="Arial" panose="020B0604020202020204" pitchFamily="34" charset="0"/>
              <a:buNone/>
              <a:defRPr sz="2100">
                <a:solidFill>
                  <a:schemeClr val="tx1"/>
                </a:solidFill>
              </a:defRPr>
            </a:lvl8pPr>
            <a:lvl9pPr marL="0" indent="0" algn="ctr">
              <a:lnSpc>
                <a:spcPct val="100000"/>
              </a:lnSpc>
              <a:buFont typeface="Arial" panose="020B0604020202020204" pitchFamily="34" charset="0"/>
              <a:buNone/>
              <a:defRPr sz="2100">
                <a:solidFill>
                  <a:schemeClr val="tx1"/>
                </a:solidFill>
              </a:defRPr>
            </a:lvl9pPr>
          </a:lstStyle>
          <a:p>
            <a:pPr lvl="0"/>
            <a:r>
              <a:rPr lang="de-DE" dirty="0" smtClean="0"/>
              <a:t>Text einfügen</a:t>
            </a:r>
          </a:p>
        </p:txBody>
      </p:sp>
      <p:sp>
        <p:nvSpPr>
          <p:cNvPr id="25" name="Text Placeholder 18"/>
          <p:cNvSpPr>
            <a:spLocks noGrp="1"/>
          </p:cNvSpPr>
          <p:nvPr>
            <p:ph type="body" sz="quarter" idx="25" hasCustomPrompt="1"/>
          </p:nvPr>
        </p:nvSpPr>
        <p:spPr>
          <a:xfrm>
            <a:off x="810000" y="4428000"/>
            <a:ext cx="2375999" cy="612000"/>
          </a:xfrm>
        </p:spPr>
        <p:txBody>
          <a:bodyPr/>
          <a:lstStyle>
            <a:lvl1pPr marL="0" indent="0" algn="ctr">
              <a:lnSpc>
                <a:spcPct val="100000"/>
              </a:lnSpc>
              <a:buNone/>
              <a:defRPr sz="3700">
                <a:solidFill>
                  <a:schemeClr val="accent2"/>
                </a:solidFill>
              </a:defRPr>
            </a:lvl1pPr>
            <a:lvl2pPr marL="0" indent="0" algn="ctr">
              <a:lnSpc>
                <a:spcPct val="100000"/>
              </a:lnSpc>
              <a:buFont typeface="Arial" panose="020B0604020202020204" pitchFamily="34" charset="0"/>
              <a:buNone/>
              <a:defRPr sz="3700">
                <a:solidFill>
                  <a:schemeClr val="accent2"/>
                </a:solidFill>
              </a:defRPr>
            </a:lvl2pPr>
            <a:lvl3pPr marL="0" indent="0" algn="ctr">
              <a:lnSpc>
                <a:spcPct val="100000"/>
              </a:lnSpc>
              <a:buFont typeface="Arial" panose="020B0604020202020204" pitchFamily="34" charset="0"/>
              <a:buNone/>
              <a:defRPr sz="3700">
                <a:solidFill>
                  <a:schemeClr val="accent2"/>
                </a:solidFill>
              </a:defRPr>
            </a:lvl3pPr>
            <a:lvl4pPr marL="0" indent="0" algn="ctr">
              <a:lnSpc>
                <a:spcPct val="100000"/>
              </a:lnSpc>
              <a:buFont typeface="Arial" panose="020B0604020202020204" pitchFamily="34" charset="0"/>
              <a:buNone/>
              <a:defRPr sz="3700">
                <a:solidFill>
                  <a:schemeClr val="accent2"/>
                </a:solidFill>
              </a:defRPr>
            </a:lvl4pPr>
            <a:lvl5pPr marL="0" indent="0" algn="ctr">
              <a:lnSpc>
                <a:spcPct val="100000"/>
              </a:lnSpc>
              <a:buFont typeface="Arial" panose="020B0604020202020204" pitchFamily="34" charset="0"/>
              <a:buNone/>
              <a:defRPr sz="3700">
                <a:solidFill>
                  <a:schemeClr val="accent2"/>
                </a:solidFill>
              </a:defRPr>
            </a:lvl5pPr>
            <a:lvl6pPr marL="0" indent="0" algn="ctr">
              <a:lnSpc>
                <a:spcPct val="100000"/>
              </a:lnSpc>
              <a:buFont typeface="Arial" panose="020B0604020202020204" pitchFamily="34" charset="0"/>
              <a:buNone/>
              <a:defRPr sz="3700">
                <a:solidFill>
                  <a:schemeClr val="accent2"/>
                </a:solidFill>
              </a:defRPr>
            </a:lvl6pPr>
            <a:lvl7pPr marL="0" indent="0" algn="ctr">
              <a:lnSpc>
                <a:spcPct val="100000"/>
              </a:lnSpc>
              <a:buFont typeface="Arial" panose="020B0604020202020204" pitchFamily="34" charset="0"/>
              <a:buNone/>
              <a:defRPr sz="3700">
                <a:solidFill>
                  <a:schemeClr val="accent2"/>
                </a:solidFill>
              </a:defRPr>
            </a:lvl7pPr>
            <a:lvl8pPr marL="0" indent="0" algn="ctr">
              <a:lnSpc>
                <a:spcPct val="100000"/>
              </a:lnSpc>
              <a:buFont typeface="Arial" panose="020B0604020202020204" pitchFamily="34" charset="0"/>
              <a:buNone/>
              <a:defRPr sz="3700">
                <a:solidFill>
                  <a:schemeClr val="accent2"/>
                </a:solidFill>
              </a:defRPr>
            </a:lvl8pPr>
            <a:lvl9pPr marL="0" indent="0" algn="ctr">
              <a:lnSpc>
                <a:spcPct val="100000"/>
              </a:lnSpc>
              <a:buFont typeface="Arial" panose="020B0604020202020204" pitchFamily="34" charset="0"/>
              <a:buNone/>
              <a:defRPr sz="3700">
                <a:solidFill>
                  <a:schemeClr val="accent2"/>
                </a:solidFill>
              </a:defRPr>
            </a:lvl9pPr>
          </a:lstStyle>
          <a:p>
            <a:pPr lvl="0"/>
            <a:r>
              <a:rPr lang="de-DE" dirty="0" err="1" smtClean="0"/>
              <a:t>XXg</a:t>
            </a:r>
            <a:endParaRPr lang="de-DE" dirty="0" smtClean="0"/>
          </a:p>
        </p:txBody>
      </p:sp>
      <p:sp>
        <p:nvSpPr>
          <p:cNvPr id="26" name="Text Placeholder 18"/>
          <p:cNvSpPr>
            <a:spLocks noGrp="1"/>
          </p:cNvSpPr>
          <p:nvPr>
            <p:ph type="body" sz="quarter" idx="26" hasCustomPrompt="1"/>
          </p:nvPr>
        </p:nvSpPr>
        <p:spPr>
          <a:xfrm>
            <a:off x="810000" y="5004000"/>
            <a:ext cx="2375999" cy="612000"/>
          </a:xfrm>
        </p:spPr>
        <p:txBody>
          <a:bodyPr/>
          <a:lstStyle>
            <a:lvl1pPr marL="0" indent="0" algn="ctr">
              <a:lnSpc>
                <a:spcPct val="100000"/>
              </a:lnSpc>
              <a:buNone/>
              <a:defRPr sz="3700">
                <a:solidFill>
                  <a:schemeClr val="tx2"/>
                </a:solidFill>
              </a:defRPr>
            </a:lvl1pPr>
            <a:lvl2pPr marL="0" indent="0" algn="ctr">
              <a:lnSpc>
                <a:spcPct val="100000"/>
              </a:lnSpc>
              <a:buFont typeface="Arial" panose="020B0604020202020204" pitchFamily="34" charset="0"/>
              <a:buNone/>
              <a:defRPr sz="3700">
                <a:solidFill>
                  <a:schemeClr val="tx2"/>
                </a:solidFill>
              </a:defRPr>
            </a:lvl2pPr>
            <a:lvl3pPr marL="0" indent="0" algn="ctr">
              <a:lnSpc>
                <a:spcPct val="100000"/>
              </a:lnSpc>
              <a:buFont typeface="Arial" panose="020B0604020202020204" pitchFamily="34" charset="0"/>
              <a:buNone/>
              <a:defRPr sz="3700">
                <a:solidFill>
                  <a:schemeClr val="tx2"/>
                </a:solidFill>
              </a:defRPr>
            </a:lvl3pPr>
            <a:lvl4pPr marL="0" indent="0" algn="ctr">
              <a:lnSpc>
                <a:spcPct val="100000"/>
              </a:lnSpc>
              <a:buFont typeface="Arial" panose="020B0604020202020204" pitchFamily="34" charset="0"/>
              <a:buNone/>
              <a:defRPr sz="3700">
                <a:solidFill>
                  <a:schemeClr val="tx2"/>
                </a:solidFill>
              </a:defRPr>
            </a:lvl4pPr>
            <a:lvl5pPr marL="0" indent="0" algn="ctr">
              <a:lnSpc>
                <a:spcPct val="100000"/>
              </a:lnSpc>
              <a:buFont typeface="Arial" panose="020B0604020202020204" pitchFamily="34" charset="0"/>
              <a:buNone/>
              <a:defRPr sz="3700">
                <a:solidFill>
                  <a:schemeClr val="tx2"/>
                </a:solidFill>
              </a:defRPr>
            </a:lvl5pPr>
            <a:lvl6pPr marL="0" indent="0" algn="ctr">
              <a:lnSpc>
                <a:spcPct val="100000"/>
              </a:lnSpc>
              <a:buFont typeface="Arial" panose="020B0604020202020204" pitchFamily="34" charset="0"/>
              <a:buNone/>
              <a:defRPr sz="3700">
                <a:solidFill>
                  <a:schemeClr val="tx2"/>
                </a:solidFill>
              </a:defRPr>
            </a:lvl6pPr>
            <a:lvl7pPr marL="0" indent="0" algn="ctr">
              <a:lnSpc>
                <a:spcPct val="100000"/>
              </a:lnSpc>
              <a:buFont typeface="Arial" panose="020B0604020202020204" pitchFamily="34" charset="0"/>
              <a:buNone/>
              <a:defRPr sz="3700">
                <a:solidFill>
                  <a:schemeClr val="tx2"/>
                </a:solidFill>
              </a:defRPr>
            </a:lvl7pPr>
            <a:lvl8pPr marL="0" indent="0" algn="ctr">
              <a:lnSpc>
                <a:spcPct val="100000"/>
              </a:lnSpc>
              <a:buFont typeface="Arial" panose="020B0604020202020204" pitchFamily="34" charset="0"/>
              <a:buNone/>
              <a:defRPr sz="3700">
                <a:solidFill>
                  <a:schemeClr val="tx2"/>
                </a:solidFill>
              </a:defRPr>
            </a:lvl8pPr>
            <a:lvl9pPr marL="0" indent="0" algn="ctr">
              <a:lnSpc>
                <a:spcPct val="100000"/>
              </a:lnSpc>
              <a:buFont typeface="Arial" panose="020B0604020202020204" pitchFamily="34" charset="0"/>
              <a:buNone/>
              <a:defRPr sz="3700">
                <a:solidFill>
                  <a:schemeClr val="tx2"/>
                </a:solidFill>
              </a:defRPr>
            </a:lvl9pPr>
          </a:lstStyle>
          <a:p>
            <a:pPr lvl="0"/>
            <a:r>
              <a:rPr lang="de-DE" dirty="0" err="1" smtClean="0"/>
              <a:t>X,Xl</a:t>
            </a:r>
            <a:endParaRPr lang="de-DE" dirty="0" smtClean="0"/>
          </a:p>
        </p:txBody>
      </p:sp>
      <p:sp>
        <p:nvSpPr>
          <p:cNvPr id="27" name="Text Placeholder 18"/>
          <p:cNvSpPr>
            <a:spLocks noGrp="1"/>
          </p:cNvSpPr>
          <p:nvPr>
            <p:ph type="body" sz="quarter" idx="27" hasCustomPrompt="1"/>
          </p:nvPr>
        </p:nvSpPr>
        <p:spPr>
          <a:xfrm>
            <a:off x="810000" y="5832000"/>
            <a:ext cx="2375999" cy="288000"/>
          </a:xfrm>
        </p:spPr>
        <p:txBody>
          <a:bodyPr/>
          <a:lstStyle>
            <a:lvl1pPr marL="0" indent="0" algn="ctr">
              <a:lnSpc>
                <a:spcPct val="100000"/>
              </a:lnSpc>
              <a:buNone/>
              <a:defRPr sz="1600">
                <a:solidFill>
                  <a:schemeClr val="tx1"/>
                </a:solidFill>
              </a:defRPr>
            </a:lvl1pPr>
            <a:lvl2pPr marL="0" indent="0" algn="ctr">
              <a:lnSpc>
                <a:spcPct val="100000"/>
              </a:lnSpc>
              <a:buFont typeface="Arial" panose="020B0604020202020204" pitchFamily="34" charset="0"/>
              <a:buNone/>
              <a:defRPr sz="1600">
                <a:solidFill>
                  <a:schemeClr val="tx1"/>
                </a:solidFill>
              </a:defRPr>
            </a:lvl2pPr>
            <a:lvl3pPr marL="0" indent="0" algn="ctr">
              <a:lnSpc>
                <a:spcPct val="100000"/>
              </a:lnSpc>
              <a:buFont typeface="Arial" panose="020B0604020202020204" pitchFamily="34" charset="0"/>
              <a:buNone/>
              <a:defRPr sz="1600">
                <a:solidFill>
                  <a:schemeClr val="tx1"/>
                </a:solidFill>
              </a:defRPr>
            </a:lvl3pPr>
            <a:lvl4pPr marL="0" indent="0" algn="ctr">
              <a:lnSpc>
                <a:spcPct val="100000"/>
              </a:lnSpc>
              <a:buFont typeface="Arial" panose="020B0604020202020204" pitchFamily="34" charset="0"/>
              <a:buNone/>
              <a:defRPr sz="1600">
                <a:solidFill>
                  <a:schemeClr val="tx1"/>
                </a:solidFill>
              </a:defRPr>
            </a:lvl4pPr>
            <a:lvl5pPr marL="0" indent="0" algn="ctr">
              <a:lnSpc>
                <a:spcPct val="100000"/>
              </a:lnSpc>
              <a:buFont typeface="Arial" panose="020B0604020202020204" pitchFamily="34" charset="0"/>
              <a:buNone/>
              <a:defRPr sz="1600">
                <a:solidFill>
                  <a:schemeClr val="tx1"/>
                </a:solidFill>
              </a:defRPr>
            </a:lvl5pPr>
            <a:lvl6pPr marL="0" indent="0" algn="ctr">
              <a:lnSpc>
                <a:spcPct val="100000"/>
              </a:lnSpc>
              <a:buFont typeface="Arial" panose="020B0604020202020204" pitchFamily="34" charset="0"/>
              <a:buNone/>
              <a:defRPr sz="1600">
                <a:solidFill>
                  <a:schemeClr val="tx1"/>
                </a:solidFill>
              </a:defRPr>
            </a:lvl6pPr>
            <a:lvl7pPr marL="0" indent="0" algn="ctr">
              <a:lnSpc>
                <a:spcPct val="100000"/>
              </a:lnSpc>
              <a:buFont typeface="Arial" panose="020B0604020202020204" pitchFamily="34" charset="0"/>
              <a:buNone/>
              <a:defRPr sz="1600">
                <a:solidFill>
                  <a:schemeClr val="tx1"/>
                </a:solidFill>
              </a:defRPr>
            </a:lvl7pPr>
            <a:lvl8pPr marL="0" indent="0" algn="ctr">
              <a:lnSpc>
                <a:spcPct val="100000"/>
              </a:lnSpc>
              <a:buFont typeface="Arial" panose="020B0604020202020204" pitchFamily="34" charset="0"/>
              <a:buNone/>
              <a:defRPr sz="1600">
                <a:solidFill>
                  <a:schemeClr val="tx1"/>
                </a:solidFill>
              </a:defRPr>
            </a:lvl8pPr>
            <a:lvl9pPr marL="0" indent="0" algn="ctr">
              <a:lnSpc>
                <a:spcPct val="100000"/>
              </a:lnSpc>
              <a:buFont typeface="Arial" panose="020B0604020202020204" pitchFamily="34" charset="0"/>
              <a:buNone/>
              <a:defRPr sz="1600">
                <a:solidFill>
                  <a:schemeClr val="tx1"/>
                </a:solidFill>
              </a:defRPr>
            </a:lvl9pPr>
          </a:lstStyle>
          <a:p>
            <a:pPr lvl="0"/>
            <a:r>
              <a:rPr lang="de-DE" dirty="0" smtClean="0"/>
              <a:t>Text einfügen</a:t>
            </a:r>
          </a:p>
        </p:txBody>
      </p:sp>
      <p:sp>
        <p:nvSpPr>
          <p:cNvPr id="32" name="Text Placeholder 18"/>
          <p:cNvSpPr>
            <a:spLocks noGrp="1"/>
          </p:cNvSpPr>
          <p:nvPr>
            <p:ph type="body" sz="quarter" idx="28" hasCustomPrompt="1"/>
          </p:nvPr>
        </p:nvSpPr>
        <p:spPr>
          <a:xfrm>
            <a:off x="3543599" y="3276000"/>
            <a:ext cx="2375999" cy="612000"/>
          </a:xfrm>
        </p:spPr>
        <p:txBody>
          <a:bodyPr/>
          <a:lstStyle>
            <a:lvl1pPr marL="0" indent="0" algn="ctr">
              <a:lnSpc>
                <a:spcPct val="100000"/>
              </a:lnSpc>
              <a:buNone/>
              <a:defRPr sz="3700">
                <a:solidFill>
                  <a:schemeClr val="tx1"/>
                </a:solidFill>
              </a:defRPr>
            </a:lvl1pPr>
            <a:lvl2pPr marL="0" indent="0" algn="ctr">
              <a:lnSpc>
                <a:spcPct val="100000"/>
              </a:lnSpc>
              <a:buFont typeface="Arial" panose="020B0604020202020204" pitchFamily="34" charset="0"/>
              <a:buNone/>
              <a:defRPr sz="3700">
                <a:solidFill>
                  <a:schemeClr val="tx1"/>
                </a:solidFill>
              </a:defRPr>
            </a:lvl2pPr>
            <a:lvl3pPr marL="0" indent="0" algn="ctr">
              <a:lnSpc>
                <a:spcPct val="100000"/>
              </a:lnSpc>
              <a:buFont typeface="Arial" panose="020B0604020202020204" pitchFamily="34" charset="0"/>
              <a:buNone/>
              <a:defRPr sz="3700">
                <a:solidFill>
                  <a:schemeClr val="tx1"/>
                </a:solidFill>
              </a:defRPr>
            </a:lvl3pPr>
            <a:lvl4pPr marL="0" indent="0" algn="ctr">
              <a:lnSpc>
                <a:spcPct val="100000"/>
              </a:lnSpc>
              <a:buFont typeface="Arial" panose="020B0604020202020204" pitchFamily="34" charset="0"/>
              <a:buNone/>
              <a:defRPr sz="3700">
                <a:solidFill>
                  <a:schemeClr val="tx1"/>
                </a:solidFill>
              </a:defRPr>
            </a:lvl4pPr>
            <a:lvl5pPr marL="0" indent="0" algn="ctr">
              <a:lnSpc>
                <a:spcPct val="100000"/>
              </a:lnSpc>
              <a:buFont typeface="Arial" panose="020B0604020202020204" pitchFamily="34" charset="0"/>
              <a:buNone/>
              <a:defRPr sz="3700">
                <a:solidFill>
                  <a:schemeClr val="tx1"/>
                </a:solidFill>
              </a:defRPr>
            </a:lvl5pPr>
            <a:lvl6pPr marL="0" indent="0" algn="ctr">
              <a:lnSpc>
                <a:spcPct val="100000"/>
              </a:lnSpc>
              <a:buFont typeface="Arial" panose="020B0604020202020204" pitchFamily="34" charset="0"/>
              <a:buNone/>
              <a:defRPr sz="3700">
                <a:solidFill>
                  <a:schemeClr val="tx1"/>
                </a:solidFill>
              </a:defRPr>
            </a:lvl6pPr>
            <a:lvl7pPr marL="0" indent="0" algn="ctr">
              <a:lnSpc>
                <a:spcPct val="100000"/>
              </a:lnSpc>
              <a:buFont typeface="Arial" panose="020B0604020202020204" pitchFamily="34" charset="0"/>
              <a:buNone/>
              <a:defRPr sz="3700">
                <a:solidFill>
                  <a:schemeClr val="tx1"/>
                </a:solidFill>
              </a:defRPr>
            </a:lvl7pPr>
            <a:lvl8pPr marL="0" indent="0" algn="ctr">
              <a:lnSpc>
                <a:spcPct val="100000"/>
              </a:lnSpc>
              <a:buFont typeface="Arial" panose="020B0604020202020204" pitchFamily="34" charset="0"/>
              <a:buNone/>
              <a:defRPr sz="3700">
                <a:solidFill>
                  <a:schemeClr val="tx1"/>
                </a:solidFill>
              </a:defRPr>
            </a:lvl8pPr>
            <a:lvl9pPr marL="0" indent="0" algn="ctr">
              <a:lnSpc>
                <a:spcPct val="100000"/>
              </a:lnSpc>
              <a:buFont typeface="Arial" panose="020B0604020202020204" pitchFamily="34" charset="0"/>
              <a:buNone/>
              <a:defRPr sz="3700">
                <a:solidFill>
                  <a:schemeClr val="tx1"/>
                </a:solidFill>
              </a:defRPr>
            </a:lvl9pPr>
          </a:lstStyle>
          <a:p>
            <a:pPr lvl="0"/>
            <a:r>
              <a:rPr lang="de-DE" dirty="0" smtClean="0"/>
              <a:t>XXYYY</a:t>
            </a:r>
          </a:p>
        </p:txBody>
      </p:sp>
      <p:sp>
        <p:nvSpPr>
          <p:cNvPr id="33" name="Text Placeholder 18"/>
          <p:cNvSpPr>
            <a:spLocks noGrp="1"/>
          </p:cNvSpPr>
          <p:nvPr>
            <p:ph type="body" sz="quarter" idx="29" hasCustomPrompt="1"/>
          </p:nvPr>
        </p:nvSpPr>
        <p:spPr>
          <a:xfrm>
            <a:off x="3543599" y="3888000"/>
            <a:ext cx="2375999" cy="396000"/>
          </a:xfrm>
        </p:spPr>
        <p:txBody>
          <a:bodyPr/>
          <a:lstStyle>
            <a:lvl1pPr marL="0" indent="0" algn="ctr">
              <a:lnSpc>
                <a:spcPct val="100000"/>
              </a:lnSpc>
              <a:buNone/>
              <a:defRPr sz="2100">
                <a:solidFill>
                  <a:schemeClr val="tx1"/>
                </a:solidFill>
              </a:defRPr>
            </a:lvl1pPr>
            <a:lvl2pPr marL="0" indent="0" algn="ctr">
              <a:lnSpc>
                <a:spcPct val="100000"/>
              </a:lnSpc>
              <a:buFont typeface="Arial" panose="020B0604020202020204" pitchFamily="34" charset="0"/>
              <a:buNone/>
              <a:defRPr sz="2100">
                <a:solidFill>
                  <a:schemeClr val="tx1"/>
                </a:solidFill>
              </a:defRPr>
            </a:lvl2pPr>
            <a:lvl3pPr marL="0" indent="0" algn="ctr">
              <a:lnSpc>
                <a:spcPct val="100000"/>
              </a:lnSpc>
              <a:buFont typeface="Arial" panose="020B0604020202020204" pitchFamily="34" charset="0"/>
              <a:buNone/>
              <a:defRPr sz="2100">
                <a:solidFill>
                  <a:schemeClr val="tx1"/>
                </a:solidFill>
              </a:defRPr>
            </a:lvl3pPr>
            <a:lvl4pPr marL="0" indent="0" algn="ctr">
              <a:lnSpc>
                <a:spcPct val="100000"/>
              </a:lnSpc>
              <a:buFont typeface="Arial" panose="020B0604020202020204" pitchFamily="34" charset="0"/>
              <a:buNone/>
              <a:defRPr sz="2100">
                <a:solidFill>
                  <a:schemeClr val="tx1"/>
                </a:solidFill>
              </a:defRPr>
            </a:lvl4pPr>
            <a:lvl5pPr marL="0" indent="0" algn="ctr">
              <a:lnSpc>
                <a:spcPct val="100000"/>
              </a:lnSpc>
              <a:buFont typeface="Arial" panose="020B0604020202020204" pitchFamily="34" charset="0"/>
              <a:buNone/>
              <a:defRPr sz="2100">
                <a:solidFill>
                  <a:schemeClr val="tx1"/>
                </a:solidFill>
              </a:defRPr>
            </a:lvl5pPr>
            <a:lvl6pPr marL="0" indent="0" algn="ctr">
              <a:lnSpc>
                <a:spcPct val="100000"/>
              </a:lnSpc>
              <a:buFont typeface="Arial" panose="020B0604020202020204" pitchFamily="34" charset="0"/>
              <a:buNone/>
              <a:defRPr sz="2100">
                <a:solidFill>
                  <a:schemeClr val="tx1"/>
                </a:solidFill>
              </a:defRPr>
            </a:lvl6pPr>
            <a:lvl7pPr marL="0" indent="0" algn="ctr">
              <a:lnSpc>
                <a:spcPct val="100000"/>
              </a:lnSpc>
              <a:buFont typeface="Arial" panose="020B0604020202020204" pitchFamily="34" charset="0"/>
              <a:buNone/>
              <a:defRPr sz="2100">
                <a:solidFill>
                  <a:schemeClr val="tx1"/>
                </a:solidFill>
              </a:defRPr>
            </a:lvl7pPr>
            <a:lvl8pPr marL="0" indent="0" algn="ctr">
              <a:lnSpc>
                <a:spcPct val="100000"/>
              </a:lnSpc>
              <a:buFont typeface="Arial" panose="020B0604020202020204" pitchFamily="34" charset="0"/>
              <a:buNone/>
              <a:defRPr sz="2100">
                <a:solidFill>
                  <a:schemeClr val="tx1"/>
                </a:solidFill>
              </a:defRPr>
            </a:lvl8pPr>
            <a:lvl9pPr marL="0" indent="0" algn="ctr">
              <a:lnSpc>
                <a:spcPct val="100000"/>
              </a:lnSpc>
              <a:buFont typeface="Arial" panose="020B0604020202020204" pitchFamily="34" charset="0"/>
              <a:buNone/>
              <a:defRPr sz="2100">
                <a:solidFill>
                  <a:schemeClr val="tx1"/>
                </a:solidFill>
              </a:defRPr>
            </a:lvl9pPr>
          </a:lstStyle>
          <a:p>
            <a:pPr lvl="0"/>
            <a:r>
              <a:rPr lang="de-DE" dirty="0" smtClean="0"/>
              <a:t>Text einfügen</a:t>
            </a:r>
          </a:p>
        </p:txBody>
      </p:sp>
      <p:sp>
        <p:nvSpPr>
          <p:cNvPr id="34" name="Text Placeholder 18"/>
          <p:cNvSpPr>
            <a:spLocks noGrp="1"/>
          </p:cNvSpPr>
          <p:nvPr>
            <p:ph type="body" sz="quarter" idx="30" hasCustomPrompt="1"/>
          </p:nvPr>
        </p:nvSpPr>
        <p:spPr>
          <a:xfrm>
            <a:off x="3543599" y="4428000"/>
            <a:ext cx="2375999" cy="612000"/>
          </a:xfrm>
        </p:spPr>
        <p:txBody>
          <a:bodyPr/>
          <a:lstStyle>
            <a:lvl1pPr marL="0" indent="0" algn="ctr">
              <a:lnSpc>
                <a:spcPct val="100000"/>
              </a:lnSpc>
              <a:buNone/>
              <a:defRPr sz="3700">
                <a:solidFill>
                  <a:schemeClr val="accent2"/>
                </a:solidFill>
              </a:defRPr>
            </a:lvl1pPr>
            <a:lvl2pPr marL="0" indent="0" algn="ctr">
              <a:lnSpc>
                <a:spcPct val="100000"/>
              </a:lnSpc>
              <a:buFont typeface="Arial" panose="020B0604020202020204" pitchFamily="34" charset="0"/>
              <a:buNone/>
              <a:defRPr sz="3700">
                <a:solidFill>
                  <a:schemeClr val="accent2"/>
                </a:solidFill>
              </a:defRPr>
            </a:lvl2pPr>
            <a:lvl3pPr marL="0" indent="0" algn="ctr">
              <a:lnSpc>
                <a:spcPct val="100000"/>
              </a:lnSpc>
              <a:buFont typeface="Arial" panose="020B0604020202020204" pitchFamily="34" charset="0"/>
              <a:buNone/>
              <a:defRPr sz="3700">
                <a:solidFill>
                  <a:schemeClr val="accent2"/>
                </a:solidFill>
              </a:defRPr>
            </a:lvl3pPr>
            <a:lvl4pPr marL="0" indent="0" algn="ctr">
              <a:lnSpc>
                <a:spcPct val="100000"/>
              </a:lnSpc>
              <a:buFont typeface="Arial" panose="020B0604020202020204" pitchFamily="34" charset="0"/>
              <a:buNone/>
              <a:defRPr sz="3700">
                <a:solidFill>
                  <a:schemeClr val="accent2"/>
                </a:solidFill>
              </a:defRPr>
            </a:lvl4pPr>
            <a:lvl5pPr marL="0" indent="0" algn="ctr">
              <a:lnSpc>
                <a:spcPct val="100000"/>
              </a:lnSpc>
              <a:buFont typeface="Arial" panose="020B0604020202020204" pitchFamily="34" charset="0"/>
              <a:buNone/>
              <a:defRPr sz="3700">
                <a:solidFill>
                  <a:schemeClr val="accent2"/>
                </a:solidFill>
              </a:defRPr>
            </a:lvl5pPr>
            <a:lvl6pPr marL="0" indent="0" algn="ctr">
              <a:lnSpc>
                <a:spcPct val="100000"/>
              </a:lnSpc>
              <a:buFont typeface="Arial" panose="020B0604020202020204" pitchFamily="34" charset="0"/>
              <a:buNone/>
              <a:defRPr sz="3700">
                <a:solidFill>
                  <a:schemeClr val="accent2"/>
                </a:solidFill>
              </a:defRPr>
            </a:lvl6pPr>
            <a:lvl7pPr marL="0" indent="0" algn="ctr">
              <a:lnSpc>
                <a:spcPct val="100000"/>
              </a:lnSpc>
              <a:buFont typeface="Arial" panose="020B0604020202020204" pitchFamily="34" charset="0"/>
              <a:buNone/>
              <a:defRPr sz="3700">
                <a:solidFill>
                  <a:schemeClr val="accent2"/>
                </a:solidFill>
              </a:defRPr>
            </a:lvl7pPr>
            <a:lvl8pPr marL="0" indent="0" algn="ctr">
              <a:lnSpc>
                <a:spcPct val="100000"/>
              </a:lnSpc>
              <a:buFont typeface="Arial" panose="020B0604020202020204" pitchFamily="34" charset="0"/>
              <a:buNone/>
              <a:defRPr sz="3700">
                <a:solidFill>
                  <a:schemeClr val="accent2"/>
                </a:solidFill>
              </a:defRPr>
            </a:lvl8pPr>
            <a:lvl9pPr marL="0" indent="0" algn="ctr">
              <a:lnSpc>
                <a:spcPct val="100000"/>
              </a:lnSpc>
              <a:buFont typeface="Arial" panose="020B0604020202020204" pitchFamily="34" charset="0"/>
              <a:buNone/>
              <a:defRPr sz="3700">
                <a:solidFill>
                  <a:schemeClr val="accent2"/>
                </a:solidFill>
              </a:defRPr>
            </a:lvl9pPr>
          </a:lstStyle>
          <a:p>
            <a:pPr lvl="0"/>
            <a:r>
              <a:rPr lang="de-DE" dirty="0" err="1" smtClean="0"/>
              <a:t>XXg</a:t>
            </a:r>
            <a:endParaRPr lang="de-DE" dirty="0" smtClean="0"/>
          </a:p>
        </p:txBody>
      </p:sp>
      <p:sp>
        <p:nvSpPr>
          <p:cNvPr id="35" name="Text Placeholder 18"/>
          <p:cNvSpPr>
            <a:spLocks noGrp="1"/>
          </p:cNvSpPr>
          <p:nvPr>
            <p:ph type="body" sz="quarter" idx="31" hasCustomPrompt="1"/>
          </p:nvPr>
        </p:nvSpPr>
        <p:spPr>
          <a:xfrm>
            <a:off x="3543599" y="5004000"/>
            <a:ext cx="2375999" cy="612000"/>
          </a:xfrm>
        </p:spPr>
        <p:txBody>
          <a:bodyPr/>
          <a:lstStyle>
            <a:lvl1pPr marL="0" indent="0" algn="ctr">
              <a:lnSpc>
                <a:spcPct val="100000"/>
              </a:lnSpc>
              <a:buNone/>
              <a:defRPr sz="3700">
                <a:solidFill>
                  <a:schemeClr val="tx2"/>
                </a:solidFill>
              </a:defRPr>
            </a:lvl1pPr>
            <a:lvl2pPr marL="0" indent="0" algn="ctr">
              <a:lnSpc>
                <a:spcPct val="100000"/>
              </a:lnSpc>
              <a:buFont typeface="Arial" panose="020B0604020202020204" pitchFamily="34" charset="0"/>
              <a:buNone/>
              <a:defRPr sz="3700">
                <a:solidFill>
                  <a:schemeClr val="tx2"/>
                </a:solidFill>
              </a:defRPr>
            </a:lvl2pPr>
            <a:lvl3pPr marL="0" indent="0" algn="ctr">
              <a:lnSpc>
                <a:spcPct val="100000"/>
              </a:lnSpc>
              <a:buFont typeface="Arial" panose="020B0604020202020204" pitchFamily="34" charset="0"/>
              <a:buNone/>
              <a:defRPr sz="3700">
                <a:solidFill>
                  <a:schemeClr val="tx2"/>
                </a:solidFill>
              </a:defRPr>
            </a:lvl3pPr>
            <a:lvl4pPr marL="0" indent="0" algn="ctr">
              <a:lnSpc>
                <a:spcPct val="100000"/>
              </a:lnSpc>
              <a:buFont typeface="Arial" panose="020B0604020202020204" pitchFamily="34" charset="0"/>
              <a:buNone/>
              <a:defRPr sz="3700">
                <a:solidFill>
                  <a:schemeClr val="tx2"/>
                </a:solidFill>
              </a:defRPr>
            </a:lvl4pPr>
            <a:lvl5pPr marL="0" indent="0" algn="ctr">
              <a:lnSpc>
                <a:spcPct val="100000"/>
              </a:lnSpc>
              <a:buFont typeface="Arial" panose="020B0604020202020204" pitchFamily="34" charset="0"/>
              <a:buNone/>
              <a:defRPr sz="3700">
                <a:solidFill>
                  <a:schemeClr val="tx2"/>
                </a:solidFill>
              </a:defRPr>
            </a:lvl5pPr>
            <a:lvl6pPr marL="0" indent="0" algn="ctr">
              <a:lnSpc>
                <a:spcPct val="100000"/>
              </a:lnSpc>
              <a:buFont typeface="Arial" panose="020B0604020202020204" pitchFamily="34" charset="0"/>
              <a:buNone/>
              <a:defRPr sz="3700">
                <a:solidFill>
                  <a:schemeClr val="tx2"/>
                </a:solidFill>
              </a:defRPr>
            </a:lvl6pPr>
            <a:lvl7pPr marL="0" indent="0" algn="ctr">
              <a:lnSpc>
                <a:spcPct val="100000"/>
              </a:lnSpc>
              <a:buFont typeface="Arial" panose="020B0604020202020204" pitchFamily="34" charset="0"/>
              <a:buNone/>
              <a:defRPr sz="3700">
                <a:solidFill>
                  <a:schemeClr val="tx2"/>
                </a:solidFill>
              </a:defRPr>
            </a:lvl7pPr>
            <a:lvl8pPr marL="0" indent="0" algn="ctr">
              <a:lnSpc>
                <a:spcPct val="100000"/>
              </a:lnSpc>
              <a:buFont typeface="Arial" panose="020B0604020202020204" pitchFamily="34" charset="0"/>
              <a:buNone/>
              <a:defRPr sz="3700">
                <a:solidFill>
                  <a:schemeClr val="tx2"/>
                </a:solidFill>
              </a:defRPr>
            </a:lvl8pPr>
            <a:lvl9pPr marL="0" indent="0" algn="ctr">
              <a:lnSpc>
                <a:spcPct val="100000"/>
              </a:lnSpc>
              <a:buFont typeface="Arial" panose="020B0604020202020204" pitchFamily="34" charset="0"/>
              <a:buNone/>
              <a:defRPr sz="3700">
                <a:solidFill>
                  <a:schemeClr val="tx2"/>
                </a:solidFill>
              </a:defRPr>
            </a:lvl9pPr>
          </a:lstStyle>
          <a:p>
            <a:pPr lvl="0"/>
            <a:r>
              <a:rPr lang="de-DE" dirty="0" err="1" smtClean="0"/>
              <a:t>X,Xl</a:t>
            </a:r>
            <a:endParaRPr lang="de-DE" dirty="0" smtClean="0"/>
          </a:p>
        </p:txBody>
      </p:sp>
      <p:sp>
        <p:nvSpPr>
          <p:cNvPr id="36" name="Text Placeholder 18"/>
          <p:cNvSpPr>
            <a:spLocks noGrp="1"/>
          </p:cNvSpPr>
          <p:nvPr>
            <p:ph type="body" sz="quarter" idx="32" hasCustomPrompt="1"/>
          </p:nvPr>
        </p:nvSpPr>
        <p:spPr>
          <a:xfrm>
            <a:off x="3543599" y="5832000"/>
            <a:ext cx="2375999" cy="288000"/>
          </a:xfrm>
        </p:spPr>
        <p:txBody>
          <a:bodyPr/>
          <a:lstStyle>
            <a:lvl1pPr marL="0" indent="0" algn="ctr">
              <a:lnSpc>
                <a:spcPct val="100000"/>
              </a:lnSpc>
              <a:buNone/>
              <a:defRPr sz="1600">
                <a:solidFill>
                  <a:schemeClr val="tx1"/>
                </a:solidFill>
              </a:defRPr>
            </a:lvl1pPr>
            <a:lvl2pPr marL="0" indent="0" algn="ctr">
              <a:lnSpc>
                <a:spcPct val="100000"/>
              </a:lnSpc>
              <a:buFont typeface="Arial" panose="020B0604020202020204" pitchFamily="34" charset="0"/>
              <a:buNone/>
              <a:defRPr sz="1600">
                <a:solidFill>
                  <a:schemeClr val="tx1"/>
                </a:solidFill>
              </a:defRPr>
            </a:lvl2pPr>
            <a:lvl3pPr marL="0" indent="0" algn="ctr">
              <a:lnSpc>
                <a:spcPct val="100000"/>
              </a:lnSpc>
              <a:buFont typeface="Arial" panose="020B0604020202020204" pitchFamily="34" charset="0"/>
              <a:buNone/>
              <a:defRPr sz="1600">
                <a:solidFill>
                  <a:schemeClr val="tx1"/>
                </a:solidFill>
              </a:defRPr>
            </a:lvl3pPr>
            <a:lvl4pPr marL="0" indent="0" algn="ctr">
              <a:lnSpc>
                <a:spcPct val="100000"/>
              </a:lnSpc>
              <a:buFont typeface="Arial" panose="020B0604020202020204" pitchFamily="34" charset="0"/>
              <a:buNone/>
              <a:defRPr sz="1600">
                <a:solidFill>
                  <a:schemeClr val="tx1"/>
                </a:solidFill>
              </a:defRPr>
            </a:lvl4pPr>
            <a:lvl5pPr marL="0" indent="0" algn="ctr">
              <a:lnSpc>
                <a:spcPct val="100000"/>
              </a:lnSpc>
              <a:buFont typeface="Arial" panose="020B0604020202020204" pitchFamily="34" charset="0"/>
              <a:buNone/>
              <a:defRPr sz="1600">
                <a:solidFill>
                  <a:schemeClr val="tx1"/>
                </a:solidFill>
              </a:defRPr>
            </a:lvl5pPr>
            <a:lvl6pPr marL="0" indent="0" algn="ctr">
              <a:lnSpc>
                <a:spcPct val="100000"/>
              </a:lnSpc>
              <a:buFont typeface="Arial" panose="020B0604020202020204" pitchFamily="34" charset="0"/>
              <a:buNone/>
              <a:defRPr sz="1600">
                <a:solidFill>
                  <a:schemeClr val="tx1"/>
                </a:solidFill>
              </a:defRPr>
            </a:lvl6pPr>
            <a:lvl7pPr marL="0" indent="0" algn="ctr">
              <a:lnSpc>
                <a:spcPct val="100000"/>
              </a:lnSpc>
              <a:buFont typeface="Arial" panose="020B0604020202020204" pitchFamily="34" charset="0"/>
              <a:buNone/>
              <a:defRPr sz="1600">
                <a:solidFill>
                  <a:schemeClr val="tx1"/>
                </a:solidFill>
              </a:defRPr>
            </a:lvl7pPr>
            <a:lvl8pPr marL="0" indent="0" algn="ctr">
              <a:lnSpc>
                <a:spcPct val="100000"/>
              </a:lnSpc>
              <a:buFont typeface="Arial" panose="020B0604020202020204" pitchFamily="34" charset="0"/>
              <a:buNone/>
              <a:defRPr sz="1600">
                <a:solidFill>
                  <a:schemeClr val="tx1"/>
                </a:solidFill>
              </a:defRPr>
            </a:lvl8pPr>
            <a:lvl9pPr marL="0" indent="0" algn="ctr">
              <a:lnSpc>
                <a:spcPct val="100000"/>
              </a:lnSpc>
              <a:buFont typeface="Arial" panose="020B0604020202020204" pitchFamily="34" charset="0"/>
              <a:buNone/>
              <a:defRPr sz="1600">
                <a:solidFill>
                  <a:schemeClr val="tx1"/>
                </a:solidFill>
              </a:defRPr>
            </a:lvl9pPr>
          </a:lstStyle>
          <a:p>
            <a:pPr lvl="0"/>
            <a:r>
              <a:rPr lang="de-DE" dirty="0" smtClean="0"/>
              <a:t>Text einfügen</a:t>
            </a:r>
          </a:p>
        </p:txBody>
      </p:sp>
      <p:sp>
        <p:nvSpPr>
          <p:cNvPr id="37" name="Text Placeholder 18"/>
          <p:cNvSpPr>
            <a:spLocks noGrp="1"/>
          </p:cNvSpPr>
          <p:nvPr>
            <p:ph type="body" sz="quarter" idx="33" hasCustomPrompt="1"/>
          </p:nvPr>
        </p:nvSpPr>
        <p:spPr>
          <a:xfrm>
            <a:off x="6277201" y="3276000"/>
            <a:ext cx="2375999" cy="612000"/>
          </a:xfrm>
        </p:spPr>
        <p:txBody>
          <a:bodyPr/>
          <a:lstStyle>
            <a:lvl1pPr marL="0" indent="0" algn="ctr">
              <a:lnSpc>
                <a:spcPct val="100000"/>
              </a:lnSpc>
              <a:buNone/>
              <a:defRPr sz="3700">
                <a:solidFill>
                  <a:schemeClr val="tx1"/>
                </a:solidFill>
              </a:defRPr>
            </a:lvl1pPr>
            <a:lvl2pPr marL="0" indent="0" algn="ctr">
              <a:lnSpc>
                <a:spcPct val="100000"/>
              </a:lnSpc>
              <a:buFont typeface="Arial" panose="020B0604020202020204" pitchFamily="34" charset="0"/>
              <a:buNone/>
              <a:defRPr sz="3700">
                <a:solidFill>
                  <a:schemeClr val="tx1"/>
                </a:solidFill>
              </a:defRPr>
            </a:lvl2pPr>
            <a:lvl3pPr marL="0" indent="0" algn="ctr">
              <a:lnSpc>
                <a:spcPct val="100000"/>
              </a:lnSpc>
              <a:buFont typeface="Arial" panose="020B0604020202020204" pitchFamily="34" charset="0"/>
              <a:buNone/>
              <a:defRPr sz="3700">
                <a:solidFill>
                  <a:schemeClr val="tx1"/>
                </a:solidFill>
              </a:defRPr>
            </a:lvl3pPr>
            <a:lvl4pPr marL="0" indent="0" algn="ctr">
              <a:lnSpc>
                <a:spcPct val="100000"/>
              </a:lnSpc>
              <a:buFont typeface="Arial" panose="020B0604020202020204" pitchFamily="34" charset="0"/>
              <a:buNone/>
              <a:defRPr sz="3700">
                <a:solidFill>
                  <a:schemeClr val="tx1"/>
                </a:solidFill>
              </a:defRPr>
            </a:lvl4pPr>
            <a:lvl5pPr marL="0" indent="0" algn="ctr">
              <a:lnSpc>
                <a:spcPct val="100000"/>
              </a:lnSpc>
              <a:buFont typeface="Arial" panose="020B0604020202020204" pitchFamily="34" charset="0"/>
              <a:buNone/>
              <a:defRPr sz="3700">
                <a:solidFill>
                  <a:schemeClr val="tx1"/>
                </a:solidFill>
              </a:defRPr>
            </a:lvl5pPr>
            <a:lvl6pPr marL="0" indent="0" algn="ctr">
              <a:lnSpc>
                <a:spcPct val="100000"/>
              </a:lnSpc>
              <a:buFont typeface="Arial" panose="020B0604020202020204" pitchFamily="34" charset="0"/>
              <a:buNone/>
              <a:defRPr sz="3700">
                <a:solidFill>
                  <a:schemeClr val="tx1"/>
                </a:solidFill>
              </a:defRPr>
            </a:lvl6pPr>
            <a:lvl7pPr marL="0" indent="0" algn="ctr">
              <a:lnSpc>
                <a:spcPct val="100000"/>
              </a:lnSpc>
              <a:buFont typeface="Arial" panose="020B0604020202020204" pitchFamily="34" charset="0"/>
              <a:buNone/>
              <a:defRPr sz="3700">
                <a:solidFill>
                  <a:schemeClr val="tx1"/>
                </a:solidFill>
              </a:defRPr>
            </a:lvl7pPr>
            <a:lvl8pPr marL="0" indent="0" algn="ctr">
              <a:lnSpc>
                <a:spcPct val="100000"/>
              </a:lnSpc>
              <a:buFont typeface="Arial" panose="020B0604020202020204" pitchFamily="34" charset="0"/>
              <a:buNone/>
              <a:defRPr sz="3700">
                <a:solidFill>
                  <a:schemeClr val="tx1"/>
                </a:solidFill>
              </a:defRPr>
            </a:lvl8pPr>
            <a:lvl9pPr marL="0" indent="0" algn="ctr">
              <a:lnSpc>
                <a:spcPct val="100000"/>
              </a:lnSpc>
              <a:buFont typeface="Arial" panose="020B0604020202020204" pitchFamily="34" charset="0"/>
              <a:buNone/>
              <a:defRPr sz="3700">
                <a:solidFill>
                  <a:schemeClr val="tx1"/>
                </a:solidFill>
              </a:defRPr>
            </a:lvl9pPr>
          </a:lstStyle>
          <a:p>
            <a:pPr lvl="0"/>
            <a:r>
              <a:rPr lang="de-DE" dirty="0" smtClean="0"/>
              <a:t>XXYYY</a:t>
            </a:r>
          </a:p>
        </p:txBody>
      </p:sp>
      <p:sp>
        <p:nvSpPr>
          <p:cNvPr id="38" name="Text Placeholder 18"/>
          <p:cNvSpPr>
            <a:spLocks noGrp="1"/>
          </p:cNvSpPr>
          <p:nvPr>
            <p:ph type="body" sz="quarter" idx="34" hasCustomPrompt="1"/>
          </p:nvPr>
        </p:nvSpPr>
        <p:spPr>
          <a:xfrm>
            <a:off x="6277201" y="3888000"/>
            <a:ext cx="2375999" cy="396000"/>
          </a:xfrm>
        </p:spPr>
        <p:txBody>
          <a:bodyPr/>
          <a:lstStyle>
            <a:lvl1pPr marL="0" indent="0" algn="ctr">
              <a:lnSpc>
                <a:spcPct val="100000"/>
              </a:lnSpc>
              <a:buNone/>
              <a:defRPr sz="2100">
                <a:solidFill>
                  <a:schemeClr val="tx1"/>
                </a:solidFill>
              </a:defRPr>
            </a:lvl1pPr>
            <a:lvl2pPr marL="0" indent="0" algn="ctr">
              <a:lnSpc>
                <a:spcPct val="100000"/>
              </a:lnSpc>
              <a:buFont typeface="Arial" panose="020B0604020202020204" pitchFamily="34" charset="0"/>
              <a:buNone/>
              <a:defRPr sz="2100">
                <a:solidFill>
                  <a:schemeClr val="tx1"/>
                </a:solidFill>
              </a:defRPr>
            </a:lvl2pPr>
            <a:lvl3pPr marL="0" indent="0" algn="ctr">
              <a:lnSpc>
                <a:spcPct val="100000"/>
              </a:lnSpc>
              <a:buFont typeface="Arial" panose="020B0604020202020204" pitchFamily="34" charset="0"/>
              <a:buNone/>
              <a:defRPr sz="2100">
                <a:solidFill>
                  <a:schemeClr val="tx1"/>
                </a:solidFill>
              </a:defRPr>
            </a:lvl3pPr>
            <a:lvl4pPr marL="0" indent="0" algn="ctr">
              <a:lnSpc>
                <a:spcPct val="100000"/>
              </a:lnSpc>
              <a:buFont typeface="Arial" panose="020B0604020202020204" pitchFamily="34" charset="0"/>
              <a:buNone/>
              <a:defRPr sz="2100">
                <a:solidFill>
                  <a:schemeClr val="tx1"/>
                </a:solidFill>
              </a:defRPr>
            </a:lvl4pPr>
            <a:lvl5pPr marL="0" indent="0" algn="ctr">
              <a:lnSpc>
                <a:spcPct val="100000"/>
              </a:lnSpc>
              <a:buFont typeface="Arial" panose="020B0604020202020204" pitchFamily="34" charset="0"/>
              <a:buNone/>
              <a:defRPr sz="2100">
                <a:solidFill>
                  <a:schemeClr val="tx1"/>
                </a:solidFill>
              </a:defRPr>
            </a:lvl5pPr>
            <a:lvl6pPr marL="0" indent="0" algn="ctr">
              <a:lnSpc>
                <a:spcPct val="100000"/>
              </a:lnSpc>
              <a:buFont typeface="Arial" panose="020B0604020202020204" pitchFamily="34" charset="0"/>
              <a:buNone/>
              <a:defRPr sz="2100">
                <a:solidFill>
                  <a:schemeClr val="tx1"/>
                </a:solidFill>
              </a:defRPr>
            </a:lvl6pPr>
            <a:lvl7pPr marL="0" indent="0" algn="ctr">
              <a:lnSpc>
                <a:spcPct val="100000"/>
              </a:lnSpc>
              <a:buFont typeface="Arial" panose="020B0604020202020204" pitchFamily="34" charset="0"/>
              <a:buNone/>
              <a:defRPr sz="2100">
                <a:solidFill>
                  <a:schemeClr val="tx1"/>
                </a:solidFill>
              </a:defRPr>
            </a:lvl7pPr>
            <a:lvl8pPr marL="0" indent="0" algn="ctr">
              <a:lnSpc>
                <a:spcPct val="100000"/>
              </a:lnSpc>
              <a:buFont typeface="Arial" panose="020B0604020202020204" pitchFamily="34" charset="0"/>
              <a:buNone/>
              <a:defRPr sz="2100">
                <a:solidFill>
                  <a:schemeClr val="tx1"/>
                </a:solidFill>
              </a:defRPr>
            </a:lvl8pPr>
            <a:lvl9pPr marL="0" indent="0" algn="ctr">
              <a:lnSpc>
                <a:spcPct val="100000"/>
              </a:lnSpc>
              <a:buFont typeface="Arial" panose="020B0604020202020204" pitchFamily="34" charset="0"/>
              <a:buNone/>
              <a:defRPr sz="2100">
                <a:solidFill>
                  <a:schemeClr val="tx1"/>
                </a:solidFill>
              </a:defRPr>
            </a:lvl9pPr>
          </a:lstStyle>
          <a:p>
            <a:pPr lvl="0"/>
            <a:r>
              <a:rPr lang="de-DE" dirty="0" smtClean="0"/>
              <a:t>Text einfügen</a:t>
            </a:r>
          </a:p>
        </p:txBody>
      </p:sp>
      <p:sp>
        <p:nvSpPr>
          <p:cNvPr id="39" name="Text Placeholder 18"/>
          <p:cNvSpPr>
            <a:spLocks noGrp="1"/>
          </p:cNvSpPr>
          <p:nvPr>
            <p:ph type="body" sz="quarter" idx="35" hasCustomPrompt="1"/>
          </p:nvPr>
        </p:nvSpPr>
        <p:spPr>
          <a:xfrm>
            <a:off x="6277201" y="4428000"/>
            <a:ext cx="2375999" cy="612000"/>
          </a:xfrm>
        </p:spPr>
        <p:txBody>
          <a:bodyPr/>
          <a:lstStyle>
            <a:lvl1pPr marL="0" indent="0" algn="ctr">
              <a:lnSpc>
                <a:spcPct val="100000"/>
              </a:lnSpc>
              <a:buNone/>
              <a:defRPr sz="3700">
                <a:solidFill>
                  <a:schemeClr val="accent2"/>
                </a:solidFill>
              </a:defRPr>
            </a:lvl1pPr>
            <a:lvl2pPr marL="0" indent="0" algn="ctr">
              <a:lnSpc>
                <a:spcPct val="100000"/>
              </a:lnSpc>
              <a:buFont typeface="Arial" panose="020B0604020202020204" pitchFamily="34" charset="0"/>
              <a:buNone/>
              <a:defRPr sz="3700">
                <a:solidFill>
                  <a:schemeClr val="accent2"/>
                </a:solidFill>
              </a:defRPr>
            </a:lvl2pPr>
            <a:lvl3pPr marL="0" indent="0" algn="ctr">
              <a:lnSpc>
                <a:spcPct val="100000"/>
              </a:lnSpc>
              <a:buFont typeface="Arial" panose="020B0604020202020204" pitchFamily="34" charset="0"/>
              <a:buNone/>
              <a:defRPr sz="3700">
                <a:solidFill>
                  <a:schemeClr val="accent2"/>
                </a:solidFill>
              </a:defRPr>
            </a:lvl3pPr>
            <a:lvl4pPr marL="0" indent="0" algn="ctr">
              <a:lnSpc>
                <a:spcPct val="100000"/>
              </a:lnSpc>
              <a:buFont typeface="Arial" panose="020B0604020202020204" pitchFamily="34" charset="0"/>
              <a:buNone/>
              <a:defRPr sz="3700">
                <a:solidFill>
                  <a:schemeClr val="accent2"/>
                </a:solidFill>
              </a:defRPr>
            </a:lvl4pPr>
            <a:lvl5pPr marL="0" indent="0" algn="ctr">
              <a:lnSpc>
                <a:spcPct val="100000"/>
              </a:lnSpc>
              <a:buFont typeface="Arial" panose="020B0604020202020204" pitchFamily="34" charset="0"/>
              <a:buNone/>
              <a:defRPr sz="3700">
                <a:solidFill>
                  <a:schemeClr val="accent2"/>
                </a:solidFill>
              </a:defRPr>
            </a:lvl5pPr>
            <a:lvl6pPr marL="0" indent="0" algn="ctr">
              <a:lnSpc>
                <a:spcPct val="100000"/>
              </a:lnSpc>
              <a:buFont typeface="Arial" panose="020B0604020202020204" pitchFamily="34" charset="0"/>
              <a:buNone/>
              <a:defRPr sz="3700">
                <a:solidFill>
                  <a:schemeClr val="accent2"/>
                </a:solidFill>
              </a:defRPr>
            </a:lvl6pPr>
            <a:lvl7pPr marL="0" indent="0" algn="ctr">
              <a:lnSpc>
                <a:spcPct val="100000"/>
              </a:lnSpc>
              <a:buFont typeface="Arial" panose="020B0604020202020204" pitchFamily="34" charset="0"/>
              <a:buNone/>
              <a:defRPr sz="3700">
                <a:solidFill>
                  <a:schemeClr val="accent2"/>
                </a:solidFill>
              </a:defRPr>
            </a:lvl7pPr>
            <a:lvl8pPr marL="0" indent="0" algn="ctr">
              <a:lnSpc>
                <a:spcPct val="100000"/>
              </a:lnSpc>
              <a:buFont typeface="Arial" panose="020B0604020202020204" pitchFamily="34" charset="0"/>
              <a:buNone/>
              <a:defRPr sz="3700">
                <a:solidFill>
                  <a:schemeClr val="accent2"/>
                </a:solidFill>
              </a:defRPr>
            </a:lvl8pPr>
            <a:lvl9pPr marL="0" indent="0" algn="ctr">
              <a:lnSpc>
                <a:spcPct val="100000"/>
              </a:lnSpc>
              <a:buFont typeface="Arial" panose="020B0604020202020204" pitchFamily="34" charset="0"/>
              <a:buNone/>
              <a:defRPr sz="3700">
                <a:solidFill>
                  <a:schemeClr val="accent2"/>
                </a:solidFill>
              </a:defRPr>
            </a:lvl9pPr>
          </a:lstStyle>
          <a:p>
            <a:pPr lvl="0"/>
            <a:r>
              <a:rPr lang="de-DE" dirty="0" err="1" smtClean="0"/>
              <a:t>XXg</a:t>
            </a:r>
            <a:endParaRPr lang="de-DE" dirty="0" smtClean="0"/>
          </a:p>
        </p:txBody>
      </p:sp>
      <p:sp>
        <p:nvSpPr>
          <p:cNvPr id="40" name="Text Placeholder 18"/>
          <p:cNvSpPr>
            <a:spLocks noGrp="1"/>
          </p:cNvSpPr>
          <p:nvPr>
            <p:ph type="body" sz="quarter" idx="36" hasCustomPrompt="1"/>
          </p:nvPr>
        </p:nvSpPr>
        <p:spPr>
          <a:xfrm>
            <a:off x="6277201" y="5004000"/>
            <a:ext cx="2375999" cy="612000"/>
          </a:xfrm>
        </p:spPr>
        <p:txBody>
          <a:bodyPr/>
          <a:lstStyle>
            <a:lvl1pPr marL="0" indent="0" algn="ctr">
              <a:lnSpc>
                <a:spcPct val="100000"/>
              </a:lnSpc>
              <a:buNone/>
              <a:defRPr sz="3700">
                <a:solidFill>
                  <a:schemeClr val="tx2"/>
                </a:solidFill>
              </a:defRPr>
            </a:lvl1pPr>
            <a:lvl2pPr marL="0" indent="0" algn="ctr">
              <a:lnSpc>
                <a:spcPct val="100000"/>
              </a:lnSpc>
              <a:buFont typeface="Arial" panose="020B0604020202020204" pitchFamily="34" charset="0"/>
              <a:buNone/>
              <a:defRPr sz="3700">
                <a:solidFill>
                  <a:schemeClr val="tx2"/>
                </a:solidFill>
              </a:defRPr>
            </a:lvl2pPr>
            <a:lvl3pPr marL="0" indent="0" algn="ctr">
              <a:lnSpc>
                <a:spcPct val="100000"/>
              </a:lnSpc>
              <a:buFont typeface="Arial" panose="020B0604020202020204" pitchFamily="34" charset="0"/>
              <a:buNone/>
              <a:defRPr sz="3700">
                <a:solidFill>
                  <a:schemeClr val="tx2"/>
                </a:solidFill>
              </a:defRPr>
            </a:lvl3pPr>
            <a:lvl4pPr marL="0" indent="0" algn="ctr">
              <a:lnSpc>
                <a:spcPct val="100000"/>
              </a:lnSpc>
              <a:buFont typeface="Arial" panose="020B0604020202020204" pitchFamily="34" charset="0"/>
              <a:buNone/>
              <a:defRPr sz="3700">
                <a:solidFill>
                  <a:schemeClr val="tx2"/>
                </a:solidFill>
              </a:defRPr>
            </a:lvl4pPr>
            <a:lvl5pPr marL="0" indent="0" algn="ctr">
              <a:lnSpc>
                <a:spcPct val="100000"/>
              </a:lnSpc>
              <a:buFont typeface="Arial" panose="020B0604020202020204" pitchFamily="34" charset="0"/>
              <a:buNone/>
              <a:defRPr sz="3700">
                <a:solidFill>
                  <a:schemeClr val="tx2"/>
                </a:solidFill>
              </a:defRPr>
            </a:lvl5pPr>
            <a:lvl6pPr marL="0" indent="0" algn="ctr">
              <a:lnSpc>
                <a:spcPct val="100000"/>
              </a:lnSpc>
              <a:buFont typeface="Arial" panose="020B0604020202020204" pitchFamily="34" charset="0"/>
              <a:buNone/>
              <a:defRPr sz="3700">
                <a:solidFill>
                  <a:schemeClr val="tx2"/>
                </a:solidFill>
              </a:defRPr>
            </a:lvl6pPr>
            <a:lvl7pPr marL="0" indent="0" algn="ctr">
              <a:lnSpc>
                <a:spcPct val="100000"/>
              </a:lnSpc>
              <a:buFont typeface="Arial" panose="020B0604020202020204" pitchFamily="34" charset="0"/>
              <a:buNone/>
              <a:defRPr sz="3700">
                <a:solidFill>
                  <a:schemeClr val="tx2"/>
                </a:solidFill>
              </a:defRPr>
            </a:lvl7pPr>
            <a:lvl8pPr marL="0" indent="0" algn="ctr">
              <a:lnSpc>
                <a:spcPct val="100000"/>
              </a:lnSpc>
              <a:buFont typeface="Arial" panose="020B0604020202020204" pitchFamily="34" charset="0"/>
              <a:buNone/>
              <a:defRPr sz="3700">
                <a:solidFill>
                  <a:schemeClr val="tx2"/>
                </a:solidFill>
              </a:defRPr>
            </a:lvl8pPr>
            <a:lvl9pPr marL="0" indent="0" algn="ctr">
              <a:lnSpc>
                <a:spcPct val="100000"/>
              </a:lnSpc>
              <a:buFont typeface="Arial" panose="020B0604020202020204" pitchFamily="34" charset="0"/>
              <a:buNone/>
              <a:defRPr sz="3700">
                <a:solidFill>
                  <a:schemeClr val="tx2"/>
                </a:solidFill>
              </a:defRPr>
            </a:lvl9pPr>
          </a:lstStyle>
          <a:p>
            <a:pPr lvl="0"/>
            <a:r>
              <a:rPr lang="de-DE" dirty="0" err="1" smtClean="0"/>
              <a:t>X,Xl</a:t>
            </a:r>
            <a:endParaRPr lang="de-DE" dirty="0" smtClean="0"/>
          </a:p>
        </p:txBody>
      </p:sp>
      <p:sp>
        <p:nvSpPr>
          <p:cNvPr id="41" name="Text Placeholder 18"/>
          <p:cNvSpPr>
            <a:spLocks noGrp="1"/>
          </p:cNvSpPr>
          <p:nvPr>
            <p:ph type="body" sz="quarter" idx="37" hasCustomPrompt="1"/>
          </p:nvPr>
        </p:nvSpPr>
        <p:spPr>
          <a:xfrm>
            <a:off x="6277201" y="5832000"/>
            <a:ext cx="2375999" cy="288000"/>
          </a:xfrm>
        </p:spPr>
        <p:txBody>
          <a:bodyPr/>
          <a:lstStyle>
            <a:lvl1pPr marL="0" indent="0" algn="ctr">
              <a:lnSpc>
                <a:spcPct val="100000"/>
              </a:lnSpc>
              <a:buNone/>
              <a:defRPr sz="1600">
                <a:solidFill>
                  <a:schemeClr val="tx1"/>
                </a:solidFill>
              </a:defRPr>
            </a:lvl1pPr>
            <a:lvl2pPr marL="0" indent="0" algn="ctr">
              <a:lnSpc>
                <a:spcPct val="100000"/>
              </a:lnSpc>
              <a:buFont typeface="Arial" panose="020B0604020202020204" pitchFamily="34" charset="0"/>
              <a:buNone/>
              <a:defRPr sz="1600">
                <a:solidFill>
                  <a:schemeClr val="tx1"/>
                </a:solidFill>
              </a:defRPr>
            </a:lvl2pPr>
            <a:lvl3pPr marL="0" indent="0" algn="ctr">
              <a:lnSpc>
                <a:spcPct val="100000"/>
              </a:lnSpc>
              <a:buFont typeface="Arial" panose="020B0604020202020204" pitchFamily="34" charset="0"/>
              <a:buNone/>
              <a:defRPr sz="1600">
                <a:solidFill>
                  <a:schemeClr val="tx1"/>
                </a:solidFill>
              </a:defRPr>
            </a:lvl3pPr>
            <a:lvl4pPr marL="0" indent="0" algn="ctr">
              <a:lnSpc>
                <a:spcPct val="100000"/>
              </a:lnSpc>
              <a:buFont typeface="Arial" panose="020B0604020202020204" pitchFamily="34" charset="0"/>
              <a:buNone/>
              <a:defRPr sz="1600">
                <a:solidFill>
                  <a:schemeClr val="tx1"/>
                </a:solidFill>
              </a:defRPr>
            </a:lvl4pPr>
            <a:lvl5pPr marL="0" indent="0" algn="ctr">
              <a:lnSpc>
                <a:spcPct val="100000"/>
              </a:lnSpc>
              <a:buFont typeface="Arial" panose="020B0604020202020204" pitchFamily="34" charset="0"/>
              <a:buNone/>
              <a:defRPr sz="1600">
                <a:solidFill>
                  <a:schemeClr val="tx1"/>
                </a:solidFill>
              </a:defRPr>
            </a:lvl5pPr>
            <a:lvl6pPr marL="0" indent="0" algn="ctr">
              <a:lnSpc>
                <a:spcPct val="100000"/>
              </a:lnSpc>
              <a:buFont typeface="Arial" panose="020B0604020202020204" pitchFamily="34" charset="0"/>
              <a:buNone/>
              <a:defRPr sz="1600">
                <a:solidFill>
                  <a:schemeClr val="tx1"/>
                </a:solidFill>
              </a:defRPr>
            </a:lvl6pPr>
            <a:lvl7pPr marL="0" indent="0" algn="ctr">
              <a:lnSpc>
                <a:spcPct val="100000"/>
              </a:lnSpc>
              <a:buFont typeface="Arial" panose="020B0604020202020204" pitchFamily="34" charset="0"/>
              <a:buNone/>
              <a:defRPr sz="1600">
                <a:solidFill>
                  <a:schemeClr val="tx1"/>
                </a:solidFill>
              </a:defRPr>
            </a:lvl7pPr>
            <a:lvl8pPr marL="0" indent="0" algn="ctr">
              <a:lnSpc>
                <a:spcPct val="100000"/>
              </a:lnSpc>
              <a:buFont typeface="Arial" panose="020B0604020202020204" pitchFamily="34" charset="0"/>
              <a:buNone/>
              <a:defRPr sz="1600">
                <a:solidFill>
                  <a:schemeClr val="tx1"/>
                </a:solidFill>
              </a:defRPr>
            </a:lvl8pPr>
            <a:lvl9pPr marL="0" indent="0" algn="ctr">
              <a:lnSpc>
                <a:spcPct val="100000"/>
              </a:lnSpc>
              <a:buFont typeface="Arial" panose="020B0604020202020204" pitchFamily="34" charset="0"/>
              <a:buNone/>
              <a:defRPr sz="1600">
                <a:solidFill>
                  <a:schemeClr val="tx1"/>
                </a:solidFill>
              </a:defRPr>
            </a:lvl9pPr>
          </a:lstStyle>
          <a:p>
            <a:pPr lvl="0"/>
            <a:r>
              <a:rPr lang="de-DE" dirty="0" smtClean="0"/>
              <a:t>Text einfügen</a:t>
            </a:r>
          </a:p>
        </p:txBody>
      </p:sp>
      <p:sp>
        <p:nvSpPr>
          <p:cNvPr id="42" name="Text Placeholder 18"/>
          <p:cNvSpPr>
            <a:spLocks noGrp="1"/>
          </p:cNvSpPr>
          <p:nvPr>
            <p:ph type="body" sz="quarter" idx="38" hasCustomPrompt="1"/>
          </p:nvPr>
        </p:nvSpPr>
        <p:spPr>
          <a:xfrm>
            <a:off x="9010800" y="3304303"/>
            <a:ext cx="2375999" cy="612000"/>
          </a:xfrm>
        </p:spPr>
        <p:txBody>
          <a:bodyPr/>
          <a:lstStyle>
            <a:lvl1pPr marL="0" indent="0" algn="ctr">
              <a:lnSpc>
                <a:spcPct val="100000"/>
              </a:lnSpc>
              <a:buNone/>
              <a:defRPr sz="3700">
                <a:solidFill>
                  <a:schemeClr val="tx1"/>
                </a:solidFill>
              </a:defRPr>
            </a:lvl1pPr>
            <a:lvl2pPr marL="0" indent="0" algn="ctr">
              <a:lnSpc>
                <a:spcPct val="100000"/>
              </a:lnSpc>
              <a:buFont typeface="Arial" panose="020B0604020202020204" pitchFamily="34" charset="0"/>
              <a:buNone/>
              <a:defRPr sz="3700">
                <a:solidFill>
                  <a:schemeClr val="tx1"/>
                </a:solidFill>
              </a:defRPr>
            </a:lvl2pPr>
            <a:lvl3pPr marL="0" indent="0" algn="ctr">
              <a:lnSpc>
                <a:spcPct val="100000"/>
              </a:lnSpc>
              <a:buFont typeface="Arial" panose="020B0604020202020204" pitchFamily="34" charset="0"/>
              <a:buNone/>
              <a:defRPr sz="3700">
                <a:solidFill>
                  <a:schemeClr val="tx1"/>
                </a:solidFill>
              </a:defRPr>
            </a:lvl3pPr>
            <a:lvl4pPr marL="0" indent="0" algn="ctr">
              <a:lnSpc>
                <a:spcPct val="100000"/>
              </a:lnSpc>
              <a:buFont typeface="Arial" panose="020B0604020202020204" pitchFamily="34" charset="0"/>
              <a:buNone/>
              <a:defRPr sz="3700">
                <a:solidFill>
                  <a:schemeClr val="tx1"/>
                </a:solidFill>
              </a:defRPr>
            </a:lvl4pPr>
            <a:lvl5pPr marL="0" indent="0" algn="ctr">
              <a:lnSpc>
                <a:spcPct val="100000"/>
              </a:lnSpc>
              <a:buFont typeface="Arial" panose="020B0604020202020204" pitchFamily="34" charset="0"/>
              <a:buNone/>
              <a:defRPr sz="3700">
                <a:solidFill>
                  <a:schemeClr val="tx1"/>
                </a:solidFill>
              </a:defRPr>
            </a:lvl5pPr>
            <a:lvl6pPr marL="0" indent="0" algn="ctr">
              <a:lnSpc>
                <a:spcPct val="100000"/>
              </a:lnSpc>
              <a:buFont typeface="Arial" panose="020B0604020202020204" pitchFamily="34" charset="0"/>
              <a:buNone/>
              <a:defRPr sz="3700">
                <a:solidFill>
                  <a:schemeClr val="tx1"/>
                </a:solidFill>
              </a:defRPr>
            </a:lvl6pPr>
            <a:lvl7pPr marL="0" indent="0" algn="ctr">
              <a:lnSpc>
                <a:spcPct val="100000"/>
              </a:lnSpc>
              <a:buFont typeface="Arial" panose="020B0604020202020204" pitchFamily="34" charset="0"/>
              <a:buNone/>
              <a:defRPr sz="3700">
                <a:solidFill>
                  <a:schemeClr val="tx1"/>
                </a:solidFill>
              </a:defRPr>
            </a:lvl7pPr>
            <a:lvl8pPr marL="0" indent="0" algn="ctr">
              <a:lnSpc>
                <a:spcPct val="100000"/>
              </a:lnSpc>
              <a:buFont typeface="Arial" panose="020B0604020202020204" pitchFamily="34" charset="0"/>
              <a:buNone/>
              <a:defRPr sz="3700">
                <a:solidFill>
                  <a:schemeClr val="tx1"/>
                </a:solidFill>
              </a:defRPr>
            </a:lvl8pPr>
            <a:lvl9pPr marL="0" indent="0" algn="ctr">
              <a:lnSpc>
                <a:spcPct val="100000"/>
              </a:lnSpc>
              <a:buFont typeface="Arial" panose="020B0604020202020204" pitchFamily="34" charset="0"/>
              <a:buNone/>
              <a:defRPr sz="3700">
                <a:solidFill>
                  <a:schemeClr val="tx1"/>
                </a:solidFill>
              </a:defRPr>
            </a:lvl9pPr>
          </a:lstStyle>
          <a:p>
            <a:pPr lvl="0"/>
            <a:r>
              <a:rPr lang="de-DE" dirty="0" smtClean="0"/>
              <a:t>XXYYY</a:t>
            </a:r>
          </a:p>
        </p:txBody>
      </p:sp>
      <p:sp>
        <p:nvSpPr>
          <p:cNvPr id="43" name="Text Placeholder 18"/>
          <p:cNvSpPr>
            <a:spLocks noGrp="1"/>
          </p:cNvSpPr>
          <p:nvPr>
            <p:ph type="body" sz="quarter" idx="39" hasCustomPrompt="1"/>
          </p:nvPr>
        </p:nvSpPr>
        <p:spPr>
          <a:xfrm>
            <a:off x="9010800" y="3916303"/>
            <a:ext cx="2375999" cy="396000"/>
          </a:xfrm>
        </p:spPr>
        <p:txBody>
          <a:bodyPr/>
          <a:lstStyle>
            <a:lvl1pPr marL="0" indent="0" algn="ctr">
              <a:lnSpc>
                <a:spcPct val="100000"/>
              </a:lnSpc>
              <a:buNone/>
              <a:defRPr sz="2100">
                <a:solidFill>
                  <a:schemeClr val="tx1"/>
                </a:solidFill>
              </a:defRPr>
            </a:lvl1pPr>
            <a:lvl2pPr marL="0" indent="0" algn="ctr">
              <a:lnSpc>
                <a:spcPct val="100000"/>
              </a:lnSpc>
              <a:buFont typeface="Arial" panose="020B0604020202020204" pitchFamily="34" charset="0"/>
              <a:buNone/>
              <a:defRPr sz="2100">
                <a:solidFill>
                  <a:schemeClr val="tx1"/>
                </a:solidFill>
              </a:defRPr>
            </a:lvl2pPr>
            <a:lvl3pPr marL="0" indent="0" algn="ctr">
              <a:lnSpc>
                <a:spcPct val="100000"/>
              </a:lnSpc>
              <a:buFont typeface="Arial" panose="020B0604020202020204" pitchFamily="34" charset="0"/>
              <a:buNone/>
              <a:defRPr sz="2100">
                <a:solidFill>
                  <a:schemeClr val="tx1"/>
                </a:solidFill>
              </a:defRPr>
            </a:lvl3pPr>
            <a:lvl4pPr marL="0" indent="0" algn="ctr">
              <a:lnSpc>
                <a:spcPct val="100000"/>
              </a:lnSpc>
              <a:buFont typeface="Arial" panose="020B0604020202020204" pitchFamily="34" charset="0"/>
              <a:buNone/>
              <a:defRPr sz="2100">
                <a:solidFill>
                  <a:schemeClr val="tx1"/>
                </a:solidFill>
              </a:defRPr>
            </a:lvl4pPr>
            <a:lvl5pPr marL="0" indent="0" algn="ctr">
              <a:lnSpc>
                <a:spcPct val="100000"/>
              </a:lnSpc>
              <a:buFont typeface="Arial" panose="020B0604020202020204" pitchFamily="34" charset="0"/>
              <a:buNone/>
              <a:defRPr sz="2100">
                <a:solidFill>
                  <a:schemeClr val="tx1"/>
                </a:solidFill>
              </a:defRPr>
            </a:lvl5pPr>
            <a:lvl6pPr marL="0" indent="0" algn="ctr">
              <a:lnSpc>
                <a:spcPct val="100000"/>
              </a:lnSpc>
              <a:buFont typeface="Arial" panose="020B0604020202020204" pitchFamily="34" charset="0"/>
              <a:buNone/>
              <a:defRPr sz="2100">
                <a:solidFill>
                  <a:schemeClr val="tx1"/>
                </a:solidFill>
              </a:defRPr>
            </a:lvl6pPr>
            <a:lvl7pPr marL="0" indent="0" algn="ctr">
              <a:lnSpc>
                <a:spcPct val="100000"/>
              </a:lnSpc>
              <a:buFont typeface="Arial" panose="020B0604020202020204" pitchFamily="34" charset="0"/>
              <a:buNone/>
              <a:defRPr sz="2100">
                <a:solidFill>
                  <a:schemeClr val="tx1"/>
                </a:solidFill>
              </a:defRPr>
            </a:lvl7pPr>
            <a:lvl8pPr marL="0" indent="0" algn="ctr">
              <a:lnSpc>
                <a:spcPct val="100000"/>
              </a:lnSpc>
              <a:buFont typeface="Arial" panose="020B0604020202020204" pitchFamily="34" charset="0"/>
              <a:buNone/>
              <a:defRPr sz="2100">
                <a:solidFill>
                  <a:schemeClr val="tx1"/>
                </a:solidFill>
              </a:defRPr>
            </a:lvl8pPr>
            <a:lvl9pPr marL="0" indent="0" algn="ctr">
              <a:lnSpc>
                <a:spcPct val="100000"/>
              </a:lnSpc>
              <a:buFont typeface="Arial" panose="020B0604020202020204" pitchFamily="34" charset="0"/>
              <a:buNone/>
              <a:defRPr sz="2100">
                <a:solidFill>
                  <a:schemeClr val="tx1"/>
                </a:solidFill>
              </a:defRPr>
            </a:lvl9pPr>
          </a:lstStyle>
          <a:p>
            <a:pPr lvl="0"/>
            <a:r>
              <a:rPr lang="de-DE" dirty="0" smtClean="0"/>
              <a:t>Text einfügen</a:t>
            </a:r>
          </a:p>
        </p:txBody>
      </p:sp>
      <p:sp>
        <p:nvSpPr>
          <p:cNvPr id="44" name="Text Placeholder 18"/>
          <p:cNvSpPr>
            <a:spLocks noGrp="1"/>
          </p:cNvSpPr>
          <p:nvPr>
            <p:ph type="body" sz="quarter" idx="40" hasCustomPrompt="1"/>
          </p:nvPr>
        </p:nvSpPr>
        <p:spPr>
          <a:xfrm>
            <a:off x="9010800" y="4456303"/>
            <a:ext cx="2375999" cy="612000"/>
          </a:xfrm>
        </p:spPr>
        <p:txBody>
          <a:bodyPr/>
          <a:lstStyle>
            <a:lvl1pPr marL="0" indent="0" algn="ctr">
              <a:lnSpc>
                <a:spcPct val="100000"/>
              </a:lnSpc>
              <a:buNone/>
              <a:defRPr sz="3700">
                <a:solidFill>
                  <a:schemeClr val="accent2"/>
                </a:solidFill>
              </a:defRPr>
            </a:lvl1pPr>
            <a:lvl2pPr marL="0" indent="0" algn="ctr">
              <a:lnSpc>
                <a:spcPct val="100000"/>
              </a:lnSpc>
              <a:buFont typeface="Arial" panose="020B0604020202020204" pitchFamily="34" charset="0"/>
              <a:buNone/>
              <a:defRPr sz="3700">
                <a:solidFill>
                  <a:schemeClr val="accent2"/>
                </a:solidFill>
              </a:defRPr>
            </a:lvl2pPr>
            <a:lvl3pPr marL="0" indent="0" algn="ctr">
              <a:lnSpc>
                <a:spcPct val="100000"/>
              </a:lnSpc>
              <a:buFont typeface="Arial" panose="020B0604020202020204" pitchFamily="34" charset="0"/>
              <a:buNone/>
              <a:defRPr sz="3700">
                <a:solidFill>
                  <a:schemeClr val="accent2"/>
                </a:solidFill>
              </a:defRPr>
            </a:lvl3pPr>
            <a:lvl4pPr marL="0" indent="0" algn="ctr">
              <a:lnSpc>
                <a:spcPct val="100000"/>
              </a:lnSpc>
              <a:buFont typeface="Arial" panose="020B0604020202020204" pitchFamily="34" charset="0"/>
              <a:buNone/>
              <a:defRPr sz="3700">
                <a:solidFill>
                  <a:schemeClr val="accent2"/>
                </a:solidFill>
              </a:defRPr>
            </a:lvl4pPr>
            <a:lvl5pPr marL="0" indent="0" algn="ctr">
              <a:lnSpc>
                <a:spcPct val="100000"/>
              </a:lnSpc>
              <a:buFont typeface="Arial" panose="020B0604020202020204" pitchFamily="34" charset="0"/>
              <a:buNone/>
              <a:defRPr sz="3700">
                <a:solidFill>
                  <a:schemeClr val="accent2"/>
                </a:solidFill>
              </a:defRPr>
            </a:lvl5pPr>
            <a:lvl6pPr marL="0" indent="0" algn="ctr">
              <a:lnSpc>
                <a:spcPct val="100000"/>
              </a:lnSpc>
              <a:buFont typeface="Arial" panose="020B0604020202020204" pitchFamily="34" charset="0"/>
              <a:buNone/>
              <a:defRPr sz="3700">
                <a:solidFill>
                  <a:schemeClr val="accent2"/>
                </a:solidFill>
              </a:defRPr>
            </a:lvl6pPr>
            <a:lvl7pPr marL="0" indent="0" algn="ctr">
              <a:lnSpc>
                <a:spcPct val="100000"/>
              </a:lnSpc>
              <a:buFont typeface="Arial" panose="020B0604020202020204" pitchFamily="34" charset="0"/>
              <a:buNone/>
              <a:defRPr sz="3700">
                <a:solidFill>
                  <a:schemeClr val="accent2"/>
                </a:solidFill>
              </a:defRPr>
            </a:lvl7pPr>
            <a:lvl8pPr marL="0" indent="0" algn="ctr">
              <a:lnSpc>
                <a:spcPct val="100000"/>
              </a:lnSpc>
              <a:buFont typeface="Arial" panose="020B0604020202020204" pitchFamily="34" charset="0"/>
              <a:buNone/>
              <a:defRPr sz="3700">
                <a:solidFill>
                  <a:schemeClr val="accent2"/>
                </a:solidFill>
              </a:defRPr>
            </a:lvl8pPr>
            <a:lvl9pPr marL="0" indent="0" algn="ctr">
              <a:lnSpc>
                <a:spcPct val="100000"/>
              </a:lnSpc>
              <a:buFont typeface="Arial" panose="020B0604020202020204" pitchFamily="34" charset="0"/>
              <a:buNone/>
              <a:defRPr sz="3700">
                <a:solidFill>
                  <a:schemeClr val="accent2"/>
                </a:solidFill>
              </a:defRPr>
            </a:lvl9pPr>
          </a:lstStyle>
          <a:p>
            <a:pPr lvl="0"/>
            <a:r>
              <a:rPr lang="de-DE" dirty="0" err="1" smtClean="0"/>
              <a:t>XXg</a:t>
            </a:r>
            <a:endParaRPr lang="de-DE" dirty="0" smtClean="0"/>
          </a:p>
        </p:txBody>
      </p:sp>
      <p:sp>
        <p:nvSpPr>
          <p:cNvPr id="45" name="Text Placeholder 18"/>
          <p:cNvSpPr>
            <a:spLocks noGrp="1"/>
          </p:cNvSpPr>
          <p:nvPr>
            <p:ph type="body" sz="quarter" idx="41" hasCustomPrompt="1"/>
          </p:nvPr>
        </p:nvSpPr>
        <p:spPr>
          <a:xfrm>
            <a:off x="9010800" y="5032303"/>
            <a:ext cx="2375999" cy="612000"/>
          </a:xfrm>
        </p:spPr>
        <p:txBody>
          <a:bodyPr/>
          <a:lstStyle>
            <a:lvl1pPr marL="0" indent="0" algn="ctr">
              <a:lnSpc>
                <a:spcPct val="100000"/>
              </a:lnSpc>
              <a:buNone/>
              <a:defRPr sz="3700">
                <a:solidFill>
                  <a:schemeClr val="tx2"/>
                </a:solidFill>
              </a:defRPr>
            </a:lvl1pPr>
            <a:lvl2pPr marL="0" indent="0" algn="ctr">
              <a:lnSpc>
                <a:spcPct val="100000"/>
              </a:lnSpc>
              <a:buFont typeface="Arial" panose="020B0604020202020204" pitchFamily="34" charset="0"/>
              <a:buNone/>
              <a:defRPr sz="3700">
                <a:solidFill>
                  <a:schemeClr val="tx2"/>
                </a:solidFill>
              </a:defRPr>
            </a:lvl2pPr>
            <a:lvl3pPr marL="0" indent="0" algn="ctr">
              <a:lnSpc>
                <a:spcPct val="100000"/>
              </a:lnSpc>
              <a:buFont typeface="Arial" panose="020B0604020202020204" pitchFamily="34" charset="0"/>
              <a:buNone/>
              <a:defRPr sz="3700">
                <a:solidFill>
                  <a:schemeClr val="tx2"/>
                </a:solidFill>
              </a:defRPr>
            </a:lvl3pPr>
            <a:lvl4pPr marL="0" indent="0" algn="ctr">
              <a:lnSpc>
                <a:spcPct val="100000"/>
              </a:lnSpc>
              <a:buFont typeface="Arial" panose="020B0604020202020204" pitchFamily="34" charset="0"/>
              <a:buNone/>
              <a:defRPr sz="3700">
                <a:solidFill>
                  <a:schemeClr val="tx2"/>
                </a:solidFill>
              </a:defRPr>
            </a:lvl4pPr>
            <a:lvl5pPr marL="0" indent="0" algn="ctr">
              <a:lnSpc>
                <a:spcPct val="100000"/>
              </a:lnSpc>
              <a:buFont typeface="Arial" panose="020B0604020202020204" pitchFamily="34" charset="0"/>
              <a:buNone/>
              <a:defRPr sz="3700">
                <a:solidFill>
                  <a:schemeClr val="tx2"/>
                </a:solidFill>
              </a:defRPr>
            </a:lvl5pPr>
            <a:lvl6pPr marL="0" indent="0" algn="ctr">
              <a:lnSpc>
                <a:spcPct val="100000"/>
              </a:lnSpc>
              <a:buFont typeface="Arial" panose="020B0604020202020204" pitchFamily="34" charset="0"/>
              <a:buNone/>
              <a:defRPr sz="3700">
                <a:solidFill>
                  <a:schemeClr val="tx2"/>
                </a:solidFill>
              </a:defRPr>
            </a:lvl6pPr>
            <a:lvl7pPr marL="0" indent="0" algn="ctr">
              <a:lnSpc>
                <a:spcPct val="100000"/>
              </a:lnSpc>
              <a:buFont typeface="Arial" panose="020B0604020202020204" pitchFamily="34" charset="0"/>
              <a:buNone/>
              <a:defRPr sz="3700">
                <a:solidFill>
                  <a:schemeClr val="tx2"/>
                </a:solidFill>
              </a:defRPr>
            </a:lvl7pPr>
            <a:lvl8pPr marL="0" indent="0" algn="ctr">
              <a:lnSpc>
                <a:spcPct val="100000"/>
              </a:lnSpc>
              <a:buFont typeface="Arial" panose="020B0604020202020204" pitchFamily="34" charset="0"/>
              <a:buNone/>
              <a:defRPr sz="3700">
                <a:solidFill>
                  <a:schemeClr val="tx2"/>
                </a:solidFill>
              </a:defRPr>
            </a:lvl8pPr>
            <a:lvl9pPr marL="0" indent="0" algn="ctr">
              <a:lnSpc>
                <a:spcPct val="100000"/>
              </a:lnSpc>
              <a:buFont typeface="Arial" panose="020B0604020202020204" pitchFamily="34" charset="0"/>
              <a:buNone/>
              <a:defRPr sz="3700">
                <a:solidFill>
                  <a:schemeClr val="tx2"/>
                </a:solidFill>
              </a:defRPr>
            </a:lvl9pPr>
          </a:lstStyle>
          <a:p>
            <a:pPr lvl="0"/>
            <a:r>
              <a:rPr lang="de-DE" dirty="0" err="1" smtClean="0"/>
              <a:t>X,Xl</a:t>
            </a:r>
            <a:endParaRPr lang="de-DE" dirty="0" smtClean="0"/>
          </a:p>
        </p:txBody>
      </p:sp>
      <p:sp>
        <p:nvSpPr>
          <p:cNvPr id="46" name="Text Placeholder 18"/>
          <p:cNvSpPr>
            <a:spLocks noGrp="1"/>
          </p:cNvSpPr>
          <p:nvPr>
            <p:ph type="body" sz="quarter" idx="42" hasCustomPrompt="1"/>
          </p:nvPr>
        </p:nvSpPr>
        <p:spPr>
          <a:xfrm>
            <a:off x="9010800" y="5860303"/>
            <a:ext cx="2375999" cy="288000"/>
          </a:xfrm>
        </p:spPr>
        <p:txBody>
          <a:bodyPr/>
          <a:lstStyle>
            <a:lvl1pPr marL="0" indent="0" algn="ctr">
              <a:lnSpc>
                <a:spcPct val="100000"/>
              </a:lnSpc>
              <a:buNone/>
              <a:defRPr sz="1600">
                <a:solidFill>
                  <a:schemeClr val="tx1"/>
                </a:solidFill>
              </a:defRPr>
            </a:lvl1pPr>
            <a:lvl2pPr marL="0" indent="0" algn="ctr">
              <a:lnSpc>
                <a:spcPct val="100000"/>
              </a:lnSpc>
              <a:buFont typeface="Arial" panose="020B0604020202020204" pitchFamily="34" charset="0"/>
              <a:buNone/>
              <a:defRPr sz="1600">
                <a:solidFill>
                  <a:schemeClr val="tx1"/>
                </a:solidFill>
              </a:defRPr>
            </a:lvl2pPr>
            <a:lvl3pPr marL="0" indent="0" algn="ctr">
              <a:lnSpc>
                <a:spcPct val="100000"/>
              </a:lnSpc>
              <a:buFont typeface="Arial" panose="020B0604020202020204" pitchFamily="34" charset="0"/>
              <a:buNone/>
              <a:defRPr sz="1600">
                <a:solidFill>
                  <a:schemeClr val="tx1"/>
                </a:solidFill>
              </a:defRPr>
            </a:lvl3pPr>
            <a:lvl4pPr marL="0" indent="0" algn="ctr">
              <a:lnSpc>
                <a:spcPct val="100000"/>
              </a:lnSpc>
              <a:buFont typeface="Arial" panose="020B0604020202020204" pitchFamily="34" charset="0"/>
              <a:buNone/>
              <a:defRPr sz="1600">
                <a:solidFill>
                  <a:schemeClr val="tx1"/>
                </a:solidFill>
              </a:defRPr>
            </a:lvl4pPr>
            <a:lvl5pPr marL="0" indent="0" algn="ctr">
              <a:lnSpc>
                <a:spcPct val="100000"/>
              </a:lnSpc>
              <a:buFont typeface="Arial" panose="020B0604020202020204" pitchFamily="34" charset="0"/>
              <a:buNone/>
              <a:defRPr sz="1600">
                <a:solidFill>
                  <a:schemeClr val="tx1"/>
                </a:solidFill>
              </a:defRPr>
            </a:lvl5pPr>
            <a:lvl6pPr marL="0" indent="0" algn="ctr">
              <a:lnSpc>
                <a:spcPct val="100000"/>
              </a:lnSpc>
              <a:buFont typeface="Arial" panose="020B0604020202020204" pitchFamily="34" charset="0"/>
              <a:buNone/>
              <a:defRPr sz="1600">
                <a:solidFill>
                  <a:schemeClr val="tx1"/>
                </a:solidFill>
              </a:defRPr>
            </a:lvl6pPr>
            <a:lvl7pPr marL="0" indent="0" algn="ctr">
              <a:lnSpc>
                <a:spcPct val="100000"/>
              </a:lnSpc>
              <a:buFont typeface="Arial" panose="020B0604020202020204" pitchFamily="34" charset="0"/>
              <a:buNone/>
              <a:defRPr sz="1600">
                <a:solidFill>
                  <a:schemeClr val="tx1"/>
                </a:solidFill>
              </a:defRPr>
            </a:lvl7pPr>
            <a:lvl8pPr marL="0" indent="0" algn="ctr">
              <a:lnSpc>
                <a:spcPct val="100000"/>
              </a:lnSpc>
              <a:buFont typeface="Arial" panose="020B0604020202020204" pitchFamily="34" charset="0"/>
              <a:buNone/>
              <a:defRPr sz="1600">
                <a:solidFill>
                  <a:schemeClr val="tx1"/>
                </a:solidFill>
              </a:defRPr>
            </a:lvl8pPr>
            <a:lvl9pPr marL="0" indent="0" algn="ctr">
              <a:lnSpc>
                <a:spcPct val="100000"/>
              </a:lnSpc>
              <a:buFont typeface="Arial" panose="020B0604020202020204" pitchFamily="34" charset="0"/>
              <a:buNone/>
              <a:defRPr sz="1600">
                <a:solidFill>
                  <a:schemeClr val="tx1"/>
                </a:solidFill>
              </a:defRPr>
            </a:lvl9pPr>
          </a:lstStyle>
          <a:p>
            <a:pPr lvl="0"/>
            <a:r>
              <a:rPr lang="de-DE" dirty="0" smtClean="0"/>
              <a:t>Text einfügen</a:t>
            </a:r>
          </a:p>
        </p:txBody>
      </p:sp>
      <p:sp>
        <p:nvSpPr>
          <p:cNvPr id="47" name="Title 1"/>
          <p:cNvSpPr>
            <a:spLocks noGrp="1"/>
          </p:cNvSpPr>
          <p:nvPr>
            <p:ph type="title" hasCustomPrompt="1"/>
          </p:nvPr>
        </p:nvSpPr>
        <p:spPr>
          <a:xfrm>
            <a:off x="629999" y="286048"/>
            <a:ext cx="10936799" cy="684000"/>
          </a:xfrm>
        </p:spPr>
        <p:txBody>
          <a:bodyPr/>
          <a:lstStyle/>
          <a:p>
            <a:r>
              <a:rPr lang="de-DE" noProof="0" dirty="0" smtClean="0"/>
              <a:t>Headline in CorpoS (Textkörper) 35 pt.</a:t>
            </a:r>
            <a:endParaRPr lang="de-DE" dirty="0"/>
          </a:p>
        </p:txBody>
      </p:sp>
      <p:sp>
        <p:nvSpPr>
          <p:cNvPr id="2" name="Fußzeilenplatzhalter 1"/>
          <p:cNvSpPr>
            <a:spLocks noGrp="1"/>
          </p:cNvSpPr>
          <p:nvPr>
            <p:ph type="ftr" sz="quarter" idx="43"/>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8" name="Foliennummernplatzhalter 7"/>
          <p:cNvSpPr>
            <a:spLocks noGrp="1"/>
          </p:cNvSpPr>
          <p:nvPr>
            <p:ph type="sldNum" sz="quarter" idx="44"/>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20743867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2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hne Inhalt / Ü 1 Zei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noProof="0" dirty="0" smtClean="0"/>
              <a:t>Headline in CorpoS (Textkörper) 35 pt.</a:t>
            </a:r>
            <a:br>
              <a:rPr lang="de-DE" noProof="0" dirty="0" smtClean="0"/>
            </a:br>
            <a:r>
              <a:rPr lang="de-DE" noProof="0" dirty="0" smtClean="0"/>
              <a:t>über zwei Zeilen</a:t>
            </a:r>
            <a:endParaRPr lang="de-DE" dirty="0"/>
          </a:p>
        </p:txBody>
      </p:sp>
      <p:sp>
        <p:nvSpPr>
          <p:cNvPr id="5" name="Fußzeilenplatzhalter 4"/>
          <p:cNvSpPr>
            <a:spLocks noGrp="1"/>
          </p:cNvSpPr>
          <p:nvPr>
            <p:ph type="ftr" sz="quarter" idx="10"/>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Foliennummernplatzhalter 5"/>
          <p:cNvSpPr>
            <a:spLocks noGrp="1"/>
          </p:cNvSpPr>
          <p:nvPr>
            <p:ph type="sldNum" sz="quarter" idx="11"/>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17068526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hne Inhalt / Ü 2 Zeile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999" y="286048"/>
            <a:ext cx="10936799" cy="684000"/>
          </a:xfrm>
        </p:spPr>
        <p:txBody>
          <a:bodyPr/>
          <a:lstStyle/>
          <a:p>
            <a:r>
              <a:rPr lang="de-DE" noProof="0" dirty="0" smtClean="0"/>
              <a:t>Headline in CorpoS (Textkörper) 35 pt.</a:t>
            </a:r>
            <a:endParaRPr lang="de-DE" dirty="0"/>
          </a:p>
        </p:txBody>
      </p:sp>
      <p:sp>
        <p:nvSpPr>
          <p:cNvPr id="5" name="Fußzeilenplatzhalter 4"/>
          <p:cNvSpPr>
            <a:spLocks noGrp="1"/>
          </p:cNvSpPr>
          <p:nvPr>
            <p:ph type="ftr" sz="quarter" idx="10"/>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Foliennummernplatzhalter 5"/>
          <p:cNvSpPr>
            <a:spLocks noGrp="1"/>
          </p:cNvSpPr>
          <p:nvPr>
            <p:ph type="sldNum" sz="quarter" idx="11"/>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144233496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4020" userDrawn="1">
          <p15:clr>
            <a:srgbClr val="FBAE40"/>
          </p15:clr>
        </p15:guide>
        <p15:guide id="2" orient="horz" pos="18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b="1" smtClean="0"/>
              <a:t>This presentation does not replace the Drivers Manual.  The Drivers Manual and Maintenance manual provided with each vehicle should be read and followed.</a:t>
            </a:r>
            <a:endParaRPr lang="de-DE" sz="800" dirty="0" smtClean="0"/>
          </a:p>
        </p:txBody>
      </p:sp>
      <p:sp>
        <p:nvSpPr>
          <p:cNvPr id="4" name="Slide Number Placeholder 3"/>
          <p:cNvSpPr>
            <a:spLocks noGrp="1"/>
          </p:cNvSpPr>
          <p:nvPr>
            <p:ph type="sldNum" sz="quarter" idx="11"/>
          </p:nvPr>
        </p:nvSpPr>
        <p:spPr/>
        <p:txBody>
          <a:bodyPr/>
          <a:lstStyle/>
          <a:p>
            <a:r>
              <a:rPr lang="de-DE"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2538103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5588" y="1122363"/>
            <a:ext cx="9148762" cy="2389187"/>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5588" y="3603625"/>
            <a:ext cx="9148762"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1895718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3690994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21950" cy="2854325"/>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91050"/>
            <a:ext cx="10521950" cy="15001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57092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Titel Bi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8" name="Regieanweisungen"/>
          <p:cNvGrpSpPr/>
          <p:nvPr userDrawn="1"/>
        </p:nvGrpSpPr>
        <p:grpSpPr>
          <a:xfrm>
            <a:off x="-2088000" y="-468000"/>
            <a:ext cx="13654799" cy="7794000"/>
            <a:chOff x="-2088000" y="-468000"/>
            <a:chExt cx="13654799" cy="7794000"/>
          </a:xfrm>
        </p:grpSpPr>
        <p:sp>
          <p:nvSpPr>
            <p:cNvPr id="19"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0"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1" name="Hinweise links"/>
            <p:cNvGrpSpPr/>
            <p:nvPr userDrawn="1"/>
          </p:nvGrpSpPr>
          <p:grpSpPr>
            <a:xfrm>
              <a:off x="-2088000" y="0"/>
              <a:ext cx="1980000" cy="3528000"/>
              <a:chOff x="-2088000" y="0"/>
              <a:chExt cx="1980000" cy="3528000"/>
            </a:xfrm>
          </p:grpSpPr>
          <p:sp>
            <p:nvSpPr>
              <p:cNvPr id="22"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3" name="Listenebenen"/>
              <p:cNvGrpSpPr/>
              <p:nvPr userDrawn="1"/>
            </p:nvGrpSpPr>
            <p:grpSpPr>
              <a:xfrm>
                <a:off x="-1692000" y="2232000"/>
                <a:ext cx="1548000" cy="792000"/>
                <a:chOff x="-1692000" y="2160000"/>
                <a:chExt cx="1548000" cy="792000"/>
              </a:xfrm>
            </p:grpSpPr>
            <p:sp>
              <p:nvSpPr>
                <p:cNvPr id="24"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5"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26" name="Listenebene erhöh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27" name="Listenebene verringer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4" name="Picture Placeholder 3"/>
          <p:cNvSpPr>
            <a:spLocks noGrp="1"/>
          </p:cNvSpPr>
          <p:nvPr>
            <p:ph type="pic" sz="quarter" idx="10" hasCustomPrompt="1"/>
          </p:nvPr>
        </p:nvSpPr>
        <p:spPr bwMode="auto">
          <a:xfrm>
            <a:off x="-2381" y="3429794"/>
            <a:ext cx="12199180" cy="3429794"/>
          </a:xfrm>
          <a:custGeom>
            <a:avLst/>
            <a:gdLst>
              <a:gd name="connsiteX0" fmla="*/ 0 w 12196799"/>
              <a:gd name="connsiteY0" fmla="*/ 0 h 3429794"/>
              <a:gd name="connsiteX1" fmla="*/ 12196799 w 12196799"/>
              <a:gd name="connsiteY1" fmla="*/ 0 h 3429794"/>
              <a:gd name="connsiteX2" fmla="*/ 12196799 w 12196799"/>
              <a:gd name="connsiteY2" fmla="*/ 3429794 h 3429794"/>
              <a:gd name="connsiteX3" fmla="*/ 0 w 12196799"/>
              <a:gd name="connsiteY3" fmla="*/ 3429794 h 3429794"/>
              <a:gd name="connsiteX4" fmla="*/ 0 w 12196799"/>
              <a:gd name="connsiteY4" fmla="*/ 0 h 3429794"/>
              <a:gd name="connsiteX0" fmla="*/ 2381 w 12199180"/>
              <a:gd name="connsiteY0" fmla="*/ 0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 name="connsiteX5" fmla="*/ 2381 w 12199180"/>
              <a:gd name="connsiteY5" fmla="*/ 0 h 3429794"/>
              <a:gd name="connsiteX0" fmla="*/ 0 w 12199180"/>
              <a:gd name="connsiteY0" fmla="*/ 1167730 h 3526755"/>
              <a:gd name="connsiteX1" fmla="*/ 12199180 w 12199180"/>
              <a:gd name="connsiteY1" fmla="*/ 96961 h 3526755"/>
              <a:gd name="connsiteX2" fmla="*/ 12199180 w 12199180"/>
              <a:gd name="connsiteY2" fmla="*/ 3526755 h 3526755"/>
              <a:gd name="connsiteX3" fmla="*/ 2381 w 12199180"/>
              <a:gd name="connsiteY3" fmla="*/ 3526755 h 3526755"/>
              <a:gd name="connsiteX4" fmla="*/ 0 w 12199180"/>
              <a:gd name="connsiteY4" fmla="*/ 1167730 h 3526755"/>
              <a:gd name="connsiteX0" fmla="*/ 0 w 12199180"/>
              <a:gd name="connsiteY0" fmla="*/ 1070769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0" h="3429794">
                <a:moveTo>
                  <a:pt x="0" y="1070769"/>
                </a:moveTo>
                <a:lnTo>
                  <a:pt x="12199180" y="0"/>
                </a:lnTo>
                <a:lnTo>
                  <a:pt x="12199180" y="3429794"/>
                </a:lnTo>
                <a:lnTo>
                  <a:pt x="2381" y="3429794"/>
                </a:lnTo>
                <a:cubicBezTo>
                  <a:pt x="1587" y="2643452"/>
                  <a:pt x="794" y="1857111"/>
                  <a:pt x="0" y="1070769"/>
                </a:cubicBezTo>
                <a:close/>
              </a:path>
            </a:pathLst>
          </a:custGeom>
          <a:no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pic>
        <p:nvPicPr>
          <p:cNvPr id="30" name="Wortmarke DAIMLER" descr="Daimler_RGB_100mm.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0000" y="791036"/>
            <a:ext cx="3420000" cy="462835"/>
          </a:xfrm>
          <a:prstGeom prst="rect">
            <a:avLst/>
          </a:prstGeom>
        </p:spPr>
      </p:pic>
      <p:sp>
        <p:nvSpPr>
          <p:cNvPr id="16" name="Titel 1"/>
          <p:cNvSpPr>
            <a:spLocks noGrp="1"/>
          </p:cNvSpPr>
          <p:nvPr>
            <p:ph type="ctrTitle" hasCustomPrompt="1"/>
          </p:nvPr>
        </p:nvSpPr>
        <p:spPr>
          <a:xfrm>
            <a:off x="628650" y="2046288"/>
            <a:ext cx="10937875" cy="1620000"/>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de-DE" dirty="0" smtClean="0"/>
              <a:t>Name des Vortragenden: CorpoS (Textkörper) 35 pt.</a:t>
            </a:r>
            <a:br>
              <a:rPr lang="de-DE" dirty="0" smtClean="0"/>
            </a:br>
            <a:r>
              <a:rPr lang="de-DE" dirty="0" smtClean="0"/>
              <a:t>Präsentationstitel in zwei oder drei </a:t>
            </a:r>
            <a:br>
              <a:rPr lang="de-DE" dirty="0" smtClean="0"/>
            </a:br>
            <a:r>
              <a:rPr lang="de-DE" dirty="0" smtClean="0"/>
              <a:t>Zeilen Text, </a:t>
            </a:r>
            <a:r>
              <a:rPr lang="de-DE" dirty="0" err="1" smtClean="0"/>
              <a:t>dd</a:t>
            </a:r>
            <a:r>
              <a:rPr lang="de-DE" dirty="0" smtClean="0"/>
              <a:t>. </a:t>
            </a:r>
            <a:r>
              <a:rPr lang="de-DE" dirty="0" err="1" smtClean="0"/>
              <a:t>mmmm</a:t>
            </a:r>
            <a:r>
              <a:rPr lang="de-DE" dirty="0" smtClean="0"/>
              <a:t> </a:t>
            </a:r>
            <a:r>
              <a:rPr lang="de-DE" dirty="0" err="1" smtClean="0"/>
              <a:t>yyyy</a:t>
            </a:r>
            <a:endParaRPr lang="de-DE" dirty="0"/>
          </a:p>
        </p:txBody>
      </p:sp>
    </p:spTree>
    <p:extLst>
      <p:ext uri="{BB962C8B-B14F-4D97-AF65-F5344CB8AC3E}">
        <p14:creationId xmlns:p14="http://schemas.microsoft.com/office/powerpoint/2010/main" val="25793252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128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4775"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5375" y="1825625"/>
            <a:ext cx="5184775"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7" name="Slide Number Placeholder 6"/>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637128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2195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609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60962" cy="368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5375" y="1681163"/>
            <a:ext cx="51863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5375" y="2505075"/>
            <a:ext cx="5186363" cy="368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9" name="Slide Number Placeholder 8"/>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3413435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5" name="Slide Number Placeholder 4"/>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821293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4" name="Slide Number Placeholder 3"/>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3691447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541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6363" y="987425"/>
            <a:ext cx="6175375" cy="48752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5412"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7" name="Slide Number Placeholder 6"/>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1943644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5412"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6363" y="987425"/>
            <a:ext cx="6175375" cy="4875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5412"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7" name="Slide Number Placeholder 6"/>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924451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3674980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663" y="365125"/>
            <a:ext cx="2630487" cy="581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9063" cy="581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E98CD726-40A9-4A79-B15A-1F1A192A62F8}" type="slidenum">
              <a:rPr lang="en-US" smtClean="0"/>
              <a:t>‹#›</a:t>
            </a:fld>
            <a:endParaRPr lang="en-US"/>
          </a:p>
        </p:txBody>
      </p:sp>
    </p:spTree>
    <p:extLst>
      <p:ext uri="{BB962C8B-B14F-4D97-AF65-F5344CB8AC3E}">
        <p14:creationId xmlns:p14="http://schemas.microsoft.com/office/powerpoint/2010/main" val="3393012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5588" y="1122363"/>
            <a:ext cx="9148762" cy="2389187"/>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5588" y="3603625"/>
            <a:ext cx="9148762"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2323638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3316858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 Titel Bi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8" name="Regieanweisungen"/>
          <p:cNvGrpSpPr/>
          <p:nvPr userDrawn="1"/>
        </p:nvGrpSpPr>
        <p:grpSpPr>
          <a:xfrm>
            <a:off x="-2088000" y="-468000"/>
            <a:ext cx="13654799" cy="7794000"/>
            <a:chOff x="-2088000" y="-468000"/>
            <a:chExt cx="13654799" cy="7794000"/>
          </a:xfrm>
        </p:grpSpPr>
        <p:sp>
          <p:nvSpPr>
            <p:cNvPr id="19"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0"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1" name="Hinweise links"/>
            <p:cNvGrpSpPr/>
            <p:nvPr userDrawn="1"/>
          </p:nvGrpSpPr>
          <p:grpSpPr>
            <a:xfrm>
              <a:off x="-2088000" y="0"/>
              <a:ext cx="1980000" cy="3528000"/>
              <a:chOff x="-2088000" y="0"/>
              <a:chExt cx="1980000" cy="3528000"/>
            </a:xfrm>
          </p:grpSpPr>
          <p:sp>
            <p:nvSpPr>
              <p:cNvPr id="22"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3" name="Listenebenen"/>
              <p:cNvGrpSpPr/>
              <p:nvPr userDrawn="1"/>
            </p:nvGrpSpPr>
            <p:grpSpPr>
              <a:xfrm>
                <a:off x="-1692000" y="2232000"/>
                <a:ext cx="1548000" cy="792000"/>
                <a:chOff x="-1692000" y="2160000"/>
                <a:chExt cx="1548000" cy="792000"/>
              </a:xfrm>
            </p:grpSpPr>
            <p:sp>
              <p:nvSpPr>
                <p:cNvPr id="24"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5"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26" name="Listenebene erhöh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27" name="Listenebene verringer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4" name="Picture Placeholder 3"/>
          <p:cNvSpPr>
            <a:spLocks noGrp="1"/>
          </p:cNvSpPr>
          <p:nvPr>
            <p:ph type="pic" sz="quarter" idx="10" hasCustomPrompt="1"/>
          </p:nvPr>
        </p:nvSpPr>
        <p:spPr>
          <a:xfrm>
            <a:off x="-2382" y="2282428"/>
            <a:ext cx="12199181" cy="4577160"/>
          </a:xfrm>
          <a:custGeom>
            <a:avLst/>
            <a:gdLst>
              <a:gd name="connsiteX0" fmla="*/ 0 w 12196800"/>
              <a:gd name="connsiteY0" fmla="*/ 0 h 4581922"/>
              <a:gd name="connsiteX1" fmla="*/ 12196800 w 12196800"/>
              <a:gd name="connsiteY1" fmla="*/ 0 h 4581922"/>
              <a:gd name="connsiteX2" fmla="*/ 12196800 w 12196800"/>
              <a:gd name="connsiteY2" fmla="*/ 4581922 h 4581922"/>
              <a:gd name="connsiteX3" fmla="*/ 0 w 12196800"/>
              <a:gd name="connsiteY3" fmla="*/ 4581922 h 4581922"/>
              <a:gd name="connsiteX4" fmla="*/ 0 w 12196800"/>
              <a:gd name="connsiteY4" fmla="*/ 0 h 4581922"/>
              <a:gd name="connsiteX0" fmla="*/ 2381 w 12199181"/>
              <a:gd name="connsiteY0" fmla="*/ 0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 name="connsiteX5" fmla="*/ 2381 w 12199181"/>
              <a:gd name="connsiteY5" fmla="*/ 0 h 4581922"/>
              <a:gd name="connsiteX0" fmla="*/ 0 w 12199181"/>
              <a:gd name="connsiteY0" fmla="*/ 1263181 h 4769968"/>
              <a:gd name="connsiteX1" fmla="*/ 12199181 w 12199181"/>
              <a:gd name="connsiteY1" fmla="*/ 188046 h 4769968"/>
              <a:gd name="connsiteX2" fmla="*/ 12199181 w 12199181"/>
              <a:gd name="connsiteY2" fmla="*/ 4769968 h 4769968"/>
              <a:gd name="connsiteX3" fmla="*/ 2381 w 12199181"/>
              <a:gd name="connsiteY3" fmla="*/ 4769968 h 4769968"/>
              <a:gd name="connsiteX4" fmla="*/ 0 w 12199181"/>
              <a:gd name="connsiteY4" fmla="*/ 1263181 h 4769968"/>
              <a:gd name="connsiteX0" fmla="*/ 0 w 12199181"/>
              <a:gd name="connsiteY0" fmla="*/ 1075135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1" h="4581922">
                <a:moveTo>
                  <a:pt x="0" y="1075135"/>
                </a:moveTo>
                <a:lnTo>
                  <a:pt x="12199181" y="0"/>
                </a:lnTo>
                <a:lnTo>
                  <a:pt x="12199181" y="4581922"/>
                </a:lnTo>
                <a:lnTo>
                  <a:pt x="2381" y="4581922"/>
                </a:lnTo>
                <a:cubicBezTo>
                  <a:pt x="1587" y="3412993"/>
                  <a:pt x="794" y="2244064"/>
                  <a:pt x="0" y="1075135"/>
                </a:cubicBezTo>
                <a:close/>
              </a:path>
            </a:pathLst>
          </a:custGeom>
          <a:no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pic>
        <p:nvPicPr>
          <p:cNvPr id="30" name="Wortmarke DAIMLER" descr="Daimler_RGB_100mm.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0000" y="791036"/>
            <a:ext cx="3420000" cy="462835"/>
          </a:xfrm>
          <a:prstGeom prst="rect">
            <a:avLst/>
          </a:prstGeom>
        </p:spPr>
      </p:pic>
      <p:sp>
        <p:nvSpPr>
          <p:cNvPr id="16" name="Titel 1"/>
          <p:cNvSpPr>
            <a:spLocks noGrp="1"/>
          </p:cNvSpPr>
          <p:nvPr>
            <p:ph type="ctrTitle" hasCustomPrompt="1"/>
          </p:nvPr>
        </p:nvSpPr>
        <p:spPr>
          <a:xfrm>
            <a:off x="628650" y="2044907"/>
            <a:ext cx="7236000" cy="649114"/>
          </a:xfrm>
          <a:custGeom>
            <a:avLst/>
            <a:gdLst>
              <a:gd name="connsiteX0" fmla="*/ 0 w 7236000"/>
              <a:gd name="connsiteY0" fmla="*/ 0 h 649114"/>
              <a:gd name="connsiteX1" fmla="*/ 7236000 w 7236000"/>
              <a:gd name="connsiteY1" fmla="*/ 0 h 649114"/>
              <a:gd name="connsiteX2" fmla="*/ 7236000 w 7236000"/>
              <a:gd name="connsiteY2" fmla="*/ 649114 h 649114"/>
              <a:gd name="connsiteX3" fmla="*/ 0 w 7236000"/>
              <a:gd name="connsiteY3" fmla="*/ 649114 h 649114"/>
              <a:gd name="connsiteX4" fmla="*/ 0 w 7236000"/>
              <a:gd name="connsiteY4"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5812631 w 7236000"/>
              <a:gd name="connsiteY4" fmla="*/ 648287 h 649114"/>
              <a:gd name="connsiteX5" fmla="*/ 0 w 7236000"/>
              <a:gd name="connsiteY5" fmla="*/ 649114 h 649114"/>
              <a:gd name="connsiteX6" fmla="*/ 0 w 7236000"/>
              <a:gd name="connsiteY6"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6000" h="649114">
                <a:moveTo>
                  <a:pt x="0" y="0"/>
                </a:moveTo>
                <a:lnTo>
                  <a:pt x="7236000" y="0"/>
                </a:lnTo>
                <a:cubicBezTo>
                  <a:pt x="7235413" y="171646"/>
                  <a:pt x="7234825" y="343291"/>
                  <a:pt x="7234238" y="514937"/>
                </a:cubicBezTo>
                <a:lnTo>
                  <a:pt x="5812631" y="648287"/>
                </a:lnTo>
                <a:lnTo>
                  <a:pt x="0" y="649114"/>
                </a:lnTo>
                <a:lnTo>
                  <a:pt x="0" y="0"/>
                </a:lnTo>
                <a:close/>
              </a:path>
            </a:pathLst>
          </a:custGeom>
        </p:spPr>
        <p:txBody>
          <a:bodyPr wrap="square" anchor="t" anchorCtr="0">
            <a:noAutofit/>
          </a:bodyPr>
          <a:lstStyle>
            <a:lvl1pPr>
              <a:defRPr>
                <a:solidFill>
                  <a:schemeClr val="bg1"/>
                </a:solidFill>
              </a:defRPr>
            </a:lvl1pPr>
          </a:lstStyle>
          <a:p>
            <a:r>
              <a:rPr lang="de-DE" dirty="0" smtClean="0"/>
              <a:t>Headline der Präsentation</a:t>
            </a:r>
            <a:endParaRPr lang="de-DE" dirty="0"/>
          </a:p>
        </p:txBody>
      </p:sp>
    </p:spTree>
    <p:extLst>
      <p:ext uri="{BB962C8B-B14F-4D97-AF65-F5344CB8AC3E}">
        <p14:creationId xmlns:p14="http://schemas.microsoft.com/office/powerpoint/2010/main" val="35099138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128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21950" cy="2854325"/>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91050"/>
            <a:ext cx="10521950" cy="15001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2847523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4775"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5375" y="1825625"/>
            <a:ext cx="5184775"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7" name="Slide Number Placeholder 6"/>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372774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2195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609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60962" cy="368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5375" y="1681163"/>
            <a:ext cx="51863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5375" y="2505075"/>
            <a:ext cx="5186363" cy="368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9" name="Slide Number Placeholder 8"/>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1756967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5" name="Slide Number Placeholder 4"/>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36307088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4" name="Slide Number Placeholder 3"/>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3663556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541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6363" y="987425"/>
            <a:ext cx="6175375" cy="48752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5412"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7" name="Slide Number Placeholder 6"/>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30730870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5412"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6363" y="987425"/>
            <a:ext cx="6175375" cy="4875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5412"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7" name="Slide Number Placeholder 6"/>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632101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2451573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663" y="365125"/>
            <a:ext cx="2630487" cy="581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9063" cy="581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FE9157D3-4395-46F6-A326-F68645465DE5}" type="slidenum">
              <a:rPr lang="en-US" smtClean="0"/>
              <a:t>‹#›</a:t>
            </a:fld>
            <a:endParaRPr lang="en-US"/>
          </a:p>
        </p:txBody>
      </p:sp>
    </p:spTree>
    <p:extLst>
      <p:ext uri="{BB962C8B-B14F-4D97-AF65-F5344CB8AC3E}">
        <p14:creationId xmlns:p14="http://schemas.microsoft.com/office/powerpoint/2010/main" val="765087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5588" y="1122363"/>
            <a:ext cx="9148762" cy="2389187"/>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5588" y="3603625"/>
            <a:ext cx="9148762"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441336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trennfolie">
    <p:bg>
      <p:bgRef idx="1001">
        <a:schemeClr val="bg1"/>
      </p:bgRef>
    </p:bg>
    <p:spTree>
      <p:nvGrpSpPr>
        <p:cNvPr id="1" name=""/>
        <p:cNvGrpSpPr/>
        <p:nvPr/>
      </p:nvGrpSpPr>
      <p:grpSpPr>
        <a:xfrm>
          <a:off x="0" y="0"/>
          <a:ext cx="0" cy="0"/>
          <a:chOff x="0" y="0"/>
          <a:chExt cx="0" cy="0"/>
        </a:xfrm>
      </p:grpSpPr>
      <p:grpSp>
        <p:nvGrpSpPr>
          <p:cNvPr id="26" name="Regieanweisungen"/>
          <p:cNvGrpSpPr/>
          <p:nvPr userDrawn="1"/>
        </p:nvGrpSpPr>
        <p:grpSpPr>
          <a:xfrm>
            <a:off x="-2088000" y="-468000"/>
            <a:ext cx="13654799" cy="7794000"/>
            <a:chOff x="-2088000" y="-468000"/>
            <a:chExt cx="13654799" cy="7794000"/>
          </a:xfrm>
        </p:grpSpPr>
        <p:sp>
          <p:nvSpPr>
            <p:cNvPr id="27"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8"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9" name="Hinweise links"/>
            <p:cNvGrpSpPr/>
            <p:nvPr userDrawn="1"/>
          </p:nvGrpSpPr>
          <p:grpSpPr>
            <a:xfrm>
              <a:off x="-2088000" y="0"/>
              <a:ext cx="1980000" cy="3528000"/>
              <a:chOff x="-2088000" y="0"/>
              <a:chExt cx="1980000" cy="3528000"/>
            </a:xfrm>
          </p:grpSpPr>
          <p:sp>
            <p:nvSpPr>
              <p:cNvPr id="30"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1" name="Listenebenen"/>
              <p:cNvGrpSpPr/>
              <p:nvPr userDrawn="1"/>
            </p:nvGrpSpPr>
            <p:grpSpPr>
              <a:xfrm>
                <a:off x="-1692000" y="2232000"/>
                <a:ext cx="1548000" cy="792000"/>
                <a:chOff x="-1692000" y="2160000"/>
                <a:chExt cx="1548000" cy="792000"/>
              </a:xfrm>
            </p:grpSpPr>
            <p:sp>
              <p:nvSpPr>
                <p:cNvPr id="32"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3"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4"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5"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pic>
        <p:nvPicPr>
          <p:cNvPr id="36" name="Buerstung O_L"/>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white">
          <a:xfrm>
            <a:off x="-1" y="0"/>
            <a:ext cx="12196800" cy="6489340"/>
          </a:xfrm>
          <a:prstGeom prst="rect">
            <a:avLst/>
          </a:prstGeom>
        </p:spPr>
      </p:pic>
      <p:sp>
        <p:nvSpPr>
          <p:cNvPr id="25"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3" name="Title 2"/>
          <p:cNvSpPr>
            <a:spLocks noGrp="1"/>
          </p:cNvSpPr>
          <p:nvPr>
            <p:ph type="title" hasCustomPrompt="1"/>
          </p:nvPr>
        </p:nvSpPr>
        <p:spPr>
          <a:xfrm>
            <a:off x="628650" y="288926"/>
            <a:ext cx="10938149" cy="1025922"/>
          </a:xfrm>
        </p:spPr>
        <p:txBody>
          <a:bodyPr wrap="square">
            <a:spAutoFit/>
          </a:bodyPr>
          <a:lstStyle>
            <a:lvl1pPr>
              <a:defRPr baseline="0">
                <a:solidFill>
                  <a:schemeClr val="bg1"/>
                </a:solidFill>
              </a:defRPr>
            </a:lvl1pPr>
          </a:lstStyle>
          <a:p>
            <a:r>
              <a:rPr lang="de-DE" dirty="0" smtClean="0"/>
              <a:t>Bilder Folie, Headline </a:t>
            </a:r>
            <a:r>
              <a:rPr lang="de-DE" noProof="0" dirty="0" smtClean="0"/>
              <a:t>CorpoS </a:t>
            </a:r>
            <a:r>
              <a:rPr lang="de-DE" dirty="0" smtClean="0"/>
              <a:t>(Textkörper) 35 pt. </a:t>
            </a:r>
            <a:br>
              <a:rPr lang="de-DE" dirty="0" smtClean="0"/>
            </a:br>
            <a:r>
              <a:rPr lang="de-DE" dirty="0" smtClean="0"/>
              <a:t>in zwei oder mehr Zeilen</a:t>
            </a:r>
            <a:endParaRPr lang="de-DE" dirty="0"/>
          </a:p>
        </p:txBody>
      </p:sp>
      <p:sp>
        <p:nvSpPr>
          <p:cNvPr id="14" name="Picture Placeholder 3"/>
          <p:cNvSpPr>
            <a:spLocks noGrp="1"/>
          </p:cNvSpPr>
          <p:nvPr>
            <p:ph type="pic" sz="quarter" idx="13" hasCustomPrompt="1"/>
          </p:nvPr>
        </p:nvSpPr>
        <p:spPr>
          <a:xfrm>
            <a:off x="0" y="3427990"/>
            <a:ext cx="12196800" cy="3060121"/>
          </a:xfrm>
          <a:custGeom>
            <a:avLst/>
            <a:gdLst>
              <a:gd name="connsiteX0" fmla="*/ 0 w 12196800"/>
              <a:gd name="connsiteY0" fmla="*/ 0 h 3060123"/>
              <a:gd name="connsiteX1" fmla="*/ 12196800 w 12196800"/>
              <a:gd name="connsiteY1" fmla="*/ 0 h 3060123"/>
              <a:gd name="connsiteX2" fmla="*/ 12196800 w 12196800"/>
              <a:gd name="connsiteY2" fmla="*/ 3060123 h 3060123"/>
              <a:gd name="connsiteX3" fmla="*/ 0 w 12196800"/>
              <a:gd name="connsiteY3" fmla="*/ 3060123 h 3060123"/>
              <a:gd name="connsiteX4" fmla="*/ 0 w 12196800"/>
              <a:gd name="connsiteY4" fmla="*/ 0 h 3060123"/>
              <a:gd name="connsiteX0" fmla="*/ 0 w 12196800"/>
              <a:gd name="connsiteY0" fmla="*/ 0 h 3060123"/>
              <a:gd name="connsiteX1" fmla="*/ 12196800 w 12196800"/>
              <a:gd name="connsiteY1" fmla="*/ 0 h 3060123"/>
              <a:gd name="connsiteX2" fmla="*/ 12196800 w 12196800"/>
              <a:gd name="connsiteY2" fmla="*/ 3060123 h 3060123"/>
              <a:gd name="connsiteX3" fmla="*/ 0 w 12196800"/>
              <a:gd name="connsiteY3" fmla="*/ 3060123 h 3060123"/>
              <a:gd name="connsiteX4" fmla="*/ 0 w 12196800"/>
              <a:gd name="connsiteY4" fmla="*/ 1070191 h 3060123"/>
              <a:gd name="connsiteX5" fmla="*/ 0 w 12196800"/>
              <a:gd name="connsiteY5" fmla="*/ 0 h 3060123"/>
              <a:gd name="connsiteX0" fmla="*/ 0 w 12196800"/>
              <a:gd name="connsiteY0" fmla="*/ 1070191 h 3060123"/>
              <a:gd name="connsiteX1" fmla="*/ 12196800 w 12196800"/>
              <a:gd name="connsiteY1" fmla="*/ 0 h 3060123"/>
              <a:gd name="connsiteX2" fmla="*/ 12196800 w 12196800"/>
              <a:gd name="connsiteY2" fmla="*/ 3060123 h 3060123"/>
              <a:gd name="connsiteX3" fmla="*/ 0 w 12196800"/>
              <a:gd name="connsiteY3" fmla="*/ 3060123 h 3060123"/>
              <a:gd name="connsiteX4" fmla="*/ 0 w 12196800"/>
              <a:gd name="connsiteY4" fmla="*/ 1070191 h 3060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6800" h="3060123">
                <a:moveTo>
                  <a:pt x="0" y="1070191"/>
                </a:moveTo>
                <a:lnTo>
                  <a:pt x="12196800" y="0"/>
                </a:lnTo>
                <a:lnTo>
                  <a:pt x="12196800" y="3060123"/>
                </a:lnTo>
                <a:lnTo>
                  <a:pt x="0" y="3060123"/>
                </a:lnTo>
                <a:lnTo>
                  <a:pt x="0" y="1070191"/>
                </a:lnTo>
                <a:close/>
              </a:path>
            </a:pathLst>
          </a:custGeom>
          <a:no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2" name="Fußzeilenplatzhalt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4" name="Foliennummernplatzhalter 3"/>
          <p:cNvSpPr>
            <a:spLocks noGrp="1"/>
          </p:cNvSpPr>
          <p:nvPr>
            <p:ph type="sldNum" sz="quarter" idx="15"/>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10096608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8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1294302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21950" cy="2854325"/>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91050"/>
            <a:ext cx="10521950" cy="15001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2241668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4775"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5375" y="1825625"/>
            <a:ext cx="5184775"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7" name="Slide Number Placeholder 6"/>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23242203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2195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609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60962" cy="368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5375" y="1681163"/>
            <a:ext cx="51863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5375" y="2505075"/>
            <a:ext cx="5186363" cy="368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9" name="Slide Number Placeholder 8"/>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437296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5" name="Slide Number Placeholder 4"/>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376713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4" name="Slide Number Placeholder 3"/>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2662091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541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6363" y="987425"/>
            <a:ext cx="6175375" cy="48752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5412"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7" name="Slide Number Placeholder 6"/>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3240634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5412"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6363" y="987425"/>
            <a:ext cx="6175375" cy="4875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5412"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7" name="Slide Number Placeholder 6"/>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39017214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28794743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663" y="365125"/>
            <a:ext cx="2630487" cy="581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9063" cy="581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12"/>
          </p:nvPr>
        </p:nvSpPr>
        <p:spPr/>
        <p:txBody>
          <a:bodyPr/>
          <a:lstStyle/>
          <a:p>
            <a:fld id="{40D87F00-3F1B-4958-87EE-DE845ABB37DB}" type="slidenum">
              <a:rPr lang="en-US" smtClean="0"/>
              <a:t>‹#›</a:t>
            </a:fld>
            <a:endParaRPr lang="en-US"/>
          </a:p>
        </p:txBody>
      </p:sp>
    </p:spTree>
    <p:extLst>
      <p:ext uri="{BB962C8B-B14F-4D97-AF65-F5344CB8AC3E}">
        <p14:creationId xmlns:p14="http://schemas.microsoft.com/office/powerpoint/2010/main" val="286384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Bild Bürstung">
    <p:bg>
      <p:bgRef idx="1001">
        <a:schemeClr val="bg1"/>
      </p:bgRef>
    </p:bg>
    <p:spTree>
      <p:nvGrpSpPr>
        <p:cNvPr id="1" name=""/>
        <p:cNvGrpSpPr/>
        <p:nvPr/>
      </p:nvGrpSpPr>
      <p:grpSpPr>
        <a:xfrm>
          <a:off x="0" y="0"/>
          <a:ext cx="0" cy="0"/>
          <a:chOff x="0" y="0"/>
          <a:chExt cx="0" cy="0"/>
        </a:xfrm>
      </p:grpSpPr>
      <p:grpSp>
        <p:nvGrpSpPr>
          <p:cNvPr id="26" name="Regieanweisungen"/>
          <p:cNvGrpSpPr/>
          <p:nvPr userDrawn="1"/>
        </p:nvGrpSpPr>
        <p:grpSpPr>
          <a:xfrm>
            <a:off x="-2088000" y="-468000"/>
            <a:ext cx="13654799" cy="7794000"/>
            <a:chOff x="-2088000" y="-468000"/>
            <a:chExt cx="13654799" cy="7794000"/>
          </a:xfrm>
        </p:grpSpPr>
        <p:sp>
          <p:nvSpPr>
            <p:cNvPr id="27"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8"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9" name="Hinweise links"/>
            <p:cNvGrpSpPr/>
            <p:nvPr userDrawn="1"/>
          </p:nvGrpSpPr>
          <p:grpSpPr>
            <a:xfrm>
              <a:off x="-2088000" y="0"/>
              <a:ext cx="1980000" cy="3528000"/>
              <a:chOff x="-2088000" y="0"/>
              <a:chExt cx="1980000" cy="3528000"/>
            </a:xfrm>
          </p:grpSpPr>
          <p:sp>
            <p:nvSpPr>
              <p:cNvPr id="30"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1" name="Listenebenen"/>
              <p:cNvGrpSpPr/>
              <p:nvPr userDrawn="1"/>
            </p:nvGrpSpPr>
            <p:grpSpPr>
              <a:xfrm>
                <a:off x="-1692000" y="2232000"/>
                <a:ext cx="1548000" cy="792000"/>
                <a:chOff x="-1692000" y="2160000"/>
                <a:chExt cx="1548000" cy="792000"/>
              </a:xfrm>
            </p:grpSpPr>
            <p:sp>
              <p:nvSpPr>
                <p:cNvPr id="32"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33"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34" name="Listenebene erhöh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5" name="Listenebene verringer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pic>
        <p:nvPicPr>
          <p:cNvPr id="36" name="Buerstung O_S"/>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white">
          <a:xfrm>
            <a:off x="0" y="-1"/>
            <a:ext cx="12196800" cy="6489341"/>
          </a:xfrm>
          <a:prstGeom prst="rect">
            <a:avLst/>
          </a:prstGeom>
        </p:spPr>
      </p:pic>
      <p:sp>
        <p:nvSpPr>
          <p:cNvPr id="25"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14" name="Picture Placeholder 3"/>
          <p:cNvSpPr>
            <a:spLocks noGrp="1"/>
          </p:cNvSpPr>
          <p:nvPr>
            <p:ph type="pic" sz="quarter" idx="13" hasCustomPrompt="1"/>
          </p:nvPr>
        </p:nvSpPr>
        <p:spPr>
          <a:xfrm>
            <a:off x="0" y="1149277"/>
            <a:ext cx="12196800" cy="5338836"/>
          </a:xfrm>
          <a:custGeom>
            <a:avLst/>
            <a:gdLst>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0 h 5338836"/>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 name="connsiteX5" fmla="*/ 0 w 12196800"/>
              <a:gd name="connsiteY5" fmla="*/ 0 h 5338836"/>
              <a:gd name="connsiteX0" fmla="*/ 0 w 12196800"/>
              <a:gd name="connsiteY0" fmla="*/ 1067667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6800" h="5338836">
                <a:moveTo>
                  <a:pt x="0" y="1067667"/>
                </a:moveTo>
                <a:lnTo>
                  <a:pt x="12196800" y="0"/>
                </a:lnTo>
                <a:lnTo>
                  <a:pt x="12196800" y="5338836"/>
                </a:lnTo>
                <a:lnTo>
                  <a:pt x="0" y="5338836"/>
                </a:lnTo>
                <a:lnTo>
                  <a:pt x="0" y="1067667"/>
                </a:lnTo>
                <a:close/>
              </a:path>
            </a:pathLst>
          </a:custGeom>
          <a:noFill/>
        </p:spPr>
        <p:txBody>
          <a:bodyPr/>
          <a:lstStyle>
            <a:lvl1pPr marL="0" indent="0" algn="ctr">
              <a:lnSpc>
                <a:spcPct val="100000"/>
              </a:lnSpc>
              <a:buNone/>
              <a:defRPr/>
            </a:lvl1pPr>
          </a:lstStyle>
          <a:p>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Bild einfügen</a:t>
            </a:r>
            <a:endParaRPr lang="de-DE" noProof="0" dirty="0"/>
          </a:p>
        </p:txBody>
      </p:sp>
      <p:sp>
        <p:nvSpPr>
          <p:cNvPr id="2" name="Fußzeilenplatzhalt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4" name="Foliennummernplatzhalter 3"/>
          <p:cNvSpPr>
            <a:spLocks noGrp="1"/>
          </p:cNvSpPr>
          <p:nvPr>
            <p:ph type="sldNum" sz="quarter" idx="15"/>
          </p:nvPr>
        </p:nvSpPr>
        <p:spPr/>
        <p:txBody>
          <a:bodyPr/>
          <a:lstStyle/>
          <a:p>
            <a:r>
              <a:rPr lang="de-DE" dirty="0" smtClean="0"/>
              <a:t>Seite </a:t>
            </a:r>
            <a:fld id="{52531704-8F80-415D-BD2B-6B9991AE822F}" type="slidenum">
              <a:rPr lang="de-DE" smtClean="0"/>
              <a:pPr/>
              <a:t>‹#›</a:t>
            </a:fld>
            <a:endParaRPr lang="de-DE" dirty="0"/>
          </a:p>
        </p:txBody>
      </p:sp>
      <p:sp>
        <p:nvSpPr>
          <p:cNvPr id="19" name="Title 2"/>
          <p:cNvSpPr>
            <a:spLocks noGrp="1"/>
          </p:cNvSpPr>
          <p:nvPr>
            <p:ph type="title" hasCustomPrompt="1"/>
          </p:nvPr>
        </p:nvSpPr>
        <p:spPr>
          <a:xfrm>
            <a:off x="630444" y="288924"/>
            <a:ext cx="10936355" cy="1152000"/>
          </a:xfrm>
          <a:custGeom>
            <a:avLst/>
            <a:gdLst>
              <a:gd name="connsiteX0" fmla="*/ 0 w 10936355"/>
              <a:gd name="connsiteY0" fmla="*/ 0 h 1152000"/>
              <a:gd name="connsiteX1" fmla="*/ 10936355 w 10936355"/>
              <a:gd name="connsiteY1" fmla="*/ 0 h 1152000"/>
              <a:gd name="connsiteX2" fmla="*/ 10936355 w 10936355"/>
              <a:gd name="connsiteY2" fmla="*/ 1152000 h 1152000"/>
              <a:gd name="connsiteX3" fmla="*/ 0 w 10936355"/>
              <a:gd name="connsiteY3" fmla="*/ 1152000 h 1152000"/>
              <a:gd name="connsiteX4" fmla="*/ 0 w 10936355"/>
              <a:gd name="connsiteY4"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4948164 w 10936355"/>
              <a:gd name="connsiteY4" fmla="*/ 1147990 h 1152000"/>
              <a:gd name="connsiteX5" fmla="*/ 0 w 10936355"/>
              <a:gd name="connsiteY5" fmla="*/ 1152000 h 1152000"/>
              <a:gd name="connsiteX6" fmla="*/ 0 w 10936355"/>
              <a:gd name="connsiteY6"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6355" h="1152000">
                <a:moveTo>
                  <a:pt x="0" y="0"/>
                </a:moveTo>
                <a:lnTo>
                  <a:pt x="10936355" y="0"/>
                </a:lnTo>
                <a:cubicBezTo>
                  <a:pt x="10935205" y="231775"/>
                  <a:pt x="10934056" y="463551"/>
                  <a:pt x="10932906" y="695326"/>
                </a:cubicBezTo>
                <a:lnTo>
                  <a:pt x="4948164" y="1147990"/>
                </a:lnTo>
                <a:lnTo>
                  <a:pt x="0" y="1152000"/>
                </a:lnTo>
                <a:lnTo>
                  <a:pt x="0" y="0"/>
                </a:lnTo>
                <a:close/>
              </a:path>
            </a:pathLst>
          </a:custGeom>
        </p:spPr>
        <p:txBody>
          <a:bodyPr/>
          <a:lstStyle>
            <a:lvl1pPr>
              <a:defRPr baseline="0">
                <a:solidFill>
                  <a:schemeClr val="bg1"/>
                </a:solidFill>
              </a:defRPr>
            </a:lvl1pPr>
          </a:lstStyle>
          <a:p>
            <a:r>
              <a:rPr lang="de-DE" dirty="0" smtClean="0"/>
              <a:t>Bilder Folie, Headline CorpoS (Textkörper) 35 pt. </a:t>
            </a:r>
            <a:br>
              <a:rPr lang="de-DE" dirty="0" smtClean="0"/>
            </a:br>
            <a:r>
              <a:rPr lang="de-DE" dirty="0" smtClean="0"/>
              <a:t>in zwei Zeilen</a:t>
            </a:r>
          </a:p>
        </p:txBody>
      </p:sp>
    </p:spTree>
    <p:extLst>
      <p:ext uri="{BB962C8B-B14F-4D97-AF65-F5344CB8AC3E}">
        <p14:creationId xmlns:p14="http://schemas.microsoft.com/office/powerpoint/2010/main" val="3392674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folie mit Bürstung">
    <p:spTree>
      <p:nvGrpSpPr>
        <p:cNvPr id="1" name=""/>
        <p:cNvGrpSpPr/>
        <p:nvPr/>
      </p:nvGrpSpPr>
      <p:grpSpPr>
        <a:xfrm>
          <a:off x="0" y="0"/>
          <a:ext cx="0" cy="0"/>
          <a:chOff x="0" y="0"/>
          <a:chExt cx="0" cy="0"/>
        </a:xfrm>
      </p:grpSpPr>
      <p:pic>
        <p:nvPicPr>
          <p:cNvPr id="32" name="Buerstung U_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6799" cy="6491845"/>
          </a:xfrm>
          <a:prstGeom prst="rect">
            <a:avLst/>
          </a:prstGeom>
        </p:spPr>
      </p:pic>
      <p:sp>
        <p:nvSpPr>
          <p:cNvPr id="20"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sp>
        <p:nvSpPr>
          <p:cNvPr id="2" name="Title 1"/>
          <p:cNvSpPr>
            <a:spLocks noGrp="1"/>
          </p:cNvSpPr>
          <p:nvPr>
            <p:ph type="title" hasCustomPrompt="1"/>
          </p:nvPr>
        </p:nvSpPr>
        <p:spPr>
          <a:xfrm>
            <a:off x="628650" y="288925"/>
            <a:ext cx="10938149" cy="1149123"/>
          </a:xfrm>
        </p:spPr>
        <p:txBody>
          <a:bodyPr/>
          <a:lstStyle>
            <a:lvl1pPr>
              <a:defRPr/>
            </a:lvl1pPr>
          </a:lstStyle>
          <a:p>
            <a:r>
              <a:rPr lang="de-DE" noProof="0" dirty="0" smtClean="0"/>
              <a:t>Headline für Agenda in CorpoS (Textkörper) 35 pt. </a:t>
            </a:r>
            <a:br>
              <a:rPr lang="de-DE" noProof="0" dirty="0" smtClean="0"/>
            </a:br>
            <a:r>
              <a:rPr lang="de-DE" noProof="0" dirty="0" smtClean="0"/>
              <a:t>in ein oder zwei Zeilen</a:t>
            </a:r>
            <a:endParaRPr lang="de-DE" dirty="0"/>
          </a:p>
        </p:txBody>
      </p:sp>
      <p:grpSp>
        <p:nvGrpSpPr>
          <p:cNvPr id="21" name="Regieanweisungen"/>
          <p:cNvGrpSpPr/>
          <p:nvPr userDrawn="1"/>
        </p:nvGrpSpPr>
        <p:grpSpPr>
          <a:xfrm>
            <a:off x="-2088000" y="-468000"/>
            <a:ext cx="13654799" cy="7794000"/>
            <a:chOff x="-2088000" y="-468000"/>
            <a:chExt cx="13654799" cy="7794000"/>
          </a:xfrm>
        </p:grpSpPr>
        <p:sp>
          <p:nvSpPr>
            <p:cNvPr id="22"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3"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24" name="Hinweise links"/>
            <p:cNvGrpSpPr/>
            <p:nvPr userDrawn="1"/>
          </p:nvGrpSpPr>
          <p:grpSpPr>
            <a:xfrm>
              <a:off x="-2088000" y="0"/>
              <a:ext cx="1980000" cy="3528000"/>
              <a:chOff x="-2088000" y="0"/>
              <a:chExt cx="1980000" cy="3528000"/>
            </a:xfrm>
          </p:grpSpPr>
          <p:sp>
            <p:nvSpPr>
              <p:cNvPr id="25"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26" name="Listenebenen"/>
              <p:cNvGrpSpPr/>
              <p:nvPr userDrawn="1"/>
            </p:nvGrpSpPr>
            <p:grpSpPr>
              <a:xfrm>
                <a:off x="-1692000" y="2232000"/>
                <a:ext cx="1548000" cy="792000"/>
                <a:chOff x="-1692000" y="2160000"/>
                <a:chExt cx="1548000" cy="792000"/>
              </a:xfrm>
            </p:grpSpPr>
            <p:sp>
              <p:nvSpPr>
                <p:cNvPr id="27"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8"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29" name="Listenebene erhöh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0" name="Listenebene verringer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5" name="Fußzeilenplatzhalter 4"/>
          <p:cNvSpPr>
            <a:spLocks noGrp="1"/>
          </p:cNvSpPr>
          <p:nvPr>
            <p:ph type="ftr" sz="quarter" idx="13"/>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7" name="Foliennummernplatzhalter 6"/>
          <p:cNvSpPr>
            <a:spLocks noGrp="1"/>
          </p:cNvSpPr>
          <p:nvPr>
            <p:ph type="sldNum" sz="quarter" idx="14"/>
          </p:nvPr>
        </p:nvSpPr>
        <p:spPr/>
        <p:txBody>
          <a:bodyPr/>
          <a:lstStyle/>
          <a:p>
            <a:r>
              <a:rPr lang="de-DE" dirty="0" smtClean="0"/>
              <a:t>Seite </a:t>
            </a:r>
            <a:fld id="{52531704-8F80-415D-BD2B-6B9991AE822F}" type="slidenum">
              <a:rPr lang="de-DE" smtClean="0"/>
              <a:pPr/>
              <a:t>‹#›</a:t>
            </a:fld>
            <a:endParaRPr lang="de-DE" dirty="0"/>
          </a:p>
        </p:txBody>
      </p:sp>
      <p:sp>
        <p:nvSpPr>
          <p:cNvPr id="19" name="Text Placeholder 5"/>
          <p:cNvSpPr>
            <a:spLocks noGrp="1"/>
          </p:cNvSpPr>
          <p:nvPr>
            <p:ph type="body" sz="quarter" idx="12" hasCustomPrompt="1"/>
          </p:nvPr>
        </p:nvSpPr>
        <p:spPr>
          <a:xfrm>
            <a:off x="630445" y="1504951"/>
            <a:ext cx="10936716" cy="3387089"/>
          </a:xfrm>
          <a:custGeom>
            <a:avLst/>
            <a:gdLst>
              <a:gd name="connsiteX0" fmla="*/ 0 w 10936081"/>
              <a:gd name="connsiteY0" fmla="*/ 0 h 3384000"/>
              <a:gd name="connsiteX1" fmla="*/ 10936081 w 10936081"/>
              <a:gd name="connsiteY1" fmla="*/ 0 h 3384000"/>
              <a:gd name="connsiteX2" fmla="*/ 10936081 w 10936081"/>
              <a:gd name="connsiteY2" fmla="*/ 3384000 h 3384000"/>
              <a:gd name="connsiteX3" fmla="*/ 0 w 10936081"/>
              <a:gd name="connsiteY3" fmla="*/ 3384000 h 3384000"/>
              <a:gd name="connsiteX4" fmla="*/ 0 w 10936081"/>
              <a:gd name="connsiteY4" fmla="*/ 0 h 3384000"/>
              <a:gd name="connsiteX0" fmla="*/ 0 w 10936081"/>
              <a:gd name="connsiteY0" fmla="*/ 0 h 3387089"/>
              <a:gd name="connsiteX1" fmla="*/ 10936081 w 10936081"/>
              <a:gd name="connsiteY1" fmla="*/ 0 h 3387089"/>
              <a:gd name="connsiteX2" fmla="*/ 10936081 w 10936081"/>
              <a:gd name="connsiteY2" fmla="*/ 3384000 h 3387089"/>
              <a:gd name="connsiteX3" fmla="*/ 2006076 w 10936081"/>
              <a:gd name="connsiteY3" fmla="*/ 3387089 h 3387089"/>
              <a:gd name="connsiteX4" fmla="*/ 0 w 10936081"/>
              <a:gd name="connsiteY4" fmla="*/ 3384000 h 3387089"/>
              <a:gd name="connsiteX5" fmla="*/ 0 w 10936081"/>
              <a:gd name="connsiteY5" fmla="*/ 0 h 3387089"/>
              <a:gd name="connsiteX0" fmla="*/ 0 w 10936716"/>
              <a:gd name="connsiteY0" fmla="*/ 0 h 3387089"/>
              <a:gd name="connsiteX1" fmla="*/ 10936081 w 10936716"/>
              <a:gd name="connsiteY1" fmla="*/ 0 h 3387089"/>
              <a:gd name="connsiteX2" fmla="*/ 10936716 w 10936716"/>
              <a:gd name="connsiteY2" fmla="*/ 2556509 h 3387089"/>
              <a:gd name="connsiteX3" fmla="*/ 10936081 w 10936716"/>
              <a:gd name="connsiteY3" fmla="*/ 3384000 h 3387089"/>
              <a:gd name="connsiteX4" fmla="*/ 2006076 w 10936716"/>
              <a:gd name="connsiteY4" fmla="*/ 3387089 h 3387089"/>
              <a:gd name="connsiteX5" fmla="*/ 0 w 10936716"/>
              <a:gd name="connsiteY5" fmla="*/ 3384000 h 3387089"/>
              <a:gd name="connsiteX6" fmla="*/ 0 w 10936716"/>
              <a:gd name="connsiteY6" fmla="*/ 0 h 3387089"/>
              <a:gd name="connsiteX0" fmla="*/ 0 w 10936716"/>
              <a:gd name="connsiteY0" fmla="*/ 0 h 3387089"/>
              <a:gd name="connsiteX1" fmla="*/ 10936081 w 10936716"/>
              <a:gd name="connsiteY1" fmla="*/ 0 h 3387089"/>
              <a:gd name="connsiteX2" fmla="*/ 10936716 w 10936716"/>
              <a:gd name="connsiteY2" fmla="*/ 2556509 h 3387089"/>
              <a:gd name="connsiteX3" fmla="*/ 2006076 w 10936716"/>
              <a:gd name="connsiteY3" fmla="*/ 3387089 h 3387089"/>
              <a:gd name="connsiteX4" fmla="*/ 0 w 10936716"/>
              <a:gd name="connsiteY4" fmla="*/ 3384000 h 3387089"/>
              <a:gd name="connsiteX5" fmla="*/ 0 w 10936716"/>
              <a:gd name="connsiteY5" fmla="*/ 0 h 3387089"/>
              <a:gd name="connsiteX0" fmla="*/ 0 w 10936716"/>
              <a:gd name="connsiteY0" fmla="*/ 0 h 3387089"/>
              <a:gd name="connsiteX1" fmla="*/ 10936081 w 10936716"/>
              <a:gd name="connsiteY1" fmla="*/ 0 h 3387089"/>
              <a:gd name="connsiteX2" fmla="*/ 10936716 w 10936716"/>
              <a:gd name="connsiteY2" fmla="*/ 2556509 h 3387089"/>
              <a:gd name="connsiteX3" fmla="*/ 2006076 w 10936716"/>
              <a:gd name="connsiteY3" fmla="*/ 3387089 h 3387089"/>
              <a:gd name="connsiteX4" fmla="*/ 0 w 10936716"/>
              <a:gd name="connsiteY4" fmla="*/ 3384000 h 3387089"/>
              <a:gd name="connsiteX5" fmla="*/ 0 w 10936716"/>
              <a:gd name="connsiteY5" fmla="*/ 0 h 338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6716" h="3387089">
                <a:moveTo>
                  <a:pt x="0" y="0"/>
                </a:moveTo>
                <a:lnTo>
                  <a:pt x="10936081" y="0"/>
                </a:lnTo>
                <a:cubicBezTo>
                  <a:pt x="10936293" y="852170"/>
                  <a:pt x="10936504" y="1704339"/>
                  <a:pt x="10936716" y="2556509"/>
                </a:cubicBezTo>
                <a:lnTo>
                  <a:pt x="2006076" y="3387089"/>
                </a:lnTo>
                <a:lnTo>
                  <a:pt x="0" y="3384000"/>
                </a:lnTo>
                <a:lnTo>
                  <a:pt x="0" y="0"/>
                </a:lnTo>
                <a:close/>
              </a:path>
            </a:pathLst>
          </a:custGeom>
        </p:spPr>
        <p:txBody>
          <a:bodyPr/>
          <a:lstStyle>
            <a:lvl1pPr marL="360000" indent="-360000">
              <a:buSzPct val="100000"/>
              <a:buFont typeface="+mj-lt"/>
              <a:buAutoNum type="arabicPeriod"/>
              <a:defRPr>
                <a:solidFill>
                  <a:schemeClr val="tx1"/>
                </a:solidFill>
              </a:defRPr>
            </a:lvl1pPr>
            <a:lvl2pPr marL="360000" indent="-360000">
              <a:buFont typeface="+mj-lt"/>
              <a:buAutoNum type="arabicPeriod"/>
              <a:defRPr>
                <a:solidFill>
                  <a:schemeClr val="tx1"/>
                </a:solidFill>
              </a:defRPr>
            </a:lvl2pPr>
            <a:lvl3pPr marL="360000" indent="-360000">
              <a:buFont typeface="+mj-lt"/>
              <a:buAutoNum type="arabicPeriod"/>
              <a:defRPr>
                <a:solidFill>
                  <a:schemeClr val="tx1"/>
                </a:solidFill>
              </a:defRPr>
            </a:lvl3pPr>
            <a:lvl4pPr marL="360000" indent="-360000">
              <a:buFont typeface="+mj-lt"/>
              <a:buAutoNum type="arabicPeriod"/>
              <a:defRPr>
                <a:solidFill>
                  <a:schemeClr val="tx1"/>
                </a:solidFill>
              </a:defRPr>
            </a:lvl4pPr>
            <a:lvl5pPr marL="360000" indent="-360000">
              <a:buFont typeface="+mj-lt"/>
              <a:buAutoNum type="arabicPeriod"/>
              <a:defRPr>
                <a:solidFill>
                  <a:schemeClr val="tx1"/>
                </a:solidFill>
              </a:defRPr>
            </a:lvl5pPr>
            <a:lvl6pPr marL="360000" indent="-360000">
              <a:buFont typeface="+mj-lt"/>
              <a:buAutoNum type="arabicPeriod"/>
              <a:defRPr>
                <a:solidFill>
                  <a:schemeClr val="tx1"/>
                </a:solidFill>
              </a:defRPr>
            </a:lvl6pPr>
            <a:lvl7pPr marL="360000" indent="-360000">
              <a:buFont typeface="+mj-lt"/>
              <a:buAutoNum type="arabicPeriod"/>
              <a:defRPr>
                <a:solidFill>
                  <a:schemeClr val="tx1"/>
                </a:solidFill>
              </a:defRPr>
            </a:lvl7pPr>
            <a:lvl8pPr marL="360000" indent="-360000">
              <a:buFont typeface="+mj-lt"/>
              <a:buAutoNum type="arabicPeriod"/>
              <a:defRPr>
                <a:solidFill>
                  <a:schemeClr val="tx1"/>
                </a:solidFill>
              </a:defRPr>
            </a:lvl8pPr>
            <a:lvl9pPr marL="360000" indent="-360000">
              <a:buFont typeface="+mj-lt"/>
              <a:buAutoNum type="arabicPeriod"/>
              <a:defRPr>
                <a:solidFill>
                  <a:schemeClr val="tx1"/>
                </a:solidFill>
              </a:defRPr>
            </a:lvl9pPr>
          </a:lstStyle>
          <a:p>
            <a:pPr lvl="0"/>
            <a:r>
              <a:rPr lang="de-DE" dirty="0" smtClean="0"/>
              <a:t>Agenda Punkt einfügen</a:t>
            </a:r>
          </a:p>
          <a:p>
            <a:pPr lvl="1"/>
            <a:r>
              <a:rPr lang="de-DE" dirty="0" smtClean="0"/>
              <a:t>Zweite Ebene</a:t>
            </a:r>
          </a:p>
          <a:p>
            <a:pPr lvl="2"/>
            <a:r>
              <a:rPr lang="de-DE" dirty="0" smtClean="0"/>
              <a:t>Dritte Ebene </a:t>
            </a:r>
          </a:p>
          <a:p>
            <a:pPr lvl="3"/>
            <a:r>
              <a:rPr lang="de-DE" dirty="0" smtClean="0"/>
              <a:t>Vierte Ebene </a:t>
            </a:r>
          </a:p>
          <a:p>
            <a:pPr lvl="4"/>
            <a:r>
              <a:rPr lang="de-DE" dirty="0" smtClean="0"/>
              <a:t>Fünfte Ebene </a:t>
            </a:r>
          </a:p>
          <a:p>
            <a:pPr lvl="5"/>
            <a:r>
              <a:rPr lang="de-DE" dirty="0" smtClean="0"/>
              <a:t>Sechste Ebene </a:t>
            </a:r>
          </a:p>
          <a:p>
            <a:pPr lvl="6"/>
            <a:r>
              <a:rPr lang="de-DE" dirty="0" smtClean="0"/>
              <a:t>Siebte Ebene </a:t>
            </a:r>
          </a:p>
          <a:p>
            <a:pPr lvl="7"/>
            <a:r>
              <a:rPr lang="de-DE" dirty="0" smtClean="0"/>
              <a:t>Achte</a:t>
            </a:r>
          </a:p>
        </p:txBody>
      </p:sp>
    </p:spTree>
    <p:extLst>
      <p:ext uri="{BB962C8B-B14F-4D97-AF65-F5344CB8AC3E}">
        <p14:creationId xmlns:p14="http://schemas.microsoft.com/office/powerpoint/2010/main" val="265015454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948" userDrawn="1">
          <p15:clr>
            <a:srgbClr val="FBAE40"/>
          </p15:clr>
        </p15:guide>
        <p15:guide id="3" orient="horz" pos="331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folie ohne Bürst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e-DE" noProof="0" dirty="0" smtClean="0"/>
              <a:t>Headline für Agenda in CorpoS (Textkörper) 35 pt. </a:t>
            </a:r>
            <a:br>
              <a:rPr lang="de-DE" noProof="0" dirty="0" smtClean="0"/>
            </a:br>
            <a:r>
              <a:rPr lang="de-DE" noProof="0" dirty="0" smtClean="0"/>
              <a:t>in ein oder zwei Zeilen</a:t>
            </a:r>
            <a:endParaRPr lang="de-DE" dirty="0"/>
          </a:p>
        </p:txBody>
      </p:sp>
      <p:sp>
        <p:nvSpPr>
          <p:cNvPr id="6" name="Text Placeholder 5"/>
          <p:cNvSpPr>
            <a:spLocks noGrp="1"/>
          </p:cNvSpPr>
          <p:nvPr>
            <p:ph type="body" sz="quarter" idx="12" hasCustomPrompt="1"/>
          </p:nvPr>
        </p:nvSpPr>
        <p:spPr>
          <a:xfrm>
            <a:off x="628651" y="1504950"/>
            <a:ext cx="10937874" cy="4876799"/>
          </a:xfrm>
        </p:spPr>
        <p:txBody>
          <a:bodyPr/>
          <a:lstStyle>
            <a:lvl1pPr marL="360000" indent="-360000">
              <a:buSzPct val="100000"/>
              <a:buFont typeface="+mj-lt"/>
              <a:buAutoNum type="arabicPeriod"/>
              <a:defRPr baseline="0">
                <a:solidFill>
                  <a:schemeClr val="tx1"/>
                </a:solidFill>
              </a:defRPr>
            </a:lvl1pPr>
            <a:lvl2pPr marL="360000" indent="-360000">
              <a:buFont typeface="+mj-lt"/>
              <a:buAutoNum type="arabicPeriod"/>
              <a:defRPr>
                <a:solidFill>
                  <a:schemeClr val="tx1"/>
                </a:solidFill>
              </a:defRPr>
            </a:lvl2pPr>
            <a:lvl3pPr marL="360000" indent="-360000">
              <a:buFont typeface="+mj-lt"/>
              <a:buAutoNum type="arabicPeriod"/>
              <a:defRPr>
                <a:solidFill>
                  <a:schemeClr val="tx1"/>
                </a:solidFill>
              </a:defRPr>
            </a:lvl3pPr>
            <a:lvl4pPr marL="360000" indent="-360000">
              <a:buFont typeface="+mj-lt"/>
              <a:buAutoNum type="arabicPeriod"/>
              <a:defRPr>
                <a:solidFill>
                  <a:schemeClr val="tx1"/>
                </a:solidFill>
              </a:defRPr>
            </a:lvl4pPr>
            <a:lvl5pPr marL="360000" indent="-360000">
              <a:buFont typeface="+mj-lt"/>
              <a:buAutoNum type="arabicPeriod"/>
              <a:defRPr>
                <a:solidFill>
                  <a:schemeClr val="tx1"/>
                </a:solidFill>
              </a:defRPr>
            </a:lvl5pPr>
            <a:lvl6pPr marL="360000" indent="-360000">
              <a:buFont typeface="+mj-lt"/>
              <a:buAutoNum type="arabicPeriod"/>
              <a:defRPr>
                <a:solidFill>
                  <a:schemeClr val="tx1"/>
                </a:solidFill>
              </a:defRPr>
            </a:lvl6pPr>
            <a:lvl7pPr marL="360000" indent="-360000">
              <a:buFont typeface="+mj-lt"/>
              <a:buAutoNum type="arabicPeriod"/>
              <a:defRPr>
                <a:solidFill>
                  <a:schemeClr val="tx1"/>
                </a:solidFill>
              </a:defRPr>
            </a:lvl7pPr>
            <a:lvl8pPr marL="360000" indent="-360000">
              <a:buFont typeface="+mj-lt"/>
              <a:buAutoNum type="arabicPeriod"/>
              <a:defRPr>
                <a:solidFill>
                  <a:schemeClr val="tx1"/>
                </a:solidFill>
              </a:defRPr>
            </a:lvl8pPr>
            <a:lvl9pPr marL="360000" indent="-360000">
              <a:buFont typeface="+mj-lt"/>
              <a:buAutoNum type="arabicPeriod"/>
              <a:defRPr>
                <a:solidFill>
                  <a:schemeClr val="tx1"/>
                </a:solidFill>
              </a:defRPr>
            </a:lvl9pPr>
          </a:lstStyle>
          <a:p>
            <a:pPr lvl="0"/>
            <a:r>
              <a:rPr lang="de-DE" dirty="0" smtClean="0"/>
              <a:t>Agenda Punkt einfügen</a:t>
            </a:r>
          </a:p>
          <a:p>
            <a:pPr lvl="1"/>
            <a:r>
              <a:rPr lang="de-DE" dirty="0" smtClean="0"/>
              <a:t>Zweite Ebene</a:t>
            </a:r>
          </a:p>
          <a:p>
            <a:pPr lvl="2"/>
            <a:r>
              <a:rPr lang="de-DE" dirty="0" smtClean="0"/>
              <a:t>Dritte Ebene </a:t>
            </a:r>
          </a:p>
          <a:p>
            <a:pPr lvl="3"/>
            <a:r>
              <a:rPr lang="de-DE" dirty="0" smtClean="0"/>
              <a:t>Vierte Ebene </a:t>
            </a:r>
          </a:p>
          <a:p>
            <a:pPr lvl="4"/>
            <a:r>
              <a:rPr lang="de-DE" dirty="0" smtClean="0"/>
              <a:t>Fünfte Ebene </a:t>
            </a:r>
          </a:p>
          <a:p>
            <a:pPr lvl="5"/>
            <a:r>
              <a:rPr lang="de-DE" dirty="0" smtClean="0"/>
              <a:t>Sechste Ebene </a:t>
            </a:r>
          </a:p>
          <a:p>
            <a:pPr lvl="6"/>
            <a:r>
              <a:rPr lang="de-DE" dirty="0" smtClean="0"/>
              <a:t>Siebte Ebene </a:t>
            </a:r>
          </a:p>
          <a:p>
            <a:pPr lvl="7"/>
            <a:r>
              <a:rPr lang="de-DE" dirty="0" smtClean="0"/>
              <a:t>Achte Ebene </a:t>
            </a:r>
          </a:p>
          <a:p>
            <a:pPr lvl="8"/>
            <a:r>
              <a:rPr lang="de-DE" dirty="0" smtClean="0"/>
              <a:t>Neunte Ebene </a:t>
            </a:r>
          </a:p>
        </p:txBody>
      </p:sp>
      <p:sp>
        <p:nvSpPr>
          <p:cNvPr id="5" name="Fußzeilenplatzhalter 4"/>
          <p:cNvSpPr>
            <a:spLocks noGrp="1"/>
          </p:cNvSpPr>
          <p:nvPr>
            <p:ph type="ftr" sz="quarter" idx="13"/>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7" name="Foliennummernplatzhalter 6"/>
          <p:cNvSpPr>
            <a:spLocks noGrp="1"/>
          </p:cNvSpPr>
          <p:nvPr>
            <p:ph type="sldNum" sz="quarter" idx="14"/>
          </p:nvPr>
        </p:nvSpPr>
        <p:spPr/>
        <p:txBody>
          <a:body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53225012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948" userDrawn="1">
          <p15:clr>
            <a:srgbClr val="FBAE40"/>
          </p15:clr>
        </p15:guide>
        <p15:guide id="3" orient="horz" pos="402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7" name="Regieanweisungen"/>
          <p:cNvGrpSpPr/>
          <p:nvPr userDrawn="1"/>
        </p:nvGrpSpPr>
        <p:grpSpPr>
          <a:xfrm>
            <a:off x="-2088000" y="-468000"/>
            <a:ext cx="13654799" cy="7794000"/>
            <a:chOff x="-2088000" y="-468000"/>
            <a:chExt cx="13654799" cy="7794000"/>
          </a:xfrm>
        </p:grpSpPr>
        <p:sp>
          <p:nvSpPr>
            <p:cNvPr id="31" name="Hilfslinien"/>
            <p:cNvSpPr txBox="1"/>
            <p:nvPr userDrawn="1"/>
          </p:nvSpPr>
          <p:spPr>
            <a:xfrm rot="10800000" flipH="1" flipV="1">
              <a:off x="630445" y="-468000"/>
              <a:ext cx="10936354" cy="360000"/>
            </a:xfrm>
            <a:prstGeom prst="rect">
              <a:avLst/>
            </a:prstGeom>
            <a:noFill/>
            <a:ln w="12700">
              <a:noFill/>
            </a:ln>
          </p:spPr>
          <p:txBody>
            <a:bodyPr vert="horz" wrap="square" lIns="0" tIns="0" rIns="0" bIns="0" rtlCol="0" anchor="b"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ctr" defTabSz="1042909"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accent5"/>
                  </a:solidFill>
                  <a:effectLst/>
                  <a:uLnTx/>
                  <a:uFillTx/>
                  <a:latin typeface="+mn-lt"/>
                  <a:ea typeface="+mn-ea"/>
                  <a:cs typeface="+mn-cs"/>
                </a:rPr>
                <a:t>Hilfslinien anzeigen über Menu: Ansicht // Anzeigen // Haken bei Führungslinien setzen</a:t>
              </a:r>
            </a:p>
          </p:txBody>
        </p:sp>
        <p:sp>
          <p:nvSpPr>
            <p:cNvPr id="28" name="Fußzeile"/>
            <p:cNvSpPr txBox="1"/>
            <p:nvPr userDrawn="1"/>
          </p:nvSpPr>
          <p:spPr>
            <a:xfrm rot="10800000" flipH="1" flipV="1">
              <a:off x="2879999" y="6966000"/>
              <a:ext cx="8125200" cy="360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1042909"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Fußzeile pro Folie oder für alle/mehrere anpassen über Menü: Einfügen // Text // Kopf- und Fußzeile</a:t>
              </a:r>
            </a:p>
          </p:txBody>
        </p:sp>
        <p:grpSp>
          <p:nvGrpSpPr>
            <p:cNvPr id="36" name="Hinweise links"/>
            <p:cNvGrpSpPr/>
            <p:nvPr userDrawn="1"/>
          </p:nvGrpSpPr>
          <p:grpSpPr>
            <a:xfrm>
              <a:off x="-2088000" y="0"/>
              <a:ext cx="1980000" cy="3528000"/>
              <a:chOff x="-2088000" y="0"/>
              <a:chExt cx="1980000" cy="3528000"/>
            </a:xfrm>
          </p:grpSpPr>
          <p:sp>
            <p:nvSpPr>
              <p:cNvPr id="13" name="Folie Wechsel/Zurücksetzen/Textebenen"/>
              <p:cNvSpPr txBox="1"/>
              <p:nvPr userDrawn="1"/>
            </p:nvSpPr>
            <p:spPr>
              <a:xfrm rot="10800000" flipH="1" flipV="1">
                <a:off x="-2088000" y="0"/>
                <a:ext cx="1980000" cy="3528000"/>
              </a:xfrm>
              <a:prstGeom prst="rect">
                <a:avLst/>
              </a:prstGeom>
              <a:noFill/>
              <a:ln w="12700">
                <a:noFill/>
              </a:ln>
            </p:spPr>
            <p:txBody>
              <a:bodyPr vert="horz" wrap="square" lIns="0" tIns="0" rIns="0" bIns="0" rtlCol="0" anchor="t" anchorCtr="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de-DE" sz="1100" b="0" baseline="0" dirty="0" smtClean="0">
                    <a:solidFill>
                      <a:schemeClr val="accent5"/>
                    </a:solidFill>
                    <a:latin typeface="+mn-lt"/>
                  </a:rPr>
                  <a:t>Folie in Ursprungsform </a:t>
                </a:r>
              </a:p>
              <a:p>
                <a:pPr indent="0" algn="r">
                  <a:lnSpc>
                    <a:spcPct val="100000"/>
                  </a:lnSpc>
                  <a:spcBef>
                    <a:spcPts val="0"/>
                  </a:spcBef>
                  <a:spcAft>
                    <a:spcPts val="0"/>
                  </a:spcAft>
                </a:pPr>
                <a:r>
                  <a:rPr lang="de-DE" sz="1100" b="0" baseline="0" dirty="0" smtClean="0">
                    <a:solidFill>
                      <a:schemeClr val="accent5"/>
                    </a:solidFill>
                    <a:latin typeface="+mn-lt"/>
                  </a:rPr>
                  <a:t>bringen über Menu:</a:t>
                </a:r>
              </a:p>
              <a:p>
                <a:pPr indent="0" algn="r">
                  <a:lnSpc>
                    <a:spcPct val="100000"/>
                  </a:lnSpc>
                  <a:spcBef>
                    <a:spcPts val="0"/>
                  </a:spcBef>
                  <a:spcAft>
                    <a:spcPts val="0"/>
                  </a:spcAft>
                </a:pPr>
                <a:r>
                  <a:rPr lang="de-DE" sz="1100" b="0" baseline="0" dirty="0" smtClean="0">
                    <a:solidFill>
                      <a:schemeClr val="accent5"/>
                    </a:solidFill>
                    <a:latin typeface="+mn-lt"/>
                  </a:rPr>
                  <a:t>Start // Folien // Zurücksetzen</a:t>
                </a:r>
              </a:p>
              <a:p>
                <a:pPr indent="0" algn="r">
                  <a:lnSpc>
                    <a:spcPct val="100000"/>
                  </a:lnSpc>
                  <a:spcBef>
                    <a:spcPts val="0"/>
                  </a:spcBef>
                  <a:spcAft>
                    <a:spcPts val="0"/>
                  </a:spcAft>
                </a:pPr>
                <a:endParaRPr lang="de-DE" sz="1100" b="0" baseline="0" dirty="0" smtClean="0">
                  <a:solidFill>
                    <a:schemeClr val="accent5"/>
                  </a:solidFill>
                  <a:latin typeface="+mn-lt"/>
                </a:endParaRPr>
              </a:p>
              <a:p>
                <a:pPr indent="0" algn="r">
                  <a:lnSpc>
                    <a:spcPct val="100000"/>
                  </a:lnSpc>
                  <a:spcBef>
                    <a:spcPts val="0"/>
                  </a:spcBef>
                  <a:spcAft>
                    <a:spcPts val="0"/>
                  </a:spcAft>
                </a:pPr>
                <a:r>
                  <a:rPr lang="de-DE" sz="1100" b="0" baseline="0" dirty="0" smtClean="0">
                    <a:solidFill>
                      <a:schemeClr val="accent5"/>
                    </a:solidFill>
                    <a:latin typeface="+mn-lt"/>
                  </a:rPr>
                  <a:t>Wechsel des Folienlayouts </a:t>
                </a:r>
                <a:br>
                  <a:rPr lang="de-DE" sz="1100" b="0" baseline="0" dirty="0" smtClean="0">
                    <a:solidFill>
                      <a:schemeClr val="accent5"/>
                    </a:solidFill>
                    <a:latin typeface="+mn-lt"/>
                  </a:rPr>
                </a:br>
                <a:r>
                  <a:rPr lang="de-DE" sz="1100" b="0" baseline="0" dirty="0" smtClean="0">
                    <a:solidFill>
                      <a:schemeClr val="accent5"/>
                    </a:solidFill>
                    <a:latin typeface="+mn-lt"/>
                  </a:rPr>
                  <a:t>im Menü über:</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Start // Folien // Layout</a:t>
                </a:r>
              </a:p>
              <a:p>
                <a:pPr marL="0" marR="0" lvl="0" indent="0" algn="r" defTabSz="914271" rtl="0" eaLnBrk="1" fontAlgn="auto" latinLnBrk="0" hangingPunct="1">
                  <a:lnSpc>
                    <a:spcPct val="100000"/>
                  </a:lnSpc>
                  <a:spcBef>
                    <a:spcPts val="0"/>
                  </a:spcBef>
                  <a:spcAft>
                    <a:spcPts val="0"/>
                  </a:spcAft>
                  <a:buClrTx/>
                  <a:buSzTx/>
                  <a:buFontTx/>
                  <a:buNone/>
                  <a:tabLst/>
                  <a:defRPr/>
                </a:pPr>
                <a:endParaRPr lang="de-DE" sz="1100" b="0" baseline="0" dirty="0" smtClean="0">
                  <a:solidFill>
                    <a:schemeClr val="accent5"/>
                  </a:solidFill>
                  <a:latin typeface="+mn-lt"/>
                </a:endParaRP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Wechsel der Textebene</a:t>
                </a:r>
              </a:p>
              <a:p>
                <a:pPr marL="0" marR="0" lvl="0" indent="0" algn="r" defTabSz="914271" rtl="0" eaLnBrk="1" fontAlgn="auto" latinLnBrk="0" hangingPunct="1">
                  <a:lnSpc>
                    <a:spcPct val="100000"/>
                  </a:lnSpc>
                  <a:spcBef>
                    <a:spcPts val="0"/>
                  </a:spcBef>
                  <a:spcAft>
                    <a:spcPts val="0"/>
                  </a:spcAft>
                  <a:buClrTx/>
                  <a:buSzTx/>
                  <a:buFontTx/>
                  <a:buNone/>
                  <a:tabLst/>
                  <a:defRPr/>
                </a:pPr>
                <a:r>
                  <a:rPr lang="de-DE" sz="1100" b="0" baseline="0" dirty="0" smtClean="0">
                    <a:solidFill>
                      <a:schemeClr val="accent5"/>
                    </a:solidFill>
                    <a:latin typeface="+mn-lt"/>
                  </a:rPr>
                  <a:t>im Menü über: </a:t>
                </a:r>
                <a:br>
                  <a:rPr lang="de-DE" sz="1100" b="0" baseline="0" dirty="0" smtClean="0">
                    <a:solidFill>
                      <a:schemeClr val="accent5"/>
                    </a:solidFill>
                    <a:latin typeface="+mn-lt"/>
                  </a:rPr>
                </a:br>
                <a:r>
                  <a:rPr lang="de-DE" sz="1100" b="0" baseline="0" dirty="0" smtClean="0">
                    <a:solidFill>
                      <a:schemeClr val="accent5"/>
                    </a:solidFill>
                    <a:latin typeface="+mn-lt"/>
                  </a:rPr>
                  <a:t>Start // Absatz // Listenebene erhöhen/verringern</a:t>
                </a:r>
              </a:p>
            </p:txBody>
          </p:sp>
          <p:grpSp>
            <p:nvGrpSpPr>
              <p:cNvPr id="35" name="Listenebenen"/>
              <p:cNvGrpSpPr/>
              <p:nvPr userDrawn="1"/>
            </p:nvGrpSpPr>
            <p:grpSpPr>
              <a:xfrm>
                <a:off x="-1692000" y="2232000"/>
                <a:ext cx="1548000" cy="792000"/>
                <a:chOff x="-1692000" y="2160000"/>
                <a:chExt cx="1548000" cy="792000"/>
              </a:xfrm>
            </p:grpSpPr>
            <p:sp>
              <p:nvSpPr>
                <p:cNvPr id="22" name="Text // Listenebene erhöhen"/>
                <p:cNvSpPr txBox="1"/>
                <p:nvPr userDrawn="1"/>
              </p:nvSpPr>
              <p:spPr>
                <a:xfrm>
                  <a:off x="-1692000" y="2160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erhöhen</a:t>
                  </a:r>
                </a:p>
              </p:txBody>
            </p:sp>
            <p:sp>
              <p:nvSpPr>
                <p:cNvPr id="23" name="Text // Listenebene verringern"/>
                <p:cNvSpPr txBox="1"/>
                <p:nvPr userDrawn="1"/>
              </p:nvSpPr>
              <p:spPr>
                <a:xfrm>
                  <a:off x="-1692000" y="2628000"/>
                  <a:ext cx="720000" cy="324000"/>
                </a:xfrm>
                <a:prstGeom prst="rect">
                  <a:avLst/>
                </a:prstGeom>
                <a:noFill/>
              </p:spPr>
              <p:txBody>
                <a:bodyPr wrap="square" lIns="0" tIns="0" rIns="0" bIns="0" rtlCol="0">
                  <a:noAutofit/>
                </a:bodyPr>
                <a:lst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a:lstStyle>
                <a:p>
                  <a:pPr marL="0" marR="0" lvl="0" indent="0" algn="r" defTabSz="914271" rtl="0" eaLnBrk="1" fontAlgn="auto" latinLnBrk="0" hangingPunct="1">
                    <a:lnSpc>
                      <a:spcPct val="100000"/>
                    </a:lnSpc>
                    <a:spcBef>
                      <a:spcPts val="0"/>
                    </a:spcBef>
                    <a:spcAft>
                      <a:spcPts val="0"/>
                    </a:spcAft>
                    <a:buClrTx/>
                    <a:buSzTx/>
                    <a:buFontTx/>
                    <a:buNone/>
                    <a:tabLst/>
                    <a:defRPr/>
                  </a:pPr>
                  <a:r>
                    <a:rPr lang="de-DE" sz="1000" b="0" baseline="0" dirty="0" smtClean="0">
                      <a:solidFill>
                        <a:schemeClr val="accent5"/>
                      </a:solidFill>
                      <a:latin typeface="+mn-lt"/>
                    </a:rPr>
                    <a:t>Listenebene verringern</a:t>
                  </a:r>
                </a:p>
              </p:txBody>
            </p:sp>
            <p:pic>
              <p:nvPicPr>
                <p:cNvPr id="7" name="Listenebene erhöhen"/>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900000" y="2160000"/>
                  <a:ext cx="756000" cy="324000"/>
                </a:xfrm>
                <a:prstGeom prst="rect">
                  <a:avLst/>
                </a:prstGeom>
              </p:spPr>
            </p:pic>
            <p:pic>
              <p:nvPicPr>
                <p:cNvPr id="34" name="Listenebene verringern"/>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900000" y="2628000"/>
                  <a:ext cx="756000" cy="322369"/>
                </a:xfrm>
                <a:prstGeom prst="rect">
                  <a:avLst/>
                </a:prstGeom>
              </p:spPr>
            </p:pic>
          </p:grpSp>
        </p:grpSp>
      </p:grpSp>
      <p:sp>
        <p:nvSpPr>
          <p:cNvPr id="18" name="Daimler AG (Wortmarke)"/>
          <p:cNvSpPr>
            <a:spLocks noChangeArrowheads="1"/>
          </p:cNvSpPr>
          <p:nvPr userDrawn="1"/>
        </p:nvSpPr>
        <p:spPr bwMode="auto">
          <a:xfrm>
            <a:off x="630000" y="6566400"/>
            <a:ext cx="208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de-DE" sz="1200" dirty="0" smtClean="0">
                <a:latin typeface="+mn-lt"/>
                <a:cs typeface="Daimler CS"/>
              </a:rPr>
              <a:t>Daimler AG</a:t>
            </a:r>
            <a:endParaRPr lang="de-DE" sz="1200" dirty="0">
              <a:latin typeface="+mn-lt"/>
              <a:cs typeface="Daimler CS"/>
            </a:endParaRPr>
          </a:p>
        </p:txBody>
      </p:sp>
      <p:cxnSp>
        <p:nvCxnSpPr>
          <p:cNvPr id="14" name="Footerline"/>
          <p:cNvCxnSpPr/>
          <p:nvPr userDrawn="1"/>
        </p:nvCxnSpPr>
        <p:spPr bwMode="auto">
          <a:xfrm>
            <a:off x="629999" y="6489340"/>
            <a:ext cx="10936800" cy="0"/>
          </a:xfrm>
          <a:prstGeom prst="line">
            <a:avLst/>
          </a:prstGeom>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platzhalter 2"/>
          <p:cNvSpPr>
            <a:spLocks noGrp="1"/>
          </p:cNvSpPr>
          <p:nvPr userDrawn="1">
            <p:ph type="body" idx="1"/>
          </p:nvPr>
        </p:nvSpPr>
        <p:spPr>
          <a:xfrm>
            <a:off x="630445" y="1504951"/>
            <a:ext cx="10936080" cy="4876799"/>
          </a:xfrm>
          <a:prstGeom prst="rect">
            <a:avLst/>
          </a:prstGeom>
        </p:spPr>
        <p:txBody>
          <a:bodyPr vert="horz" lIns="0" tIns="0" rIns="0" bIns="0" rtlCol="0" anchor="t" anchorCtr="0">
            <a:noAutofit/>
          </a:bodyPr>
          <a:lstStyle/>
          <a:p>
            <a:pPr lvl="0"/>
            <a:r>
              <a:rPr lang="de-DE" dirty="0" smtClean="0"/>
              <a:t>Text einfügen in </a:t>
            </a:r>
            <a:r>
              <a:rPr lang="de-DE" noProof="0" dirty="0" smtClean="0"/>
              <a:t>CorpoS (Body) 24 pt. (Hervorhebungen in fett) </a:t>
            </a:r>
            <a:r>
              <a:rPr lang="de-DE" dirty="0" smtClean="0"/>
              <a:t>// für Zusammenfassung oder kurzes Highlight: Start // Absatz // Listenebene erhöhen</a:t>
            </a:r>
          </a:p>
          <a:p>
            <a:pPr lvl="1"/>
            <a:r>
              <a:rPr lang="de-DE" dirty="0" smtClean="0"/>
              <a:t>Zweite Ebene (Zusammenfassung oder kurzes Highlight)</a:t>
            </a:r>
          </a:p>
          <a:p>
            <a:pPr lvl="2"/>
            <a:r>
              <a:rPr lang="de-DE" dirty="0" smtClean="0"/>
              <a:t>Dritte Ebene </a:t>
            </a:r>
          </a:p>
          <a:p>
            <a:pPr lvl="3"/>
            <a:r>
              <a:rPr lang="de-DE" dirty="0" smtClean="0"/>
              <a:t>Vierte Ebene </a:t>
            </a:r>
          </a:p>
          <a:p>
            <a:pPr lvl="4"/>
            <a:r>
              <a:rPr lang="de-DE" dirty="0" smtClean="0"/>
              <a:t>Fünfte Ebene </a:t>
            </a:r>
          </a:p>
          <a:p>
            <a:pPr lvl="5"/>
            <a:r>
              <a:rPr lang="de-DE" dirty="0" smtClean="0"/>
              <a:t>Sechste Ebene </a:t>
            </a:r>
          </a:p>
          <a:p>
            <a:pPr lvl="6"/>
            <a:r>
              <a:rPr lang="de-DE" dirty="0" smtClean="0"/>
              <a:t>Siebte Ebene </a:t>
            </a:r>
          </a:p>
          <a:p>
            <a:pPr lvl="7"/>
            <a:r>
              <a:rPr lang="de-DE" dirty="0" smtClean="0"/>
              <a:t>Achte Ebene </a:t>
            </a:r>
          </a:p>
          <a:p>
            <a:pPr lvl="8"/>
            <a:r>
              <a:rPr lang="de-DE" dirty="0" smtClean="0"/>
              <a:t>Neunte Ebene </a:t>
            </a:r>
          </a:p>
        </p:txBody>
      </p:sp>
      <p:sp>
        <p:nvSpPr>
          <p:cNvPr id="2" name="Titelplatzhalter 1"/>
          <p:cNvSpPr>
            <a:spLocks noGrp="1"/>
          </p:cNvSpPr>
          <p:nvPr userDrawn="1">
            <p:ph type="title"/>
          </p:nvPr>
        </p:nvSpPr>
        <p:spPr>
          <a:xfrm>
            <a:off x="628651" y="286048"/>
            <a:ext cx="10938148" cy="1152000"/>
          </a:xfrm>
          <a:prstGeom prst="rect">
            <a:avLst/>
          </a:prstGeom>
        </p:spPr>
        <p:txBody>
          <a:bodyPr vert="horz" lIns="0" tIns="0" rIns="0" bIns="0" rtlCol="0" anchor="t" anchorCtr="0">
            <a:noAutofit/>
          </a:bodyPr>
          <a:lstStyle/>
          <a:p>
            <a:r>
              <a:rPr lang="de-DE" noProof="0" dirty="0" smtClean="0"/>
              <a:t>Headline in CorpoS (Textkörper) 35 pt.</a:t>
            </a:r>
            <a:br>
              <a:rPr lang="de-DE" noProof="0" dirty="0" smtClean="0"/>
            </a:br>
            <a:r>
              <a:rPr lang="de-DE" noProof="0" dirty="0" smtClean="0"/>
              <a:t>über zwei Zeilen</a:t>
            </a:r>
          </a:p>
        </p:txBody>
      </p:sp>
      <p:sp>
        <p:nvSpPr>
          <p:cNvPr id="5" name="Fußzeilenplatzhalter 4"/>
          <p:cNvSpPr>
            <a:spLocks noGrp="1"/>
          </p:cNvSpPr>
          <p:nvPr userDrawn="1">
            <p:ph type="ftr" sz="quarter" idx="3"/>
          </p:nvPr>
        </p:nvSpPr>
        <p:spPr>
          <a:xfrm>
            <a:off x="2718000" y="6570075"/>
            <a:ext cx="8125200" cy="216000"/>
          </a:xfrm>
          <a:prstGeom prst="rect">
            <a:avLst/>
          </a:prstGeom>
        </p:spPr>
        <p:txBody>
          <a:bodyPr vert="horz" lIns="0" tIns="0" rIns="0" bIns="0" rtlCol="0" anchor="t" anchorCtr="0"/>
          <a:lstStyle>
            <a:lvl1pPr marL="0" indent="0" algn="r">
              <a:spcBef>
                <a:spcPts val="0"/>
              </a:spcBef>
              <a:buFont typeface="Arial" panose="020B0604020202020204" pitchFamily="34" charset="0"/>
              <a:buNone/>
              <a:defRPr sz="900">
                <a:solidFill>
                  <a:schemeClr val="tx1">
                    <a:lumMod val="65000"/>
                    <a:lumOff val="35000"/>
                  </a:schemeClr>
                </a:solidFill>
                <a:latin typeface="+mn-lt"/>
              </a:defRPr>
            </a:lvl1pPr>
            <a:lvl2pPr marL="0" indent="0" algn="r">
              <a:spcBef>
                <a:spcPts val="0"/>
              </a:spcBef>
              <a:defRPr sz="1200">
                <a:latin typeface="+mn-lt"/>
              </a:defRPr>
            </a:lvl2pPr>
            <a:lvl3pPr marL="0" indent="0" algn="r">
              <a:spcBef>
                <a:spcPts val="0"/>
              </a:spcBef>
              <a:defRPr sz="1200">
                <a:latin typeface="+mn-lt"/>
              </a:defRPr>
            </a:lvl3pPr>
            <a:lvl4pPr marL="0" indent="0" algn="r">
              <a:spcBef>
                <a:spcPts val="0"/>
              </a:spcBef>
              <a:defRPr sz="1200">
                <a:latin typeface="+mn-lt"/>
              </a:defRPr>
            </a:lvl4pPr>
            <a:lvl5pPr marL="0" indent="0" algn="r">
              <a:spcBef>
                <a:spcPts val="0"/>
              </a:spcBef>
              <a:defRPr sz="1200">
                <a:latin typeface="+mn-lt"/>
              </a:defRPr>
            </a:lvl5pPr>
            <a:lvl6pPr marL="0" indent="0" algn="r">
              <a:spcBef>
                <a:spcPts val="0"/>
              </a:spcBef>
              <a:defRPr sz="1200">
                <a:latin typeface="+mn-lt"/>
              </a:defRPr>
            </a:lvl6pPr>
            <a:lvl7pPr marL="0" indent="0" algn="r">
              <a:spcBef>
                <a:spcPts val="0"/>
              </a:spcBef>
              <a:defRPr sz="1200">
                <a:latin typeface="+mn-lt"/>
              </a:defRPr>
            </a:lvl7pPr>
            <a:lvl8pPr marL="0" indent="0" algn="r">
              <a:spcBef>
                <a:spcPts val="0"/>
              </a:spcBef>
              <a:defRPr sz="1200">
                <a:latin typeface="+mn-lt"/>
              </a:defRPr>
            </a:lvl8pPr>
            <a:lvl9pPr marL="0" indent="0" algn="r">
              <a:spcBef>
                <a:spcPts val="0"/>
              </a:spcBef>
              <a:defRPr sz="1200">
                <a:latin typeface="+mn-lt"/>
              </a:defRPr>
            </a:lvl9pPr>
          </a:lstStyle>
          <a:p>
            <a:r>
              <a:rPr lang="en-US" b="1" smtClean="0"/>
              <a:t>This presentation does not replace the Drivers Manual.  The Drivers Manual and Maintenance manual provided with each vehicle should be read and followed.</a:t>
            </a:r>
            <a:endParaRPr lang="de-DE" sz="800" dirty="0" smtClean="0"/>
          </a:p>
        </p:txBody>
      </p:sp>
      <p:sp>
        <p:nvSpPr>
          <p:cNvPr id="6" name="Foliennummernplatzhalter 5"/>
          <p:cNvSpPr>
            <a:spLocks noGrp="1"/>
          </p:cNvSpPr>
          <p:nvPr userDrawn="1">
            <p:ph type="sldNum" sz="quarter" idx="4"/>
          </p:nvPr>
        </p:nvSpPr>
        <p:spPr>
          <a:xfrm>
            <a:off x="11042552" y="6566400"/>
            <a:ext cx="1155798" cy="21600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200">
                <a:solidFill>
                  <a:schemeClr val="tx1"/>
                </a:solidFill>
                <a:latin typeface="+mn-lt"/>
              </a:defRPr>
            </a:lvl1pPr>
            <a:lvl2pPr marL="0" indent="0" algn="l">
              <a:spcBef>
                <a:spcPts val="0"/>
              </a:spcBef>
              <a:defRPr sz="1200">
                <a:latin typeface="+mn-lt"/>
              </a:defRPr>
            </a:lvl2pPr>
            <a:lvl3pPr marL="0" indent="0" algn="l">
              <a:spcBef>
                <a:spcPts val="0"/>
              </a:spcBef>
              <a:defRPr sz="1200">
                <a:latin typeface="+mn-lt"/>
              </a:defRPr>
            </a:lvl3pPr>
            <a:lvl4pPr marL="0" indent="0" algn="l">
              <a:spcBef>
                <a:spcPts val="0"/>
              </a:spcBef>
              <a:defRPr sz="1200">
                <a:latin typeface="+mn-lt"/>
              </a:defRPr>
            </a:lvl4pPr>
            <a:lvl5pPr marL="0" indent="0" algn="l">
              <a:spcBef>
                <a:spcPts val="0"/>
              </a:spcBef>
              <a:defRPr sz="1200">
                <a:latin typeface="+mn-lt"/>
              </a:defRPr>
            </a:lvl5pPr>
            <a:lvl6pPr marL="0" indent="0" algn="l">
              <a:spcBef>
                <a:spcPts val="0"/>
              </a:spcBef>
              <a:defRPr sz="1200">
                <a:latin typeface="+mn-lt"/>
              </a:defRPr>
            </a:lvl6pPr>
            <a:lvl7pPr marL="0" indent="0" algn="l">
              <a:spcBef>
                <a:spcPts val="0"/>
              </a:spcBef>
              <a:defRPr sz="1200">
                <a:latin typeface="+mn-lt"/>
              </a:defRPr>
            </a:lvl7pPr>
            <a:lvl8pPr marL="0" indent="0" algn="l">
              <a:spcBef>
                <a:spcPts val="0"/>
              </a:spcBef>
              <a:defRPr sz="1200">
                <a:latin typeface="+mn-lt"/>
              </a:defRPr>
            </a:lvl8pPr>
            <a:lvl9pPr marL="0" indent="0" algn="l">
              <a:spcBef>
                <a:spcPts val="0"/>
              </a:spcBef>
              <a:defRPr sz="1200">
                <a:latin typeface="+mn-lt"/>
              </a:defRPr>
            </a:lvl9pPr>
          </a:lstStyle>
          <a:p>
            <a:r>
              <a:rPr lang="de-DE" dirty="0" smtClean="0"/>
              <a:t>Seite </a:t>
            </a:r>
            <a:fld id="{52531704-8F80-415D-BD2B-6B9991AE822F}" type="slidenum">
              <a:rPr lang="de-DE" smtClean="0"/>
              <a:pPr/>
              <a:t>‹#›</a:t>
            </a:fld>
            <a:endParaRPr lang="de-DE" dirty="0"/>
          </a:p>
        </p:txBody>
      </p:sp>
    </p:spTree>
    <p:extLst>
      <p:ext uri="{BB962C8B-B14F-4D97-AF65-F5344CB8AC3E}">
        <p14:creationId xmlns:p14="http://schemas.microsoft.com/office/powerpoint/2010/main" val="1439108173"/>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64" r:id="rId3"/>
    <p:sldLayoutId id="2147483663" r:id="rId4"/>
    <p:sldLayoutId id="2147483661" r:id="rId5"/>
    <p:sldLayoutId id="2147483667" r:id="rId6"/>
    <p:sldLayoutId id="2147483666" r:id="rId7"/>
    <p:sldLayoutId id="2147483672" r:id="rId8"/>
    <p:sldLayoutId id="2147483673" r:id="rId9"/>
    <p:sldLayoutId id="2147483728" r:id="rId10"/>
    <p:sldLayoutId id="2147483729" r:id="rId11"/>
    <p:sldLayoutId id="2147483730" r:id="rId12"/>
    <p:sldLayoutId id="2147483660" r:id="rId13"/>
    <p:sldLayoutId id="2147483684" r:id="rId14"/>
    <p:sldLayoutId id="2147483731" r:id="rId15"/>
    <p:sldLayoutId id="2147483680" r:id="rId16"/>
    <p:sldLayoutId id="2147483685" r:id="rId17"/>
    <p:sldLayoutId id="2147483714" r:id="rId18"/>
    <p:sldLayoutId id="2147483715" r:id="rId19"/>
    <p:sldLayoutId id="2147483674" r:id="rId20"/>
    <p:sldLayoutId id="2147483665" r:id="rId21"/>
    <p:sldLayoutId id="2147483677" r:id="rId22"/>
    <p:sldLayoutId id="2147483675" r:id="rId23"/>
    <p:sldLayoutId id="2147483676" r:id="rId24"/>
    <p:sldLayoutId id="2147483668" r:id="rId25"/>
    <p:sldLayoutId id="2147483686" r:id="rId26"/>
    <p:sldLayoutId id="2147483687" r:id="rId27"/>
    <p:sldLayoutId id="2147483678" r:id="rId28"/>
    <p:sldLayoutId id="2147483688" r:id="rId29"/>
    <p:sldLayoutId id="2147483669" r:id="rId30"/>
    <p:sldLayoutId id="2147483670" r:id="rId31"/>
    <p:sldLayoutId id="2147483679" r:id="rId32"/>
    <p:sldLayoutId id="2147483681" r:id="rId33"/>
    <p:sldLayoutId id="2147483682" r:id="rId34"/>
    <p:sldLayoutId id="2147483683" r:id="rId35"/>
    <p:sldLayoutId id="2147483689" r:id="rId36"/>
  </p:sldLayoutIdLst>
  <p:timing>
    <p:tnLst>
      <p:par>
        <p:cTn id="1" dur="indefinite" restart="never" nodeType="tmRoot"/>
      </p:par>
    </p:tnLst>
  </p:timing>
  <p:hf hdr="0" dt="0"/>
  <p:txStyles>
    <p:title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p:titleStyle>
    <p:bodyStyle>
      <a:lvl1pPr marL="237600" indent="-237600" algn="l" defTabSz="1088959" rtl="0" eaLnBrk="1" latinLnBrk="0" hangingPunct="1">
        <a:lnSpc>
          <a:spcPts val="3200"/>
        </a:lnSpc>
        <a:spcBef>
          <a:spcPts val="0"/>
        </a:spcBef>
        <a:buSzPct val="80000"/>
        <a:buFont typeface="Arial" panose="020B0604020202020204" pitchFamily="34" charset="0"/>
        <a:buChar char="•"/>
        <a:defRPr sz="2400" kern="1200" baseline="0">
          <a:solidFill>
            <a:schemeClr val="tx1"/>
          </a:solidFill>
          <a:latin typeface="+mn-lt"/>
          <a:ea typeface="+mn-ea"/>
          <a:cs typeface="+mn-cs"/>
        </a:defRPr>
      </a:lvl1pPr>
      <a:lvl2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2pPr>
      <a:lvl3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3pPr>
      <a:lvl4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4pPr>
      <a:lvl5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5pPr>
      <a:lvl6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6pPr>
      <a:lvl7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7pPr>
      <a:lvl8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8pPr>
      <a:lvl9pPr marL="0" indent="0" algn="l" defTabSz="1088959" rtl="0" eaLnBrk="1" latinLnBrk="0" hangingPunct="1">
        <a:lnSpc>
          <a:spcPts val="3200"/>
        </a:lnSpc>
        <a:spcBef>
          <a:spcPts val="0"/>
        </a:spcBef>
        <a:buFont typeface="Arial" panose="020B0604020202020204" pitchFamily="34" charset="0"/>
        <a:buNone/>
        <a:defRPr sz="2400" kern="1200">
          <a:solidFill>
            <a:schemeClr val="accent2"/>
          </a:solidFill>
          <a:latin typeface="+mn-lt"/>
          <a:ea typeface="+mn-ea"/>
          <a:cs typeface="+mn-cs"/>
        </a:defRPr>
      </a:lvl9pPr>
    </p:bodyStyle>
    <p:otherStyle>
      <a:defPPr>
        <a:defRPr lang="de-DE"/>
      </a:defPPr>
      <a:lvl1pPr marL="0" algn="l" defTabSz="1088959" rtl="0" eaLnBrk="1" latinLnBrk="0" hangingPunct="1">
        <a:defRPr sz="2100" kern="1200">
          <a:solidFill>
            <a:schemeClr val="tx1"/>
          </a:solidFill>
          <a:latin typeface="+mn-lt"/>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96" userDrawn="1">
          <p15:clr>
            <a:srgbClr val="F26B43"/>
          </p15:clr>
        </p15:guide>
        <p15:guide id="2" pos="72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2195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21950" cy="43529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938"/>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40188" y="6357938"/>
            <a:ext cx="4117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4"/>
          </p:nvPr>
        </p:nvSpPr>
        <p:spPr>
          <a:xfrm>
            <a:off x="8615363" y="6357938"/>
            <a:ext cx="27447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CD726-40A9-4A79-B15A-1F1A192A62F8}" type="slidenum">
              <a:rPr lang="en-US" smtClean="0"/>
              <a:t>‹#›</a:t>
            </a:fld>
            <a:endParaRPr lang="en-US"/>
          </a:p>
        </p:txBody>
      </p:sp>
    </p:spTree>
    <p:extLst>
      <p:ext uri="{BB962C8B-B14F-4D97-AF65-F5344CB8AC3E}">
        <p14:creationId xmlns:p14="http://schemas.microsoft.com/office/powerpoint/2010/main" val="30317441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2195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21950" cy="43529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938"/>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40188" y="6357938"/>
            <a:ext cx="4117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4"/>
          </p:nvPr>
        </p:nvSpPr>
        <p:spPr>
          <a:xfrm>
            <a:off x="8615363" y="6357938"/>
            <a:ext cx="27447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157D3-4395-46F6-A326-F68645465DE5}" type="slidenum">
              <a:rPr lang="en-US" smtClean="0"/>
              <a:t>‹#›</a:t>
            </a:fld>
            <a:endParaRPr lang="en-US"/>
          </a:p>
        </p:txBody>
      </p:sp>
    </p:spTree>
    <p:extLst>
      <p:ext uri="{BB962C8B-B14F-4D97-AF65-F5344CB8AC3E}">
        <p14:creationId xmlns:p14="http://schemas.microsoft.com/office/powerpoint/2010/main" val="205887735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2195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21950" cy="43529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938"/>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40188" y="6357938"/>
            <a:ext cx="4117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This presentation does not replace the Drivers Manual.  The Drivers Manual and Maintenance manual provided with each vehicle should be read and followed.</a:t>
            </a:r>
            <a:endParaRPr lang="en-US"/>
          </a:p>
        </p:txBody>
      </p:sp>
      <p:sp>
        <p:nvSpPr>
          <p:cNvPr id="6" name="Slide Number Placeholder 5"/>
          <p:cNvSpPr>
            <a:spLocks noGrp="1"/>
          </p:cNvSpPr>
          <p:nvPr>
            <p:ph type="sldNum" sz="quarter" idx="4"/>
          </p:nvPr>
        </p:nvSpPr>
        <p:spPr>
          <a:xfrm>
            <a:off x="8615363" y="6357938"/>
            <a:ext cx="27447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87F00-3F1B-4958-87EE-DE845ABB37DB}" type="slidenum">
              <a:rPr lang="en-US" smtClean="0"/>
              <a:t>‹#›</a:t>
            </a:fld>
            <a:endParaRPr lang="en-US"/>
          </a:p>
        </p:txBody>
      </p:sp>
    </p:spTree>
    <p:extLst>
      <p:ext uri="{BB962C8B-B14F-4D97-AF65-F5344CB8AC3E}">
        <p14:creationId xmlns:p14="http://schemas.microsoft.com/office/powerpoint/2010/main" val="5540044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 Id="rId5" Type="http://schemas.openxmlformats.org/officeDocument/2006/relationships/image" Target="../media/image79.jpe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4.xml"/><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4.xml"/><Relationship Id="rId5" Type="http://schemas.openxmlformats.org/officeDocument/2006/relationships/image" Target="../media/image110.png"/><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3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ctrTitle"/>
          </p:nvPr>
        </p:nvSpPr>
        <p:spPr/>
        <p:txBody>
          <a:bodyPr/>
          <a:lstStyle/>
          <a:p>
            <a:r>
              <a:rPr lang="de-DE" dirty="0" smtClean="0"/>
              <a:t>M2-106 </a:t>
            </a:r>
            <a:br>
              <a:rPr lang="de-DE" dirty="0" smtClean="0"/>
            </a:br>
            <a:r>
              <a:rPr lang="en-US" dirty="0"/>
              <a:t>Vehicle Overview</a:t>
            </a:r>
            <a:r>
              <a:rPr lang="en-US" dirty="0" smtClean="0"/>
              <a:t/>
            </a:r>
            <a:br>
              <a:rPr lang="en-US" dirty="0" smtClean="0"/>
            </a:br>
            <a:r>
              <a:rPr lang="en-US" dirty="0"/>
              <a:t/>
            </a:r>
            <a:br>
              <a:rPr lang="en-US" dirty="0"/>
            </a:br>
            <a:r>
              <a:rPr lang="de-DE" dirty="0" smtClean="0"/>
              <a:t/>
            </a:r>
            <a:br>
              <a:rPr lang="de-DE" dirty="0" smtClean="0"/>
            </a:br>
            <a:endParaRPr lang="de-DE" dirty="0"/>
          </a:p>
        </p:txBody>
      </p:sp>
      <p:sp>
        <p:nvSpPr>
          <p:cNvPr id="5" name="Rectangle 4"/>
          <p:cNvSpPr/>
          <p:nvPr/>
        </p:nvSpPr>
        <p:spPr>
          <a:xfrm>
            <a:off x="841375" y="6470651"/>
            <a:ext cx="10896600" cy="276999"/>
          </a:xfrm>
          <a:prstGeom prst="rect">
            <a:avLst/>
          </a:prstGeom>
          <a:gradFill flip="none" rotWithShape="1">
            <a:gsLst>
              <a:gs pos="0">
                <a:schemeClr val="accent5">
                  <a:lumMod val="60000"/>
                  <a:lumOff val="40000"/>
                  <a:shade val="30000"/>
                  <a:satMod val="115000"/>
                </a:schemeClr>
              </a:gs>
              <a:gs pos="0">
                <a:schemeClr val="accent5">
                  <a:lumMod val="60000"/>
                  <a:lumOff val="40000"/>
                  <a:shade val="67500"/>
                  <a:satMod val="115000"/>
                </a:schemeClr>
              </a:gs>
              <a:gs pos="100000">
                <a:schemeClr val="accent5">
                  <a:lumMod val="60000"/>
                  <a:lumOff val="40000"/>
                  <a:shade val="100000"/>
                  <a:satMod val="115000"/>
                </a:schemeClr>
              </a:gs>
            </a:gsLst>
            <a:path path="circle">
              <a:fillToRect l="50000" t="50000" r="50000" b="50000"/>
            </a:path>
            <a:tileRect/>
          </a:gradFill>
          <a:ln>
            <a:solidFill>
              <a:schemeClr val="accent5">
                <a:lumMod val="60000"/>
                <a:lumOff val="40000"/>
              </a:schemeClr>
            </a:solidFill>
          </a:ln>
          <a:scene3d>
            <a:camera prst="orthographicFront"/>
            <a:lightRig rig="threePt" dir="t"/>
          </a:scene3d>
          <a:sp3d>
            <a:bevelT/>
          </a:sp3d>
        </p:spPr>
        <p:txBody>
          <a:bodyPr wrap="square">
            <a:spAutoFit/>
          </a:bodyPr>
          <a:lstStyle/>
          <a:p>
            <a:pPr algn="just"/>
            <a:r>
              <a:rPr lang="en-US" sz="1200" b="1" dirty="0" smtClean="0"/>
              <a:t>This </a:t>
            </a:r>
            <a:r>
              <a:rPr lang="en-US" sz="1200" b="1" dirty="0"/>
              <a:t>presentation does not replace the Drivers Manual.  The Drivers Manual and Maintenance manual provided with each vehicle should be read and followed</a:t>
            </a:r>
            <a:r>
              <a:rPr lang="en-US" sz="1200" b="1" dirty="0" smtClean="0"/>
              <a:t>.</a:t>
            </a:r>
            <a:endParaRPr lang="en-US" sz="1200" dirty="0"/>
          </a:p>
        </p:txBody>
      </p:sp>
    </p:spTree>
    <p:extLst>
      <p:ext uri="{BB962C8B-B14F-4D97-AF65-F5344CB8AC3E}">
        <p14:creationId xmlns:p14="http://schemas.microsoft.com/office/powerpoint/2010/main" val="1737272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10</a:t>
            </a:fld>
            <a:endParaRPr lang="de-DE" dirty="0"/>
          </a:p>
        </p:txBody>
      </p:sp>
      <p:sp>
        <p:nvSpPr>
          <p:cNvPr id="7" name="Titel 2"/>
          <p:cNvSpPr txBox="1">
            <a:spLocks noGrp="1"/>
          </p:cNvSpPr>
          <p:nvPr>
            <p:ph type="title"/>
          </p:nvPr>
        </p:nvSpPr>
        <p:spPr>
          <a:xfrm>
            <a:off x="628651" y="286048"/>
            <a:ext cx="10938148" cy="1152000"/>
          </a:xfrm>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Instrument Control Unit – Lamps Descriptions </a:t>
            </a:r>
            <a:endParaRPr lang="en-US" sz="3200" dirty="0"/>
          </a:p>
        </p:txBody>
      </p:sp>
      <p:pic>
        <p:nvPicPr>
          <p:cNvPr id="8" name="Picture 7" descr="https://cmspublish-dtna.prd.freightliner.com/content/dam/dtna-servicelit/dtna/graphics/f610000/f610819.ps/_jcr_content/renditions/cq5dam.thumbnail.1050.105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384" y="1563429"/>
            <a:ext cx="494766" cy="494766"/>
          </a:xfrm>
          <a:prstGeom prst="rect">
            <a:avLst/>
          </a:prstGeom>
          <a:solidFill>
            <a:schemeClr val="bg2">
              <a:lumMod val="60000"/>
              <a:lumOff val="40000"/>
            </a:schemeClr>
          </a:solidFill>
          <a:extLst/>
        </p:spPr>
      </p:pic>
      <p:sp>
        <p:nvSpPr>
          <p:cNvPr id="2" name="Rectangle 1"/>
          <p:cNvSpPr/>
          <p:nvPr/>
        </p:nvSpPr>
        <p:spPr>
          <a:xfrm>
            <a:off x="3432175" y="1434089"/>
            <a:ext cx="8134624" cy="1015663"/>
          </a:xfrm>
          <a:prstGeom prst="rect">
            <a:avLst/>
          </a:prstGeom>
        </p:spPr>
        <p:txBody>
          <a:bodyPr wrap="square">
            <a:spAutoFit/>
          </a:bodyPr>
          <a:lstStyle/>
          <a:p>
            <a:r>
              <a:rPr lang="en-US" sz="1200" dirty="0"/>
              <a:t>Indicates a serious fault that requires engine shutdown immediately. The engine protection system will reduce the maximum engine torque and speed, and, if the condition does not improve, will shut down the engine within 30 to 60 seconds.</a:t>
            </a:r>
            <a:br>
              <a:rPr lang="en-US" sz="1200" dirty="0"/>
            </a:br>
            <a:r>
              <a:rPr lang="en-US" sz="1200" dirty="0" smtClean="0"/>
              <a:t>Safely </a:t>
            </a:r>
            <a:r>
              <a:rPr lang="en-US" sz="1200" dirty="0"/>
              <a:t>bring the vehicle to a stop on the side of the road and shut down the engine as soon as the red light is seen. If the engine shuts down while the vehicle is in a hazardous location, turn the key to the OFF position for a few seconds, then restart the engine and move the vehicle to a safer location. </a:t>
            </a:r>
          </a:p>
        </p:txBody>
      </p:sp>
      <p:sp>
        <p:nvSpPr>
          <p:cNvPr id="3" name="Rectangle 2"/>
          <p:cNvSpPr/>
          <p:nvPr/>
        </p:nvSpPr>
        <p:spPr>
          <a:xfrm>
            <a:off x="1461741" y="1596644"/>
            <a:ext cx="994375" cy="415498"/>
          </a:xfrm>
          <a:prstGeom prst="rect">
            <a:avLst/>
          </a:prstGeom>
        </p:spPr>
        <p:txBody>
          <a:bodyPr wrap="none">
            <a:spAutoFit/>
          </a:bodyPr>
          <a:lstStyle/>
          <a:p>
            <a:r>
              <a:rPr lang="en-US" sz="1200" dirty="0"/>
              <a:t>STOP</a:t>
            </a:r>
            <a:r>
              <a:rPr lang="en-US" dirty="0"/>
              <a:t> </a:t>
            </a:r>
            <a:r>
              <a:rPr lang="en-US" sz="1200" dirty="0"/>
              <a:t>Engine</a:t>
            </a:r>
          </a:p>
        </p:txBody>
      </p:sp>
      <p:sp>
        <p:nvSpPr>
          <p:cNvPr id="4" name="Rectangle 3"/>
          <p:cNvSpPr/>
          <p:nvPr/>
        </p:nvSpPr>
        <p:spPr>
          <a:xfrm>
            <a:off x="1450975" y="2687558"/>
            <a:ext cx="1804084" cy="276999"/>
          </a:xfrm>
          <a:prstGeom prst="rect">
            <a:avLst/>
          </a:prstGeom>
        </p:spPr>
        <p:txBody>
          <a:bodyPr>
            <a:spAutoFit/>
          </a:bodyPr>
          <a:lstStyle/>
          <a:p>
            <a:r>
              <a:rPr lang="en-US" sz="1200" dirty="0"/>
              <a:t>High Coolant Temperature</a:t>
            </a:r>
          </a:p>
        </p:txBody>
      </p:sp>
      <p:sp>
        <p:nvSpPr>
          <p:cNvPr id="9" name="Rectangle 8"/>
          <p:cNvSpPr/>
          <p:nvPr/>
        </p:nvSpPr>
        <p:spPr>
          <a:xfrm>
            <a:off x="3432175" y="2687557"/>
            <a:ext cx="6099175" cy="276999"/>
          </a:xfrm>
          <a:prstGeom prst="rect">
            <a:avLst/>
          </a:prstGeom>
        </p:spPr>
        <p:txBody>
          <a:bodyPr>
            <a:spAutoFit/>
          </a:bodyPr>
          <a:lstStyle/>
          <a:p>
            <a:r>
              <a:rPr lang="en-US" sz="1200" dirty="0"/>
              <a:t>Indicates the coolant temperature is above the maximum allowable temperature.</a:t>
            </a:r>
          </a:p>
        </p:txBody>
      </p:sp>
      <p:pic>
        <p:nvPicPr>
          <p:cNvPr id="13" name="Picture 12" descr="https://cmspublish-dtna.prd.freightliner.com/content/dam/dtna-servicelit/dtna/graphics/f610000/f610710a.ps/_jcr_content/renditions/cq5dam.thumbnail.1050.10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944" y="3202361"/>
            <a:ext cx="486205" cy="4862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50975" y="3306963"/>
            <a:ext cx="1742657" cy="276999"/>
          </a:xfrm>
          <a:prstGeom prst="rect">
            <a:avLst/>
          </a:prstGeom>
        </p:spPr>
        <p:txBody>
          <a:bodyPr wrap="none">
            <a:spAutoFit/>
          </a:bodyPr>
          <a:lstStyle/>
          <a:p>
            <a:r>
              <a:rPr lang="en-US" sz="1200" dirty="0" smtClean="0"/>
              <a:t>Low Air Pressure (EPA07)</a:t>
            </a:r>
            <a:endParaRPr lang="en-US" sz="1200" dirty="0"/>
          </a:p>
        </p:txBody>
      </p:sp>
      <p:sp>
        <p:nvSpPr>
          <p:cNvPr id="15" name="Rectangle 14"/>
          <p:cNvSpPr/>
          <p:nvPr/>
        </p:nvSpPr>
        <p:spPr>
          <a:xfrm>
            <a:off x="3438383" y="3308924"/>
            <a:ext cx="7159767" cy="276999"/>
          </a:xfrm>
          <a:prstGeom prst="rect">
            <a:avLst/>
          </a:prstGeom>
        </p:spPr>
        <p:txBody>
          <a:bodyPr wrap="square">
            <a:spAutoFit/>
          </a:bodyPr>
          <a:lstStyle/>
          <a:p>
            <a:r>
              <a:rPr lang="en-US" sz="1200" dirty="0"/>
              <a:t>Indicates air pressure in the primary or secondary reservoir has dropped below approximately 70 psi (483 </a:t>
            </a:r>
            <a:r>
              <a:rPr lang="en-US" sz="1200" dirty="0" err="1"/>
              <a:t>kPa</a:t>
            </a:r>
            <a:r>
              <a:rPr lang="en-US" sz="1200" dirty="0"/>
              <a:t>).</a:t>
            </a:r>
          </a:p>
        </p:txBody>
      </p:sp>
      <p:pic>
        <p:nvPicPr>
          <p:cNvPr id="16" name="Picture 15" descr="https://cmspublish-dtna.prd.freightliner.com/content/dam/dtna-servicelit/dtna/graphics/f611000/f611070.ps/_jcr_content/renditions/cq5dam.thumbnail.1050.10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268" y="3847205"/>
            <a:ext cx="472998" cy="47299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439282" y="3869211"/>
            <a:ext cx="1369990" cy="461665"/>
          </a:xfrm>
          <a:prstGeom prst="rect">
            <a:avLst/>
          </a:prstGeom>
        </p:spPr>
        <p:txBody>
          <a:bodyPr wrap="none">
            <a:spAutoFit/>
          </a:bodyPr>
          <a:lstStyle/>
          <a:p>
            <a:r>
              <a:rPr lang="en-US" sz="1200" dirty="0"/>
              <a:t>Low Air Pressure </a:t>
            </a:r>
            <a:endParaRPr lang="en-US" sz="1200" dirty="0" smtClean="0"/>
          </a:p>
          <a:p>
            <a:r>
              <a:rPr lang="en-US" sz="1200" dirty="0" smtClean="0"/>
              <a:t>(</a:t>
            </a:r>
            <a:r>
              <a:rPr lang="en-US" sz="1200" dirty="0"/>
              <a:t>EPA10 and Newer)</a:t>
            </a:r>
          </a:p>
        </p:txBody>
      </p:sp>
      <p:sp>
        <p:nvSpPr>
          <p:cNvPr id="18" name="Rectangle 17"/>
          <p:cNvSpPr/>
          <p:nvPr/>
        </p:nvSpPr>
        <p:spPr>
          <a:xfrm>
            <a:off x="3432174" y="3961545"/>
            <a:ext cx="7610378" cy="276999"/>
          </a:xfrm>
          <a:prstGeom prst="rect">
            <a:avLst/>
          </a:prstGeom>
        </p:spPr>
        <p:txBody>
          <a:bodyPr wrap="square">
            <a:spAutoFit/>
          </a:bodyPr>
          <a:lstStyle/>
          <a:p>
            <a:r>
              <a:rPr lang="en-US" sz="1200" dirty="0"/>
              <a:t>Indicates air pressure in the primary or secondary reservoir has dropped below approximately 70 psi (483 </a:t>
            </a:r>
            <a:r>
              <a:rPr lang="en-US" sz="1200" dirty="0" err="1"/>
              <a:t>kPa</a:t>
            </a:r>
            <a:r>
              <a:rPr lang="en-US" sz="1200" dirty="0"/>
              <a:t>).</a:t>
            </a:r>
          </a:p>
        </p:txBody>
      </p:sp>
      <p:sp>
        <p:nvSpPr>
          <p:cNvPr id="20" name="Rectangle 19"/>
          <p:cNvSpPr/>
          <p:nvPr/>
        </p:nvSpPr>
        <p:spPr>
          <a:xfrm>
            <a:off x="1461741" y="4559805"/>
            <a:ext cx="1671996" cy="276999"/>
          </a:xfrm>
          <a:prstGeom prst="rect">
            <a:avLst/>
          </a:prstGeom>
        </p:spPr>
        <p:txBody>
          <a:bodyPr wrap="none">
            <a:spAutoFit/>
          </a:bodyPr>
          <a:lstStyle/>
          <a:p>
            <a:r>
              <a:rPr lang="en-US" sz="1200" dirty="0" smtClean="0"/>
              <a:t>Low Engine Oil Pressure</a:t>
            </a:r>
            <a:endParaRPr lang="en-US" sz="1200" dirty="0"/>
          </a:p>
        </p:txBody>
      </p:sp>
      <p:sp>
        <p:nvSpPr>
          <p:cNvPr id="21" name="Rectangle 20"/>
          <p:cNvSpPr/>
          <p:nvPr/>
        </p:nvSpPr>
        <p:spPr>
          <a:xfrm>
            <a:off x="3435208" y="4179348"/>
            <a:ext cx="6099175" cy="646331"/>
          </a:xfrm>
          <a:prstGeom prst="rect">
            <a:avLst/>
          </a:prstGeom>
        </p:spPr>
        <p:txBody>
          <a:bodyPr>
            <a:spAutoFit/>
          </a:bodyPr>
          <a:lstStyle/>
          <a:p>
            <a:r>
              <a:rPr lang="en-US" sz="1200" dirty="0"/>
              <a:t/>
            </a:r>
            <a:br>
              <a:rPr lang="en-US" sz="1200" dirty="0"/>
            </a:br>
            <a:endParaRPr lang="en-US" sz="1200" dirty="0"/>
          </a:p>
          <a:p>
            <a:r>
              <a:rPr lang="en-US" sz="1200" dirty="0"/>
              <a:t>Indicates the engine oil pressure is below the minimum allowable pressure.</a:t>
            </a:r>
          </a:p>
        </p:txBody>
      </p:sp>
      <p:pic>
        <p:nvPicPr>
          <p:cNvPr id="22" name="Picture 21" descr="https://cmspublish-dtna.prd.freightliner.com/content/dam/dtna-servicelit/dtna/graphics/f610000/f610709a.ps/_jcr_content/renditions/cq5dam.thumbnail.1050.105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268" y="5111611"/>
            <a:ext cx="460514" cy="46051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425575" y="5203368"/>
            <a:ext cx="1555811" cy="276999"/>
          </a:xfrm>
          <a:prstGeom prst="rect">
            <a:avLst/>
          </a:prstGeom>
        </p:spPr>
        <p:txBody>
          <a:bodyPr wrap="none">
            <a:spAutoFit/>
          </a:bodyPr>
          <a:lstStyle/>
          <a:p>
            <a:r>
              <a:rPr lang="en-US" sz="1200" dirty="0"/>
              <a:t>Parking Brake (EPA07)</a:t>
            </a:r>
          </a:p>
        </p:txBody>
      </p:sp>
      <p:sp>
        <p:nvSpPr>
          <p:cNvPr id="25" name="Rectangle 24"/>
          <p:cNvSpPr/>
          <p:nvPr/>
        </p:nvSpPr>
        <p:spPr>
          <a:xfrm>
            <a:off x="3435208" y="5110460"/>
            <a:ext cx="8131591" cy="461665"/>
          </a:xfrm>
          <a:prstGeom prst="rect">
            <a:avLst/>
          </a:prstGeom>
        </p:spPr>
        <p:txBody>
          <a:bodyPr wrap="square">
            <a:spAutoFit/>
          </a:bodyPr>
          <a:lstStyle/>
          <a:p>
            <a:r>
              <a:rPr lang="en-US" sz="1200" dirty="0"/>
              <a:t>Indicates the parking brake is engaged, or hydraulic brake fluid level is low. An audible alert activates when the vehicle is moving over 2 mph (3 km/h) with the parking brake set.</a:t>
            </a:r>
          </a:p>
        </p:txBody>
      </p:sp>
      <p:pic>
        <p:nvPicPr>
          <p:cNvPr id="26" name="Picture 25" descr="https://cmspublish-dtna.prd.freightliner.com/content/dam/dtna-servicelit/dtna/graphics/f611000/f611071.ps/_jcr_content/renditions/cq5dam.thumbnail.1050.10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269" y="5729943"/>
            <a:ext cx="460514" cy="46051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461741" y="5732941"/>
            <a:ext cx="1369990" cy="461665"/>
          </a:xfrm>
          <a:prstGeom prst="rect">
            <a:avLst/>
          </a:prstGeom>
        </p:spPr>
        <p:txBody>
          <a:bodyPr wrap="none">
            <a:spAutoFit/>
          </a:bodyPr>
          <a:lstStyle/>
          <a:p>
            <a:r>
              <a:rPr lang="en-US" sz="1200" dirty="0"/>
              <a:t>Parking Brake </a:t>
            </a:r>
            <a:endParaRPr lang="en-US" sz="1200" dirty="0" smtClean="0"/>
          </a:p>
          <a:p>
            <a:r>
              <a:rPr lang="en-US" sz="1200" dirty="0" smtClean="0"/>
              <a:t>(</a:t>
            </a:r>
            <a:r>
              <a:rPr lang="en-US" sz="1200" dirty="0"/>
              <a:t>EPA10 and Newer)</a:t>
            </a:r>
          </a:p>
        </p:txBody>
      </p:sp>
      <p:sp>
        <p:nvSpPr>
          <p:cNvPr id="28" name="Rectangle 27"/>
          <p:cNvSpPr/>
          <p:nvPr/>
        </p:nvSpPr>
        <p:spPr>
          <a:xfrm>
            <a:off x="3432174" y="5789531"/>
            <a:ext cx="2609369" cy="276999"/>
          </a:xfrm>
          <a:prstGeom prst="rect">
            <a:avLst/>
          </a:prstGeom>
        </p:spPr>
        <p:txBody>
          <a:bodyPr wrap="none">
            <a:spAutoFit/>
          </a:bodyPr>
          <a:lstStyle/>
          <a:p>
            <a:r>
              <a:rPr lang="en-US" sz="1200" dirty="0"/>
              <a:t>Indicates the parking brake is engaged.</a:t>
            </a:r>
          </a:p>
        </p:txBody>
      </p:sp>
      <p:sp>
        <p:nvSpPr>
          <p:cNvPr id="29" name="Teardrop 28"/>
          <p:cNvSpPr/>
          <p:nvPr/>
        </p:nvSpPr>
        <p:spPr>
          <a:xfrm>
            <a:off x="485682" y="1733206"/>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ardrop 29"/>
          <p:cNvSpPr/>
          <p:nvPr/>
        </p:nvSpPr>
        <p:spPr>
          <a:xfrm>
            <a:off x="508601" y="2757380"/>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ardrop 30"/>
          <p:cNvSpPr/>
          <p:nvPr/>
        </p:nvSpPr>
        <p:spPr>
          <a:xfrm>
            <a:off x="508601" y="3344929"/>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p:cNvSpPr/>
          <p:nvPr/>
        </p:nvSpPr>
        <p:spPr>
          <a:xfrm>
            <a:off x="508260" y="3984739"/>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ardrop 32"/>
          <p:cNvSpPr/>
          <p:nvPr/>
        </p:nvSpPr>
        <p:spPr>
          <a:xfrm>
            <a:off x="514028" y="4615785"/>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ardrop 33"/>
          <p:cNvSpPr/>
          <p:nvPr/>
        </p:nvSpPr>
        <p:spPr>
          <a:xfrm>
            <a:off x="514028" y="5255595"/>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p:nvSpPr>
        <p:spPr>
          <a:xfrm>
            <a:off x="514028" y="5827497"/>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p:nvSpPr>
        <p:spPr>
          <a:xfrm>
            <a:off x="2488125" y="6528812"/>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677878" y="6485042"/>
            <a:ext cx="896015" cy="276999"/>
          </a:xfrm>
          <a:prstGeom prst="rect">
            <a:avLst/>
          </a:prstGeom>
        </p:spPr>
        <p:txBody>
          <a:bodyPr wrap="none">
            <a:spAutoFit/>
          </a:bodyPr>
          <a:lstStyle/>
          <a:p>
            <a:r>
              <a:rPr lang="en-US" sz="1200" dirty="0" smtClean="0"/>
              <a:t>Lamp Color</a:t>
            </a:r>
            <a:endParaRPr lang="en-US" sz="1200" dirty="0"/>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6383" y="2607976"/>
            <a:ext cx="494766" cy="43574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352" y="4518494"/>
            <a:ext cx="483797" cy="381520"/>
          </a:xfrm>
          <a:prstGeom prst="rect">
            <a:avLst/>
          </a:prstGeom>
        </p:spPr>
      </p:pic>
    </p:spTree>
    <p:extLst>
      <p:ext uri="{BB962C8B-B14F-4D97-AF65-F5344CB8AC3E}">
        <p14:creationId xmlns:p14="http://schemas.microsoft.com/office/powerpoint/2010/main" val="373362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11</a:t>
            </a:fld>
            <a:endParaRPr lang="de-DE" dirty="0"/>
          </a:p>
        </p:txBody>
      </p:sp>
      <p:sp>
        <p:nvSpPr>
          <p:cNvPr id="7" name="Titel 2"/>
          <p:cNvSpPr txBox="1">
            <a:spLocks noGrp="1"/>
          </p:cNvSpPr>
          <p:nvPr>
            <p:ph type="title"/>
          </p:nvPr>
        </p:nvSpPr>
        <p:spPr>
          <a:xfrm>
            <a:off x="628651" y="286048"/>
            <a:ext cx="10938148" cy="1152000"/>
          </a:xfrm>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Instrument Control Unit – Lamps Descriptions </a:t>
            </a:r>
            <a:endParaRPr lang="en-US" sz="3200" dirty="0"/>
          </a:p>
        </p:txBody>
      </p:sp>
      <p:pic>
        <p:nvPicPr>
          <p:cNvPr id="29" name="Picture 28" descr="https://cmspublish-dtna.prd.freightliner.com/content/dam/dtna-servicelit/dtna/graphics/f610000/f610711a.ps/_jcr_content/renditions/cq5dam.thumbnail.1050.105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1" y="1356452"/>
            <a:ext cx="441324" cy="4413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22375" y="1438614"/>
            <a:ext cx="1422249" cy="276999"/>
          </a:xfrm>
          <a:prstGeom prst="rect">
            <a:avLst/>
          </a:prstGeom>
        </p:spPr>
        <p:txBody>
          <a:bodyPr wrap="none">
            <a:spAutoFit/>
          </a:bodyPr>
          <a:lstStyle/>
          <a:p>
            <a:r>
              <a:rPr lang="en-US" sz="1200" smtClean="0"/>
              <a:t>Low Battery Voltage</a:t>
            </a:r>
            <a:endParaRPr lang="en-US" sz="1200" dirty="0"/>
          </a:p>
        </p:txBody>
      </p:sp>
      <p:sp>
        <p:nvSpPr>
          <p:cNvPr id="11" name="Rectangle 10"/>
          <p:cNvSpPr/>
          <p:nvPr/>
        </p:nvSpPr>
        <p:spPr>
          <a:xfrm>
            <a:off x="3127375" y="1438387"/>
            <a:ext cx="3249736" cy="276999"/>
          </a:xfrm>
          <a:prstGeom prst="rect">
            <a:avLst/>
          </a:prstGeom>
        </p:spPr>
        <p:txBody>
          <a:bodyPr wrap="none">
            <a:spAutoFit/>
          </a:bodyPr>
          <a:lstStyle/>
          <a:p>
            <a:r>
              <a:rPr lang="en-US" sz="1200" dirty="0"/>
              <a:t>Indicates that battery voltage is 11.9 volts or less.</a:t>
            </a:r>
          </a:p>
        </p:txBody>
      </p:sp>
      <p:sp>
        <p:nvSpPr>
          <p:cNvPr id="24" name="Rectangle 23"/>
          <p:cNvSpPr/>
          <p:nvPr/>
        </p:nvSpPr>
        <p:spPr>
          <a:xfrm>
            <a:off x="1216025" y="2166659"/>
            <a:ext cx="1493935" cy="276999"/>
          </a:xfrm>
          <a:prstGeom prst="rect">
            <a:avLst/>
          </a:prstGeom>
        </p:spPr>
        <p:txBody>
          <a:bodyPr wrap="none">
            <a:spAutoFit/>
          </a:bodyPr>
          <a:lstStyle/>
          <a:p>
            <a:r>
              <a:rPr lang="en-US" sz="1200" dirty="0" smtClean="0"/>
              <a:t>Unfastened Seat Belt</a:t>
            </a:r>
            <a:endParaRPr lang="en-US" sz="1200" dirty="0"/>
          </a:p>
        </p:txBody>
      </p:sp>
      <p:sp>
        <p:nvSpPr>
          <p:cNvPr id="31" name="Rectangle 30"/>
          <p:cNvSpPr/>
          <p:nvPr/>
        </p:nvSpPr>
        <p:spPr>
          <a:xfrm>
            <a:off x="3071813" y="1981994"/>
            <a:ext cx="8494986" cy="461665"/>
          </a:xfrm>
          <a:prstGeom prst="rect">
            <a:avLst/>
          </a:prstGeom>
        </p:spPr>
        <p:txBody>
          <a:bodyPr wrap="square">
            <a:spAutoFit/>
          </a:bodyPr>
          <a:lstStyle/>
          <a:p>
            <a:r>
              <a:rPr lang="en-US" sz="1200" dirty="0" smtClean="0"/>
              <a:t>Activates </a:t>
            </a:r>
            <a:r>
              <a:rPr lang="en-US" sz="1200" dirty="0"/>
              <a:t>with an audible alert when the system detects that the parking brake is off and the driver seat belt is not fastened on some vehicles. On other vehicles, this lamp illuminates for 15 seconds when the ignition is first turned on.</a:t>
            </a:r>
          </a:p>
        </p:txBody>
      </p:sp>
      <p:sp>
        <p:nvSpPr>
          <p:cNvPr id="33" name="Rectangle 32"/>
          <p:cNvSpPr/>
          <p:nvPr/>
        </p:nvSpPr>
        <p:spPr>
          <a:xfrm>
            <a:off x="1216025" y="2886980"/>
            <a:ext cx="1134606" cy="276999"/>
          </a:xfrm>
          <a:prstGeom prst="rect">
            <a:avLst/>
          </a:prstGeom>
        </p:spPr>
        <p:txBody>
          <a:bodyPr wrap="none">
            <a:spAutoFit/>
          </a:bodyPr>
          <a:lstStyle/>
          <a:p>
            <a:r>
              <a:rPr lang="en-US" sz="1200" dirty="0"/>
              <a:t>CHECK Engine</a:t>
            </a:r>
            <a:r>
              <a:rPr lang="en-US" sz="1200" baseline="30000" dirty="0"/>
              <a:t>*</a:t>
            </a:r>
            <a:endParaRPr lang="en-US" sz="1200" dirty="0"/>
          </a:p>
        </p:txBody>
      </p:sp>
      <p:sp>
        <p:nvSpPr>
          <p:cNvPr id="34" name="Teardrop 33"/>
          <p:cNvSpPr/>
          <p:nvPr/>
        </p:nvSpPr>
        <p:spPr>
          <a:xfrm>
            <a:off x="381002" y="1476353"/>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p:nvSpPr>
        <p:spPr>
          <a:xfrm>
            <a:off x="381002" y="2204625"/>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p:nvSpPr>
        <p:spPr>
          <a:xfrm>
            <a:off x="381002" y="2922631"/>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071813" y="2736503"/>
            <a:ext cx="8494986" cy="646331"/>
          </a:xfrm>
          <a:prstGeom prst="rect">
            <a:avLst/>
          </a:prstGeom>
        </p:spPr>
        <p:txBody>
          <a:bodyPr wrap="square">
            <a:spAutoFit/>
          </a:bodyPr>
          <a:lstStyle/>
          <a:p>
            <a:r>
              <a:rPr lang="en-US" sz="1200" dirty="0"/>
              <a:t>Indicates an engine condition (low oil pressure, low coolant level, high coolant temperature, high DPF soot level, or uncontrolled DPF regeneration) that requires correction. Correct the condition as soon as possible. If the condition worsens, the STOP engine lamp will illuminate.</a:t>
            </a:r>
          </a:p>
        </p:txBody>
      </p:sp>
      <p:pic>
        <p:nvPicPr>
          <p:cNvPr id="38" name="Picture 37" descr="https://cmspublish-dtna.prd.freightliner.com/content/dam/dtna-servicelit/dtna/graphics/f610000/f610815.ps/_jcr_content/renditions/cq5dam.thumbnail.1050.10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207" y="4532808"/>
            <a:ext cx="441324" cy="44132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216025" y="3675677"/>
            <a:ext cx="1552220" cy="461665"/>
          </a:xfrm>
          <a:prstGeom prst="rect">
            <a:avLst/>
          </a:prstGeom>
        </p:spPr>
        <p:txBody>
          <a:bodyPr wrap="none">
            <a:spAutoFit/>
          </a:bodyPr>
          <a:lstStyle/>
          <a:p>
            <a:r>
              <a:rPr lang="en-US" sz="1200" dirty="0" smtClean="0"/>
              <a:t>High Exhaust System </a:t>
            </a:r>
          </a:p>
          <a:p>
            <a:r>
              <a:rPr lang="en-US" sz="1200" dirty="0" smtClean="0"/>
              <a:t>Temperature (HEST)8</a:t>
            </a:r>
            <a:r>
              <a:rPr lang="en-US" sz="1200" baseline="30000" dirty="0" smtClean="0"/>
              <a:t>*</a:t>
            </a:r>
            <a:endParaRPr lang="en-US" sz="1200" dirty="0"/>
          </a:p>
        </p:txBody>
      </p:sp>
      <p:sp>
        <p:nvSpPr>
          <p:cNvPr id="40" name="Rectangle 39"/>
          <p:cNvSpPr/>
          <p:nvPr/>
        </p:nvSpPr>
        <p:spPr>
          <a:xfrm>
            <a:off x="3014661" y="3491012"/>
            <a:ext cx="8552137" cy="646331"/>
          </a:xfrm>
          <a:prstGeom prst="rect">
            <a:avLst/>
          </a:prstGeom>
        </p:spPr>
        <p:txBody>
          <a:bodyPr wrap="square">
            <a:spAutoFit/>
          </a:bodyPr>
          <a:lstStyle/>
          <a:p>
            <a:r>
              <a:rPr lang="en-US" sz="1200" dirty="0"/>
              <a:t>Slow (10-second) flashing indicates a regeneration (regen) is in progress.</a:t>
            </a:r>
            <a:br>
              <a:rPr lang="en-US" sz="1200" dirty="0"/>
            </a:br>
            <a:r>
              <a:rPr lang="en-US" sz="1200" b="1" dirty="0" smtClean="0"/>
              <a:t>IMPORTANT</a:t>
            </a:r>
            <a:r>
              <a:rPr lang="en-US" sz="1200" b="1" dirty="0"/>
              <a:t>: </a:t>
            </a:r>
            <a:r>
              <a:rPr lang="en-US" sz="1200" dirty="0"/>
              <a:t>When the HEST lamp is illuminated, do not park the vehicle near flammable material. </a:t>
            </a:r>
            <a:br>
              <a:rPr lang="en-US" sz="1200" dirty="0"/>
            </a:br>
            <a:r>
              <a:rPr lang="en-US" sz="1200" dirty="0" smtClean="0"/>
              <a:t>Solid </a:t>
            </a:r>
            <a:r>
              <a:rPr lang="en-US" sz="1200" dirty="0"/>
              <a:t>illumination indicates high exhaust temperatures at the outlet of the tail pipe when speed is below 5 mph (8 km/h).</a:t>
            </a:r>
          </a:p>
        </p:txBody>
      </p:sp>
      <p:sp>
        <p:nvSpPr>
          <p:cNvPr id="41" name="Teardrop 40"/>
          <p:cNvSpPr/>
          <p:nvPr/>
        </p:nvSpPr>
        <p:spPr>
          <a:xfrm>
            <a:off x="381002" y="3805976"/>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https://cmspublish-dtna.prd.freightliner.com/content/dam/dtna-servicelit/dtna/graphics/f610000/f610816.ps/_jcr_content/renditions/cq5dam.thumbnail.1050.10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1" y="3695821"/>
            <a:ext cx="441324" cy="441324"/>
          </a:xfrm>
          <a:prstGeom prst="rect">
            <a:avLst/>
          </a:prstGeom>
          <a:noFill/>
          <a:extLst>
            <a:ext uri="{909E8E84-426E-40DD-AFC4-6F175D3DCCD1}">
              <a14:hiddenFill xmlns:a14="http://schemas.microsoft.com/office/drawing/2010/main">
                <a:solidFill>
                  <a:srgbClr val="FFFFFF"/>
                </a:solidFill>
              </a14:hiddenFill>
            </a:ext>
          </a:extLst>
        </p:spPr>
      </p:pic>
      <p:sp>
        <p:nvSpPr>
          <p:cNvPr id="44" name="Teardrop 43"/>
          <p:cNvSpPr/>
          <p:nvPr/>
        </p:nvSpPr>
        <p:spPr>
          <a:xfrm>
            <a:off x="381002" y="4652937"/>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222375" y="4512467"/>
            <a:ext cx="1662443" cy="461665"/>
          </a:xfrm>
          <a:prstGeom prst="rect">
            <a:avLst/>
          </a:prstGeom>
        </p:spPr>
        <p:txBody>
          <a:bodyPr wrap="none">
            <a:spAutoFit/>
          </a:bodyPr>
          <a:lstStyle/>
          <a:p>
            <a:r>
              <a:rPr lang="en-US" sz="1200" dirty="0"/>
              <a:t>Diesel Particulate Filter </a:t>
            </a:r>
            <a:endParaRPr lang="en-US" sz="1200" dirty="0" smtClean="0"/>
          </a:p>
          <a:p>
            <a:r>
              <a:rPr lang="en-US" sz="1200" dirty="0" smtClean="0"/>
              <a:t>(</a:t>
            </a:r>
            <a:r>
              <a:rPr lang="en-US" sz="1200" dirty="0"/>
              <a:t>DPF) Status</a:t>
            </a:r>
          </a:p>
        </p:txBody>
      </p:sp>
      <p:sp>
        <p:nvSpPr>
          <p:cNvPr id="46" name="Rectangle 45"/>
          <p:cNvSpPr/>
          <p:nvPr/>
        </p:nvSpPr>
        <p:spPr>
          <a:xfrm>
            <a:off x="3014662" y="4420135"/>
            <a:ext cx="8552136" cy="646331"/>
          </a:xfrm>
          <a:prstGeom prst="rect">
            <a:avLst/>
          </a:prstGeom>
        </p:spPr>
        <p:txBody>
          <a:bodyPr wrap="square">
            <a:spAutoFit/>
          </a:bodyPr>
          <a:lstStyle/>
          <a:p>
            <a:r>
              <a:rPr lang="en-US" sz="1200" dirty="0"/>
              <a:t>Solid illumination indicates a regen is required. Change to a more challenging duty cycle (such as highway driving ) to raise exhaust temperatures for at least twenty minutes, or perform a parked regen.</a:t>
            </a:r>
            <a:br>
              <a:rPr lang="en-US" sz="1200" dirty="0"/>
            </a:br>
            <a:r>
              <a:rPr lang="en-US" sz="1200" dirty="0" smtClean="0"/>
              <a:t>Blinking </a:t>
            </a:r>
            <a:r>
              <a:rPr lang="en-US" sz="1200" dirty="0"/>
              <a:t>indicates that a parked regen is required immediately. An engine </a:t>
            </a:r>
            <a:r>
              <a:rPr lang="en-US" sz="1200" dirty="0" err="1"/>
              <a:t>derate</a:t>
            </a:r>
            <a:r>
              <a:rPr lang="en-US" sz="1200" dirty="0"/>
              <a:t> and shutdown will occur.</a:t>
            </a:r>
          </a:p>
        </p:txBody>
      </p:sp>
      <p:sp>
        <p:nvSpPr>
          <p:cNvPr id="47" name="Teardrop 46"/>
          <p:cNvSpPr/>
          <p:nvPr/>
        </p:nvSpPr>
        <p:spPr>
          <a:xfrm>
            <a:off x="2488125" y="6528812"/>
            <a:ext cx="152400" cy="201065"/>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677878" y="6485042"/>
            <a:ext cx="896015" cy="276999"/>
          </a:xfrm>
          <a:prstGeom prst="rect">
            <a:avLst/>
          </a:prstGeom>
        </p:spPr>
        <p:txBody>
          <a:bodyPr wrap="none">
            <a:spAutoFit/>
          </a:bodyPr>
          <a:lstStyle/>
          <a:p>
            <a:r>
              <a:rPr lang="en-US" sz="1200" dirty="0" smtClean="0"/>
              <a:t>Lamp Color</a:t>
            </a:r>
            <a:endParaRPr lang="en-US" sz="1200" dirty="0"/>
          </a:p>
        </p:txBody>
      </p:sp>
      <p:sp>
        <p:nvSpPr>
          <p:cNvPr id="49" name="Teardrop 48"/>
          <p:cNvSpPr/>
          <p:nvPr/>
        </p:nvSpPr>
        <p:spPr>
          <a:xfrm>
            <a:off x="2274431" y="6528812"/>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https://cmspublish-dtna.prd.freightliner.com/content/dam/dtna-servicelit/dtna/graphics/f610000/f610814.ps/_jcr_content/renditions/cq5dam.thumbnail.1050.105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207" y="5183696"/>
            <a:ext cx="466267" cy="466267"/>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1231895" y="5183696"/>
            <a:ext cx="1468031" cy="461665"/>
          </a:xfrm>
          <a:prstGeom prst="rect">
            <a:avLst/>
          </a:prstGeom>
        </p:spPr>
        <p:txBody>
          <a:bodyPr wrap="none">
            <a:spAutoFit/>
          </a:bodyPr>
          <a:lstStyle/>
          <a:p>
            <a:r>
              <a:rPr lang="en-US" sz="1200" dirty="0"/>
              <a:t>Malfunction </a:t>
            </a:r>
            <a:endParaRPr lang="en-US" sz="1200" dirty="0" smtClean="0"/>
          </a:p>
          <a:p>
            <a:r>
              <a:rPr lang="en-US" sz="1200" dirty="0" smtClean="0"/>
              <a:t>Indicator </a:t>
            </a:r>
            <a:r>
              <a:rPr lang="en-US" sz="1200" dirty="0"/>
              <a:t>Lamp (MIL)</a:t>
            </a:r>
          </a:p>
        </p:txBody>
      </p:sp>
      <p:sp>
        <p:nvSpPr>
          <p:cNvPr id="52" name="Rectangle 51"/>
          <p:cNvSpPr/>
          <p:nvPr/>
        </p:nvSpPr>
        <p:spPr>
          <a:xfrm>
            <a:off x="3014662" y="5265026"/>
            <a:ext cx="6099175" cy="276999"/>
          </a:xfrm>
          <a:prstGeom prst="rect">
            <a:avLst/>
          </a:prstGeom>
        </p:spPr>
        <p:txBody>
          <a:bodyPr>
            <a:spAutoFit/>
          </a:bodyPr>
          <a:lstStyle/>
          <a:p>
            <a:r>
              <a:rPr lang="en-US" sz="1200" dirty="0"/>
              <a:t>Indicates an emissions-related fault. See the engine operation manual for details.</a:t>
            </a:r>
          </a:p>
        </p:txBody>
      </p:sp>
      <p:sp>
        <p:nvSpPr>
          <p:cNvPr id="53" name="Teardrop 52"/>
          <p:cNvSpPr/>
          <p:nvPr/>
        </p:nvSpPr>
        <p:spPr>
          <a:xfrm>
            <a:off x="381002" y="5298833"/>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https://cmspublish-dtna.prd.freightliner.com/content/dam/dtna-servicelit/dtna/graphics/f610000/f610821.ps/_jcr_content/renditions/cq5dam.thumbnail.1050.10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1" y="5859661"/>
            <a:ext cx="482933" cy="4829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1895" y="5962627"/>
            <a:ext cx="927242" cy="276999"/>
          </a:xfrm>
          <a:prstGeom prst="rect">
            <a:avLst/>
          </a:prstGeom>
        </p:spPr>
        <p:txBody>
          <a:bodyPr wrap="none">
            <a:spAutoFit/>
          </a:bodyPr>
          <a:lstStyle/>
          <a:p>
            <a:r>
              <a:rPr lang="en-US" sz="1200" smtClean="0"/>
              <a:t>Vehicle ABS</a:t>
            </a:r>
            <a:endParaRPr lang="en-US" sz="1200" dirty="0"/>
          </a:p>
        </p:txBody>
      </p:sp>
      <p:sp>
        <p:nvSpPr>
          <p:cNvPr id="3" name="Rectangle 2"/>
          <p:cNvSpPr/>
          <p:nvPr/>
        </p:nvSpPr>
        <p:spPr>
          <a:xfrm>
            <a:off x="3065709" y="5868384"/>
            <a:ext cx="8501089" cy="461665"/>
          </a:xfrm>
          <a:prstGeom prst="rect">
            <a:avLst/>
          </a:prstGeom>
        </p:spPr>
        <p:txBody>
          <a:bodyPr wrap="square">
            <a:spAutoFit/>
          </a:bodyPr>
          <a:lstStyle/>
          <a:p>
            <a:r>
              <a:rPr lang="en-US" sz="1200" dirty="0"/>
              <a:t>Momentary illumination indicates the vehicle ABS is engaged.</a:t>
            </a:r>
            <a:br>
              <a:rPr lang="en-US" sz="1200" dirty="0"/>
            </a:br>
            <a:r>
              <a:rPr lang="en-US" sz="1200" dirty="0" smtClean="0"/>
              <a:t>Solid </a:t>
            </a:r>
            <a:r>
              <a:rPr lang="en-US" sz="1200" dirty="0"/>
              <a:t>illumination indicates a problem with the vehicle ABS. Repair the ABS immediately to ensure full braking capability.</a:t>
            </a:r>
          </a:p>
        </p:txBody>
      </p:sp>
      <p:sp>
        <p:nvSpPr>
          <p:cNvPr id="42" name="Teardrop 41"/>
          <p:cNvSpPr/>
          <p:nvPr/>
        </p:nvSpPr>
        <p:spPr>
          <a:xfrm>
            <a:off x="378720" y="6006923"/>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125" y="2077984"/>
            <a:ext cx="450850" cy="45434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126" y="2814549"/>
            <a:ext cx="450850" cy="485610"/>
          </a:xfrm>
          <a:prstGeom prst="rect">
            <a:avLst/>
          </a:prstGeom>
        </p:spPr>
      </p:pic>
    </p:spTree>
    <p:extLst>
      <p:ext uri="{BB962C8B-B14F-4D97-AF65-F5344CB8AC3E}">
        <p14:creationId xmlns:p14="http://schemas.microsoft.com/office/powerpoint/2010/main" val="103573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txBox="1">
            <a:spLocks noGrp="1"/>
          </p:cNvSpPr>
          <p:nvPr>
            <p:ph type="title"/>
          </p:nvPr>
        </p:nvSpPr>
        <p:spPr>
          <a:xfrm>
            <a:off x="628651" y="286048"/>
            <a:ext cx="10938148" cy="1152000"/>
          </a:xfrm>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Instrument Control Unit – Lamps Descriptions </a:t>
            </a:r>
            <a:endParaRPr lang="en-US" sz="3200" dirty="0"/>
          </a:p>
        </p:txBody>
      </p:sp>
      <p:sp>
        <p:nvSpPr>
          <p:cNvPr id="48" name="Rectangle 47"/>
          <p:cNvSpPr/>
          <p:nvPr/>
        </p:nvSpPr>
        <p:spPr>
          <a:xfrm>
            <a:off x="2677878" y="6485042"/>
            <a:ext cx="896015" cy="276999"/>
          </a:xfrm>
          <a:prstGeom prst="rect">
            <a:avLst/>
          </a:prstGeom>
        </p:spPr>
        <p:txBody>
          <a:bodyPr wrap="none">
            <a:spAutoFit/>
          </a:bodyPr>
          <a:lstStyle/>
          <a:p>
            <a:r>
              <a:rPr lang="en-US" sz="1200" dirty="0" smtClean="0">
                <a:solidFill>
                  <a:prstClr val="black"/>
                </a:solidFill>
              </a:rPr>
              <a:t>Lamp Color</a:t>
            </a:r>
            <a:endParaRPr lang="en-US" sz="1200" dirty="0">
              <a:solidFill>
                <a:prstClr val="black"/>
              </a:solidFill>
            </a:endParaRPr>
          </a:p>
        </p:txBody>
      </p:sp>
      <p:sp>
        <p:nvSpPr>
          <p:cNvPr id="49" name="Teardrop 48"/>
          <p:cNvSpPr/>
          <p:nvPr/>
        </p:nvSpPr>
        <p:spPr>
          <a:xfrm>
            <a:off x="2525478" y="6523008"/>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5" name="Picture 54" descr="https://cmspublish-dtna.prd.freightliner.com/content/dam/dtna-servicelit/dtna/graphics/f610000/f610834.ps/_jcr_content/renditions/cq5dam.thumbnail.1050.105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1438048"/>
            <a:ext cx="5424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https://cmspublish-dtna.prd.freightliner.com/content/dam/dtna-servicelit/dtna/graphics/f610000/f610720a.ps/_jcr_content/renditions/cq5dam.thumbnail.1050.10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1" y="2092507"/>
            <a:ext cx="542436" cy="4769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https://cmspublish-dtna.prd.freightliner.com/content/dam/dtna-servicelit/dtna/graphics/f610000/f610846.ps/_jcr_content/renditions/cq5dam.thumbnail.1050.10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1" y="2763486"/>
            <a:ext cx="542436" cy="4572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https://cmspublish-dtna.prd.freightliner.com/content/dam/dtna-servicelit/dtna/graphics/f611000/f611100.ps/_jcr_content/renditions/cq5dam.thumbnail.1050.105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1" y="3414038"/>
            <a:ext cx="542436" cy="4845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https://cmspublish-dtna.prd.freightliner.com/content/dam/dtna-servicelit/dtna/graphics/f611000/f611099.ps/_jcr_content/renditions/cq5dam.thumbnail.1050.10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963" y="4091846"/>
            <a:ext cx="542437" cy="4274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https://cmspublish-dtna.prd.freightliner.com/content/dam/dtna-servicelit/dtna/graphics/f610000/f610955.ps/_jcr_content/renditions/cq5dam.thumbnail.1050.105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651" y="4712478"/>
            <a:ext cx="545124" cy="46843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https://cmspublish-dtna.prd.freightliner.com/content/dam/dtna-servicelit/dtna/graphics/f610000/f610956.ps/_jcr_content/renditions/cq5dam.thumbnail.1050.10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962" y="5374141"/>
            <a:ext cx="547813" cy="4697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7806" y="1526809"/>
            <a:ext cx="857735" cy="276999"/>
          </a:xfrm>
          <a:prstGeom prst="rect">
            <a:avLst/>
          </a:prstGeom>
        </p:spPr>
        <p:txBody>
          <a:bodyPr wrap="none">
            <a:spAutoFit/>
          </a:bodyPr>
          <a:lstStyle/>
          <a:p>
            <a:r>
              <a:rPr lang="en-US" sz="1200" dirty="0" smtClean="0"/>
              <a:t>Trailer ABS</a:t>
            </a:r>
            <a:endParaRPr lang="en-US" sz="1200" dirty="0"/>
          </a:p>
        </p:txBody>
      </p:sp>
      <p:sp>
        <p:nvSpPr>
          <p:cNvPr id="8" name="Rectangle 7"/>
          <p:cNvSpPr/>
          <p:nvPr/>
        </p:nvSpPr>
        <p:spPr>
          <a:xfrm>
            <a:off x="2969358" y="1458571"/>
            <a:ext cx="8932638" cy="461665"/>
          </a:xfrm>
          <a:prstGeom prst="rect">
            <a:avLst/>
          </a:prstGeom>
        </p:spPr>
        <p:txBody>
          <a:bodyPr wrap="square">
            <a:spAutoFit/>
          </a:bodyPr>
          <a:lstStyle/>
          <a:p>
            <a:r>
              <a:rPr lang="en-US" sz="1200" dirty="0"/>
              <a:t>Momentary illumination indicates the trailer ABS is engaged.</a:t>
            </a:r>
            <a:br>
              <a:rPr lang="en-US" sz="1200" dirty="0"/>
            </a:br>
            <a:r>
              <a:rPr lang="en-US" sz="1200" dirty="0" smtClean="0"/>
              <a:t>Solid </a:t>
            </a:r>
            <a:r>
              <a:rPr lang="en-US" sz="1200" dirty="0"/>
              <a:t>illumination indicates a problem with the trailer ABS. Repair the ABS immediately to ensure full braking capability.</a:t>
            </a:r>
          </a:p>
        </p:txBody>
      </p:sp>
      <p:sp>
        <p:nvSpPr>
          <p:cNvPr id="9" name="Rectangle 8"/>
          <p:cNvSpPr/>
          <p:nvPr/>
        </p:nvSpPr>
        <p:spPr>
          <a:xfrm>
            <a:off x="1297806" y="2193122"/>
            <a:ext cx="838691" cy="276999"/>
          </a:xfrm>
          <a:prstGeom prst="rect">
            <a:avLst/>
          </a:prstGeom>
        </p:spPr>
        <p:txBody>
          <a:bodyPr wrap="none">
            <a:spAutoFit/>
          </a:bodyPr>
          <a:lstStyle/>
          <a:p>
            <a:r>
              <a:rPr lang="en-US" sz="1200" dirty="0" smtClean="0"/>
              <a:t>No Charge</a:t>
            </a:r>
            <a:endParaRPr lang="en-US" sz="1200" dirty="0"/>
          </a:p>
        </p:txBody>
      </p:sp>
      <p:sp>
        <p:nvSpPr>
          <p:cNvPr id="12" name="Rectangle 11"/>
          <p:cNvSpPr/>
          <p:nvPr/>
        </p:nvSpPr>
        <p:spPr>
          <a:xfrm>
            <a:off x="2969358" y="2161060"/>
            <a:ext cx="6099175" cy="276999"/>
          </a:xfrm>
          <a:prstGeom prst="rect">
            <a:avLst/>
          </a:prstGeom>
        </p:spPr>
        <p:txBody>
          <a:bodyPr>
            <a:spAutoFit/>
          </a:bodyPr>
          <a:lstStyle/>
          <a:p>
            <a:r>
              <a:rPr lang="en-US" sz="1200" dirty="0"/>
              <a:t>Indicates the alternator is not properly powering the electrical system.</a:t>
            </a:r>
          </a:p>
        </p:txBody>
      </p:sp>
      <p:sp>
        <p:nvSpPr>
          <p:cNvPr id="13" name="Rectangle 12"/>
          <p:cNvSpPr/>
          <p:nvPr/>
        </p:nvSpPr>
        <p:spPr>
          <a:xfrm>
            <a:off x="1297336" y="2853586"/>
            <a:ext cx="992579" cy="276999"/>
          </a:xfrm>
          <a:prstGeom prst="rect">
            <a:avLst/>
          </a:prstGeom>
        </p:spPr>
        <p:txBody>
          <a:bodyPr wrap="none">
            <a:spAutoFit/>
          </a:bodyPr>
          <a:lstStyle/>
          <a:p>
            <a:r>
              <a:rPr lang="en-US" sz="1200" dirty="0"/>
              <a:t>Water in Fuel</a:t>
            </a:r>
          </a:p>
        </p:txBody>
      </p:sp>
      <p:sp>
        <p:nvSpPr>
          <p:cNvPr id="14" name="Rectangle 13"/>
          <p:cNvSpPr/>
          <p:nvPr/>
        </p:nvSpPr>
        <p:spPr>
          <a:xfrm>
            <a:off x="2969357" y="2798263"/>
            <a:ext cx="6099175" cy="276999"/>
          </a:xfrm>
          <a:prstGeom prst="rect">
            <a:avLst/>
          </a:prstGeom>
        </p:spPr>
        <p:txBody>
          <a:bodyPr>
            <a:spAutoFit/>
          </a:bodyPr>
          <a:lstStyle/>
          <a:p>
            <a:r>
              <a:rPr lang="en-US" sz="1200" dirty="0"/>
              <a:t>Indicates the fuel may contain water. Drain any water collected in the fuel/water separators.</a:t>
            </a:r>
          </a:p>
        </p:txBody>
      </p:sp>
      <p:sp>
        <p:nvSpPr>
          <p:cNvPr id="15" name="Rectangle 14"/>
          <p:cNvSpPr/>
          <p:nvPr/>
        </p:nvSpPr>
        <p:spPr>
          <a:xfrm>
            <a:off x="1297336" y="3531437"/>
            <a:ext cx="1500604" cy="276999"/>
          </a:xfrm>
          <a:prstGeom prst="rect">
            <a:avLst/>
          </a:prstGeom>
        </p:spPr>
        <p:txBody>
          <a:bodyPr wrap="none">
            <a:spAutoFit/>
          </a:bodyPr>
          <a:lstStyle/>
          <a:p>
            <a:r>
              <a:rPr lang="en-US" sz="1200" dirty="0" smtClean="0"/>
              <a:t>Fuel Filter Restriction</a:t>
            </a:r>
            <a:endParaRPr lang="en-US" sz="1200" dirty="0"/>
          </a:p>
        </p:txBody>
      </p:sp>
      <p:sp>
        <p:nvSpPr>
          <p:cNvPr id="16" name="Rectangle 15"/>
          <p:cNvSpPr/>
          <p:nvPr/>
        </p:nvSpPr>
        <p:spPr>
          <a:xfrm>
            <a:off x="2969357" y="3509909"/>
            <a:ext cx="3569247" cy="276999"/>
          </a:xfrm>
          <a:prstGeom prst="rect">
            <a:avLst/>
          </a:prstGeom>
        </p:spPr>
        <p:txBody>
          <a:bodyPr wrap="none">
            <a:spAutoFit/>
          </a:bodyPr>
          <a:lstStyle/>
          <a:p>
            <a:r>
              <a:rPr lang="en-US" sz="1200" dirty="0"/>
              <a:t>Indicates the fuel filter is clogged and requires service.</a:t>
            </a:r>
          </a:p>
        </p:txBody>
      </p:sp>
      <p:sp>
        <p:nvSpPr>
          <p:cNvPr id="17" name="Rectangle 16"/>
          <p:cNvSpPr/>
          <p:nvPr/>
        </p:nvSpPr>
        <p:spPr>
          <a:xfrm>
            <a:off x="1297336" y="4180363"/>
            <a:ext cx="1072666" cy="276999"/>
          </a:xfrm>
          <a:prstGeom prst="rect">
            <a:avLst/>
          </a:prstGeom>
        </p:spPr>
        <p:txBody>
          <a:bodyPr wrap="none">
            <a:spAutoFit/>
          </a:bodyPr>
          <a:lstStyle/>
          <a:p>
            <a:r>
              <a:rPr lang="en-US" sz="1200" dirty="0"/>
              <a:t>Optimized Idle</a:t>
            </a:r>
          </a:p>
        </p:txBody>
      </p:sp>
      <p:sp>
        <p:nvSpPr>
          <p:cNvPr id="18" name="Rectangle 17"/>
          <p:cNvSpPr/>
          <p:nvPr/>
        </p:nvSpPr>
        <p:spPr>
          <a:xfrm>
            <a:off x="2969358" y="4166232"/>
            <a:ext cx="2356671" cy="276999"/>
          </a:xfrm>
          <a:prstGeom prst="rect">
            <a:avLst/>
          </a:prstGeom>
        </p:spPr>
        <p:txBody>
          <a:bodyPr wrap="none">
            <a:spAutoFit/>
          </a:bodyPr>
          <a:lstStyle/>
          <a:p>
            <a:r>
              <a:rPr lang="en-US" sz="1200" dirty="0"/>
              <a:t>Indicates optimized idle is enabled.</a:t>
            </a:r>
          </a:p>
        </p:txBody>
      </p:sp>
      <p:sp>
        <p:nvSpPr>
          <p:cNvPr id="19" name="Rectangle 18"/>
          <p:cNvSpPr/>
          <p:nvPr/>
        </p:nvSpPr>
        <p:spPr>
          <a:xfrm>
            <a:off x="1297336" y="4846676"/>
            <a:ext cx="1416350" cy="276999"/>
          </a:xfrm>
          <a:prstGeom prst="rect">
            <a:avLst/>
          </a:prstGeom>
        </p:spPr>
        <p:txBody>
          <a:bodyPr wrap="none">
            <a:spAutoFit/>
          </a:bodyPr>
          <a:lstStyle/>
          <a:p>
            <a:r>
              <a:rPr lang="en-US" sz="1200" dirty="0"/>
              <a:t>Check Transmission</a:t>
            </a:r>
          </a:p>
        </p:txBody>
      </p:sp>
      <p:sp>
        <p:nvSpPr>
          <p:cNvPr id="20" name="Rectangle 19"/>
          <p:cNvSpPr/>
          <p:nvPr/>
        </p:nvSpPr>
        <p:spPr>
          <a:xfrm>
            <a:off x="2969358" y="4816454"/>
            <a:ext cx="3175036" cy="276999"/>
          </a:xfrm>
          <a:prstGeom prst="rect">
            <a:avLst/>
          </a:prstGeom>
        </p:spPr>
        <p:txBody>
          <a:bodyPr wrap="none">
            <a:spAutoFit/>
          </a:bodyPr>
          <a:lstStyle/>
          <a:p>
            <a:r>
              <a:rPr lang="en-US" sz="1200" dirty="0"/>
              <a:t>Indicates an undesirable transmission condition.</a:t>
            </a:r>
          </a:p>
        </p:txBody>
      </p:sp>
      <p:sp>
        <p:nvSpPr>
          <p:cNvPr id="21" name="Rectangle 20"/>
          <p:cNvSpPr/>
          <p:nvPr/>
        </p:nvSpPr>
        <p:spPr>
          <a:xfrm>
            <a:off x="1297336" y="5464353"/>
            <a:ext cx="1589409" cy="276999"/>
          </a:xfrm>
          <a:prstGeom prst="rect">
            <a:avLst/>
          </a:prstGeom>
        </p:spPr>
        <p:txBody>
          <a:bodyPr wrap="none">
            <a:spAutoFit/>
          </a:bodyPr>
          <a:lstStyle/>
          <a:p>
            <a:r>
              <a:rPr lang="en-US" sz="1200" dirty="0"/>
              <a:t>Transmission Overheat</a:t>
            </a:r>
          </a:p>
        </p:txBody>
      </p:sp>
      <p:sp>
        <p:nvSpPr>
          <p:cNvPr id="22" name="Rectangle 21"/>
          <p:cNvSpPr/>
          <p:nvPr/>
        </p:nvSpPr>
        <p:spPr>
          <a:xfrm>
            <a:off x="2969357" y="5464352"/>
            <a:ext cx="2718949" cy="276999"/>
          </a:xfrm>
          <a:prstGeom prst="rect">
            <a:avLst/>
          </a:prstGeom>
        </p:spPr>
        <p:txBody>
          <a:bodyPr wrap="none">
            <a:spAutoFit/>
          </a:bodyPr>
          <a:lstStyle/>
          <a:p>
            <a:r>
              <a:rPr lang="en-US" sz="1200" dirty="0"/>
              <a:t>Indicates high transmission temperature.</a:t>
            </a:r>
          </a:p>
        </p:txBody>
      </p:sp>
      <p:sp>
        <p:nvSpPr>
          <p:cNvPr id="62" name="Teardrop 61"/>
          <p:cNvSpPr/>
          <p:nvPr/>
        </p:nvSpPr>
        <p:spPr>
          <a:xfrm>
            <a:off x="346394" y="1564775"/>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ardrop 62"/>
          <p:cNvSpPr/>
          <p:nvPr/>
        </p:nvSpPr>
        <p:spPr>
          <a:xfrm>
            <a:off x="351909" y="2230434"/>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ardrop 63"/>
          <p:cNvSpPr/>
          <p:nvPr/>
        </p:nvSpPr>
        <p:spPr>
          <a:xfrm>
            <a:off x="351909" y="2836229"/>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Teardrop 64"/>
          <p:cNvSpPr/>
          <p:nvPr/>
        </p:nvSpPr>
        <p:spPr>
          <a:xfrm>
            <a:off x="346394" y="3547875"/>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Teardrop 65"/>
          <p:cNvSpPr/>
          <p:nvPr/>
        </p:nvSpPr>
        <p:spPr>
          <a:xfrm>
            <a:off x="351909" y="4218329"/>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Teardrop 66"/>
          <p:cNvSpPr/>
          <p:nvPr/>
        </p:nvSpPr>
        <p:spPr>
          <a:xfrm>
            <a:off x="351909" y="4854420"/>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Teardrop 67"/>
          <p:cNvSpPr/>
          <p:nvPr/>
        </p:nvSpPr>
        <p:spPr>
          <a:xfrm>
            <a:off x="356056" y="5508466"/>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ooter Placehold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3" name="Slide Number Placeholder 2"/>
          <p:cNvSpPr>
            <a:spLocks noGrp="1"/>
          </p:cNvSpPr>
          <p:nvPr>
            <p:ph type="sldNum" sz="quarter" idx="15"/>
          </p:nvPr>
        </p:nvSpPr>
        <p:spPr/>
        <p:txBody>
          <a:bodyPr/>
          <a:lstStyle/>
          <a:p>
            <a:r>
              <a:rPr lang="de-DE" smtClean="0"/>
              <a:t>Seite </a:t>
            </a:r>
            <a:fld id="{52531704-8F80-415D-BD2B-6B9991AE822F}" type="slidenum">
              <a:rPr lang="de-DE" smtClean="0"/>
              <a:pPr/>
              <a:t>12</a:t>
            </a:fld>
            <a:endParaRPr lang="de-DE" dirty="0"/>
          </a:p>
        </p:txBody>
      </p:sp>
    </p:spTree>
    <p:extLst>
      <p:ext uri="{BB962C8B-B14F-4D97-AF65-F5344CB8AC3E}">
        <p14:creationId xmlns:p14="http://schemas.microsoft.com/office/powerpoint/2010/main" val="84030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txBox="1">
            <a:spLocks noGrp="1"/>
          </p:cNvSpPr>
          <p:nvPr>
            <p:ph type="title"/>
          </p:nvPr>
        </p:nvSpPr>
        <p:spPr>
          <a:xfrm>
            <a:off x="628651" y="286048"/>
            <a:ext cx="10938148" cy="1152000"/>
          </a:xfrm>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Instrument Control Unit – Lamps Descriptions </a:t>
            </a:r>
            <a:endParaRPr lang="en-US" sz="3200" dirty="0"/>
          </a:p>
        </p:txBody>
      </p:sp>
      <p:sp>
        <p:nvSpPr>
          <p:cNvPr id="48" name="Rectangle 47"/>
          <p:cNvSpPr/>
          <p:nvPr/>
        </p:nvSpPr>
        <p:spPr>
          <a:xfrm>
            <a:off x="2677878" y="6485042"/>
            <a:ext cx="896015" cy="276999"/>
          </a:xfrm>
          <a:prstGeom prst="rect">
            <a:avLst/>
          </a:prstGeom>
        </p:spPr>
        <p:txBody>
          <a:bodyPr wrap="none">
            <a:spAutoFit/>
          </a:bodyPr>
          <a:lstStyle/>
          <a:p>
            <a:r>
              <a:rPr lang="en-US" sz="1200" dirty="0" smtClean="0">
                <a:solidFill>
                  <a:prstClr val="black"/>
                </a:solidFill>
              </a:rPr>
              <a:t>Lamp Color</a:t>
            </a:r>
            <a:endParaRPr lang="en-US" sz="1200" dirty="0">
              <a:solidFill>
                <a:prstClr val="black"/>
              </a:solidFill>
            </a:endParaRPr>
          </a:p>
        </p:txBody>
      </p:sp>
      <p:sp>
        <p:nvSpPr>
          <p:cNvPr id="49" name="Teardrop 48"/>
          <p:cNvSpPr/>
          <p:nvPr/>
        </p:nvSpPr>
        <p:spPr>
          <a:xfrm>
            <a:off x="2525478" y="6523008"/>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3" name="Picture 72" descr="https://cmspublish-dtna.prd.freightliner.com/content/dam/dtna-servicelit/dtna/graphics/f611000/f611098.ps/_jcr_content/renditions/cq5dam.thumbnail.1050.105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1" y="1611022"/>
            <a:ext cx="517524" cy="41571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https://cmspublish-dtna.prd.freightliner.com/content/dam/dtna-servicelit/dtna/graphics/f611000/f611163.ps/_jcr_content/renditions/cq5dam.thumbnail.1050.10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1" y="2635022"/>
            <a:ext cx="517524" cy="41377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https://cmspublish-dtna.prd.freightliner.com/content/dam/dtna-servicelit/dtna/graphics/f610000/f610827.ps/_jcr_content/renditions/cq5dam.thumbnail.1050.10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1" y="3686180"/>
            <a:ext cx="517524" cy="35321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https://cmspublish-dtna.prd.freightliner.com/content/dam/dtna-servicelit/dtna/graphics/f611000/f611128.ps/_jcr_content/renditions/cq5dam.thumbnail.1050.105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1" y="4386054"/>
            <a:ext cx="517524" cy="3657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https://cmspublish-dtna.prd.freightliner.com/content/dam/dtna-servicelit/dtna/graphics/f611000/f611170.ps/_jcr_content/renditions/cq5dam.thumbnail.1050.10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1" y="5143848"/>
            <a:ext cx="517524" cy="4787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23255" y="1565071"/>
            <a:ext cx="1148007" cy="461665"/>
          </a:xfrm>
          <a:prstGeom prst="rect">
            <a:avLst/>
          </a:prstGeom>
        </p:spPr>
        <p:txBody>
          <a:bodyPr wrap="none">
            <a:spAutoFit/>
          </a:bodyPr>
          <a:lstStyle/>
          <a:p>
            <a:r>
              <a:rPr lang="en-US" sz="1200" smtClean="0"/>
              <a:t>Wait To Start </a:t>
            </a:r>
          </a:p>
          <a:p>
            <a:r>
              <a:rPr lang="en-US" sz="1200" smtClean="0"/>
              <a:t>(EPA07/EPA10)</a:t>
            </a:r>
            <a:endParaRPr lang="en-US" sz="1200" dirty="0"/>
          </a:p>
        </p:txBody>
      </p:sp>
      <p:sp>
        <p:nvSpPr>
          <p:cNvPr id="3" name="Rectangle 2"/>
          <p:cNvSpPr/>
          <p:nvPr/>
        </p:nvSpPr>
        <p:spPr>
          <a:xfrm>
            <a:off x="2678122" y="1565071"/>
            <a:ext cx="9059853" cy="830997"/>
          </a:xfrm>
          <a:prstGeom prst="rect">
            <a:avLst/>
          </a:prstGeom>
        </p:spPr>
        <p:txBody>
          <a:bodyPr wrap="square">
            <a:spAutoFit/>
          </a:bodyPr>
          <a:lstStyle/>
          <a:p>
            <a:r>
              <a:rPr lang="en-US" sz="1200" dirty="0"/>
              <a:t>EPA10 Detroit engines: Indicates that the system is preventing the starter from cranking. This can occur when the ignition switch is turned to START before the gauge sweep has completed, or if the starter has overheated</a:t>
            </a:r>
            <a:r>
              <a:rPr lang="en-US" sz="1200" dirty="0" smtClean="0"/>
              <a:t>.</a:t>
            </a:r>
            <a:endParaRPr lang="en-US" sz="1200" dirty="0"/>
          </a:p>
          <a:p>
            <a:r>
              <a:rPr lang="en-US" sz="1200" dirty="0"/>
              <a:t>Cummins/Mercedes-Benz engines: Indicates that the intake warmer is active</a:t>
            </a:r>
            <a:r>
              <a:rPr lang="en-US" sz="1200" dirty="0" smtClean="0"/>
              <a:t>.</a:t>
            </a:r>
            <a:endParaRPr lang="en-US" sz="1200" dirty="0"/>
          </a:p>
          <a:p>
            <a:r>
              <a:rPr lang="en-US" sz="1200" dirty="0"/>
              <a:t>Turn the ignition switch back to ON, wait for the lamp to go out, then turn the ignition switch to START again.</a:t>
            </a:r>
          </a:p>
        </p:txBody>
      </p:sp>
      <p:sp>
        <p:nvSpPr>
          <p:cNvPr id="5" name="Rectangle 4"/>
          <p:cNvSpPr/>
          <p:nvPr/>
        </p:nvSpPr>
        <p:spPr>
          <a:xfrm>
            <a:off x="1223255" y="2541150"/>
            <a:ext cx="1174617" cy="646331"/>
          </a:xfrm>
          <a:prstGeom prst="rect">
            <a:avLst/>
          </a:prstGeom>
        </p:spPr>
        <p:txBody>
          <a:bodyPr wrap="none">
            <a:spAutoFit/>
          </a:bodyPr>
          <a:lstStyle/>
          <a:p>
            <a:r>
              <a:rPr lang="en-US" sz="1200" dirty="0"/>
              <a:t>Start Blocked </a:t>
            </a:r>
            <a:endParaRPr lang="en-US" sz="1200" dirty="0" smtClean="0"/>
          </a:p>
          <a:p>
            <a:r>
              <a:rPr lang="en-US" sz="1200" dirty="0" smtClean="0"/>
              <a:t>(</a:t>
            </a:r>
            <a:r>
              <a:rPr lang="en-US" sz="1200" dirty="0"/>
              <a:t>GHG14 Detroit </a:t>
            </a:r>
            <a:endParaRPr lang="en-US" sz="1200" dirty="0" smtClean="0"/>
          </a:p>
          <a:p>
            <a:r>
              <a:rPr lang="en-US" sz="1200" dirty="0" smtClean="0"/>
              <a:t>engines </a:t>
            </a:r>
            <a:r>
              <a:rPr lang="en-US" sz="1200" dirty="0"/>
              <a:t>only)</a:t>
            </a:r>
          </a:p>
        </p:txBody>
      </p:sp>
      <p:sp>
        <p:nvSpPr>
          <p:cNvPr id="6" name="Rectangle 5"/>
          <p:cNvSpPr/>
          <p:nvPr/>
        </p:nvSpPr>
        <p:spPr>
          <a:xfrm>
            <a:off x="2678122" y="2541150"/>
            <a:ext cx="8888921" cy="830997"/>
          </a:xfrm>
          <a:prstGeom prst="rect">
            <a:avLst/>
          </a:prstGeom>
        </p:spPr>
        <p:txBody>
          <a:bodyPr wrap="square">
            <a:spAutoFit/>
          </a:bodyPr>
          <a:lstStyle/>
          <a:p>
            <a:r>
              <a:rPr lang="en-US" sz="1200" dirty="0"/>
              <a:t>Indicates that the system is preventing the starter from cranking. This can occur when the ignition switch is turned to START before the gauge sweep has completed, or if the starter has overheated</a:t>
            </a:r>
            <a:r>
              <a:rPr lang="en-US" sz="1200" dirty="0" smtClean="0"/>
              <a:t>.</a:t>
            </a:r>
            <a:endParaRPr lang="en-US" sz="1200" dirty="0"/>
          </a:p>
          <a:p>
            <a:r>
              <a:rPr lang="en-US" sz="1200" b="1" dirty="0"/>
              <a:t>NOTE: </a:t>
            </a:r>
            <a:r>
              <a:rPr lang="en-US" sz="1200" dirty="0"/>
              <a:t>Illumination of the Start Blocked lamp does not indicate a problem with the starter. </a:t>
            </a:r>
          </a:p>
          <a:p>
            <a:r>
              <a:rPr lang="en-US" sz="1200" dirty="0"/>
              <a:t>Turn the ignition switch back to ON, wait for the lamp to go out, then turn the ignition switch to START again.</a:t>
            </a:r>
          </a:p>
        </p:txBody>
      </p:sp>
      <p:sp>
        <p:nvSpPr>
          <p:cNvPr id="11" name="Rectangle 10"/>
          <p:cNvSpPr/>
          <p:nvPr/>
        </p:nvSpPr>
        <p:spPr>
          <a:xfrm>
            <a:off x="1266825" y="3671414"/>
            <a:ext cx="878767" cy="276999"/>
          </a:xfrm>
          <a:prstGeom prst="rect">
            <a:avLst/>
          </a:prstGeom>
        </p:spPr>
        <p:txBody>
          <a:bodyPr wrap="none">
            <a:spAutoFit/>
          </a:bodyPr>
          <a:lstStyle/>
          <a:p>
            <a:r>
              <a:rPr lang="en-US" sz="1200" dirty="0"/>
              <a:t>Wheel Spin</a:t>
            </a:r>
          </a:p>
        </p:txBody>
      </p:sp>
      <p:sp>
        <p:nvSpPr>
          <p:cNvPr id="23" name="Rectangle 22"/>
          <p:cNvSpPr/>
          <p:nvPr/>
        </p:nvSpPr>
        <p:spPr>
          <a:xfrm>
            <a:off x="2677877" y="3629350"/>
            <a:ext cx="8888921" cy="461665"/>
          </a:xfrm>
          <a:prstGeom prst="rect">
            <a:avLst/>
          </a:prstGeom>
        </p:spPr>
        <p:txBody>
          <a:bodyPr wrap="square">
            <a:spAutoFit/>
          </a:bodyPr>
          <a:lstStyle/>
          <a:p>
            <a:r>
              <a:rPr lang="en-US" sz="1200" dirty="0"/>
              <a:t>Flashing indicates the ATC system is active, or the ATC button has been pressed to allow wheel slip.</a:t>
            </a:r>
            <a:br>
              <a:rPr lang="en-US" sz="1200" dirty="0"/>
            </a:br>
            <a:r>
              <a:rPr lang="en-US" sz="1200" dirty="0" smtClean="0"/>
              <a:t>Solid </a:t>
            </a:r>
            <a:r>
              <a:rPr lang="en-US" sz="1200" dirty="0"/>
              <a:t>illumination indicates a problem with the ATC system. Repair the ATC system immediately to ensure full braking capability</a:t>
            </a:r>
          </a:p>
        </p:txBody>
      </p:sp>
      <p:sp>
        <p:nvSpPr>
          <p:cNvPr id="24" name="Rectangle 23"/>
          <p:cNvSpPr/>
          <p:nvPr/>
        </p:nvSpPr>
        <p:spPr>
          <a:xfrm>
            <a:off x="1235222" y="4382916"/>
            <a:ext cx="951414" cy="276999"/>
          </a:xfrm>
          <a:prstGeom prst="rect">
            <a:avLst/>
          </a:prstGeom>
        </p:spPr>
        <p:txBody>
          <a:bodyPr wrap="none">
            <a:spAutoFit/>
          </a:bodyPr>
          <a:lstStyle/>
          <a:p>
            <a:r>
              <a:rPr lang="en-US" sz="1200" dirty="0"/>
              <a:t>Roll Stability</a:t>
            </a:r>
          </a:p>
        </p:txBody>
      </p:sp>
      <p:sp>
        <p:nvSpPr>
          <p:cNvPr id="25" name="Rectangle 24"/>
          <p:cNvSpPr/>
          <p:nvPr/>
        </p:nvSpPr>
        <p:spPr>
          <a:xfrm>
            <a:off x="2675190" y="4382916"/>
            <a:ext cx="8891853" cy="461665"/>
          </a:xfrm>
          <a:prstGeom prst="rect">
            <a:avLst/>
          </a:prstGeom>
        </p:spPr>
        <p:txBody>
          <a:bodyPr wrap="square">
            <a:spAutoFit/>
          </a:bodyPr>
          <a:lstStyle/>
          <a:p>
            <a:r>
              <a:rPr lang="en-US" sz="1200" dirty="0"/>
              <a:t>Momentary illumination indicates that a stability event has occurred</a:t>
            </a:r>
            <a:r>
              <a:rPr lang="en-US" sz="1200" dirty="0" smtClean="0"/>
              <a:t>.</a:t>
            </a:r>
            <a:endParaRPr lang="en-US" sz="1200" dirty="0"/>
          </a:p>
          <a:p>
            <a:r>
              <a:rPr lang="en-US" sz="1200" dirty="0"/>
              <a:t>On vehicles that are also equipped with ATC, flashing indicates the ATC button has been pressed to allow wheel slip.</a:t>
            </a:r>
          </a:p>
        </p:txBody>
      </p:sp>
      <p:sp>
        <p:nvSpPr>
          <p:cNvPr id="26" name="Rectangle 25"/>
          <p:cNvSpPr/>
          <p:nvPr/>
        </p:nvSpPr>
        <p:spPr>
          <a:xfrm>
            <a:off x="1235222" y="5160888"/>
            <a:ext cx="1104726" cy="461665"/>
          </a:xfrm>
          <a:prstGeom prst="rect">
            <a:avLst/>
          </a:prstGeom>
        </p:spPr>
        <p:txBody>
          <a:bodyPr wrap="none">
            <a:spAutoFit/>
          </a:bodyPr>
          <a:lstStyle/>
          <a:p>
            <a:r>
              <a:rPr lang="en-US" sz="1200" smtClean="0"/>
              <a:t>Hill Start Aid </a:t>
            </a:r>
          </a:p>
          <a:p>
            <a:r>
              <a:rPr lang="en-US" sz="1200" smtClean="0"/>
              <a:t>(HSA) Override</a:t>
            </a:r>
            <a:endParaRPr lang="en-US" sz="1200" dirty="0"/>
          </a:p>
        </p:txBody>
      </p:sp>
      <p:sp>
        <p:nvSpPr>
          <p:cNvPr id="27" name="Rectangle 26"/>
          <p:cNvSpPr/>
          <p:nvPr/>
        </p:nvSpPr>
        <p:spPr>
          <a:xfrm>
            <a:off x="2675190" y="5230330"/>
            <a:ext cx="6099175" cy="276999"/>
          </a:xfrm>
          <a:prstGeom prst="rect">
            <a:avLst/>
          </a:prstGeom>
        </p:spPr>
        <p:txBody>
          <a:bodyPr>
            <a:spAutoFit/>
          </a:bodyPr>
          <a:lstStyle/>
          <a:p>
            <a:r>
              <a:rPr lang="en-US" sz="1200" dirty="0"/>
              <a:t>Indicates the HSA switch has been pressed to override the hill start assist feature.</a:t>
            </a:r>
          </a:p>
        </p:txBody>
      </p:sp>
      <p:sp>
        <p:nvSpPr>
          <p:cNvPr id="78" name="Teardrop 77"/>
          <p:cNvSpPr/>
          <p:nvPr/>
        </p:nvSpPr>
        <p:spPr>
          <a:xfrm>
            <a:off x="361511" y="1718346"/>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Teardrop 78"/>
          <p:cNvSpPr/>
          <p:nvPr/>
        </p:nvSpPr>
        <p:spPr>
          <a:xfrm>
            <a:off x="361511" y="2763782"/>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Teardrop 79"/>
          <p:cNvSpPr/>
          <p:nvPr/>
        </p:nvSpPr>
        <p:spPr>
          <a:xfrm>
            <a:off x="366300" y="3753867"/>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ardrop 80"/>
          <p:cNvSpPr/>
          <p:nvPr/>
        </p:nvSpPr>
        <p:spPr>
          <a:xfrm>
            <a:off x="355528" y="4513215"/>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Teardrop 81"/>
          <p:cNvSpPr/>
          <p:nvPr/>
        </p:nvSpPr>
        <p:spPr>
          <a:xfrm>
            <a:off x="355482" y="5282667"/>
            <a:ext cx="152400" cy="20106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ooter Placeholder 3"/>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8" name="Slide Number Placeholder 7"/>
          <p:cNvSpPr>
            <a:spLocks noGrp="1"/>
          </p:cNvSpPr>
          <p:nvPr>
            <p:ph type="sldNum" sz="quarter" idx="15"/>
          </p:nvPr>
        </p:nvSpPr>
        <p:spPr/>
        <p:txBody>
          <a:bodyPr/>
          <a:lstStyle/>
          <a:p>
            <a:r>
              <a:rPr lang="de-DE" smtClean="0"/>
              <a:t>Seite </a:t>
            </a:r>
            <a:fld id="{52531704-8F80-415D-BD2B-6B9991AE822F}" type="slidenum">
              <a:rPr lang="de-DE" smtClean="0"/>
              <a:pPr/>
              <a:t>13</a:t>
            </a:fld>
            <a:endParaRPr lang="de-DE" dirty="0"/>
          </a:p>
        </p:txBody>
      </p:sp>
    </p:spTree>
    <p:extLst>
      <p:ext uri="{BB962C8B-B14F-4D97-AF65-F5344CB8AC3E}">
        <p14:creationId xmlns:p14="http://schemas.microsoft.com/office/powerpoint/2010/main" val="346071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txBox="1">
            <a:spLocks noGrp="1"/>
          </p:cNvSpPr>
          <p:nvPr>
            <p:ph type="title"/>
          </p:nvPr>
        </p:nvSpPr>
        <p:spPr>
          <a:xfrm>
            <a:off x="628651" y="286048"/>
            <a:ext cx="10938148" cy="1152000"/>
          </a:xfrm>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Instrument Control Unit – Lamps Descriptions </a:t>
            </a:r>
            <a:endParaRPr lang="en-US" sz="3200" dirty="0"/>
          </a:p>
        </p:txBody>
      </p:sp>
      <p:sp>
        <p:nvSpPr>
          <p:cNvPr id="48" name="Rectangle 47"/>
          <p:cNvSpPr/>
          <p:nvPr/>
        </p:nvSpPr>
        <p:spPr>
          <a:xfrm>
            <a:off x="2677878" y="6485042"/>
            <a:ext cx="896015" cy="276999"/>
          </a:xfrm>
          <a:prstGeom prst="rect">
            <a:avLst/>
          </a:prstGeom>
        </p:spPr>
        <p:txBody>
          <a:bodyPr wrap="none">
            <a:spAutoFit/>
          </a:bodyPr>
          <a:lstStyle/>
          <a:p>
            <a:r>
              <a:rPr lang="en-US" sz="1200" dirty="0" smtClean="0">
                <a:solidFill>
                  <a:prstClr val="black"/>
                </a:solidFill>
              </a:rPr>
              <a:t>Lamp Color</a:t>
            </a:r>
            <a:endParaRPr lang="en-US" sz="1200" dirty="0">
              <a:solidFill>
                <a:prstClr val="black"/>
              </a:solidFill>
            </a:endParaRPr>
          </a:p>
        </p:txBody>
      </p:sp>
      <p:sp>
        <p:nvSpPr>
          <p:cNvPr id="49" name="Teardrop 48"/>
          <p:cNvSpPr/>
          <p:nvPr/>
        </p:nvSpPr>
        <p:spPr>
          <a:xfrm>
            <a:off x="2525478" y="6523008"/>
            <a:ext cx="152400" cy="201065"/>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https://cmspublish-dtna.prd.freightliner.com/content/dam/dtna-servicelit/dtna/graphics/f611000/f611097.ps/_jcr_content/renditions/cq5dam.thumbnail.1050.10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1519977"/>
            <a:ext cx="593724" cy="3980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ttps://cmspublish-dtna.prd.freightliner.com/content/dam/dtna-servicelit/dtna/graphics/f610000/f610723a.ps/_jcr_content/renditions/cq5dam.thumbnail.1050.10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95" y="2260566"/>
            <a:ext cx="596411" cy="48342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s://cmspublish-dtna.prd.freightliner.com/content/dam/dtna-servicelit/dtna/graphics/f610000/f610724a.ps/_jcr_content/renditions/cq5dam.thumbnail.1050.10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56" y="3088314"/>
            <a:ext cx="572720" cy="4840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s://cmspublish-dtna.prd.freightliner.com/content/dam/dtna-servicelit/dtna/graphics/f610000/f610828.ps/_jcr_content/renditions/cq5dam.thumbnail.1050.10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65" y="3920509"/>
            <a:ext cx="571810" cy="4506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https://cmspublish-dtna.prd.freightliner.com/content/dam/dtna-servicelit/dtna/graphics/f610000/f610825.ps/_jcr_content/renditions/cq5dam.thumbnail.1050.105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656" y="4714245"/>
            <a:ext cx="575650" cy="468149"/>
          </a:xfrm>
          <a:prstGeom prst="rect">
            <a:avLst/>
          </a:prstGeom>
          <a:noFill/>
          <a:extLst>
            <a:ext uri="{909E8E84-426E-40DD-AFC4-6F175D3DCCD1}">
              <a14:hiddenFill xmlns:a14="http://schemas.microsoft.com/office/drawing/2010/main">
                <a:solidFill>
                  <a:srgbClr val="FFFFFF"/>
                </a:solidFill>
              </a14:hiddenFill>
            </a:ext>
          </a:extLst>
        </p:spPr>
      </p:pic>
      <p:sp>
        <p:nvSpPr>
          <p:cNvPr id="33" name="Teardrop 32"/>
          <p:cNvSpPr/>
          <p:nvPr/>
        </p:nvSpPr>
        <p:spPr>
          <a:xfrm>
            <a:off x="384175" y="1618453"/>
            <a:ext cx="152400" cy="201065"/>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314451" y="1580485"/>
            <a:ext cx="1040028" cy="276999"/>
          </a:xfrm>
          <a:prstGeom prst="rect">
            <a:avLst/>
          </a:prstGeom>
        </p:spPr>
        <p:txBody>
          <a:bodyPr wrap="none">
            <a:spAutoFit/>
          </a:bodyPr>
          <a:lstStyle/>
          <a:p>
            <a:r>
              <a:rPr lang="en-US" sz="1200" dirty="0"/>
              <a:t>Engine Brake</a:t>
            </a:r>
            <a:r>
              <a:rPr lang="en-US" sz="1200" baseline="30000" dirty="0"/>
              <a:t>†</a:t>
            </a:r>
            <a:endParaRPr lang="en-US" sz="1200" dirty="0"/>
          </a:p>
        </p:txBody>
      </p:sp>
      <p:sp>
        <p:nvSpPr>
          <p:cNvPr id="8" name="Rectangle 7"/>
          <p:cNvSpPr/>
          <p:nvPr/>
        </p:nvSpPr>
        <p:spPr>
          <a:xfrm>
            <a:off x="2746375" y="1581619"/>
            <a:ext cx="2529795" cy="276999"/>
          </a:xfrm>
          <a:prstGeom prst="rect">
            <a:avLst/>
          </a:prstGeom>
        </p:spPr>
        <p:txBody>
          <a:bodyPr wrap="none">
            <a:spAutoFit/>
          </a:bodyPr>
          <a:lstStyle/>
          <a:p>
            <a:r>
              <a:rPr lang="en-US" sz="1200" dirty="0"/>
              <a:t>Indicates the engine brake is enabled.</a:t>
            </a:r>
          </a:p>
        </p:txBody>
      </p:sp>
      <p:sp>
        <p:nvSpPr>
          <p:cNvPr id="34" name="Teardrop 33"/>
          <p:cNvSpPr/>
          <p:nvPr/>
        </p:nvSpPr>
        <p:spPr>
          <a:xfrm>
            <a:off x="384175" y="2363647"/>
            <a:ext cx="152400" cy="201065"/>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314451" y="2325679"/>
            <a:ext cx="1150443" cy="276999"/>
          </a:xfrm>
          <a:prstGeom prst="rect">
            <a:avLst/>
          </a:prstGeom>
        </p:spPr>
        <p:txBody>
          <a:bodyPr wrap="none">
            <a:spAutoFit/>
          </a:bodyPr>
          <a:lstStyle/>
          <a:p>
            <a:r>
              <a:rPr lang="en-US" sz="1200" dirty="0"/>
              <a:t>Left-Turn Signal</a:t>
            </a:r>
          </a:p>
        </p:txBody>
      </p:sp>
      <p:sp>
        <p:nvSpPr>
          <p:cNvPr id="12" name="Rectangle 11"/>
          <p:cNvSpPr/>
          <p:nvPr/>
        </p:nvSpPr>
        <p:spPr>
          <a:xfrm>
            <a:off x="2746375" y="2324312"/>
            <a:ext cx="6099175" cy="276999"/>
          </a:xfrm>
          <a:prstGeom prst="rect">
            <a:avLst/>
          </a:prstGeom>
        </p:spPr>
        <p:txBody>
          <a:bodyPr>
            <a:spAutoFit/>
          </a:bodyPr>
          <a:lstStyle/>
          <a:p>
            <a:r>
              <a:rPr lang="en-US" sz="1200" dirty="0"/>
              <a:t>Flashing indicates the outside left-turn signal lights are activated.</a:t>
            </a:r>
          </a:p>
        </p:txBody>
      </p:sp>
      <p:sp>
        <p:nvSpPr>
          <p:cNvPr id="13" name="Rectangle 12"/>
          <p:cNvSpPr/>
          <p:nvPr/>
        </p:nvSpPr>
        <p:spPr>
          <a:xfrm>
            <a:off x="1314451" y="3095643"/>
            <a:ext cx="1176478" cy="461665"/>
          </a:xfrm>
          <a:prstGeom prst="rect">
            <a:avLst/>
          </a:prstGeom>
        </p:spPr>
        <p:txBody>
          <a:bodyPr wrap="square">
            <a:spAutoFit/>
          </a:bodyPr>
          <a:lstStyle/>
          <a:p>
            <a:r>
              <a:rPr lang="en-US" sz="1200" dirty="0"/>
              <a:t>Right-Turn Signal</a:t>
            </a:r>
          </a:p>
        </p:txBody>
      </p:sp>
      <p:sp>
        <p:nvSpPr>
          <p:cNvPr id="14" name="Rectangle 13"/>
          <p:cNvSpPr/>
          <p:nvPr/>
        </p:nvSpPr>
        <p:spPr>
          <a:xfrm>
            <a:off x="2745375" y="3191840"/>
            <a:ext cx="5856900" cy="276999"/>
          </a:xfrm>
          <a:prstGeom prst="rect">
            <a:avLst/>
          </a:prstGeom>
        </p:spPr>
        <p:txBody>
          <a:bodyPr wrap="square">
            <a:spAutoFit/>
          </a:bodyPr>
          <a:lstStyle/>
          <a:p>
            <a:r>
              <a:rPr lang="en-US" sz="1200" dirty="0"/>
              <a:t>Flashing indicates the outside right-turn signal lights are activated.</a:t>
            </a:r>
          </a:p>
        </p:txBody>
      </p:sp>
      <p:sp>
        <p:nvSpPr>
          <p:cNvPr id="15" name="Rectangle 14"/>
          <p:cNvSpPr/>
          <p:nvPr/>
        </p:nvSpPr>
        <p:spPr>
          <a:xfrm>
            <a:off x="1314695" y="4007340"/>
            <a:ext cx="1125693" cy="276999"/>
          </a:xfrm>
          <a:prstGeom prst="rect">
            <a:avLst/>
          </a:prstGeom>
        </p:spPr>
        <p:txBody>
          <a:bodyPr wrap="none">
            <a:spAutoFit/>
          </a:bodyPr>
          <a:lstStyle/>
          <a:p>
            <a:r>
              <a:rPr lang="en-US" sz="1200" smtClean="0"/>
              <a:t>Cruise Control</a:t>
            </a:r>
            <a:r>
              <a:rPr lang="en-US" sz="1200" baseline="30000" smtClean="0"/>
              <a:t>†</a:t>
            </a:r>
            <a:endParaRPr lang="en-US" sz="1200" dirty="0"/>
          </a:p>
        </p:txBody>
      </p:sp>
      <p:sp>
        <p:nvSpPr>
          <p:cNvPr id="16" name="Rectangle 15"/>
          <p:cNvSpPr/>
          <p:nvPr/>
        </p:nvSpPr>
        <p:spPr>
          <a:xfrm>
            <a:off x="2746375" y="3913092"/>
            <a:ext cx="6099175" cy="461665"/>
          </a:xfrm>
          <a:prstGeom prst="rect">
            <a:avLst/>
          </a:prstGeom>
        </p:spPr>
        <p:txBody>
          <a:bodyPr>
            <a:spAutoFit/>
          </a:bodyPr>
          <a:lstStyle/>
          <a:p>
            <a:r>
              <a:rPr lang="en-US" sz="1200" dirty="0"/>
              <a:t>Indicates the cruise control is enabled</a:t>
            </a:r>
            <a:r>
              <a:rPr lang="en-US" sz="1200" dirty="0" smtClean="0"/>
              <a:t>.</a:t>
            </a:r>
            <a:endParaRPr lang="en-US" sz="1200" dirty="0"/>
          </a:p>
          <a:p>
            <a:r>
              <a:rPr lang="en-US" sz="1200" dirty="0"/>
              <a:t>NOTE: The ICU3S does not have a green cruise control telltale.</a:t>
            </a:r>
          </a:p>
        </p:txBody>
      </p:sp>
      <p:sp>
        <p:nvSpPr>
          <p:cNvPr id="17" name="Rectangle 16"/>
          <p:cNvSpPr/>
          <p:nvPr/>
        </p:nvSpPr>
        <p:spPr>
          <a:xfrm>
            <a:off x="1308365" y="4714245"/>
            <a:ext cx="898003" cy="461665"/>
          </a:xfrm>
          <a:prstGeom prst="rect">
            <a:avLst/>
          </a:prstGeom>
        </p:spPr>
        <p:txBody>
          <a:bodyPr wrap="none">
            <a:spAutoFit/>
          </a:bodyPr>
          <a:lstStyle/>
          <a:p>
            <a:r>
              <a:rPr lang="en-US" sz="1200" dirty="0"/>
              <a:t>High-Beam </a:t>
            </a:r>
            <a:endParaRPr lang="en-US" sz="1200" dirty="0" smtClean="0"/>
          </a:p>
          <a:p>
            <a:r>
              <a:rPr lang="en-US" sz="1200" dirty="0" smtClean="0"/>
              <a:t>Headlights</a:t>
            </a:r>
            <a:endParaRPr lang="en-US" sz="1200" dirty="0"/>
          </a:p>
        </p:txBody>
      </p:sp>
      <p:sp>
        <p:nvSpPr>
          <p:cNvPr id="18" name="Rectangle 17"/>
          <p:cNvSpPr/>
          <p:nvPr/>
        </p:nvSpPr>
        <p:spPr>
          <a:xfrm>
            <a:off x="2746375" y="4780620"/>
            <a:ext cx="2816925" cy="276999"/>
          </a:xfrm>
          <a:prstGeom prst="rect">
            <a:avLst/>
          </a:prstGeom>
        </p:spPr>
        <p:txBody>
          <a:bodyPr wrap="none">
            <a:spAutoFit/>
          </a:bodyPr>
          <a:lstStyle/>
          <a:p>
            <a:r>
              <a:rPr lang="en-US" sz="1200" dirty="0"/>
              <a:t>Indicates the high-beam headlights are on.</a:t>
            </a:r>
          </a:p>
        </p:txBody>
      </p:sp>
      <p:sp>
        <p:nvSpPr>
          <p:cNvPr id="43" name="Teardrop 42"/>
          <p:cNvSpPr/>
          <p:nvPr/>
        </p:nvSpPr>
        <p:spPr>
          <a:xfrm>
            <a:off x="2316540" y="6523008"/>
            <a:ext cx="152400" cy="201065"/>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ardrop 43"/>
          <p:cNvSpPr/>
          <p:nvPr/>
        </p:nvSpPr>
        <p:spPr>
          <a:xfrm>
            <a:off x="384175" y="4844544"/>
            <a:ext cx="152400" cy="201065"/>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ardrop 44"/>
          <p:cNvSpPr/>
          <p:nvPr/>
        </p:nvSpPr>
        <p:spPr>
          <a:xfrm>
            <a:off x="387049" y="3225942"/>
            <a:ext cx="152400" cy="201065"/>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ardrop 45"/>
          <p:cNvSpPr/>
          <p:nvPr/>
        </p:nvSpPr>
        <p:spPr>
          <a:xfrm>
            <a:off x="384175" y="4043391"/>
            <a:ext cx="152400" cy="201065"/>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623523" y="6117625"/>
            <a:ext cx="10993071" cy="276999"/>
          </a:xfrm>
          <a:prstGeom prst="rect">
            <a:avLst/>
          </a:prstGeom>
        </p:spPr>
        <p:txBody>
          <a:bodyPr wrap="square">
            <a:spAutoFit/>
          </a:bodyPr>
          <a:lstStyle/>
          <a:p>
            <a:r>
              <a:rPr lang="en-US" sz="1200" baseline="30000" dirty="0"/>
              <a:t>†</a:t>
            </a:r>
            <a:r>
              <a:rPr lang="en-US" sz="1200" dirty="0"/>
              <a:t>  On vehicles equipped with the ICU3S, this information is displayed on the driver message center.</a:t>
            </a:r>
          </a:p>
        </p:txBody>
      </p:sp>
      <p:sp>
        <p:nvSpPr>
          <p:cNvPr id="2" name="Footer Placehold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3" name="Slide Number Placeholder 2"/>
          <p:cNvSpPr>
            <a:spLocks noGrp="1"/>
          </p:cNvSpPr>
          <p:nvPr>
            <p:ph type="sldNum" sz="quarter" idx="15"/>
          </p:nvPr>
        </p:nvSpPr>
        <p:spPr/>
        <p:txBody>
          <a:bodyPr/>
          <a:lstStyle/>
          <a:p>
            <a:r>
              <a:rPr lang="de-DE" smtClean="0"/>
              <a:t>Seite </a:t>
            </a:r>
            <a:fld id="{52531704-8F80-415D-BD2B-6B9991AE822F}" type="slidenum">
              <a:rPr lang="de-DE" smtClean="0"/>
              <a:pPr/>
              <a:t>14</a:t>
            </a:fld>
            <a:endParaRPr lang="de-DE" dirty="0"/>
          </a:p>
        </p:txBody>
      </p:sp>
    </p:spTree>
    <p:extLst>
      <p:ext uri="{BB962C8B-B14F-4D97-AF65-F5344CB8AC3E}">
        <p14:creationId xmlns:p14="http://schemas.microsoft.com/office/powerpoint/2010/main" val="8573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15</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Driver Message Center </a:t>
            </a:r>
            <a:endParaRPr lang="en-US" sz="3200" dirty="0"/>
          </a:p>
        </p:txBody>
      </p:sp>
      <p:sp>
        <p:nvSpPr>
          <p:cNvPr id="8" name="Rectangle 7"/>
          <p:cNvSpPr/>
          <p:nvPr/>
        </p:nvSpPr>
        <p:spPr>
          <a:xfrm>
            <a:off x="628651" y="1372394"/>
            <a:ext cx="11109324" cy="461665"/>
          </a:xfrm>
          <a:prstGeom prst="rect">
            <a:avLst/>
          </a:prstGeom>
        </p:spPr>
        <p:txBody>
          <a:bodyPr wrap="square">
            <a:spAutoFit/>
          </a:bodyPr>
          <a:lstStyle/>
          <a:p>
            <a:r>
              <a:rPr lang="en-US" sz="1200" dirty="0"/>
              <a:t>The driver message center is controlled using the mode/reset switch, located on the right side of the ICU. See </a:t>
            </a:r>
            <a:r>
              <a:rPr lang="en-US" sz="1200" dirty="0" smtClean="0"/>
              <a:t>below pic. </a:t>
            </a:r>
            <a:r>
              <a:rPr lang="en-US" sz="1200" dirty="0"/>
              <a:t>Tap the mode/reset switch to advance one screen; press and hold the switch to select a menu choice or reset the display. When the display resets, an audible chirp sounds.</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93775" y="2058194"/>
            <a:ext cx="9753600" cy="4470900"/>
          </a:xfrm>
          <a:prstGeom prst="rect">
            <a:avLst/>
          </a:prstGeom>
        </p:spPr>
      </p:pic>
      <p:sp>
        <p:nvSpPr>
          <p:cNvPr id="2" name="Footer Placehold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584274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16</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Driver Message Center </a:t>
            </a:r>
            <a:endParaRPr lang="en-US" sz="3200" dirty="0"/>
          </a:p>
        </p:txBody>
      </p:sp>
      <p:sp>
        <p:nvSpPr>
          <p:cNvPr id="8" name="Rectangle 7"/>
          <p:cNvSpPr/>
          <p:nvPr/>
        </p:nvSpPr>
        <p:spPr>
          <a:xfrm>
            <a:off x="628651" y="1372394"/>
            <a:ext cx="11109324" cy="4154984"/>
          </a:xfrm>
          <a:prstGeom prst="rect">
            <a:avLst/>
          </a:prstGeom>
        </p:spPr>
        <p:txBody>
          <a:bodyPr wrap="square">
            <a:spAutoFit/>
          </a:bodyPr>
          <a:lstStyle/>
          <a:p>
            <a:r>
              <a:rPr lang="en-US" sz="1200" dirty="0"/>
              <a:t>The following screens are available when the parking brake is off (when the vehicle is mobile) and no active fault codes are found. Use the mode/reset switch to scroll through the screens. To reset any values, press and hold the mode/reset switch. The driving screens appear in the following order:</a:t>
            </a:r>
          </a:p>
          <a:p>
            <a:pPr marL="171450" indent="-171450">
              <a:buFont typeface="Arial" panose="020B0604020202020204" pitchFamily="34" charset="0"/>
              <a:buChar char="•"/>
            </a:pPr>
            <a:r>
              <a:rPr lang="en-US" sz="1200" dirty="0"/>
              <a:t>Odometer</a:t>
            </a:r>
          </a:p>
          <a:p>
            <a:pPr marL="171450" indent="-171450">
              <a:buFont typeface="Arial" panose="020B0604020202020204" pitchFamily="34" charset="0"/>
              <a:buChar char="•"/>
            </a:pPr>
            <a:r>
              <a:rPr lang="en-US" sz="1200" dirty="0"/>
              <a:t>Trip distance</a:t>
            </a:r>
          </a:p>
          <a:p>
            <a:pPr marL="171450" indent="-171450">
              <a:buFont typeface="Arial" panose="020B0604020202020204" pitchFamily="34" charset="0"/>
              <a:buChar char="•"/>
            </a:pPr>
            <a:r>
              <a:rPr lang="en-US" sz="1200" dirty="0"/>
              <a:t>Trip hours</a:t>
            </a:r>
          </a:p>
          <a:p>
            <a:pPr marL="171450" indent="-171450">
              <a:buFont typeface="Arial" panose="020B0604020202020204" pitchFamily="34" charset="0"/>
              <a:buChar char="•"/>
            </a:pPr>
            <a:r>
              <a:rPr lang="en-US" sz="1200" dirty="0"/>
              <a:t>Outside </a:t>
            </a:r>
            <a:r>
              <a:rPr lang="en-US" sz="1200" dirty="0" smtClean="0"/>
              <a:t>temperature</a:t>
            </a:r>
          </a:p>
          <a:p>
            <a:r>
              <a:rPr lang="en-US" sz="1200" dirty="0" smtClean="0"/>
              <a:t>The </a:t>
            </a:r>
            <a:r>
              <a:rPr lang="en-US" sz="1200" dirty="0"/>
              <a:t>cruise control and engine brake indicators are displayed on the driver message center</a:t>
            </a:r>
            <a:r>
              <a:rPr lang="en-US" sz="1200" dirty="0" smtClean="0"/>
              <a:t>.</a:t>
            </a:r>
          </a:p>
          <a:p>
            <a:endParaRPr lang="en-US" sz="1200" dirty="0"/>
          </a:p>
          <a:p>
            <a:r>
              <a:rPr lang="en-US" sz="1200" b="1" dirty="0"/>
              <a:t>Parked Screens/Menus</a:t>
            </a:r>
          </a:p>
          <a:p>
            <a:r>
              <a:rPr lang="en-US" sz="1200" dirty="0"/>
              <a:t>The parked screens and menus are available when the parking brake is on and no active fault codes are found. </a:t>
            </a:r>
            <a:r>
              <a:rPr lang="en-US" sz="1200" dirty="0" smtClean="0"/>
              <a:t>Use </a:t>
            </a:r>
            <a:r>
              <a:rPr lang="en-US" sz="1200" dirty="0"/>
              <a:t>the mode/reset switch to scroll through the parked screens. To reset any values, press and hold the mode/reset switch. The parked screens appear in the following order:</a:t>
            </a:r>
          </a:p>
          <a:p>
            <a:pPr marL="171450" indent="-171450">
              <a:buFont typeface="Arial" panose="020B0604020202020204" pitchFamily="34" charset="0"/>
              <a:buChar char="•"/>
            </a:pPr>
            <a:r>
              <a:rPr lang="en-US" sz="1200" dirty="0"/>
              <a:t>Odometer</a:t>
            </a:r>
          </a:p>
          <a:p>
            <a:pPr marL="171450" indent="-171450">
              <a:buFont typeface="Arial" panose="020B0604020202020204" pitchFamily="34" charset="0"/>
              <a:buChar char="•"/>
            </a:pPr>
            <a:r>
              <a:rPr lang="en-US" sz="1200" dirty="0"/>
              <a:t>Trip distance</a:t>
            </a:r>
          </a:p>
          <a:p>
            <a:pPr marL="171450" indent="-171450">
              <a:buFont typeface="Arial" panose="020B0604020202020204" pitchFamily="34" charset="0"/>
              <a:buChar char="•"/>
            </a:pPr>
            <a:r>
              <a:rPr lang="en-US" sz="1200" dirty="0"/>
              <a:t>Trip hours</a:t>
            </a:r>
          </a:p>
          <a:p>
            <a:pPr marL="171450" indent="-171450">
              <a:buFont typeface="Arial" panose="020B0604020202020204" pitchFamily="34" charset="0"/>
              <a:buChar char="•"/>
            </a:pPr>
            <a:r>
              <a:rPr lang="en-US" sz="1200" dirty="0"/>
              <a:t>Outside temperature</a:t>
            </a:r>
          </a:p>
          <a:p>
            <a:pPr marL="171450" indent="-171450">
              <a:buFont typeface="Arial" panose="020B0604020202020204" pitchFamily="34" charset="0"/>
              <a:buChar char="•"/>
            </a:pPr>
            <a:r>
              <a:rPr lang="en-US" sz="1200" dirty="0"/>
              <a:t>Select units</a:t>
            </a:r>
          </a:p>
          <a:p>
            <a:pPr marL="171450" indent="-171450">
              <a:buFont typeface="Arial" panose="020B0604020202020204" pitchFamily="34" charset="0"/>
              <a:buChar char="•"/>
            </a:pPr>
            <a:r>
              <a:rPr lang="en-US" sz="1200" dirty="0"/>
              <a:t>Temperature alert</a:t>
            </a:r>
          </a:p>
          <a:p>
            <a:pPr marL="171450" indent="-171450">
              <a:buFont typeface="Arial" panose="020B0604020202020204" pitchFamily="34" charset="0"/>
              <a:buChar char="•"/>
            </a:pPr>
            <a:r>
              <a:rPr lang="en-US" sz="1200" dirty="0"/>
              <a:t>Diagnostics</a:t>
            </a:r>
          </a:p>
          <a:p>
            <a:pPr marL="171450" indent="-171450">
              <a:buFont typeface="Arial" panose="020B0604020202020204" pitchFamily="34" charset="0"/>
              <a:buChar char="•"/>
            </a:pPr>
            <a:r>
              <a:rPr lang="en-US" sz="1200" dirty="0"/>
              <a:t>Engine miles</a:t>
            </a:r>
          </a:p>
          <a:p>
            <a:pPr marL="171450" indent="-171450">
              <a:buFont typeface="Arial" panose="020B0604020202020204" pitchFamily="34" charset="0"/>
              <a:buChar char="•"/>
            </a:pPr>
            <a:r>
              <a:rPr lang="en-US" sz="1200" dirty="0"/>
              <a:t>Engine hours</a:t>
            </a:r>
          </a:p>
          <a:p>
            <a:pPr marL="171450" indent="-171450">
              <a:buFont typeface="Arial" panose="020B0604020202020204" pitchFamily="34" charset="0"/>
              <a:buChar char="•"/>
            </a:pPr>
            <a:r>
              <a:rPr lang="en-US" sz="1200" dirty="0"/>
              <a:t>Setup</a:t>
            </a:r>
          </a:p>
          <a:p>
            <a:endParaRPr lang="en-US" sz="1200" dirty="0"/>
          </a:p>
        </p:txBody>
      </p:sp>
      <p:sp>
        <p:nvSpPr>
          <p:cNvPr id="2" name="Footer Placehold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56987" y="3936899"/>
            <a:ext cx="2465377" cy="2007495"/>
          </a:xfrm>
          <a:prstGeom prst="rect">
            <a:avLst/>
          </a:prstGeom>
        </p:spPr>
      </p:pic>
      <p:cxnSp>
        <p:nvCxnSpPr>
          <p:cNvPr id="14" name="Straight Arrow Connector 13"/>
          <p:cNvCxnSpPr/>
          <p:nvPr/>
        </p:nvCxnSpPr>
        <p:spPr bwMode="auto">
          <a:xfrm flipH="1">
            <a:off x="7165975" y="4241699"/>
            <a:ext cx="838200" cy="838200"/>
          </a:xfrm>
          <a:prstGeom prst="straightConnector1">
            <a:avLst/>
          </a:prstGeom>
          <a:ln>
            <a:solidFill>
              <a:srgbClr val="FFFF00"/>
            </a:solidFill>
            <a:headEnd type="none" w="med" len="med"/>
            <a:tailEnd type="triangle"/>
          </a:ln>
          <a:ex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2019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Air Intake Restriction Gauge</a:t>
            </a:r>
            <a:br>
              <a:rPr lang="en-US" sz="1800" dirty="0" smtClean="0"/>
            </a:br>
            <a:r>
              <a:rPr lang="en-US" sz="1800" dirty="0" smtClean="0"/>
              <a:t> </a:t>
            </a:r>
            <a:endParaRPr lang="en-US" sz="3200" dirty="0"/>
          </a:p>
        </p:txBody>
      </p:sp>
      <p:sp>
        <p:nvSpPr>
          <p:cNvPr id="14" name="Footer Placeholder 13"/>
          <p:cNvSpPr>
            <a:spLocks noGrp="1"/>
          </p:cNvSpPr>
          <p:nvPr>
            <p:ph type="ftr" sz="quarter" idx="10"/>
          </p:nvPr>
        </p:nvSpPr>
        <p:spPr/>
        <p:txBody>
          <a:bodyPr/>
          <a:lstStyle/>
          <a:p>
            <a:r>
              <a:rPr lang="en-US" dirty="0"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1"/>
          </p:nvPr>
        </p:nvSpPr>
        <p:spPr/>
        <p:txBody>
          <a:bodyPr/>
          <a:lstStyle/>
          <a:p>
            <a:r>
              <a:rPr lang="de-DE" dirty="0" smtClean="0"/>
              <a:t>Seite </a:t>
            </a:r>
            <a:fld id="{52531704-8F80-415D-BD2B-6B9991AE822F}" type="slidenum">
              <a:rPr lang="de-DE" smtClean="0"/>
              <a:pPr/>
              <a:t>17</a:t>
            </a:fld>
            <a:endParaRPr lang="de-DE" dirty="0"/>
          </a:p>
        </p:txBody>
      </p:sp>
      <p:sp>
        <p:nvSpPr>
          <p:cNvPr id="3" name="Rectangle 2"/>
          <p:cNvSpPr/>
          <p:nvPr/>
        </p:nvSpPr>
        <p:spPr>
          <a:xfrm>
            <a:off x="536576" y="1420758"/>
            <a:ext cx="2819400" cy="1754326"/>
          </a:xfrm>
          <a:prstGeom prst="rect">
            <a:avLst/>
          </a:prstGeom>
        </p:spPr>
        <p:txBody>
          <a:bodyPr wrap="square">
            <a:spAutoFit/>
          </a:bodyPr>
          <a:lstStyle/>
          <a:p>
            <a:pPr algn="just"/>
            <a:r>
              <a:rPr lang="en-US" sz="1200" dirty="0"/>
              <a:t>The air intake restriction gauge indicates the vacuum on the engine side of the air cleaner. On standard installations, it is mounted on the air intake duct in the engine compartment. See </a:t>
            </a:r>
            <a:r>
              <a:rPr lang="en-US" sz="1200" dirty="0" smtClean="0"/>
              <a:t>below picture. </a:t>
            </a:r>
            <a:r>
              <a:rPr lang="en-US" sz="1200" dirty="0"/>
              <a:t>As an option for easier viewing, the air intake restriction indicator can be mounted on the dash, usually on the right-hand control panel.</a:t>
            </a:r>
          </a:p>
        </p:txBody>
      </p:sp>
      <p:sp>
        <p:nvSpPr>
          <p:cNvPr id="4" name="Rectangle 3"/>
          <p:cNvSpPr/>
          <p:nvPr/>
        </p:nvSpPr>
        <p:spPr>
          <a:xfrm>
            <a:off x="536577" y="5841995"/>
            <a:ext cx="2819400" cy="400110"/>
          </a:xfrm>
          <a:prstGeom prst="rect">
            <a:avLst/>
          </a:prstGeom>
        </p:spPr>
        <p:txBody>
          <a:bodyPr wrap="square">
            <a:spAutoFit/>
          </a:bodyPr>
          <a:lstStyle/>
          <a:p>
            <a:r>
              <a:rPr lang="en-US" sz="1000" b="1" dirty="0"/>
              <a:t>NOTE:</a:t>
            </a:r>
            <a:r>
              <a:rPr lang="en-US" sz="1000" dirty="0"/>
              <a:t> Rain or snow can wet the filter and cause a temporary high reading.</a:t>
            </a:r>
          </a:p>
        </p:txBody>
      </p:sp>
      <p:graphicFrame>
        <p:nvGraphicFramePr>
          <p:cNvPr id="9" name="Table 8"/>
          <p:cNvGraphicFramePr>
            <a:graphicFrameLocks noGrp="1"/>
          </p:cNvGraphicFramePr>
          <p:nvPr>
            <p:extLst>
              <p:ext uri="{D42A27DB-BD31-4B8C-83A1-F6EECF244321}">
                <p14:modId xmlns:p14="http://schemas.microsoft.com/office/powerpoint/2010/main" val="632656049"/>
              </p:ext>
            </p:extLst>
          </p:nvPr>
        </p:nvGraphicFramePr>
        <p:xfrm>
          <a:off x="4242942" y="1456204"/>
          <a:ext cx="3733800" cy="1485900"/>
        </p:xfrm>
        <a:graphic>
          <a:graphicData uri="http://schemas.openxmlformats.org/drawingml/2006/table">
            <a:tbl>
              <a:tblPr/>
              <a:tblGrid>
                <a:gridCol w="933450"/>
                <a:gridCol w="933450"/>
                <a:gridCol w="933450"/>
                <a:gridCol w="933450"/>
              </a:tblGrid>
              <a:tr h="381000">
                <a:tc gridSpan="4">
                  <a:txBody>
                    <a:bodyPr/>
                    <a:lstStyle/>
                    <a:p>
                      <a:pPr algn="ctr" fontAlgn="ctr"/>
                      <a:r>
                        <a:rPr lang="en-US" sz="1100" b="1" i="0" u="none" strike="noStrike">
                          <a:solidFill>
                            <a:srgbClr val="000000"/>
                          </a:solidFill>
                          <a:effectLst/>
                          <a:latin typeface="Calibri" panose="020F0502020204030204" pitchFamily="34" charset="0"/>
                        </a:rPr>
                        <a:t>Air Intake Maximum Restriction Values (inH</a:t>
                      </a:r>
                      <a:r>
                        <a:rPr lang="en-US" sz="1100" b="1" i="0" u="none" strike="noStrike" baseline="-25000">
                          <a:solidFill>
                            <a:srgbClr val="000000"/>
                          </a:solidFill>
                          <a:effectLst/>
                          <a:latin typeface="Calibri" panose="020F0502020204030204" pitchFamily="34" charset="0"/>
                        </a:rPr>
                        <a:t>2</a:t>
                      </a:r>
                      <a:r>
                        <a:rPr lang="en-US" sz="1100" b="1" i="0" u="none" strike="noStrike">
                          <a:solidFill>
                            <a:srgbClr val="000000"/>
                          </a:solidFill>
                          <a:effectLst/>
                          <a:latin typeface="Calibri" panose="020F0502020204030204" pitchFamily="34" charset="0"/>
                        </a:rPr>
                        <a:t>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31520">
                <a:tc>
                  <a:txBody>
                    <a:bodyPr/>
                    <a:lstStyle/>
                    <a:p>
                      <a:pPr algn="ctr" fontAlgn="ctr"/>
                      <a:r>
                        <a:rPr lang="en-US" sz="1100" b="1" i="0" u="none" strike="noStrike">
                          <a:solidFill>
                            <a:srgbClr val="000000"/>
                          </a:solidFill>
                          <a:effectLst/>
                          <a:latin typeface="Calibri" panose="020F0502020204030204" pitchFamily="34" charset="0"/>
                        </a:rPr>
                        <a:t>Engine Make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1" i="0" u="none" strike="noStrike">
                          <a:solidFill>
                            <a:srgbClr val="000000"/>
                          </a:solidFill>
                          <a:effectLst/>
                          <a:latin typeface="Calibri" panose="020F0502020204030204" pitchFamily="34" charset="0"/>
                        </a:rPr>
                        <a:t>Pre-EPA07 Engines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1" i="0" u="none" strike="noStrike">
                          <a:solidFill>
                            <a:srgbClr val="000000"/>
                          </a:solidFill>
                          <a:effectLst/>
                          <a:latin typeface="Calibri" panose="020F0502020204030204" pitchFamily="34" charset="0"/>
                        </a:rPr>
                        <a:t>EPA07 and EPA10 Engines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1" i="0" u="none" strike="noStrike">
                          <a:solidFill>
                            <a:srgbClr val="000000"/>
                          </a:solidFill>
                          <a:effectLst/>
                          <a:latin typeface="Calibri" panose="020F0502020204030204" pitchFamily="34" charset="0"/>
                        </a:rPr>
                        <a:t>GHG14 and GHG17 Engines</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r>
              <a:tr h="182880">
                <a:tc>
                  <a:txBody>
                    <a:bodyPr/>
                    <a:lstStyle/>
                    <a:p>
                      <a:pPr algn="ctr" fontAlgn="ctr"/>
                      <a:r>
                        <a:rPr lang="en-US" sz="1100" b="1" i="0" u="none" strike="noStrike">
                          <a:solidFill>
                            <a:srgbClr val="000000"/>
                          </a:solidFill>
                          <a:effectLst/>
                          <a:latin typeface="Calibri" panose="020F0502020204030204" pitchFamily="34" charset="0"/>
                        </a:rPr>
                        <a:t>Detroit</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0" i="0" u="none" strike="noStrike">
                          <a:solidFill>
                            <a:srgbClr val="000000"/>
                          </a:solidFill>
                          <a:effectLst/>
                          <a:latin typeface="Calibri" panose="020F0502020204030204" pitchFamily="34" charset="0"/>
                        </a:rPr>
                        <a:t>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ctr"/>
                      <a:r>
                        <a:rPr lang="en-US" sz="1100" b="1" i="0" u="none" strike="noStrike">
                          <a:solidFill>
                            <a:srgbClr val="000000"/>
                          </a:solidFill>
                          <a:effectLst/>
                          <a:latin typeface="Calibri" panose="020F0502020204030204" pitchFamily="34" charset="0"/>
                        </a:rPr>
                        <a:t>Cummins</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0" i="0" u="none" strike="noStrike">
                          <a:solidFill>
                            <a:srgbClr val="000000"/>
                          </a:solidFill>
                          <a:effectLst/>
                          <a:latin typeface="Calibri" panose="020F050202020403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25</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Rectangle 9"/>
          <p:cNvSpPr/>
          <p:nvPr/>
        </p:nvSpPr>
        <p:spPr>
          <a:xfrm>
            <a:off x="4184385" y="3524150"/>
            <a:ext cx="3810000" cy="1938992"/>
          </a:xfrm>
          <a:prstGeom prst="rect">
            <a:avLst/>
          </a:prstGeom>
        </p:spPr>
        <p:txBody>
          <a:bodyPr wrap="square">
            <a:spAutoFit/>
          </a:bodyPr>
          <a:lstStyle/>
          <a:p>
            <a:pPr algn="just"/>
            <a:r>
              <a:rPr lang="en-US" sz="1200" dirty="0"/>
              <a:t>Air intake restriction vacuum is measured in inches of water (inH</a:t>
            </a:r>
            <a:r>
              <a:rPr lang="en-US" sz="1200" baseline="-25000" dirty="0"/>
              <a:t>2</a:t>
            </a:r>
            <a:r>
              <a:rPr lang="en-US" sz="1200" dirty="0"/>
              <a:t>O). For vehicles equipped with a graduated indicator or a restriction gauge on the dash, check the gauge with the engine off. If the yellow signal stays locked in the red zone once the engine is shut down, or is at or above the values shown in </a:t>
            </a:r>
            <a:r>
              <a:rPr lang="en-US" sz="1200" dirty="0" smtClean="0"/>
              <a:t>above table, </a:t>
            </a:r>
            <a:r>
              <a:rPr lang="en-US" sz="1200" dirty="0"/>
              <a:t>the air cleaner element needs to be replaced.</a:t>
            </a:r>
          </a:p>
          <a:p>
            <a:pPr algn="just"/>
            <a:r>
              <a:rPr lang="en-US" sz="1200" dirty="0"/>
              <a:t>Vehicles may be equipped with a go/no-go restriction indicator without graduations (see </a:t>
            </a:r>
            <a:r>
              <a:rPr lang="en-US" sz="1200" dirty="0" smtClean="0"/>
              <a:t>right picture) </a:t>
            </a:r>
            <a:r>
              <a:rPr lang="en-US" sz="1200" dirty="0"/>
              <a:t>instead of a graduated indicator.</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7086" y="2199154"/>
            <a:ext cx="1624012" cy="19711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34" y="3259551"/>
            <a:ext cx="1707095" cy="2393124"/>
          </a:xfrm>
          <a:prstGeom prst="rect">
            <a:avLst/>
          </a:prstGeom>
        </p:spPr>
      </p:pic>
    </p:spTree>
    <p:extLst>
      <p:ext uri="{BB962C8B-B14F-4D97-AF65-F5344CB8AC3E}">
        <p14:creationId xmlns:p14="http://schemas.microsoft.com/office/powerpoint/2010/main" val="1362796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18</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Coolant Temperature Gauge/Engine Oil Pressure Gauge/Fuel-DEF </a:t>
            </a:r>
            <a:r>
              <a:rPr lang="en-US" sz="1800" dirty="0"/>
              <a:t>Gauge/Transmission Fluid Temperature </a:t>
            </a:r>
            <a:r>
              <a:rPr lang="en-US" sz="1800" dirty="0" smtClean="0"/>
              <a:t>Gauge</a:t>
            </a:r>
            <a:br>
              <a:rPr lang="en-US" sz="1800" dirty="0" smtClean="0"/>
            </a:br>
            <a:r>
              <a:rPr lang="en-US" sz="1800" dirty="0" smtClean="0"/>
              <a:t> </a:t>
            </a:r>
            <a:endParaRPr lang="en-US" sz="3200" dirty="0"/>
          </a:p>
        </p:txBody>
      </p:sp>
      <p:graphicFrame>
        <p:nvGraphicFramePr>
          <p:cNvPr id="12" name="Table 11"/>
          <p:cNvGraphicFramePr>
            <a:graphicFrameLocks noGrp="1"/>
          </p:cNvGraphicFramePr>
          <p:nvPr>
            <p:extLst>
              <p:ext uri="{D42A27DB-BD31-4B8C-83A1-F6EECF244321}">
                <p14:modId xmlns:p14="http://schemas.microsoft.com/office/powerpoint/2010/main" val="395077087"/>
              </p:ext>
            </p:extLst>
          </p:nvPr>
        </p:nvGraphicFramePr>
        <p:xfrm>
          <a:off x="2205352" y="1611171"/>
          <a:ext cx="1765300" cy="1247775"/>
        </p:xfrm>
        <a:graphic>
          <a:graphicData uri="http://schemas.openxmlformats.org/drawingml/2006/table">
            <a:tbl>
              <a:tblPr/>
              <a:tblGrid>
                <a:gridCol w="825500"/>
                <a:gridCol w="939800"/>
              </a:tblGrid>
              <a:tr h="466909">
                <a:tc gridSpan="2">
                  <a:txBody>
                    <a:bodyPr/>
                    <a:lstStyle/>
                    <a:p>
                      <a:pPr algn="ctr" fontAlgn="ctr"/>
                      <a:r>
                        <a:rPr lang="en-US" sz="1100" b="1" i="0" u="none" strike="noStrike" dirty="0">
                          <a:solidFill>
                            <a:srgbClr val="000000"/>
                          </a:solidFill>
                          <a:effectLst/>
                          <a:latin typeface="Calibri" panose="020F0502020204030204" pitchFamily="34" charset="0"/>
                        </a:rPr>
                        <a:t>Maximum Coolant Temperature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r>
              <a:tr h="386408">
                <a:tc>
                  <a:txBody>
                    <a:bodyPr/>
                    <a:lstStyle/>
                    <a:p>
                      <a:pPr algn="ctr" fontAlgn="ctr"/>
                      <a:r>
                        <a:rPr lang="en-US" sz="1100" b="1" i="0" u="none" strike="noStrike" dirty="0">
                          <a:solidFill>
                            <a:srgbClr val="000000"/>
                          </a:solidFill>
                          <a:effectLst/>
                          <a:latin typeface="Calibri" panose="020F0502020204030204" pitchFamily="34" charset="0"/>
                        </a:rPr>
                        <a:t>Engine Make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1" i="0" u="none" strike="noStrike" dirty="0">
                          <a:solidFill>
                            <a:srgbClr val="000000"/>
                          </a:solidFill>
                          <a:effectLst/>
                          <a:latin typeface="Calibri" panose="020F0502020204030204" pitchFamily="34" charset="0"/>
                        </a:rPr>
                        <a:t>Temperature: °F (°C)</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r>
              <a:tr h="193204">
                <a:tc>
                  <a:txBody>
                    <a:bodyPr/>
                    <a:lstStyle/>
                    <a:p>
                      <a:pPr algn="ctr" fontAlgn="ctr"/>
                      <a:r>
                        <a:rPr lang="en-US" sz="1100" b="1" i="0" u="none" strike="noStrike" dirty="0">
                          <a:solidFill>
                            <a:srgbClr val="000000"/>
                          </a:solidFill>
                          <a:effectLst/>
                          <a:latin typeface="Calibri" panose="020F0502020204030204" pitchFamily="34" charset="0"/>
                        </a:rPr>
                        <a:t>Cummins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0" i="0" u="none" strike="noStrike">
                          <a:solidFill>
                            <a:srgbClr val="000000"/>
                          </a:solidFill>
                          <a:effectLst/>
                          <a:latin typeface="Calibri" panose="020F0502020204030204" pitchFamily="34" charset="0"/>
                        </a:rPr>
                        <a:t>225 (107)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1254">
                <a:tc>
                  <a:txBody>
                    <a:bodyPr/>
                    <a:lstStyle/>
                    <a:p>
                      <a:pPr algn="ctr" fontAlgn="ctr"/>
                      <a:r>
                        <a:rPr lang="en-US" sz="1100" b="1" i="0" u="none" strike="noStrike" dirty="0">
                          <a:solidFill>
                            <a:srgbClr val="000000"/>
                          </a:solidFill>
                          <a:effectLst/>
                          <a:latin typeface="Calibri" panose="020F0502020204030204" pitchFamily="34" charset="0"/>
                        </a:rPr>
                        <a:t>Detroit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0" i="0" u="none" strike="noStrike" dirty="0">
                          <a:solidFill>
                            <a:srgbClr val="000000"/>
                          </a:solidFill>
                          <a:effectLst/>
                          <a:latin typeface="Calibri" panose="020F0502020204030204" pitchFamily="34" charset="0"/>
                        </a:rPr>
                        <a:t>215 (101)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533928599"/>
              </p:ext>
            </p:extLst>
          </p:nvPr>
        </p:nvGraphicFramePr>
        <p:xfrm>
          <a:off x="8299829" y="1579624"/>
          <a:ext cx="2968532" cy="1288024"/>
        </p:xfrm>
        <a:graphic>
          <a:graphicData uri="http://schemas.openxmlformats.org/drawingml/2006/table">
            <a:tbl>
              <a:tblPr/>
              <a:tblGrid>
                <a:gridCol w="952692"/>
                <a:gridCol w="994113"/>
                <a:gridCol w="1021727"/>
              </a:tblGrid>
              <a:tr h="242110">
                <a:tc gridSpan="3">
                  <a:txBody>
                    <a:bodyPr/>
                    <a:lstStyle/>
                    <a:p>
                      <a:pPr algn="ctr" fontAlgn="ctr"/>
                      <a:r>
                        <a:rPr lang="en-US" sz="1100" b="1" i="0" u="none" strike="noStrike" dirty="0">
                          <a:solidFill>
                            <a:srgbClr val="000000"/>
                          </a:solidFill>
                          <a:effectLst/>
                          <a:latin typeface="Calibri" panose="020F0502020204030204" pitchFamily="34" charset="0"/>
                        </a:rPr>
                        <a:t>Minimum Oil Pressure</a:t>
                      </a:r>
                      <a:r>
                        <a:rPr lang="en-US" sz="1100" b="1" i="0" u="none" strike="noStrike" baseline="30000" dirty="0">
                          <a:solidFill>
                            <a:srgbClr val="000000"/>
                          </a:solidFill>
                          <a:effectLst/>
                          <a:latin typeface="Calibri" panose="020F0502020204030204" pitchFamily="34" charset="0"/>
                        </a:rPr>
                        <a:t>*</a:t>
                      </a:r>
                      <a:endParaRPr lang="en-US" sz="11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hMerge="1">
                  <a:txBody>
                    <a:bodyPr/>
                    <a:lstStyle/>
                    <a:p>
                      <a:endParaRPr lang="en-US"/>
                    </a:p>
                  </a:txBody>
                  <a:tcPr/>
                </a:tc>
              </a:tr>
              <a:tr h="561694">
                <a:tc>
                  <a:txBody>
                    <a:bodyPr/>
                    <a:lstStyle/>
                    <a:p>
                      <a:pPr algn="ctr" fontAlgn="ctr"/>
                      <a:r>
                        <a:rPr lang="en-US" sz="1100" b="1" i="0" u="none" strike="noStrike" dirty="0">
                          <a:solidFill>
                            <a:srgbClr val="000000"/>
                          </a:solidFill>
                          <a:effectLst/>
                          <a:latin typeface="Calibri" panose="020F0502020204030204" pitchFamily="34" charset="0"/>
                        </a:rPr>
                        <a:t>Engine Model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1" i="0" u="none" strike="noStrike">
                          <a:solidFill>
                            <a:srgbClr val="000000"/>
                          </a:solidFill>
                          <a:effectLst/>
                          <a:latin typeface="Calibri" panose="020F0502020204030204" pitchFamily="34" charset="0"/>
                        </a:rPr>
                        <a:t>At Idle Speed</a:t>
                      </a:r>
                      <a:br>
                        <a:rPr lang="en-US" sz="1100" b="1" i="0" u="none" strike="noStrike">
                          <a:solidFill>
                            <a:srgbClr val="000000"/>
                          </a:solidFill>
                          <a:effectLst/>
                          <a:latin typeface="Calibri" panose="020F0502020204030204" pitchFamily="34" charset="0"/>
                        </a:rPr>
                      </a:br>
                      <a:r>
                        <a:rPr lang="en-US" sz="1100" b="1" i="0" u="none" strike="noStrike">
                          <a:solidFill>
                            <a:srgbClr val="000000"/>
                          </a:solidFill>
                          <a:effectLst/>
                          <a:latin typeface="Calibri" panose="020F0502020204030204" pitchFamily="34" charset="0"/>
                        </a:rPr>
                        <a:t>psi (kPa)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1" i="0" u="none" strike="noStrike">
                          <a:solidFill>
                            <a:srgbClr val="000000"/>
                          </a:solidFill>
                          <a:effectLst/>
                          <a:latin typeface="Calibri" panose="020F0502020204030204" pitchFamily="34" charset="0"/>
                        </a:rPr>
                        <a:t>At Rated </a:t>
                      </a:r>
                      <a:br>
                        <a:rPr lang="en-US" sz="1100" b="1" i="0" u="none" strike="noStrike">
                          <a:solidFill>
                            <a:srgbClr val="000000"/>
                          </a:solidFill>
                          <a:effectLst/>
                          <a:latin typeface="Calibri" panose="020F0502020204030204" pitchFamily="34" charset="0"/>
                        </a:rPr>
                      </a:br>
                      <a:r>
                        <a:rPr lang="en-US" sz="1100" b="1" i="0" u="none" strike="noStrike">
                          <a:solidFill>
                            <a:srgbClr val="000000"/>
                          </a:solidFill>
                          <a:effectLst/>
                          <a:latin typeface="Calibri" panose="020F0502020204030204" pitchFamily="34" charset="0"/>
                        </a:rPr>
                        <a:t>psi (kPa)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r>
              <a:tr h="242110">
                <a:tc>
                  <a:txBody>
                    <a:bodyPr/>
                    <a:lstStyle/>
                    <a:p>
                      <a:pPr algn="ctr" fontAlgn="ctr"/>
                      <a:r>
                        <a:rPr lang="en-US" sz="1100" b="1" i="0" u="none" strike="noStrike" dirty="0">
                          <a:solidFill>
                            <a:srgbClr val="000000"/>
                          </a:solidFill>
                          <a:effectLst/>
                          <a:latin typeface="Calibri" panose="020F0502020204030204" pitchFamily="34" charset="0"/>
                        </a:rPr>
                        <a:t>Cummins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0" i="0" u="none" strike="noStrike">
                          <a:solidFill>
                            <a:srgbClr val="000000"/>
                          </a:solidFill>
                          <a:effectLst/>
                          <a:latin typeface="Calibri" panose="020F0502020204030204" pitchFamily="34" charset="0"/>
                        </a:rPr>
                        <a:t>15 (103)</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35 (241)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110">
                <a:tc>
                  <a:txBody>
                    <a:bodyPr/>
                    <a:lstStyle/>
                    <a:p>
                      <a:pPr algn="ctr" fontAlgn="ctr"/>
                      <a:r>
                        <a:rPr lang="en-US" sz="1100" b="1" i="0" u="none" strike="noStrike" dirty="0">
                          <a:solidFill>
                            <a:srgbClr val="000000"/>
                          </a:solidFill>
                          <a:effectLst/>
                          <a:latin typeface="Calibri" panose="020F0502020204030204" pitchFamily="34" charset="0"/>
                        </a:rPr>
                        <a:t>Detroit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100" b="0" i="0" u="none" strike="noStrike">
                          <a:solidFill>
                            <a:srgbClr val="000000"/>
                          </a:solidFill>
                          <a:effectLst/>
                          <a:latin typeface="Calibri" panose="020F0502020204030204" pitchFamily="34" charset="0"/>
                        </a:rPr>
                        <a:t>14 (97)</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55 (350)</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02" y="4010819"/>
            <a:ext cx="1447800" cy="1362075"/>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654" y="1579625"/>
            <a:ext cx="1400175" cy="1288024"/>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10" y="1611172"/>
            <a:ext cx="1561141" cy="1247775"/>
          </a:xfrm>
          <a:prstGeom prst="rect">
            <a:avLst/>
          </a:prstGeom>
        </p:spPr>
      </p:pic>
      <p:cxnSp>
        <p:nvCxnSpPr>
          <p:cNvPr id="30" name="Straight Arrow Connector 29"/>
          <p:cNvCxnSpPr/>
          <p:nvPr/>
        </p:nvCxnSpPr>
        <p:spPr bwMode="auto">
          <a:xfrm flipH="1" flipV="1">
            <a:off x="536575" y="4648994"/>
            <a:ext cx="381000" cy="152400"/>
          </a:xfrm>
          <a:prstGeom prst="straightConnector1">
            <a:avLst/>
          </a:prstGeom>
          <a:ln>
            <a:solidFill>
              <a:srgbClr val="0070C0"/>
            </a:solidFill>
            <a:headEnd type="none" w="med" len="med"/>
            <a:tailEnd type="triangle"/>
          </a:ln>
          <a:extLst/>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p:nvPr/>
        </p:nvCxnSpPr>
        <p:spPr bwMode="auto">
          <a:xfrm flipH="1">
            <a:off x="536575" y="4990148"/>
            <a:ext cx="609600" cy="192246"/>
          </a:xfrm>
          <a:prstGeom prst="straightConnector1">
            <a:avLst/>
          </a:prstGeom>
          <a:ln>
            <a:solidFill>
              <a:srgbClr val="0070C0"/>
            </a:solidFill>
            <a:headEnd type="none" w="med" len="med"/>
            <a:tailEnd type="triangle"/>
          </a:ln>
          <a:extLst/>
        </p:spPr>
        <p:style>
          <a:lnRef idx="2">
            <a:schemeClr val="accent3"/>
          </a:lnRef>
          <a:fillRef idx="0">
            <a:schemeClr val="accent3"/>
          </a:fillRef>
          <a:effectRef idx="1">
            <a:schemeClr val="accent3"/>
          </a:effectRef>
          <a:fontRef idx="minor">
            <a:schemeClr val="tx1"/>
          </a:fontRef>
        </p:style>
      </p:cxnSp>
      <p:cxnSp>
        <p:nvCxnSpPr>
          <p:cNvPr id="35" name="Straight Arrow Connector 34"/>
          <p:cNvCxnSpPr/>
          <p:nvPr/>
        </p:nvCxnSpPr>
        <p:spPr bwMode="auto">
          <a:xfrm>
            <a:off x="1298575" y="5142548"/>
            <a:ext cx="76200" cy="344646"/>
          </a:xfrm>
          <a:prstGeom prst="straightConnector1">
            <a:avLst/>
          </a:prstGeom>
          <a:ln>
            <a:solidFill>
              <a:srgbClr val="0070C0"/>
            </a:solidFill>
            <a:headEnd type="none" w="med" len="med"/>
            <a:tailEnd type="triangle"/>
          </a:ln>
          <a:extLst/>
        </p:spPr>
        <p:style>
          <a:lnRef idx="2">
            <a:schemeClr val="accent3"/>
          </a:lnRef>
          <a:fillRef idx="0">
            <a:schemeClr val="accent3"/>
          </a:fillRef>
          <a:effectRef idx="1">
            <a:schemeClr val="accent3"/>
          </a:effectRef>
          <a:fontRef idx="minor">
            <a:schemeClr val="tx1"/>
          </a:fontRef>
        </p:style>
      </p:cxnSp>
      <p:cxnSp>
        <p:nvCxnSpPr>
          <p:cNvPr id="37" name="Straight Arrow Connector 36"/>
          <p:cNvCxnSpPr/>
          <p:nvPr/>
        </p:nvCxnSpPr>
        <p:spPr bwMode="auto">
          <a:xfrm flipV="1">
            <a:off x="1460975" y="3896519"/>
            <a:ext cx="218600" cy="371475"/>
          </a:xfrm>
          <a:prstGeom prst="straightConnector1">
            <a:avLst/>
          </a:prstGeom>
          <a:ln>
            <a:solidFill>
              <a:srgbClr val="0070C0"/>
            </a:solidFill>
            <a:headEnd type="none" w="med" len="med"/>
            <a:tailEnd type="triangle"/>
          </a:ln>
          <a:extLst/>
        </p:spPr>
        <p:style>
          <a:lnRef idx="2">
            <a:schemeClr val="accent3"/>
          </a:lnRef>
          <a:fillRef idx="0">
            <a:schemeClr val="accent3"/>
          </a:fillRef>
          <a:effectRef idx="1">
            <a:schemeClr val="accent3"/>
          </a:effectRef>
          <a:fontRef idx="minor">
            <a:schemeClr val="tx1"/>
          </a:fontRef>
        </p:style>
      </p:cxnSp>
      <p:sp>
        <p:nvSpPr>
          <p:cNvPr id="39" name="Dodecagon 38"/>
          <p:cNvSpPr/>
          <p:nvPr/>
        </p:nvSpPr>
        <p:spPr>
          <a:xfrm>
            <a:off x="307975" y="4500319"/>
            <a:ext cx="228600" cy="228600"/>
          </a:xfrm>
          <a:prstGeom prst="dodecag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rPr>
              <a:t>1</a:t>
            </a:r>
            <a:endParaRPr lang="en-US" sz="1200" b="1" dirty="0">
              <a:solidFill>
                <a:srgbClr val="0070C0"/>
              </a:solidFill>
            </a:endParaRPr>
          </a:p>
        </p:txBody>
      </p:sp>
      <p:sp>
        <p:nvSpPr>
          <p:cNvPr id="40" name="Dodecagon 39"/>
          <p:cNvSpPr/>
          <p:nvPr/>
        </p:nvSpPr>
        <p:spPr>
          <a:xfrm>
            <a:off x="311150" y="5086271"/>
            <a:ext cx="228600" cy="228600"/>
          </a:xfrm>
          <a:prstGeom prst="dodecag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rPr>
              <a:t>2</a:t>
            </a:r>
            <a:endParaRPr lang="en-US" sz="1200" b="1" dirty="0">
              <a:solidFill>
                <a:srgbClr val="0070C0"/>
              </a:solidFill>
            </a:endParaRPr>
          </a:p>
        </p:txBody>
      </p:sp>
      <p:sp>
        <p:nvSpPr>
          <p:cNvPr id="41" name="Dodecagon 40"/>
          <p:cNvSpPr/>
          <p:nvPr/>
        </p:nvSpPr>
        <p:spPr>
          <a:xfrm>
            <a:off x="1260204" y="5483173"/>
            <a:ext cx="228600" cy="228600"/>
          </a:xfrm>
          <a:prstGeom prst="dodecag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rPr>
              <a:t>3</a:t>
            </a:r>
            <a:endParaRPr lang="en-US" sz="1200" b="1" dirty="0">
              <a:solidFill>
                <a:srgbClr val="0070C0"/>
              </a:solidFill>
            </a:endParaRPr>
          </a:p>
        </p:txBody>
      </p:sp>
      <p:sp>
        <p:nvSpPr>
          <p:cNvPr id="42" name="Dodecagon 41"/>
          <p:cNvSpPr/>
          <p:nvPr/>
        </p:nvSpPr>
        <p:spPr>
          <a:xfrm>
            <a:off x="1570275" y="3671940"/>
            <a:ext cx="228600" cy="228600"/>
          </a:xfrm>
          <a:prstGeom prst="dodecag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rgbClr val="0070C0"/>
                </a:solidFill>
              </a:rPr>
              <a:t>4</a:t>
            </a:r>
            <a:endParaRPr lang="en-US" sz="1200" b="1" dirty="0">
              <a:solidFill>
                <a:srgbClr val="0070C0"/>
              </a:solidFill>
            </a:endParaRPr>
          </a:p>
        </p:txBody>
      </p:sp>
      <p:sp>
        <p:nvSpPr>
          <p:cNvPr id="44" name="Rectangle 43"/>
          <p:cNvSpPr/>
          <p:nvPr/>
        </p:nvSpPr>
        <p:spPr>
          <a:xfrm>
            <a:off x="2285832" y="3987899"/>
            <a:ext cx="3660943" cy="830997"/>
          </a:xfrm>
          <a:prstGeom prst="rect">
            <a:avLst/>
          </a:prstGeom>
        </p:spPr>
        <p:txBody>
          <a:bodyPr wrap="square">
            <a:spAutoFit/>
          </a:bodyPr>
          <a:lstStyle/>
          <a:p>
            <a:pPr>
              <a:buFont typeface="Arial" panose="020B0604020202020204" pitchFamily="34" charset="0"/>
              <a:buChar char="•"/>
            </a:pPr>
            <a:r>
              <a:rPr lang="en-US" sz="1200" dirty="0"/>
              <a:t>1. Diesel Fuel Level Indicator </a:t>
            </a:r>
          </a:p>
          <a:p>
            <a:pPr>
              <a:buFont typeface="Arial" panose="020B0604020202020204" pitchFamily="34" charset="0"/>
              <a:buChar char="•"/>
            </a:pPr>
            <a:r>
              <a:rPr lang="en-US" sz="1200" dirty="0"/>
              <a:t>2. DEF Level Indicator </a:t>
            </a:r>
          </a:p>
          <a:p>
            <a:pPr>
              <a:buFont typeface="Arial" panose="020B0604020202020204" pitchFamily="34" charset="0"/>
              <a:buChar char="•"/>
            </a:pPr>
            <a:r>
              <a:rPr lang="en-US" sz="1200" dirty="0"/>
              <a:t>3. Low DEF Warning Lamp (amber below 10% DEF) </a:t>
            </a:r>
          </a:p>
          <a:p>
            <a:pPr>
              <a:buFont typeface="Arial" panose="020B0604020202020204" pitchFamily="34" charset="0"/>
              <a:buChar char="•"/>
            </a:pPr>
            <a:r>
              <a:rPr lang="en-US" sz="1200" dirty="0"/>
              <a:t>4. Low Fuel Warning Lamp (amber at 1/8 tank of fuel)</a:t>
            </a:r>
          </a:p>
        </p:txBody>
      </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654" y="3987898"/>
            <a:ext cx="1400175" cy="1350339"/>
          </a:xfrm>
          <a:prstGeom prst="rect">
            <a:avLst/>
          </a:prstGeom>
        </p:spPr>
      </p:pic>
      <p:sp>
        <p:nvSpPr>
          <p:cNvPr id="46" name="Rectangle 45"/>
          <p:cNvSpPr/>
          <p:nvPr/>
        </p:nvSpPr>
        <p:spPr>
          <a:xfrm>
            <a:off x="8299829" y="3996601"/>
            <a:ext cx="2968532" cy="1200329"/>
          </a:xfrm>
          <a:prstGeom prst="rect">
            <a:avLst/>
          </a:prstGeom>
        </p:spPr>
        <p:txBody>
          <a:bodyPr wrap="square">
            <a:spAutoFit/>
          </a:bodyPr>
          <a:lstStyle/>
          <a:p>
            <a:pPr algn="just"/>
            <a:r>
              <a:rPr lang="en-US" sz="1200" dirty="0"/>
              <a:t>The transmission fluid temperature gauge, </a:t>
            </a:r>
            <a:r>
              <a:rPr lang="en-US" sz="1200" dirty="0" smtClean="0"/>
              <a:t>measures </a:t>
            </a:r>
            <a:r>
              <a:rPr lang="en-US" sz="1200" dirty="0"/>
              <a:t>the transmission lubricant operating temperature. Temperatures vary by application, but the transmission fluid temperature gauge reading should not exceed 250°F (121°C).</a:t>
            </a:r>
          </a:p>
        </p:txBody>
      </p:sp>
      <p:sp>
        <p:nvSpPr>
          <p:cNvPr id="2" name="Footer Placehold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2002036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19</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Controls</a:t>
            </a:r>
            <a:br>
              <a:rPr lang="en-US" dirty="0" smtClean="0"/>
            </a:br>
            <a:r>
              <a:rPr lang="en-US" sz="1800" dirty="0" smtClean="0"/>
              <a:t>Ignition/Lights</a:t>
            </a:r>
            <a:br>
              <a:rPr lang="en-US" sz="1800" dirty="0" smtClean="0"/>
            </a:br>
            <a:r>
              <a:rPr lang="en-US" sz="1800" dirty="0" smtClean="0"/>
              <a:t> </a:t>
            </a:r>
            <a:endParaRPr lang="en-US" sz="3200" dirty="0"/>
          </a:p>
        </p:txBody>
      </p:sp>
      <p:sp>
        <p:nvSpPr>
          <p:cNvPr id="3" name="Rectangle 2"/>
          <p:cNvSpPr/>
          <p:nvPr/>
        </p:nvSpPr>
        <p:spPr>
          <a:xfrm>
            <a:off x="3127375" y="1545717"/>
            <a:ext cx="8404499" cy="1569660"/>
          </a:xfrm>
          <a:prstGeom prst="rect">
            <a:avLst/>
          </a:prstGeom>
        </p:spPr>
        <p:txBody>
          <a:bodyPr wrap="square">
            <a:spAutoFit/>
          </a:bodyPr>
          <a:lstStyle/>
          <a:p>
            <a:pPr algn="just"/>
            <a:r>
              <a:rPr lang="en-US" sz="1200" dirty="0"/>
              <a:t>In the OFF position, the key slot is vertical; the key can be inserted and removed only in this position. The following can be operated in the off position (regardless of whether the key is inserted): The low-beam headlights, taillights, brake lights, road lights, dome lights, clearance lights, turn signals, hazard warning lights, horn, CB radio, power windows, cigarette lighter, clock, and electric oil pan heater.</a:t>
            </a:r>
          </a:p>
          <a:p>
            <a:pPr algn="just"/>
            <a:r>
              <a:rPr lang="en-US" sz="1200" dirty="0"/>
              <a:t>In the ACCESSORY position, the key is turned counterclockwise. The radio, stereo system, mirror heat, air dryer, backup lights, and all of the electrical systems that are operable in the off position are operable in the accessory position.</a:t>
            </a:r>
          </a:p>
          <a:p>
            <a:pPr algn="just"/>
            <a:r>
              <a:rPr lang="en-US" sz="1200" dirty="0"/>
              <a:t>In the ON position, the key is turned clockwise and all electrical systems are operable. The low air pressure and low oil pressure warning lights (or messages) and buzzer operate until the engine is started and pressure is built up.</a:t>
            </a:r>
          </a:p>
        </p:txBody>
      </p:sp>
      <p:sp>
        <p:nvSpPr>
          <p:cNvPr id="5" name="Rectangle 4"/>
          <p:cNvSpPr/>
          <p:nvPr/>
        </p:nvSpPr>
        <p:spPr>
          <a:xfrm>
            <a:off x="628651" y="5641826"/>
            <a:ext cx="6099175" cy="461665"/>
          </a:xfrm>
          <a:prstGeom prst="rect">
            <a:avLst/>
          </a:prstGeom>
        </p:spPr>
        <p:txBody>
          <a:bodyPr>
            <a:spAutoFit/>
          </a:bodyPr>
          <a:lstStyle/>
          <a:p>
            <a:r>
              <a:rPr lang="en-US" sz="1200" smtClean="0"/>
              <a:t>Raise the paddle to illuminate the headlights, low beam.</a:t>
            </a:r>
          </a:p>
          <a:p>
            <a:r>
              <a:rPr lang="en-US" sz="1200" smtClean="0"/>
              <a:t>Lower the paddle to illuminate the parking lights.</a:t>
            </a:r>
            <a:endParaRPr lang="en-US" sz="1200" dirty="0"/>
          </a:p>
        </p:txBody>
      </p:sp>
      <p:sp>
        <p:nvSpPr>
          <p:cNvPr id="8" name="Rectangle 7"/>
          <p:cNvSpPr/>
          <p:nvPr/>
        </p:nvSpPr>
        <p:spPr>
          <a:xfrm>
            <a:off x="3127375" y="3916680"/>
            <a:ext cx="8439424" cy="1200329"/>
          </a:xfrm>
          <a:prstGeom prst="rect">
            <a:avLst/>
          </a:prstGeom>
        </p:spPr>
        <p:txBody>
          <a:bodyPr wrap="square">
            <a:spAutoFit/>
          </a:bodyPr>
          <a:lstStyle/>
          <a:p>
            <a:pPr algn="just"/>
            <a:r>
              <a:rPr lang="en-US" sz="1200" b="1" dirty="0"/>
              <a:t>Exterior Light Controls</a:t>
            </a:r>
          </a:p>
          <a:p>
            <a:pPr algn="just"/>
            <a:r>
              <a:rPr lang="en-US" sz="1200" b="1" dirty="0"/>
              <a:t>Headlight/Parking Light Switch</a:t>
            </a:r>
          </a:p>
          <a:p>
            <a:pPr algn="just"/>
            <a:r>
              <a:rPr lang="en-US" sz="1200" dirty="0"/>
              <a:t>The headlight/parking light switch </a:t>
            </a:r>
            <a:r>
              <a:rPr lang="en-US" sz="1200" dirty="0" smtClean="0"/>
              <a:t>is </a:t>
            </a:r>
            <a:r>
              <a:rPr lang="en-US" sz="1200" dirty="0"/>
              <a:t>a paddle switch located on the left-hand control panel above the cruise control switches. When the paddle is lowered, the parking lights illuminate (the front turn signals, the cab marker and identification lights, and the taillights). When the paddle is raised, the low-beam headlights illuminate, along with all the parking lights. To turn off all lights, return the paddle to the center position.</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5175" y="1579036"/>
            <a:ext cx="2235051" cy="168768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1110668" y="3975516"/>
            <a:ext cx="1544063" cy="997208"/>
          </a:xfrm>
          <a:prstGeom prst="rect">
            <a:avLst/>
          </a:prstGeom>
        </p:spPr>
      </p:pic>
      <p:sp>
        <p:nvSpPr>
          <p:cNvPr id="13" name="Footer Placeholder 12"/>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201599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a:t>
            </a:fld>
            <a:endParaRPr lang="de-DE" dirty="0"/>
          </a:p>
        </p:txBody>
      </p:sp>
      <p:sp>
        <p:nvSpPr>
          <p:cNvPr id="3" name="Title 2"/>
          <p:cNvSpPr>
            <a:spLocks noGrp="1"/>
          </p:cNvSpPr>
          <p:nvPr>
            <p:ph type="title"/>
          </p:nvPr>
        </p:nvSpPr>
        <p:spPr>
          <a:xfrm>
            <a:off x="612775" y="534194"/>
            <a:ext cx="8305800" cy="1152000"/>
          </a:xfrm>
        </p:spPr>
        <p:txBody>
          <a:bodyPr/>
          <a:lstStyle/>
          <a:p>
            <a:r>
              <a:rPr lang="en-US" dirty="0" smtClean="0"/>
              <a:t>Thank You For Your Purchase</a:t>
            </a:r>
            <a:br>
              <a:rPr lang="en-US" dirty="0" smtClean="0"/>
            </a:br>
            <a:r>
              <a:rPr lang="en-US" dirty="0" smtClean="0"/>
              <a:t/>
            </a:r>
            <a:br>
              <a:rPr lang="en-US" dirty="0" smtClean="0"/>
            </a:br>
            <a:r>
              <a:rPr lang="en-US" sz="1800" dirty="0" smtClean="0"/>
              <a:t>This is a brief overview to some of the features of the vehicle.</a:t>
            </a:r>
            <a:br>
              <a:rPr lang="en-US" sz="1800" dirty="0" smtClean="0"/>
            </a:br>
            <a:r>
              <a:rPr lang="en-US" sz="1800" dirty="0" smtClean="0"/>
              <a:t>Refer to the Drivers Manual and Maintenance Manual for a complete listing.  </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3775" y="489628"/>
            <a:ext cx="2916936" cy="115031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775" y="2743994"/>
            <a:ext cx="3291275" cy="3337850"/>
          </a:xfrm>
          <a:prstGeom prst="rect">
            <a:avLst/>
          </a:prstGeom>
        </p:spPr>
      </p:pic>
    </p:spTree>
    <p:extLst>
      <p:ext uri="{BB962C8B-B14F-4D97-AF65-F5344CB8AC3E}">
        <p14:creationId xmlns:p14="http://schemas.microsoft.com/office/powerpoint/2010/main" val="1285242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20</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Controls</a:t>
            </a:r>
            <a:br>
              <a:rPr lang="en-US" dirty="0" smtClean="0"/>
            </a:br>
            <a:r>
              <a:rPr lang="en-US" sz="1800" dirty="0" smtClean="0"/>
              <a:t>Lights</a:t>
            </a:r>
            <a:br>
              <a:rPr lang="en-US" sz="1800" dirty="0" smtClean="0"/>
            </a:br>
            <a:r>
              <a:rPr lang="en-US" sz="1800" dirty="0" smtClean="0"/>
              <a:t> </a:t>
            </a:r>
            <a:endParaRPr lang="en-US" sz="32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186" y="1403981"/>
            <a:ext cx="1285875" cy="1718809"/>
          </a:xfrm>
          <a:prstGeom prst="rect">
            <a:avLst/>
          </a:prstGeom>
        </p:spPr>
      </p:pic>
      <p:sp>
        <p:nvSpPr>
          <p:cNvPr id="10" name="Rectangle 9"/>
          <p:cNvSpPr/>
          <p:nvPr/>
        </p:nvSpPr>
        <p:spPr>
          <a:xfrm>
            <a:off x="460376" y="3230306"/>
            <a:ext cx="2057400" cy="2677656"/>
          </a:xfrm>
          <a:prstGeom prst="rect">
            <a:avLst/>
          </a:prstGeom>
        </p:spPr>
        <p:txBody>
          <a:bodyPr wrap="square">
            <a:spAutoFit/>
          </a:bodyPr>
          <a:lstStyle/>
          <a:p>
            <a:r>
              <a:rPr lang="en-US" sz="1200" b="1" dirty="0" smtClean="0"/>
              <a:t>Panel Light </a:t>
            </a:r>
            <a:r>
              <a:rPr lang="en-US" sz="1200" b="1" dirty="0"/>
              <a:t>Increase/Decrease Switch</a:t>
            </a:r>
          </a:p>
          <a:p>
            <a:pPr algn="just"/>
            <a:r>
              <a:rPr lang="en-US" sz="1200" dirty="0"/>
              <a:t>When the panel lights are on, they can be either brightened or dimmed by using the INCR/DECR rocker switch just below the headlight </a:t>
            </a:r>
            <a:r>
              <a:rPr lang="en-US" sz="1200" dirty="0" smtClean="0"/>
              <a:t>switch. </a:t>
            </a:r>
            <a:r>
              <a:rPr lang="en-US" sz="1200" dirty="0"/>
              <a:t>To brighten the panel lights, press on the upper part of the rocker (at the INCR legend). To dim the panel lights, press on the lower part of the rocker (at the DECR legend).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191" y="1358112"/>
            <a:ext cx="1023587" cy="1718809"/>
          </a:xfrm>
          <a:prstGeom prst="rect">
            <a:avLst/>
          </a:prstGeom>
        </p:spPr>
      </p:pic>
      <p:sp>
        <p:nvSpPr>
          <p:cNvPr id="3" name="Rectangle 2"/>
          <p:cNvSpPr/>
          <p:nvPr/>
        </p:nvSpPr>
        <p:spPr>
          <a:xfrm>
            <a:off x="3121385" y="3274684"/>
            <a:ext cx="1981200" cy="2492990"/>
          </a:xfrm>
          <a:prstGeom prst="rect">
            <a:avLst/>
          </a:prstGeom>
        </p:spPr>
        <p:txBody>
          <a:bodyPr wrap="square">
            <a:spAutoFit/>
          </a:bodyPr>
          <a:lstStyle/>
          <a:p>
            <a:r>
              <a:rPr lang="en-US" sz="1200" b="1" dirty="0"/>
              <a:t>Marker Light Interrupt Switch</a:t>
            </a:r>
          </a:p>
          <a:p>
            <a:pPr algn="just"/>
            <a:r>
              <a:rPr lang="en-US" sz="1200" dirty="0"/>
              <a:t>The marker light interrupt (MRKR INT) paddle switch temporarily flashes the marker lights and </a:t>
            </a:r>
            <a:r>
              <a:rPr lang="en-US" sz="1200" dirty="0" smtClean="0"/>
              <a:t>taillights. With </a:t>
            </a:r>
            <a:r>
              <a:rPr lang="en-US" sz="1200" dirty="0"/>
              <a:t>the vehicle lights on, raise the paddle to briefly turn off the marker lights and taillights. With the vehicle lights off, raise the paddle to briefly turn on the marker lights and taillights.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0937" y="1400742"/>
            <a:ext cx="897514" cy="1718809"/>
          </a:xfrm>
          <a:prstGeom prst="rect">
            <a:avLst/>
          </a:prstGeom>
        </p:spPr>
      </p:pic>
      <p:sp>
        <p:nvSpPr>
          <p:cNvPr id="5" name="Rectangle 4"/>
          <p:cNvSpPr/>
          <p:nvPr/>
        </p:nvSpPr>
        <p:spPr>
          <a:xfrm>
            <a:off x="5706194" y="3248307"/>
            <a:ext cx="2667001" cy="2677656"/>
          </a:xfrm>
          <a:prstGeom prst="rect">
            <a:avLst/>
          </a:prstGeom>
        </p:spPr>
        <p:txBody>
          <a:bodyPr wrap="square">
            <a:spAutoFit/>
          </a:bodyPr>
          <a:lstStyle/>
          <a:p>
            <a:pPr algn="just"/>
            <a:r>
              <a:rPr lang="en-US" sz="1200" b="1" dirty="0"/>
              <a:t>Road Light Switch, Optional</a:t>
            </a:r>
          </a:p>
          <a:p>
            <a:pPr algn="just"/>
            <a:r>
              <a:rPr lang="en-US" sz="1200" dirty="0"/>
              <a:t>The road light (ROAD LAMP) rocker switch operates the optional road lights, which are recessed into the front bumper or mounted on the lower edge of a cutout in the center of the front bumper.</a:t>
            </a:r>
          </a:p>
          <a:p>
            <a:pPr algn="just"/>
            <a:r>
              <a:rPr lang="en-US" sz="1200" dirty="0"/>
              <a:t>The low beam headlights must be turned on before the road lights can be turned on. The road lights will not illuminate if the high beam headlights are already on, and switching from low beams to high beams will switch off the road lights.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5001" y="1486477"/>
            <a:ext cx="1087908" cy="1588839"/>
          </a:xfrm>
          <a:prstGeom prst="rect">
            <a:avLst/>
          </a:prstGeom>
        </p:spPr>
      </p:pic>
      <p:sp>
        <p:nvSpPr>
          <p:cNvPr id="11" name="Rectangle 10"/>
          <p:cNvSpPr/>
          <p:nvPr/>
        </p:nvSpPr>
        <p:spPr>
          <a:xfrm>
            <a:off x="8979979" y="3278629"/>
            <a:ext cx="2377952" cy="2492990"/>
          </a:xfrm>
          <a:prstGeom prst="rect">
            <a:avLst/>
          </a:prstGeom>
        </p:spPr>
        <p:txBody>
          <a:bodyPr wrap="square">
            <a:spAutoFit/>
          </a:bodyPr>
          <a:lstStyle/>
          <a:p>
            <a:r>
              <a:rPr lang="en-US" sz="1200" b="1" dirty="0"/>
              <a:t>Utility Light Switch, Optional</a:t>
            </a:r>
          </a:p>
          <a:p>
            <a:r>
              <a:rPr lang="en-US" sz="1200" dirty="0"/>
              <a:t>The utility light switch operates one of the following lights or sets of lights:</a:t>
            </a:r>
          </a:p>
          <a:p>
            <a:r>
              <a:rPr lang="en-US" sz="1200" dirty="0"/>
              <a:t>A single round utility light swivel-mounted in the center of the cab roof;</a:t>
            </a:r>
          </a:p>
          <a:p>
            <a:r>
              <a:rPr lang="en-US" sz="1200" dirty="0"/>
              <a:t>Two round utility lights mounted in fixed positions on each side of the cab roof;</a:t>
            </a:r>
          </a:p>
          <a:p>
            <a:r>
              <a:rPr lang="en-US" sz="1200" dirty="0"/>
              <a:t>Two flush-mounted utility lights mounted on the back of the cab, one on each side</a:t>
            </a:r>
          </a:p>
        </p:txBody>
      </p:sp>
      <p:sp>
        <p:nvSpPr>
          <p:cNvPr id="14" name="Footer Placeholder 13"/>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173671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21</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Controls</a:t>
            </a:r>
            <a:br>
              <a:rPr lang="en-US" dirty="0" smtClean="0"/>
            </a:br>
            <a:r>
              <a:rPr lang="en-US" sz="1800" dirty="0" smtClean="0"/>
              <a:t>Multi Turn Signal Switch</a:t>
            </a:r>
            <a:br>
              <a:rPr lang="en-US" sz="1800" dirty="0" smtClean="0"/>
            </a:br>
            <a:r>
              <a:rPr lang="en-US" sz="1800" dirty="0" smtClean="0"/>
              <a:t> </a:t>
            </a:r>
            <a:endParaRPr lang="en-US" sz="3200" dirty="0"/>
          </a:p>
        </p:txBody>
      </p:sp>
      <p:sp>
        <p:nvSpPr>
          <p:cNvPr id="12" name="Rectangle 11"/>
          <p:cNvSpPr/>
          <p:nvPr/>
        </p:nvSpPr>
        <p:spPr>
          <a:xfrm>
            <a:off x="643549" y="1372394"/>
            <a:ext cx="10789626" cy="1015663"/>
          </a:xfrm>
          <a:prstGeom prst="rect">
            <a:avLst/>
          </a:prstGeom>
        </p:spPr>
        <p:txBody>
          <a:bodyPr wrap="square">
            <a:spAutoFit/>
          </a:bodyPr>
          <a:lstStyle/>
          <a:p>
            <a:r>
              <a:rPr lang="en-US" sz="1200" dirty="0"/>
              <a:t>The multifunction turn signal switch is attached to the steering column, just below the steering wheel, on the left-hand side. This switch has the following functions:</a:t>
            </a:r>
          </a:p>
          <a:p>
            <a:pPr marL="228600" indent="-228600">
              <a:buFont typeface="Wingdings" panose="05000000000000000000" pitchFamily="2" charset="2"/>
              <a:buChar char="§"/>
            </a:pPr>
            <a:r>
              <a:rPr lang="en-US" sz="1200" dirty="0"/>
              <a:t>The turn signals</a:t>
            </a:r>
          </a:p>
          <a:p>
            <a:pPr marL="228600" indent="-228600">
              <a:buFont typeface="Wingdings" panose="05000000000000000000" pitchFamily="2" charset="2"/>
              <a:buChar char="§"/>
            </a:pPr>
            <a:r>
              <a:rPr lang="en-US" sz="1200" dirty="0"/>
              <a:t>The windshield wipers and washers</a:t>
            </a:r>
          </a:p>
          <a:p>
            <a:pPr marL="228600" indent="-228600">
              <a:buFont typeface="Wingdings" panose="05000000000000000000" pitchFamily="2" charset="2"/>
              <a:buChar char="§"/>
            </a:pPr>
            <a:r>
              <a:rPr lang="en-US" sz="1200" dirty="0"/>
              <a:t>The headlight high beams</a:t>
            </a:r>
          </a:p>
          <a:p>
            <a:pPr marL="228600" indent="-228600">
              <a:buFont typeface="Wingdings" panose="05000000000000000000" pitchFamily="2" charset="2"/>
              <a:buChar char="§"/>
            </a:pPr>
            <a:r>
              <a:rPr lang="en-US" sz="1200" dirty="0"/>
              <a:t>The hazard warning flasher</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793" y="2524394"/>
            <a:ext cx="2809875" cy="1627074"/>
          </a:xfrm>
          <a:prstGeom prst="rect">
            <a:avLst/>
          </a:prstGeom>
        </p:spPr>
      </p:pic>
      <p:sp>
        <p:nvSpPr>
          <p:cNvPr id="14" name="Rectangle 13"/>
          <p:cNvSpPr/>
          <p:nvPr/>
        </p:nvSpPr>
        <p:spPr>
          <a:xfrm>
            <a:off x="643793" y="4420394"/>
            <a:ext cx="2612293" cy="1015663"/>
          </a:xfrm>
          <a:prstGeom prst="rect">
            <a:avLst/>
          </a:prstGeom>
        </p:spPr>
        <p:txBody>
          <a:bodyPr wrap="square">
            <a:spAutoFit/>
          </a:bodyPr>
          <a:lstStyle/>
          <a:p>
            <a:pPr marL="171450" indent="-171450">
              <a:buFont typeface="Wingdings" panose="05000000000000000000" pitchFamily="2" charset="2"/>
              <a:buChar char="§"/>
            </a:pPr>
            <a:r>
              <a:rPr lang="en-US" sz="1200" dirty="0"/>
              <a:t>1. Washer Button </a:t>
            </a:r>
          </a:p>
          <a:p>
            <a:pPr marL="171450" indent="-171450">
              <a:buFont typeface="Wingdings" panose="05000000000000000000" pitchFamily="2" charset="2"/>
              <a:buChar char="§"/>
            </a:pPr>
            <a:r>
              <a:rPr lang="en-US" sz="1200" dirty="0"/>
              <a:t>2. Wiper Control Dial </a:t>
            </a:r>
          </a:p>
          <a:p>
            <a:pPr marL="171450" indent="-171450">
              <a:buFont typeface="Wingdings" panose="05000000000000000000" pitchFamily="2" charset="2"/>
              <a:buChar char="§"/>
            </a:pPr>
            <a:r>
              <a:rPr lang="en-US" sz="1200" dirty="0"/>
              <a:t>3. Turn Signal Lever </a:t>
            </a:r>
          </a:p>
          <a:p>
            <a:pPr marL="171450" indent="-171450">
              <a:buFont typeface="Wingdings" panose="05000000000000000000" pitchFamily="2" charset="2"/>
              <a:buChar char="§"/>
            </a:pPr>
            <a:r>
              <a:rPr lang="en-US" sz="1200" dirty="0"/>
              <a:t>4. Hazard Flasher (red rocker switch) </a:t>
            </a:r>
          </a:p>
          <a:p>
            <a:pPr marL="171450" indent="-171450">
              <a:buFont typeface="Wingdings" panose="05000000000000000000" pitchFamily="2" charset="2"/>
              <a:buChar char="§"/>
            </a:pPr>
            <a:r>
              <a:rPr lang="en-US" sz="1200" dirty="0"/>
              <a:t>5. Multifunction Switch Module</a:t>
            </a:r>
          </a:p>
        </p:txBody>
      </p:sp>
      <p:sp>
        <p:nvSpPr>
          <p:cNvPr id="16" name="Rectangle 15"/>
          <p:cNvSpPr/>
          <p:nvPr/>
        </p:nvSpPr>
        <p:spPr>
          <a:xfrm>
            <a:off x="3889376" y="3337931"/>
            <a:ext cx="3352800" cy="461665"/>
          </a:xfrm>
          <a:prstGeom prst="rect">
            <a:avLst/>
          </a:prstGeom>
        </p:spPr>
        <p:txBody>
          <a:bodyPr wrap="square">
            <a:spAutoFit/>
          </a:bodyPr>
          <a:lstStyle/>
          <a:p>
            <a:r>
              <a:rPr lang="en-US" sz="1200" dirty="0"/>
              <a:t>Move the lever down to turn on the left turn signals.</a:t>
            </a:r>
          </a:p>
          <a:p>
            <a:r>
              <a:rPr lang="en-US" sz="1200" dirty="0"/>
              <a:t>Move the lever up to turn on the right turn signals.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2770" y="1856879"/>
            <a:ext cx="1908882" cy="1200013"/>
          </a:xfrm>
          <a:prstGeom prst="rect">
            <a:avLst/>
          </a:prstGeom>
        </p:spPr>
      </p:pic>
      <p:sp>
        <p:nvSpPr>
          <p:cNvPr id="18" name="Rectangle 17"/>
          <p:cNvSpPr/>
          <p:nvPr/>
        </p:nvSpPr>
        <p:spPr>
          <a:xfrm>
            <a:off x="8470564" y="3167733"/>
            <a:ext cx="3125787" cy="1754326"/>
          </a:xfrm>
          <a:prstGeom prst="rect">
            <a:avLst/>
          </a:prstGeom>
        </p:spPr>
        <p:txBody>
          <a:bodyPr wrap="square">
            <a:spAutoFit/>
          </a:bodyPr>
          <a:lstStyle/>
          <a:p>
            <a:r>
              <a:rPr lang="en-US" sz="1200" dirty="0"/>
              <a:t>Rotate the control dial away from you to turn the wipers on, or speed them up.</a:t>
            </a:r>
          </a:p>
          <a:p>
            <a:r>
              <a:rPr lang="en-US" sz="1200" dirty="0"/>
              <a:t>Rotate the control dial towards you to slow the wipers down, or turn them off.</a:t>
            </a:r>
          </a:p>
          <a:p>
            <a:pPr marL="171450" indent="-171450">
              <a:buFont typeface="Wingdings" panose="05000000000000000000" pitchFamily="2" charset="2"/>
              <a:buChar char="§"/>
            </a:pPr>
            <a:r>
              <a:rPr lang="en-US" sz="1200" dirty="0"/>
              <a:t>1. Washer Button </a:t>
            </a:r>
          </a:p>
          <a:p>
            <a:pPr marL="171450" indent="-171450">
              <a:buFont typeface="Wingdings" panose="05000000000000000000" pitchFamily="2" charset="2"/>
              <a:buChar char="§"/>
            </a:pPr>
            <a:r>
              <a:rPr lang="en-US" sz="1200" dirty="0"/>
              <a:t>2. OFF Position </a:t>
            </a:r>
          </a:p>
          <a:p>
            <a:pPr marL="171450" indent="-171450">
              <a:buFont typeface="Wingdings" panose="05000000000000000000" pitchFamily="2" charset="2"/>
              <a:buChar char="§"/>
            </a:pPr>
            <a:r>
              <a:rPr lang="en-US" sz="1200" dirty="0"/>
              <a:t>3. Delay Positions </a:t>
            </a:r>
          </a:p>
          <a:p>
            <a:pPr marL="171450" indent="-171450">
              <a:buFont typeface="Wingdings" panose="05000000000000000000" pitchFamily="2" charset="2"/>
              <a:buChar char="§"/>
            </a:pPr>
            <a:r>
              <a:rPr lang="en-US" sz="1200" dirty="0"/>
              <a:t>4. Wipers On, Low Speed </a:t>
            </a:r>
          </a:p>
          <a:p>
            <a:pPr marL="171450" indent="-171450">
              <a:buFont typeface="Wingdings" panose="05000000000000000000" pitchFamily="2" charset="2"/>
              <a:buChar char="§"/>
            </a:pPr>
            <a:r>
              <a:rPr lang="en-US" sz="1200" dirty="0"/>
              <a:t>5. Wipers On, High Speed</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5997" y="4078026"/>
            <a:ext cx="2312988" cy="1646201"/>
          </a:xfrm>
          <a:prstGeom prst="rect">
            <a:avLst/>
          </a:prstGeom>
        </p:spPr>
      </p:pic>
      <p:sp>
        <p:nvSpPr>
          <p:cNvPr id="20" name="Rectangle 19"/>
          <p:cNvSpPr/>
          <p:nvPr/>
        </p:nvSpPr>
        <p:spPr>
          <a:xfrm>
            <a:off x="3889376" y="5701736"/>
            <a:ext cx="7467600" cy="830997"/>
          </a:xfrm>
          <a:prstGeom prst="rect">
            <a:avLst/>
          </a:prstGeom>
        </p:spPr>
        <p:txBody>
          <a:bodyPr wrap="square">
            <a:spAutoFit/>
          </a:bodyPr>
          <a:lstStyle/>
          <a:p>
            <a:r>
              <a:rPr lang="en-US" sz="1200" dirty="0"/>
              <a:t>Move the lever away from you to turn on the high beams. Move the lever back to its original position to turn them off.</a:t>
            </a:r>
          </a:p>
          <a:p>
            <a:r>
              <a:rPr lang="en-US" sz="1200" dirty="0"/>
              <a:t>Move the lever towards you to flash the high beams momentarily.</a:t>
            </a:r>
          </a:p>
          <a:p>
            <a:pPr marL="171450" indent="-171450">
              <a:buFont typeface="Wingdings" panose="05000000000000000000" pitchFamily="2" charset="2"/>
              <a:buChar char="§"/>
            </a:pPr>
            <a:r>
              <a:rPr lang="en-US" sz="1200" dirty="0"/>
              <a:t>1. Turn Signal Lever </a:t>
            </a:r>
          </a:p>
          <a:p>
            <a:pPr marL="171450" indent="-171450">
              <a:buFont typeface="Wingdings" panose="05000000000000000000" pitchFamily="2" charset="2"/>
              <a:buChar char="§"/>
            </a:pPr>
            <a:r>
              <a:rPr lang="en-US" sz="1200" dirty="0"/>
              <a:t>2. Boot</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9749"/>
          <a:stretch/>
        </p:blipFill>
        <p:spPr>
          <a:xfrm>
            <a:off x="4436981" y="1888877"/>
            <a:ext cx="1931279" cy="1314086"/>
          </a:xfrm>
          <a:prstGeom prst="rect">
            <a:avLst/>
          </a:prstGeom>
        </p:spPr>
      </p:pic>
      <p:sp>
        <p:nvSpPr>
          <p:cNvPr id="4" name="Footer Placeholder 3"/>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2494141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22</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Controls</a:t>
            </a:r>
            <a:br>
              <a:rPr lang="en-US" dirty="0" smtClean="0"/>
            </a:br>
            <a:r>
              <a:rPr lang="en-US" sz="1800" dirty="0" smtClean="0"/>
              <a:t> </a:t>
            </a:r>
            <a:r>
              <a:rPr lang="en-US" sz="1800" dirty="0"/>
              <a:t>After-Treatment System (ATS) Request/Inhibit Regen </a:t>
            </a:r>
            <a:r>
              <a:rPr lang="en-US" sz="1800" dirty="0" smtClean="0"/>
              <a:t>Switch</a:t>
            </a:r>
            <a:br>
              <a:rPr lang="en-US" sz="1800" dirty="0" smtClean="0"/>
            </a:br>
            <a:r>
              <a:rPr lang="en-US" sz="1800" dirty="0"/>
              <a:t>Cruise Control Switches</a:t>
            </a:r>
            <a:r>
              <a:rPr lang="en-US" sz="1800" dirty="0" smtClean="0"/>
              <a:t/>
            </a:r>
            <a:br>
              <a:rPr lang="en-US" sz="1800" dirty="0" smtClean="0"/>
            </a:br>
            <a:endParaRPr lang="en-US" sz="1800" dirty="0"/>
          </a:p>
        </p:txBody>
      </p:sp>
      <p:sp>
        <p:nvSpPr>
          <p:cNvPr id="10" name="Rectangle 9"/>
          <p:cNvSpPr/>
          <p:nvPr/>
        </p:nvSpPr>
        <p:spPr>
          <a:xfrm>
            <a:off x="623033" y="3353594"/>
            <a:ext cx="1742341" cy="2492990"/>
          </a:xfrm>
          <a:prstGeom prst="rect">
            <a:avLst/>
          </a:prstGeom>
        </p:spPr>
        <p:txBody>
          <a:bodyPr wrap="square">
            <a:spAutoFit/>
          </a:bodyPr>
          <a:lstStyle/>
          <a:p>
            <a:pPr algn="just"/>
            <a:r>
              <a:rPr lang="en-US" sz="1200" dirty="0"/>
              <a:t>A parked regen of the ATS can be initiated with the request/inhibit regen switch. It may also be used to inhibit the vehicle from performing an automatic regen. </a:t>
            </a:r>
            <a:r>
              <a:rPr lang="en-US" sz="1200" dirty="0" smtClean="0"/>
              <a:t>The </a:t>
            </a:r>
            <a:r>
              <a:rPr lang="en-US" sz="1200" dirty="0"/>
              <a:t>style and function of switch will vary with the engine make and model. See the engine operation manual for operation details.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975" y="1610330"/>
            <a:ext cx="1465140" cy="3418945"/>
          </a:xfrm>
          <a:prstGeom prst="rect">
            <a:avLst/>
          </a:prstGeom>
        </p:spPr>
      </p:pic>
      <p:sp>
        <p:nvSpPr>
          <p:cNvPr id="12" name="Rectangle 11"/>
          <p:cNvSpPr/>
          <p:nvPr/>
        </p:nvSpPr>
        <p:spPr>
          <a:xfrm>
            <a:off x="4499928" y="1980322"/>
            <a:ext cx="7201528" cy="830997"/>
          </a:xfrm>
          <a:prstGeom prst="rect">
            <a:avLst/>
          </a:prstGeom>
        </p:spPr>
        <p:txBody>
          <a:bodyPr wrap="square">
            <a:spAutoFit/>
          </a:bodyPr>
          <a:lstStyle/>
          <a:p>
            <a:r>
              <a:rPr lang="en-US" sz="1200" dirty="0"/>
              <a:t>To turn cruise control on, press the upper half of the On/Off (rocker) switch. To turn cruise control off, press the lower half of the On/Off (rocker) switch.</a:t>
            </a:r>
          </a:p>
          <a:p>
            <a:pPr marL="171450" indent="-171450">
              <a:buFont typeface="Wingdings" panose="05000000000000000000" pitchFamily="2" charset="2"/>
              <a:buChar char="§"/>
            </a:pPr>
            <a:r>
              <a:rPr lang="en-US" sz="1200" dirty="0"/>
              <a:t>1. Cruise Control On/Off (rocker) Switch </a:t>
            </a:r>
          </a:p>
          <a:p>
            <a:pPr marL="171450" indent="-171450">
              <a:buFont typeface="Wingdings" panose="05000000000000000000" pitchFamily="2" charset="2"/>
              <a:buChar char="§"/>
            </a:pPr>
            <a:r>
              <a:rPr lang="en-US" sz="1200" dirty="0"/>
              <a:t>2. Cruise Control Set/Resume (paddle) Switch</a:t>
            </a:r>
          </a:p>
        </p:txBody>
      </p:sp>
      <p:sp>
        <p:nvSpPr>
          <p:cNvPr id="13" name="Rectangle 12"/>
          <p:cNvSpPr/>
          <p:nvPr/>
        </p:nvSpPr>
        <p:spPr>
          <a:xfrm>
            <a:off x="4499928" y="3939290"/>
            <a:ext cx="7201528" cy="830997"/>
          </a:xfrm>
          <a:prstGeom prst="rect">
            <a:avLst/>
          </a:prstGeom>
        </p:spPr>
        <p:txBody>
          <a:bodyPr wrap="square">
            <a:spAutoFit/>
          </a:bodyPr>
          <a:lstStyle/>
          <a:p>
            <a:r>
              <a:rPr lang="en-US" sz="1200" b="1" i="1" dirty="0" smtClean="0"/>
              <a:t>            CAUTION </a:t>
            </a:r>
            <a:endParaRPr lang="en-US" sz="1200" b="1" dirty="0"/>
          </a:p>
          <a:p>
            <a:r>
              <a:rPr lang="en-US" sz="1200" dirty="0"/>
              <a:t>Do not attempt to shift gears without using the clutch pedal when the cruise control is engaged. Failure to follow this precaution will result in a temporarily uncontrolled increase in engine speed; transmission damage and gear stripping could result.</a:t>
            </a:r>
          </a:p>
        </p:txBody>
      </p:sp>
      <p:sp>
        <p:nvSpPr>
          <p:cNvPr id="14" name="Isosceles Triangle 13"/>
          <p:cNvSpPr/>
          <p:nvPr/>
        </p:nvSpPr>
        <p:spPr>
          <a:xfrm>
            <a:off x="4642827" y="3911329"/>
            <a:ext cx="359889" cy="24409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
            </a:r>
            <a:endParaRPr lang="en-US" sz="1400" dirty="0">
              <a:solidFill>
                <a:schemeClr val="tx1"/>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0800000">
            <a:off x="1006473" y="1573024"/>
            <a:ext cx="990601" cy="1640926"/>
          </a:xfrm>
          <a:prstGeom prst="rect">
            <a:avLst/>
          </a:prstGeom>
        </p:spPr>
      </p:pic>
      <p:sp>
        <p:nvSpPr>
          <p:cNvPr id="3" name="Footer Placeholder 2"/>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3541657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23</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Controls</a:t>
            </a:r>
            <a:br>
              <a:rPr lang="en-US" dirty="0" smtClean="0"/>
            </a:br>
            <a:r>
              <a:rPr lang="en-US" sz="1800" dirty="0" smtClean="0"/>
              <a:t> AWD Range Switch</a:t>
            </a:r>
            <a:br>
              <a:rPr lang="en-US" sz="1800" dirty="0" smtClean="0"/>
            </a:br>
            <a:endParaRPr lang="en-US" sz="1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19" y="1276073"/>
            <a:ext cx="864056" cy="1325994"/>
          </a:xfrm>
          <a:prstGeom prst="rect">
            <a:avLst/>
          </a:prstGeom>
        </p:spPr>
      </p:pic>
      <p:sp>
        <p:nvSpPr>
          <p:cNvPr id="3" name="Rectangle 2"/>
          <p:cNvSpPr/>
          <p:nvPr/>
        </p:nvSpPr>
        <p:spPr>
          <a:xfrm>
            <a:off x="1653442" y="1609678"/>
            <a:ext cx="6099175" cy="461665"/>
          </a:xfrm>
          <a:prstGeom prst="rect">
            <a:avLst/>
          </a:prstGeom>
        </p:spPr>
        <p:txBody>
          <a:bodyPr>
            <a:spAutoFit/>
          </a:bodyPr>
          <a:lstStyle/>
          <a:p>
            <a:r>
              <a:rPr lang="en-US" sz="1200" dirty="0"/>
              <a:t>The AWD switch allows the driver to direct power to the steer axle. For more information about transfer cases and driven steer axles</a:t>
            </a:r>
          </a:p>
        </p:txBody>
      </p:sp>
      <p:sp>
        <p:nvSpPr>
          <p:cNvPr id="4" name="Rectangle 3"/>
          <p:cNvSpPr/>
          <p:nvPr/>
        </p:nvSpPr>
        <p:spPr>
          <a:xfrm>
            <a:off x="3355975" y="2896394"/>
            <a:ext cx="6099175" cy="646331"/>
          </a:xfrm>
          <a:prstGeom prst="rect">
            <a:avLst/>
          </a:prstGeom>
        </p:spPr>
        <p:txBody>
          <a:bodyPr>
            <a:spAutoFit/>
          </a:bodyPr>
          <a:lstStyle/>
          <a:p>
            <a:r>
              <a:rPr lang="en-US" sz="1200" dirty="0" smtClean="0"/>
              <a:t>There are two transfer case range switches: a two-position rocker switch with LO and HIGH RANGE, and a three-position switch that has a neutral (N-TRL) position in the middle for vehicles with a power take-off (PTO) unit. For operating guidelines for Meritor MTC transfer cases.</a:t>
            </a:r>
            <a:endParaRPr lang="en-US" sz="1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767" y="2896394"/>
            <a:ext cx="2094234" cy="1312584"/>
          </a:xfrm>
          <a:prstGeom prst="rect">
            <a:avLst/>
          </a:prstGeom>
        </p:spPr>
      </p:pic>
      <p:sp>
        <p:nvSpPr>
          <p:cNvPr id="8" name="Rectangle 7"/>
          <p:cNvSpPr/>
          <p:nvPr/>
        </p:nvSpPr>
        <p:spPr>
          <a:xfrm>
            <a:off x="3388458" y="3747313"/>
            <a:ext cx="6099175" cy="461665"/>
          </a:xfrm>
          <a:prstGeom prst="rect">
            <a:avLst/>
          </a:prstGeom>
        </p:spPr>
        <p:txBody>
          <a:bodyPr>
            <a:spAutoFit/>
          </a:bodyPr>
          <a:lstStyle/>
          <a:p>
            <a:pPr marL="171450" indent="-171450">
              <a:buFont typeface="Wingdings" panose="05000000000000000000" pitchFamily="2" charset="2"/>
              <a:buChar char="§"/>
            </a:pPr>
            <a:r>
              <a:rPr lang="en-US" sz="1200" dirty="0"/>
              <a:t>1. Two-Position Switch </a:t>
            </a:r>
          </a:p>
          <a:p>
            <a:pPr marL="171450" indent="-171450">
              <a:buFont typeface="Wingdings" panose="05000000000000000000" pitchFamily="2" charset="2"/>
              <a:buChar char="§"/>
            </a:pPr>
            <a:r>
              <a:rPr lang="en-US" sz="1200" dirty="0"/>
              <a:t>2. Three-Position Switch</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352" y="4572794"/>
            <a:ext cx="9982200" cy="1699279"/>
          </a:xfrm>
          <a:prstGeom prst="rect">
            <a:avLst/>
          </a:prstGeom>
        </p:spPr>
      </p:pic>
      <p:sp>
        <p:nvSpPr>
          <p:cNvPr id="9" name="Footer Placeholder 8"/>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1905784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24</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Controls</a:t>
            </a:r>
            <a:br>
              <a:rPr lang="en-US" dirty="0" smtClean="0"/>
            </a:br>
            <a:r>
              <a:rPr lang="en-US" sz="1800" dirty="0" smtClean="0"/>
              <a:t> Parking Brake Control Valve/Adjustable Steering Column</a:t>
            </a:r>
            <a:br>
              <a:rPr lang="en-US" sz="1800" dirty="0" smtClean="0"/>
            </a:br>
            <a:endParaRPr lang="en-US" sz="18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175" y="1472185"/>
            <a:ext cx="3782276" cy="1534546"/>
          </a:xfrm>
          <a:prstGeom prst="rect">
            <a:avLst/>
          </a:prstGeom>
        </p:spPr>
      </p:pic>
      <p:sp>
        <p:nvSpPr>
          <p:cNvPr id="10" name="Rectangle 9"/>
          <p:cNvSpPr/>
          <p:nvPr/>
        </p:nvSpPr>
        <p:spPr>
          <a:xfrm>
            <a:off x="4855405" y="1823960"/>
            <a:ext cx="6794598" cy="830997"/>
          </a:xfrm>
          <a:prstGeom prst="rect">
            <a:avLst/>
          </a:prstGeom>
        </p:spPr>
        <p:txBody>
          <a:bodyPr wrap="square">
            <a:spAutoFit/>
          </a:bodyPr>
          <a:lstStyle/>
          <a:p>
            <a:pPr algn="just"/>
            <a:r>
              <a:rPr lang="en-US" sz="1200" dirty="0"/>
              <a:t>The yellow diamond-shaped knob </a:t>
            </a:r>
            <a:r>
              <a:rPr lang="en-US" sz="1200" dirty="0" smtClean="0"/>
              <a:t>on </a:t>
            </a:r>
            <a:r>
              <a:rPr lang="en-US" sz="1200" dirty="0"/>
              <a:t>the auxiliary dash panel operates the parking brake control valve (park brake switch). Pulling the yellow knob applies the tractor parking brakes (spring brakes). Pushing in the knob releases the tractor parking brakes. Before the parking brakes can be released, the air pressure in either air brake system must be at least 65 psi (448 </a:t>
            </a:r>
            <a:r>
              <a:rPr lang="en-US" sz="1200" dirty="0" err="1"/>
              <a:t>kPa</a:t>
            </a:r>
            <a:r>
              <a:rPr lang="en-US" sz="1200" dirty="0"/>
              <a:t>).</a:t>
            </a:r>
          </a:p>
        </p:txBody>
      </p:sp>
      <p:sp>
        <p:nvSpPr>
          <p:cNvPr id="12" name="Rectangle 11"/>
          <p:cNvSpPr/>
          <p:nvPr/>
        </p:nvSpPr>
        <p:spPr>
          <a:xfrm>
            <a:off x="3432175" y="3790865"/>
            <a:ext cx="6099175" cy="1015663"/>
          </a:xfrm>
          <a:prstGeom prst="rect">
            <a:avLst/>
          </a:prstGeom>
        </p:spPr>
        <p:txBody>
          <a:bodyPr>
            <a:spAutoFit/>
          </a:bodyPr>
          <a:lstStyle/>
          <a:p>
            <a:pPr marL="171450" indent="-171450">
              <a:buFont typeface="Wingdings" panose="05000000000000000000" pitchFamily="2" charset="2"/>
              <a:buChar char="§"/>
            </a:pPr>
            <a:r>
              <a:rPr lang="en-US" sz="1200" dirty="0"/>
              <a:t>1. Multifunction Turn Signal Switch </a:t>
            </a:r>
          </a:p>
          <a:p>
            <a:pPr marL="171450" indent="-171450">
              <a:buFont typeface="Wingdings" panose="05000000000000000000" pitchFamily="2" charset="2"/>
              <a:buChar char="§"/>
            </a:pPr>
            <a:r>
              <a:rPr lang="en-US" sz="1200" dirty="0"/>
              <a:t>2. Headlight Switch </a:t>
            </a:r>
          </a:p>
          <a:p>
            <a:pPr marL="171450" indent="-171450">
              <a:buFont typeface="Wingdings" panose="05000000000000000000" pitchFamily="2" charset="2"/>
              <a:buChar char="§"/>
            </a:pPr>
            <a:r>
              <a:rPr lang="en-US" sz="1200" dirty="0"/>
              <a:t>3. Ignition Switch </a:t>
            </a:r>
          </a:p>
          <a:p>
            <a:pPr marL="171450" indent="-171450">
              <a:buFont typeface="Wingdings" panose="05000000000000000000" pitchFamily="2" charset="2"/>
              <a:buChar char="§"/>
            </a:pPr>
            <a:r>
              <a:rPr lang="en-US" sz="1200" dirty="0"/>
              <a:t>4. Adjustable Steering Column foot Pedal </a:t>
            </a:r>
          </a:p>
          <a:p>
            <a:pPr marL="171450" indent="-171450">
              <a:buFont typeface="Wingdings" panose="05000000000000000000" pitchFamily="2" charset="2"/>
              <a:buChar char="§"/>
            </a:pPr>
            <a:r>
              <a:rPr lang="en-US" sz="1200" dirty="0"/>
              <a:t>5. Steering Wheel</a:t>
            </a:r>
          </a:p>
        </p:txBody>
      </p:sp>
      <p:sp>
        <p:nvSpPr>
          <p:cNvPr id="13" name="Rectangle 12"/>
          <p:cNvSpPr/>
          <p:nvPr/>
        </p:nvSpPr>
        <p:spPr>
          <a:xfrm>
            <a:off x="3432175" y="4987664"/>
            <a:ext cx="8134624" cy="830997"/>
          </a:xfrm>
          <a:prstGeom prst="rect">
            <a:avLst/>
          </a:prstGeom>
        </p:spPr>
        <p:txBody>
          <a:bodyPr wrap="square">
            <a:spAutoFit/>
          </a:bodyPr>
          <a:lstStyle/>
          <a:p>
            <a:pPr algn="just"/>
            <a:r>
              <a:rPr lang="en-US" sz="1200" dirty="0"/>
              <a:t>To tilt the steering column, press down on the foot pedal located below the steering column. Tilt the steering column up or down to the desired position. Release the foot pedal to lock the steering column in </a:t>
            </a:r>
            <a:r>
              <a:rPr lang="en-US" sz="1200" dirty="0" smtClean="0"/>
              <a:t>place.</a:t>
            </a:r>
          </a:p>
          <a:p>
            <a:pPr algn="just"/>
            <a:r>
              <a:rPr lang="en-US" sz="1200" dirty="0"/>
              <a:t>To telescope the steering column, press down on the foot pedal located below the steering column. Pull the steering wheel closer to you or push the steering wheel farther away from you. Release the foot pedal to lock the steering column in place.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8421832">
            <a:off x="2860145" y="1477909"/>
            <a:ext cx="1562629" cy="156226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7305" y="3776833"/>
            <a:ext cx="2944757" cy="2059388"/>
          </a:xfrm>
          <a:prstGeom prst="rect">
            <a:avLst/>
          </a:prstGeom>
        </p:spPr>
      </p:pic>
      <p:sp>
        <p:nvSpPr>
          <p:cNvPr id="25" name="Dodecagon 24"/>
          <p:cNvSpPr/>
          <p:nvPr/>
        </p:nvSpPr>
        <p:spPr>
          <a:xfrm>
            <a:off x="1446784" y="3722781"/>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1</a:t>
            </a:r>
            <a:endParaRPr lang="en-US" sz="1200" b="1" dirty="0">
              <a:solidFill>
                <a:srgbClr val="FFC000"/>
              </a:solidFill>
            </a:endParaRPr>
          </a:p>
        </p:txBody>
      </p:sp>
      <p:sp>
        <p:nvSpPr>
          <p:cNvPr id="26" name="Dodecagon 25"/>
          <p:cNvSpPr/>
          <p:nvPr/>
        </p:nvSpPr>
        <p:spPr>
          <a:xfrm>
            <a:off x="1069975" y="4386662"/>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2</a:t>
            </a:r>
            <a:endParaRPr lang="en-US" sz="1200" b="1" dirty="0">
              <a:solidFill>
                <a:srgbClr val="FFC000"/>
              </a:solidFill>
            </a:endParaRPr>
          </a:p>
        </p:txBody>
      </p:sp>
      <p:sp>
        <p:nvSpPr>
          <p:cNvPr id="27" name="Dodecagon 26"/>
          <p:cNvSpPr/>
          <p:nvPr/>
        </p:nvSpPr>
        <p:spPr>
          <a:xfrm>
            <a:off x="1069975" y="5174562"/>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3</a:t>
            </a:r>
            <a:endParaRPr lang="en-US" sz="1200" b="1" dirty="0">
              <a:solidFill>
                <a:srgbClr val="FFC000"/>
              </a:solidFill>
            </a:endParaRPr>
          </a:p>
        </p:txBody>
      </p:sp>
      <p:sp>
        <p:nvSpPr>
          <p:cNvPr id="28" name="Dodecagon 27"/>
          <p:cNvSpPr/>
          <p:nvPr/>
        </p:nvSpPr>
        <p:spPr>
          <a:xfrm>
            <a:off x="1490673" y="5288862"/>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4</a:t>
            </a:r>
            <a:endParaRPr lang="en-US" sz="1200" b="1" dirty="0">
              <a:solidFill>
                <a:srgbClr val="FFC000"/>
              </a:solidFill>
            </a:endParaRPr>
          </a:p>
        </p:txBody>
      </p:sp>
      <p:sp>
        <p:nvSpPr>
          <p:cNvPr id="29" name="Dodecagon 28"/>
          <p:cNvSpPr/>
          <p:nvPr/>
        </p:nvSpPr>
        <p:spPr>
          <a:xfrm>
            <a:off x="2053883" y="4158062"/>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5</a:t>
            </a:r>
            <a:endParaRPr lang="en-US" sz="1200" b="1" dirty="0">
              <a:solidFill>
                <a:srgbClr val="FFC000"/>
              </a:solidFill>
            </a:endParaRPr>
          </a:p>
        </p:txBody>
      </p:sp>
      <p:sp>
        <p:nvSpPr>
          <p:cNvPr id="4" name="Footer Placeholder 3"/>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2168047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25</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Mirrors</a:t>
            </a:r>
            <a:br>
              <a:rPr lang="en-US" dirty="0" smtClean="0"/>
            </a:br>
            <a:r>
              <a:rPr lang="en-US" dirty="0" smtClean="0"/>
              <a:t/>
            </a:r>
            <a:br>
              <a:rPr lang="en-US" dirty="0" smtClean="0"/>
            </a:br>
            <a:r>
              <a:rPr lang="en-US" sz="1800" dirty="0" smtClean="0"/>
              <a:t/>
            </a:r>
            <a:br>
              <a:rPr lang="en-US" sz="1800" dirty="0" smtClean="0"/>
            </a:br>
            <a:endParaRPr lang="en-US" sz="1800" dirty="0"/>
          </a:p>
        </p:txBody>
      </p:sp>
      <p:sp>
        <p:nvSpPr>
          <p:cNvPr id="2" name="Footer Placehold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10" name="Rectangle 9"/>
          <p:cNvSpPr/>
          <p:nvPr/>
        </p:nvSpPr>
        <p:spPr>
          <a:xfrm>
            <a:off x="807140" y="3502041"/>
            <a:ext cx="2057400" cy="2123658"/>
          </a:xfrm>
          <a:prstGeom prst="rect">
            <a:avLst/>
          </a:prstGeom>
        </p:spPr>
        <p:txBody>
          <a:bodyPr wrap="square">
            <a:spAutoFit/>
          </a:bodyPr>
          <a:lstStyle/>
          <a:p>
            <a:pPr algn="just"/>
            <a:r>
              <a:rPr lang="en-US" sz="1200" dirty="0"/>
              <a:t>One or both outside door mirrors can be heated to keep them clear of fog, frost, and ice.</a:t>
            </a:r>
          </a:p>
          <a:p>
            <a:pPr algn="just"/>
            <a:r>
              <a:rPr lang="en-US" sz="1200" dirty="0"/>
              <a:t>To heat the mirrors, press the upper part of the mirror heat switch (MIRR HEAT) on the </a:t>
            </a:r>
            <a:r>
              <a:rPr lang="en-US" sz="1200" dirty="0" smtClean="0"/>
              <a:t>dash. When </a:t>
            </a:r>
            <a:r>
              <a:rPr lang="en-US" sz="1200" dirty="0"/>
              <a:t>the mirror heat switch is on, an amber indicator light illuminates inside the switch</a:t>
            </a:r>
          </a:p>
        </p:txBody>
      </p:sp>
      <p:sp>
        <p:nvSpPr>
          <p:cNvPr id="11" name="Rectangle 10"/>
          <p:cNvSpPr/>
          <p:nvPr/>
        </p:nvSpPr>
        <p:spPr>
          <a:xfrm>
            <a:off x="492370" y="1207214"/>
            <a:ext cx="2414379" cy="307777"/>
          </a:xfrm>
          <a:prstGeom prst="rect">
            <a:avLst/>
          </a:prstGeom>
        </p:spPr>
        <p:txBody>
          <a:bodyPr wrap="none">
            <a:spAutoFit/>
          </a:bodyPr>
          <a:lstStyle/>
          <a:p>
            <a:r>
              <a:rPr lang="en-US" sz="1400" b="1" dirty="0"/>
              <a:t>Mirror Heat Switch, Optional</a:t>
            </a:r>
            <a:endParaRPr lang="en-US" sz="1400" dirty="0"/>
          </a:p>
        </p:txBody>
      </p:sp>
      <p:sp>
        <p:nvSpPr>
          <p:cNvPr id="13" name="Rectangle 12"/>
          <p:cNvSpPr/>
          <p:nvPr/>
        </p:nvSpPr>
        <p:spPr>
          <a:xfrm>
            <a:off x="3813175" y="3884904"/>
            <a:ext cx="7924800" cy="1754326"/>
          </a:xfrm>
          <a:prstGeom prst="rect">
            <a:avLst/>
          </a:prstGeom>
        </p:spPr>
        <p:txBody>
          <a:bodyPr wrap="square">
            <a:spAutoFit/>
          </a:bodyPr>
          <a:lstStyle/>
          <a:p>
            <a:pPr algn="just">
              <a:buFont typeface="Arial" panose="020B0604020202020204" pitchFamily="34" charset="0"/>
              <a:buChar char="•"/>
            </a:pPr>
            <a:r>
              <a:rPr lang="en-US" sz="1200" dirty="0"/>
              <a:t>1. Mirror Select Switch </a:t>
            </a:r>
          </a:p>
          <a:p>
            <a:pPr algn="just">
              <a:buFont typeface="Arial" panose="020B0604020202020204" pitchFamily="34" charset="0"/>
              <a:buChar char="•"/>
            </a:pPr>
            <a:r>
              <a:rPr lang="en-US" sz="1200" dirty="0"/>
              <a:t>2. </a:t>
            </a:r>
            <a:r>
              <a:rPr lang="en-US" sz="1200" dirty="0" smtClean="0"/>
              <a:t>Keypad</a:t>
            </a:r>
          </a:p>
          <a:p>
            <a:pPr algn="just">
              <a:buFont typeface="Arial" panose="020B0604020202020204" pitchFamily="34" charset="0"/>
              <a:buChar char="•"/>
            </a:pPr>
            <a:endParaRPr lang="en-US" sz="1200" dirty="0"/>
          </a:p>
          <a:p>
            <a:pPr algn="just"/>
            <a:r>
              <a:rPr lang="en-US" sz="1200" dirty="0"/>
              <a:t>The main outside mirrors, if heated, can be equipped with an electrical remote control located on the driver's door. </a:t>
            </a:r>
            <a:r>
              <a:rPr lang="en-US" sz="1200" dirty="0" smtClean="0"/>
              <a:t>To </a:t>
            </a:r>
            <a:r>
              <a:rPr lang="en-US" sz="1200" dirty="0"/>
              <a:t>select the mirrors on the left-hand side, press the left side of the mirror select switch. To select the mirrors on the right-hand side, press the right side of the mirror select switch.</a:t>
            </a:r>
          </a:p>
          <a:p>
            <a:pPr algn="just"/>
            <a:r>
              <a:rPr lang="en-US" sz="1200" dirty="0"/>
              <a:t>The keypad has four arrow keys, pointing up, down, left, and right. To adjust the mirror position, press the keypad in the direction you want the mirror to move.</a:t>
            </a:r>
          </a:p>
          <a:p>
            <a:pPr algn="just"/>
            <a:endParaRPr lang="en-US" sz="1200" dirty="0"/>
          </a:p>
        </p:txBody>
      </p:sp>
      <p:sp>
        <p:nvSpPr>
          <p:cNvPr id="18" name="Rectangle 17"/>
          <p:cNvSpPr/>
          <p:nvPr/>
        </p:nvSpPr>
        <p:spPr>
          <a:xfrm>
            <a:off x="5886960" y="1207215"/>
            <a:ext cx="2036904" cy="307777"/>
          </a:xfrm>
          <a:prstGeom prst="rect">
            <a:avLst/>
          </a:prstGeom>
        </p:spPr>
        <p:txBody>
          <a:bodyPr wrap="none">
            <a:spAutoFit/>
          </a:bodyPr>
          <a:lstStyle/>
          <a:p>
            <a:r>
              <a:rPr lang="en-US" sz="1400" b="1" dirty="0"/>
              <a:t>Power Mirrors, Optional</a:t>
            </a: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27844" t="24422" r="18836"/>
          <a:stretch/>
        </p:blipFill>
        <p:spPr>
          <a:xfrm rot="5400000">
            <a:off x="5797551" y="1620795"/>
            <a:ext cx="2517560" cy="2676312"/>
          </a:xfrm>
          <a:prstGeom prst="rect">
            <a:avLst/>
          </a:prstGeom>
        </p:spPr>
      </p:pic>
      <p:sp>
        <p:nvSpPr>
          <p:cNvPr id="20" name="Dodecagon 19"/>
          <p:cNvSpPr/>
          <p:nvPr/>
        </p:nvSpPr>
        <p:spPr>
          <a:xfrm>
            <a:off x="7135024" y="3391922"/>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1</a:t>
            </a:r>
            <a:endParaRPr lang="en-US" sz="1200" b="1" dirty="0">
              <a:solidFill>
                <a:srgbClr val="FFC000"/>
              </a:solidFill>
            </a:endParaRPr>
          </a:p>
        </p:txBody>
      </p:sp>
      <p:sp>
        <p:nvSpPr>
          <p:cNvPr id="21" name="Dodecagon 20"/>
          <p:cNvSpPr/>
          <p:nvPr/>
        </p:nvSpPr>
        <p:spPr>
          <a:xfrm>
            <a:off x="6791112" y="2744110"/>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2</a:t>
            </a:r>
            <a:endParaRPr lang="en-US" sz="1200" b="1" dirty="0">
              <a:solidFill>
                <a:srgbClr val="FFC000"/>
              </a:solidFill>
            </a:endParaRP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8510" t="53163" r="75320" b="34812"/>
          <a:stretch/>
        </p:blipFill>
        <p:spPr>
          <a:xfrm>
            <a:off x="1162050" y="1755417"/>
            <a:ext cx="990600" cy="1447800"/>
          </a:xfrm>
          <a:prstGeom prst="rect">
            <a:avLst/>
          </a:prstGeom>
        </p:spPr>
      </p:pic>
    </p:spTree>
    <p:extLst>
      <p:ext uri="{BB962C8B-B14F-4D97-AF65-F5344CB8AC3E}">
        <p14:creationId xmlns:p14="http://schemas.microsoft.com/office/powerpoint/2010/main" val="2140402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26</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Controls</a:t>
            </a:r>
            <a:br>
              <a:rPr lang="en-US" dirty="0" smtClean="0"/>
            </a:br>
            <a:r>
              <a:rPr lang="en-US" sz="1800" dirty="0"/>
              <a:t>Suspension Dump Switch/Heater/Air Conditioner Control Panel</a:t>
            </a:r>
            <a:r>
              <a:rPr lang="en-US" dirty="0" smtClean="0"/>
              <a:t/>
            </a:r>
            <a:br>
              <a:rPr lang="en-US" dirty="0" smtClean="0"/>
            </a:br>
            <a:r>
              <a:rPr lang="en-US" sz="1800" dirty="0" smtClean="0"/>
              <a:t/>
            </a:r>
            <a:br>
              <a:rPr lang="en-US" sz="1800" dirty="0" smtClean="0"/>
            </a:b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72" y="4202970"/>
            <a:ext cx="4058653" cy="1676400"/>
          </a:xfrm>
          <a:prstGeom prst="rect">
            <a:avLst/>
          </a:prstGeom>
        </p:spPr>
      </p:pic>
      <p:sp>
        <p:nvSpPr>
          <p:cNvPr id="4" name="Rectangle 3"/>
          <p:cNvSpPr/>
          <p:nvPr/>
        </p:nvSpPr>
        <p:spPr>
          <a:xfrm>
            <a:off x="5032375" y="4191794"/>
            <a:ext cx="6400800" cy="646331"/>
          </a:xfrm>
          <a:prstGeom prst="rect">
            <a:avLst/>
          </a:prstGeom>
        </p:spPr>
        <p:txBody>
          <a:bodyPr wrap="square">
            <a:spAutoFit/>
          </a:bodyPr>
          <a:lstStyle/>
          <a:p>
            <a:pPr algn="just"/>
            <a:r>
              <a:rPr lang="en-US" sz="1200" dirty="0"/>
              <a:t>Standard controls </a:t>
            </a:r>
            <a:r>
              <a:rPr lang="en-US" sz="1200" dirty="0" smtClean="0"/>
              <a:t>for </a:t>
            </a:r>
            <a:r>
              <a:rPr lang="en-US" sz="1200" dirty="0"/>
              <a:t>the heating, ventilation, and air-conditioning system (HVAC) consist of an eight-speed fan switch, an air selection switch, and a temperature control switch. On vehicles with air conditioning, the panel also contains a telltale LED and an air recirculation button. </a:t>
            </a:r>
          </a:p>
        </p:txBody>
      </p:sp>
      <p:sp>
        <p:nvSpPr>
          <p:cNvPr id="5" name="Rectangle 4"/>
          <p:cNvSpPr/>
          <p:nvPr/>
        </p:nvSpPr>
        <p:spPr>
          <a:xfrm>
            <a:off x="5032375" y="4898697"/>
            <a:ext cx="6099175" cy="646331"/>
          </a:xfrm>
          <a:prstGeom prst="rect">
            <a:avLst/>
          </a:prstGeom>
        </p:spPr>
        <p:txBody>
          <a:bodyPr>
            <a:spAutoFit/>
          </a:bodyPr>
          <a:lstStyle/>
          <a:p>
            <a:pPr marL="171450" indent="-171450">
              <a:buFont typeface="Wingdings" panose="05000000000000000000" pitchFamily="2" charset="2"/>
              <a:buChar char="§"/>
            </a:pPr>
            <a:r>
              <a:rPr lang="en-US" sz="1200" dirty="0"/>
              <a:t>1. Fan Switch </a:t>
            </a:r>
          </a:p>
          <a:p>
            <a:pPr marL="171450" indent="-171450">
              <a:buFont typeface="Wingdings" panose="05000000000000000000" pitchFamily="2" charset="2"/>
              <a:buChar char="§"/>
            </a:pPr>
            <a:r>
              <a:rPr lang="en-US" sz="1200" dirty="0"/>
              <a:t>2. Air Selection Switch </a:t>
            </a:r>
          </a:p>
          <a:p>
            <a:pPr marL="171450" indent="-171450">
              <a:buFont typeface="Wingdings" panose="05000000000000000000" pitchFamily="2" charset="2"/>
              <a:buChar char="§"/>
            </a:pPr>
            <a:r>
              <a:rPr lang="en-US" sz="1200" dirty="0"/>
              <a:t>3. Temperature Control Switch</a:t>
            </a:r>
          </a:p>
        </p:txBody>
      </p:sp>
      <p:sp>
        <p:nvSpPr>
          <p:cNvPr id="14" name="Dodecagon 13"/>
          <p:cNvSpPr/>
          <p:nvPr/>
        </p:nvSpPr>
        <p:spPr>
          <a:xfrm>
            <a:off x="1336919" y="5316428"/>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1</a:t>
            </a:r>
            <a:endParaRPr lang="en-US" sz="1200" b="1" dirty="0">
              <a:solidFill>
                <a:srgbClr val="FFC000"/>
              </a:solidFill>
            </a:endParaRPr>
          </a:p>
        </p:txBody>
      </p:sp>
      <p:sp>
        <p:nvSpPr>
          <p:cNvPr id="15" name="Dodecagon 14"/>
          <p:cNvSpPr/>
          <p:nvPr/>
        </p:nvSpPr>
        <p:spPr>
          <a:xfrm>
            <a:off x="2543935" y="4389868"/>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2</a:t>
            </a:r>
            <a:endParaRPr lang="en-US" sz="1200" b="1" dirty="0">
              <a:solidFill>
                <a:srgbClr val="FFC000"/>
              </a:solidFill>
            </a:endParaRPr>
          </a:p>
        </p:txBody>
      </p:sp>
      <p:sp>
        <p:nvSpPr>
          <p:cNvPr id="16" name="Dodecagon 15"/>
          <p:cNvSpPr/>
          <p:nvPr/>
        </p:nvSpPr>
        <p:spPr>
          <a:xfrm>
            <a:off x="3630388" y="5087828"/>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3</a:t>
            </a:r>
            <a:endParaRPr lang="en-US" sz="1200" b="1" dirty="0">
              <a:solidFill>
                <a:srgbClr val="FFC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774" y="1385946"/>
            <a:ext cx="4421187" cy="2636878"/>
          </a:xfrm>
          <a:prstGeom prst="rect">
            <a:avLst/>
          </a:prstGeom>
        </p:spPr>
      </p:pic>
      <p:sp>
        <p:nvSpPr>
          <p:cNvPr id="17" name="Rectangle 16"/>
          <p:cNvSpPr/>
          <p:nvPr/>
        </p:nvSpPr>
        <p:spPr>
          <a:xfrm>
            <a:off x="599588" y="1624946"/>
            <a:ext cx="4585187" cy="2492990"/>
          </a:xfrm>
          <a:prstGeom prst="rect">
            <a:avLst/>
          </a:prstGeom>
        </p:spPr>
        <p:txBody>
          <a:bodyPr wrap="square">
            <a:spAutoFit/>
          </a:bodyPr>
          <a:lstStyle/>
          <a:p>
            <a:pPr algn="just"/>
            <a:r>
              <a:rPr lang="en-US" sz="1200" dirty="0"/>
              <a:t>The suspension dump switch is a two-position guarded rocker </a:t>
            </a:r>
            <a:r>
              <a:rPr lang="en-US" sz="1200" dirty="0" smtClean="0"/>
              <a:t>switch. </a:t>
            </a:r>
            <a:r>
              <a:rPr lang="en-US" sz="1200" dirty="0"/>
              <a:t>It allows the air in the vehicle air suspension to be quickly exhausted, lowering the rear of the vehicle. This makes it easier to connect to, or disconnect from, a trailer</a:t>
            </a:r>
            <a:r>
              <a:rPr lang="en-US" sz="1200" dirty="0" smtClean="0"/>
              <a:t>.</a:t>
            </a:r>
          </a:p>
          <a:p>
            <a:r>
              <a:rPr lang="en-US" sz="1200" dirty="0"/>
              <a:t>To lower the rear of the vehicle quickly, press the upper half of the rocker momentarily (at the LED). To raise the suspension to its normal height, press the upper half of the rocker again.</a:t>
            </a:r>
          </a:p>
          <a:p>
            <a:r>
              <a:rPr lang="en-US" sz="1200" dirty="0"/>
              <a:t>When the panel lights are on, the tractor icon is backlit in green.</a:t>
            </a:r>
          </a:p>
          <a:p>
            <a:r>
              <a:rPr lang="en-US" sz="1200" b="1" dirty="0"/>
              <a:t>IMPORTANT: </a:t>
            </a:r>
            <a:endParaRPr lang="en-US" sz="1200" b="1" dirty="0" smtClean="0"/>
          </a:p>
          <a:p>
            <a:pPr algn="just"/>
            <a:r>
              <a:rPr lang="en-US" sz="1200" dirty="0" smtClean="0"/>
              <a:t>The </a:t>
            </a:r>
            <a:r>
              <a:rPr lang="en-US" sz="1200" dirty="0"/>
              <a:t>suspension dump switch is guarded to prevent unintentional switch activation. This switch does not have a diagnostic blink function when inactive. </a:t>
            </a:r>
          </a:p>
          <a:p>
            <a:pPr algn="just"/>
            <a:endParaRPr lang="en-US" sz="1200" dirty="0"/>
          </a:p>
        </p:txBody>
      </p:sp>
      <p:sp>
        <p:nvSpPr>
          <p:cNvPr id="2" name="Footer Placehold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1040851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27</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Cab Features</a:t>
            </a:r>
            <a:br>
              <a:rPr lang="en-US" dirty="0" smtClean="0"/>
            </a:br>
            <a:r>
              <a:rPr lang="en-US" sz="1800" dirty="0" smtClean="0"/>
              <a:t>Seats (Seat operation will vary depending on seat option purchased) </a:t>
            </a:r>
            <a:r>
              <a:rPr lang="en-US" dirty="0" smtClean="0"/>
              <a:t/>
            </a:r>
            <a:br>
              <a:rPr lang="en-US" dirty="0" smtClean="0"/>
            </a:br>
            <a:r>
              <a:rPr lang="en-US" sz="1800" dirty="0" smtClean="0"/>
              <a:t/>
            </a:r>
            <a:br>
              <a:rPr lang="en-US" sz="1800" dirty="0" smtClean="0"/>
            </a:br>
            <a:endParaRPr lang="en-US" sz="1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386" y="1403673"/>
            <a:ext cx="2624297" cy="2136885"/>
          </a:xfrm>
          <a:prstGeom prst="rect">
            <a:avLst/>
          </a:prstGeom>
        </p:spPr>
      </p:pic>
      <p:sp>
        <p:nvSpPr>
          <p:cNvPr id="9" name="Rectangle 8"/>
          <p:cNvSpPr/>
          <p:nvPr/>
        </p:nvSpPr>
        <p:spPr>
          <a:xfrm>
            <a:off x="821348" y="3540558"/>
            <a:ext cx="3389069" cy="461665"/>
          </a:xfrm>
          <a:prstGeom prst="rect">
            <a:avLst/>
          </a:prstGeom>
        </p:spPr>
        <p:txBody>
          <a:bodyPr wrap="square">
            <a:spAutoFit/>
          </a:bodyPr>
          <a:lstStyle/>
          <a:p>
            <a:pPr>
              <a:buFont typeface="Arial" panose="020B0604020202020204" pitchFamily="34" charset="0"/>
              <a:buChar char="•"/>
            </a:pPr>
            <a:r>
              <a:rPr lang="en-US" sz="1200" dirty="0"/>
              <a:t>A. Seat Slide (fore-and-aft) Adjustment </a:t>
            </a:r>
          </a:p>
          <a:p>
            <a:pPr>
              <a:buFont typeface="Arial" panose="020B0604020202020204" pitchFamily="34" charset="0"/>
              <a:buChar char="•"/>
            </a:pPr>
            <a:r>
              <a:rPr lang="en-US" sz="1200" dirty="0"/>
              <a:t>B. Isolator Feature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075" y="1184062"/>
            <a:ext cx="2762250" cy="2356496"/>
          </a:xfrm>
          <a:prstGeom prst="rect">
            <a:avLst/>
          </a:prstGeom>
        </p:spPr>
      </p:pic>
      <p:sp>
        <p:nvSpPr>
          <p:cNvPr id="12" name="Rectangle 11"/>
          <p:cNvSpPr/>
          <p:nvPr/>
        </p:nvSpPr>
        <p:spPr>
          <a:xfrm>
            <a:off x="8347075" y="3540557"/>
            <a:ext cx="2242023" cy="461665"/>
          </a:xfrm>
          <a:prstGeom prst="rect">
            <a:avLst/>
          </a:prstGeom>
        </p:spPr>
        <p:txBody>
          <a:bodyPr wrap="square">
            <a:spAutoFit/>
          </a:bodyPr>
          <a:lstStyle/>
          <a:p>
            <a:pPr>
              <a:buFont typeface="Arial" panose="020B0604020202020204" pitchFamily="34" charset="0"/>
              <a:buChar char="•"/>
            </a:pPr>
            <a:r>
              <a:rPr lang="en-US" sz="1200" dirty="0"/>
              <a:t>A. Lumbar Support </a:t>
            </a:r>
          </a:p>
          <a:p>
            <a:pPr>
              <a:buFont typeface="Arial" panose="020B0604020202020204" pitchFamily="34" charset="0"/>
              <a:buChar char="•"/>
            </a:pPr>
            <a:r>
              <a:rPr lang="en-US" sz="1200" dirty="0"/>
              <a:t>B. Headrest Adjustment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323" y="3985431"/>
            <a:ext cx="2539511" cy="2033873"/>
          </a:xfrm>
          <a:prstGeom prst="rect">
            <a:avLst/>
          </a:prstGeom>
        </p:spPr>
      </p:pic>
      <p:sp>
        <p:nvSpPr>
          <p:cNvPr id="18" name="Rectangle 17"/>
          <p:cNvSpPr/>
          <p:nvPr/>
        </p:nvSpPr>
        <p:spPr>
          <a:xfrm>
            <a:off x="821348" y="6002457"/>
            <a:ext cx="6099175" cy="461665"/>
          </a:xfrm>
          <a:prstGeom prst="rect">
            <a:avLst/>
          </a:prstGeom>
        </p:spPr>
        <p:txBody>
          <a:bodyPr>
            <a:spAutoFit/>
          </a:bodyPr>
          <a:lstStyle/>
          <a:p>
            <a:pPr>
              <a:buFont typeface="Arial" panose="020B0604020202020204" pitchFamily="34" charset="0"/>
              <a:buChar char="•"/>
            </a:pPr>
            <a:r>
              <a:rPr lang="en-US" sz="1200" dirty="0"/>
              <a:t>A. Backrest Tilt </a:t>
            </a:r>
          </a:p>
          <a:p>
            <a:pPr>
              <a:buFont typeface="Arial" panose="020B0604020202020204" pitchFamily="34" charset="0"/>
              <a:buChar char="•"/>
            </a:pPr>
            <a:r>
              <a:rPr lang="en-US" sz="1200" dirty="0"/>
              <a:t>B. Seat Cushion Tilt</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319" y="4105761"/>
            <a:ext cx="1168630" cy="2070466"/>
          </a:xfrm>
          <a:prstGeom prst="rect">
            <a:avLst/>
          </a:prstGeom>
        </p:spPr>
      </p:pic>
      <p:sp>
        <p:nvSpPr>
          <p:cNvPr id="20" name="Rectangle 19"/>
          <p:cNvSpPr/>
          <p:nvPr/>
        </p:nvSpPr>
        <p:spPr>
          <a:xfrm>
            <a:off x="8347319" y="6158456"/>
            <a:ext cx="1070549" cy="276999"/>
          </a:xfrm>
          <a:prstGeom prst="rect">
            <a:avLst/>
          </a:prstGeom>
        </p:spPr>
        <p:txBody>
          <a:bodyPr wrap="none">
            <a:spAutoFit/>
          </a:bodyPr>
          <a:lstStyle/>
          <a:p>
            <a:r>
              <a:rPr lang="en-US" sz="1200" dirty="0"/>
              <a:t>A. Ride Height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887529" y="2113742"/>
            <a:ext cx="4420392" cy="3315294"/>
          </a:xfrm>
          <a:prstGeom prst="rect">
            <a:avLst/>
          </a:prstGeom>
        </p:spPr>
      </p:pic>
      <p:sp>
        <p:nvSpPr>
          <p:cNvPr id="4" name="Footer Placeholder 3"/>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3380657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28</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Cab Features</a:t>
            </a:r>
            <a:br>
              <a:rPr lang="en-US" dirty="0" smtClean="0"/>
            </a:br>
            <a:r>
              <a:rPr lang="en-US" sz="1800" dirty="0" smtClean="0"/>
              <a:t>Seat Belt Operation</a:t>
            </a:r>
            <a:r>
              <a:rPr lang="en-US" dirty="0" smtClean="0"/>
              <a:t/>
            </a:r>
            <a:br>
              <a:rPr lang="en-US" dirty="0" smtClean="0"/>
            </a:br>
            <a:r>
              <a:rPr lang="en-US" sz="1800" dirty="0" smtClean="0"/>
              <a:t/>
            </a:r>
            <a:br>
              <a:rPr lang="en-US" sz="1800" dirty="0" smtClean="0"/>
            </a:b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341" y="1438048"/>
            <a:ext cx="2171700" cy="2121776"/>
          </a:xfrm>
          <a:prstGeom prst="rect">
            <a:avLst/>
          </a:prstGeom>
        </p:spPr>
      </p:pic>
      <p:sp>
        <p:nvSpPr>
          <p:cNvPr id="4" name="Rectangle 3"/>
          <p:cNvSpPr/>
          <p:nvPr/>
        </p:nvSpPr>
        <p:spPr>
          <a:xfrm>
            <a:off x="765176" y="3668006"/>
            <a:ext cx="2058866" cy="461665"/>
          </a:xfrm>
          <a:prstGeom prst="rect">
            <a:avLst/>
          </a:prstGeom>
        </p:spPr>
        <p:txBody>
          <a:bodyPr wrap="square">
            <a:spAutoFit/>
          </a:bodyPr>
          <a:lstStyle/>
          <a:p>
            <a:pPr>
              <a:buFont typeface="Arial" panose="020B0604020202020204" pitchFamily="34" charset="0"/>
              <a:buChar char="•"/>
            </a:pPr>
            <a:r>
              <a:rPr lang="en-US" sz="1200" dirty="0"/>
              <a:t>A. Disengaged </a:t>
            </a:r>
          </a:p>
          <a:p>
            <a:pPr>
              <a:buFont typeface="Arial" panose="020B0604020202020204" pitchFamily="34" charset="0"/>
              <a:buChar char="•"/>
            </a:pPr>
            <a:r>
              <a:rPr lang="en-US" sz="1200" dirty="0"/>
              <a:t>B. Engaged</a:t>
            </a:r>
          </a:p>
        </p:txBody>
      </p:sp>
      <p:sp>
        <p:nvSpPr>
          <p:cNvPr id="14" name="Rectangle 13"/>
          <p:cNvSpPr/>
          <p:nvPr/>
        </p:nvSpPr>
        <p:spPr>
          <a:xfrm>
            <a:off x="4346575" y="3668006"/>
            <a:ext cx="1517018" cy="276999"/>
          </a:xfrm>
          <a:prstGeom prst="rect">
            <a:avLst/>
          </a:prstGeom>
        </p:spPr>
        <p:txBody>
          <a:bodyPr wrap="none">
            <a:spAutoFit/>
          </a:bodyPr>
          <a:lstStyle/>
          <a:p>
            <a:r>
              <a:rPr lang="en-US" sz="1200" dirty="0"/>
              <a:t>Sliding </a:t>
            </a:r>
            <a:r>
              <a:rPr lang="en-US" sz="1200" dirty="0" err="1"/>
              <a:t>Komfort</a:t>
            </a:r>
            <a:r>
              <a:rPr lang="en-US" sz="1200" dirty="0"/>
              <a:t> Latch</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976" y="1323405"/>
            <a:ext cx="2905206" cy="2236420"/>
          </a:xfrm>
          <a:prstGeom prst="rect">
            <a:avLst/>
          </a:prstGeom>
        </p:spPr>
      </p:pic>
      <p:sp>
        <p:nvSpPr>
          <p:cNvPr id="16" name="Rectangle 15"/>
          <p:cNvSpPr/>
          <p:nvPr/>
        </p:nvSpPr>
        <p:spPr>
          <a:xfrm>
            <a:off x="7897011" y="3668005"/>
            <a:ext cx="2041136" cy="276999"/>
          </a:xfrm>
          <a:prstGeom prst="rect">
            <a:avLst/>
          </a:prstGeom>
        </p:spPr>
        <p:txBody>
          <a:bodyPr wrap="none">
            <a:spAutoFit/>
          </a:bodyPr>
          <a:lstStyle/>
          <a:p>
            <a:r>
              <a:rPr lang="en-US" sz="1200" dirty="0"/>
              <a:t>Fastening the Three-Point Belt</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4375" y="4129671"/>
            <a:ext cx="2594936" cy="196128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2799" y="4280495"/>
            <a:ext cx="1919287" cy="1659639"/>
          </a:xfrm>
          <a:prstGeom prst="rect">
            <a:avLst/>
          </a:prstGeom>
        </p:spPr>
      </p:pic>
      <p:sp>
        <p:nvSpPr>
          <p:cNvPr id="22" name="Rectangle 21"/>
          <p:cNvSpPr/>
          <p:nvPr/>
        </p:nvSpPr>
        <p:spPr>
          <a:xfrm>
            <a:off x="1527175" y="6112947"/>
            <a:ext cx="3424142" cy="276999"/>
          </a:xfrm>
          <a:prstGeom prst="rect">
            <a:avLst/>
          </a:prstGeom>
        </p:spPr>
        <p:txBody>
          <a:bodyPr wrap="none">
            <a:spAutoFit/>
          </a:bodyPr>
          <a:lstStyle/>
          <a:p>
            <a:r>
              <a:rPr lang="en-US" sz="1200" smtClean="0"/>
              <a:t>Adjusting Shoulder Harness Clearance, Comfort Clip</a:t>
            </a:r>
            <a:endParaRPr lang="en-US" sz="1200" dirty="0"/>
          </a:p>
        </p:txBody>
      </p:sp>
      <p:sp>
        <p:nvSpPr>
          <p:cNvPr id="23" name="Rectangle 22"/>
          <p:cNvSpPr/>
          <p:nvPr/>
        </p:nvSpPr>
        <p:spPr>
          <a:xfrm>
            <a:off x="6128450" y="6090960"/>
            <a:ext cx="1725088" cy="276999"/>
          </a:xfrm>
          <a:prstGeom prst="rect">
            <a:avLst/>
          </a:prstGeom>
        </p:spPr>
        <p:txBody>
          <a:bodyPr wrap="none">
            <a:spAutoFit/>
          </a:bodyPr>
          <a:lstStyle/>
          <a:p>
            <a:r>
              <a:rPr lang="en-US" sz="1200" dirty="0"/>
              <a:t>Locking the Comfort Clip</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070251" y="1549865"/>
            <a:ext cx="2210593" cy="1657945"/>
          </a:xfrm>
          <a:prstGeom prst="rect">
            <a:avLst/>
          </a:prstGeom>
        </p:spPr>
      </p:pic>
      <p:sp>
        <p:nvSpPr>
          <p:cNvPr id="8" name="Footer Placeholder 7"/>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1409640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29</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Engines</a:t>
            </a:r>
            <a:br>
              <a:rPr lang="en-US" dirty="0" smtClean="0"/>
            </a:br>
            <a:r>
              <a:rPr lang="en-US" sz="1800" dirty="0" smtClean="0"/>
              <a:t>Regeneration/Regen Switches</a:t>
            </a:r>
            <a:r>
              <a:rPr lang="en-US" dirty="0" smtClean="0"/>
              <a:t/>
            </a:r>
            <a:br>
              <a:rPr lang="en-US" dirty="0" smtClean="0"/>
            </a:br>
            <a:r>
              <a:rPr lang="en-US" sz="1800" dirty="0" smtClean="0"/>
              <a:t/>
            </a:r>
            <a:br>
              <a:rPr lang="en-US" sz="1800" dirty="0" smtClean="0"/>
            </a:br>
            <a:endParaRPr lang="en-US" sz="1800" dirty="0"/>
          </a:p>
        </p:txBody>
      </p:sp>
      <p:sp>
        <p:nvSpPr>
          <p:cNvPr id="8" name="Rectangle 7"/>
          <p:cNvSpPr/>
          <p:nvPr/>
        </p:nvSpPr>
        <p:spPr>
          <a:xfrm>
            <a:off x="628651" y="1438048"/>
            <a:ext cx="10938148" cy="1015663"/>
          </a:xfrm>
          <a:prstGeom prst="rect">
            <a:avLst/>
          </a:prstGeom>
        </p:spPr>
        <p:txBody>
          <a:bodyPr wrap="square">
            <a:spAutoFit/>
          </a:bodyPr>
          <a:lstStyle/>
          <a:p>
            <a:pPr algn="just"/>
            <a:r>
              <a:rPr lang="en-US" sz="1200" b="1" dirty="0"/>
              <a:t>Regeneration</a:t>
            </a:r>
          </a:p>
          <a:p>
            <a:pPr algn="just"/>
            <a:r>
              <a:rPr lang="en-US" sz="1200" dirty="0"/>
              <a:t>The harder an engine works, the better it disposes of soot. If the exhaust temperature is high enough, a process called </a:t>
            </a:r>
            <a:r>
              <a:rPr lang="en-US" sz="1200" b="1" dirty="0"/>
              <a:t>passive regeneration</a:t>
            </a:r>
            <a:r>
              <a:rPr lang="en-US" sz="1200" dirty="0"/>
              <a:t> (regen) occurs as the vehicle is driven normally. However, if the engine isn't running hot enough, the electronic controls may initiate an </a:t>
            </a:r>
            <a:r>
              <a:rPr lang="en-US" sz="1200" b="1" dirty="0"/>
              <a:t>active regen</a:t>
            </a:r>
            <a:r>
              <a:rPr lang="en-US" sz="1200" dirty="0"/>
              <a:t> , whereby extra fuel is injected into the exhaust stream to superheat and reduce the soot trapped in the DPF to ash. Active regen happens only when the vehicle is moving above a certain speed, determined by the engine manufacturer. See your engine operation manual for complete details. Both active and passive regen happen automatically, without driver input.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775" y="2934422"/>
            <a:ext cx="764929" cy="125889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762" y="4778044"/>
            <a:ext cx="760942" cy="1217978"/>
          </a:xfrm>
          <a:prstGeom prst="rect">
            <a:avLst/>
          </a:prstGeom>
        </p:spPr>
      </p:pic>
      <p:sp>
        <p:nvSpPr>
          <p:cNvPr id="11" name="Rectangle 10"/>
          <p:cNvSpPr/>
          <p:nvPr/>
        </p:nvSpPr>
        <p:spPr>
          <a:xfrm>
            <a:off x="2136775" y="2930191"/>
            <a:ext cx="9353824" cy="1200329"/>
          </a:xfrm>
          <a:prstGeom prst="rect">
            <a:avLst/>
          </a:prstGeom>
        </p:spPr>
        <p:txBody>
          <a:bodyPr wrap="square">
            <a:spAutoFit/>
          </a:bodyPr>
          <a:lstStyle/>
          <a:p>
            <a:r>
              <a:rPr lang="en-US" sz="1200" b="1" dirty="0"/>
              <a:t>Regen Switches</a:t>
            </a:r>
          </a:p>
          <a:p>
            <a:r>
              <a:rPr lang="en-US" sz="1200" dirty="0"/>
              <a:t>The regen request switch, located on the dash, is used to initiate a parked </a:t>
            </a:r>
            <a:r>
              <a:rPr lang="en-US" sz="1200" dirty="0" smtClean="0"/>
              <a:t>regen. The </a:t>
            </a:r>
            <a:r>
              <a:rPr lang="en-US" sz="1200" dirty="0"/>
              <a:t>function of the switch varies by the engine make and model in the vehicle. See the engine operation manual for switch operation details.</a:t>
            </a:r>
          </a:p>
          <a:p>
            <a:r>
              <a:rPr lang="en-US" sz="1200" dirty="0"/>
              <a:t>Some vehicles may be equipped with a regen request/inhibit switch. </a:t>
            </a:r>
            <a:r>
              <a:rPr lang="en-US" sz="1200" dirty="0" smtClean="0"/>
              <a:t>o </a:t>
            </a:r>
            <a:r>
              <a:rPr lang="en-US" sz="1200" dirty="0"/>
              <a:t>stop a regen in progress or prevent the start of a regen, press the lower half of the switch. Regen is then delayed until the switch is no longer active.</a:t>
            </a:r>
          </a:p>
          <a:p>
            <a:r>
              <a:rPr lang="en-US" sz="1200" b="1" dirty="0"/>
              <a:t>NOTE:</a:t>
            </a:r>
            <a:r>
              <a:rPr lang="en-US" sz="1200" dirty="0"/>
              <a:t> The regen switch can initiate a parked regen only when the DPF lamp is illuminated.</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975" y="4606999"/>
            <a:ext cx="9353824" cy="1389023"/>
          </a:xfrm>
          <a:prstGeom prst="rect">
            <a:avLst/>
          </a:prstGeom>
        </p:spPr>
      </p:pic>
      <p:sp>
        <p:nvSpPr>
          <p:cNvPr id="2" name="Footer Placeholder 1"/>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3414707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9999" y="286048"/>
            <a:ext cx="10936799" cy="933946"/>
          </a:xfrm>
        </p:spPr>
        <p:txBody>
          <a:bodyPr/>
          <a:lstStyle/>
          <a:p>
            <a:pPr>
              <a:lnSpc>
                <a:spcPct val="100000"/>
              </a:lnSpc>
            </a:pPr>
            <a:r>
              <a:rPr lang="de-DE" dirty="0" err="1" smtClean="0"/>
              <a:t>Vehicle</a:t>
            </a:r>
            <a:r>
              <a:rPr lang="de-DE" dirty="0" smtClean="0"/>
              <a:t> Access </a:t>
            </a:r>
            <a:br>
              <a:rPr lang="de-DE" dirty="0" smtClean="0"/>
            </a:br>
            <a:r>
              <a:rPr lang="de-DE" sz="2000" dirty="0" err="1" smtClean="0"/>
              <a:t>Cab</a:t>
            </a:r>
            <a:r>
              <a:rPr lang="de-DE" sz="2000" dirty="0" smtClean="0"/>
              <a:t> </a:t>
            </a:r>
            <a:r>
              <a:rPr lang="de-DE" sz="2000" dirty="0" err="1" smtClean="0"/>
              <a:t>Door</a:t>
            </a:r>
            <a:r>
              <a:rPr lang="de-DE" sz="2000" dirty="0" smtClean="0"/>
              <a:t> Locks </a:t>
            </a:r>
            <a:r>
              <a:rPr lang="de-DE" sz="2000" dirty="0" err="1" smtClean="0"/>
              <a:t>and</a:t>
            </a:r>
            <a:r>
              <a:rPr lang="de-DE" sz="2000" dirty="0" smtClean="0"/>
              <a:t> Handles – </a:t>
            </a:r>
            <a:r>
              <a:rPr lang="de-DE" sz="2000" dirty="0" err="1" smtClean="0"/>
              <a:t>Cab</a:t>
            </a:r>
            <a:r>
              <a:rPr lang="de-DE" sz="2000" dirty="0" smtClean="0"/>
              <a:t> Entry </a:t>
            </a:r>
            <a:r>
              <a:rPr lang="de-DE" sz="2000" dirty="0" err="1" smtClean="0"/>
              <a:t>and</a:t>
            </a:r>
            <a:r>
              <a:rPr lang="de-DE" sz="2000" dirty="0" smtClean="0"/>
              <a:t> Exit ( Driver </a:t>
            </a:r>
            <a:r>
              <a:rPr lang="de-DE" sz="2000" dirty="0" err="1" smtClean="0"/>
              <a:t>side</a:t>
            </a:r>
            <a:r>
              <a:rPr lang="de-DE" sz="2000" dirty="0" smtClean="0"/>
              <a:t> )</a:t>
            </a:r>
            <a:r>
              <a:rPr lang="de-DE" dirty="0" smtClean="0"/>
              <a:t/>
            </a:r>
            <a:br>
              <a:rPr lang="de-DE" dirty="0" smtClean="0"/>
            </a:br>
            <a:endParaRPr lang="de-DE" dirty="0"/>
          </a:p>
        </p:txBody>
      </p:sp>
      <p:sp>
        <p:nvSpPr>
          <p:cNvPr id="5" name="Fußzeilenplatzhalt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Foliennummernplatzhalter 5"/>
          <p:cNvSpPr>
            <a:spLocks noGrp="1"/>
          </p:cNvSpPr>
          <p:nvPr>
            <p:ph type="sldNum" sz="quarter" idx="15"/>
          </p:nvPr>
        </p:nvSpPr>
        <p:spPr/>
        <p:txBody>
          <a:bodyPr/>
          <a:lstStyle/>
          <a:p>
            <a:r>
              <a:rPr lang="de-DE" smtClean="0"/>
              <a:t>Seite </a:t>
            </a:r>
            <a:fld id="{52531704-8F80-415D-BD2B-6B9991AE822F}" type="slidenum">
              <a:rPr lang="de-DE" smtClean="0"/>
              <a:pPr/>
              <a:t>3</a:t>
            </a:fld>
            <a:endParaRPr lang="de-DE"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63" y="1372394"/>
            <a:ext cx="4532982" cy="3009900"/>
          </a:xfrm>
          <a:prstGeom prst="rect">
            <a:avLst/>
          </a:prstGeom>
        </p:spPr>
      </p:pic>
      <p:sp>
        <p:nvSpPr>
          <p:cNvPr id="7" name="Dodecagon 6"/>
          <p:cNvSpPr/>
          <p:nvPr/>
        </p:nvSpPr>
        <p:spPr>
          <a:xfrm>
            <a:off x="807858" y="1486694"/>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1</a:t>
            </a:r>
            <a:endParaRPr lang="en-US" sz="1200" b="1" dirty="0">
              <a:solidFill>
                <a:srgbClr val="FFC000"/>
              </a:solidFill>
            </a:endParaRPr>
          </a:p>
        </p:txBody>
      </p:sp>
      <p:sp>
        <p:nvSpPr>
          <p:cNvPr id="8" name="Dodecagon 7"/>
          <p:cNvSpPr/>
          <p:nvPr/>
        </p:nvSpPr>
        <p:spPr>
          <a:xfrm>
            <a:off x="2365375" y="1924844"/>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2</a:t>
            </a:r>
            <a:endParaRPr lang="en-US" sz="1200" b="1" dirty="0">
              <a:solidFill>
                <a:srgbClr val="FFC000"/>
              </a:solidFill>
            </a:endParaRPr>
          </a:p>
        </p:txBody>
      </p:sp>
      <p:sp>
        <p:nvSpPr>
          <p:cNvPr id="9" name="Dodecagon 8"/>
          <p:cNvSpPr/>
          <p:nvPr/>
        </p:nvSpPr>
        <p:spPr>
          <a:xfrm>
            <a:off x="1926249" y="2401094"/>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3</a:t>
            </a:r>
            <a:endParaRPr lang="en-US" sz="1200" b="1" dirty="0">
              <a:solidFill>
                <a:srgbClr val="FFC000"/>
              </a:solidFill>
            </a:endParaRPr>
          </a:p>
        </p:txBody>
      </p:sp>
      <p:sp>
        <p:nvSpPr>
          <p:cNvPr id="10" name="Dodecagon 9"/>
          <p:cNvSpPr/>
          <p:nvPr/>
        </p:nvSpPr>
        <p:spPr>
          <a:xfrm>
            <a:off x="3546447" y="2255350"/>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4</a:t>
            </a:r>
            <a:endParaRPr lang="en-US" sz="1200" b="1" dirty="0">
              <a:solidFill>
                <a:srgbClr val="FFC000"/>
              </a:solidFill>
            </a:endParaRPr>
          </a:p>
        </p:txBody>
      </p:sp>
      <p:sp>
        <p:nvSpPr>
          <p:cNvPr id="11" name="Dodecagon 10"/>
          <p:cNvSpPr/>
          <p:nvPr/>
        </p:nvSpPr>
        <p:spPr>
          <a:xfrm>
            <a:off x="3660747" y="3277859"/>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5</a:t>
            </a:r>
            <a:endParaRPr lang="en-US" sz="1200" b="1" dirty="0">
              <a:solidFill>
                <a:srgbClr val="FFC000"/>
              </a:solidFill>
            </a:endParaRPr>
          </a:p>
        </p:txBody>
      </p:sp>
      <p:sp>
        <p:nvSpPr>
          <p:cNvPr id="12" name="Rectangle 11"/>
          <p:cNvSpPr/>
          <p:nvPr/>
        </p:nvSpPr>
        <p:spPr>
          <a:xfrm>
            <a:off x="611159" y="4731301"/>
            <a:ext cx="6099175" cy="1200329"/>
          </a:xfrm>
          <a:prstGeom prst="rect">
            <a:avLst/>
          </a:prstGeom>
        </p:spPr>
        <p:txBody>
          <a:bodyPr>
            <a:spAutoFit/>
          </a:bodyPr>
          <a:lstStyle/>
          <a:p>
            <a:r>
              <a:rPr lang="en-US" sz="1200" dirty="0"/>
              <a:t>To open the door from the inside, lift up on the door lever (arrow).</a:t>
            </a:r>
          </a:p>
          <a:p>
            <a:pPr>
              <a:buFont typeface="Arial" panose="020B0604020202020204" pitchFamily="34" charset="0"/>
              <a:buChar char="•"/>
            </a:pPr>
            <a:r>
              <a:rPr lang="en-US" sz="1200" dirty="0" smtClean="0"/>
              <a:t>1 </a:t>
            </a:r>
            <a:r>
              <a:rPr lang="en-US" sz="1200" dirty="0"/>
              <a:t>Lock Button </a:t>
            </a:r>
          </a:p>
          <a:p>
            <a:pPr>
              <a:buFont typeface="Arial" panose="020B0604020202020204" pitchFamily="34" charset="0"/>
              <a:buChar char="•"/>
            </a:pPr>
            <a:r>
              <a:rPr lang="en-US" sz="1200" dirty="0" smtClean="0"/>
              <a:t>2 Armrest/Handle </a:t>
            </a:r>
            <a:endParaRPr lang="en-US" sz="1200" dirty="0"/>
          </a:p>
          <a:p>
            <a:pPr>
              <a:buFont typeface="Arial" panose="020B0604020202020204" pitchFamily="34" charset="0"/>
              <a:buChar char="•"/>
            </a:pPr>
            <a:r>
              <a:rPr lang="en-US" sz="1200" dirty="0" smtClean="0"/>
              <a:t>3 </a:t>
            </a:r>
            <a:r>
              <a:rPr lang="en-US" sz="1200" dirty="0"/>
              <a:t>Door Lever </a:t>
            </a:r>
          </a:p>
          <a:p>
            <a:pPr>
              <a:buFont typeface="Arial" panose="020B0604020202020204" pitchFamily="34" charset="0"/>
              <a:buChar char="•"/>
            </a:pPr>
            <a:r>
              <a:rPr lang="en-US" sz="1200" dirty="0" smtClean="0"/>
              <a:t>4 </a:t>
            </a:r>
            <a:r>
              <a:rPr lang="en-US" sz="1200" dirty="0"/>
              <a:t>Window Crank </a:t>
            </a:r>
            <a:r>
              <a:rPr lang="en-US" sz="1200" dirty="0" smtClean="0"/>
              <a:t>/ </a:t>
            </a:r>
            <a:r>
              <a:rPr lang="en-US" sz="1200" dirty="0"/>
              <a:t>Electric window</a:t>
            </a:r>
          </a:p>
          <a:p>
            <a:pPr>
              <a:buFont typeface="Arial" panose="020B0604020202020204" pitchFamily="34" charset="0"/>
              <a:buChar char="•"/>
            </a:pPr>
            <a:r>
              <a:rPr lang="en-US" sz="1200" dirty="0" smtClean="0"/>
              <a:t>5 </a:t>
            </a:r>
            <a:r>
              <a:rPr lang="en-US" sz="1200" dirty="0"/>
              <a:t>Inner Door Grab Handle (optional)</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230" y="1356640"/>
            <a:ext cx="4527595" cy="3025653"/>
          </a:xfrm>
          <a:prstGeom prst="rect">
            <a:avLst/>
          </a:prstGeom>
        </p:spPr>
      </p:pic>
      <p:sp>
        <p:nvSpPr>
          <p:cNvPr id="14" name="Dodecagon 13"/>
          <p:cNvSpPr/>
          <p:nvPr/>
        </p:nvSpPr>
        <p:spPr>
          <a:xfrm>
            <a:off x="8608727" y="2648744"/>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1</a:t>
            </a:r>
            <a:endParaRPr lang="en-US" sz="1200" b="1" dirty="0">
              <a:solidFill>
                <a:srgbClr val="FFC000"/>
              </a:solidFill>
            </a:endParaRPr>
          </a:p>
        </p:txBody>
      </p:sp>
      <p:sp>
        <p:nvSpPr>
          <p:cNvPr id="15" name="Dodecagon 14"/>
          <p:cNvSpPr/>
          <p:nvPr/>
        </p:nvSpPr>
        <p:spPr>
          <a:xfrm>
            <a:off x="9223375" y="3401745"/>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2</a:t>
            </a:r>
            <a:endParaRPr lang="en-US" sz="1200" b="1" dirty="0">
              <a:solidFill>
                <a:srgbClr val="FFC000"/>
              </a:solidFill>
            </a:endParaRPr>
          </a:p>
        </p:txBody>
      </p:sp>
      <p:sp>
        <p:nvSpPr>
          <p:cNvPr id="16" name="Dodecagon 15"/>
          <p:cNvSpPr/>
          <p:nvPr/>
        </p:nvSpPr>
        <p:spPr>
          <a:xfrm>
            <a:off x="7816490" y="3516045"/>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3</a:t>
            </a:r>
            <a:endParaRPr lang="en-US" sz="1200" b="1" dirty="0">
              <a:solidFill>
                <a:srgbClr val="FFC000"/>
              </a:solidFill>
            </a:endParaRPr>
          </a:p>
        </p:txBody>
      </p:sp>
      <p:sp>
        <p:nvSpPr>
          <p:cNvPr id="17" name="Rectangle 16"/>
          <p:cNvSpPr/>
          <p:nvPr/>
        </p:nvSpPr>
        <p:spPr>
          <a:xfrm>
            <a:off x="6409623" y="4738731"/>
            <a:ext cx="6099175" cy="830997"/>
          </a:xfrm>
          <a:prstGeom prst="rect">
            <a:avLst/>
          </a:prstGeom>
        </p:spPr>
        <p:txBody>
          <a:bodyPr>
            <a:spAutoFit/>
          </a:bodyPr>
          <a:lstStyle/>
          <a:p>
            <a:r>
              <a:rPr lang="en-US" sz="1200" dirty="0" smtClean="0"/>
              <a:t>Driver Side</a:t>
            </a:r>
          </a:p>
          <a:p>
            <a:r>
              <a:rPr lang="en-US" sz="1200" dirty="0" smtClean="0"/>
              <a:t>1</a:t>
            </a:r>
            <a:r>
              <a:rPr lang="en-US" sz="1200" dirty="0"/>
              <a:t>. Steering Wheel </a:t>
            </a:r>
          </a:p>
          <a:p>
            <a:r>
              <a:rPr lang="en-US" sz="1200" dirty="0"/>
              <a:t>2. B-Pillar Grab Handle </a:t>
            </a:r>
          </a:p>
          <a:p>
            <a:r>
              <a:rPr lang="en-US" sz="1200" dirty="0" smtClean="0"/>
              <a:t>3. </a:t>
            </a:r>
            <a:r>
              <a:rPr lang="en-US" sz="1200" dirty="0"/>
              <a:t>Inner Door Grab Handle (optional)</a:t>
            </a:r>
          </a:p>
        </p:txBody>
      </p:sp>
    </p:spTree>
    <p:extLst>
      <p:ext uri="{BB962C8B-B14F-4D97-AF65-F5344CB8AC3E}">
        <p14:creationId xmlns:p14="http://schemas.microsoft.com/office/powerpoint/2010/main" val="9075782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ATS Warning Lamps</a:t>
            </a:r>
          </a:p>
        </p:txBody>
      </p:sp>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30</a:t>
            </a:fld>
            <a:endParaRPr lang="de-D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590" y="1566581"/>
            <a:ext cx="6826646" cy="4254062"/>
          </a:xfrm>
          <a:prstGeom prst="rect">
            <a:avLst/>
          </a:prstGeom>
        </p:spPr>
      </p:pic>
      <p:sp>
        <p:nvSpPr>
          <p:cNvPr id="8" name="Rectangle 7"/>
          <p:cNvSpPr/>
          <p:nvPr/>
        </p:nvSpPr>
        <p:spPr>
          <a:xfrm>
            <a:off x="4967994" y="5916522"/>
            <a:ext cx="2125838" cy="276999"/>
          </a:xfrm>
          <a:prstGeom prst="rect">
            <a:avLst/>
          </a:prstGeom>
        </p:spPr>
        <p:txBody>
          <a:bodyPr wrap="none">
            <a:spAutoFit/>
          </a:bodyPr>
          <a:lstStyle/>
          <a:p>
            <a:r>
              <a:rPr lang="en-US" sz="1200" dirty="0"/>
              <a:t>Warning Lamp Decal, Sun Visor</a:t>
            </a:r>
          </a:p>
        </p:txBody>
      </p:sp>
      <p:sp>
        <p:nvSpPr>
          <p:cNvPr id="9" name="Rectangle 8"/>
          <p:cNvSpPr/>
          <p:nvPr/>
        </p:nvSpPr>
        <p:spPr>
          <a:xfrm>
            <a:off x="628651" y="1104916"/>
            <a:ext cx="10804524" cy="461665"/>
          </a:xfrm>
          <a:prstGeom prst="rect">
            <a:avLst/>
          </a:prstGeom>
        </p:spPr>
        <p:txBody>
          <a:bodyPr wrap="square">
            <a:spAutoFit/>
          </a:bodyPr>
          <a:lstStyle/>
          <a:p>
            <a:r>
              <a:rPr lang="en-US" sz="1200" dirty="0"/>
              <a:t>There are three warning lamps that alert the driver of high exhaust temperature, the need to perform a parked regen or service the DPF, or of an engine fault that affects emissions. A decal attached to the driver's sun visor explains the ATS warning lamps</a:t>
            </a:r>
          </a:p>
        </p:txBody>
      </p:sp>
    </p:spTree>
    <p:extLst>
      <p:ext uri="{BB962C8B-B14F-4D97-AF65-F5344CB8AC3E}">
        <p14:creationId xmlns:p14="http://schemas.microsoft.com/office/powerpoint/2010/main" val="3086893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ATS Warning Lamps </a:t>
            </a:r>
            <a:r>
              <a:rPr lang="en-US" b="1" dirty="0" smtClean="0"/>
              <a:t/>
            </a:r>
            <a:br>
              <a:rPr lang="en-US" b="1" dirty="0" smtClean="0"/>
            </a:br>
            <a:r>
              <a:rPr lang="en-US" sz="1800" dirty="0"/>
              <a:t>Actions required to avoid engine protection sequences</a:t>
            </a:r>
          </a:p>
        </p:txBody>
      </p:sp>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31</a:t>
            </a:fld>
            <a:endParaRPr lang="de-D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863" y="1413259"/>
            <a:ext cx="8975724" cy="4462144"/>
          </a:xfrm>
          <a:prstGeom prst="rect">
            <a:avLst/>
          </a:prstGeom>
        </p:spPr>
      </p:pic>
    </p:spTree>
    <p:extLst>
      <p:ext uri="{BB962C8B-B14F-4D97-AF65-F5344CB8AC3E}">
        <p14:creationId xmlns:p14="http://schemas.microsoft.com/office/powerpoint/2010/main" val="589288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1692135" y="1526184"/>
            <a:ext cx="805795" cy="760610"/>
          </a:xfrm>
          <a:prstGeom prst="rect">
            <a:avLst/>
          </a:prstGeom>
        </p:spPr>
      </p:pic>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32</a:t>
            </a:fld>
            <a:endParaRPr lang="de-DE"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6775" y="1553672"/>
            <a:ext cx="767892" cy="70621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3080" y="1577755"/>
            <a:ext cx="770495" cy="709039"/>
          </a:xfrm>
          <a:prstGeom prst="rect">
            <a:avLst/>
          </a:prstGeom>
        </p:spPr>
      </p:pic>
      <p:sp>
        <p:nvSpPr>
          <p:cNvPr id="10" name="Rectangle 9"/>
          <p:cNvSpPr/>
          <p:nvPr/>
        </p:nvSpPr>
        <p:spPr>
          <a:xfrm>
            <a:off x="1069975" y="2260196"/>
            <a:ext cx="2237472" cy="276999"/>
          </a:xfrm>
          <a:prstGeom prst="rect">
            <a:avLst/>
          </a:prstGeom>
        </p:spPr>
        <p:txBody>
          <a:bodyPr wrap="none">
            <a:spAutoFit/>
          </a:bodyPr>
          <a:lstStyle/>
          <a:p>
            <a:r>
              <a:rPr lang="en-US" sz="1200" dirty="0" smtClean="0"/>
              <a:t>Malfunction Indicator Lamp (MIL)</a:t>
            </a:r>
            <a:endParaRPr lang="en-US" sz="1200" dirty="0"/>
          </a:p>
        </p:txBody>
      </p:sp>
      <p:sp>
        <p:nvSpPr>
          <p:cNvPr id="11" name="Rectangle 10"/>
          <p:cNvSpPr/>
          <p:nvPr/>
        </p:nvSpPr>
        <p:spPr>
          <a:xfrm>
            <a:off x="5704203" y="2252611"/>
            <a:ext cx="1253035" cy="276999"/>
          </a:xfrm>
          <a:prstGeom prst="rect">
            <a:avLst/>
          </a:prstGeom>
        </p:spPr>
        <p:txBody>
          <a:bodyPr wrap="none">
            <a:spAutoFit/>
          </a:bodyPr>
          <a:lstStyle/>
          <a:p>
            <a:r>
              <a:rPr lang="en-US" sz="1200" dirty="0"/>
              <a:t>DPF Status Lamp</a:t>
            </a:r>
          </a:p>
        </p:txBody>
      </p:sp>
      <p:sp>
        <p:nvSpPr>
          <p:cNvPr id="12" name="Rectangle 11"/>
          <p:cNvSpPr/>
          <p:nvPr/>
        </p:nvSpPr>
        <p:spPr>
          <a:xfrm>
            <a:off x="9991217" y="2252611"/>
            <a:ext cx="894219" cy="276999"/>
          </a:xfrm>
          <a:prstGeom prst="rect">
            <a:avLst/>
          </a:prstGeom>
        </p:spPr>
        <p:txBody>
          <a:bodyPr wrap="none">
            <a:spAutoFit/>
          </a:bodyPr>
          <a:lstStyle/>
          <a:p>
            <a:r>
              <a:rPr lang="en-US" sz="1200" dirty="0"/>
              <a:t>HEST Lamp</a:t>
            </a:r>
          </a:p>
        </p:txBody>
      </p:sp>
      <p:sp>
        <p:nvSpPr>
          <p:cNvPr id="13" name="Rectangle 12"/>
          <p:cNvSpPr/>
          <p:nvPr/>
        </p:nvSpPr>
        <p:spPr>
          <a:xfrm>
            <a:off x="628651" y="2580191"/>
            <a:ext cx="10938148" cy="646331"/>
          </a:xfrm>
          <a:prstGeom prst="rect">
            <a:avLst/>
          </a:prstGeom>
        </p:spPr>
        <p:txBody>
          <a:bodyPr wrap="square">
            <a:spAutoFit/>
          </a:bodyPr>
          <a:lstStyle/>
          <a:p>
            <a:r>
              <a:rPr lang="en-US" sz="1200" dirty="0"/>
              <a:t>If the DPF status lamp blinks while the CHECK engine lamp is illuminated, initiate a parked regen immediately in order to prevent an engine </a:t>
            </a:r>
            <a:r>
              <a:rPr lang="en-US" sz="1200" dirty="0" err="1"/>
              <a:t>derate</a:t>
            </a:r>
            <a:r>
              <a:rPr lang="en-US" sz="1200" dirty="0"/>
              <a:t>.</a:t>
            </a:r>
          </a:p>
          <a:p>
            <a:r>
              <a:rPr lang="en-US" sz="1200" dirty="0"/>
              <a:t>If the red STOP engine lamp illuminates with the blinking DPF lamp and the CHECK engine lamp, begin a parked regen in order to prevent an engine shutdown. Park the vehicle and perform a parked regen</a:t>
            </a:r>
          </a:p>
        </p:txBody>
      </p:sp>
      <p:sp>
        <p:nvSpPr>
          <p:cNvPr id="14" name="Rectangle 13"/>
          <p:cNvSpPr/>
          <p:nvPr/>
        </p:nvSpPr>
        <p:spPr>
          <a:xfrm>
            <a:off x="625964" y="3270829"/>
            <a:ext cx="10951307" cy="1015663"/>
          </a:xfrm>
          <a:prstGeom prst="rect">
            <a:avLst/>
          </a:prstGeom>
        </p:spPr>
        <p:txBody>
          <a:bodyPr wrap="square">
            <a:spAutoFit/>
          </a:bodyPr>
          <a:lstStyle/>
          <a:p>
            <a:pPr algn="just"/>
            <a:r>
              <a:rPr lang="en-US" sz="1200" b="1" dirty="0"/>
              <a:t>High Exhaust System Temperature (HEST) Lamp</a:t>
            </a:r>
          </a:p>
          <a:p>
            <a:pPr algn="just"/>
            <a:r>
              <a:rPr lang="en-US" sz="1200" dirty="0"/>
              <a:t>Slow (10-second) flashing of the high exhaust system temperature (HEST) lamp indicates that a parked regen is in progress, and the engine's high idle speed is being controlled by the engine software, not the vehicle driver.</a:t>
            </a:r>
          </a:p>
          <a:p>
            <a:pPr algn="just"/>
            <a:r>
              <a:rPr lang="en-US" sz="1200" dirty="0" smtClean="0"/>
              <a:t>Steady illumination of the HEST lamp alerts the driver of high exhaust temperature during the regen process if the vehicle speed is below 5 mph (8 km/h), or during a parked regen</a:t>
            </a:r>
            <a:endParaRPr lang="en-US" sz="1200" dirty="0"/>
          </a:p>
        </p:txBody>
      </p:sp>
      <p:sp>
        <p:nvSpPr>
          <p:cNvPr id="15" name="Rectangle 14"/>
          <p:cNvSpPr/>
          <p:nvPr/>
        </p:nvSpPr>
        <p:spPr>
          <a:xfrm>
            <a:off x="625964" y="4330799"/>
            <a:ext cx="6765924" cy="1200329"/>
          </a:xfrm>
          <a:prstGeom prst="rect">
            <a:avLst/>
          </a:prstGeom>
        </p:spPr>
        <p:txBody>
          <a:bodyPr wrap="square">
            <a:spAutoFit/>
          </a:bodyPr>
          <a:lstStyle/>
          <a:p>
            <a:r>
              <a:rPr lang="en-US" sz="1200" b="1" dirty="0"/>
              <a:t>Maintenance</a:t>
            </a:r>
          </a:p>
          <a:p>
            <a:r>
              <a:rPr lang="en-US" sz="1200" dirty="0"/>
              <a:t>Authorized service facilities must perform any DPF service. For warranty purposes, maintain a record that includes:</a:t>
            </a:r>
          </a:p>
          <a:p>
            <a:pPr marL="171450" indent="-171450">
              <a:buFont typeface="Wingdings" panose="05000000000000000000" pitchFamily="2" charset="2"/>
              <a:buChar char="§"/>
            </a:pPr>
            <a:r>
              <a:rPr lang="en-US" sz="1200" dirty="0"/>
              <a:t>date of cleaning or replacement;</a:t>
            </a:r>
          </a:p>
          <a:p>
            <a:pPr marL="171450" indent="-171450">
              <a:buFont typeface="Wingdings" panose="05000000000000000000" pitchFamily="2" charset="2"/>
              <a:buChar char="§"/>
            </a:pPr>
            <a:r>
              <a:rPr lang="en-US" sz="1200" dirty="0"/>
              <a:t>vehicle mileage;</a:t>
            </a:r>
          </a:p>
          <a:p>
            <a:pPr marL="171450" indent="-171450">
              <a:buFont typeface="Wingdings" panose="05000000000000000000" pitchFamily="2" charset="2"/>
              <a:buChar char="§"/>
            </a:pPr>
            <a:r>
              <a:rPr lang="en-US" sz="1200" dirty="0"/>
              <a:t>particulate filter part number and serial number.</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4080" y="4358582"/>
            <a:ext cx="2074246" cy="1487795"/>
          </a:xfrm>
          <a:prstGeom prst="rect">
            <a:avLst/>
          </a:prstGeom>
        </p:spPr>
      </p:pic>
      <p:sp>
        <p:nvSpPr>
          <p:cNvPr id="17" name="Rectangle 16"/>
          <p:cNvSpPr/>
          <p:nvPr/>
        </p:nvSpPr>
        <p:spPr>
          <a:xfrm>
            <a:off x="9987263" y="5355759"/>
            <a:ext cx="2846509" cy="461665"/>
          </a:xfrm>
          <a:prstGeom prst="rect">
            <a:avLst/>
          </a:prstGeom>
        </p:spPr>
        <p:txBody>
          <a:bodyPr wrap="square">
            <a:spAutoFit/>
          </a:bodyPr>
          <a:lstStyle/>
          <a:p>
            <a:pPr marL="171450" indent="-171450">
              <a:buFont typeface="Wingdings" panose="05000000000000000000" pitchFamily="2" charset="2"/>
              <a:buChar char="§"/>
            </a:pPr>
            <a:r>
              <a:rPr lang="en-US" sz="1200" dirty="0"/>
              <a:t>1. Batteries </a:t>
            </a:r>
          </a:p>
          <a:p>
            <a:pPr marL="171450" indent="-171450">
              <a:buFont typeface="Wingdings" panose="05000000000000000000" pitchFamily="2" charset="2"/>
              <a:buChar char="§"/>
            </a:pPr>
            <a:r>
              <a:rPr lang="en-US" sz="1200" dirty="0"/>
              <a:t>2. DEF Tank</a:t>
            </a:r>
          </a:p>
        </p:txBody>
      </p:sp>
      <p:sp>
        <p:nvSpPr>
          <p:cNvPr id="18" name="Title 1"/>
          <p:cNvSpPr>
            <a:spLocks noGrp="1"/>
          </p:cNvSpPr>
          <p:nvPr>
            <p:ph type="title"/>
          </p:nvPr>
        </p:nvSpPr>
        <p:spPr/>
        <p:txBody>
          <a:bodyPr/>
          <a:lstStyle/>
          <a:p>
            <a:r>
              <a:rPr lang="en-US" dirty="0"/>
              <a:t>ATS Warning Lamps </a:t>
            </a:r>
            <a:r>
              <a:rPr lang="en-US" b="1" dirty="0" smtClean="0"/>
              <a:t/>
            </a:r>
            <a:br>
              <a:rPr lang="en-US" b="1" dirty="0" smtClean="0"/>
            </a:br>
            <a:r>
              <a:rPr lang="en-US" sz="1800" dirty="0"/>
              <a:t>Actions required to avoid engine protection sequences</a:t>
            </a:r>
          </a:p>
        </p:txBody>
      </p:sp>
    </p:spTree>
    <p:extLst>
      <p:ext uri="{BB962C8B-B14F-4D97-AF65-F5344CB8AC3E}">
        <p14:creationId xmlns:p14="http://schemas.microsoft.com/office/powerpoint/2010/main" val="1529419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33</a:t>
            </a:fld>
            <a:endParaRPr lang="de-DE" dirty="0"/>
          </a:p>
        </p:txBody>
      </p:sp>
      <p:sp>
        <p:nvSpPr>
          <p:cNvPr id="18" name="Title 1"/>
          <p:cNvSpPr>
            <a:spLocks noGrp="1"/>
          </p:cNvSpPr>
          <p:nvPr>
            <p:ph type="title"/>
          </p:nvPr>
        </p:nvSpPr>
        <p:spPr/>
        <p:txBody>
          <a:bodyPr/>
          <a:lstStyle/>
          <a:p>
            <a:r>
              <a:rPr lang="en-US" dirty="0"/>
              <a:t>Fuel/DEF Gauge</a:t>
            </a:r>
            <a:r>
              <a:rPr lang="en-US" b="1" dirty="0" smtClean="0"/>
              <a:t/>
            </a:r>
            <a:br>
              <a:rPr lang="en-US" b="1" dirty="0" smtClean="0"/>
            </a:br>
            <a:endParaRPr lang="en-US" sz="1800" dirty="0"/>
          </a:p>
        </p:txBody>
      </p:sp>
      <p:sp>
        <p:nvSpPr>
          <p:cNvPr id="3" name="Rectangle 2"/>
          <p:cNvSpPr/>
          <p:nvPr/>
        </p:nvSpPr>
        <p:spPr>
          <a:xfrm>
            <a:off x="628651" y="994651"/>
            <a:ext cx="10938148" cy="461665"/>
          </a:xfrm>
          <a:prstGeom prst="rect">
            <a:avLst/>
          </a:prstGeom>
        </p:spPr>
        <p:txBody>
          <a:bodyPr wrap="square">
            <a:spAutoFit/>
          </a:bodyPr>
          <a:lstStyle/>
          <a:p>
            <a:r>
              <a:rPr lang="en-US" sz="1200" dirty="0"/>
              <a:t>The diesel fuel and DEF levels are measured in a dual-purpose gauge. </a:t>
            </a:r>
            <a:endParaRPr lang="en-US" sz="1200" dirty="0" smtClean="0"/>
          </a:p>
          <a:p>
            <a:r>
              <a:rPr lang="en-US" sz="1200" dirty="0" smtClean="0"/>
              <a:t>Fuel </a:t>
            </a:r>
            <a:r>
              <a:rPr lang="en-US" sz="1200" dirty="0"/>
              <a:t>level is indicated at the top of the gauge. Below the fuel level, a low fuel warning lamp illuminates amber when the fuel level drops below 1/8th of the capacity.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4" y="1510387"/>
            <a:ext cx="8791575" cy="2895600"/>
          </a:xfrm>
          <a:prstGeom prst="rect">
            <a:avLst/>
          </a:prstGeom>
        </p:spPr>
      </p:pic>
      <p:sp>
        <p:nvSpPr>
          <p:cNvPr id="19" name="Rectangle 18"/>
          <p:cNvSpPr/>
          <p:nvPr/>
        </p:nvSpPr>
        <p:spPr>
          <a:xfrm>
            <a:off x="628652" y="4801394"/>
            <a:ext cx="3717924" cy="1015663"/>
          </a:xfrm>
          <a:prstGeom prst="rect">
            <a:avLst/>
          </a:prstGeom>
        </p:spPr>
        <p:txBody>
          <a:bodyPr wrap="square">
            <a:spAutoFit/>
          </a:bodyPr>
          <a:lstStyle/>
          <a:p>
            <a:pPr marL="171450" indent="-171450">
              <a:buFont typeface="Wingdings" panose="05000000000000000000" pitchFamily="2" charset="2"/>
              <a:buChar char="§"/>
            </a:pPr>
            <a:r>
              <a:rPr lang="en-US" sz="1200" dirty="0"/>
              <a:t>A. Green bars—DEF level indicators </a:t>
            </a:r>
          </a:p>
          <a:p>
            <a:pPr marL="171450" indent="-171450">
              <a:buFont typeface="Wingdings" panose="05000000000000000000" pitchFamily="2" charset="2"/>
              <a:buChar char="§"/>
            </a:pPr>
            <a:r>
              <a:rPr lang="en-US" sz="1200" dirty="0"/>
              <a:t>B. One bar illuminated amber—DEF very low, refill DEF </a:t>
            </a:r>
          </a:p>
          <a:p>
            <a:pPr marL="171450" indent="-171450">
              <a:buFont typeface="Wingdings" panose="05000000000000000000" pitchFamily="2" charset="2"/>
              <a:buChar char="§"/>
            </a:pPr>
            <a:r>
              <a:rPr lang="en-US" sz="1200" dirty="0"/>
              <a:t>C. One bar flashing red—DEF empty, refill DEF </a:t>
            </a:r>
          </a:p>
          <a:p>
            <a:pPr marL="171450" indent="-171450">
              <a:buFont typeface="Wingdings" panose="05000000000000000000" pitchFamily="2" charset="2"/>
              <a:buChar char="§"/>
            </a:pPr>
            <a:r>
              <a:rPr lang="en-US" sz="1200" dirty="0"/>
              <a:t>1. Low Fuel Warning Lamp </a:t>
            </a:r>
          </a:p>
          <a:p>
            <a:pPr marL="171450" indent="-171450">
              <a:buFont typeface="Wingdings" panose="05000000000000000000" pitchFamily="2" charset="2"/>
              <a:buChar char="§"/>
            </a:pPr>
            <a:r>
              <a:rPr lang="en-US" sz="1200" dirty="0"/>
              <a:t>2. DEF Warning Lamp</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375" y="4707043"/>
            <a:ext cx="2328862" cy="1204363"/>
          </a:xfrm>
          <a:prstGeom prst="rect">
            <a:avLst/>
          </a:prstGeom>
        </p:spPr>
      </p:pic>
      <p:sp>
        <p:nvSpPr>
          <p:cNvPr id="21" name="Rectangle 20"/>
          <p:cNvSpPr/>
          <p:nvPr/>
        </p:nvSpPr>
        <p:spPr>
          <a:xfrm>
            <a:off x="7623175" y="5170724"/>
            <a:ext cx="4170361" cy="461665"/>
          </a:xfrm>
          <a:prstGeom prst="rect">
            <a:avLst/>
          </a:prstGeom>
        </p:spPr>
        <p:txBody>
          <a:bodyPr wrap="square">
            <a:spAutoFit/>
          </a:bodyPr>
          <a:lstStyle/>
          <a:p>
            <a:pPr>
              <a:buFont typeface="Arial" panose="020B0604020202020204" pitchFamily="34" charset="0"/>
              <a:buChar char="•"/>
            </a:pPr>
            <a:r>
              <a:rPr lang="en-US" sz="1200" dirty="0"/>
              <a:t>A. DEF Warning Lamp (flashing) </a:t>
            </a:r>
          </a:p>
          <a:p>
            <a:pPr>
              <a:buFont typeface="Arial" panose="020B0604020202020204" pitchFamily="34" charset="0"/>
              <a:buChar char="•"/>
            </a:pPr>
            <a:r>
              <a:rPr lang="en-US" sz="1200" dirty="0"/>
              <a:t>B. DEF </a:t>
            </a:r>
            <a:r>
              <a:rPr lang="en-US" sz="1200" dirty="0" smtClean="0"/>
              <a:t>Light bar </a:t>
            </a:r>
            <a:r>
              <a:rPr lang="en-US" sz="1200" dirty="0"/>
              <a:t>(one bar flashing </a:t>
            </a:r>
            <a:r>
              <a:rPr lang="en-US" sz="1200" dirty="0" smtClean="0"/>
              <a:t>red)x</a:t>
            </a:r>
            <a:endParaRPr lang="en-US" sz="1200" dirty="0"/>
          </a:p>
        </p:txBody>
      </p:sp>
    </p:spTree>
    <p:extLst>
      <p:ext uri="{BB962C8B-B14F-4D97-AF65-F5344CB8AC3E}">
        <p14:creationId xmlns:p14="http://schemas.microsoft.com/office/powerpoint/2010/main" val="176442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Drivertrain</a:t>
            </a:r>
            <a:r>
              <a:rPr lang="en-US" dirty="0" smtClean="0"/>
              <a:t/>
            </a:r>
            <a:br>
              <a:rPr lang="en-US" dirty="0" smtClean="0"/>
            </a:br>
            <a:r>
              <a:rPr lang="en-US" sz="1800" dirty="0"/>
              <a:t>Allison MD Series/</a:t>
            </a:r>
            <a:r>
              <a:rPr lang="en-US" sz="1800" dirty="0" err="1"/>
              <a:t>SmartShift</a:t>
            </a:r>
            <a:r>
              <a:rPr lang="en-US" sz="1800" dirty="0"/>
              <a:t> Shift Control</a:t>
            </a:r>
          </a:p>
        </p:txBody>
      </p:sp>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34</a:t>
            </a:fld>
            <a:endParaRPr lang="de-D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1" y="1524794"/>
            <a:ext cx="2591692" cy="3505200"/>
          </a:xfrm>
          <a:prstGeom prst="rect">
            <a:avLst/>
          </a:prstGeom>
        </p:spPr>
      </p:pic>
      <p:sp>
        <p:nvSpPr>
          <p:cNvPr id="8" name="Rectangle 7"/>
          <p:cNvSpPr/>
          <p:nvPr/>
        </p:nvSpPr>
        <p:spPr>
          <a:xfrm>
            <a:off x="765176" y="5029994"/>
            <a:ext cx="2362200" cy="830997"/>
          </a:xfrm>
          <a:prstGeom prst="rect">
            <a:avLst/>
          </a:prstGeom>
        </p:spPr>
        <p:txBody>
          <a:bodyPr wrap="square">
            <a:spAutoFit/>
          </a:bodyPr>
          <a:lstStyle/>
          <a:p>
            <a:pPr marL="171450" indent="-171450">
              <a:buFont typeface="Wingdings" panose="05000000000000000000" pitchFamily="2" charset="2"/>
              <a:buChar char="§"/>
            </a:pPr>
            <a:r>
              <a:rPr lang="en-US" sz="1200" dirty="0"/>
              <a:t>1. Digital Display </a:t>
            </a:r>
          </a:p>
          <a:p>
            <a:pPr marL="171450" indent="-171450">
              <a:buFont typeface="Wingdings" panose="05000000000000000000" pitchFamily="2" charset="2"/>
              <a:buChar char="§"/>
            </a:pPr>
            <a:r>
              <a:rPr lang="en-US" sz="1200" dirty="0"/>
              <a:t>2. Mode Identification Label </a:t>
            </a:r>
          </a:p>
          <a:p>
            <a:pPr marL="171450" indent="-171450">
              <a:buFont typeface="Wingdings" panose="05000000000000000000" pitchFamily="2" charset="2"/>
              <a:buChar char="§"/>
            </a:pPr>
            <a:r>
              <a:rPr lang="en-US" sz="1200" dirty="0"/>
              <a:t>3. Mode Indicator LED </a:t>
            </a:r>
          </a:p>
          <a:p>
            <a:pPr marL="171450" indent="-171450">
              <a:buFont typeface="Wingdings" panose="05000000000000000000" pitchFamily="2" charset="2"/>
              <a:buChar char="§"/>
            </a:pPr>
            <a:r>
              <a:rPr lang="en-US" sz="1200" dirty="0"/>
              <a:t>4. Mode Button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375" y="3004556"/>
            <a:ext cx="5791833" cy="3048000"/>
          </a:xfrm>
          <a:prstGeom prst="rect">
            <a:avLst/>
          </a:prstGeom>
        </p:spPr>
      </p:pic>
      <p:sp>
        <p:nvSpPr>
          <p:cNvPr id="11" name="Rectangle 10"/>
          <p:cNvSpPr/>
          <p:nvPr/>
        </p:nvSpPr>
        <p:spPr>
          <a:xfrm>
            <a:off x="4270375" y="1521805"/>
            <a:ext cx="7677424" cy="1221642"/>
          </a:xfrm>
          <a:prstGeom prst="rect">
            <a:avLst/>
          </a:prstGeom>
        </p:spPr>
        <p:txBody>
          <a:bodyPr wrap="square" numCol="3">
            <a:spAutoFit/>
          </a:bodyPr>
          <a:lstStyle/>
          <a:p>
            <a:pPr marL="171450" indent="-171450">
              <a:buFont typeface="Wingdings" panose="05000000000000000000" pitchFamily="2" charset="2"/>
              <a:buChar char="§"/>
            </a:pPr>
            <a:r>
              <a:rPr lang="en-US" sz="1200" dirty="0"/>
              <a:t>1. </a:t>
            </a:r>
            <a:r>
              <a:rPr lang="en-US" sz="1200" dirty="0" err="1"/>
              <a:t>SmartShift</a:t>
            </a:r>
            <a:r>
              <a:rPr lang="en-US" sz="1200" dirty="0"/>
              <a:t> Control Lever </a:t>
            </a:r>
          </a:p>
          <a:p>
            <a:pPr marL="171450" indent="-171450">
              <a:buFont typeface="Wingdings" panose="05000000000000000000" pitchFamily="2" charset="2"/>
              <a:buChar char="§"/>
            </a:pPr>
            <a:r>
              <a:rPr lang="en-US" sz="1200" dirty="0"/>
              <a:t>2. Slide Switch </a:t>
            </a:r>
            <a:endParaRPr lang="en-US" sz="1200" dirty="0" smtClean="0"/>
          </a:p>
          <a:p>
            <a:pPr marL="171450" indent="-171450">
              <a:buFont typeface="Wingdings" panose="05000000000000000000" pitchFamily="2" charset="2"/>
              <a:buChar char="§"/>
            </a:pPr>
            <a:r>
              <a:rPr lang="en-US" sz="1200" dirty="0" smtClean="0"/>
              <a:t>3</a:t>
            </a:r>
            <a:r>
              <a:rPr lang="en-US" sz="1200" dirty="0"/>
              <a:t>. MAN Mode (of slide switch) </a:t>
            </a:r>
          </a:p>
          <a:p>
            <a:pPr marL="171450" indent="-171450">
              <a:buFont typeface="Wingdings" panose="05000000000000000000" pitchFamily="2" charset="2"/>
              <a:buChar char="§"/>
            </a:pPr>
            <a:r>
              <a:rPr lang="en-US" sz="1200" dirty="0"/>
              <a:t>4. AUTO Mode (of slide switch) </a:t>
            </a:r>
          </a:p>
          <a:p>
            <a:pPr marL="171450" indent="-171450">
              <a:buFont typeface="Wingdings" panose="05000000000000000000" pitchFamily="2" charset="2"/>
              <a:buChar char="§"/>
            </a:pPr>
            <a:r>
              <a:rPr lang="en-US" sz="1200" dirty="0"/>
              <a:t>5. Upshift Direction </a:t>
            </a:r>
          </a:p>
          <a:p>
            <a:pPr marL="171450" indent="-171450">
              <a:buFont typeface="Wingdings" panose="05000000000000000000" pitchFamily="2" charset="2"/>
              <a:buChar char="§"/>
            </a:pPr>
            <a:r>
              <a:rPr lang="en-US" sz="1200" dirty="0"/>
              <a:t>6. Reverse Position (of selector switch) </a:t>
            </a:r>
          </a:p>
          <a:p>
            <a:pPr marL="171450" indent="-171450">
              <a:buFont typeface="Wingdings" panose="05000000000000000000" pitchFamily="2" charset="2"/>
              <a:buChar char="§"/>
            </a:pPr>
            <a:r>
              <a:rPr lang="en-US" sz="1200" dirty="0"/>
              <a:t>7. Selector Switch </a:t>
            </a:r>
          </a:p>
          <a:p>
            <a:pPr marL="171450" indent="-171450">
              <a:buFont typeface="Wingdings" panose="05000000000000000000" pitchFamily="2" charset="2"/>
              <a:buChar char="§"/>
            </a:pPr>
            <a:r>
              <a:rPr lang="en-US" sz="1200" dirty="0"/>
              <a:t>8. Neutral Lock Button </a:t>
            </a:r>
          </a:p>
          <a:p>
            <a:pPr marL="171450" indent="-171450">
              <a:buFont typeface="Wingdings" panose="05000000000000000000" pitchFamily="2" charset="2"/>
              <a:buChar char="§"/>
            </a:pPr>
            <a:r>
              <a:rPr lang="en-US" sz="1200" dirty="0"/>
              <a:t>9. Neutral Position (of selector switch) </a:t>
            </a:r>
          </a:p>
          <a:p>
            <a:pPr marL="171450" indent="-171450">
              <a:buFont typeface="Wingdings" panose="05000000000000000000" pitchFamily="2" charset="2"/>
              <a:buChar char="§"/>
            </a:pPr>
            <a:r>
              <a:rPr lang="en-US" sz="1200" dirty="0"/>
              <a:t>10. Drive Position (of selector switch) </a:t>
            </a:r>
          </a:p>
          <a:p>
            <a:pPr marL="171450" indent="-171450">
              <a:buFont typeface="Wingdings" panose="05000000000000000000" pitchFamily="2" charset="2"/>
              <a:buChar char="§"/>
            </a:pPr>
            <a:r>
              <a:rPr lang="en-US" sz="1200" dirty="0"/>
              <a:t>11. Low Position (of selector switch) </a:t>
            </a:r>
          </a:p>
          <a:p>
            <a:pPr marL="171450" indent="-171450">
              <a:buFont typeface="Wingdings" panose="05000000000000000000" pitchFamily="2" charset="2"/>
              <a:buChar char="§"/>
            </a:pPr>
            <a:r>
              <a:rPr lang="en-US" sz="1200" dirty="0"/>
              <a:t>12. Downshift Direction</a:t>
            </a:r>
          </a:p>
        </p:txBody>
      </p:sp>
    </p:spTree>
    <p:extLst>
      <p:ext uri="{BB962C8B-B14F-4D97-AF65-F5344CB8AC3E}">
        <p14:creationId xmlns:p14="http://schemas.microsoft.com/office/powerpoint/2010/main" val="1039763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endParaRPr lang="en-US" dirty="0"/>
          </a:p>
        </p:txBody>
      </p:sp>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Page </a:t>
            </a:r>
            <a:fld id="{52531704-8F80-415D-BD2B-6B9991AE822F}" type="slidenum">
              <a:rPr lang="de-DE" smtClean="0"/>
              <a:pPr/>
              <a:t>35</a:t>
            </a:fld>
            <a:endParaRPr lang="de-D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27" y="2828235"/>
            <a:ext cx="4426276" cy="2971800"/>
          </a:xfrm>
          <a:prstGeom prst="rect">
            <a:avLst/>
          </a:prstGeom>
        </p:spPr>
      </p:pic>
      <p:sp>
        <p:nvSpPr>
          <p:cNvPr id="8" name="TextBox 7"/>
          <p:cNvSpPr txBox="1"/>
          <p:nvPr/>
        </p:nvSpPr>
        <p:spPr bwMode="auto">
          <a:xfrm>
            <a:off x="2058137" y="5870341"/>
            <a:ext cx="1823256" cy="246221"/>
          </a:xfrm>
          <a:prstGeom prst="rect">
            <a:avLst/>
          </a:prstGeom>
          <a:noFill/>
          <a:ln w="9525">
            <a:noFill/>
            <a:miter lim="800000"/>
            <a:headEnd/>
            <a:tailEnd/>
          </a:ln>
        </p:spPr>
        <p:txBody>
          <a:bodyPr wrap="none" lIns="0" tIns="0" rIns="0" bIns="0" rtlCol="0" anchor="t" anchorCtr="0">
            <a:spAutoFit/>
          </a:bodyPr>
          <a:lstStyle/>
          <a:p>
            <a:pPr fontAlgn="base">
              <a:spcBef>
                <a:spcPct val="0"/>
              </a:spcBef>
              <a:spcAft>
                <a:spcPct val="0"/>
              </a:spcAft>
            </a:pPr>
            <a:r>
              <a:rPr lang="en-US" sz="1600" dirty="0" smtClean="0">
                <a:cs typeface="Daimler CS"/>
              </a:rPr>
              <a:t>Oil check- </a:t>
            </a:r>
            <a:r>
              <a:rPr lang="en-US" sz="1600" dirty="0"/>
              <a:t>Driver Side </a:t>
            </a:r>
          </a:p>
        </p:txBody>
      </p:sp>
      <p:sp>
        <p:nvSpPr>
          <p:cNvPr id="9" name="Oval 8"/>
          <p:cNvSpPr/>
          <p:nvPr/>
        </p:nvSpPr>
        <p:spPr>
          <a:xfrm>
            <a:off x="2822575" y="4877594"/>
            <a:ext cx="533400" cy="457200"/>
          </a:xfrm>
          <a:prstGeom prst="ellipse">
            <a:avLst/>
          </a:prstGeom>
          <a:noFill/>
          <a:ln w="38100">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775" y="2828235"/>
            <a:ext cx="4468476" cy="2935766"/>
          </a:xfrm>
          <a:prstGeom prst="rect">
            <a:avLst/>
          </a:prstGeom>
        </p:spPr>
      </p:pic>
      <p:sp>
        <p:nvSpPr>
          <p:cNvPr id="11" name="TextBox 10"/>
          <p:cNvSpPr txBox="1"/>
          <p:nvPr/>
        </p:nvSpPr>
        <p:spPr bwMode="auto">
          <a:xfrm>
            <a:off x="637688" y="965887"/>
            <a:ext cx="11100287" cy="1107996"/>
          </a:xfrm>
          <a:prstGeom prst="rect">
            <a:avLst/>
          </a:prstGeom>
          <a:noFill/>
          <a:ln w="9525">
            <a:noFill/>
            <a:miter lim="800000"/>
            <a:headEnd/>
            <a:tailEnd/>
          </a:ln>
        </p:spPr>
        <p:txBody>
          <a:bodyPr wrap="square" lIns="0" tIns="0" rIns="0" bIns="0" rtlCol="0" anchor="t" anchorCtr="0">
            <a:spAutoFit/>
          </a:bodyPr>
          <a:lstStyle>
            <a:defPPr>
              <a:defRPr lang="de-DE"/>
            </a:defPPr>
            <a:lvl1pPr fontAlgn="base">
              <a:spcBef>
                <a:spcPct val="0"/>
              </a:spcBef>
              <a:spcAft>
                <a:spcPct val="0"/>
              </a:spcAft>
              <a:defRPr sz="1600">
                <a:cs typeface="Daimler CS"/>
              </a:defRPr>
            </a:lvl1pPr>
          </a:lstStyle>
          <a:p>
            <a:r>
              <a:rPr lang="en-US" sz="1200" dirty="0" smtClean="0"/>
              <a:t>Complete daily inspection </a:t>
            </a:r>
            <a:r>
              <a:rPr lang="en-US" sz="1200" dirty="0"/>
              <a:t>and maintenance procedures to ensure that vehicle components are in good working condition before each trip. A driver who is familiar with the vehicle and drives it regularly can perform the daily inspections, then add the weekly and monthly post-trip inspections as scheduled</a:t>
            </a:r>
            <a:r>
              <a:rPr lang="en-US" sz="1200" dirty="0" smtClean="0"/>
              <a:t>.</a:t>
            </a:r>
          </a:p>
          <a:p>
            <a:endParaRPr lang="en-US" sz="1200" dirty="0"/>
          </a:p>
          <a:p>
            <a:r>
              <a:rPr lang="en-US" sz="1200" b="1" u="sng" dirty="0" smtClean="0"/>
              <a:t>IMPORTANT</a:t>
            </a:r>
            <a:r>
              <a:rPr lang="en-US" sz="1200" b="1" u="sng" dirty="0"/>
              <a:t>: </a:t>
            </a:r>
            <a:r>
              <a:rPr lang="en-US" sz="1200" dirty="0" smtClean="0"/>
              <a:t>For </a:t>
            </a:r>
            <a:r>
              <a:rPr lang="en-US" sz="1200" dirty="0"/>
              <a:t>pre- and post-trip checklists, inspections, and maintenance </a:t>
            </a:r>
            <a:r>
              <a:rPr lang="en-US" sz="1200" dirty="0" smtClean="0"/>
              <a:t>procedures, </a:t>
            </a:r>
            <a:r>
              <a:rPr lang="en-US" sz="1200" dirty="0"/>
              <a:t>Refer to </a:t>
            </a:r>
            <a:r>
              <a:rPr lang="en-US" sz="1200" dirty="0" smtClean="0"/>
              <a:t>M2 Driver’s Manual, Maintenance Manual and other </a:t>
            </a:r>
            <a:r>
              <a:rPr lang="en-US" sz="1200" dirty="0"/>
              <a:t>component and body manufacturers' instructions for specific inspection and maintenance instructions, as well as local, state, and federal guidelines. </a:t>
            </a:r>
            <a:endParaRPr lang="en-US" sz="1200" dirty="0" smtClean="0"/>
          </a:p>
          <a:p>
            <a:r>
              <a:rPr lang="en-US" sz="1200" dirty="0" smtClean="0"/>
              <a:t>Below are inspection areas locations.</a:t>
            </a:r>
            <a:endParaRPr lang="en-US" sz="1200" dirty="0"/>
          </a:p>
        </p:txBody>
      </p:sp>
      <p:sp>
        <p:nvSpPr>
          <p:cNvPr id="12" name="Oval 11"/>
          <p:cNvSpPr/>
          <p:nvPr/>
        </p:nvSpPr>
        <p:spPr>
          <a:xfrm>
            <a:off x="8224296" y="3804524"/>
            <a:ext cx="533400" cy="457200"/>
          </a:xfrm>
          <a:prstGeom prst="ellipse">
            <a:avLst/>
          </a:prstGeom>
          <a:noFill/>
          <a:ln w="38100">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56308" y="5870340"/>
            <a:ext cx="3135410" cy="246221"/>
          </a:xfrm>
          <a:prstGeom prst="rect">
            <a:avLst/>
          </a:prstGeom>
          <a:noFill/>
          <a:ln w="9525">
            <a:noFill/>
            <a:miter lim="800000"/>
            <a:headEnd/>
            <a:tailEnd/>
          </a:ln>
        </p:spPr>
        <p:txBody>
          <a:bodyPr wrap="none" lIns="0" tIns="0" rIns="0" bIns="0" rtlCol="0" anchor="t" anchorCtr="0">
            <a:spAutoFit/>
          </a:bodyPr>
          <a:lstStyle/>
          <a:p>
            <a:pPr fontAlgn="base">
              <a:spcBef>
                <a:spcPct val="0"/>
              </a:spcBef>
              <a:spcAft>
                <a:spcPct val="0"/>
              </a:spcAft>
            </a:pPr>
            <a:r>
              <a:rPr lang="en-US" sz="1600" dirty="0">
                <a:cs typeface="Daimler CS"/>
              </a:rPr>
              <a:t>Coolant Check / </a:t>
            </a:r>
            <a:r>
              <a:rPr lang="en-US" sz="1600" dirty="0" smtClean="0">
                <a:cs typeface="Daimler CS"/>
              </a:rPr>
              <a:t>Fill - </a:t>
            </a:r>
            <a:r>
              <a:rPr lang="en-US" sz="1600" dirty="0"/>
              <a:t>Passenger Side </a:t>
            </a:r>
          </a:p>
        </p:txBody>
      </p:sp>
    </p:spTree>
    <p:extLst>
      <p:ext uri="{BB962C8B-B14F-4D97-AF65-F5344CB8AC3E}">
        <p14:creationId xmlns:p14="http://schemas.microsoft.com/office/powerpoint/2010/main" val="3857854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endParaRPr lang="en-US" dirty="0"/>
          </a:p>
        </p:txBody>
      </p:sp>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Page </a:t>
            </a:r>
            <a:fld id="{52531704-8F80-415D-BD2B-6B9991AE822F}" type="slidenum">
              <a:rPr lang="de-DE" smtClean="0"/>
              <a:pPr/>
              <a:t>36</a:t>
            </a:fld>
            <a:endParaRPr lang="de-DE" dirty="0"/>
          </a:p>
        </p:txBody>
      </p:sp>
      <p:sp>
        <p:nvSpPr>
          <p:cNvPr id="8" name="TextBox 7"/>
          <p:cNvSpPr txBox="1"/>
          <p:nvPr/>
        </p:nvSpPr>
        <p:spPr bwMode="auto">
          <a:xfrm>
            <a:off x="648844" y="3360054"/>
            <a:ext cx="3030830" cy="246221"/>
          </a:xfrm>
          <a:prstGeom prst="rect">
            <a:avLst/>
          </a:prstGeom>
          <a:noFill/>
          <a:ln w="9525">
            <a:noFill/>
            <a:miter lim="800000"/>
            <a:headEnd/>
            <a:tailEnd/>
          </a:ln>
        </p:spPr>
        <p:txBody>
          <a:bodyPr wrap="none" lIns="0" tIns="0" rIns="0" bIns="0" rtlCol="0" anchor="t" anchorCtr="0">
            <a:spAutoFit/>
          </a:bodyPr>
          <a:lstStyle>
            <a:defPPr>
              <a:defRPr lang="de-DE"/>
            </a:defPPr>
            <a:lvl1pPr fontAlgn="base">
              <a:spcBef>
                <a:spcPct val="0"/>
              </a:spcBef>
              <a:spcAft>
                <a:spcPct val="0"/>
              </a:spcAft>
              <a:defRPr sz="1600">
                <a:cs typeface="Daimler CS"/>
              </a:defRPr>
            </a:lvl1pPr>
          </a:lstStyle>
          <a:p>
            <a:r>
              <a:rPr lang="en-US" dirty="0"/>
              <a:t>Washer Check / </a:t>
            </a:r>
            <a:r>
              <a:rPr lang="en-US" dirty="0" smtClean="0"/>
              <a:t>Fill - </a:t>
            </a:r>
            <a:r>
              <a:rPr lang="en-US" dirty="0"/>
              <a:t>Passenger side</a:t>
            </a:r>
          </a:p>
        </p:txBody>
      </p:sp>
      <p:sp>
        <p:nvSpPr>
          <p:cNvPr id="11" name="TextBox 10"/>
          <p:cNvSpPr txBox="1"/>
          <p:nvPr/>
        </p:nvSpPr>
        <p:spPr bwMode="auto">
          <a:xfrm>
            <a:off x="6884922" y="3365146"/>
            <a:ext cx="3665812" cy="246221"/>
          </a:xfrm>
          <a:prstGeom prst="rect">
            <a:avLst/>
          </a:prstGeom>
          <a:noFill/>
          <a:ln w="9525">
            <a:noFill/>
            <a:miter lim="800000"/>
            <a:headEnd/>
            <a:tailEnd/>
          </a:ln>
        </p:spPr>
        <p:txBody>
          <a:bodyPr wrap="none" lIns="0" tIns="0" rIns="0" bIns="0" rtlCol="0" anchor="t" anchorCtr="0">
            <a:spAutoFit/>
          </a:bodyPr>
          <a:lstStyle>
            <a:defPPr>
              <a:defRPr lang="de-DE"/>
            </a:defPPr>
            <a:lvl1pPr fontAlgn="base">
              <a:spcBef>
                <a:spcPct val="0"/>
              </a:spcBef>
              <a:spcAft>
                <a:spcPct val="0"/>
              </a:spcAft>
              <a:defRPr sz="1600">
                <a:cs typeface="Daimler CS"/>
              </a:defRPr>
            </a:lvl1pPr>
          </a:lstStyle>
          <a:p>
            <a:r>
              <a:rPr lang="en-US" dirty="0"/>
              <a:t>Power Steering Check / </a:t>
            </a:r>
            <a:r>
              <a:rPr lang="en-US" dirty="0" smtClean="0"/>
              <a:t>Fill -</a:t>
            </a:r>
            <a:r>
              <a:rPr lang="en-US" dirty="0"/>
              <a:t> Passenger side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144" y="1038355"/>
            <a:ext cx="3450231" cy="2297171"/>
          </a:xfrm>
          <a:prstGeom prst="rect">
            <a:avLst/>
          </a:prstGeom>
        </p:spPr>
      </p:pic>
      <p:sp>
        <p:nvSpPr>
          <p:cNvPr id="13" name="Oval 12"/>
          <p:cNvSpPr/>
          <p:nvPr/>
        </p:nvSpPr>
        <p:spPr>
          <a:xfrm>
            <a:off x="1799851" y="1207223"/>
            <a:ext cx="986616" cy="1025865"/>
          </a:xfrm>
          <a:prstGeom prst="ellipse">
            <a:avLst/>
          </a:prstGeom>
          <a:noFill/>
          <a:ln w="38100">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376" y="1010370"/>
            <a:ext cx="3400425" cy="2297171"/>
          </a:xfrm>
          <a:prstGeom prst="rect">
            <a:avLst/>
          </a:prstGeom>
        </p:spPr>
      </p:pic>
      <p:sp>
        <p:nvSpPr>
          <p:cNvPr id="14" name="Oval 13"/>
          <p:cNvSpPr/>
          <p:nvPr/>
        </p:nvSpPr>
        <p:spPr>
          <a:xfrm>
            <a:off x="8208118" y="1745065"/>
            <a:ext cx="533400" cy="457200"/>
          </a:xfrm>
          <a:prstGeom prst="ellipse">
            <a:avLst/>
          </a:prstGeom>
          <a:noFill/>
          <a:ln w="38100">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860" y="4037836"/>
            <a:ext cx="4941729" cy="2113203"/>
          </a:xfrm>
          <a:prstGeom prst="rect">
            <a:avLst/>
          </a:prstGeom>
        </p:spPr>
      </p:pic>
      <p:sp>
        <p:nvSpPr>
          <p:cNvPr id="17" name="Rectangle 16"/>
          <p:cNvSpPr/>
          <p:nvPr/>
        </p:nvSpPr>
        <p:spPr>
          <a:xfrm>
            <a:off x="5032375" y="6208644"/>
            <a:ext cx="2254656" cy="246221"/>
          </a:xfrm>
          <a:prstGeom prst="rect">
            <a:avLst/>
          </a:prstGeom>
          <a:noFill/>
          <a:ln w="9525">
            <a:noFill/>
            <a:miter lim="800000"/>
            <a:headEnd/>
            <a:tailEnd/>
          </a:ln>
        </p:spPr>
        <p:txBody>
          <a:bodyPr wrap="none" lIns="0" tIns="0" rIns="0" bIns="0" rtlCol="0" anchor="t" anchorCtr="0">
            <a:spAutoFit/>
          </a:bodyPr>
          <a:lstStyle/>
          <a:p>
            <a:pPr fontAlgn="base">
              <a:spcBef>
                <a:spcPct val="0"/>
              </a:spcBef>
              <a:spcAft>
                <a:spcPct val="0"/>
              </a:spcAft>
            </a:pPr>
            <a:r>
              <a:rPr lang="en-US" sz="1600" dirty="0">
                <a:cs typeface="Daimler CS"/>
              </a:rPr>
              <a:t>Air </a:t>
            </a:r>
            <a:r>
              <a:rPr lang="en-US" sz="1600" dirty="0" smtClean="0">
                <a:cs typeface="Daimler CS"/>
              </a:rPr>
              <a:t>Cleaner- Passenger side</a:t>
            </a:r>
            <a:endParaRPr lang="en-US" sz="1600" dirty="0">
              <a:cs typeface="Daimler CS"/>
            </a:endParaRPr>
          </a:p>
        </p:txBody>
      </p:sp>
    </p:spTree>
    <p:extLst>
      <p:ext uri="{BB962C8B-B14F-4D97-AF65-F5344CB8AC3E}">
        <p14:creationId xmlns:p14="http://schemas.microsoft.com/office/powerpoint/2010/main" val="3974457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Maintenance</a:t>
            </a:r>
          </a:p>
        </p:txBody>
      </p:sp>
      <p:pic>
        <p:nvPicPr>
          <p:cNvPr id="11" name="Content Placeholder 10"/>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rot="5400000">
            <a:off x="5557" y="1995488"/>
            <a:ext cx="4984750" cy="3738562"/>
          </a:xfrm>
        </p:spPr>
      </p:pic>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Page </a:t>
            </a:r>
            <a:fld id="{52531704-8F80-415D-BD2B-6B9991AE822F}" type="slidenum">
              <a:rPr lang="de-DE" smtClean="0"/>
              <a:pPr/>
              <a:t>37</a:t>
            </a:fld>
            <a:endParaRPr lang="de-DE"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80175" y="1829593"/>
            <a:ext cx="3657599" cy="2743200"/>
          </a:xfrm>
          <a:prstGeom prst="rect">
            <a:avLst/>
          </a:prstGeom>
        </p:spPr>
      </p:pic>
      <p:sp>
        <p:nvSpPr>
          <p:cNvPr id="13" name="Oval 12"/>
          <p:cNvSpPr/>
          <p:nvPr/>
        </p:nvSpPr>
        <p:spPr>
          <a:xfrm>
            <a:off x="2212975" y="3505994"/>
            <a:ext cx="505025"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3" idx="6"/>
            <a:endCxn id="12" idx="2"/>
          </p:cNvCxnSpPr>
          <p:nvPr/>
        </p:nvCxnSpPr>
        <p:spPr bwMode="auto">
          <a:xfrm flipV="1">
            <a:off x="2718000" y="3201194"/>
            <a:ext cx="4219375" cy="609600"/>
          </a:xfrm>
          <a:prstGeom prst="straightConnector1">
            <a:avLst/>
          </a:prstGeom>
          <a:noFill/>
          <a:ln>
            <a:solidFill>
              <a:srgbClr val="FFC000"/>
            </a:solidFill>
          </a:ln>
          <a:extLst/>
        </p:spPr>
        <p:style>
          <a:lnRef idx="2">
            <a:schemeClr val="accent1">
              <a:shade val="50000"/>
            </a:schemeClr>
          </a:lnRef>
          <a:fillRef idx="1">
            <a:schemeClr val="accent1"/>
          </a:fillRef>
          <a:effectRef idx="0">
            <a:schemeClr val="accent1"/>
          </a:effectRef>
          <a:fontRef idx="minor">
            <a:schemeClr val="lt1"/>
          </a:fontRef>
        </p:style>
      </p:cxnSp>
      <p:sp>
        <p:nvSpPr>
          <p:cNvPr id="19" name="TextBox 18"/>
          <p:cNvSpPr txBox="1"/>
          <p:nvPr/>
        </p:nvSpPr>
        <p:spPr bwMode="auto">
          <a:xfrm>
            <a:off x="7202645" y="5119813"/>
            <a:ext cx="2212657" cy="246221"/>
          </a:xfrm>
          <a:prstGeom prst="rect">
            <a:avLst/>
          </a:prstGeom>
          <a:noFill/>
          <a:ln w="9525">
            <a:noFill/>
            <a:miter lim="800000"/>
            <a:headEnd/>
            <a:tailEnd/>
          </a:ln>
        </p:spPr>
        <p:txBody>
          <a:bodyPr wrap="none" lIns="0" tIns="0" rIns="0" bIns="0" rtlCol="0" anchor="t" anchorCtr="0">
            <a:spAutoFit/>
          </a:bodyPr>
          <a:lstStyle>
            <a:defPPr>
              <a:defRPr lang="de-DE"/>
            </a:defPPr>
            <a:lvl1pPr fontAlgn="base">
              <a:spcBef>
                <a:spcPct val="0"/>
              </a:spcBef>
              <a:spcAft>
                <a:spcPct val="0"/>
              </a:spcAft>
              <a:defRPr sz="1600">
                <a:cs typeface="Daimler CS"/>
              </a:defRPr>
            </a:lvl1pPr>
          </a:lstStyle>
          <a:p>
            <a:r>
              <a:rPr lang="en-US" dirty="0"/>
              <a:t>Air Filter Restriction Gauge</a:t>
            </a:r>
          </a:p>
        </p:txBody>
      </p:sp>
    </p:spTree>
    <p:extLst>
      <p:ext uri="{BB962C8B-B14F-4D97-AF65-F5344CB8AC3E}">
        <p14:creationId xmlns:p14="http://schemas.microsoft.com/office/powerpoint/2010/main" val="41259113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38</a:t>
            </a:fld>
            <a:endParaRPr lang="de-DE" dirty="0"/>
          </a:p>
        </p:txBody>
      </p:sp>
      <p:sp>
        <p:nvSpPr>
          <p:cNvPr id="3" name="Title 2"/>
          <p:cNvSpPr>
            <a:spLocks noGrp="1"/>
          </p:cNvSpPr>
          <p:nvPr>
            <p:ph type="title"/>
          </p:nvPr>
        </p:nvSpPr>
        <p:spPr>
          <a:xfrm>
            <a:off x="3041406" y="1600994"/>
            <a:ext cx="2270124" cy="1152000"/>
          </a:xfrm>
        </p:spPr>
        <p:txBody>
          <a:bodyPr/>
          <a:lstStyle/>
          <a:p>
            <a:pPr algn="ctr"/>
            <a:r>
              <a:rPr lang="en-US" dirty="0" smtClean="0"/>
              <a:t>Thank You</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8000" y="3159438"/>
            <a:ext cx="2916936" cy="115031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75" y="1143794"/>
            <a:ext cx="3334345" cy="4445793"/>
          </a:xfrm>
          <a:prstGeom prst="rect">
            <a:avLst/>
          </a:prstGeom>
        </p:spPr>
      </p:pic>
    </p:spTree>
    <p:extLst>
      <p:ext uri="{BB962C8B-B14F-4D97-AF65-F5344CB8AC3E}">
        <p14:creationId xmlns:p14="http://schemas.microsoft.com/office/powerpoint/2010/main" val="3190455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4"/>
          </p:nvPr>
        </p:nvSpPr>
        <p:spPr/>
        <p:txBody>
          <a:bodyPr/>
          <a:lstStyle/>
          <a:p>
            <a:r>
              <a:rPr lang="en-US" dirty="0" smtClean="0"/>
              <a:t>This presentation does not replace the Drivers Manual.  The Drivers Manual and Maintenance manual provided with each vehicle should be read and followed.</a:t>
            </a:r>
            <a:endParaRPr lang="de-DE" dirty="0" smtClean="0"/>
          </a:p>
        </p:txBody>
      </p:sp>
      <p:sp>
        <p:nvSpPr>
          <p:cNvPr id="5" name="Foliennummernplatzhalter 4"/>
          <p:cNvSpPr>
            <a:spLocks noGrp="1"/>
          </p:cNvSpPr>
          <p:nvPr>
            <p:ph type="sldNum" sz="quarter" idx="15"/>
          </p:nvPr>
        </p:nvSpPr>
        <p:spPr/>
        <p:txBody>
          <a:bodyPr/>
          <a:lstStyle/>
          <a:p>
            <a:r>
              <a:rPr lang="de-DE" dirty="0" smtClean="0"/>
              <a:t>Seite </a:t>
            </a:r>
            <a:fld id="{52531704-8F80-415D-BD2B-6B9991AE822F}" type="slidenum">
              <a:rPr lang="de-DE" smtClean="0"/>
              <a:pPr/>
              <a:t>4</a:t>
            </a:fld>
            <a:endParaRPr lang="de-DE" dirty="0"/>
          </a:p>
        </p:txBody>
      </p:sp>
      <p:sp>
        <p:nvSpPr>
          <p:cNvPr id="9" name="Titel 2"/>
          <p:cNvSpPr>
            <a:spLocks noGrp="1"/>
          </p:cNvSpPr>
          <p:nvPr>
            <p:ph type="title"/>
          </p:nvPr>
        </p:nvSpPr>
        <p:spPr/>
        <p:txBody>
          <a:bodyPr/>
          <a:lstStyle/>
          <a:p>
            <a:pPr>
              <a:lnSpc>
                <a:spcPct val="100000"/>
              </a:lnSpc>
            </a:pPr>
            <a:r>
              <a:rPr lang="de-DE" dirty="0" err="1" smtClean="0"/>
              <a:t>Vehicle</a:t>
            </a:r>
            <a:r>
              <a:rPr lang="de-DE" dirty="0" smtClean="0"/>
              <a:t> Access </a:t>
            </a:r>
            <a:br>
              <a:rPr lang="de-DE" dirty="0" smtClean="0"/>
            </a:br>
            <a:r>
              <a:rPr lang="de-DE" sz="2000" dirty="0" err="1" smtClean="0"/>
              <a:t>Cab</a:t>
            </a:r>
            <a:r>
              <a:rPr lang="de-DE" sz="2000" dirty="0" smtClean="0"/>
              <a:t> Entry </a:t>
            </a:r>
            <a:r>
              <a:rPr lang="de-DE" sz="2000" dirty="0" err="1" smtClean="0"/>
              <a:t>and</a:t>
            </a:r>
            <a:r>
              <a:rPr lang="de-DE" sz="2000" dirty="0" smtClean="0"/>
              <a:t> Exit ( Passenger </a:t>
            </a:r>
            <a:r>
              <a:rPr lang="de-DE" sz="2000" dirty="0" err="1" smtClean="0"/>
              <a:t>side</a:t>
            </a:r>
            <a:r>
              <a:rPr lang="de-DE" sz="2000" dirty="0" smtClean="0"/>
              <a:t> </a:t>
            </a:r>
            <a:r>
              <a:rPr lang="de-DE" sz="2000" dirty="0" err="1" smtClean="0"/>
              <a:t>side</a:t>
            </a:r>
            <a:r>
              <a:rPr lang="de-DE" sz="2000" dirty="0" smtClean="0"/>
              <a:t> ) – </a:t>
            </a:r>
            <a:r>
              <a:rPr lang="de-DE" sz="2000" dirty="0"/>
              <a:t>B</a:t>
            </a:r>
            <a:r>
              <a:rPr lang="de-DE" sz="2000" dirty="0" smtClean="0"/>
              <a:t>ack </a:t>
            </a:r>
            <a:r>
              <a:rPr lang="de-DE" sz="2000" dirty="0" err="1" smtClean="0"/>
              <a:t>of</a:t>
            </a:r>
            <a:r>
              <a:rPr lang="de-DE" sz="2000" dirty="0" smtClean="0"/>
              <a:t> </a:t>
            </a:r>
            <a:r>
              <a:rPr lang="de-DE" sz="2000" dirty="0" err="1" smtClean="0"/>
              <a:t>Cab</a:t>
            </a:r>
            <a:r>
              <a:rPr lang="de-DE" sz="2000" dirty="0" smtClean="0"/>
              <a:t> Access </a:t>
            </a:r>
            <a:r>
              <a:rPr lang="de-DE" dirty="0" smtClean="0"/>
              <a:t/>
            </a:r>
            <a:br>
              <a:rPr lang="de-DE" dirty="0" smtClean="0"/>
            </a:br>
            <a:endParaRPr lang="de-DE" dirty="0"/>
          </a:p>
        </p:txBody>
      </p:sp>
      <p:sp>
        <p:nvSpPr>
          <p:cNvPr id="3" name="Rectangle 2"/>
          <p:cNvSpPr/>
          <p:nvPr/>
        </p:nvSpPr>
        <p:spPr>
          <a:xfrm>
            <a:off x="993775" y="4953794"/>
            <a:ext cx="6099175" cy="1015663"/>
          </a:xfrm>
          <a:prstGeom prst="rect">
            <a:avLst/>
          </a:prstGeom>
        </p:spPr>
        <p:txBody>
          <a:bodyPr>
            <a:spAutoFit/>
          </a:bodyPr>
          <a:lstStyle/>
          <a:p>
            <a:r>
              <a:rPr lang="en-US" sz="1200" dirty="0" smtClean="0"/>
              <a:t>Cab access system Passenger’s Side </a:t>
            </a:r>
          </a:p>
          <a:p>
            <a:pPr>
              <a:buFont typeface="Arial" panose="020B0604020202020204" pitchFamily="34" charset="0"/>
              <a:buChar char="•"/>
            </a:pPr>
            <a:r>
              <a:rPr lang="en-US" sz="1200" dirty="0" smtClean="0"/>
              <a:t>1 Step </a:t>
            </a:r>
            <a:endParaRPr lang="en-US" sz="1200" dirty="0"/>
          </a:p>
          <a:p>
            <a:pPr>
              <a:buFont typeface="Arial" panose="020B0604020202020204" pitchFamily="34" charset="0"/>
              <a:buChar char="•"/>
            </a:pPr>
            <a:r>
              <a:rPr lang="en-US" sz="1200" dirty="0"/>
              <a:t>2</a:t>
            </a:r>
            <a:r>
              <a:rPr lang="en-US" sz="1200" dirty="0" smtClean="0"/>
              <a:t> </a:t>
            </a:r>
            <a:r>
              <a:rPr lang="en-US" sz="1200" dirty="0"/>
              <a:t>B-Pillar Grab Handle </a:t>
            </a:r>
          </a:p>
          <a:p>
            <a:pPr>
              <a:buFont typeface="Arial" panose="020B0604020202020204" pitchFamily="34" charset="0"/>
              <a:buChar char="•"/>
            </a:pPr>
            <a:r>
              <a:rPr lang="en-US" sz="1200" dirty="0"/>
              <a:t>3</a:t>
            </a:r>
            <a:r>
              <a:rPr lang="en-US" sz="1200" dirty="0" smtClean="0"/>
              <a:t> </a:t>
            </a:r>
            <a:r>
              <a:rPr lang="en-US" sz="1200" dirty="0"/>
              <a:t>Sidewall Grab Handle (optional) </a:t>
            </a:r>
          </a:p>
          <a:p>
            <a:pPr>
              <a:buFont typeface="Arial" panose="020B0604020202020204" pitchFamily="34" charset="0"/>
              <a:buChar char="•"/>
            </a:pPr>
            <a:r>
              <a:rPr lang="en-US" sz="1200" dirty="0"/>
              <a:t>4</a:t>
            </a:r>
            <a:r>
              <a:rPr lang="en-US" sz="1200" dirty="0" smtClean="0"/>
              <a:t> </a:t>
            </a:r>
            <a:r>
              <a:rPr lang="en-US" sz="1200" dirty="0"/>
              <a:t>A-Pillar Cover Grab Handle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567870"/>
            <a:ext cx="3414712" cy="3195508"/>
          </a:xfrm>
          <a:prstGeom prst="rect">
            <a:avLst/>
          </a:prstGeom>
        </p:spPr>
      </p:pic>
      <p:sp>
        <p:nvSpPr>
          <p:cNvPr id="11" name="Rectangle 10"/>
          <p:cNvSpPr/>
          <p:nvPr/>
        </p:nvSpPr>
        <p:spPr>
          <a:xfrm>
            <a:off x="5645150" y="5138459"/>
            <a:ext cx="6099175" cy="830997"/>
          </a:xfrm>
          <a:prstGeom prst="rect">
            <a:avLst/>
          </a:prstGeom>
        </p:spPr>
        <p:txBody>
          <a:bodyPr>
            <a:spAutoFit/>
          </a:bodyPr>
          <a:lstStyle/>
          <a:p>
            <a:r>
              <a:rPr lang="en-US" sz="1200" dirty="0" smtClean="0"/>
              <a:t>Back of Cab Access (typical)</a:t>
            </a:r>
          </a:p>
          <a:p>
            <a:pPr>
              <a:buFont typeface="Arial" panose="020B0604020202020204" pitchFamily="34" charset="0"/>
              <a:buChar char="•"/>
            </a:pPr>
            <a:r>
              <a:rPr lang="en-US" sz="1200" dirty="0" smtClean="0"/>
              <a:t>1 </a:t>
            </a:r>
            <a:r>
              <a:rPr lang="en-US" sz="1200" dirty="0"/>
              <a:t>Steps </a:t>
            </a:r>
          </a:p>
          <a:p>
            <a:pPr>
              <a:buFont typeface="Arial" panose="020B0604020202020204" pitchFamily="34" charset="0"/>
              <a:buChar char="•"/>
            </a:pPr>
            <a:r>
              <a:rPr lang="en-US" sz="1200" dirty="0"/>
              <a:t>2 Grab Handle</a:t>
            </a:r>
          </a:p>
          <a:p>
            <a:pPr>
              <a:buFont typeface="Arial" panose="020B0604020202020204" pitchFamily="34" charset="0"/>
              <a:buChar char="•"/>
            </a:pPr>
            <a:r>
              <a:rPr lang="en-US" sz="1200" dirty="0"/>
              <a:t>3 Deck Plate</a:t>
            </a:r>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harpenSoften amount="51000"/>
                    </a14:imgEffect>
                    <a14:imgEffect>
                      <a14:brightnessContrast bright="8000" contrast="-16000"/>
                    </a14:imgEffect>
                  </a14:imgLayer>
                </a14:imgProps>
              </a:ext>
              <a:ext uri="{28A0092B-C50C-407E-A947-70E740481C1C}">
                <a14:useLocalDpi xmlns:a14="http://schemas.microsoft.com/office/drawing/2010/main" val="0"/>
              </a:ext>
            </a:extLst>
          </a:blip>
          <a:stretch>
            <a:fillRect/>
          </a:stretch>
        </p:blipFill>
        <p:spPr>
          <a:xfrm>
            <a:off x="1069975" y="1696396"/>
            <a:ext cx="2214512" cy="2952682"/>
          </a:xfrm>
          <a:prstGeom prst="rect">
            <a:avLst/>
          </a:prstGeom>
        </p:spPr>
      </p:pic>
      <p:sp>
        <p:nvSpPr>
          <p:cNvPr id="14" name="Dodecagon 13"/>
          <p:cNvSpPr/>
          <p:nvPr/>
        </p:nvSpPr>
        <p:spPr>
          <a:xfrm>
            <a:off x="2062931" y="4356851"/>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1</a:t>
            </a:r>
            <a:endParaRPr lang="en-US" sz="1200" b="1" dirty="0">
              <a:solidFill>
                <a:srgbClr val="FFC000"/>
              </a:solidFill>
            </a:endParaRPr>
          </a:p>
        </p:txBody>
      </p:sp>
      <p:sp>
        <p:nvSpPr>
          <p:cNvPr id="15" name="Dodecagon 14"/>
          <p:cNvSpPr/>
          <p:nvPr/>
        </p:nvSpPr>
        <p:spPr>
          <a:xfrm>
            <a:off x="1584325" y="3507337"/>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2</a:t>
            </a:r>
            <a:endParaRPr lang="en-US" sz="1200" b="1" dirty="0">
              <a:solidFill>
                <a:srgbClr val="FFC000"/>
              </a:solidFill>
            </a:endParaRPr>
          </a:p>
        </p:txBody>
      </p:sp>
      <p:sp>
        <p:nvSpPr>
          <p:cNvPr id="16" name="Dodecagon 15"/>
          <p:cNvSpPr/>
          <p:nvPr/>
        </p:nvSpPr>
        <p:spPr>
          <a:xfrm>
            <a:off x="1149336" y="3557741"/>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3</a:t>
            </a:r>
            <a:endParaRPr lang="en-US" sz="1200" b="1" dirty="0">
              <a:solidFill>
                <a:srgbClr val="FFC000"/>
              </a:solidFill>
            </a:endParaRPr>
          </a:p>
        </p:txBody>
      </p:sp>
      <p:sp>
        <p:nvSpPr>
          <p:cNvPr id="17" name="Dodecagon 16"/>
          <p:cNvSpPr/>
          <p:nvPr/>
        </p:nvSpPr>
        <p:spPr>
          <a:xfrm>
            <a:off x="2441575" y="2937024"/>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4</a:t>
            </a:r>
            <a:endParaRPr lang="en-US" sz="1200" b="1" dirty="0">
              <a:solidFill>
                <a:srgbClr val="FFC000"/>
              </a:solidFill>
            </a:endParaRPr>
          </a:p>
        </p:txBody>
      </p:sp>
    </p:spTree>
    <p:extLst>
      <p:ext uri="{BB962C8B-B14F-4D97-AF65-F5344CB8AC3E}">
        <p14:creationId xmlns:p14="http://schemas.microsoft.com/office/powerpoint/2010/main" val="283140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r>
              <a:rPr lang="en-US" dirty="0" smtClean="0">
                <a:solidFill>
                  <a:schemeClr val="tx1"/>
                </a:solidFill>
              </a:rPr>
              <a:t>This presentation does not replace the Drivers Manual.  The Drivers Manual and Maintenance manual provided with each vehicle should be read and followed.</a:t>
            </a:r>
            <a:endParaRPr lang="de-DE" dirty="0" smtClean="0">
              <a:solidFill>
                <a:schemeClr val="tx1"/>
              </a:solidFill>
            </a:endParaRPr>
          </a:p>
        </p:txBody>
      </p:sp>
      <p:sp>
        <p:nvSpPr>
          <p:cNvPr id="6" name="Slide Number Placeholder 5"/>
          <p:cNvSpPr>
            <a:spLocks noGrp="1"/>
          </p:cNvSpPr>
          <p:nvPr>
            <p:ph type="sldNum" sz="quarter" idx="15"/>
          </p:nvPr>
        </p:nvSpPr>
        <p:spPr/>
        <p:txBody>
          <a:bodyPr/>
          <a:lstStyle/>
          <a:p>
            <a:r>
              <a:rPr lang="de-DE" dirty="0" smtClean="0"/>
              <a:t>Seite </a:t>
            </a:r>
            <a:fld id="{52531704-8F80-415D-BD2B-6B9991AE822F}" type="slidenum">
              <a:rPr lang="de-DE" smtClean="0"/>
              <a:pPr/>
              <a:t>5</a:t>
            </a:fld>
            <a:endParaRPr lang="de-DE" dirty="0"/>
          </a:p>
        </p:txBody>
      </p:sp>
      <p:sp>
        <p:nvSpPr>
          <p:cNvPr id="7" name="Titel 2"/>
          <p:cNvSpPr txBox="1">
            <a:spLocks/>
          </p:cNvSpPr>
          <p:nvPr/>
        </p:nvSpPr>
        <p:spPr>
          <a:xfrm>
            <a:off x="536575" y="229394"/>
            <a:ext cx="10938148" cy="1152000"/>
          </a:xfrm>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Vehicle Access </a:t>
            </a:r>
            <a:br>
              <a:rPr lang="en-US" dirty="0" smtClean="0"/>
            </a:br>
            <a:r>
              <a:rPr lang="en-US" sz="2000" dirty="0" smtClean="0"/>
              <a:t>Battery Compartment</a:t>
            </a:r>
            <a:endParaRPr lang="en-US" dirty="0"/>
          </a:p>
        </p:txBody>
      </p:sp>
      <p:sp>
        <p:nvSpPr>
          <p:cNvPr id="10" name="Rectangle 9"/>
          <p:cNvSpPr/>
          <p:nvPr/>
        </p:nvSpPr>
        <p:spPr>
          <a:xfrm>
            <a:off x="4194175" y="1537120"/>
            <a:ext cx="2209800" cy="2308324"/>
          </a:xfrm>
          <a:prstGeom prst="rect">
            <a:avLst/>
          </a:prstGeom>
        </p:spPr>
        <p:txBody>
          <a:bodyPr wrap="square">
            <a:spAutoFit/>
          </a:bodyPr>
          <a:lstStyle/>
          <a:p>
            <a:pPr algn="just"/>
            <a:r>
              <a:rPr lang="en-US" sz="1200" dirty="0"/>
              <a:t>The battery compartment is located in the lower part of the cab beneath and to the rear of the driver's door. It is fastened by a quarter-turn fastener. To open the battery access door, turn the quarter-turn fastener with a small screwdriver.</a:t>
            </a:r>
          </a:p>
          <a:p>
            <a:r>
              <a:rPr lang="en-US" sz="1200" dirty="0"/>
              <a:t>1. Top Step </a:t>
            </a:r>
          </a:p>
          <a:p>
            <a:r>
              <a:rPr lang="en-US" sz="1200" dirty="0"/>
              <a:t>2. Battery </a:t>
            </a:r>
          </a:p>
          <a:p>
            <a:r>
              <a:rPr lang="en-US" sz="1200" dirty="0"/>
              <a:t>3. Cab </a:t>
            </a:r>
          </a:p>
          <a:p>
            <a:r>
              <a:rPr lang="en-US" sz="1200" dirty="0"/>
              <a:t>4. Battery Access Door</a:t>
            </a:r>
          </a:p>
        </p:txBody>
      </p:sp>
      <p:sp>
        <p:nvSpPr>
          <p:cNvPr id="12" name="Rectangle 11"/>
          <p:cNvSpPr/>
          <p:nvPr/>
        </p:nvSpPr>
        <p:spPr>
          <a:xfrm>
            <a:off x="6708775" y="4102350"/>
            <a:ext cx="4911676" cy="2123658"/>
          </a:xfrm>
          <a:prstGeom prst="rect">
            <a:avLst/>
          </a:prstGeom>
        </p:spPr>
        <p:txBody>
          <a:bodyPr wrap="square">
            <a:spAutoFit/>
          </a:bodyPr>
          <a:lstStyle/>
          <a:p>
            <a:pPr algn="just"/>
            <a:r>
              <a:rPr lang="en-US" sz="1200" dirty="0"/>
              <a:t>Cab (Battery) Isolation Switch</a:t>
            </a:r>
          </a:p>
          <a:p>
            <a:r>
              <a:rPr lang="en-US" sz="1200" dirty="0"/>
              <a:t>The cab isolation switch </a:t>
            </a:r>
            <a:r>
              <a:rPr lang="en-US" sz="1200" dirty="0" smtClean="0"/>
              <a:t>is </a:t>
            </a:r>
            <a:r>
              <a:rPr lang="en-US" sz="1200" dirty="0"/>
              <a:t>located on the cab floor at the left of the driver’s seat, or inside the battery box. The battery isolation switch reduces the power to the cab and engine power wiring. Use it whenever the vehicle is to be put out of service for extended periods.</a:t>
            </a:r>
          </a:p>
          <a:p>
            <a:r>
              <a:rPr lang="en-US" sz="1200" dirty="0"/>
              <a:t>IMPORTANT: The battery disconnect switch does not completely isolate the batteries from the electrical system. For service operations that require that the batteries be disconnected, always shut down the engine and remove the negative battery cables. </a:t>
            </a:r>
          </a:p>
          <a:p>
            <a:r>
              <a:rPr lang="en-US" sz="1200" dirty="0"/>
              <a:t>NOTE: Whenever battery power is disconnected, clocks and electronically tuned radios must be reset.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18375" y="1521191"/>
            <a:ext cx="3429000" cy="229860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375" y="1773705"/>
            <a:ext cx="2679700" cy="18682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975" y="4039206"/>
            <a:ext cx="4438650" cy="2188671"/>
          </a:xfrm>
          <a:prstGeom prst="rect">
            <a:avLst/>
          </a:prstGeom>
        </p:spPr>
      </p:pic>
    </p:spTree>
    <p:extLst>
      <p:ext uri="{BB962C8B-B14F-4D97-AF65-F5344CB8AC3E}">
        <p14:creationId xmlns:p14="http://schemas.microsoft.com/office/powerpoint/2010/main" val="3045943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6</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Vehicle Access </a:t>
            </a:r>
            <a:br>
              <a:rPr lang="en-US" dirty="0" smtClean="0"/>
            </a:br>
            <a:r>
              <a:rPr lang="en-US" sz="2000" dirty="0" smtClean="0"/>
              <a:t>Hood Opening and closing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1" y="1487624"/>
            <a:ext cx="3762855" cy="2514600"/>
          </a:xfrm>
          <a:prstGeom prst="rect">
            <a:avLst/>
          </a:prstGeom>
        </p:spPr>
      </p:pic>
      <p:sp>
        <p:nvSpPr>
          <p:cNvPr id="10" name="Dodecagon 9"/>
          <p:cNvSpPr/>
          <p:nvPr/>
        </p:nvSpPr>
        <p:spPr>
          <a:xfrm>
            <a:off x="1222375" y="3124994"/>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1</a:t>
            </a:r>
            <a:endParaRPr lang="en-US" sz="1200" b="1" dirty="0">
              <a:solidFill>
                <a:srgbClr val="FFC000"/>
              </a:solidFill>
            </a:endParaRPr>
          </a:p>
        </p:txBody>
      </p:sp>
      <p:sp>
        <p:nvSpPr>
          <p:cNvPr id="11" name="Dodecagon 10"/>
          <p:cNvSpPr/>
          <p:nvPr/>
        </p:nvSpPr>
        <p:spPr>
          <a:xfrm>
            <a:off x="2395778" y="2377236"/>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2</a:t>
            </a:r>
            <a:endParaRPr lang="en-US" sz="1200" b="1" dirty="0">
              <a:solidFill>
                <a:srgbClr val="FFC000"/>
              </a:solidFill>
            </a:endParaRPr>
          </a:p>
        </p:txBody>
      </p:sp>
      <p:sp>
        <p:nvSpPr>
          <p:cNvPr id="12" name="Dodecagon 11"/>
          <p:cNvSpPr/>
          <p:nvPr/>
        </p:nvSpPr>
        <p:spPr>
          <a:xfrm>
            <a:off x="2931162" y="3010694"/>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3</a:t>
            </a:r>
            <a:endParaRPr lang="en-US" sz="1200" b="1" dirty="0">
              <a:solidFill>
                <a:srgbClr val="FFC000"/>
              </a:solidFill>
            </a:endParaRPr>
          </a:p>
        </p:txBody>
      </p:sp>
      <p:sp>
        <p:nvSpPr>
          <p:cNvPr id="13" name="Dodecagon 12"/>
          <p:cNvSpPr/>
          <p:nvPr/>
        </p:nvSpPr>
        <p:spPr>
          <a:xfrm>
            <a:off x="2510078" y="3659324"/>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4</a:t>
            </a:r>
            <a:endParaRPr lang="en-US" sz="1200" b="1" dirty="0">
              <a:solidFill>
                <a:srgbClr val="FFC000"/>
              </a:solidFill>
            </a:endParaRPr>
          </a:p>
        </p:txBody>
      </p:sp>
      <p:sp>
        <p:nvSpPr>
          <p:cNvPr id="14" name="Rectangle 13"/>
          <p:cNvSpPr/>
          <p:nvPr/>
        </p:nvSpPr>
        <p:spPr>
          <a:xfrm>
            <a:off x="628651" y="4477514"/>
            <a:ext cx="6099175" cy="830997"/>
          </a:xfrm>
          <a:prstGeom prst="rect">
            <a:avLst/>
          </a:prstGeom>
        </p:spPr>
        <p:txBody>
          <a:bodyPr>
            <a:spAutoFit/>
          </a:bodyPr>
          <a:lstStyle/>
          <a:p>
            <a:r>
              <a:rPr lang="en-US" sz="1200" dirty="0"/>
              <a:t>1. Fender </a:t>
            </a:r>
          </a:p>
          <a:p>
            <a:r>
              <a:rPr lang="en-US" sz="1200" dirty="0"/>
              <a:t>2. Latch Hook </a:t>
            </a:r>
          </a:p>
          <a:p>
            <a:r>
              <a:rPr lang="en-US" sz="1200" dirty="0"/>
              <a:t>3. Latch Handle </a:t>
            </a:r>
          </a:p>
          <a:p>
            <a:r>
              <a:rPr lang="en-US" sz="1200" dirty="0"/>
              <a:t>4. Half-Fender</a:t>
            </a:r>
          </a:p>
        </p:txBody>
      </p:sp>
      <p:sp>
        <p:nvSpPr>
          <p:cNvPr id="15" name="Rectangle 14"/>
          <p:cNvSpPr/>
          <p:nvPr/>
        </p:nvSpPr>
        <p:spPr>
          <a:xfrm>
            <a:off x="5641975" y="1361573"/>
            <a:ext cx="6099175" cy="4339650"/>
          </a:xfrm>
          <a:prstGeom prst="rect">
            <a:avLst/>
          </a:prstGeom>
        </p:spPr>
        <p:txBody>
          <a:bodyPr>
            <a:spAutoFit/>
          </a:bodyPr>
          <a:lstStyle/>
          <a:p>
            <a:r>
              <a:rPr lang="en-US" sz="1200" dirty="0"/>
              <a:t>The hood can be raised to a full-open position. A torsion bar helps you to raise the hood, and to lower it to the operating position. Hood restraint cables prevent the hood from </a:t>
            </a:r>
            <a:r>
              <a:rPr lang="en-US" sz="1200" dirty="0" smtClean="0"/>
              <a:t>over travel. </a:t>
            </a:r>
            <a:r>
              <a:rPr lang="en-US" sz="1200" dirty="0"/>
              <a:t>A hood damper limits the closing speed. In the operating position, the hood is secured to the cab-mounted half-fenders by a hold-down latch on each side of the hood.</a:t>
            </a:r>
            <a:endParaRPr lang="en-US" sz="1200" b="1" dirty="0" smtClean="0"/>
          </a:p>
          <a:p>
            <a:endParaRPr lang="en-US" sz="1200" b="1" dirty="0"/>
          </a:p>
          <a:p>
            <a:r>
              <a:rPr lang="en-US" sz="1200" b="1" dirty="0" smtClean="0"/>
              <a:t>To </a:t>
            </a:r>
            <a:r>
              <a:rPr lang="en-US" sz="1200" b="1" dirty="0"/>
              <a:t>Open the Hood</a:t>
            </a:r>
          </a:p>
          <a:p>
            <a:r>
              <a:rPr lang="en-US" sz="1200" dirty="0"/>
              <a:t>1.Apply the parking brakes.</a:t>
            </a:r>
          </a:p>
          <a:p>
            <a:r>
              <a:rPr lang="en-US" sz="1200" dirty="0"/>
              <a:t>2.Release both hood hold-down latches by pulling the ends outward. </a:t>
            </a:r>
          </a:p>
          <a:p>
            <a:r>
              <a:rPr lang="en-US" sz="1200" dirty="0"/>
              <a:t>3.Standing in front of the hood, raise the rear of the hood upward until it reaches the over-center position (45 degrees from vertical). Then slowly bring it to a </a:t>
            </a:r>
            <a:r>
              <a:rPr lang="en-US" sz="1200" dirty="0" smtClean="0"/>
              <a:t>stop</a:t>
            </a:r>
          </a:p>
          <a:p>
            <a:endParaRPr lang="en-US" sz="1200" dirty="0"/>
          </a:p>
          <a:p>
            <a:r>
              <a:rPr lang="en-US" sz="1200" b="1" dirty="0"/>
              <a:t>To Close the Hood</a:t>
            </a:r>
          </a:p>
          <a:p>
            <a:r>
              <a:rPr lang="en-US" sz="1200" dirty="0" smtClean="0"/>
              <a:t>1.Push </a:t>
            </a:r>
            <a:r>
              <a:rPr lang="en-US" sz="1200" dirty="0"/>
              <a:t>the hood over center.</a:t>
            </a:r>
          </a:p>
          <a:p>
            <a:r>
              <a:rPr lang="en-US" sz="1200" dirty="0" smtClean="0"/>
              <a:t>2.As </a:t>
            </a:r>
            <a:r>
              <a:rPr lang="en-US" sz="1200" dirty="0"/>
              <a:t>the hood goes over center, the damper automatically slows its rate of descent. If needed, you can also slow its rate of descent with your hand.</a:t>
            </a:r>
          </a:p>
          <a:p>
            <a:r>
              <a:rPr lang="en-US" sz="1200" dirty="0" smtClean="0"/>
              <a:t>3.Make </a:t>
            </a:r>
            <a:r>
              <a:rPr lang="en-US" sz="1200" dirty="0"/>
              <a:t>sure the hood is flush with the cowl, then secure the hood by engaging both hood hold-down latches.</a:t>
            </a:r>
          </a:p>
          <a:p>
            <a:r>
              <a:rPr lang="en-US" sz="1200" dirty="0"/>
              <a:t>IMPORTANT: Make sure that both hold-down latches are fully engaged before operating the vehicle</a:t>
            </a:r>
            <a:r>
              <a:rPr lang="en-US" sz="1200" dirty="0" smtClean="0"/>
              <a:t>.</a:t>
            </a:r>
          </a:p>
          <a:p>
            <a:endParaRPr lang="en-US" sz="1200" dirty="0" smtClean="0"/>
          </a:p>
          <a:p>
            <a:r>
              <a:rPr lang="en-US" sz="1200" b="1" dirty="0"/>
              <a:t>IMPORTANT: </a:t>
            </a:r>
            <a:r>
              <a:rPr lang="en-US" sz="1200" dirty="0"/>
              <a:t>Make sure that both hold-down latches are fully engaged before operating the vehicle.  </a:t>
            </a:r>
          </a:p>
          <a:p>
            <a:endParaRPr lang="en-US" sz="1200" dirty="0"/>
          </a:p>
        </p:txBody>
      </p:sp>
      <p:sp>
        <p:nvSpPr>
          <p:cNvPr id="18" name="Rectangle 17"/>
          <p:cNvSpPr/>
          <p:nvPr/>
        </p:nvSpPr>
        <p:spPr>
          <a:xfrm>
            <a:off x="628651" y="5589506"/>
            <a:ext cx="9813924" cy="584775"/>
          </a:xfrm>
          <a:prstGeom prst="rect">
            <a:avLst/>
          </a:prstGeom>
        </p:spPr>
        <p:txBody>
          <a:bodyPr wrap="square">
            <a:spAutoFit/>
          </a:bodyPr>
          <a:lstStyle/>
          <a:p>
            <a:endParaRPr lang="en-US" sz="800" dirty="0"/>
          </a:p>
          <a:p>
            <a:r>
              <a:rPr lang="en-US" sz="1200" b="1" dirty="0" smtClean="0"/>
              <a:t>         CAUTION   </a:t>
            </a:r>
            <a:endParaRPr lang="en-US" sz="1200" b="1" dirty="0"/>
          </a:p>
          <a:p>
            <a:r>
              <a:rPr lang="en-US" sz="1200" dirty="0" smtClean="0"/>
              <a:t>Do </a:t>
            </a:r>
            <a:r>
              <a:rPr lang="en-US" sz="1200" dirty="0"/>
              <a:t>not let the hood free-fall to the full-open position. To do so could cause damage to the hood or hood straps.</a:t>
            </a:r>
          </a:p>
        </p:txBody>
      </p:sp>
      <p:sp>
        <p:nvSpPr>
          <p:cNvPr id="20" name="Isosceles Triangle 19"/>
          <p:cNvSpPr/>
          <p:nvPr/>
        </p:nvSpPr>
        <p:spPr>
          <a:xfrm>
            <a:off x="676913" y="5740130"/>
            <a:ext cx="273687" cy="16136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a:t>
            </a:r>
            <a:endParaRPr lang="en-US" sz="800" dirty="0">
              <a:solidFill>
                <a:schemeClr val="tx1"/>
              </a:solidFill>
            </a:endParaRPr>
          </a:p>
        </p:txBody>
      </p:sp>
    </p:spTree>
    <p:extLst>
      <p:ext uri="{BB962C8B-B14F-4D97-AF65-F5344CB8AC3E}">
        <p14:creationId xmlns:p14="http://schemas.microsoft.com/office/powerpoint/2010/main" val="1211803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7</a:t>
            </a:fld>
            <a:endParaRPr lang="de-DE" dirty="0"/>
          </a:p>
        </p:txBody>
      </p:sp>
      <p:sp>
        <p:nvSpPr>
          <p:cNvPr id="7" name="Titel 2"/>
          <p:cNvSpPr txBox="1">
            <a:spLocks noGrp="1"/>
          </p:cNvSpPr>
          <p:nvPr>
            <p:ph type="title"/>
          </p:nvPr>
        </p:nvSpPr>
        <p:spPr>
          <a:xfrm>
            <a:off x="628651" y="229394"/>
            <a:ext cx="10938148" cy="1152000"/>
          </a:xfrm>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Fuse Identification</a:t>
            </a:r>
            <a:br>
              <a:rPr lang="en-US" dirty="0" smtClean="0"/>
            </a:br>
            <a:r>
              <a:rPr lang="en-US" sz="1800" dirty="0" smtClean="0"/>
              <a:t>Main Fuse Box/PDM</a:t>
            </a:r>
            <a:endParaRPr lang="en-US" sz="3200" dirty="0"/>
          </a:p>
        </p:txBody>
      </p:sp>
      <p:graphicFrame>
        <p:nvGraphicFramePr>
          <p:cNvPr id="9" name="Table 8"/>
          <p:cNvGraphicFramePr>
            <a:graphicFrameLocks noGrp="1"/>
          </p:cNvGraphicFramePr>
          <p:nvPr>
            <p:extLst>
              <p:ext uri="{D42A27DB-BD31-4B8C-83A1-F6EECF244321}">
                <p14:modId xmlns:p14="http://schemas.microsoft.com/office/powerpoint/2010/main" val="2178067022"/>
              </p:ext>
            </p:extLst>
          </p:nvPr>
        </p:nvGraphicFramePr>
        <p:xfrm>
          <a:off x="628651" y="1067594"/>
          <a:ext cx="4327525" cy="5422591"/>
        </p:xfrm>
        <a:graphic>
          <a:graphicData uri="http://schemas.openxmlformats.org/drawingml/2006/table">
            <a:tbl>
              <a:tblPr/>
              <a:tblGrid>
                <a:gridCol w="641113"/>
                <a:gridCol w="1976772"/>
                <a:gridCol w="854820"/>
                <a:gridCol w="854820"/>
              </a:tblGrid>
              <a:tr h="238493">
                <a:tc gridSpan="4">
                  <a:txBody>
                    <a:bodyPr/>
                    <a:lstStyle/>
                    <a:p>
                      <a:pPr algn="ctr" fontAlgn="ctr"/>
                      <a:r>
                        <a:rPr lang="en-US" sz="1000" b="1" i="0" u="none" strike="noStrike" dirty="0">
                          <a:solidFill>
                            <a:srgbClr val="FFFFFF"/>
                          </a:solidFill>
                          <a:effectLst/>
                          <a:latin typeface="Calibri" panose="020F0502020204030204" pitchFamily="34" charset="0"/>
                        </a:rPr>
                        <a:t>Fuse Identification, Main Fuse Box</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2297">
                <a:tc>
                  <a:txBody>
                    <a:bodyPr/>
                    <a:lstStyle/>
                    <a:p>
                      <a:pPr algn="ctr" fontAlgn="ctr"/>
                      <a:r>
                        <a:rPr lang="en-US" sz="1000" b="1" i="0" u="none" strike="noStrike">
                          <a:solidFill>
                            <a:srgbClr val="FFFFFF"/>
                          </a:solidFill>
                          <a:effectLst/>
                          <a:latin typeface="Calibri" panose="020F0502020204030204" pitchFamily="34" charset="0"/>
                        </a:rPr>
                        <a:t>Pos. No.</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000" b="1" i="0" u="none" strike="noStrike">
                          <a:solidFill>
                            <a:srgbClr val="FFFFFF"/>
                          </a:solidFill>
                          <a:effectLst/>
                          <a:latin typeface="Calibri" panose="020F0502020204030204" pitchFamily="34" charset="0"/>
                        </a:rPr>
                        <a:t>Description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000" b="1" i="0" u="none" strike="noStrike">
                          <a:solidFill>
                            <a:srgbClr val="FFFFFF"/>
                          </a:solidFill>
                          <a:effectLst/>
                          <a:latin typeface="Calibri" panose="020F0502020204030204" pitchFamily="34" charset="0"/>
                        </a:rPr>
                        <a:t>Fuse Color</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000" b="1" i="0" u="none" strike="noStrike" dirty="0">
                          <a:solidFill>
                            <a:srgbClr val="FFFFFF"/>
                          </a:solidFill>
                          <a:effectLst/>
                          <a:latin typeface="Calibri" panose="020F0502020204030204" pitchFamily="34" charset="0"/>
                        </a:rPr>
                        <a:t>Rating</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r>
              <a:tr h="162297">
                <a:tc>
                  <a:txBody>
                    <a:bodyPr/>
                    <a:lstStyle/>
                    <a:p>
                      <a:pPr algn="ctr" fontAlgn="ctr"/>
                      <a:r>
                        <a:rPr lang="en-US" sz="1000" b="0" i="0" u="none" strike="noStrike">
                          <a:solidFill>
                            <a:srgbClr val="000000"/>
                          </a:solidFill>
                          <a:effectLst/>
                          <a:latin typeface="Calibri" panose="020F0502020204030204" pitchFamily="34" charset="0"/>
                        </a:rPr>
                        <a:t>F1</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VCU (MBE900 only)</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Red</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F2</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Blower Motor</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F3</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Engine ECU</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Yellow</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F4</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Transmission Control Unit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F5</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Ignition Switch</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Tan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F6</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Spare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F7</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Bulkhead Module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F8</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ICU</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Red</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F9</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Transmission Control Unit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Yellow</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F10</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Door Locks (optional)</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Red</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F11</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Mirrors (optional)</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Blue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15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F12</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Radio/Diagnostics</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Yellow</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F13</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Chassis Module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891">
                <a:tc>
                  <a:txBody>
                    <a:bodyPr/>
                    <a:lstStyle/>
                    <a:p>
                      <a:pPr algn="ctr" fontAlgn="ctr"/>
                      <a:r>
                        <a:rPr lang="en-US" sz="1000" b="0" i="0" u="none" strike="noStrike">
                          <a:solidFill>
                            <a:srgbClr val="000000"/>
                          </a:solidFill>
                          <a:effectLst/>
                          <a:latin typeface="Calibri" panose="020F0502020204030204" pitchFamily="34" charset="0"/>
                        </a:rPr>
                        <a:t>F14</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L/H Power Windows (optional)</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Blue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15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F15</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Bulkhead Module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F16</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ABS ECU</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Blue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15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F17</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Chassis Module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F18</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Bulkhead Module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F19</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Chassis Module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F20</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Bulkhead Module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891">
                <a:tc>
                  <a:txBody>
                    <a:bodyPr/>
                    <a:lstStyle/>
                    <a:p>
                      <a:pPr algn="ctr" fontAlgn="ctr"/>
                      <a:r>
                        <a:rPr lang="en-US" sz="1000" b="0" i="0" u="none" strike="noStrike">
                          <a:solidFill>
                            <a:srgbClr val="000000"/>
                          </a:solidFill>
                          <a:effectLst/>
                          <a:latin typeface="Calibri" panose="020F0502020204030204" pitchFamily="34" charset="0"/>
                        </a:rPr>
                        <a:t>F21</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R/H Power Windows (optional)</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Blue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15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F22</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Bulkhead Module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Green</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F23</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Spare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F24</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Spare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F25</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Spare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F26</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Spare</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M1</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Battery Power</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125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a:solidFill>
                            <a:srgbClr val="000000"/>
                          </a:solidFill>
                          <a:effectLst/>
                          <a:latin typeface="Calibri" panose="020F0502020204030204" pitchFamily="34" charset="0"/>
                        </a:rPr>
                        <a:t>M2</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Battery Power</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125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297">
                <a:tc>
                  <a:txBody>
                    <a:bodyPr/>
                    <a:lstStyle/>
                    <a:p>
                      <a:pPr algn="ctr" fontAlgn="ctr"/>
                      <a:r>
                        <a:rPr lang="en-US" sz="1000" b="0" i="0" u="none" strike="noStrike" dirty="0">
                          <a:solidFill>
                            <a:srgbClr val="000000"/>
                          </a:solidFill>
                          <a:effectLst/>
                          <a:latin typeface="Calibri" panose="020F0502020204030204" pitchFamily="34" charset="0"/>
                        </a:rPr>
                        <a:t>M3</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Battery Power</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150 Amp</a:t>
                      </a:r>
                    </a:p>
                  </a:txBody>
                  <a:tcPr marL="4776" marR="4776" marT="47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Rectangle 9"/>
          <p:cNvSpPr/>
          <p:nvPr/>
        </p:nvSpPr>
        <p:spPr>
          <a:xfrm>
            <a:off x="5337175" y="1056670"/>
            <a:ext cx="6096000" cy="1569660"/>
          </a:xfrm>
          <a:prstGeom prst="rect">
            <a:avLst/>
          </a:prstGeom>
        </p:spPr>
        <p:txBody>
          <a:bodyPr wrap="square">
            <a:spAutoFit/>
          </a:bodyPr>
          <a:lstStyle/>
          <a:p>
            <a:r>
              <a:rPr lang="en-US" sz="1200" dirty="0"/>
              <a:t>The main fuse box, also known as the power distribution module, or PDM, is located under the hood on the left front fender just forward of the bulkhead module. </a:t>
            </a:r>
            <a:r>
              <a:rPr lang="en-US" sz="1200" dirty="0" smtClean="0"/>
              <a:t>Below picture. </a:t>
            </a:r>
            <a:r>
              <a:rPr lang="en-US" sz="1200" dirty="0"/>
              <a:t>To open the fuse box, pull down on the wire clips holding the lid on the fuse box.</a:t>
            </a:r>
          </a:p>
          <a:p>
            <a:r>
              <a:rPr lang="en-US" sz="1200" dirty="0"/>
              <a:t>A sticker inside the lid of the fuse box shows the locations of the fuses and describes the circuit(s) that each fuse protects </a:t>
            </a:r>
            <a:r>
              <a:rPr lang="en-US" sz="1200" dirty="0" smtClean="0"/>
              <a:t>.</a:t>
            </a:r>
          </a:p>
          <a:p>
            <a:r>
              <a:rPr lang="en-US" sz="1200" dirty="0" smtClean="0"/>
              <a:t>The table shows </a:t>
            </a:r>
            <a:r>
              <a:rPr lang="en-US" sz="1200" dirty="0"/>
              <a:t>descriptions of a typical set of fuses. The fuses in the main fuse box are mini blade-type fuses. Battery power fuses, located near the batteries, are bolt-in </a:t>
            </a:r>
            <a:r>
              <a:rPr lang="en-US" sz="1200" dirty="0" smtClean="0"/>
              <a:t>mega fuses.</a:t>
            </a:r>
            <a:endParaRPr lang="en-US" sz="1200" dirty="0"/>
          </a:p>
          <a:p>
            <a:endParaRPr lang="en-US" sz="12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5594067" y="3271287"/>
            <a:ext cx="2381816" cy="2666998"/>
          </a:xfrm>
          <a:prstGeom prst="rect">
            <a:avLst/>
          </a:prstGeom>
        </p:spPr>
      </p:pic>
      <p:sp>
        <p:nvSpPr>
          <p:cNvPr id="3" name="Rectangle 2"/>
          <p:cNvSpPr/>
          <p:nvPr/>
        </p:nvSpPr>
        <p:spPr>
          <a:xfrm>
            <a:off x="5416553" y="5876045"/>
            <a:ext cx="1982785" cy="461665"/>
          </a:xfrm>
          <a:prstGeom prst="rect">
            <a:avLst/>
          </a:prstGeom>
        </p:spPr>
        <p:txBody>
          <a:bodyPr wrap="square">
            <a:spAutoFit/>
          </a:bodyPr>
          <a:lstStyle/>
          <a:p>
            <a:pPr>
              <a:buFont typeface="Arial" panose="020B0604020202020204" pitchFamily="34" charset="0"/>
              <a:buChar char="•"/>
            </a:pPr>
            <a:r>
              <a:rPr lang="en-US" sz="1200" dirty="0"/>
              <a:t>1. Bulkhead Module </a:t>
            </a:r>
          </a:p>
          <a:p>
            <a:pPr>
              <a:buFont typeface="Arial" panose="020B0604020202020204" pitchFamily="34" charset="0"/>
              <a:buChar char="•"/>
            </a:pPr>
            <a:r>
              <a:rPr lang="en-US" sz="1200" dirty="0"/>
              <a:t>2. Main Fuse Box</a:t>
            </a:r>
          </a:p>
        </p:txBody>
      </p:sp>
      <p:sp>
        <p:nvSpPr>
          <p:cNvPr id="13" name="Dodecagon 12"/>
          <p:cNvSpPr/>
          <p:nvPr/>
        </p:nvSpPr>
        <p:spPr>
          <a:xfrm>
            <a:off x="7013575" y="4022587"/>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1</a:t>
            </a:r>
            <a:endParaRPr lang="en-US" sz="1200" b="1" dirty="0">
              <a:solidFill>
                <a:srgbClr val="FFC000"/>
              </a:solidFill>
            </a:endParaRPr>
          </a:p>
        </p:txBody>
      </p:sp>
      <p:sp>
        <p:nvSpPr>
          <p:cNvPr id="14" name="Dodecagon 13"/>
          <p:cNvSpPr/>
          <p:nvPr/>
        </p:nvSpPr>
        <p:spPr>
          <a:xfrm>
            <a:off x="7623175" y="4264139"/>
            <a:ext cx="228600" cy="228600"/>
          </a:xfrm>
          <a:prstGeom prst="dodec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C000"/>
                </a:solidFill>
              </a:rPr>
              <a:t>2</a:t>
            </a:r>
            <a:endParaRPr lang="en-US" sz="1200" b="1" dirty="0">
              <a:solidFill>
                <a:srgbClr val="FFC000"/>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8736164" y="3278648"/>
            <a:ext cx="2359730" cy="2674361"/>
          </a:xfrm>
          <a:prstGeom prst="rect">
            <a:avLst/>
          </a:prstGeom>
        </p:spPr>
      </p:pic>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Tree>
    <p:extLst>
      <p:ext uri="{BB962C8B-B14F-4D97-AF65-F5344CB8AC3E}">
        <p14:creationId xmlns:p14="http://schemas.microsoft.com/office/powerpoint/2010/main" val="87216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pPr algn="l"/>
            <a:r>
              <a:rPr lang="en-US" sz="1000" dirty="0" smtClean="0">
                <a:solidFill>
                  <a:schemeClr val="tx1"/>
                </a:solidFill>
              </a:rPr>
              <a:t>This presentation does not replace the Drivers Manual.  The Drivers Manual and Maintenance manual provided with each vehicle should be read and followed.</a:t>
            </a:r>
            <a:endParaRPr lang="de-DE" sz="1000" dirty="0" smtClean="0">
              <a:solidFill>
                <a:schemeClr val="tx1"/>
              </a:solidFill>
            </a:endParaRPr>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8</a:t>
            </a:fld>
            <a:endParaRPr lang="de-DE" dirty="0"/>
          </a:p>
        </p:txBody>
      </p:sp>
      <p:sp>
        <p:nvSpPr>
          <p:cNvPr id="7" name="Titel 2"/>
          <p:cNvSpPr txBox="1">
            <a:spLocks noGrp="1"/>
          </p:cNvSpPr>
          <p:nvPr>
            <p:ph type="title"/>
          </p:nvPr>
        </p:nvSpPr>
        <p:spPr>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Fuse Identification</a:t>
            </a:r>
            <a:br>
              <a:rPr lang="en-US" dirty="0" smtClean="0"/>
            </a:br>
            <a:r>
              <a:rPr lang="en-US" sz="1800" dirty="0" smtClean="0"/>
              <a:t>Trailer and Taillight Fuse Boxes </a:t>
            </a:r>
            <a:endParaRPr lang="en-US" sz="3200" dirty="0"/>
          </a:p>
        </p:txBody>
      </p:sp>
      <p:sp>
        <p:nvSpPr>
          <p:cNvPr id="10" name="Rectangle 9"/>
          <p:cNvSpPr/>
          <p:nvPr/>
        </p:nvSpPr>
        <p:spPr>
          <a:xfrm>
            <a:off x="606426" y="1267524"/>
            <a:ext cx="10521949" cy="830997"/>
          </a:xfrm>
          <a:prstGeom prst="rect">
            <a:avLst/>
          </a:prstGeom>
        </p:spPr>
        <p:txBody>
          <a:bodyPr wrap="square">
            <a:spAutoFit/>
          </a:bodyPr>
          <a:lstStyle/>
          <a:p>
            <a:r>
              <a:rPr lang="en-US" sz="1200" dirty="0"/>
              <a:t>The trailer fuse box and the taillight fuse box, on vehicles so equipped, are mounted on a bracket with the chassis module on the left-hand frame rail aft of the cab, or on a </a:t>
            </a:r>
            <a:r>
              <a:rPr lang="en-US" sz="1200" dirty="0" smtClean="0"/>
              <a:t>cross member </a:t>
            </a:r>
            <a:r>
              <a:rPr lang="en-US" sz="1200" dirty="0"/>
              <a:t>at the end of the frame rail. These may be referred to as the chassis fuse box or chassis PDM</a:t>
            </a:r>
            <a:r>
              <a:rPr lang="en-US" sz="1200" dirty="0" smtClean="0"/>
              <a:t>. See left picture for </a:t>
            </a:r>
            <a:r>
              <a:rPr lang="en-US" sz="1200" dirty="0"/>
              <a:t>trailer fuse and relay information, and </a:t>
            </a:r>
            <a:r>
              <a:rPr lang="en-US" sz="1200" dirty="0" smtClean="0"/>
              <a:t>right picture for </a:t>
            </a:r>
            <a:r>
              <a:rPr lang="en-US" sz="1200" dirty="0"/>
              <a:t>taillight fuse and relay information.</a:t>
            </a:r>
          </a:p>
          <a:p>
            <a:r>
              <a:rPr lang="en-US" sz="1200" dirty="0"/>
              <a:t>These fuse boxes contain mini blade-type fuses, 12-volt mini relays, and 12-volt micro relays.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975" y="2419524"/>
            <a:ext cx="3309937" cy="36490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699" y="2401268"/>
            <a:ext cx="3337575" cy="3649004"/>
          </a:xfrm>
          <a:prstGeom prst="rect">
            <a:avLst/>
          </a:prstGeom>
        </p:spPr>
      </p:pic>
    </p:spTree>
    <p:extLst>
      <p:ext uri="{BB962C8B-B14F-4D97-AF65-F5344CB8AC3E}">
        <p14:creationId xmlns:p14="http://schemas.microsoft.com/office/powerpoint/2010/main" val="147306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r>
              <a:rPr lang="en-US" smtClean="0"/>
              <a:t>This presentation does not replace the Drivers Manual.  The Drivers Manual and Maintenance manual provided with each vehicle should be read and followed.</a:t>
            </a:r>
            <a:endParaRPr lang="de-DE" dirty="0" smtClean="0"/>
          </a:p>
        </p:txBody>
      </p:sp>
      <p:sp>
        <p:nvSpPr>
          <p:cNvPr id="6" name="Slide Number Placeholder 5"/>
          <p:cNvSpPr>
            <a:spLocks noGrp="1"/>
          </p:cNvSpPr>
          <p:nvPr>
            <p:ph type="sldNum" sz="quarter" idx="15"/>
          </p:nvPr>
        </p:nvSpPr>
        <p:spPr/>
        <p:txBody>
          <a:bodyPr/>
          <a:lstStyle/>
          <a:p>
            <a:r>
              <a:rPr lang="de-DE" smtClean="0"/>
              <a:t>Seite </a:t>
            </a:r>
            <a:fld id="{52531704-8F80-415D-BD2B-6B9991AE822F}" type="slidenum">
              <a:rPr lang="de-DE" smtClean="0"/>
              <a:pPr/>
              <a:t>9</a:t>
            </a:fld>
            <a:endParaRPr lang="de-DE" dirty="0"/>
          </a:p>
        </p:txBody>
      </p:sp>
      <p:sp>
        <p:nvSpPr>
          <p:cNvPr id="7" name="Titel 2"/>
          <p:cNvSpPr txBox="1">
            <a:spLocks noGrp="1"/>
          </p:cNvSpPr>
          <p:nvPr>
            <p:ph type="title"/>
          </p:nvPr>
        </p:nvSpPr>
        <p:spPr>
          <a:xfrm>
            <a:off x="628651" y="286048"/>
            <a:ext cx="10938148" cy="1152000"/>
          </a:xfrm>
          <a:prstGeom prst="rect">
            <a:avLst/>
          </a:prstGeom>
        </p:spPr>
        <p:txBody>
          <a:bodyPr vert="horz"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tx1"/>
                </a:solidFill>
                <a:latin typeface="+mn-lt"/>
                <a:ea typeface="+mj-ea"/>
                <a:cs typeface="+mj-cs"/>
              </a:defRPr>
            </a:lvl1pPr>
          </a:lstStyle>
          <a:p>
            <a:pPr>
              <a:lnSpc>
                <a:spcPct val="100000"/>
              </a:lnSpc>
            </a:pPr>
            <a:r>
              <a:rPr lang="en-US" dirty="0" smtClean="0"/>
              <a:t>Instruments</a:t>
            </a:r>
            <a:br>
              <a:rPr lang="en-US" dirty="0" smtClean="0"/>
            </a:br>
            <a:r>
              <a:rPr lang="en-US" sz="1800" dirty="0" smtClean="0"/>
              <a:t>Instrument Control Unit </a:t>
            </a:r>
            <a:endParaRPr lang="en-US" sz="32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575" y="1143794"/>
            <a:ext cx="7702550" cy="4043421"/>
          </a:xfrm>
          <a:prstGeom prst="rect">
            <a:avLst/>
          </a:prstGeom>
        </p:spPr>
      </p:pic>
      <p:sp>
        <p:nvSpPr>
          <p:cNvPr id="11" name="Rectangle 10"/>
          <p:cNvSpPr/>
          <p:nvPr/>
        </p:nvSpPr>
        <p:spPr>
          <a:xfrm>
            <a:off x="1527175" y="5410994"/>
            <a:ext cx="11049000" cy="1938992"/>
          </a:xfrm>
          <a:prstGeom prst="rect">
            <a:avLst/>
          </a:prstGeom>
        </p:spPr>
        <p:txBody>
          <a:bodyPr wrap="square" numCol="3">
            <a:spAutoFit/>
          </a:bodyPr>
          <a:lstStyle/>
          <a:p>
            <a:pPr>
              <a:buFont typeface="Arial" panose="020B0604020202020204" pitchFamily="34" charset="0"/>
              <a:buChar char="•"/>
            </a:pPr>
            <a:r>
              <a:rPr lang="en-US" sz="1200" dirty="0"/>
              <a:t>1. Engine Oil Pressure Gauge </a:t>
            </a:r>
          </a:p>
          <a:p>
            <a:pPr>
              <a:buFont typeface="Arial" panose="020B0604020202020204" pitchFamily="34" charset="0"/>
              <a:buChar char="•"/>
            </a:pPr>
            <a:r>
              <a:rPr lang="en-US" sz="1200" dirty="0"/>
              <a:t>2. Optional Telltales </a:t>
            </a:r>
          </a:p>
          <a:p>
            <a:pPr>
              <a:buFont typeface="Arial" panose="020B0604020202020204" pitchFamily="34" charset="0"/>
              <a:buChar char="•"/>
            </a:pPr>
            <a:r>
              <a:rPr lang="en-US" sz="1200" dirty="0"/>
              <a:t>3. Driver Message Center </a:t>
            </a:r>
          </a:p>
          <a:p>
            <a:pPr>
              <a:buFont typeface="Arial" panose="020B0604020202020204" pitchFamily="34" charset="0"/>
              <a:buChar char="•"/>
            </a:pPr>
            <a:r>
              <a:rPr lang="en-US" sz="1200" dirty="0"/>
              <a:t>4. Fuel/DEF Level Gauge </a:t>
            </a:r>
            <a:endParaRPr lang="en-US" sz="1200" dirty="0" smtClean="0"/>
          </a:p>
          <a:p>
            <a:pPr>
              <a:buFont typeface="Arial" panose="020B0604020202020204" pitchFamily="34" charset="0"/>
              <a:buChar char="•"/>
            </a:pPr>
            <a:endParaRPr lang="en-US" sz="1200" dirty="0" smtClean="0"/>
          </a:p>
          <a:p>
            <a:pPr>
              <a:buFont typeface="Arial" panose="020B0604020202020204" pitchFamily="34" charset="0"/>
              <a:buChar char="•"/>
            </a:pPr>
            <a:endParaRPr lang="en-US" sz="1200" dirty="0"/>
          </a:p>
          <a:p>
            <a:pPr>
              <a:buFont typeface="Arial" panose="020B0604020202020204" pitchFamily="34" charset="0"/>
              <a:buChar char="•"/>
            </a:pPr>
            <a:endParaRPr lang="en-US" sz="1200" dirty="0" smtClean="0"/>
          </a:p>
          <a:p>
            <a:pPr>
              <a:buFont typeface="Arial" panose="020B0604020202020204" pitchFamily="34" charset="0"/>
              <a:buChar char="•"/>
            </a:pPr>
            <a:endParaRPr lang="en-US" sz="1200" dirty="0"/>
          </a:p>
          <a:p>
            <a:pPr>
              <a:buFont typeface="Arial" panose="020B0604020202020204" pitchFamily="34" charset="0"/>
              <a:buChar char="•"/>
            </a:pPr>
            <a:endParaRPr lang="en-US" sz="1200" dirty="0" smtClean="0"/>
          </a:p>
          <a:p>
            <a:pPr>
              <a:buFont typeface="Arial" panose="020B0604020202020204" pitchFamily="34" charset="0"/>
              <a:buChar char="•"/>
            </a:pPr>
            <a:endParaRPr lang="en-US" sz="1200" dirty="0"/>
          </a:p>
          <a:p>
            <a:pPr>
              <a:buFont typeface="Arial" panose="020B0604020202020204" pitchFamily="34" charset="0"/>
              <a:buChar char="•"/>
            </a:pPr>
            <a:r>
              <a:rPr lang="en-US" sz="1200" dirty="0" smtClean="0"/>
              <a:t>5</a:t>
            </a:r>
            <a:r>
              <a:rPr lang="en-US" sz="1200" dirty="0"/>
              <a:t>. Primary Air Pressure Gauge </a:t>
            </a:r>
          </a:p>
          <a:p>
            <a:pPr>
              <a:buFont typeface="Arial" panose="020B0604020202020204" pitchFamily="34" charset="0"/>
              <a:buChar char="•"/>
            </a:pPr>
            <a:r>
              <a:rPr lang="en-US" sz="1200" dirty="0" smtClean="0"/>
              <a:t>6</a:t>
            </a:r>
            <a:r>
              <a:rPr lang="en-US" sz="1200" dirty="0"/>
              <a:t>. Secondary Air Pressure Gauge </a:t>
            </a:r>
          </a:p>
          <a:p>
            <a:pPr>
              <a:buFont typeface="Arial" panose="020B0604020202020204" pitchFamily="34" charset="0"/>
              <a:buChar char="•"/>
            </a:pPr>
            <a:r>
              <a:rPr lang="en-US" sz="1200" dirty="0"/>
              <a:t>7. Speedometer (U.S. version) </a:t>
            </a:r>
          </a:p>
          <a:p>
            <a:pPr>
              <a:buFont typeface="Arial" panose="020B0604020202020204" pitchFamily="34" charset="0"/>
              <a:buChar char="•"/>
            </a:pPr>
            <a:r>
              <a:rPr lang="en-US" sz="1200" dirty="0"/>
              <a:t>8. Tachometer </a:t>
            </a:r>
            <a:endParaRPr lang="en-US" sz="1200" dirty="0" smtClean="0"/>
          </a:p>
          <a:p>
            <a:pPr>
              <a:buFont typeface="Arial" panose="020B0604020202020204" pitchFamily="34" charset="0"/>
              <a:buChar char="•"/>
            </a:pPr>
            <a:endParaRPr lang="en-US" sz="1200" dirty="0" smtClean="0"/>
          </a:p>
          <a:p>
            <a:pPr>
              <a:buFont typeface="Arial" panose="020B0604020202020204" pitchFamily="34" charset="0"/>
              <a:buChar char="•"/>
            </a:pPr>
            <a:endParaRPr lang="en-US" sz="1200" dirty="0"/>
          </a:p>
          <a:p>
            <a:pPr>
              <a:buFont typeface="Arial" panose="020B0604020202020204" pitchFamily="34" charset="0"/>
              <a:buChar char="•"/>
            </a:pPr>
            <a:endParaRPr lang="en-US" sz="1200" dirty="0" smtClean="0"/>
          </a:p>
          <a:p>
            <a:pPr>
              <a:buFont typeface="Arial" panose="020B0604020202020204" pitchFamily="34" charset="0"/>
              <a:buChar char="•"/>
            </a:pPr>
            <a:endParaRPr lang="en-US" sz="1200" dirty="0"/>
          </a:p>
          <a:p>
            <a:pPr>
              <a:buFont typeface="Arial" panose="020B0604020202020204" pitchFamily="34" charset="0"/>
              <a:buChar char="•"/>
            </a:pPr>
            <a:endParaRPr lang="en-US" sz="1200" dirty="0" smtClean="0"/>
          </a:p>
          <a:p>
            <a:endParaRPr lang="en-US" sz="1200" dirty="0"/>
          </a:p>
          <a:p>
            <a:pPr>
              <a:buFont typeface="Arial" panose="020B0604020202020204" pitchFamily="34" charset="0"/>
              <a:buChar char="•"/>
            </a:pPr>
            <a:r>
              <a:rPr lang="en-US" sz="1200" dirty="0" smtClean="0"/>
              <a:t>9. </a:t>
            </a:r>
            <a:r>
              <a:rPr lang="en-US" sz="1200" dirty="0"/>
              <a:t>Transmission Temperature Gauge </a:t>
            </a:r>
          </a:p>
          <a:p>
            <a:pPr>
              <a:buFont typeface="Arial" panose="020B0604020202020204" pitchFamily="34" charset="0"/>
              <a:buChar char="•"/>
            </a:pPr>
            <a:r>
              <a:rPr lang="en-US" sz="1200" dirty="0"/>
              <a:t>10. Coolant Temperature Gauge</a:t>
            </a:r>
          </a:p>
        </p:txBody>
      </p:sp>
    </p:spTree>
    <p:extLst>
      <p:ext uri="{BB962C8B-B14F-4D97-AF65-F5344CB8AC3E}">
        <p14:creationId xmlns:p14="http://schemas.microsoft.com/office/powerpoint/2010/main" val="3014692624"/>
      </p:ext>
    </p:extLst>
  </p:cSld>
  <p:clrMapOvr>
    <a:masterClrMapping/>
  </p:clrMapOvr>
</p:sld>
</file>

<file path=ppt/theme/theme1.xml><?xml version="1.0" encoding="utf-8"?>
<a:theme xmlns:a="http://schemas.openxmlformats.org/drawingml/2006/main" name="DAIMLER PowerPoint Master">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alte Schriften">
      <a:majorFont>
        <a:latin typeface="CorpoS"/>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bwMode="auto">
        <a:noFill/>
        <a:ln w="9525">
          <a:noFill/>
          <a:miter lim="800000"/>
          <a:headEnd/>
          <a:tailEnd/>
        </a:ln>
      </a:spPr>
      <a:bodyPr lIns="0" tIns="0" rIns="0" bIns="0" anchor="t" anchorCtr="0"/>
      <a:lstStyle>
        <a:defPPr fontAlgn="base">
          <a:spcBef>
            <a:spcPct val="0"/>
          </a:spcBef>
          <a:spcAft>
            <a:spcPct val="0"/>
          </a:spcAft>
          <a:defRPr sz="1600" dirty="0">
            <a:cs typeface="Daimler CS"/>
          </a:defRPr>
        </a:defPPr>
      </a:lstStyle>
    </a:txDef>
  </a:objectDefaults>
  <a:extraClrSchemeLst/>
  <a:custClrLst>
    <a:custClr name="Light Grey 100%">
      <a:srgbClr val="E6E6E6"/>
    </a:custClr>
    <a:custClr name="Light Grey 1">
      <a:srgbClr val="C8C8C8"/>
    </a:custClr>
    <a:custClr name="Light Grey 2">
      <a:srgbClr val="9E9E9E"/>
    </a:custClr>
    <a:custClr name="Light Grey 3">
      <a:srgbClr val="707070"/>
    </a:custClr>
    <a:custClr name="Light Grey 4">
      <a:srgbClr val="444444"/>
    </a:custClr>
    <a:custClr>
      <a:srgbClr val="FFFFFF"/>
    </a:custClr>
    <a:custClr>
      <a:srgbClr val="FFFFFF"/>
    </a:custClr>
    <a:custClr>
      <a:srgbClr val="FFFFFF"/>
    </a:custClr>
    <a:custClr>
      <a:srgbClr val="FFFFFF"/>
    </a:custClr>
    <a:custClr>
      <a:srgbClr val="FFFFFF"/>
    </a:custClr>
    <a:custClr name="Petrol 100%">
      <a:srgbClr val="00677F"/>
    </a:custClr>
    <a:custClr name="Petrol 1">
      <a:srgbClr val="A6CAD8"/>
    </a:custClr>
    <a:custClr name="Petrol 2">
      <a:srgbClr val="79AEBF"/>
    </a:custClr>
    <a:custClr name="Petrol 3">
      <a:srgbClr val="5097AB"/>
    </a:custClr>
    <a:custClr name="Petrol 4">
      <a:srgbClr val="007A93"/>
    </a:custClr>
    <a:custClr name="Petrol 5">
      <a:srgbClr val="00566A"/>
    </a:custClr>
    <a:custClr name="Petrol 6">
      <a:srgbClr val="004355"/>
    </a:custClr>
    <a:custClr>
      <a:srgbClr val="FFFFFF"/>
    </a:custClr>
    <a:custClr>
      <a:srgbClr val="FFFFFF"/>
    </a:custClr>
    <a:custClr>
      <a:srgbClr val="FFFFFF"/>
    </a:custClr>
    <a:custClr name="Deep Red 100%">
      <a:srgbClr val="71180C"/>
    </a:custClr>
    <a:custClr name="Deep Red 1">
      <a:srgbClr val="5A130A"/>
    </a:custClr>
    <a:custClr name="Deep Red 2">
      <a:srgbClr val="440E07"/>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xmlns="" name="DAIMLER_PPT_CorpoS_01.potx" id="{EC543FD7-5EC4-4BA6-8D46-55751DB26C9A}" vid="{AC52DE23-0984-469A-AEB4-5459A6B76E0F}"/>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PPT">
      <a:majorFont>
        <a:latin typeface="Daimler CS"/>
        <a:ea typeface=""/>
        <a:cs typeface=""/>
      </a:majorFont>
      <a:minorFont>
        <a:latin typeface="Daimler C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PPT">
      <a:majorFont>
        <a:latin typeface="Daimler CS"/>
        <a:ea typeface=""/>
        <a:cs typeface=""/>
      </a:majorFont>
      <a:minorFont>
        <a:latin typeface="Daimler C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DAIMLER_PPT_Master_DE_01</Template>
  <TotalTime>1</TotalTime>
  <Words>5277</Words>
  <Application>Microsoft Office PowerPoint</Application>
  <PresentationFormat>Custom</PresentationFormat>
  <Paragraphs>644</Paragraphs>
  <Slides>38</Slides>
  <Notes>2</Notes>
  <HiddenSlides>0</HiddenSlides>
  <MMClips>0</MMClip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DAIMLER PowerPoint Master</vt:lpstr>
      <vt:lpstr>2_Custom Design</vt:lpstr>
      <vt:lpstr>1_Custom Design</vt:lpstr>
      <vt:lpstr>Custom Design</vt:lpstr>
      <vt:lpstr>M2-106  Vehicle Overview   </vt:lpstr>
      <vt:lpstr>Thank You For Your Purchase  This is a brief overview to some of the features of the vehicle. Refer to the Drivers Manual and Maintenance Manual for a complete listing.  </vt:lpstr>
      <vt:lpstr>Vehicle Access  Cab Door Locks and Handles – Cab Entry and Exit ( Driver side ) </vt:lpstr>
      <vt:lpstr>Vehicle Access  Cab Entry and Exit ( Passenger side side ) – Back of Cab Access  </vt:lpstr>
      <vt:lpstr>PowerPoint Presentation</vt:lpstr>
      <vt:lpstr>Vehicle Access  Hood Opening and closing </vt:lpstr>
      <vt:lpstr>Fuse Identification Main Fuse Box/PDM</vt:lpstr>
      <vt:lpstr>Fuse Identification Trailer and Taillight Fuse Boxes </vt:lpstr>
      <vt:lpstr>Instruments Instrument Control Unit </vt:lpstr>
      <vt:lpstr>Instruments Instrument Control Unit – Lamps Descriptions </vt:lpstr>
      <vt:lpstr>Instruments Instrument Control Unit – Lamps Descriptions </vt:lpstr>
      <vt:lpstr>Instruments Instrument Control Unit – Lamps Descriptions </vt:lpstr>
      <vt:lpstr>Instruments Instrument Control Unit – Lamps Descriptions </vt:lpstr>
      <vt:lpstr>Instruments Instrument Control Unit – Lamps Descriptions </vt:lpstr>
      <vt:lpstr>Instruments Driver Message Center </vt:lpstr>
      <vt:lpstr>Instruments Driver Message Center </vt:lpstr>
      <vt:lpstr>Instruments Air Intake Restriction Gauge  </vt:lpstr>
      <vt:lpstr>Instruments Coolant Temperature Gauge/Engine Oil Pressure Gauge/Fuel-DEF Gauge/Transmission Fluid Temperature Gauge  </vt:lpstr>
      <vt:lpstr>Controls Ignition/Lights  </vt:lpstr>
      <vt:lpstr>Controls Lights  </vt:lpstr>
      <vt:lpstr>Controls Multi Turn Signal Switch  </vt:lpstr>
      <vt:lpstr>Controls  After-Treatment System (ATS) Request/Inhibit Regen Switch Cruise Control Switches </vt:lpstr>
      <vt:lpstr>Controls  AWD Range Switch </vt:lpstr>
      <vt:lpstr>Controls  Parking Brake Control Valve/Adjustable Steering Column </vt:lpstr>
      <vt:lpstr>Mirrors   </vt:lpstr>
      <vt:lpstr>Controls Suspension Dump Switch/Heater/Air Conditioner Control Panel  </vt:lpstr>
      <vt:lpstr>Cab Features Seats (Seat operation will vary depending on seat option purchased)   </vt:lpstr>
      <vt:lpstr>Cab Features Seat Belt Operation  </vt:lpstr>
      <vt:lpstr>Engines Regeneration/Regen Switches  </vt:lpstr>
      <vt:lpstr>ATS Warning Lamps</vt:lpstr>
      <vt:lpstr>ATS Warning Lamps  Actions required to avoid engine protection sequences</vt:lpstr>
      <vt:lpstr>ATS Warning Lamps  Actions required to avoid engine protection sequences</vt:lpstr>
      <vt:lpstr>Fuel/DEF Gauge </vt:lpstr>
      <vt:lpstr>Drivertrain Allison MD Series/SmartShift Shift Control</vt:lpstr>
      <vt:lpstr>Maintenance</vt:lpstr>
      <vt:lpstr>Maintenance</vt:lpstr>
      <vt:lpstr>Maintenance</vt:lpstr>
      <vt:lpstr>Thank You</vt:lpstr>
    </vt:vector>
  </TitlesOfParts>
  <Company>Daimler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Zargar, Asal (164-Extern)</dc:creator>
  <cp:lastModifiedBy>Williams, Nathan</cp:lastModifiedBy>
  <cp:revision>111</cp:revision>
  <cp:lastPrinted>2017-08-23T18:41:40Z</cp:lastPrinted>
  <dcterms:created xsi:type="dcterms:W3CDTF">2017-08-17T17:14:52Z</dcterms:created>
  <dcterms:modified xsi:type="dcterms:W3CDTF">2020-07-01T22:34:03Z</dcterms:modified>
</cp:coreProperties>
</file>